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8" r:id="rId4"/>
    <p:sldId id="267" r:id="rId5"/>
    <p:sldId id="257" r:id="rId6"/>
    <p:sldId id="264" r:id="rId7"/>
    <p:sldId id="265" r:id="rId8"/>
    <p:sldId id="258" r:id="rId9"/>
    <p:sldId id="263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BC84D-1B05-4AF6-A267-04B71504B1BA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6A158-EEA1-443D-A345-FA047661E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8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F42EB-6FFB-460D-B6B3-93EA736DD089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23BB-F99F-465D-BF67-5F49B3DE3CA9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DD06-BEB5-44FA-8AC6-E73B5FB095E1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8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3BAE-AD09-49D8-B57F-5672709D3889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762B-8313-4373-8469-07D38FF3206C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E6D8-9783-45F2-84D4-D9145ADCB844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8649-94E6-434D-8D1B-5C38936913AC}" type="datetime1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6BCA-CCAD-4197-B820-D1884D09792B}" type="datetime1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9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E2968-3FB3-4704-9F19-DF3D2397D0B4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7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F7BE-38E5-4E0D-AE44-F151B9586ED5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AA86-728A-4D35-A681-58AA4C839C4D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6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C0BE-38E7-459D-92DF-08766EE64413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I.Sarah AlShalan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0FD8-1F31-4044-AE26-D3A13ACF9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.surrey.ac.uk/Teaching/Unix/unixintro.html" TargetMode="External"/><Relationship Id="rId2" Type="http://schemas.openxmlformats.org/officeDocument/2006/relationships/hyperlink" Target="http://www.spamlaws.com/operating-system-comparis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M/multiprocessing.htm" TargetMode="External"/><Relationship Id="rId7" Type="http://schemas.openxmlformats.org/officeDocument/2006/relationships/hyperlink" Target="http://www.webopedia.com/TERM/R/real_time.html" TargetMode="External"/><Relationship Id="rId2" Type="http://schemas.openxmlformats.org/officeDocument/2006/relationships/hyperlink" Target="http://www.webopedia.com/TERM/M/multi_use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opedia.com/TERM/M/multithreading.htm" TargetMode="External"/><Relationship Id="rId5" Type="http://schemas.openxmlformats.org/officeDocument/2006/relationships/hyperlink" Target="http://www.webopedia.com/TERM/M/multitasking.htm" TargetMode="External"/><Relationship Id="rId4" Type="http://schemas.openxmlformats.org/officeDocument/2006/relationships/hyperlink" Target="http://www.webopedia.com/TERM/C/CPU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Case Studies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1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Mac OS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 OS X is Apple's trademark operating system software for their line of Macintosh computers. </a:t>
            </a:r>
          </a:p>
          <a:p>
            <a:r>
              <a:rPr lang="en-US" dirty="0" smtClean="0"/>
              <a:t>The system was based in part on Unix and mimics it's format with the administrative controls. </a:t>
            </a:r>
          </a:p>
          <a:p>
            <a:r>
              <a:rPr lang="en-US" dirty="0" smtClean="0"/>
              <a:t>Mac OS X software requires a low level of maintenance with fewer occurrences of computers worms, viruses and spyware.</a:t>
            </a:r>
          </a:p>
          <a:p>
            <a:r>
              <a:rPr lang="en-US" dirty="0" smtClean="0"/>
              <a:t> The Apple operating system does have some disadvantages, primarily in regard to software and hardware compatibility.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7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Microsoft Windows operating system is the most popular choice and currently has a stronghold over the market.</a:t>
            </a:r>
          </a:p>
          <a:p>
            <a:r>
              <a:rPr lang="en-US" dirty="0" smtClean="0"/>
              <a:t> This platform has made significant advancements from version 1.0 all the way to the new Vista system.</a:t>
            </a:r>
          </a:p>
          <a:p>
            <a:r>
              <a:rPr lang="en-US" dirty="0" smtClean="0"/>
              <a:t> The Windows system is highly compatible, feature-rich and has a much larger selection of software applications. </a:t>
            </a:r>
          </a:p>
          <a:p>
            <a:r>
              <a:rPr lang="en-US" dirty="0" smtClean="0"/>
              <a:t>Unlike the Linux kernel, Windows is proprietary software and tends to be more expensive than others. </a:t>
            </a:r>
          </a:p>
          <a:p>
            <a:r>
              <a:rPr lang="en-US" dirty="0" smtClean="0"/>
              <a:t>Despite widespread usage, Windows has been heavily associated with the term "insecure" as a number of security vulnerabilities have made it the most targeted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Frequently exploited by hackers and malicious code writers, it is recommended that any Windows operating system with internet access be protected by some form of security software. </a:t>
            </a:r>
          </a:p>
          <a:p>
            <a:r>
              <a:rPr lang="en-US" dirty="0" smtClean="0"/>
              <a:t>Although the XP version is still popular among users, support for this system will conclude in 2009 as more emphasis will be placed on developing the Vista series.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6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r>
              <a:rPr lang="en-US" sz="2400" dirty="0" smtClean="0">
                <a:hlinkClick r:id="rId2"/>
              </a:rPr>
              <a:t>http://www.spamlaws.com/operating-system-comparison.html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http://www.ee.surrey.ac.uk/Teaching/Unix/unixintro.html</a:t>
            </a:r>
            <a:endParaRPr lang="en-US" sz="2400" dirty="0" smtClean="0"/>
          </a:p>
          <a:p>
            <a:r>
              <a:rPr lang="en-US" sz="2400" dirty="0" smtClean="0"/>
              <a:t>http://www.webopedia.com/TERM/O/operating_system.html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operating system</a:t>
            </a:r>
            <a:r>
              <a:rPr lang="en-US" dirty="0" smtClean="0">
                <a:effectLst/>
              </a:rPr>
              <a:t> (</a:t>
            </a:r>
            <a:r>
              <a:rPr lang="en-US" b="1" dirty="0" smtClean="0">
                <a:effectLst/>
              </a:rPr>
              <a:t>OS</a:t>
            </a:r>
            <a:r>
              <a:rPr lang="en-US" dirty="0" smtClean="0">
                <a:effectLst/>
              </a:rPr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2563"/>
          </a:xfrm>
        </p:spPr>
        <p:txBody>
          <a:bodyPr/>
          <a:lstStyle/>
          <a:p>
            <a:r>
              <a:rPr lang="en-US" dirty="0" smtClean="0">
                <a:effectLst/>
              </a:rPr>
              <a:t>OS is a system software that manages computer hardware and software resources and provides common services for computer programs.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4275137"/>
            <a:ext cx="2949367" cy="19732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1000"/>
            <a:ext cx="3048000" cy="1905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I.Sarah</a:t>
            </a:r>
            <a:r>
              <a:rPr lang="en-US" dirty="0" smtClean="0"/>
              <a:t> </a:t>
            </a:r>
            <a:r>
              <a:rPr lang="en-US" dirty="0" err="1" smtClean="0"/>
              <a:t>AlShalan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8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40" y="1600200"/>
            <a:ext cx="5637320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2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b="1" dirty="0" smtClean="0">
                <a:effectLst/>
              </a:rPr>
              <a:t>The Classification of Operating systems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effectLst/>
                <a:hlinkClick r:id="rId2"/>
              </a:rPr>
              <a:t>Multi-user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Allows two or more users to run programs at the same time. Some operating systems permit hundreds or even thousands of concurrent users.</a:t>
            </a:r>
          </a:p>
          <a:p>
            <a:r>
              <a:rPr lang="en-US" b="1" dirty="0" smtClean="0">
                <a:effectLst/>
                <a:hlinkClick r:id="rId3"/>
              </a:rPr>
              <a:t>Multiprocessing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Supports running a program on more than one </a:t>
            </a:r>
            <a:r>
              <a:rPr lang="en-US" dirty="0" smtClean="0">
                <a:effectLst/>
                <a:hlinkClick r:id="rId4"/>
              </a:rPr>
              <a:t>CPU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b="1" dirty="0" smtClean="0">
                <a:effectLst/>
                <a:hlinkClick r:id="rId5"/>
              </a:rPr>
              <a:t>Multitasking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Allows more than one program to run concurrently.</a:t>
            </a:r>
          </a:p>
          <a:p>
            <a:r>
              <a:rPr lang="en-US" b="1" dirty="0" smtClean="0">
                <a:effectLst/>
                <a:hlinkClick r:id="rId6"/>
              </a:rPr>
              <a:t>Multithreading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>
                <a:effectLst/>
              </a:rPr>
              <a:t>: </a:t>
            </a:r>
            <a:r>
              <a:rPr lang="en-US" dirty="0" smtClean="0">
                <a:effectLst/>
              </a:rPr>
              <a:t>Allows different parts of a single program to run concurrently.</a:t>
            </a:r>
          </a:p>
          <a:p>
            <a:r>
              <a:rPr lang="en-US" b="1" dirty="0" smtClean="0">
                <a:effectLst/>
                <a:hlinkClick r:id="rId7"/>
              </a:rPr>
              <a:t>Real time</a:t>
            </a:r>
            <a:r>
              <a:rPr lang="en-US" b="1" dirty="0" smtClean="0">
                <a:effectLst/>
              </a:rPr>
              <a:t>:</a:t>
            </a:r>
            <a:r>
              <a:rPr lang="en-US" dirty="0" smtClean="0">
                <a:effectLst/>
              </a:rPr>
              <a:t> Responds to input instantly.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DOS (Disk Operating System) gained a reputation by supporting operating systems developed by IBM and Windows. </a:t>
            </a:r>
          </a:p>
          <a:p>
            <a:r>
              <a:rPr lang="en-US" dirty="0" smtClean="0"/>
              <a:t>DOS was prominent in the industry up until support was terminated for Windows ME.</a:t>
            </a:r>
          </a:p>
          <a:p>
            <a:r>
              <a:rPr lang="en-US" dirty="0" smtClean="0"/>
              <a:t> Though it's not as sophisticated as modern systems, DOS offers many advantages to the user. </a:t>
            </a:r>
          </a:p>
          <a:p>
            <a:pPr lvl="1"/>
            <a:r>
              <a:rPr lang="en-US" dirty="0" smtClean="0"/>
              <a:t>This system is very stable and rarely endures crashes.</a:t>
            </a:r>
          </a:p>
          <a:p>
            <a:pPr lvl="1"/>
            <a:r>
              <a:rPr lang="en-US" dirty="0" smtClean="0"/>
              <a:t> It can display content on an arcade monitor without the aid of special hardware and the use of batch files offer a high degree of customization. </a:t>
            </a:r>
          </a:p>
          <a:p>
            <a:r>
              <a:rPr lang="en-US" dirty="0" smtClean="0"/>
              <a:t>While the system is still used, DOS has become more difficult to manage as support is limited.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0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UNIX is an operating system which was first developed in the 1960s, and has been under constant development ever since. </a:t>
            </a:r>
          </a:p>
          <a:p>
            <a:r>
              <a:rPr lang="en-US" dirty="0" smtClean="0"/>
              <a:t>By operating system, we mean the suite of programs which make the computer work. It is a stable, multi-user, multi-tasking system for servers, desktops and laptops. </a:t>
            </a:r>
          </a:p>
          <a:p>
            <a:r>
              <a:rPr lang="en-US" dirty="0" smtClean="0"/>
              <a:t>UNIX systems also have a graphical user interface (GUI) similar to Microsoft Windows which provides an easy to use environment. </a:t>
            </a:r>
          </a:p>
          <a:p>
            <a:r>
              <a:rPr lang="en-US" dirty="0" smtClean="0"/>
              <a:t>However, knowledge of UNIX is required for operations which aren't covered by a graphical program, or for when there is no windows interface available.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3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versions of UNIX, although they share common similarities.</a:t>
            </a:r>
          </a:p>
          <a:p>
            <a:pPr lvl="1"/>
            <a:r>
              <a:rPr lang="en-US" dirty="0" smtClean="0"/>
              <a:t> The most popular varieties of UNIX are Sun Solaris, GNU/Linux, and </a:t>
            </a:r>
            <a:r>
              <a:rPr lang="en-US" dirty="0" err="1" smtClean="0"/>
              <a:t>MacOS</a:t>
            </a:r>
            <a:r>
              <a:rPr lang="en-US" dirty="0" smtClean="0"/>
              <a:t>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Linux operating system is developed on a kernel based on Unix. </a:t>
            </a:r>
          </a:p>
          <a:p>
            <a:r>
              <a:rPr lang="en-US" dirty="0" smtClean="0"/>
              <a:t>It is known as one of the most secure platforms, yet Linux is often viewed as more complex.</a:t>
            </a:r>
          </a:p>
          <a:p>
            <a:r>
              <a:rPr lang="en-US" dirty="0" smtClean="0"/>
              <a:t> Linux is the result of an open-source project, allowing users and developers to access the source code for free.</a:t>
            </a:r>
          </a:p>
          <a:p>
            <a:r>
              <a:rPr lang="en-US" dirty="0" smtClean="0"/>
              <a:t> Because it requires less hardware, Linux is capable of providing exceptional performance even on a smaller hard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Large communities of users exist for this system, constantly contributing to the code and making improvements. </a:t>
            </a:r>
          </a:p>
          <a:p>
            <a:r>
              <a:rPr lang="en-US" dirty="0" smtClean="0"/>
              <a:t>The server-based concept of Linux has resulted in fewer home users and a lack of multimedia support for the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0FD8-1F31-4044-AE26-D3A13ACF9F8E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I.Sarah AlShalan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0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759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1</vt:lpstr>
      <vt:lpstr>operating system (OS) </vt:lpstr>
      <vt:lpstr>PowerPoint Presentation</vt:lpstr>
      <vt:lpstr>The Classification of Operating systems </vt:lpstr>
      <vt:lpstr>DOS</vt:lpstr>
      <vt:lpstr>UNIX</vt:lpstr>
      <vt:lpstr>UNIX</vt:lpstr>
      <vt:lpstr>Linux</vt:lpstr>
      <vt:lpstr>Linux</vt:lpstr>
      <vt:lpstr>Mac OS X</vt:lpstr>
      <vt:lpstr>Windows</vt:lpstr>
      <vt:lpstr>Windows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Sara</dc:creator>
  <cp:lastModifiedBy>USER</cp:lastModifiedBy>
  <cp:revision>4</cp:revision>
  <dcterms:created xsi:type="dcterms:W3CDTF">2016-01-25T17:58:18Z</dcterms:created>
  <dcterms:modified xsi:type="dcterms:W3CDTF">2017-01-24T10:37:27Z</dcterms:modified>
</cp:coreProperties>
</file>