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18"/>
  </p:notesMasterIdLst>
  <p:sldIdLst>
    <p:sldId id="1038" r:id="rId2"/>
    <p:sldId id="1065" r:id="rId3"/>
    <p:sldId id="1071" r:id="rId4"/>
    <p:sldId id="1072" r:id="rId5"/>
    <p:sldId id="402" r:id="rId6"/>
    <p:sldId id="403" r:id="rId7"/>
    <p:sldId id="404" r:id="rId8"/>
    <p:sldId id="890" r:id="rId9"/>
    <p:sldId id="987" r:id="rId10"/>
    <p:sldId id="415" r:id="rId11"/>
    <p:sldId id="414" r:id="rId12"/>
    <p:sldId id="416" r:id="rId13"/>
    <p:sldId id="417" r:id="rId14"/>
    <p:sldId id="418" r:id="rId15"/>
    <p:sldId id="419" r:id="rId16"/>
    <p:sldId id="420" r:id="rId17"/>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94D63F18-E91E-4414-8BF5-405D4665AA41}" type="datetimeFigureOut">
              <a:rPr lang="ar-SA" smtClean="0"/>
              <a:t>19/07/40</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68EA5CA-C5D8-4EF8-94CD-D34B67ED1F26}" type="slidenum">
              <a:rPr lang="ar-SA" smtClean="0"/>
              <a:t>‹#›</a:t>
            </a:fld>
            <a:endParaRPr lang="ar-SA"/>
          </a:p>
        </p:txBody>
      </p:sp>
    </p:spTree>
    <p:extLst>
      <p:ext uri="{BB962C8B-B14F-4D97-AF65-F5344CB8AC3E}">
        <p14:creationId xmlns:p14="http://schemas.microsoft.com/office/powerpoint/2010/main" val="137351148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9ABB858F-87A2-4A15-AC56-DDC48311A85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algn="l" rtl="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algn="l" rtl="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algn="l" rtl="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algn="l" rtl="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79EB40C-7307-441C-804C-EECDF08C1502}" type="slidenum">
              <a:rPr lang="en-US" altLang="ar-SA"/>
              <a:pPr>
                <a:spcBef>
                  <a:spcPct val="0"/>
                </a:spcBef>
              </a:pPr>
              <a:t>1</a:t>
            </a:fld>
            <a:endParaRPr lang="en-US" altLang="ar-SA"/>
          </a:p>
        </p:txBody>
      </p:sp>
      <p:sp>
        <p:nvSpPr>
          <p:cNvPr id="6147" name="Rectangle 2">
            <a:extLst>
              <a:ext uri="{FF2B5EF4-FFF2-40B4-BE49-F238E27FC236}">
                <a16:creationId xmlns:a16="http://schemas.microsoft.com/office/drawing/2014/main" id="{67FA8050-3602-4F27-9B6E-C59503BC3D3E}"/>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2730E136-AA2B-426B-B357-2B2A1FB35357}"/>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SA" alt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9E9E2B69-ECD9-4E68-BBB1-441112A3D6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75023A49-57B9-4754-BFCF-ED1A4F6C82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SA" altLang="ar-SA"/>
          </a:p>
        </p:txBody>
      </p:sp>
      <p:sp>
        <p:nvSpPr>
          <p:cNvPr id="79876" name="Slide Number Placeholder 3">
            <a:extLst>
              <a:ext uri="{FF2B5EF4-FFF2-40B4-BE49-F238E27FC236}">
                <a16:creationId xmlns:a16="http://schemas.microsoft.com/office/drawing/2014/main" id="{DCC76766-B6BA-4C0E-AEF2-5B7CB86CF5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defRPr>
            </a:lvl1pPr>
            <a:lvl2pPr marL="742950" indent="-285750" algn="r" rtl="1">
              <a:spcBef>
                <a:spcPct val="30000"/>
              </a:spcBef>
              <a:defRPr sz="1200">
                <a:solidFill>
                  <a:schemeClr val="tx1"/>
                </a:solidFill>
                <a:latin typeface="Calibri" panose="020F0502020204030204" pitchFamily="34" charset="0"/>
              </a:defRPr>
            </a:lvl2pPr>
            <a:lvl3pPr marL="1143000" indent="-228600" algn="r" rtl="1">
              <a:spcBef>
                <a:spcPct val="30000"/>
              </a:spcBef>
              <a:defRPr sz="1200">
                <a:solidFill>
                  <a:schemeClr val="tx1"/>
                </a:solidFill>
                <a:latin typeface="Calibri" panose="020F0502020204030204" pitchFamily="34" charset="0"/>
              </a:defRPr>
            </a:lvl3pPr>
            <a:lvl4pPr marL="1600200" indent="-228600" algn="r" rtl="1">
              <a:spcBef>
                <a:spcPct val="30000"/>
              </a:spcBef>
              <a:defRPr sz="1200">
                <a:solidFill>
                  <a:schemeClr val="tx1"/>
                </a:solidFill>
                <a:latin typeface="Calibri" panose="020F0502020204030204" pitchFamily="34" charset="0"/>
              </a:defRPr>
            </a:lvl4pPr>
            <a:lvl5pPr marL="2057400" indent="-228600" algn="r" rtl="1">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l" rtl="0">
              <a:spcBef>
                <a:spcPct val="0"/>
              </a:spcBef>
            </a:pPr>
            <a:fld id="{1AA7CF99-F534-48E1-AC04-96B30294D53C}" type="slidenum">
              <a:rPr lang="ar-SA" altLang="ar-SA">
                <a:solidFill>
                  <a:srgbClr val="000000"/>
                </a:solidFill>
                <a:latin typeface="Times New Roman" panose="02020603050405020304" pitchFamily="18" charset="0"/>
              </a:rPr>
              <a:pPr algn="l" rtl="0">
                <a:spcBef>
                  <a:spcPct val="0"/>
                </a:spcBef>
              </a:pPr>
              <a:t>10</a:t>
            </a:fld>
            <a:endParaRPr lang="ar-SA" altLang="ar-SA">
              <a:solidFill>
                <a:srgbClr val="000000"/>
              </a:solidFill>
              <a:latin typeface="Times New Roman" panose="02020603050405020304" pitchFamily="18" charset="0"/>
            </a:endParaRPr>
          </a:p>
        </p:txBody>
      </p:sp>
      <p:sp>
        <p:nvSpPr>
          <p:cNvPr id="79877" name="Footer Placeholder 4">
            <a:extLst>
              <a:ext uri="{FF2B5EF4-FFF2-40B4-BE49-F238E27FC236}">
                <a16:creationId xmlns:a16="http://schemas.microsoft.com/office/drawing/2014/main" id="{26295690-42C6-4963-9EF7-E6DE699B8F26}"/>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ct val="30000"/>
              </a:spcBef>
              <a:defRPr sz="1200">
                <a:solidFill>
                  <a:schemeClr val="tx1"/>
                </a:solidFill>
                <a:latin typeface="Calibri" panose="020F0502020204030204" pitchFamily="34" charset="0"/>
              </a:defRPr>
            </a:lvl1pPr>
            <a:lvl2pPr marL="742950" indent="-285750" algn="r" rtl="1">
              <a:spcBef>
                <a:spcPct val="30000"/>
              </a:spcBef>
              <a:defRPr sz="1200">
                <a:solidFill>
                  <a:schemeClr val="tx1"/>
                </a:solidFill>
                <a:latin typeface="Calibri" panose="020F0502020204030204" pitchFamily="34" charset="0"/>
              </a:defRPr>
            </a:lvl2pPr>
            <a:lvl3pPr marL="1143000" indent="-228600" algn="r" rtl="1">
              <a:spcBef>
                <a:spcPct val="30000"/>
              </a:spcBef>
              <a:defRPr sz="1200">
                <a:solidFill>
                  <a:schemeClr val="tx1"/>
                </a:solidFill>
                <a:latin typeface="Calibri" panose="020F0502020204030204" pitchFamily="34" charset="0"/>
              </a:defRPr>
            </a:lvl3pPr>
            <a:lvl4pPr marL="1600200" indent="-228600" algn="r" rtl="1">
              <a:spcBef>
                <a:spcPct val="30000"/>
              </a:spcBef>
              <a:defRPr sz="1200">
                <a:solidFill>
                  <a:schemeClr val="tx1"/>
                </a:solidFill>
                <a:latin typeface="Calibri" panose="020F0502020204030204" pitchFamily="34" charset="0"/>
              </a:defRPr>
            </a:lvl4pPr>
            <a:lvl5pPr marL="2057400" indent="-228600" algn="r" rtl="1">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r>
              <a:rPr lang="en-US" altLang="ar-SA">
                <a:solidFill>
                  <a:srgbClr val="000000"/>
                </a:solidFill>
                <a:latin typeface="Times New Roman" panose="02020603050405020304" pitchFamily="18" charset="0"/>
              </a:rPr>
              <a:t>Layla Hajr</a:t>
            </a:r>
            <a:endParaRPr lang="ar-SA" altLang="ar-SA">
              <a:solidFill>
                <a:srgbClr val="000000"/>
              </a:solidFill>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873E9346-D1F1-4EC7-9F32-A574B4DF2F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51543BEB-98C8-43FF-B00B-DA69CF9E60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SA" altLang="ar-SA"/>
          </a:p>
        </p:txBody>
      </p:sp>
      <p:sp>
        <p:nvSpPr>
          <p:cNvPr id="80900" name="Slide Number Placeholder 3">
            <a:extLst>
              <a:ext uri="{FF2B5EF4-FFF2-40B4-BE49-F238E27FC236}">
                <a16:creationId xmlns:a16="http://schemas.microsoft.com/office/drawing/2014/main" id="{422349DB-D6DC-410C-A3F7-E04A99D7D2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defRPr>
            </a:lvl1pPr>
            <a:lvl2pPr marL="742950" indent="-285750" algn="r" rtl="1">
              <a:spcBef>
                <a:spcPct val="30000"/>
              </a:spcBef>
              <a:defRPr sz="1200">
                <a:solidFill>
                  <a:schemeClr val="tx1"/>
                </a:solidFill>
                <a:latin typeface="Calibri" panose="020F0502020204030204" pitchFamily="34" charset="0"/>
              </a:defRPr>
            </a:lvl2pPr>
            <a:lvl3pPr marL="1143000" indent="-228600" algn="r" rtl="1">
              <a:spcBef>
                <a:spcPct val="30000"/>
              </a:spcBef>
              <a:defRPr sz="1200">
                <a:solidFill>
                  <a:schemeClr val="tx1"/>
                </a:solidFill>
                <a:latin typeface="Calibri" panose="020F0502020204030204" pitchFamily="34" charset="0"/>
              </a:defRPr>
            </a:lvl3pPr>
            <a:lvl4pPr marL="1600200" indent="-228600" algn="r" rtl="1">
              <a:spcBef>
                <a:spcPct val="30000"/>
              </a:spcBef>
              <a:defRPr sz="1200">
                <a:solidFill>
                  <a:schemeClr val="tx1"/>
                </a:solidFill>
                <a:latin typeface="Calibri" panose="020F0502020204030204" pitchFamily="34" charset="0"/>
              </a:defRPr>
            </a:lvl4pPr>
            <a:lvl5pPr marL="2057400" indent="-228600" algn="r" rtl="1">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l" rtl="0">
              <a:spcBef>
                <a:spcPct val="0"/>
              </a:spcBef>
            </a:pPr>
            <a:fld id="{BB9D9705-0F1E-4856-B69D-F452E7C4D3BF}" type="slidenum">
              <a:rPr lang="ar-SA" altLang="ar-SA">
                <a:solidFill>
                  <a:srgbClr val="000000"/>
                </a:solidFill>
                <a:latin typeface="Times New Roman" panose="02020603050405020304" pitchFamily="18" charset="0"/>
              </a:rPr>
              <a:pPr algn="l" rtl="0">
                <a:spcBef>
                  <a:spcPct val="0"/>
                </a:spcBef>
              </a:pPr>
              <a:t>11</a:t>
            </a:fld>
            <a:endParaRPr lang="ar-SA" altLang="ar-SA">
              <a:solidFill>
                <a:srgbClr val="000000"/>
              </a:solidFill>
              <a:latin typeface="Times New Roman" panose="02020603050405020304" pitchFamily="18" charset="0"/>
            </a:endParaRPr>
          </a:p>
        </p:txBody>
      </p:sp>
      <p:sp>
        <p:nvSpPr>
          <p:cNvPr id="80901" name="Footer Placeholder 4">
            <a:extLst>
              <a:ext uri="{FF2B5EF4-FFF2-40B4-BE49-F238E27FC236}">
                <a16:creationId xmlns:a16="http://schemas.microsoft.com/office/drawing/2014/main" id="{76A8DCDF-9688-49F4-A995-D83DAA33F61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ct val="30000"/>
              </a:spcBef>
              <a:defRPr sz="1200">
                <a:solidFill>
                  <a:schemeClr val="tx1"/>
                </a:solidFill>
                <a:latin typeface="Calibri" panose="020F0502020204030204" pitchFamily="34" charset="0"/>
              </a:defRPr>
            </a:lvl1pPr>
            <a:lvl2pPr marL="742950" indent="-285750" algn="r" rtl="1">
              <a:spcBef>
                <a:spcPct val="30000"/>
              </a:spcBef>
              <a:defRPr sz="1200">
                <a:solidFill>
                  <a:schemeClr val="tx1"/>
                </a:solidFill>
                <a:latin typeface="Calibri" panose="020F0502020204030204" pitchFamily="34" charset="0"/>
              </a:defRPr>
            </a:lvl2pPr>
            <a:lvl3pPr marL="1143000" indent="-228600" algn="r" rtl="1">
              <a:spcBef>
                <a:spcPct val="30000"/>
              </a:spcBef>
              <a:defRPr sz="1200">
                <a:solidFill>
                  <a:schemeClr val="tx1"/>
                </a:solidFill>
                <a:latin typeface="Calibri" panose="020F0502020204030204" pitchFamily="34" charset="0"/>
              </a:defRPr>
            </a:lvl3pPr>
            <a:lvl4pPr marL="1600200" indent="-228600" algn="r" rtl="1">
              <a:spcBef>
                <a:spcPct val="30000"/>
              </a:spcBef>
              <a:defRPr sz="1200">
                <a:solidFill>
                  <a:schemeClr val="tx1"/>
                </a:solidFill>
                <a:latin typeface="Calibri" panose="020F0502020204030204" pitchFamily="34" charset="0"/>
              </a:defRPr>
            </a:lvl4pPr>
            <a:lvl5pPr marL="2057400" indent="-228600" algn="r" rtl="1">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r>
              <a:rPr lang="en-US" altLang="ar-SA">
                <a:solidFill>
                  <a:srgbClr val="000000"/>
                </a:solidFill>
                <a:latin typeface="Times New Roman" panose="02020603050405020304" pitchFamily="18" charset="0"/>
              </a:rPr>
              <a:t>Layla Hajr</a:t>
            </a:r>
            <a:endParaRPr lang="ar-SA" altLang="ar-SA">
              <a:solidFill>
                <a:srgbClr val="000000"/>
              </a:solidFill>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2E013DDF-B0F4-4435-8E20-75280D48A3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CB54074D-CF43-4027-B07A-05D2D6B6AB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SA" altLang="ar-SA"/>
          </a:p>
        </p:txBody>
      </p:sp>
      <p:sp>
        <p:nvSpPr>
          <p:cNvPr id="81924" name="Slide Number Placeholder 3">
            <a:extLst>
              <a:ext uri="{FF2B5EF4-FFF2-40B4-BE49-F238E27FC236}">
                <a16:creationId xmlns:a16="http://schemas.microsoft.com/office/drawing/2014/main" id="{0831F150-8344-4A6A-8723-EAED3729E4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defRPr>
            </a:lvl1pPr>
            <a:lvl2pPr marL="742950" indent="-285750" algn="r" rtl="1">
              <a:spcBef>
                <a:spcPct val="30000"/>
              </a:spcBef>
              <a:defRPr sz="1200">
                <a:solidFill>
                  <a:schemeClr val="tx1"/>
                </a:solidFill>
                <a:latin typeface="Calibri" panose="020F0502020204030204" pitchFamily="34" charset="0"/>
              </a:defRPr>
            </a:lvl2pPr>
            <a:lvl3pPr marL="1143000" indent="-228600" algn="r" rtl="1">
              <a:spcBef>
                <a:spcPct val="30000"/>
              </a:spcBef>
              <a:defRPr sz="1200">
                <a:solidFill>
                  <a:schemeClr val="tx1"/>
                </a:solidFill>
                <a:latin typeface="Calibri" panose="020F0502020204030204" pitchFamily="34" charset="0"/>
              </a:defRPr>
            </a:lvl3pPr>
            <a:lvl4pPr marL="1600200" indent="-228600" algn="r" rtl="1">
              <a:spcBef>
                <a:spcPct val="30000"/>
              </a:spcBef>
              <a:defRPr sz="1200">
                <a:solidFill>
                  <a:schemeClr val="tx1"/>
                </a:solidFill>
                <a:latin typeface="Calibri" panose="020F0502020204030204" pitchFamily="34" charset="0"/>
              </a:defRPr>
            </a:lvl4pPr>
            <a:lvl5pPr marL="2057400" indent="-228600" algn="r" rtl="1">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l" rtl="0">
              <a:spcBef>
                <a:spcPct val="0"/>
              </a:spcBef>
            </a:pPr>
            <a:fld id="{046A1BE3-4F25-4232-9DB6-C3863CCD1C50}" type="slidenum">
              <a:rPr lang="ar-SA" altLang="ar-SA">
                <a:solidFill>
                  <a:srgbClr val="000000"/>
                </a:solidFill>
                <a:latin typeface="Times New Roman" panose="02020603050405020304" pitchFamily="18" charset="0"/>
              </a:rPr>
              <a:pPr algn="l" rtl="0">
                <a:spcBef>
                  <a:spcPct val="0"/>
                </a:spcBef>
              </a:pPr>
              <a:t>12</a:t>
            </a:fld>
            <a:endParaRPr lang="ar-SA" altLang="ar-SA">
              <a:solidFill>
                <a:srgbClr val="000000"/>
              </a:solidFill>
              <a:latin typeface="Times New Roman" panose="02020603050405020304" pitchFamily="18" charset="0"/>
            </a:endParaRPr>
          </a:p>
        </p:txBody>
      </p:sp>
      <p:sp>
        <p:nvSpPr>
          <p:cNvPr id="81925" name="Footer Placeholder 4">
            <a:extLst>
              <a:ext uri="{FF2B5EF4-FFF2-40B4-BE49-F238E27FC236}">
                <a16:creationId xmlns:a16="http://schemas.microsoft.com/office/drawing/2014/main" id="{F6C671E2-F0A3-4804-96CE-13E86D3EE742}"/>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ct val="30000"/>
              </a:spcBef>
              <a:defRPr sz="1200">
                <a:solidFill>
                  <a:schemeClr val="tx1"/>
                </a:solidFill>
                <a:latin typeface="Calibri" panose="020F0502020204030204" pitchFamily="34" charset="0"/>
              </a:defRPr>
            </a:lvl1pPr>
            <a:lvl2pPr marL="742950" indent="-285750" algn="r" rtl="1">
              <a:spcBef>
                <a:spcPct val="30000"/>
              </a:spcBef>
              <a:defRPr sz="1200">
                <a:solidFill>
                  <a:schemeClr val="tx1"/>
                </a:solidFill>
                <a:latin typeface="Calibri" panose="020F0502020204030204" pitchFamily="34" charset="0"/>
              </a:defRPr>
            </a:lvl2pPr>
            <a:lvl3pPr marL="1143000" indent="-228600" algn="r" rtl="1">
              <a:spcBef>
                <a:spcPct val="30000"/>
              </a:spcBef>
              <a:defRPr sz="1200">
                <a:solidFill>
                  <a:schemeClr val="tx1"/>
                </a:solidFill>
                <a:latin typeface="Calibri" panose="020F0502020204030204" pitchFamily="34" charset="0"/>
              </a:defRPr>
            </a:lvl3pPr>
            <a:lvl4pPr marL="1600200" indent="-228600" algn="r" rtl="1">
              <a:spcBef>
                <a:spcPct val="30000"/>
              </a:spcBef>
              <a:defRPr sz="1200">
                <a:solidFill>
                  <a:schemeClr val="tx1"/>
                </a:solidFill>
                <a:latin typeface="Calibri" panose="020F0502020204030204" pitchFamily="34" charset="0"/>
              </a:defRPr>
            </a:lvl4pPr>
            <a:lvl5pPr marL="2057400" indent="-228600" algn="r" rtl="1">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r>
              <a:rPr lang="en-US" altLang="ar-SA">
                <a:solidFill>
                  <a:srgbClr val="000000"/>
                </a:solidFill>
                <a:latin typeface="Times New Roman" panose="02020603050405020304" pitchFamily="18" charset="0"/>
              </a:rPr>
              <a:t>Layla Hajr</a:t>
            </a:r>
            <a:endParaRPr lang="ar-SA" altLang="ar-SA">
              <a:solidFill>
                <a:srgbClr val="000000"/>
              </a:solidFill>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62683BAA-3D6D-4596-BFC1-E1CB789F90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5B1B15AE-2530-49D2-91F9-0A33C6537C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SA" altLang="ar-SA"/>
          </a:p>
        </p:txBody>
      </p:sp>
      <p:sp>
        <p:nvSpPr>
          <p:cNvPr id="82948" name="Slide Number Placeholder 3">
            <a:extLst>
              <a:ext uri="{FF2B5EF4-FFF2-40B4-BE49-F238E27FC236}">
                <a16:creationId xmlns:a16="http://schemas.microsoft.com/office/drawing/2014/main" id="{17B2813A-42E1-44EC-8FBB-3B441CBB08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defRPr>
            </a:lvl1pPr>
            <a:lvl2pPr marL="742950" indent="-285750" algn="r" rtl="1">
              <a:spcBef>
                <a:spcPct val="30000"/>
              </a:spcBef>
              <a:defRPr sz="1200">
                <a:solidFill>
                  <a:schemeClr val="tx1"/>
                </a:solidFill>
                <a:latin typeface="Calibri" panose="020F0502020204030204" pitchFamily="34" charset="0"/>
              </a:defRPr>
            </a:lvl2pPr>
            <a:lvl3pPr marL="1143000" indent="-228600" algn="r" rtl="1">
              <a:spcBef>
                <a:spcPct val="30000"/>
              </a:spcBef>
              <a:defRPr sz="1200">
                <a:solidFill>
                  <a:schemeClr val="tx1"/>
                </a:solidFill>
                <a:latin typeface="Calibri" panose="020F0502020204030204" pitchFamily="34" charset="0"/>
              </a:defRPr>
            </a:lvl3pPr>
            <a:lvl4pPr marL="1600200" indent="-228600" algn="r" rtl="1">
              <a:spcBef>
                <a:spcPct val="30000"/>
              </a:spcBef>
              <a:defRPr sz="1200">
                <a:solidFill>
                  <a:schemeClr val="tx1"/>
                </a:solidFill>
                <a:latin typeface="Calibri" panose="020F0502020204030204" pitchFamily="34" charset="0"/>
              </a:defRPr>
            </a:lvl4pPr>
            <a:lvl5pPr marL="2057400" indent="-228600" algn="r" rtl="1">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l" rtl="0">
              <a:spcBef>
                <a:spcPct val="0"/>
              </a:spcBef>
            </a:pPr>
            <a:fld id="{06F30EB9-1E2C-4C99-A2EF-D94803D6ABB0}" type="slidenum">
              <a:rPr lang="ar-SA" altLang="ar-SA">
                <a:solidFill>
                  <a:srgbClr val="000000"/>
                </a:solidFill>
                <a:latin typeface="Times New Roman" panose="02020603050405020304" pitchFamily="18" charset="0"/>
              </a:rPr>
              <a:pPr algn="l" rtl="0">
                <a:spcBef>
                  <a:spcPct val="0"/>
                </a:spcBef>
              </a:pPr>
              <a:t>13</a:t>
            </a:fld>
            <a:endParaRPr lang="ar-SA" altLang="ar-SA">
              <a:solidFill>
                <a:srgbClr val="000000"/>
              </a:solidFill>
              <a:latin typeface="Times New Roman" panose="02020603050405020304" pitchFamily="18" charset="0"/>
            </a:endParaRPr>
          </a:p>
        </p:txBody>
      </p:sp>
      <p:sp>
        <p:nvSpPr>
          <p:cNvPr id="82949" name="Footer Placeholder 4">
            <a:extLst>
              <a:ext uri="{FF2B5EF4-FFF2-40B4-BE49-F238E27FC236}">
                <a16:creationId xmlns:a16="http://schemas.microsoft.com/office/drawing/2014/main" id="{86E2B97C-F258-4CE0-8106-85512048335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ct val="30000"/>
              </a:spcBef>
              <a:defRPr sz="1200">
                <a:solidFill>
                  <a:schemeClr val="tx1"/>
                </a:solidFill>
                <a:latin typeface="Calibri" panose="020F0502020204030204" pitchFamily="34" charset="0"/>
              </a:defRPr>
            </a:lvl1pPr>
            <a:lvl2pPr marL="742950" indent="-285750" algn="r" rtl="1">
              <a:spcBef>
                <a:spcPct val="30000"/>
              </a:spcBef>
              <a:defRPr sz="1200">
                <a:solidFill>
                  <a:schemeClr val="tx1"/>
                </a:solidFill>
                <a:latin typeface="Calibri" panose="020F0502020204030204" pitchFamily="34" charset="0"/>
              </a:defRPr>
            </a:lvl2pPr>
            <a:lvl3pPr marL="1143000" indent="-228600" algn="r" rtl="1">
              <a:spcBef>
                <a:spcPct val="30000"/>
              </a:spcBef>
              <a:defRPr sz="1200">
                <a:solidFill>
                  <a:schemeClr val="tx1"/>
                </a:solidFill>
                <a:latin typeface="Calibri" panose="020F0502020204030204" pitchFamily="34" charset="0"/>
              </a:defRPr>
            </a:lvl3pPr>
            <a:lvl4pPr marL="1600200" indent="-228600" algn="r" rtl="1">
              <a:spcBef>
                <a:spcPct val="30000"/>
              </a:spcBef>
              <a:defRPr sz="1200">
                <a:solidFill>
                  <a:schemeClr val="tx1"/>
                </a:solidFill>
                <a:latin typeface="Calibri" panose="020F0502020204030204" pitchFamily="34" charset="0"/>
              </a:defRPr>
            </a:lvl4pPr>
            <a:lvl5pPr marL="2057400" indent="-228600" algn="r" rtl="1">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r>
              <a:rPr lang="en-US" altLang="ar-SA">
                <a:solidFill>
                  <a:srgbClr val="000000"/>
                </a:solidFill>
                <a:latin typeface="Times New Roman" panose="02020603050405020304" pitchFamily="18" charset="0"/>
              </a:rPr>
              <a:t>Layla Hajr</a:t>
            </a:r>
            <a:endParaRPr lang="ar-SA" altLang="ar-SA">
              <a:solidFill>
                <a:srgbClr val="000000"/>
              </a:solidFill>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E39588E5-5892-443B-94F0-A6FD7E8D86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CD265096-F4A7-4556-AB23-28BBD76359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SA" altLang="ar-SA"/>
          </a:p>
        </p:txBody>
      </p:sp>
      <p:sp>
        <p:nvSpPr>
          <p:cNvPr id="83972" name="Slide Number Placeholder 3">
            <a:extLst>
              <a:ext uri="{FF2B5EF4-FFF2-40B4-BE49-F238E27FC236}">
                <a16:creationId xmlns:a16="http://schemas.microsoft.com/office/drawing/2014/main" id="{841F355B-2D67-4651-B67C-0120032B9D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defRPr>
            </a:lvl1pPr>
            <a:lvl2pPr marL="742950" indent="-285750" algn="r" rtl="1">
              <a:spcBef>
                <a:spcPct val="30000"/>
              </a:spcBef>
              <a:defRPr sz="1200">
                <a:solidFill>
                  <a:schemeClr val="tx1"/>
                </a:solidFill>
                <a:latin typeface="Calibri" panose="020F0502020204030204" pitchFamily="34" charset="0"/>
              </a:defRPr>
            </a:lvl2pPr>
            <a:lvl3pPr marL="1143000" indent="-228600" algn="r" rtl="1">
              <a:spcBef>
                <a:spcPct val="30000"/>
              </a:spcBef>
              <a:defRPr sz="1200">
                <a:solidFill>
                  <a:schemeClr val="tx1"/>
                </a:solidFill>
                <a:latin typeface="Calibri" panose="020F0502020204030204" pitchFamily="34" charset="0"/>
              </a:defRPr>
            </a:lvl3pPr>
            <a:lvl4pPr marL="1600200" indent="-228600" algn="r" rtl="1">
              <a:spcBef>
                <a:spcPct val="30000"/>
              </a:spcBef>
              <a:defRPr sz="1200">
                <a:solidFill>
                  <a:schemeClr val="tx1"/>
                </a:solidFill>
                <a:latin typeface="Calibri" panose="020F0502020204030204" pitchFamily="34" charset="0"/>
              </a:defRPr>
            </a:lvl4pPr>
            <a:lvl5pPr marL="2057400" indent="-228600" algn="r" rtl="1">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l" rtl="0">
              <a:spcBef>
                <a:spcPct val="0"/>
              </a:spcBef>
            </a:pPr>
            <a:fld id="{09A66F89-F146-4D0C-808E-E4855BD26606}" type="slidenum">
              <a:rPr lang="ar-SA" altLang="ar-SA">
                <a:solidFill>
                  <a:srgbClr val="000000"/>
                </a:solidFill>
                <a:latin typeface="Times New Roman" panose="02020603050405020304" pitchFamily="18" charset="0"/>
              </a:rPr>
              <a:pPr algn="l" rtl="0">
                <a:spcBef>
                  <a:spcPct val="0"/>
                </a:spcBef>
              </a:pPr>
              <a:t>14</a:t>
            </a:fld>
            <a:endParaRPr lang="ar-SA" altLang="ar-SA">
              <a:solidFill>
                <a:srgbClr val="000000"/>
              </a:solidFill>
              <a:latin typeface="Times New Roman" panose="02020603050405020304" pitchFamily="18" charset="0"/>
            </a:endParaRPr>
          </a:p>
        </p:txBody>
      </p:sp>
      <p:sp>
        <p:nvSpPr>
          <p:cNvPr id="83973" name="Footer Placeholder 4">
            <a:extLst>
              <a:ext uri="{FF2B5EF4-FFF2-40B4-BE49-F238E27FC236}">
                <a16:creationId xmlns:a16="http://schemas.microsoft.com/office/drawing/2014/main" id="{915FBC97-713E-427C-9D06-1FD63E0E0702}"/>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ct val="30000"/>
              </a:spcBef>
              <a:defRPr sz="1200">
                <a:solidFill>
                  <a:schemeClr val="tx1"/>
                </a:solidFill>
                <a:latin typeface="Calibri" panose="020F0502020204030204" pitchFamily="34" charset="0"/>
              </a:defRPr>
            </a:lvl1pPr>
            <a:lvl2pPr marL="742950" indent="-285750" algn="r" rtl="1">
              <a:spcBef>
                <a:spcPct val="30000"/>
              </a:spcBef>
              <a:defRPr sz="1200">
                <a:solidFill>
                  <a:schemeClr val="tx1"/>
                </a:solidFill>
                <a:latin typeface="Calibri" panose="020F0502020204030204" pitchFamily="34" charset="0"/>
              </a:defRPr>
            </a:lvl2pPr>
            <a:lvl3pPr marL="1143000" indent="-228600" algn="r" rtl="1">
              <a:spcBef>
                <a:spcPct val="30000"/>
              </a:spcBef>
              <a:defRPr sz="1200">
                <a:solidFill>
                  <a:schemeClr val="tx1"/>
                </a:solidFill>
                <a:latin typeface="Calibri" panose="020F0502020204030204" pitchFamily="34" charset="0"/>
              </a:defRPr>
            </a:lvl3pPr>
            <a:lvl4pPr marL="1600200" indent="-228600" algn="r" rtl="1">
              <a:spcBef>
                <a:spcPct val="30000"/>
              </a:spcBef>
              <a:defRPr sz="1200">
                <a:solidFill>
                  <a:schemeClr val="tx1"/>
                </a:solidFill>
                <a:latin typeface="Calibri" panose="020F0502020204030204" pitchFamily="34" charset="0"/>
              </a:defRPr>
            </a:lvl4pPr>
            <a:lvl5pPr marL="2057400" indent="-228600" algn="r" rtl="1">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r>
              <a:rPr lang="en-US" altLang="ar-SA">
                <a:solidFill>
                  <a:srgbClr val="000000"/>
                </a:solidFill>
                <a:latin typeface="Times New Roman" panose="02020603050405020304" pitchFamily="18" charset="0"/>
              </a:rPr>
              <a:t>Layla Hajr</a:t>
            </a:r>
            <a:endParaRPr lang="ar-SA" altLang="ar-SA">
              <a:solidFill>
                <a:srgbClr val="000000"/>
              </a:solidFill>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5B8453CE-2B88-4FB2-AEFF-5CFC9ED5D0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E3803E77-1B47-4119-B36F-07762E5FA5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SA" altLang="ar-SA"/>
          </a:p>
        </p:txBody>
      </p:sp>
      <p:sp>
        <p:nvSpPr>
          <p:cNvPr id="84996" name="Slide Number Placeholder 3">
            <a:extLst>
              <a:ext uri="{FF2B5EF4-FFF2-40B4-BE49-F238E27FC236}">
                <a16:creationId xmlns:a16="http://schemas.microsoft.com/office/drawing/2014/main" id="{651E7BCE-2672-404B-8A20-F869E4B9DE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defRPr>
            </a:lvl1pPr>
            <a:lvl2pPr marL="742950" indent="-285750" algn="r" rtl="1">
              <a:spcBef>
                <a:spcPct val="30000"/>
              </a:spcBef>
              <a:defRPr sz="1200">
                <a:solidFill>
                  <a:schemeClr val="tx1"/>
                </a:solidFill>
                <a:latin typeface="Calibri" panose="020F0502020204030204" pitchFamily="34" charset="0"/>
              </a:defRPr>
            </a:lvl2pPr>
            <a:lvl3pPr marL="1143000" indent="-228600" algn="r" rtl="1">
              <a:spcBef>
                <a:spcPct val="30000"/>
              </a:spcBef>
              <a:defRPr sz="1200">
                <a:solidFill>
                  <a:schemeClr val="tx1"/>
                </a:solidFill>
                <a:latin typeface="Calibri" panose="020F0502020204030204" pitchFamily="34" charset="0"/>
              </a:defRPr>
            </a:lvl3pPr>
            <a:lvl4pPr marL="1600200" indent="-228600" algn="r" rtl="1">
              <a:spcBef>
                <a:spcPct val="30000"/>
              </a:spcBef>
              <a:defRPr sz="1200">
                <a:solidFill>
                  <a:schemeClr val="tx1"/>
                </a:solidFill>
                <a:latin typeface="Calibri" panose="020F0502020204030204" pitchFamily="34" charset="0"/>
              </a:defRPr>
            </a:lvl4pPr>
            <a:lvl5pPr marL="2057400" indent="-228600" algn="r" rtl="1">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l" rtl="0">
              <a:spcBef>
                <a:spcPct val="0"/>
              </a:spcBef>
            </a:pPr>
            <a:fld id="{B9CFE1A7-400B-4268-9E19-290961EB663F}" type="slidenum">
              <a:rPr lang="ar-SA" altLang="ar-SA">
                <a:solidFill>
                  <a:srgbClr val="000000"/>
                </a:solidFill>
                <a:latin typeface="Times New Roman" panose="02020603050405020304" pitchFamily="18" charset="0"/>
              </a:rPr>
              <a:pPr algn="l" rtl="0">
                <a:spcBef>
                  <a:spcPct val="0"/>
                </a:spcBef>
              </a:pPr>
              <a:t>15</a:t>
            </a:fld>
            <a:endParaRPr lang="ar-SA" altLang="ar-SA">
              <a:solidFill>
                <a:srgbClr val="000000"/>
              </a:solidFill>
              <a:latin typeface="Times New Roman" panose="02020603050405020304" pitchFamily="18" charset="0"/>
            </a:endParaRPr>
          </a:p>
        </p:txBody>
      </p:sp>
      <p:sp>
        <p:nvSpPr>
          <p:cNvPr id="84997" name="Footer Placeholder 4">
            <a:extLst>
              <a:ext uri="{FF2B5EF4-FFF2-40B4-BE49-F238E27FC236}">
                <a16:creationId xmlns:a16="http://schemas.microsoft.com/office/drawing/2014/main" id="{1FE9786F-EE67-4537-A2D6-C8A76EB25A22}"/>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ct val="30000"/>
              </a:spcBef>
              <a:defRPr sz="1200">
                <a:solidFill>
                  <a:schemeClr val="tx1"/>
                </a:solidFill>
                <a:latin typeface="Calibri" panose="020F0502020204030204" pitchFamily="34" charset="0"/>
              </a:defRPr>
            </a:lvl1pPr>
            <a:lvl2pPr marL="742950" indent="-285750" algn="r" rtl="1">
              <a:spcBef>
                <a:spcPct val="30000"/>
              </a:spcBef>
              <a:defRPr sz="1200">
                <a:solidFill>
                  <a:schemeClr val="tx1"/>
                </a:solidFill>
                <a:latin typeface="Calibri" panose="020F0502020204030204" pitchFamily="34" charset="0"/>
              </a:defRPr>
            </a:lvl2pPr>
            <a:lvl3pPr marL="1143000" indent="-228600" algn="r" rtl="1">
              <a:spcBef>
                <a:spcPct val="30000"/>
              </a:spcBef>
              <a:defRPr sz="1200">
                <a:solidFill>
                  <a:schemeClr val="tx1"/>
                </a:solidFill>
                <a:latin typeface="Calibri" panose="020F0502020204030204" pitchFamily="34" charset="0"/>
              </a:defRPr>
            </a:lvl3pPr>
            <a:lvl4pPr marL="1600200" indent="-228600" algn="r" rtl="1">
              <a:spcBef>
                <a:spcPct val="30000"/>
              </a:spcBef>
              <a:defRPr sz="1200">
                <a:solidFill>
                  <a:schemeClr val="tx1"/>
                </a:solidFill>
                <a:latin typeface="Calibri" panose="020F0502020204030204" pitchFamily="34" charset="0"/>
              </a:defRPr>
            </a:lvl4pPr>
            <a:lvl5pPr marL="2057400" indent="-228600" algn="r" rtl="1">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r>
              <a:rPr lang="en-US" altLang="ar-SA">
                <a:solidFill>
                  <a:srgbClr val="000000"/>
                </a:solidFill>
                <a:latin typeface="Times New Roman" panose="02020603050405020304" pitchFamily="18" charset="0"/>
              </a:rPr>
              <a:t>Layla Hajr</a:t>
            </a:r>
            <a:endParaRPr lang="ar-SA" altLang="ar-SA">
              <a:solidFill>
                <a:srgbClr val="000000"/>
              </a:solidFill>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3939BFB6-77C6-4DBD-9AB5-2DFC60A801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29FB092B-6A52-48E5-B542-6EAA2999B3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SA" altLang="ar-SA"/>
          </a:p>
        </p:txBody>
      </p:sp>
      <p:sp>
        <p:nvSpPr>
          <p:cNvPr id="86020" name="Slide Number Placeholder 3">
            <a:extLst>
              <a:ext uri="{FF2B5EF4-FFF2-40B4-BE49-F238E27FC236}">
                <a16:creationId xmlns:a16="http://schemas.microsoft.com/office/drawing/2014/main" id="{E5D0EC89-0AFE-49EA-A808-21D1B44804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defRPr>
            </a:lvl1pPr>
            <a:lvl2pPr marL="742950" indent="-285750" algn="r" rtl="1">
              <a:spcBef>
                <a:spcPct val="30000"/>
              </a:spcBef>
              <a:defRPr sz="1200">
                <a:solidFill>
                  <a:schemeClr val="tx1"/>
                </a:solidFill>
                <a:latin typeface="Calibri" panose="020F0502020204030204" pitchFamily="34" charset="0"/>
              </a:defRPr>
            </a:lvl2pPr>
            <a:lvl3pPr marL="1143000" indent="-228600" algn="r" rtl="1">
              <a:spcBef>
                <a:spcPct val="30000"/>
              </a:spcBef>
              <a:defRPr sz="1200">
                <a:solidFill>
                  <a:schemeClr val="tx1"/>
                </a:solidFill>
                <a:latin typeface="Calibri" panose="020F0502020204030204" pitchFamily="34" charset="0"/>
              </a:defRPr>
            </a:lvl3pPr>
            <a:lvl4pPr marL="1600200" indent="-228600" algn="r" rtl="1">
              <a:spcBef>
                <a:spcPct val="30000"/>
              </a:spcBef>
              <a:defRPr sz="1200">
                <a:solidFill>
                  <a:schemeClr val="tx1"/>
                </a:solidFill>
                <a:latin typeface="Calibri" panose="020F0502020204030204" pitchFamily="34" charset="0"/>
              </a:defRPr>
            </a:lvl4pPr>
            <a:lvl5pPr marL="2057400" indent="-228600" algn="r" rtl="1">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l" rtl="0">
              <a:spcBef>
                <a:spcPct val="0"/>
              </a:spcBef>
            </a:pPr>
            <a:fld id="{FAE9C16D-CAEE-4783-95C0-1FDAB98A42AB}" type="slidenum">
              <a:rPr lang="ar-SA" altLang="ar-SA">
                <a:solidFill>
                  <a:srgbClr val="000000"/>
                </a:solidFill>
                <a:latin typeface="Times New Roman" panose="02020603050405020304" pitchFamily="18" charset="0"/>
              </a:rPr>
              <a:pPr algn="l" rtl="0">
                <a:spcBef>
                  <a:spcPct val="0"/>
                </a:spcBef>
              </a:pPr>
              <a:t>16</a:t>
            </a:fld>
            <a:endParaRPr lang="ar-SA" altLang="ar-SA">
              <a:solidFill>
                <a:srgbClr val="000000"/>
              </a:solidFill>
              <a:latin typeface="Times New Roman" panose="02020603050405020304" pitchFamily="18" charset="0"/>
            </a:endParaRPr>
          </a:p>
        </p:txBody>
      </p:sp>
      <p:sp>
        <p:nvSpPr>
          <p:cNvPr id="86021" name="Footer Placeholder 4">
            <a:extLst>
              <a:ext uri="{FF2B5EF4-FFF2-40B4-BE49-F238E27FC236}">
                <a16:creationId xmlns:a16="http://schemas.microsoft.com/office/drawing/2014/main" id="{8132C94D-CF4C-4B1F-AAF8-25F9D9BD111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ct val="30000"/>
              </a:spcBef>
              <a:defRPr sz="1200">
                <a:solidFill>
                  <a:schemeClr val="tx1"/>
                </a:solidFill>
                <a:latin typeface="Calibri" panose="020F0502020204030204" pitchFamily="34" charset="0"/>
              </a:defRPr>
            </a:lvl1pPr>
            <a:lvl2pPr marL="742950" indent="-285750" algn="r" rtl="1">
              <a:spcBef>
                <a:spcPct val="30000"/>
              </a:spcBef>
              <a:defRPr sz="1200">
                <a:solidFill>
                  <a:schemeClr val="tx1"/>
                </a:solidFill>
                <a:latin typeface="Calibri" panose="020F0502020204030204" pitchFamily="34" charset="0"/>
              </a:defRPr>
            </a:lvl2pPr>
            <a:lvl3pPr marL="1143000" indent="-228600" algn="r" rtl="1">
              <a:spcBef>
                <a:spcPct val="30000"/>
              </a:spcBef>
              <a:defRPr sz="1200">
                <a:solidFill>
                  <a:schemeClr val="tx1"/>
                </a:solidFill>
                <a:latin typeface="Calibri" panose="020F0502020204030204" pitchFamily="34" charset="0"/>
              </a:defRPr>
            </a:lvl3pPr>
            <a:lvl4pPr marL="1600200" indent="-228600" algn="r" rtl="1">
              <a:spcBef>
                <a:spcPct val="30000"/>
              </a:spcBef>
              <a:defRPr sz="1200">
                <a:solidFill>
                  <a:schemeClr val="tx1"/>
                </a:solidFill>
                <a:latin typeface="Calibri" panose="020F0502020204030204" pitchFamily="34" charset="0"/>
              </a:defRPr>
            </a:lvl4pPr>
            <a:lvl5pPr marL="2057400" indent="-228600" algn="r" rtl="1">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r>
              <a:rPr lang="en-US" altLang="ar-SA">
                <a:solidFill>
                  <a:srgbClr val="000000"/>
                </a:solidFill>
                <a:latin typeface="Times New Roman" panose="02020603050405020304" pitchFamily="18" charset="0"/>
              </a:rPr>
              <a:t>Layla Hajr</a:t>
            </a:r>
            <a:endParaRPr lang="ar-SA" altLang="ar-SA">
              <a:solidFill>
                <a:srgbClr val="000000"/>
              </a:solidFill>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6">
            <a:extLst>
              <a:ext uri="{FF2B5EF4-FFF2-40B4-BE49-F238E27FC236}">
                <a16:creationId xmlns:a16="http://schemas.microsoft.com/office/drawing/2014/main" id="{446CCD86-B60F-449B-991E-C3883C40AFC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eaLnBrk="1" hangingPunct="1"/>
            <a:r>
              <a:rPr lang="en-US" altLang="ar-SA" sz="1200" b="0" i="0">
                <a:latin typeface="Times New Roman" panose="02020603050405020304" pitchFamily="18" charset="0"/>
              </a:rPr>
              <a:t>18.#</a:t>
            </a:r>
          </a:p>
        </p:txBody>
      </p:sp>
      <p:sp>
        <p:nvSpPr>
          <p:cNvPr id="92162" name="Rectangle 2">
            <a:extLst>
              <a:ext uri="{FF2B5EF4-FFF2-40B4-BE49-F238E27FC236}">
                <a16:creationId xmlns:a16="http://schemas.microsoft.com/office/drawing/2014/main" id="{7921E1DE-7CF2-46FC-8F5B-7B42CF6FB777}"/>
              </a:ext>
            </a:extLst>
          </p:cNvPr>
          <p:cNvSpPr>
            <a:spLocks noGrp="1" noRot="1" noChangeAspect="1" noChangeArrowheads="1" noTextEdit="1"/>
          </p:cNvSpPr>
          <p:nvPr>
            <p:ph type="sldImg"/>
          </p:nvPr>
        </p:nvSpPr>
        <p:spPr>
          <a:ln/>
        </p:spPr>
      </p:sp>
      <p:sp>
        <p:nvSpPr>
          <p:cNvPr id="92163" name="Rectangle 3">
            <a:extLst>
              <a:ext uri="{FF2B5EF4-FFF2-40B4-BE49-F238E27FC236}">
                <a16:creationId xmlns:a16="http://schemas.microsoft.com/office/drawing/2014/main" id="{AF54F5C9-C57A-4B09-B924-8D65AE17FF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6">
            <a:extLst>
              <a:ext uri="{FF2B5EF4-FFF2-40B4-BE49-F238E27FC236}">
                <a16:creationId xmlns:a16="http://schemas.microsoft.com/office/drawing/2014/main" id="{446CCD86-B60F-449B-991E-C3883C40AFC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eaLnBrk="1" hangingPunct="1"/>
            <a:r>
              <a:rPr lang="en-US" altLang="ar-SA" sz="1200" b="0" i="0">
                <a:latin typeface="Times New Roman" panose="02020603050405020304" pitchFamily="18" charset="0"/>
              </a:rPr>
              <a:t>18.#</a:t>
            </a:r>
          </a:p>
        </p:txBody>
      </p:sp>
      <p:sp>
        <p:nvSpPr>
          <p:cNvPr id="92162" name="Rectangle 2">
            <a:extLst>
              <a:ext uri="{FF2B5EF4-FFF2-40B4-BE49-F238E27FC236}">
                <a16:creationId xmlns:a16="http://schemas.microsoft.com/office/drawing/2014/main" id="{7921E1DE-7CF2-46FC-8F5B-7B42CF6FB777}"/>
              </a:ext>
            </a:extLst>
          </p:cNvPr>
          <p:cNvSpPr>
            <a:spLocks noGrp="1" noRot="1" noChangeAspect="1" noChangeArrowheads="1" noTextEdit="1"/>
          </p:cNvSpPr>
          <p:nvPr>
            <p:ph type="sldImg"/>
          </p:nvPr>
        </p:nvSpPr>
        <p:spPr>
          <a:ln/>
        </p:spPr>
      </p:sp>
      <p:sp>
        <p:nvSpPr>
          <p:cNvPr id="92163" name="Rectangle 3">
            <a:extLst>
              <a:ext uri="{FF2B5EF4-FFF2-40B4-BE49-F238E27FC236}">
                <a16:creationId xmlns:a16="http://schemas.microsoft.com/office/drawing/2014/main" id="{AF54F5C9-C57A-4B09-B924-8D65AE17FF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ar-SA"/>
          </a:p>
        </p:txBody>
      </p:sp>
    </p:spTree>
    <p:extLst>
      <p:ext uri="{BB962C8B-B14F-4D97-AF65-F5344CB8AC3E}">
        <p14:creationId xmlns:p14="http://schemas.microsoft.com/office/powerpoint/2010/main" val="2655577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6">
            <a:extLst>
              <a:ext uri="{FF2B5EF4-FFF2-40B4-BE49-F238E27FC236}">
                <a16:creationId xmlns:a16="http://schemas.microsoft.com/office/drawing/2014/main" id="{446CCD86-B60F-449B-991E-C3883C40AFC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eaLnBrk="1" hangingPunct="1"/>
            <a:r>
              <a:rPr lang="en-US" altLang="ar-SA" sz="1200" b="0" i="0">
                <a:latin typeface="Times New Roman" panose="02020603050405020304" pitchFamily="18" charset="0"/>
              </a:rPr>
              <a:t>18.#</a:t>
            </a:r>
          </a:p>
        </p:txBody>
      </p:sp>
      <p:sp>
        <p:nvSpPr>
          <p:cNvPr id="92162" name="Rectangle 2">
            <a:extLst>
              <a:ext uri="{FF2B5EF4-FFF2-40B4-BE49-F238E27FC236}">
                <a16:creationId xmlns:a16="http://schemas.microsoft.com/office/drawing/2014/main" id="{7921E1DE-7CF2-46FC-8F5B-7B42CF6FB777}"/>
              </a:ext>
            </a:extLst>
          </p:cNvPr>
          <p:cNvSpPr>
            <a:spLocks noGrp="1" noRot="1" noChangeAspect="1" noChangeArrowheads="1" noTextEdit="1"/>
          </p:cNvSpPr>
          <p:nvPr>
            <p:ph type="sldImg"/>
          </p:nvPr>
        </p:nvSpPr>
        <p:spPr>
          <a:ln/>
        </p:spPr>
      </p:sp>
      <p:sp>
        <p:nvSpPr>
          <p:cNvPr id="92163" name="Rectangle 3">
            <a:extLst>
              <a:ext uri="{FF2B5EF4-FFF2-40B4-BE49-F238E27FC236}">
                <a16:creationId xmlns:a16="http://schemas.microsoft.com/office/drawing/2014/main" id="{AF54F5C9-C57A-4B09-B924-8D65AE17FF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ar-SA"/>
          </a:p>
        </p:txBody>
      </p:sp>
    </p:spTree>
    <p:extLst>
      <p:ext uri="{BB962C8B-B14F-4D97-AF65-F5344CB8AC3E}">
        <p14:creationId xmlns:p14="http://schemas.microsoft.com/office/powerpoint/2010/main" val="2284787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BA6FB468-BA8B-421F-B52B-578CA727A8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8EED435B-E549-4ACF-811A-F3893CAEC1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SA" altLang="ar-SA"/>
          </a:p>
        </p:txBody>
      </p:sp>
      <p:sp>
        <p:nvSpPr>
          <p:cNvPr id="62468" name="Slide Number Placeholder 3">
            <a:extLst>
              <a:ext uri="{FF2B5EF4-FFF2-40B4-BE49-F238E27FC236}">
                <a16:creationId xmlns:a16="http://schemas.microsoft.com/office/drawing/2014/main" id="{0AABCFD0-66E3-4BD3-83C8-8D50354A0A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defRPr>
            </a:lvl1pPr>
            <a:lvl2pPr marL="742950" indent="-285750" algn="r" rtl="1">
              <a:spcBef>
                <a:spcPct val="30000"/>
              </a:spcBef>
              <a:defRPr sz="1200">
                <a:solidFill>
                  <a:schemeClr val="tx1"/>
                </a:solidFill>
                <a:latin typeface="Calibri" panose="020F0502020204030204" pitchFamily="34" charset="0"/>
              </a:defRPr>
            </a:lvl2pPr>
            <a:lvl3pPr marL="1143000" indent="-228600" algn="r" rtl="1">
              <a:spcBef>
                <a:spcPct val="30000"/>
              </a:spcBef>
              <a:defRPr sz="1200">
                <a:solidFill>
                  <a:schemeClr val="tx1"/>
                </a:solidFill>
                <a:latin typeface="Calibri" panose="020F0502020204030204" pitchFamily="34" charset="0"/>
              </a:defRPr>
            </a:lvl3pPr>
            <a:lvl4pPr marL="1600200" indent="-228600" algn="r" rtl="1">
              <a:spcBef>
                <a:spcPct val="30000"/>
              </a:spcBef>
              <a:defRPr sz="1200">
                <a:solidFill>
                  <a:schemeClr val="tx1"/>
                </a:solidFill>
                <a:latin typeface="Calibri" panose="020F0502020204030204" pitchFamily="34" charset="0"/>
              </a:defRPr>
            </a:lvl4pPr>
            <a:lvl5pPr marL="2057400" indent="-228600" algn="r" rtl="1">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l" rtl="0">
              <a:spcBef>
                <a:spcPct val="0"/>
              </a:spcBef>
            </a:pPr>
            <a:fld id="{1C4CF3F4-8DFB-46E6-A230-EC9EFF27ECE9}" type="slidenum">
              <a:rPr lang="ar-SA" altLang="ar-SA">
                <a:solidFill>
                  <a:srgbClr val="000000"/>
                </a:solidFill>
                <a:latin typeface="Times New Roman" panose="02020603050405020304" pitchFamily="18" charset="0"/>
              </a:rPr>
              <a:pPr algn="l" rtl="0">
                <a:spcBef>
                  <a:spcPct val="0"/>
                </a:spcBef>
              </a:pPr>
              <a:t>5</a:t>
            </a:fld>
            <a:endParaRPr lang="ar-SA" altLang="ar-SA">
              <a:solidFill>
                <a:srgbClr val="000000"/>
              </a:solidFill>
              <a:latin typeface="Times New Roman" panose="02020603050405020304" pitchFamily="18" charset="0"/>
            </a:endParaRPr>
          </a:p>
        </p:txBody>
      </p:sp>
      <p:sp>
        <p:nvSpPr>
          <p:cNvPr id="62469" name="Footer Placeholder 4">
            <a:extLst>
              <a:ext uri="{FF2B5EF4-FFF2-40B4-BE49-F238E27FC236}">
                <a16:creationId xmlns:a16="http://schemas.microsoft.com/office/drawing/2014/main" id="{89EF8EFC-0826-4F4B-81C1-BF4DBD30E23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ct val="30000"/>
              </a:spcBef>
              <a:defRPr sz="1200">
                <a:solidFill>
                  <a:schemeClr val="tx1"/>
                </a:solidFill>
                <a:latin typeface="Calibri" panose="020F0502020204030204" pitchFamily="34" charset="0"/>
              </a:defRPr>
            </a:lvl1pPr>
            <a:lvl2pPr marL="742950" indent="-285750" algn="r" rtl="1">
              <a:spcBef>
                <a:spcPct val="30000"/>
              </a:spcBef>
              <a:defRPr sz="1200">
                <a:solidFill>
                  <a:schemeClr val="tx1"/>
                </a:solidFill>
                <a:latin typeface="Calibri" panose="020F0502020204030204" pitchFamily="34" charset="0"/>
              </a:defRPr>
            </a:lvl2pPr>
            <a:lvl3pPr marL="1143000" indent="-228600" algn="r" rtl="1">
              <a:spcBef>
                <a:spcPct val="30000"/>
              </a:spcBef>
              <a:defRPr sz="1200">
                <a:solidFill>
                  <a:schemeClr val="tx1"/>
                </a:solidFill>
                <a:latin typeface="Calibri" panose="020F0502020204030204" pitchFamily="34" charset="0"/>
              </a:defRPr>
            </a:lvl3pPr>
            <a:lvl4pPr marL="1600200" indent="-228600" algn="r" rtl="1">
              <a:spcBef>
                <a:spcPct val="30000"/>
              </a:spcBef>
              <a:defRPr sz="1200">
                <a:solidFill>
                  <a:schemeClr val="tx1"/>
                </a:solidFill>
                <a:latin typeface="Calibri" panose="020F0502020204030204" pitchFamily="34" charset="0"/>
              </a:defRPr>
            </a:lvl4pPr>
            <a:lvl5pPr marL="2057400" indent="-228600" algn="r" rtl="1">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r>
              <a:rPr lang="en-US" altLang="ar-SA">
                <a:solidFill>
                  <a:srgbClr val="000000"/>
                </a:solidFill>
                <a:latin typeface="Times New Roman" panose="02020603050405020304" pitchFamily="18" charset="0"/>
              </a:rPr>
              <a:t>Layla Hajr</a:t>
            </a:r>
            <a:endParaRPr lang="ar-SA" altLang="ar-SA">
              <a:solidFill>
                <a:srgbClr val="000000"/>
              </a:solidFill>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92006317-279F-4D47-B22C-555D3682A0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0E4A4895-42DC-4DBB-9A1D-F32525FC2E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SA" altLang="ar-SA"/>
          </a:p>
        </p:txBody>
      </p:sp>
      <p:sp>
        <p:nvSpPr>
          <p:cNvPr id="63492" name="Slide Number Placeholder 3">
            <a:extLst>
              <a:ext uri="{FF2B5EF4-FFF2-40B4-BE49-F238E27FC236}">
                <a16:creationId xmlns:a16="http://schemas.microsoft.com/office/drawing/2014/main" id="{709581F0-83FC-447B-A06E-D5E8493175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defRPr>
            </a:lvl1pPr>
            <a:lvl2pPr marL="742950" indent="-285750" algn="r" rtl="1">
              <a:spcBef>
                <a:spcPct val="30000"/>
              </a:spcBef>
              <a:defRPr sz="1200">
                <a:solidFill>
                  <a:schemeClr val="tx1"/>
                </a:solidFill>
                <a:latin typeface="Calibri" panose="020F0502020204030204" pitchFamily="34" charset="0"/>
              </a:defRPr>
            </a:lvl2pPr>
            <a:lvl3pPr marL="1143000" indent="-228600" algn="r" rtl="1">
              <a:spcBef>
                <a:spcPct val="30000"/>
              </a:spcBef>
              <a:defRPr sz="1200">
                <a:solidFill>
                  <a:schemeClr val="tx1"/>
                </a:solidFill>
                <a:latin typeface="Calibri" panose="020F0502020204030204" pitchFamily="34" charset="0"/>
              </a:defRPr>
            </a:lvl3pPr>
            <a:lvl4pPr marL="1600200" indent="-228600" algn="r" rtl="1">
              <a:spcBef>
                <a:spcPct val="30000"/>
              </a:spcBef>
              <a:defRPr sz="1200">
                <a:solidFill>
                  <a:schemeClr val="tx1"/>
                </a:solidFill>
                <a:latin typeface="Calibri" panose="020F0502020204030204" pitchFamily="34" charset="0"/>
              </a:defRPr>
            </a:lvl4pPr>
            <a:lvl5pPr marL="2057400" indent="-228600" algn="r" rtl="1">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l" rtl="0">
              <a:spcBef>
                <a:spcPct val="0"/>
              </a:spcBef>
            </a:pPr>
            <a:fld id="{C68411B3-0E9D-45F9-BC73-1CA5BBEF68A0}" type="slidenum">
              <a:rPr lang="ar-SA" altLang="ar-SA">
                <a:solidFill>
                  <a:srgbClr val="000000"/>
                </a:solidFill>
                <a:latin typeface="Times New Roman" panose="02020603050405020304" pitchFamily="18" charset="0"/>
              </a:rPr>
              <a:pPr algn="l" rtl="0">
                <a:spcBef>
                  <a:spcPct val="0"/>
                </a:spcBef>
              </a:pPr>
              <a:t>6</a:t>
            </a:fld>
            <a:endParaRPr lang="ar-SA" altLang="ar-SA">
              <a:solidFill>
                <a:srgbClr val="000000"/>
              </a:solidFill>
              <a:latin typeface="Times New Roman" panose="02020603050405020304" pitchFamily="18" charset="0"/>
            </a:endParaRPr>
          </a:p>
        </p:txBody>
      </p:sp>
      <p:sp>
        <p:nvSpPr>
          <p:cNvPr id="63493" name="Footer Placeholder 4">
            <a:extLst>
              <a:ext uri="{FF2B5EF4-FFF2-40B4-BE49-F238E27FC236}">
                <a16:creationId xmlns:a16="http://schemas.microsoft.com/office/drawing/2014/main" id="{CA743319-0D9A-491D-BE23-D7DDDB71E6A2}"/>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ct val="30000"/>
              </a:spcBef>
              <a:defRPr sz="1200">
                <a:solidFill>
                  <a:schemeClr val="tx1"/>
                </a:solidFill>
                <a:latin typeface="Calibri" panose="020F0502020204030204" pitchFamily="34" charset="0"/>
              </a:defRPr>
            </a:lvl1pPr>
            <a:lvl2pPr marL="742950" indent="-285750" algn="r" rtl="1">
              <a:spcBef>
                <a:spcPct val="30000"/>
              </a:spcBef>
              <a:defRPr sz="1200">
                <a:solidFill>
                  <a:schemeClr val="tx1"/>
                </a:solidFill>
                <a:latin typeface="Calibri" panose="020F0502020204030204" pitchFamily="34" charset="0"/>
              </a:defRPr>
            </a:lvl2pPr>
            <a:lvl3pPr marL="1143000" indent="-228600" algn="r" rtl="1">
              <a:spcBef>
                <a:spcPct val="30000"/>
              </a:spcBef>
              <a:defRPr sz="1200">
                <a:solidFill>
                  <a:schemeClr val="tx1"/>
                </a:solidFill>
                <a:latin typeface="Calibri" panose="020F0502020204030204" pitchFamily="34" charset="0"/>
              </a:defRPr>
            </a:lvl3pPr>
            <a:lvl4pPr marL="1600200" indent="-228600" algn="r" rtl="1">
              <a:spcBef>
                <a:spcPct val="30000"/>
              </a:spcBef>
              <a:defRPr sz="1200">
                <a:solidFill>
                  <a:schemeClr val="tx1"/>
                </a:solidFill>
                <a:latin typeface="Calibri" panose="020F0502020204030204" pitchFamily="34" charset="0"/>
              </a:defRPr>
            </a:lvl4pPr>
            <a:lvl5pPr marL="2057400" indent="-228600" algn="r" rtl="1">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r>
              <a:rPr lang="en-US" altLang="ar-SA">
                <a:solidFill>
                  <a:srgbClr val="000000"/>
                </a:solidFill>
                <a:latin typeface="Times New Roman" panose="02020603050405020304" pitchFamily="18" charset="0"/>
              </a:rPr>
              <a:t>Layla Hajr</a:t>
            </a:r>
            <a:endParaRPr lang="ar-SA" altLang="ar-SA">
              <a:solidFill>
                <a:srgbClr val="000000"/>
              </a:solidFill>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56A04863-3792-4632-9CC5-75EA30E87F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5106206D-1446-4621-A2BA-FBCC451D50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SA" altLang="ar-SA"/>
          </a:p>
        </p:txBody>
      </p:sp>
      <p:sp>
        <p:nvSpPr>
          <p:cNvPr id="64516" name="Slide Number Placeholder 3">
            <a:extLst>
              <a:ext uri="{FF2B5EF4-FFF2-40B4-BE49-F238E27FC236}">
                <a16:creationId xmlns:a16="http://schemas.microsoft.com/office/drawing/2014/main" id="{96333CC4-3BD3-4234-A2C8-077341ECF6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defRPr>
            </a:lvl1pPr>
            <a:lvl2pPr marL="742950" indent="-285750" algn="r" rtl="1">
              <a:spcBef>
                <a:spcPct val="30000"/>
              </a:spcBef>
              <a:defRPr sz="1200">
                <a:solidFill>
                  <a:schemeClr val="tx1"/>
                </a:solidFill>
                <a:latin typeface="Calibri" panose="020F0502020204030204" pitchFamily="34" charset="0"/>
              </a:defRPr>
            </a:lvl2pPr>
            <a:lvl3pPr marL="1143000" indent="-228600" algn="r" rtl="1">
              <a:spcBef>
                <a:spcPct val="30000"/>
              </a:spcBef>
              <a:defRPr sz="1200">
                <a:solidFill>
                  <a:schemeClr val="tx1"/>
                </a:solidFill>
                <a:latin typeface="Calibri" panose="020F0502020204030204" pitchFamily="34" charset="0"/>
              </a:defRPr>
            </a:lvl3pPr>
            <a:lvl4pPr marL="1600200" indent="-228600" algn="r" rtl="1">
              <a:spcBef>
                <a:spcPct val="30000"/>
              </a:spcBef>
              <a:defRPr sz="1200">
                <a:solidFill>
                  <a:schemeClr val="tx1"/>
                </a:solidFill>
                <a:latin typeface="Calibri" panose="020F0502020204030204" pitchFamily="34" charset="0"/>
              </a:defRPr>
            </a:lvl4pPr>
            <a:lvl5pPr marL="2057400" indent="-228600" algn="r" rtl="1">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l" rtl="0">
              <a:spcBef>
                <a:spcPct val="0"/>
              </a:spcBef>
            </a:pPr>
            <a:fld id="{2D0AB972-1673-45DF-BB34-DC11FD76CD36}" type="slidenum">
              <a:rPr lang="ar-SA" altLang="ar-SA">
                <a:solidFill>
                  <a:srgbClr val="000000"/>
                </a:solidFill>
                <a:latin typeface="Times New Roman" panose="02020603050405020304" pitchFamily="18" charset="0"/>
              </a:rPr>
              <a:pPr algn="l" rtl="0">
                <a:spcBef>
                  <a:spcPct val="0"/>
                </a:spcBef>
              </a:pPr>
              <a:t>7</a:t>
            </a:fld>
            <a:endParaRPr lang="ar-SA" altLang="ar-SA">
              <a:solidFill>
                <a:srgbClr val="000000"/>
              </a:solidFill>
              <a:latin typeface="Times New Roman" panose="02020603050405020304" pitchFamily="18" charset="0"/>
            </a:endParaRPr>
          </a:p>
        </p:txBody>
      </p:sp>
      <p:sp>
        <p:nvSpPr>
          <p:cNvPr id="64517" name="Footer Placeholder 4">
            <a:extLst>
              <a:ext uri="{FF2B5EF4-FFF2-40B4-BE49-F238E27FC236}">
                <a16:creationId xmlns:a16="http://schemas.microsoft.com/office/drawing/2014/main" id="{1B63BE71-6DA0-4BC7-8932-B2D44E3E6BF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spcBef>
                <a:spcPct val="30000"/>
              </a:spcBef>
              <a:defRPr sz="1200">
                <a:solidFill>
                  <a:schemeClr val="tx1"/>
                </a:solidFill>
                <a:latin typeface="Calibri" panose="020F0502020204030204" pitchFamily="34" charset="0"/>
              </a:defRPr>
            </a:lvl1pPr>
            <a:lvl2pPr marL="742950" indent="-285750" algn="r" rtl="1">
              <a:spcBef>
                <a:spcPct val="30000"/>
              </a:spcBef>
              <a:defRPr sz="1200">
                <a:solidFill>
                  <a:schemeClr val="tx1"/>
                </a:solidFill>
                <a:latin typeface="Calibri" panose="020F0502020204030204" pitchFamily="34" charset="0"/>
              </a:defRPr>
            </a:lvl2pPr>
            <a:lvl3pPr marL="1143000" indent="-228600" algn="r" rtl="1">
              <a:spcBef>
                <a:spcPct val="30000"/>
              </a:spcBef>
              <a:defRPr sz="1200">
                <a:solidFill>
                  <a:schemeClr val="tx1"/>
                </a:solidFill>
                <a:latin typeface="Calibri" panose="020F0502020204030204" pitchFamily="34" charset="0"/>
              </a:defRPr>
            </a:lvl3pPr>
            <a:lvl4pPr marL="1600200" indent="-228600" algn="r" rtl="1">
              <a:spcBef>
                <a:spcPct val="30000"/>
              </a:spcBef>
              <a:defRPr sz="1200">
                <a:solidFill>
                  <a:schemeClr val="tx1"/>
                </a:solidFill>
                <a:latin typeface="Calibri" panose="020F0502020204030204" pitchFamily="34" charset="0"/>
              </a:defRPr>
            </a:lvl4pPr>
            <a:lvl5pPr marL="2057400" indent="-228600" algn="r" rtl="1">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rtl="0">
              <a:spcBef>
                <a:spcPct val="0"/>
              </a:spcBef>
            </a:pPr>
            <a:r>
              <a:rPr lang="en-US" altLang="ar-SA">
                <a:solidFill>
                  <a:srgbClr val="000000"/>
                </a:solidFill>
                <a:latin typeface="Times New Roman" panose="02020603050405020304" pitchFamily="18" charset="0"/>
              </a:rPr>
              <a:t>Layla Hajr</a:t>
            </a:r>
            <a:endParaRPr lang="ar-SA" altLang="ar-SA">
              <a:solidFill>
                <a:srgbClr val="000000"/>
              </a:solidFill>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6">
            <a:extLst>
              <a:ext uri="{FF2B5EF4-FFF2-40B4-BE49-F238E27FC236}">
                <a16:creationId xmlns:a16="http://schemas.microsoft.com/office/drawing/2014/main" id="{5A2E62A4-3DD7-41E2-A2EC-91053FF10AC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eaLnBrk="1" hangingPunct="1"/>
            <a:r>
              <a:rPr lang="en-US" altLang="ar-SA" sz="1200" b="0" i="0">
                <a:latin typeface="Times New Roman" panose="02020603050405020304" pitchFamily="18" charset="0"/>
              </a:rPr>
              <a:t>18.#</a:t>
            </a:r>
          </a:p>
        </p:txBody>
      </p:sp>
      <p:sp>
        <p:nvSpPr>
          <p:cNvPr id="98306" name="Rectangle 2">
            <a:extLst>
              <a:ext uri="{FF2B5EF4-FFF2-40B4-BE49-F238E27FC236}">
                <a16:creationId xmlns:a16="http://schemas.microsoft.com/office/drawing/2014/main" id="{882B962A-4678-426A-BEC1-C1A50BD85758}"/>
              </a:ext>
            </a:extLst>
          </p:cNvPr>
          <p:cNvSpPr>
            <a:spLocks noGrp="1" noRot="1" noChangeAspect="1" noChangeArrowheads="1" noTextEdit="1"/>
          </p:cNvSpPr>
          <p:nvPr>
            <p:ph type="sldImg"/>
          </p:nvPr>
        </p:nvSpPr>
        <p:spPr>
          <a:ln/>
        </p:spPr>
      </p:sp>
      <p:sp>
        <p:nvSpPr>
          <p:cNvPr id="98307" name="Rectangle 3">
            <a:extLst>
              <a:ext uri="{FF2B5EF4-FFF2-40B4-BE49-F238E27FC236}">
                <a16:creationId xmlns:a16="http://schemas.microsoft.com/office/drawing/2014/main" id="{8D4EA9AD-9E57-48EC-B9A8-748D8E58827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ar-SA"/>
          </a:p>
        </p:txBody>
      </p:sp>
    </p:spTree>
    <p:extLst>
      <p:ext uri="{BB962C8B-B14F-4D97-AF65-F5344CB8AC3E}">
        <p14:creationId xmlns:p14="http://schemas.microsoft.com/office/powerpoint/2010/main" val="1677142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a:extLst>
              <a:ext uri="{FF2B5EF4-FFF2-40B4-BE49-F238E27FC236}">
                <a16:creationId xmlns:a16="http://schemas.microsoft.com/office/drawing/2014/main" id="{3C60EC85-0897-428D-B220-39510CEAAF6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eaLnBrk="1" hangingPunct="1"/>
            <a:fld id="{7861D7D1-DC93-4DFD-BF6A-03C20BA6B840}" type="slidenum">
              <a:rPr lang="en-US" altLang="ar-SA" sz="1200" b="0" i="0">
                <a:latin typeface="Times New Roman" panose="02020603050405020304" pitchFamily="18" charset="0"/>
              </a:rPr>
              <a:pPr eaLnBrk="1" hangingPunct="1"/>
              <a:t>9</a:t>
            </a:fld>
            <a:endParaRPr lang="en-US" altLang="ar-SA" sz="1200" b="0" i="0">
              <a:latin typeface="Times New Roman" panose="02020603050405020304" pitchFamily="18" charset="0"/>
            </a:endParaRPr>
          </a:p>
        </p:txBody>
      </p:sp>
      <p:sp>
        <p:nvSpPr>
          <p:cNvPr id="100354" name="Rectangle 2">
            <a:extLst>
              <a:ext uri="{FF2B5EF4-FFF2-40B4-BE49-F238E27FC236}">
                <a16:creationId xmlns:a16="http://schemas.microsoft.com/office/drawing/2014/main" id="{C76FD821-545F-438F-BD73-6BD4EEA6E7DD}"/>
              </a:ext>
            </a:extLst>
          </p:cNvPr>
          <p:cNvSpPr>
            <a:spLocks noGrp="1" noRot="1" noChangeAspect="1" noChangeArrowheads="1" noTextEdit="1"/>
          </p:cNvSpPr>
          <p:nvPr>
            <p:ph type="sldImg"/>
          </p:nvPr>
        </p:nvSpPr>
        <p:spPr>
          <a:ln/>
        </p:spPr>
      </p:sp>
      <p:sp>
        <p:nvSpPr>
          <p:cNvPr id="100355" name="Rectangle 3">
            <a:extLst>
              <a:ext uri="{FF2B5EF4-FFF2-40B4-BE49-F238E27FC236}">
                <a16:creationId xmlns:a16="http://schemas.microsoft.com/office/drawing/2014/main" id="{67573C05-C523-4D2A-8830-3EA82FF6F4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SA" alt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2C35AAA-094A-436F-8B0F-3D6E97D6C3B7}"/>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id="{9AEF7D5E-8664-47B2-84FC-5A4C553BC7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id="{3F8CED4D-EB92-41DF-9B61-DB8668F5914F}"/>
              </a:ext>
            </a:extLst>
          </p:cNvPr>
          <p:cNvSpPr>
            <a:spLocks noGrp="1"/>
          </p:cNvSpPr>
          <p:nvPr>
            <p:ph type="dt" sz="half" idx="10"/>
          </p:nvPr>
        </p:nvSpPr>
        <p:spPr/>
        <p:txBody>
          <a:bodyPr/>
          <a:lstStyle/>
          <a:p>
            <a:fld id="{424DBA6F-D7B8-4DF4-80F4-524186A3AF35}" type="datetimeFigureOut">
              <a:rPr lang="ar-SA" smtClean="0"/>
              <a:t>19/07/40</a:t>
            </a:fld>
            <a:endParaRPr lang="ar-SA"/>
          </a:p>
        </p:txBody>
      </p:sp>
      <p:sp>
        <p:nvSpPr>
          <p:cNvPr id="5" name="عنصر نائب للتذييل 4">
            <a:extLst>
              <a:ext uri="{FF2B5EF4-FFF2-40B4-BE49-F238E27FC236}">
                <a16:creationId xmlns:a16="http://schemas.microsoft.com/office/drawing/2014/main" id="{4B09B1C2-C4AC-4AFA-8357-7C33C61B2A74}"/>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922CC6FF-79C9-4990-B27B-65CFDD39E13A}"/>
              </a:ext>
            </a:extLst>
          </p:cNvPr>
          <p:cNvSpPr>
            <a:spLocks noGrp="1"/>
          </p:cNvSpPr>
          <p:nvPr>
            <p:ph type="sldNum" sz="quarter" idx="12"/>
          </p:nvPr>
        </p:nvSpPr>
        <p:spPr/>
        <p:txBody>
          <a:bodyPr/>
          <a:lstStyle/>
          <a:p>
            <a:fld id="{A728B0A4-53D4-4E39-AE3C-87BAB150C57D}" type="slidenum">
              <a:rPr lang="ar-SA" smtClean="0"/>
              <a:t>‹#›</a:t>
            </a:fld>
            <a:endParaRPr lang="ar-SA"/>
          </a:p>
        </p:txBody>
      </p:sp>
    </p:spTree>
    <p:extLst>
      <p:ext uri="{BB962C8B-B14F-4D97-AF65-F5344CB8AC3E}">
        <p14:creationId xmlns:p14="http://schemas.microsoft.com/office/powerpoint/2010/main" val="3043636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54F0E7C-1993-4DF6-9C0B-F38A76479C2A}"/>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CA1ED8DB-134D-4218-8C81-33D7853C154A}"/>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F596E2DC-AE88-4E1F-8C3E-15D79D531016}"/>
              </a:ext>
            </a:extLst>
          </p:cNvPr>
          <p:cNvSpPr>
            <a:spLocks noGrp="1"/>
          </p:cNvSpPr>
          <p:nvPr>
            <p:ph type="dt" sz="half" idx="10"/>
          </p:nvPr>
        </p:nvSpPr>
        <p:spPr/>
        <p:txBody>
          <a:bodyPr/>
          <a:lstStyle/>
          <a:p>
            <a:fld id="{424DBA6F-D7B8-4DF4-80F4-524186A3AF35}" type="datetimeFigureOut">
              <a:rPr lang="ar-SA" smtClean="0"/>
              <a:t>19/07/40</a:t>
            </a:fld>
            <a:endParaRPr lang="ar-SA"/>
          </a:p>
        </p:txBody>
      </p:sp>
      <p:sp>
        <p:nvSpPr>
          <p:cNvPr id="5" name="عنصر نائب للتذييل 4">
            <a:extLst>
              <a:ext uri="{FF2B5EF4-FFF2-40B4-BE49-F238E27FC236}">
                <a16:creationId xmlns:a16="http://schemas.microsoft.com/office/drawing/2014/main" id="{E7A8B49E-A350-448C-87F4-C5E68ED03297}"/>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0DF12871-161C-469F-94C6-F0A48E2A76FA}"/>
              </a:ext>
            </a:extLst>
          </p:cNvPr>
          <p:cNvSpPr>
            <a:spLocks noGrp="1"/>
          </p:cNvSpPr>
          <p:nvPr>
            <p:ph type="sldNum" sz="quarter" idx="12"/>
          </p:nvPr>
        </p:nvSpPr>
        <p:spPr/>
        <p:txBody>
          <a:bodyPr/>
          <a:lstStyle/>
          <a:p>
            <a:fld id="{A728B0A4-53D4-4E39-AE3C-87BAB150C57D}" type="slidenum">
              <a:rPr lang="ar-SA" smtClean="0"/>
              <a:t>‹#›</a:t>
            </a:fld>
            <a:endParaRPr lang="ar-SA"/>
          </a:p>
        </p:txBody>
      </p:sp>
    </p:spTree>
    <p:extLst>
      <p:ext uri="{BB962C8B-B14F-4D97-AF65-F5344CB8AC3E}">
        <p14:creationId xmlns:p14="http://schemas.microsoft.com/office/powerpoint/2010/main" val="1625539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30976815-FA6D-4D7F-B9A1-314E45FD4DE3}"/>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49CE29AB-A591-4D61-8FCF-E1DC7AA5105E}"/>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7BE2B4A4-F7DB-4064-9768-19B801CB97DD}"/>
              </a:ext>
            </a:extLst>
          </p:cNvPr>
          <p:cNvSpPr>
            <a:spLocks noGrp="1"/>
          </p:cNvSpPr>
          <p:nvPr>
            <p:ph type="dt" sz="half" idx="10"/>
          </p:nvPr>
        </p:nvSpPr>
        <p:spPr/>
        <p:txBody>
          <a:bodyPr/>
          <a:lstStyle/>
          <a:p>
            <a:fld id="{424DBA6F-D7B8-4DF4-80F4-524186A3AF35}" type="datetimeFigureOut">
              <a:rPr lang="ar-SA" smtClean="0"/>
              <a:t>19/07/40</a:t>
            </a:fld>
            <a:endParaRPr lang="ar-SA"/>
          </a:p>
        </p:txBody>
      </p:sp>
      <p:sp>
        <p:nvSpPr>
          <p:cNvPr id="5" name="عنصر نائب للتذييل 4">
            <a:extLst>
              <a:ext uri="{FF2B5EF4-FFF2-40B4-BE49-F238E27FC236}">
                <a16:creationId xmlns:a16="http://schemas.microsoft.com/office/drawing/2014/main" id="{692EA4B9-0755-469A-9BAE-BF2F353D2149}"/>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D557E09C-DB57-401C-B936-6A85F480371C}"/>
              </a:ext>
            </a:extLst>
          </p:cNvPr>
          <p:cNvSpPr>
            <a:spLocks noGrp="1"/>
          </p:cNvSpPr>
          <p:nvPr>
            <p:ph type="sldNum" sz="quarter" idx="12"/>
          </p:nvPr>
        </p:nvSpPr>
        <p:spPr/>
        <p:txBody>
          <a:bodyPr/>
          <a:lstStyle/>
          <a:p>
            <a:fld id="{A728B0A4-53D4-4E39-AE3C-87BAB150C57D}" type="slidenum">
              <a:rPr lang="ar-SA" smtClean="0"/>
              <a:t>‹#›</a:t>
            </a:fld>
            <a:endParaRPr lang="ar-SA"/>
          </a:p>
        </p:txBody>
      </p:sp>
    </p:spTree>
    <p:extLst>
      <p:ext uri="{BB962C8B-B14F-4D97-AF65-F5344CB8AC3E}">
        <p14:creationId xmlns:p14="http://schemas.microsoft.com/office/powerpoint/2010/main" val="2153433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0B145FB-AA13-4691-850A-2CCF4FA8DBA9}"/>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F2EF1D0F-E1B4-49C9-BA09-93DA32188A06}"/>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89E799BC-2EC8-4158-ABA2-A34D00248A45}"/>
              </a:ext>
            </a:extLst>
          </p:cNvPr>
          <p:cNvSpPr>
            <a:spLocks noGrp="1"/>
          </p:cNvSpPr>
          <p:nvPr>
            <p:ph type="dt" sz="half" idx="10"/>
          </p:nvPr>
        </p:nvSpPr>
        <p:spPr/>
        <p:txBody>
          <a:bodyPr/>
          <a:lstStyle/>
          <a:p>
            <a:fld id="{424DBA6F-D7B8-4DF4-80F4-524186A3AF35}" type="datetimeFigureOut">
              <a:rPr lang="ar-SA" smtClean="0"/>
              <a:t>19/07/40</a:t>
            </a:fld>
            <a:endParaRPr lang="ar-SA"/>
          </a:p>
        </p:txBody>
      </p:sp>
      <p:sp>
        <p:nvSpPr>
          <p:cNvPr id="5" name="عنصر نائب للتذييل 4">
            <a:extLst>
              <a:ext uri="{FF2B5EF4-FFF2-40B4-BE49-F238E27FC236}">
                <a16:creationId xmlns:a16="http://schemas.microsoft.com/office/drawing/2014/main" id="{7E5F16E0-D314-4BFB-9337-76AA652AD6FC}"/>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17C0D6B2-70EF-4B1E-B5AF-9B95A84F28D4}"/>
              </a:ext>
            </a:extLst>
          </p:cNvPr>
          <p:cNvSpPr>
            <a:spLocks noGrp="1"/>
          </p:cNvSpPr>
          <p:nvPr>
            <p:ph type="sldNum" sz="quarter" idx="12"/>
          </p:nvPr>
        </p:nvSpPr>
        <p:spPr/>
        <p:txBody>
          <a:bodyPr/>
          <a:lstStyle/>
          <a:p>
            <a:fld id="{A728B0A4-53D4-4E39-AE3C-87BAB150C57D}" type="slidenum">
              <a:rPr lang="ar-SA" smtClean="0"/>
              <a:t>‹#›</a:t>
            </a:fld>
            <a:endParaRPr lang="ar-SA"/>
          </a:p>
        </p:txBody>
      </p:sp>
    </p:spTree>
    <p:extLst>
      <p:ext uri="{BB962C8B-B14F-4D97-AF65-F5344CB8AC3E}">
        <p14:creationId xmlns:p14="http://schemas.microsoft.com/office/powerpoint/2010/main" val="2583978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D21ADB8-A726-4575-B948-3540BC1C153E}"/>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29B1BFB9-475B-49E4-9D20-3F5F92C86E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EE10F2EF-C961-460A-B693-318DB2E03735}"/>
              </a:ext>
            </a:extLst>
          </p:cNvPr>
          <p:cNvSpPr>
            <a:spLocks noGrp="1"/>
          </p:cNvSpPr>
          <p:nvPr>
            <p:ph type="dt" sz="half" idx="10"/>
          </p:nvPr>
        </p:nvSpPr>
        <p:spPr/>
        <p:txBody>
          <a:bodyPr/>
          <a:lstStyle/>
          <a:p>
            <a:fld id="{424DBA6F-D7B8-4DF4-80F4-524186A3AF35}" type="datetimeFigureOut">
              <a:rPr lang="ar-SA" smtClean="0"/>
              <a:t>19/07/40</a:t>
            </a:fld>
            <a:endParaRPr lang="ar-SA"/>
          </a:p>
        </p:txBody>
      </p:sp>
      <p:sp>
        <p:nvSpPr>
          <p:cNvPr id="5" name="عنصر نائب للتذييل 4">
            <a:extLst>
              <a:ext uri="{FF2B5EF4-FFF2-40B4-BE49-F238E27FC236}">
                <a16:creationId xmlns:a16="http://schemas.microsoft.com/office/drawing/2014/main" id="{052E82B3-89E8-4E3A-B824-01ACB620B957}"/>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5B2A6620-CE94-4AD2-8727-23A8E768160F}"/>
              </a:ext>
            </a:extLst>
          </p:cNvPr>
          <p:cNvSpPr>
            <a:spLocks noGrp="1"/>
          </p:cNvSpPr>
          <p:nvPr>
            <p:ph type="sldNum" sz="quarter" idx="12"/>
          </p:nvPr>
        </p:nvSpPr>
        <p:spPr/>
        <p:txBody>
          <a:bodyPr/>
          <a:lstStyle/>
          <a:p>
            <a:fld id="{A728B0A4-53D4-4E39-AE3C-87BAB150C57D}" type="slidenum">
              <a:rPr lang="ar-SA" smtClean="0"/>
              <a:t>‹#›</a:t>
            </a:fld>
            <a:endParaRPr lang="ar-SA"/>
          </a:p>
        </p:txBody>
      </p:sp>
    </p:spTree>
    <p:extLst>
      <p:ext uri="{BB962C8B-B14F-4D97-AF65-F5344CB8AC3E}">
        <p14:creationId xmlns:p14="http://schemas.microsoft.com/office/powerpoint/2010/main" val="2795025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A7E0C34-393C-4897-AB19-422FE4EB2BDF}"/>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8B409234-86EA-4ED9-9BFC-100DD52FD98B}"/>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id="{602D2A42-8EBC-42AE-949F-51E2B0A99F86}"/>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id="{3946A411-343B-4368-AFF6-747AEF07ADB7}"/>
              </a:ext>
            </a:extLst>
          </p:cNvPr>
          <p:cNvSpPr>
            <a:spLocks noGrp="1"/>
          </p:cNvSpPr>
          <p:nvPr>
            <p:ph type="dt" sz="half" idx="10"/>
          </p:nvPr>
        </p:nvSpPr>
        <p:spPr/>
        <p:txBody>
          <a:bodyPr/>
          <a:lstStyle/>
          <a:p>
            <a:fld id="{424DBA6F-D7B8-4DF4-80F4-524186A3AF35}" type="datetimeFigureOut">
              <a:rPr lang="ar-SA" smtClean="0"/>
              <a:t>19/07/40</a:t>
            </a:fld>
            <a:endParaRPr lang="ar-SA"/>
          </a:p>
        </p:txBody>
      </p:sp>
      <p:sp>
        <p:nvSpPr>
          <p:cNvPr id="6" name="عنصر نائب للتذييل 5">
            <a:extLst>
              <a:ext uri="{FF2B5EF4-FFF2-40B4-BE49-F238E27FC236}">
                <a16:creationId xmlns:a16="http://schemas.microsoft.com/office/drawing/2014/main" id="{9A8A3B55-707B-454E-A32B-936F8E5C6757}"/>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B486091B-9159-4D9D-8132-F8B3C6A0994D}"/>
              </a:ext>
            </a:extLst>
          </p:cNvPr>
          <p:cNvSpPr>
            <a:spLocks noGrp="1"/>
          </p:cNvSpPr>
          <p:nvPr>
            <p:ph type="sldNum" sz="quarter" idx="12"/>
          </p:nvPr>
        </p:nvSpPr>
        <p:spPr/>
        <p:txBody>
          <a:bodyPr/>
          <a:lstStyle/>
          <a:p>
            <a:fld id="{A728B0A4-53D4-4E39-AE3C-87BAB150C57D}" type="slidenum">
              <a:rPr lang="ar-SA" smtClean="0"/>
              <a:t>‹#›</a:t>
            </a:fld>
            <a:endParaRPr lang="ar-SA"/>
          </a:p>
        </p:txBody>
      </p:sp>
    </p:spTree>
    <p:extLst>
      <p:ext uri="{BB962C8B-B14F-4D97-AF65-F5344CB8AC3E}">
        <p14:creationId xmlns:p14="http://schemas.microsoft.com/office/powerpoint/2010/main" val="1187206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5A8D038-52CD-4480-B263-CEBA864BE29E}"/>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DFC131D6-2D23-4757-91B2-3785085052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3D67CFBD-C99F-4AE4-9F5B-B18CEBB8F818}"/>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id="{CF061EF0-AC16-48EB-B1D9-A10628A5EC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E63DFA35-04E2-419C-B345-C12FC7D0686B}"/>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id="{A5C0B4CB-239C-46A1-98F7-8A5E394C2A8E}"/>
              </a:ext>
            </a:extLst>
          </p:cNvPr>
          <p:cNvSpPr>
            <a:spLocks noGrp="1"/>
          </p:cNvSpPr>
          <p:nvPr>
            <p:ph type="dt" sz="half" idx="10"/>
          </p:nvPr>
        </p:nvSpPr>
        <p:spPr/>
        <p:txBody>
          <a:bodyPr/>
          <a:lstStyle/>
          <a:p>
            <a:fld id="{424DBA6F-D7B8-4DF4-80F4-524186A3AF35}" type="datetimeFigureOut">
              <a:rPr lang="ar-SA" smtClean="0"/>
              <a:t>19/07/40</a:t>
            </a:fld>
            <a:endParaRPr lang="ar-SA"/>
          </a:p>
        </p:txBody>
      </p:sp>
      <p:sp>
        <p:nvSpPr>
          <p:cNvPr id="8" name="عنصر نائب للتذييل 7">
            <a:extLst>
              <a:ext uri="{FF2B5EF4-FFF2-40B4-BE49-F238E27FC236}">
                <a16:creationId xmlns:a16="http://schemas.microsoft.com/office/drawing/2014/main" id="{DF8CF91D-4021-492D-98C3-B47C3A20E25F}"/>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C20F05CC-ED71-4FB2-AAC1-6182EB50F573}"/>
              </a:ext>
            </a:extLst>
          </p:cNvPr>
          <p:cNvSpPr>
            <a:spLocks noGrp="1"/>
          </p:cNvSpPr>
          <p:nvPr>
            <p:ph type="sldNum" sz="quarter" idx="12"/>
          </p:nvPr>
        </p:nvSpPr>
        <p:spPr/>
        <p:txBody>
          <a:bodyPr/>
          <a:lstStyle/>
          <a:p>
            <a:fld id="{A728B0A4-53D4-4E39-AE3C-87BAB150C57D}" type="slidenum">
              <a:rPr lang="ar-SA" smtClean="0"/>
              <a:t>‹#›</a:t>
            </a:fld>
            <a:endParaRPr lang="ar-SA"/>
          </a:p>
        </p:txBody>
      </p:sp>
    </p:spTree>
    <p:extLst>
      <p:ext uri="{BB962C8B-B14F-4D97-AF65-F5344CB8AC3E}">
        <p14:creationId xmlns:p14="http://schemas.microsoft.com/office/powerpoint/2010/main" val="449979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8826416-FFE2-42EB-9219-8E81F70F0D5B}"/>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id="{16960B2A-B85A-47D6-97F5-44307101F988}"/>
              </a:ext>
            </a:extLst>
          </p:cNvPr>
          <p:cNvSpPr>
            <a:spLocks noGrp="1"/>
          </p:cNvSpPr>
          <p:nvPr>
            <p:ph type="dt" sz="half" idx="10"/>
          </p:nvPr>
        </p:nvSpPr>
        <p:spPr/>
        <p:txBody>
          <a:bodyPr/>
          <a:lstStyle/>
          <a:p>
            <a:fld id="{424DBA6F-D7B8-4DF4-80F4-524186A3AF35}" type="datetimeFigureOut">
              <a:rPr lang="ar-SA" smtClean="0"/>
              <a:t>19/07/40</a:t>
            </a:fld>
            <a:endParaRPr lang="ar-SA"/>
          </a:p>
        </p:txBody>
      </p:sp>
      <p:sp>
        <p:nvSpPr>
          <p:cNvPr id="4" name="عنصر نائب للتذييل 3">
            <a:extLst>
              <a:ext uri="{FF2B5EF4-FFF2-40B4-BE49-F238E27FC236}">
                <a16:creationId xmlns:a16="http://schemas.microsoft.com/office/drawing/2014/main" id="{58B74A9F-2261-4944-96D7-9417CC120D12}"/>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4FB69C5A-58C8-4BB1-B125-133737B5214D}"/>
              </a:ext>
            </a:extLst>
          </p:cNvPr>
          <p:cNvSpPr>
            <a:spLocks noGrp="1"/>
          </p:cNvSpPr>
          <p:nvPr>
            <p:ph type="sldNum" sz="quarter" idx="12"/>
          </p:nvPr>
        </p:nvSpPr>
        <p:spPr/>
        <p:txBody>
          <a:bodyPr/>
          <a:lstStyle/>
          <a:p>
            <a:fld id="{A728B0A4-53D4-4E39-AE3C-87BAB150C57D}" type="slidenum">
              <a:rPr lang="ar-SA" smtClean="0"/>
              <a:t>‹#›</a:t>
            </a:fld>
            <a:endParaRPr lang="ar-SA"/>
          </a:p>
        </p:txBody>
      </p:sp>
    </p:spTree>
    <p:extLst>
      <p:ext uri="{BB962C8B-B14F-4D97-AF65-F5344CB8AC3E}">
        <p14:creationId xmlns:p14="http://schemas.microsoft.com/office/powerpoint/2010/main" val="338365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779701A8-3152-4025-9302-F838CC440A74}"/>
              </a:ext>
            </a:extLst>
          </p:cNvPr>
          <p:cNvSpPr>
            <a:spLocks noGrp="1"/>
          </p:cNvSpPr>
          <p:nvPr>
            <p:ph type="dt" sz="half" idx="10"/>
          </p:nvPr>
        </p:nvSpPr>
        <p:spPr/>
        <p:txBody>
          <a:bodyPr/>
          <a:lstStyle/>
          <a:p>
            <a:fld id="{424DBA6F-D7B8-4DF4-80F4-524186A3AF35}" type="datetimeFigureOut">
              <a:rPr lang="ar-SA" smtClean="0"/>
              <a:t>19/07/40</a:t>
            </a:fld>
            <a:endParaRPr lang="ar-SA"/>
          </a:p>
        </p:txBody>
      </p:sp>
      <p:sp>
        <p:nvSpPr>
          <p:cNvPr id="3" name="عنصر نائب للتذييل 2">
            <a:extLst>
              <a:ext uri="{FF2B5EF4-FFF2-40B4-BE49-F238E27FC236}">
                <a16:creationId xmlns:a16="http://schemas.microsoft.com/office/drawing/2014/main" id="{A25FF091-343B-4FBE-82AE-762C4B6452FC}"/>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DDB50F65-BC82-4B9B-84E9-5B511AA39160}"/>
              </a:ext>
            </a:extLst>
          </p:cNvPr>
          <p:cNvSpPr>
            <a:spLocks noGrp="1"/>
          </p:cNvSpPr>
          <p:nvPr>
            <p:ph type="sldNum" sz="quarter" idx="12"/>
          </p:nvPr>
        </p:nvSpPr>
        <p:spPr/>
        <p:txBody>
          <a:bodyPr/>
          <a:lstStyle/>
          <a:p>
            <a:fld id="{A728B0A4-53D4-4E39-AE3C-87BAB150C57D}" type="slidenum">
              <a:rPr lang="ar-SA" smtClean="0"/>
              <a:t>‹#›</a:t>
            </a:fld>
            <a:endParaRPr lang="ar-SA"/>
          </a:p>
        </p:txBody>
      </p:sp>
    </p:spTree>
    <p:extLst>
      <p:ext uri="{BB962C8B-B14F-4D97-AF65-F5344CB8AC3E}">
        <p14:creationId xmlns:p14="http://schemas.microsoft.com/office/powerpoint/2010/main" val="814497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9C47893-41DC-44D1-807D-6DBC55A85D17}"/>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407072FC-9EFD-4F6C-B055-6804857380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id="{9FEC4AEE-6E44-4CE8-B590-EAE38BC272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DF9CC9E4-19D8-40B0-8048-6B49BEFF883C}"/>
              </a:ext>
            </a:extLst>
          </p:cNvPr>
          <p:cNvSpPr>
            <a:spLocks noGrp="1"/>
          </p:cNvSpPr>
          <p:nvPr>
            <p:ph type="dt" sz="half" idx="10"/>
          </p:nvPr>
        </p:nvSpPr>
        <p:spPr/>
        <p:txBody>
          <a:bodyPr/>
          <a:lstStyle/>
          <a:p>
            <a:fld id="{424DBA6F-D7B8-4DF4-80F4-524186A3AF35}" type="datetimeFigureOut">
              <a:rPr lang="ar-SA" smtClean="0"/>
              <a:t>19/07/40</a:t>
            </a:fld>
            <a:endParaRPr lang="ar-SA"/>
          </a:p>
        </p:txBody>
      </p:sp>
      <p:sp>
        <p:nvSpPr>
          <p:cNvPr id="6" name="عنصر نائب للتذييل 5">
            <a:extLst>
              <a:ext uri="{FF2B5EF4-FFF2-40B4-BE49-F238E27FC236}">
                <a16:creationId xmlns:a16="http://schemas.microsoft.com/office/drawing/2014/main" id="{B320BBF6-9D4F-44B7-AA55-66D0DECF2D2E}"/>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22D69044-20D9-44FD-8697-27473B279340}"/>
              </a:ext>
            </a:extLst>
          </p:cNvPr>
          <p:cNvSpPr>
            <a:spLocks noGrp="1"/>
          </p:cNvSpPr>
          <p:nvPr>
            <p:ph type="sldNum" sz="quarter" idx="12"/>
          </p:nvPr>
        </p:nvSpPr>
        <p:spPr/>
        <p:txBody>
          <a:bodyPr/>
          <a:lstStyle/>
          <a:p>
            <a:fld id="{A728B0A4-53D4-4E39-AE3C-87BAB150C57D}" type="slidenum">
              <a:rPr lang="ar-SA" smtClean="0"/>
              <a:t>‹#›</a:t>
            </a:fld>
            <a:endParaRPr lang="ar-SA"/>
          </a:p>
        </p:txBody>
      </p:sp>
    </p:spTree>
    <p:extLst>
      <p:ext uri="{BB962C8B-B14F-4D97-AF65-F5344CB8AC3E}">
        <p14:creationId xmlns:p14="http://schemas.microsoft.com/office/powerpoint/2010/main" val="1806394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FFA73F7-3418-4ADC-B55E-9A5A80A0EAFB}"/>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id="{D211F929-0DAC-476C-BB09-F502CD7A59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id="{1A3FB029-152C-4702-BC50-2404078C1B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1F064727-2AD8-4EFB-8C4E-A56341B7383D}"/>
              </a:ext>
            </a:extLst>
          </p:cNvPr>
          <p:cNvSpPr>
            <a:spLocks noGrp="1"/>
          </p:cNvSpPr>
          <p:nvPr>
            <p:ph type="dt" sz="half" idx="10"/>
          </p:nvPr>
        </p:nvSpPr>
        <p:spPr/>
        <p:txBody>
          <a:bodyPr/>
          <a:lstStyle/>
          <a:p>
            <a:fld id="{424DBA6F-D7B8-4DF4-80F4-524186A3AF35}" type="datetimeFigureOut">
              <a:rPr lang="ar-SA" smtClean="0"/>
              <a:t>19/07/40</a:t>
            </a:fld>
            <a:endParaRPr lang="ar-SA"/>
          </a:p>
        </p:txBody>
      </p:sp>
      <p:sp>
        <p:nvSpPr>
          <p:cNvPr id="6" name="عنصر نائب للتذييل 5">
            <a:extLst>
              <a:ext uri="{FF2B5EF4-FFF2-40B4-BE49-F238E27FC236}">
                <a16:creationId xmlns:a16="http://schemas.microsoft.com/office/drawing/2014/main" id="{612EF528-4901-4CDC-8881-087D80E80DB9}"/>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AC6449F7-D7EB-44F6-A460-7B1028CDDD34}"/>
              </a:ext>
            </a:extLst>
          </p:cNvPr>
          <p:cNvSpPr>
            <a:spLocks noGrp="1"/>
          </p:cNvSpPr>
          <p:nvPr>
            <p:ph type="sldNum" sz="quarter" idx="12"/>
          </p:nvPr>
        </p:nvSpPr>
        <p:spPr/>
        <p:txBody>
          <a:bodyPr/>
          <a:lstStyle/>
          <a:p>
            <a:fld id="{A728B0A4-53D4-4E39-AE3C-87BAB150C57D}" type="slidenum">
              <a:rPr lang="ar-SA" smtClean="0"/>
              <a:t>‹#›</a:t>
            </a:fld>
            <a:endParaRPr lang="ar-SA"/>
          </a:p>
        </p:txBody>
      </p:sp>
    </p:spTree>
    <p:extLst>
      <p:ext uri="{BB962C8B-B14F-4D97-AF65-F5344CB8AC3E}">
        <p14:creationId xmlns:p14="http://schemas.microsoft.com/office/powerpoint/2010/main" val="117428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17039EF9-5CC8-4EBC-A400-BE4FED7DC0C1}"/>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5854ACA5-E9BC-454C-81BE-8D9D4FF01323}"/>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D4531653-D6FF-46DE-8655-AC4575445F56}"/>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24DBA6F-D7B8-4DF4-80F4-524186A3AF35}" type="datetimeFigureOut">
              <a:rPr lang="ar-SA" smtClean="0"/>
              <a:t>19/07/40</a:t>
            </a:fld>
            <a:endParaRPr lang="ar-SA"/>
          </a:p>
        </p:txBody>
      </p:sp>
      <p:sp>
        <p:nvSpPr>
          <p:cNvPr id="5" name="عنصر نائب للتذييل 4">
            <a:extLst>
              <a:ext uri="{FF2B5EF4-FFF2-40B4-BE49-F238E27FC236}">
                <a16:creationId xmlns:a16="http://schemas.microsoft.com/office/drawing/2014/main" id="{AC63940A-232E-434D-B544-EF8A21FB5A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D5EC0E4F-0F9B-4280-8C94-BE5EDD8B26EA}"/>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728B0A4-53D4-4E39-AE3C-87BAB150C57D}" type="slidenum">
              <a:rPr lang="ar-SA" smtClean="0"/>
              <a:t>‹#›</a:t>
            </a:fld>
            <a:endParaRPr lang="ar-SA"/>
          </a:p>
        </p:txBody>
      </p:sp>
    </p:spTree>
    <p:extLst>
      <p:ext uri="{BB962C8B-B14F-4D97-AF65-F5344CB8AC3E}">
        <p14:creationId xmlns:p14="http://schemas.microsoft.com/office/powerpoint/2010/main" val="30499981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brandinglogo">
            <a:extLst>
              <a:ext uri="{FF2B5EF4-FFF2-40B4-BE49-F238E27FC236}">
                <a16:creationId xmlns:a16="http://schemas.microsoft.com/office/drawing/2014/main" id="{1C20086F-8D09-406B-858E-B4CCB9D14C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4">
            <a:extLst>
              <a:ext uri="{FF2B5EF4-FFF2-40B4-BE49-F238E27FC236}">
                <a16:creationId xmlns:a16="http://schemas.microsoft.com/office/drawing/2014/main" id="{9DCF0A53-EB3E-4BCC-AE16-3AF0A376B988}"/>
              </a:ext>
            </a:extLst>
          </p:cNvPr>
          <p:cNvSpPr txBox="1">
            <a:spLocks noChangeArrowheads="1"/>
          </p:cNvSpPr>
          <p:nvPr/>
        </p:nvSpPr>
        <p:spPr bwMode="auto">
          <a:xfrm>
            <a:off x="4017964" y="2038351"/>
            <a:ext cx="4156075"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i="1">
                <a:solidFill>
                  <a:schemeClr val="tx1"/>
                </a:solidFill>
                <a:latin typeface="Baby Kruffy"/>
              </a:defRPr>
            </a:lvl1pPr>
            <a:lvl2pPr marL="742950" indent="-285750">
              <a:defRPr sz="3200" b="1" i="1">
                <a:solidFill>
                  <a:schemeClr val="tx1"/>
                </a:solidFill>
                <a:latin typeface="Baby Kruffy"/>
              </a:defRPr>
            </a:lvl2pPr>
            <a:lvl3pPr marL="1143000" indent="-228600">
              <a:defRPr sz="3200" b="1" i="1">
                <a:solidFill>
                  <a:schemeClr val="tx1"/>
                </a:solidFill>
                <a:latin typeface="Baby Kruffy"/>
              </a:defRPr>
            </a:lvl3pPr>
            <a:lvl4pPr marL="1600200" indent="-228600">
              <a:defRPr sz="3200" b="1" i="1">
                <a:solidFill>
                  <a:schemeClr val="tx1"/>
                </a:solidFill>
                <a:latin typeface="Baby Kruffy"/>
              </a:defRPr>
            </a:lvl4pPr>
            <a:lvl5pPr marL="2057400" indent="-22860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r>
              <a:rPr lang="en-US" altLang="ar-SA" sz="4800">
                <a:solidFill>
                  <a:srgbClr val="FF0000"/>
                </a:solidFill>
                <a:latin typeface="Times" panose="02020603050405020304" pitchFamily="18" charset="0"/>
                <a:cs typeface="Arial" panose="020B0604020202020204" pitchFamily="34" charset="0"/>
              </a:rPr>
              <a:t>Chapter 18</a:t>
            </a:r>
          </a:p>
        </p:txBody>
      </p:sp>
      <p:sp>
        <p:nvSpPr>
          <p:cNvPr id="5124" name="Text Box 6">
            <a:extLst>
              <a:ext uri="{FF2B5EF4-FFF2-40B4-BE49-F238E27FC236}">
                <a16:creationId xmlns:a16="http://schemas.microsoft.com/office/drawing/2014/main" id="{461345BB-9EDC-4AEC-9EA1-1F0742702E02}"/>
              </a:ext>
            </a:extLst>
          </p:cNvPr>
          <p:cNvSpPr txBox="1">
            <a:spLocks noChangeArrowheads="1"/>
          </p:cNvSpPr>
          <p:nvPr/>
        </p:nvSpPr>
        <p:spPr bwMode="auto">
          <a:xfrm>
            <a:off x="1863726" y="2819400"/>
            <a:ext cx="834707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i="1">
                <a:solidFill>
                  <a:schemeClr val="tx1"/>
                </a:solidFill>
                <a:latin typeface="Baby Kruffy"/>
              </a:defRPr>
            </a:lvl1pPr>
            <a:lvl2pPr marL="742950" indent="-285750">
              <a:defRPr sz="3200" b="1" i="1">
                <a:solidFill>
                  <a:schemeClr val="tx1"/>
                </a:solidFill>
                <a:latin typeface="Baby Kruffy"/>
              </a:defRPr>
            </a:lvl2pPr>
            <a:lvl3pPr marL="1143000" indent="-228600">
              <a:defRPr sz="3200" b="1" i="1">
                <a:solidFill>
                  <a:schemeClr val="tx1"/>
                </a:solidFill>
                <a:latin typeface="Baby Kruffy"/>
              </a:defRPr>
            </a:lvl3pPr>
            <a:lvl4pPr marL="1600200" indent="-228600">
              <a:defRPr sz="3200" b="1" i="1">
                <a:solidFill>
                  <a:schemeClr val="tx1"/>
                </a:solidFill>
                <a:latin typeface="Baby Kruffy"/>
              </a:defRPr>
            </a:lvl4pPr>
            <a:lvl5pPr marL="2057400" indent="-22860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r>
              <a:rPr lang="en-US" altLang="ar-SA" sz="4800">
                <a:solidFill>
                  <a:srgbClr val="002060"/>
                </a:solidFill>
                <a:latin typeface="Times" panose="02020603050405020304" pitchFamily="18" charset="0"/>
                <a:cs typeface="Arial" panose="020B0604020202020204" pitchFamily="34" charset="0"/>
              </a:rPr>
              <a:t>Introduction to Network</a:t>
            </a:r>
          </a:p>
          <a:p>
            <a:pPr algn="ctr" eaLnBrk="1" hangingPunct="1"/>
            <a:r>
              <a:rPr lang="en-US" altLang="ar-SA" sz="4800">
                <a:solidFill>
                  <a:srgbClr val="002060"/>
                </a:solidFill>
                <a:latin typeface="Times" panose="02020603050405020304" pitchFamily="18" charset="0"/>
                <a:cs typeface="Arial" panose="020B0604020202020204" pitchFamily="34" charset="0"/>
              </a:rPr>
              <a:t>  Layer</a:t>
            </a:r>
          </a:p>
        </p:txBody>
      </p:sp>
      <p:sp>
        <p:nvSpPr>
          <p:cNvPr id="5125" name="Text Box 2">
            <a:extLst>
              <a:ext uri="{FF2B5EF4-FFF2-40B4-BE49-F238E27FC236}">
                <a16:creationId xmlns:a16="http://schemas.microsoft.com/office/drawing/2014/main" id="{EF74749D-D9EA-4A9E-84C3-F7703779AB1A}"/>
              </a:ext>
            </a:extLst>
          </p:cNvPr>
          <p:cNvSpPr txBox="1">
            <a:spLocks noChangeArrowheads="1"/>
          </p:cNvSpPr>
          <p:nvPr/>
        </p:nvSpPr>
        <p:spPr bwMode="auto">
          <a:xfrm>
            <a:off x="1524000" y="6604001"/>
            <a:ext cx="9144000" cy="257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833" tIns="51417" rIns="102833" bIns="51417">
            <a:spAutoFit/>
          </a:bodyPr>
          <a:lstStyle>
            <a:lvl1pPr defTabSz="1028700">
              <a:defRPr sz="3200" b="1" i="1">
                <a:solidFill>
                  <a:schemeClr val="tx1"/>
                </a:solidFill>
                <a:latin typeface="Baby Kruffy"/>
              </a:defRPr>
            </a:lvl1pPr>
            <a:lvl2pPr marL="742950" indent="-285750" defTabSz="1028700">
              <a:defRPr sz="3200" b="1" i="1">
                <a:solidFill>
                  <a:schemeClr val="tx1"/>
                </a:solidFill>
                <a:latin typeface="Baby Kruffy"/>
              </a:defRPr>
            </a:lvl2pPr>
            <a:lvl3pPr marL="1143000" indent="-228600" defTabSz="1028700">
              <a:defRPr sz="3200" b="1" i="1">
                <a:solidFill>
                  <a:schemeClr val="tx1"/>
                </a:solidFill>
                <a:latin typeface="Baby Kruffy"/>
              </a:defRPr>
            </a:lvl3pPr>
            <a:lvl4pPr marL="1600200" indent="-228600" defTabSz="1028700">
              <a:defRPr sz="3200" b="1" i="1">
                <a:solidFill>
                  <a:schemeClr val="tx1"/>
                </a:solidFill>
                <a:latin typeface="Baby Kruffy"/>
              </a:defRPr>
            </a:lvl4pPr>
            <a:lvl5pPr marL="2057400" indent="-228600" defTabSz="1028700">
              <a:defRPr sz="3200" b="1" i="1">
                <a:solidFill>
                  <a:schemeClr val="tx1"/>
                </a:solidFill>
                <a:latin typeface="Baby Kruffy"/>
              </a:defRPr>
            </a:lvl5pPr>
            <a:lvl6pPr marL="2514600" indent="-228600" algn="l" defTabSz="1028700" rtl="0" eaLnBrk="0" fontAlgn="base" hangingPunct="0">
              <a:spcBef>
                <a:spcPct val="0"/>
              </a:spcBef>
              <a:spcAft>
                <a:spcPct val="0"/>
              </a:spcAft>
              <a:defRPr sz="3200" b="1" i="1">
                <a:solidFill>
                  <a:schemeClr val="tx1"/>
                </a:solidFill>
                <a:latin typeface="Baby Kruffy"/>
              </a:defRPr>
            </a:lvl6pPr>
            <a:lvl7pPr marL="2971800" indent="-228600" algn="l" defTabSz="1028700" rtl="0" eaLnBrk="0" fontAlgn="base" hangingPunct="0">
              <a:spcBef>
                <a:spcPct val="0"/>
              </a:spcBef>
              <a:spcAft>
                <a:spcPct val="0"/>
              </a:spcAft>
              <a:defRPr sz="3200" b="1" i="1">
                <a:solidFill>
                  <a:schemeClr val="tx1"/>
                </a:solidFill>
                <a:latin typeface="Baby Kruffy"/>
              </a:defRPr>
            </a:lvl7pPr>
            <a:lvl8pPr marL="3429000" indent="-228600" algn="l" defTabSz="1028700" rtl="0" eaLnBrk="0" fontAlgn="base" hangingPunct="0">
              <a:spcBef>
                <a:spcPct val="0"/>
              </a:spcBef>
              <a:spcAft>
                <a:spcPct val="0"/>
              </a:spcAft>
              <a:defRPr sz="3200" b="1" i="1">
                <a:solidFill>
                  <a:schemeClr val="tx1"/>
                </a:solidFill>
                <a:latin typeface="Baby Kruffy"/>
              </a:defRPr>
            </a:lvl8pPr>
            <a:lvl9pPr marL="3886200" indent="-228600" algn="l" defTabSz="1028700" rtl="0" eaLnBrk="0" fontAlgn="base" hangingPunct="0">
              <a:spcBef>
                <a:spcPct val="0"/>
              </a:spcBef>
              <a:spcAft>
                <a:spcPct val="0"/>
              </a:spcAft>
              <a:defRPr sz="3200" b="1" i="1">
                <a:solidFill>
                  <a:schemeClr val="tx1"/>
                </a:solidFill>
                <a:latin typeface="Baby Kruffy"/>
              </a:defRPr>
            </a:lvl9pPr>
          </a:lstStyle>
          <a:p>
            <a:pPr algn="ctr" eaLnBrk="1" hangingPunct="1">
              <a:spcBef>
                <a:spcPct val="50000"/>
              </a:spcBef>
            </a:pPr>
            <a:r>
              <a:rPr lang="en-US" altLang="ar-SA" sz="1000" b="0" i="0">
                <a:latin typeface="Arial" panose="020B0604020202020204" pitchFamily="34" charset="0"/>
                <a:cs typeface="Arial" panose="020B0604020202020204" pitchFamily="34" charset="0"/>
              </a:rPr>
              <a:t>Copyright </a:t>
            </a:r>
            <a:r>
              <a:rPr lang="en-US" altLang="ar-SA" sz="1000" b="0" i="0">
                <a:latin typeface="Arial" panose="020B0604020202020204" pitchFamily="34" charset="0"/>
                <a:cs typeface="Times New Roman" panose="02020603050405020304" pitchFamily="18" charset="0"/>
              </a:rPr>
              <a:t>© </a:t>
            </a:r>
            <a:r>
              <a:rPr lang="en-US" altLang="ar-SA" sz="1000" b="0" i="0">
                <a:latin typeface="Arial" panose="020B0604020202020204" pitchFamily="34" charset="0"/>
                <a:cs typeface="Arial" panose="020B0604020202020204" pitchFamily="34" charset="0"/>
              </a:rPr>
              <a:t>The McGraw-Hill Companies, Inc. Permission required for reproduction or display.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2" name="Group 2">
            <a:extLst>
              <a:ext uri="{FF2B5EF4-FFF2-40B4-BE49-F238E27FC236}">
                <a16:creationId xmlns:a16="http://schemas.microsoft.com/office/drawing/2014/main" id="{1F583348-6F8E-4A58-854C-7C4805FECC71}"/>
              </a:ext>
            </a:extLst>
          </p:cNvPr>
          <p:cNvGrpSpPr>
            <a:grpSpLocks/>
          </p:cNvGrpSpPr>
          <p:nvPr/>
        </p:nvGrpSpPr>
        <p:grpSpPr bwMode="auto">
          <a:xfrm>
            <a:off x="1890713" y="107951"/>
            <a:ext cx="438150" cy="474663"/>
            <a:chOff x="0" y="0"/>
            <a:chExt cx="276" cy="299"/>
          </a:xfrm>
        </p:grpSpPr>
        <p:sp>
          <p:nvSpPr>
            <p:cNvPr id="51225" name="Rectangle 3">
              <a:extLst>
                <a:ext uri="{FF2B5EF4-FFF2-40B4-BE49-F238E27FC236}">
                  <a16:creationId xmlns:a16="http://schemas.microsoft.com/office/drawing/2014/main" id="{791C8D3A-8056-42F2-A961-E7AD93B0DCF6}"/>
                </a:ext>
              </a:extLst>
            </p:cNvPr>
            <p:cNvSpPr>
              <a:spLocks/>
            </p:cNvSpPr>
            <p:nvPr/>
          </p:nvSpPr>
          <p:spPr bwMode="auto">
            <a:xfrm>
              <a:off x="0" y="0"/>
              <a:ext cx="276" cy="299"/>
            </a:xfrm>
            <a:prstGeom prst="rect">
              <a:avLst/>
            </a:prstGeom>
            <a:solidFill>
              <a:srgbClr val="FFCF0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1226" name="Rectangle 4">
              <a:extLst>
                <a:ext uri="{FF2B5EF4-FFF2-40B4-BE49-F238E27FC236}">
                  <a16:creationId xmlns:a16="http://schemas.microsoft.com/office/drawing/2014/main" id="{4CA2401A-B4E2-4F71-BEFF-9F33045F2027}"/>
                </a:ext>
              </a:extLst>
            </p:cNvPr>
            <p:cNvSpPr>
              <a:spLocks/>
            </p:cNvSpPr>
            <p:nvPr/>
          </p:nvSpPr>
          <p:spPr bwMode="auto">
            <a:xfrm>
              <a:off x="276"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1203" name="Group 5">
            <a:extLst>
              <a:ext uri="{FF2B5EF4-FFF2-40B4-BE49-F238E27FC236}">
                <a16:creationId xmlns:a16="http://schemas.microsoft.com/office/drawing/2014/main" id="{A1D7C2F3-9DFB-490D-9F84-BE62F7C7DC66}"/>
              </a:ext>
            </a:extLst>
          </p:cNvPr>
          <p:cNvGrpSpPr>
            <a:grpSpLocks/>
          </p:cNvGrpSpPr>
          <p:nvPr/>
        </p:nvGrpSpPr>
        <p:grpSpPr bwMode="auto">
          <a:xfrm>
            <a:off x="2273301" y="107951"/>
            <a:ext cx="328613" cy="474663"/>
            <a:chOff x="0" y="0"/>
            <a:chExt cx="207" cy="299"/>
          </a:xfrm>
        </p:grpSpPr>
        <p:sp>
          <p:nvSpPr>
            <p:cNvPr id="51223" name="Rectangle 6">
              <a:extLst>
                <a:ext uri="{FF2B5EF4-FFF2-40B4-BE49-F238E27FC236}">
                  <a16:creationId xmlns:a16="http://schemas.microsoft.com/office/drawing/2014/main" id="{3A8F5BC3-C59A-4B5D-B2A0-1060BE78617F}"/>
                </a:ext>
              </a:extLst>
            </p:cNvPr>
            <p:cNvSpPr>
              <a:spLocks/>
            </p:cNvSpPr>
            <p:nvPr/>
          </p:nvSpPr>
          <p:spPr bwMode="auto">
            <a:xfrm>
              <a:off x="0" y="0"/>
              <a:ext cx="207" cy="299"/>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1224" name="Rectangle 7">
              <a:extLst>
                <a:ext uri="{FF2B5EF4-FFF2-40B4-BE49-F238E27FC236}">
                  <a16:creationId xmlns:a16="http://schemas.microsoft.com/office/drawing/2014/main" id="{83F0CA6E-4D7B-42D7-B226-42AB5DD1AACB}"/>
                </a:ext>
              </a:extLst>
            </p:cNvPr>
            <p:cNvSpPr>
              <a:spLocks/>
            </p:cNvSpPr>
            <p:nvPr/>
          </p:nvSpPr>
          <p:spPr bwMode="auto">
            <a:xfrm>
              <a:off x="207"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1204" name="Group 8">
            <a:extLst>
              <a:ext uri="{FF2B5EF4-FFF2-40B4-BE49-F238E27FC236}">
                <a16:creationId xmlns:a16="http://schemas.microsoft.com/office/drawing/2014/main" id="{F9298A03-3B09-4400-88BA-8B69FF54E1A4}"/>
              </a:ext>
            </a:extLst>
          </p:cNvPr>
          <p:cNvGrpSpPr>
            <a:grpSpLocks/>
          </p:cNvGrpSpPr>
          <p:nvPr/>
        </p:nvGrpSpPr>
        <p:grpSpPr bwMode="auto">
          <a:xfrm>
            <a:off x="2014539" y="530226"/>
            <a:ext cx="422275" cy="474663"/>
            <a:chOff x="0" y="0"/>
            <a:chExt cx="266" cy="299"/>
          </a:xfrm>
        </p:grpSpPr>
        <p:sp>
          <p:nvSpPr>
            <p:cNvPr id="51221" name="Rectangle 9">
              <a:extLst>
                <a:ext uri="{FF2B5EF4-FFF2-40B4-BE49-F238E27FC236}">
                  <a16:creationId xmlns:a16="http://schemas.microsoft.com/office/drawing/2014/main" id="{13202D66-49BB-4378-A631-B21E0B8FA303}"/>
                </a:ext>
              </a:extLst>
            </p:cNvPr>
            <p:cNvSpPr>
              <a:spLocks/>
            </p:cNvSpPr>
            <p:nvPr/>
          </p:nvSpPr>
          <p:spPr bwMode="auto">
            <a:xfrm>
              <a:off x="0" y="0"/>
              <a:ext cx="266" cy="299"/>
            </a:xfrm>
            <a:prstGeom prst="rect">
              <a:avLst/>
            </a:prstGeom>
            <a:solidFill>
              <a:srgbClr val="3333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1222" name="Rectangle 10">
              <a:extLst>
                <a:ext uri="{FF2B5EF4-FFF2-40B4-BE49-F238E27FC236}">
                  <a16:creationId xmlns:a16="http://schemas.microsoft.com/office/drawing/2014/main" id="{0B126B8D-42F0-40D1-98BE-27AD6CE7EF61}"/>
                </a:ext>
              </a:extLst>
            </p:cNvPr>
            <p:cNvSpPr>
              <a:spLocks/>
            </p:cNvSpPr>
            <p:nvPr/>
          </p:nvSpPr>
          <p:spPr bwMode="auto">
            <a:xfrm>
              <a:off x="266"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1205" name="Group 11">
            <a:extLst>
              <a:ext uri="{FF2B5EF4-FFF2-40B4-BE49-F238E27FC236}">
                <a16:creationId xmlns:a16="http://schemas.microsoft.com/office/drawing/2014/main" id="{3270981C-051B-4952-934D-B75D7270B59D}"/>
              </a:ext>
            </a:extLst>
          </p:cNvPr>
          <p:cNvGrpSpPr>
            <a:grpSpLocks/>
          </p:cNvGrpSpPr>
          <p:nvPr/>
        </p:nvGrpSpPr>
        <p:grpSpPr bwMode="auto">
          <a:xfrm>
            <a:off x="2384425" y="530226"/>
            <a:ext cx="368300" cy="474663"/>
            <a:chOff x="0" y="0"/>
            <a:chExt cx="232" cy="299"/>
          </a:xfrm>
        </p:grpSpPr>
        <p:sp>
          <p:nvSpPr>
            <p:cNvPr id="51219" name="Rectangle 12">
              <a:extLst>
                <a:ext uri="{FF2B5EF4-FFF2-40B4-BE49-F238E27FC236}">
                  <a16:creationId xmlns:a16="http://schemas.microsoft.com/office/drawing/2014/main" id="{6845A3BB-D04F-475F-A654-EFD06C2CF834}"/>
                </a:ext>
              </a:extLst>
            </p:cNvPr>
            <p:cNvSpPr>
              <a:spLocks/>
            </p:cNvSpPr>
            <p:nvPr/>
          </p:nvSpPr>
          <p:spPr bwMode="auto">
            <a:xfrm>
              <a:off x="0" y="0"/>
              <a:ext cx="232" cy="299"/>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1220" name="Rectangle 13">
              <a:extLst>
                <a:ext uri="{FF2B5EF4-FFF2-40B4-BE49-F238E27FC236}">
                  <a16:creationId xmlns:a16="http://schemas.microsoft.com/office/drawing/2014/main" id="{520BFC62-473F-474F-A9B7-40ECFBC28A18}"/>
                </a:ext>
              </a:extLst>
            </p:cNvPr>
            <p:cNvSpPr>
              <a:spLocks/>
            </p:cNvSpPr>
            <p:nvPr/>
          </p:nvSpPr>
          <p:spPr bwMode="auto">
            <a:xfrm>
              <a:off x="232"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1206" name="Group 14">
            <a:extLst>
              <a:ext uri="{FF2B5EF4-FFF2-40B4-BE49-F238E27FC236}">
                <a16:creationId xmlns:a16="http://schemas.microsoft.com/office/drawing/2014/main" id="{21A5E9B1-E6D5-4A1E-9383-07EB143B6ECD}"/>
              </a:ext>
            </a:extLst>
          </p:cNvPr>
          <p:cNvGrpSpPr>
            <a:grpSpLocks/>
          </p:cNvGrpSpPr>
          <p:nvPr/>
        </p:nvGrpSpPr>
        <p:grpSpPr bwMode="auto">
          <a:xfrm>
            <a:off x="1598614" y="457201"/>
            <a:ext cx="561975" cy="422275"/>
            <a:chOff x="0" y="0"/>
            <a:chExt cx="353" cy="266"/>
          </a:xfrm>
        </p:grpSpPr>
        <p:sp>
          <p:nvSpPr>
            <p:cNvPr id="51217" name="Rectangle 15">
              <a:extLst>
                <a:ext uri="{FF2B5EF4-FFF2-40B4-BE49-F238E27FC236}">
                  <a16:creationId xmlns:a16="http://schemas.microsoft.com/office/drawing/2014/main" id="{F9B66D3C-EDB9-4CC3-9DED-31B96BFCE418}"/>
                </a:ext>
              </a:extLst>
            </p:cNvPr>
            <p:cNvSpPr>
              <a:spLocks/>
            </p:cNvSpPr>
            <p:nvPr/>
          </p:nvSpPr>
          <p:spPr bwMode="auto">
            <a:xfrm>
              <a:off x="0" y="0"/>
              <a:ext cx="353" cy="266"/>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1218" name="Rectangle 16">
              <a:extLst>
                <a:ext uri="{FF2B5EF4-FFF2-40B4-BE49-F238E27FC236}">
                  <a16:creationId xmlns:a16="http://schemas.microsoft.com/office/drawing/2014/main" id="{86066266-0558-4A2B-AC3D-94F92A839338}"/>
                </a:ext>
              </a:extLst>
            </p:cNvPr>
            <p:cNvSpPr>
              <a:spLocks/>
            </p:cNvSpPr>
            <p:nvPr/>
          </p:nvSpPr>
          <p:spPr bwMode="auto">
            <a:xfrm>
              <a:off x="353"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1207" name="Group 17">
            <a:extLst>
              <a:ext uri="{FF2B5EF4-FFF2-40B4-BE49-F238E27FC236}">
                <a16:creationId xmlns:a16="http://schemas.microsoft.com/office/drawing/2014/main" id="{9DB92A93-CBED-40D0-97F8-555F2B15A021}"/>
              </a:ext>
            </a:extLst>
          </p:cNvPr>
          <p:cNvGrpSpPr>
            <a:grpSpLocks/>
          </p:cNvGrpSpPr>
          <p:nvPr/>
        </p:nvGrpSpPr>
        <p:grpSpPr bwMode="auto">
          <a:xfrm>
            <a:off x="2235200" y="1"/>
            <a:ext cx="31750" cy="1052513"/>
            <a:chOff x="0" y="0"/>
            <a:chExt cx="20" cy="663"/>
          </a:xfrm>
        </p:grpSpPr>
        <p:sp>
          <p:nvSpPr>
            <p:cNvPr id="51215" name="Rectangle 18">
              <a:extLst>
                <a:ext uri="{FF2B5EF4-FFF2-40B4-BE49-F238E27FC236}">
                  <a16:creationId xmlns:a16="http://schemas.microsoft.com/office/drawing/2014/main" id="{43ED0F9B-BC24-4D3A-B1A0-BEA5CF4C7EA6}"/>
                </a:ext>
              </a:extLst>
            </p:cNvPr>
            <p:cNvSpPr>
              <a:spLocks/>
            </p:cNvSpPr>
            <p:nvPr/>
          </p:nvSpPr>
          <p:spPr bwMode="auto">
            <a:xfrm>
              <a:off x="0" y="0"/>
              <a:ext cx="20" cy="663"/>
            </a:xfrm>
            <a:prstGeom prst="rect">
              <a:avLst/>
            </a:prstGeom>
            <a:solidFill>
              <a:srgbClr val="1C1C1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1216" name="Rectangle 19">
              <a:extLst>
                <a:ext uri="{FF2B5EF4-FFF2-40B4-BE49-F238E27FC236}">
                  <a16:creationId xmlns:a16="http://schemas.microsoft.com/office/drawing/2014/main" id="{4F334420-C370-4187-8723-CF4D879C5DC2}"/>
                </a:ext>
              </a:extLst>
            </p:cNvPr>
            <p:cNvSpPr>
              <a:spLocks/>
            </p:cNvSpPr>
            <p:nvPr/>
          </p:nvSpPr>
          <p:spPr bwMode="auto">
            <a:xfrm>
              <a:off x="20"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1208" name="Group 20">
            <a:extLst>
              <a:ext uri="{FF2B5EF4-FFF2-40B4-BE49-F238E27FC236}">
                <a16:creationId xmlns:a16="http://schemas.microsoft.com/office/drawing/2014/main" id="{BB98F09D-F18D-4A26-B972-9118BF38CA07}"/>
              </a:ext>
            </a:extLst>
          </p:cNvPr>
          <p:cNvGrpSpPr>
            <a:grpSpLocks/>
          </p:cNvGrpSpPr>
          <p:nvPr/>
        </p:nvGrpSpPr>
        <p:grpSpPr bwMode="auto">
          <a:xfrm>
            <a:off x="1966914" y="533400"/>
            <a:ext cx="8226425" cy="369888"/>
            <a:chOff x="0" y="0"/>
            <a:chExt cx="5182" cy="233"/>
          </a:xfrm>
        </p:grpSpPr>
        <p:sp>
          <p:nvSpPr>
            <p:cNvPr id="51213" name="Rectangle 21">
              <a:extLst>
                <a:ext uri="{FF2B5EF4-FFF2-40B4-BE49-F238E27FC236}">
                  <a16:creationId xmlns:a16="http://schemas.microsoft.com/office/drawing/2014/main" id="{64801B09-C26B-4919-96EF-3AAF5D7220E4}"/>
                </a:ext>
              </a:extLst>
            </p:cNvPr>
            <p:cNvSpPr>
              <a:spLocks/>
            </p:cNvSpPr>
            <p:nvPr/>
          </p:nvSpPr>
          <p:spPr bwMode="auto">
            <a:xfrm>
              <a:off x="0" y="0"/>
              <a:ext cx="5182" cy="20"/>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1214" name="Rectangle 22">
              <a:extLst>
                <a:ext uri="{FF2B5EF4-FFF2-40B4-BE49-F238E27FC236}">
                  <a16:creationId xmlns:a16="http://schemas.microsoft.com/office/drawing/2014/main" id="{0438D869-34E6-468B-8DB9-00824ABFC77B}"/>
                </a:ext>
              </a:extLst>
            </p:cNvPr>
            <p:cNvSpPr>
              <a:spLocks/>
            </p:cNvSpPr>
            <p:nvPr/>
          </p:nvSpPr>
          <p:spPr bwMode="auto">
            <a:xfrm>
              <a:off x="5182"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sp>
        <p:nvSpPr>
          <p:cNvPr id="51209" name="Rectangle 24">
            <a:extLst>
              <a:ext uri="{FF2B5EF4-FFF2-40B4-BE49-F238E27FC236}">
                <a16:creationId xmlns:a16="http://schemas.microsoft.com/office/drawing/2014/main" id="{27C4305C-F16D-4D91-875C-78CDCDEC096A}"/>
              </a:ext>
            </a:extLst>
          </p:cNvPr>
          <p:cNvSpPr>
            <a:spLocks noChangeArrowheads="1"/>
          </p:cNvSpPr>
          <p:nvPr/>
        </p:nvSpPr>
        <p:spPr bwMode="auto">
          <a:xfrm>
            <a:off x="3468689" y="206376"/>
            <a:ext cx="2994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r>
              <a:rPr lang="en-US" altLang="ar-SA" b="1"/>
              <a:t>Classless Addressing</a:t>
            </a:r>
            <a:endParaRPr lang="en-US" altLang="ar-SA"/>
          </a:p>
        </p:txBody>
      </p:sp>
      <p:sp>
        <p:nvSpPr>
          <p:cNvPr id="25" name="Rectangle 24">
            <a:extLst>
              <a:ext uri="{FF2B5EF4-FFF2-40B4-BE49-F238E27FC236}">
                <a16:creationId xmlns:a16="http://schemas.microsoft.com/office/drawing/2014/main" id="{C5A0D30D-AB8B-43F6-8D15-55A8A49CB7EB}"/>
              </a:ext>
            </a:extLst>
          </p:cNvPr>
          <p:cNvSpPr/>
          <p:nvPr/>
        </p:nvSpPr>
        <p:spPr>
          <a:xfrm>
            <a:off x="2209800" y="1447800"/>
            <a:ext cx="7924800" cy="3970338"/>
          </a:xfrm>
          <a:prstGeom prst="rect">
            <a:avLst/>
          </a:prstGeom>
          <a:solidFill>
            <a:schemeClr val="accent1">
              <a:lumMod val="40000"/>
              <a:lumOff val="60000"/>
            </a:schemeClr>
          </a:solidFill>
        </p:spPr>
        <p:txBody>
          <a:bodyPr>
            <a:spAutoFit/>
          </a:bodyPr>
          <a:lstStyle/>
          <a:p>
            <a:pPr eaLnBrk="1" hangingPunct="1">
              <a:defRPr/>
            </a:pPr>
            <a:r>
              <a:rPr lang="en-US" sz="3600" b="1" dirty="0"/>
              <a:t>Each address in the block can be considered as a </a:t>
            </a:r>
            <a:r>
              <a:rPr lang="en-US" sz="3600" b="1" dirty="0">
                <a:solidFill>
                  <a:srgbClr val="7E0000"/>
                </a:solidFill>
              </a:rPr>
              <a:t>two-level</a:t>
            </a:r>
            <a:r>
              <a:rPr lang="en-US" sz="3600" b="1" dirty="0"/>
              <a:t> hierarchical structure:</a:t>
            </a:r>
          </a:p>
          <a:p>
            <a:pPr eaLnBrk="1" hangingPunct="1">
              <a:defRPr/>
            </a:pPr>
            <a:r>
              <a:rPr lang="en-US" sz="3600" b="1" dirty="0"/>
              <a:t>the leftmost n bits (</a:t>
            </a:r>
            <a:r>
              <a:rPr lang="en-US" sz="3600" b="1" dirty="0">
                <a:solidFill>
                  <a:srgbClr val="7E0000"/>
                </a:solidFill>
              </a:rPr>
              <a:t>prefix</a:t>
            </a:r>
            <a:r>
              <a:rPr lang="en-US" sz="3600" b="1" dirty="0"/>
              <a:t>) define</a:t>
            </a:r>
          </a:p>
          <a:p>
            <a:pPr eaLnBrk="1" hangingPunct="1">
              <a:defRPr/>
            </a:pPr>
            <a:r>
              <a:rPr lang="en-US" sz="3600" b="1" dirty="0"/>
              <a:t>the </a:t>
            </a:r>
            <a:r>
              <a:rPr lang="en-US" sz="3600" b="1" dirty="0">
                <a:solidFill>
                  <a:srgbClr val="002060"/>
                </a:solidFill>
              </a:rPr>
              <a:t>network</a:t>
            </a:r>
            <a:r>
              <a:rPr lang="en-US" sz="3600" b="1" dirty="0"/>
              <a:t>;</a:t>
            </a:r>
          </a:p>
          <a:p>
            <a:pPr eaLnBrk="1" hangingPunct="1">
              <a:defRPr/>
            </a:pPr>
            <a:r>
              <a:rPr lang="en-US" sz="3600" b="1" dirty="0"/>
              <a:t>the rightmost 32 − n bits define</a:t>
            </a:r>
          </a:p>
          <a:p>
            <a:pPr eaLnBrk="1" hangingPunct="1">
              <a:defRPr/>
            </a:pPr>
            <a:r>
              <a:rPr lang="en-US" sz="3600" b="1" dirty="0"/>
              <a:t>the </a:t>
            </a:r>
            <a:r>
              <a:rPr lang="en-US" sz="3600" b="1" dirty="0">
                <a:solidFill>
                  <a:srgbClr val="002060"/>
                </a:solidFill>
              </a:rPr>
              <a:t>host </a:t>
            </a:r>
            <a:r>
              <a:rPr lang="en-US" sz="3600" b="1" dirty="0"/>
              <a:t>(</a:t>
            </a:r>
            <a:r>
              <a:rPr lang="en-US" sz="3600" b="1" dirty="0">
                <a:solidFill>
                  <a:srgbClr val="7E0000"/>
                </a:solidFill>
              </a:rPr>
              <a:t>suffix</a:t>
            </a:r>
            <a:r>
              <a:rPr lang="en-US" sz="3600" b="1" dirty="0"/>
              <a:t>).</a:t>
            </a:r>
            <a:endParaRPr lang="en-US" sz="3600" i="1" dirty="0">
              <a:solidFill>
                <a:srgbClr val="002060"/>
              </a:solidFill>
            </a:endParaRPr>
          </a:p>
        </p:txBody>
      </p:sp>
      <p:cxnSp>
        <p:nvCxnSpPr>
          <p:cNvPr id="51211" name="Straight Connector 26">
            <a:extLst>
              <a:ext uri="{FF2B5EF4-FFF2-40B4-BE49-F238E27FC236}">
                <a16:creationId xmlns:a16="http://schemas.microsoft.com/office/drawing/2014/main" id="{42AC9C44-CCBB-4DFD-832D-0F7D63946AD8}"/>
              </a:ext>
            </a:extLst>
          </p:cNvPr>
          <p:cNvCxnSpPr>
            <a:cxnSpLocks noChangeShapeType="1"/>
          </p:cNvCxnSpPr>
          <p:nvPr/>
        </p:nvCxnSpPr>
        <p:spPr bwMode="auto">
          <a:xfrm>
            <a:off x="2209800" y="1371600"/>
            <a:ext cx="7924800" cy="0"/>
          </a:xfrm>
          <a:prstGeom prst="line">
            <a:avLst/>
          </a:prstGeom>
          <a:noFill/>
          <a:ln w="57150" algn="ctr">
            <a:solidFill>
              <a:srgbClr val="000000"/>
            </a:solidFill>
            <a:round/>
            <a:headEnd/>
            <a:tailEnd/>
          </a:ln>
          <a:extLst>
            <a:ext uri="{909E8E84-426E-40DD-AFC4-6F175D3DCCD1}">
              <a14:hiddenFill xmlns:a14="http://schemas.microsoft.com/office/drawing/2010/main">
                <a:noFill/>
              </a14:hiddenFill>
            </a:ext>
          </a:extLst>
        </p:spPr>
      </p:cxnSp>
      <p:cxnSp>
        <p:nvCxnSpPr>
          <p:cNvPr id="51212" name="Straight Connector 27">
            <a:extLst>
              <a:ext uri="{FF2B5EF4-FFF2-40B4-BE49-F238E27FC236}">
                <a16:creationId xmlns:a16="http://schemas.microsoft.com/office/drawing/2014/main" id="{D8FCC6B7-EF87-4E4D-AC57-C09E3A254B50}"/>
              </a:ext>
            </a:extLst>
          </p:cNvPr>
          <p:cNvCxnSpPr>
            <a:cxnSpLocks noChangeShapeType="1"/>
          </p:cNvCxnSpPr>
          <p:nvPr/>
        </p:nvCxnSpPr>
        <p:spPr bwMode="auto">
          <a:xfrm>
            <a:off x="2209800" y="5410200"/>
            <a:ext cx="7924800" cy="0"/>
          </a:xfrm>
          <a:prstGeom prst="line">
            <a:avLst/>
          </a:prstGeom>
          <a:noFill/>
          <a:ln w="57150" algn="ctr">
            <a:solidFill>
              <a:srgbClr val="000000"/>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6" name="Group 2">
            <a:extLst>
              <a:ext uri="{FF2B5EF4-FFF2-40B4-BE49-F238E27FC236}">
                <a16:creationId xmlns:a16="http://schemas.microsoft.com/office/drawing/2014/main" id="{1434AA08-1684-4A49-9971-2E646B25D928}"/>
              </a:ext>
            </a:extLst>
          </p:cNvPr>
          <p:cNvGrpSpPr>
            <a:grpSpLocks/>
          </p:cNvGrpSpPr>
          <p:nvPr/>
        </p:nvGrpSpPr>
        <p:grpSpPr bwMode="auto">
          <a:xfrm>
            <a:off x="1890713" y="107951"/>
            <a:ext cx="438150" cy="474663"/>
            <a:chOff x="0" y="0"/>
            <a:chExt cx="276" cy="299"/>
          </a:xfrm>
        </p:grpSpPr>
        <p:sp>
          <p:nvSpPr>
            <p:cNvPr id="52247" name="Rectangle 3">
              <a:extLst>
                <a:ext uri="{FF2B5EF4-FFF2-40B4-BE49-F238E27FC236}">
                  <a16:creationId xmlns:a16="http://schemas.microsoft.com/office/drawing/2014/main" id="{1091E716-6612-45F0-B20E-71AFC72DD7DC}"/>
                </a:ext>
              </a:extLst>
            </p:cNvPr>
            <p:cNvSpPr>
              <a:spLocks/>
            </p:cNvSpPr>
            <p:nvPr/>
          </p:nvSpPr>
          <p:spPr bwMode="auto">
            <a:xfrm>
              <a:off x="0" y="0"/>
              <a:ext cx="276" cy="299"/>
            </a:xfrm>
            <a:prstGeom prst="rect">
              <a:avLst/>
            </a:prstGeom>
            <a:solidFill>
              <a:srgbClr val="FFCF0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2248" name="Rectangle 4">
              <a:extLst>
                <a:ext uri="{FF2B5EF4-FFF2-40B4-BE49-F238E27FC236}">
                  <a16:creationId xmlns:a16="http://schemas.microsoft.com/office/drawing/2014/main" id="{EDE7BB32-8521-4052-BC82-2F76DF26E0F6}"/>
                </a:ext>
              </a:extLst>
            </p:cNvPr>
            <p:cNvSpPr>
              <a:spLocks/>
            </p:cNvSpPr>
            <p:nvPr/>
          </p:nvSpPr>
          <p:spPr bwMode="auto">
            <a:xfrm>
              <a:off x="276"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2227" name="Group 5">
            <a:extLst>
              <a:ext uri="{FF2B5EF4-FFF2-40B4-BE49-F238E27FC236}">
                <a16:creationId xmlns:a16="http://schemas.microsoft.com/office/drawing/2014/main" id="{DE84C637-6B57-42C5-BDB8-AEF92A188CA9}"/>
              </a:ext>
            </a:extLst>
          </p:cNvPr>
          <p:cNvGrpSpPr>
            <a:grpSpLocks/>
          </p:cNvGrpSpPr>
          <p:nvPr/>
        </p:nvGrpSpPr>
        <p:grpSpPr bwMode="auto">
          <a:xfrm>
            <a:off x="2273301" y="107951"/>
            <a:ext cx="328613" cy="474663"/>
            <a:chOff x="0" y="0"/>
            <a:chExt cx="207" cy="299"/>
          </a:xfrm>
        </p:grpSpPr>
        <p:sp>
          <p:nvSpPr>
            <p:cNvPr id="52245" name="Rectangle 6">
              <a:extLst>
                <a:ext uri="{FF2B5EF4-FFF2-40B4-BE49-F238E27FC236}">
                  <a16:creationId xmlns:a16="http://schemas.microsoft.com/office/drawing/2014/main" id="{66C2F2B3-B2C6-4C1A-A5BF-18EA33D7735E}"/>
                </a:ext>
              </a:extLst>
            </p:cNvPr>
            <p:cNvSpPr>
              <a:spLocks/>
            </p:cNvSpPr>
            <p:nvPr/>
          </p:nvSpPr>
          <p:spPr bwMode="auto">
            <a:xfrm>
              <a:off x="0" y="0"/>
              <a:ext cx="207" cy="299"/>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2246" name="Rectangle 7">
              <a:extLst>
                <a:ext uri="{FF2B5EF4-FFF2-40B4-BE49-F238E27FC236}">
                  <a16:creationId xmlns:a16="http://schemas.microsoft.com/office/drawing/2014/main" id="{D0F807FF-E0FD-4764-82DB-D98C79614508}"/>
                </a:ext>
              </a:extLst>
            </p:cNvPr>
            <p:cNvSpPr>
              <a:spLocks/>
            </p:cNvSpPr>
            <p:nvPr/>
          </p:nvSpPr>
          <p:spPr bwMode="auto">
            <a:xfrm>
              <a:off x="207"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2228" name="Group 8">
            <a:extLst>
              <a:ext uri="{FF2B5EF4-FFF2-40B4-BE49-F238E27FC236}">
                <a16:creationId xmlns:a16="http://schemas.microsoft.com/office/drawing/2014/main" id="{F6C46B68-20B2-4C30-9319-906C8A9871A2}"/>
              </a:ext>
            </a:extLst>
          </p:cNvPr>
          <p:cNvGrpSpPr>
            <a:grpSpLocks/>
          </p:cNvGrpSpPr>
          <p:nvPr/>
        </p:nvGrpSpPr>
        <p:grpSpPr bwMode="auto">
          <a:xfrm>
            <a:off x="2014539" y="530226"/>
            <a:ext cx="422275" cy="474663"/>
            <a:chOff x="0" y="0"/>
            <a:chExt cx="266" cy="299"/>
          </a:xfrm>
        </p:grpSpPr>
        <p:sp>
          <p:nvSpPr>
            <p:cNvPr id="52243" name="Rectangle 9">
              <a:extLst>
                <a:ext uri="{FF2B5EF4-FFF2-40B4-BE49-F238E27FC236}">
                  <a16:creationId xmlns:a16="http://schemas.microsoft.com/office/drawing/2014/main" id="{7218BA0C-90D4-4B31-A410-E5B97867E16B}"/>
                </a:ext>
              </a:extLst>
            </p:cNvPr>
            <p:cNvSpPr>
              <a:spLocks/>
            </p:cNvSpPr>
            <p:nvPr/>
          </p:nvSpPr>
          <p:spPr bwMode="auto">
            <a:xfrm>
              <a:off x="0" y="0"/>
              <a:ext cx="266" cy="299"/>
            </a:xfrm>
            <a:prstGeom prst="rect">
              <a:avLst/>
            </a:prstGeom>
            <a:solidFill>
              <a:srgbClr val="3333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2244" name="Rectangle 10">
              <a:extLst>
                <a:ext uri="{FF2B5EF4-FFF2-40B4-BE49-F238E27FC236}">
                  <a16:creationId xmlns:a16="http://schemas.microsoft.com/office/drawing/2014/main" id="{BE9EED43-28B0-4C69-A245-A3C4BE33E4AE}"/>
                </a:ext>
              </a:extLst>
            </p:cNvPr>
            <p:cNvSpPr>
              <a:spLocks/>
            </p:cNvSpPr>
            <p:nvPr/>
          </p:nvSpPr>
          <p:spPr bwMode="auto">
            <a:xfrm>
              <a:off x="266"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2229" name="Group 11">
            <a:extLst>
              <a:ext uri="{FF2B5EF4-FFF2-40B4-BE49-F238E27FC236}">
                <a16:creationId xmlns:a16="http://schemas.microsoft.com/office/drawing/2014/main" id="{3980D2BA-6465-45B2-8761-DACC99F1D713}"/>
              </a:ext>
            </a:extLst>
          </p:cNvPr>
          <p:cNvGrpSpPr>
            <a:grpSpLocks/>
          </p:cNvGrpSpPr>
          <p:nvPr/>
        </p:nvGrpSpPr>
        <p:grpSpPr bwMode="auto">
          <a:xfrm>
            <a:off x="2384425" y="530226"/>
            <a:ext cx="368300" cy="474663"/>
            <a:chOff x="0" y="0"/>
            <a:chExt cx="232" cy="299"/>
          </a:xfrm>
        </p:grpSpPr>
        <p:sp>
          <p:nvSpPr>
            <p:cNvPr id="52241" name="Rectangle 12">
              <a:extLst>
                <a:ext uri="{FF2B5EF4-FFF2-40B4-BE49-F238E27FC236}">
                  <a16:creationId xmlns:a16="http://schemas.microsoft.com/office/drawing/2014/main" id="{D81FFB68-42E8-4C76-98BD-B17921FFD929}"/>
                </a:ext>
              </a:extLst>
            </p:cNvPr>
            <p:cNvSpPr>
              <a:spLocks/>
            </p:cNvSpPr>
            <p:nvPr/>
          </p:nvSpPr>
          <p:spPr bwMode="auto">
            <a:xfrm>
              <a:off x="0" y="0"/>
              <a:ext cx="232" cy="299"/>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2242" name="Rectangle 13">
              <a:extLst>
                <a:ext uri="{FF2B5EF4-FFF2-40B4-BE49-F238E27FC236}">
                  <a16:creationId xmlns:a16="http://schemas.microsoft.com/office/drawing/2014/main" id="{AE9E7423-61AE-401F-9C7B-C6CDAFD4F6C8}"/>
                </a:ext>
              </a:extLst>
            </p:cNvPr>
            <p:cNvSpPr>
              <a:spLocks/>
            </p:cNvSpPr>
            <p:nvPr/>
          </p:nvSpPr>
          <p:spPr bwMode="auto">
            <a:xfrm>
              <a:off x="232"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2230" name="Group 14">
            <a:extLst>
              <a:ext uri="{FF2B5EF4-FFF2-40B4-BE49-F238E27FC236}">
                <a16:creationId xmlns:a16="http://schemas.microsoft.com/office/drawing/2014/main" id="{5172F55F-6F87-414B-ADC3-9C33460A0601}"/>
              </a:ext>
            </a:extLst>
          </p:cNvPr>
          <p:cNvGrpSpPr>
            <a:grpSpLocks/>
          </p:cNvGrpSpPr>
          <p:nvPr/>
        </p:nvGrpSpPr>
        <p:grpSpPr bwMode="auto">
          <a:xfrm>
            <a:off x="1598614" y="457201"/>
            <a:ext cx="561975" cy="422275"/>
            <a:chOff x="0" y="0"/>
            <a:chExt cx="353" cy="266"/>
          </a:xfrm>
        </p:grpSpPr>
        <p:sp>
          <p:nvSpPr>
            <p:cNvPr id="52239" name="Rectangle 15">
              <a:extLst>
                <a:ext uri="{FF2B5EF4-FFF2-40B4-BE49-F238E27FC236}">
                  <a16:creationId xmlns:a16="http://schemas.microsoft.com/office/drawing/2014/main" id="{196EDB10-6287-47AF-991D-01BBDBD377CC}"/>
                </a:ext>
              </a:extLst>
            </p:cNvPr>
            <p:cNvSpPr>
              <a:spLocks/>
            </p:cNvSpPr>
            <p:nvPr/>
          </p:nvSpPr>
          <p:spPr bwMode="auto">
            <a:xfrm>
              <a:off x="0" y="0"/>
              <a:ext cx="353" cy="266"/>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2240" name="Rectangle 16">
              <a:extLst>
                <a:ext uri="{FF2B5EF4-FFF2-40B4-BE49-F238E27FC236}">
                  <a16:creationId xmlns:a16="http://schemas.microsoft.com/office/drawing/2014/main" id="{2EB94913-0B0E-4E31-9F7A-54BFE16A6FCF}"/>
                </a:ext>
              </a:extLst>
            </p:cNvPr>
            <p:cNvSpPr>
              <a:spLocks/>
            </p:cNvSpPr>
            <p:nvPr/>
          </p:nvSpPr>
          <p:spPr bwMode="auto">
            <a:xfrm>
              <a:off x="353"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2231" name="Group 17">
            <a:extLst>
              <a:ext uri="{FF2B5EF4-FFF2-40B4-BE49-F238E27FC236}">
                <a16:creationId xmlns:a16="http://schemas.microsoft.com/office/drawing/2014/main" id="{61150CAA-270A-49A6-8257-15088117E779}"/>
              </a:ext>
            </a:extLst>
          </p:cNvPr>
          <p:cNvGrpSpPr>
            <a:grpSpLocks/>
          </p:cNvGrpSpPr>
          <p:nvPr/>
        </p:nvGrpSpPr>
        <p:grpSpPr bwMode="auto">
          <a:xfrm>
            <a:off x="2235200" y="1"/>
            <a:ext cx="31750" cy="1052513"/>
            <a:chOff x="0" y="0"/>
            <a:chExt cx="20" cy="663"/>
          </a:xfrm>
        </p:grpSpPr>
        <p:sp>
          <p:nvSpPr>
            <p:cNvPr id="52237" name="Rectangle 18">
              <a:extLst>
                <a:ext uri="{FF2B5EF4-FFF2-40B4-BE49-F238E27FC236}">
                  <a16:creationId xmlns:a16="http://schemas.microsoft.com/office/drawing/2014/main" id="{D0A878BA-A83D-4341-8FE3-9E915BFD9995}"/>
                </a:ext>
              </a:extLst>
            </p:cNvPr>
            <p:cNvSpPr>
              <a:spLocks/>
            </p:cNvSpPr>
            <p:nvPr/>
          </p:nvSpPr>
          <p:spPr bwMode="auto">
            <a:xfrm>
              <a:off x="0" y="0"/>
              <a:ext cx="20" cy="663"/>
            </a:xfrm>
            <a:prstGeom prst="rect">
              <a:avLst/>
            </a:prstGeom>
            <a:solidFill>
              <a:srgbClr val="1C1C1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2238" name="Rectangle 19">
              <a:extLst>
                <a:ext uri="{FF2B5EF4-FFF2-40B4-BE49-F238E27FC236}">
                  <a16:creationId xmlns:a16="http://schemas.microsoft.com/office/drawing/2014/main" id="{4CC6E5B2-54F8-4317-9FE7-5EE7BB890933}"/>
                </a:ext>
              </a:extLst>
            </p:cNvPr>
            <p:cNvSpPr>
              <a:spLocks/>
            </p:cNvSpPr>
            <p:nvPr/>
          </p:nvSpPr>
          <p:spPr bwMode="auto">
            <a:xfrm>
              <a:off x="20"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2232" name="Group 20">
            <a:extLst>
              <a:ext uri="{FF2B5EF4-FFF2-40B4-BE49-F238E27FC236}">
                <a16:creationId xmlns:a16="http://schemas.microsoft.com/office/drawing/2014/main" id="{1D9E2B50-259B-4F0A-A369-70FEFC611E6E}"/>
              </a:ext>
            </a:extLst>
          </p:cNvPr>
          <p:cNvGrpSpPr>
            <a:grpSpLocks/>
          </p:cNvGrpSpPr>
          <p:nvPr/>
        </p:nvGrpSpPr>
        <p:grpSpPr bwMode="auto">
          <a:xfrm>
            <a:off x="1966914" y="533400"/>
            <a:ext cx="8226425" cy="369888"/>
            <a:chOff x="0" y="0"/>
            <a:chExt cx="5182" cy="233"/>
          </a:xfrm>
        </p:grpSpPr>
        <p:sp>
          <p:nvSpPr>
            <p:cNvPr id="52235" name="Rectangle 21">
              <a:extLst>
                <a:ext uri="{FF2B5EF4-FFF2-40B4-BE49-F238E27FC236}">
                  <a16:creationId xmlns:a16="http://schemas.microsoft.com/office/drawing/2014/main" id="{6B49F17D-0554-45DF-95DC-BF20DC1790F0}"/>
                </a:ext>
              </a:extLst>
            </p:cNvPr>
            <p:cNvSpPr>
              <a:spLocks/>
            </p:cNvSpPr>
            <p:nvPr/>
          </p:nvSpPr>
          <p:spPr bwMode="auto">
            <a:xfrm>
              <a:off x="0" y="0"/>
              <a:ext cx="5182" cy="20"/>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2236" name="Rectangle 22">
              <a:extLst>
                <a:ext uri="{FF2B5EF4-FFF2-40B4-BE49-F238E27FC236}">
                  <a16:creationId xmlns:a16="http://schemas.microsoft.com/office/drawing/2014/main" id="{CBC71199-F6AD-4532-8334-8509E07A5754}"/>
                </a:ext>
              </a:extLst>
            </p:cNvPr>
            <p:cNvSpPr>
              <a:spLocks/>
            </p:cNvSpPr>
            <p:nvPr/>
          </p:nvSpPr>
          <p:spPr bwMode="auto">
            <a:xfrm>
              <a:off x="5182"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sp>
        <p:nvSpPr>
          <p:cNvPr id="52233" name="Rectangle 23">
            <a:extLst>
              <a:ext uri="{FF2B5EF4-FFF2-40B4-BE49-F238E27FC236}">
                <a16:creationId xmlns:a16="http://schemas.microsoft.com/office/drawing/2014/main" id="{56978470-7E54-402A-B817-A72835E07FC0}"/>
              </a:ext>
            </a:extLst>
          </p:cNvPr>
          <p:cNvSpPr>
            <a:spLocks noChangeArrowheads="1"/>
          </p:cNvSpPr>
          <p:nvPr/>
        </p:nvSpPr>
        <p:spPr bwMode="auto">
          <a:xfrm>
            <a:off x="1676400" y="1752600"/>
            <a:ext cx="8991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r>
              <a:rPr lang="en-US" altLang="ar-SA" sz="2800" b="1"/>
              <a:t>The organization has its own mask : </a:t>
            </a:r>
            <a:r>
              <a:rPr lang="en-US" altLang="ar-SA" sz="2800" b="1">
                <a:solidFill>
                  <a:srgbClr val="002060"/>
                </a:solidFill>
              </a:rPr>
              <a:t>network mask</a:t>
            </a:r>
          </a:p>
          <a:p>
            <a:pPr eaLnBrk="1" hangingPunct="1"/>
            <a:r>
              <a:rPr lang="en-US" altLang="ar-SA" sz="2800" b="1"/>
              <a:t>Each subnet must also have its own mask</a:t>
            </a:r>
            <a:r>
              <a:rPr lang="en-US" altLang="ar-SA" sz="2800" b="1">
                <a:solidFill>
                  <a:srgbClr val="002060"/>
                </a:solidFill>
              </a:rPr>
              <a:t>: subnet mask</a:t>
            </a:r>
            <a:endParaRPr lang="en-US" altLang="ar-SA" sz="2800">
              <a:solidFill>
                <a:srgbClr val="002060"/>
              </a:solidFill>
            </a:endParaRPr>
          </a:p>
        </p:txBody>
      </p:sp>
      <p:pic>
        <p:nvPicPr>
          <p:cNvPr id="52234" name="Picture 2">
            <a:extLst>
              <a:ext uri="{FF2B5EF4-FFF2-40B4-BE49-F238E27FC236}">
                <a16:creationId xmlns:a16="http://schemas.microsoft.com/office/drawing/2014/main" id="{685B411C-B4BB-4696-BAD6-FB1104DBC8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05001" y="3124200"/>
            <a:ext cx="806767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250" name="Group 2">
            <a:extLst>
              <a:ext uri="{FF2B5EF4-FFF2-40B4-BE49-F238E27FC236}">
                <a16:creationId xmlns:a16="http://schemas.microsoft.com/office/drawing/2014/main" id="{2A5210FF-8FD2-4D24-B7DC-1492DF26DF94}"/>
              </a:ext>
            </a:extLst>
          </p:cNvPr>
          <p:cNvGrpSpPr>
            <a:grpSpLocks/>
          </p:cNvGrpSpPr>
          <p:nvPr/>
        </p:nvGrpSpPr>
        <p:grpSpPr bwMode="auto">
          <a:xfrm>
            <a:off x="1890713" y="107951"/>
            <a:ext cx="438150" cy="474663"/>
            <a:chOff x="0" y="0"/>
            <a:chExt cx="276" cy="299"/>
          </a:xfrm>
        </p:grpSpPr>
        <p:sp>
          <p:nvSpPr>
            <p:cNvPr id="53271" name="Rectangle 3">
              <a:extLst>
                <a:ext uri="{FF2B5EF4-FFF2-40B4-BE49-F238E27FC236}">
                  <a16:creationId xmlns:a16="http://schemas.microsoft.com/office/drawing/2014/main" id="{8430D2AF-E5C7-471F-B04C-3FC8104A4970}"/>
                </a:ext>
              </a:extLst>
            </p:cNvPr>
            <p:cNvSpPr>
              <a:spLocks/>
            </p:cNvSpPr>
            <p:nvPr/>
          </p:nvSpPr>
          <p:spPr bwMode="auto">
            <a:xfrm>
              <a:off x="0" y="0"/>
              <a:ext cx="276" cy="299"/>
            </a:xfrm>
            <a:prstGeom prst="rect">
              <a:avLst/>
            </a:prstGeom>
            <a:solidFill>
              <a:srgbClr val="FFCF0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3272" name="Rectangle 4">
              <a:extLst>
                <a:ext uri="{FF2B5EF4-FFF2-40B4-BE49-F238E27FC236}">
                  <a16:creationId xmlns:a16="http://schemas.microsoft.com/office/drawing/2014/main" id="{FE67490D-60DA-4DCD-A07D-D16F38EEB093}"/>
                </a:ext>
              </a:extLst>
            </p:cNvPr>
            <p:cNvSpPr>
              <a:spLocks/>
            </p:cNvSpPr>
            <p:nvPr/>
          </p:nvSpPr>
          <p:spPr bwMode="auto">
            <a:xfrm>
              <a:off x="276"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3251" name="Group 5">
            <a:extLst>
              <a:ext uri="{FF2B5EF4-FFF2-40B4-BE49-F238E27FC236}">
                <a16:creationId xmlns:a16="http://schemas.microsoft.com/office/drawing/2014/main" id="{FD1EE9D3-7FC0-431A-AD22-8D215E720B2C}"/>
              </a:ext>
            </a:extLst>
          </p:cNvPr>
          <p:cNvGrpSpPr>
            <a:grpSpLocks/>
          </p:cNvGrpSpPr>
          <p:nvPr/>
        </p:nvGrpSpPr>
        <p:grpSpPr bwMode="auto">
          <a:xfrm>
            <a:off x="2273301" y="107951"/>
            <a:ext cx="328613" cy="474663"/>
            <a:chOff x="0" y="0"/>
            <a:chExt cx="207" cy="299"/>
          </a:xfrm>
        </p:grpSpPr>
        <p:sp>
          <p:nvSpPr>
            <p:cNvPr id="53269" name="Rectangle 6">
              <a:extLst>
                <a:ext uri="{FF2B5EF4-FFF2-40B4-BE49-F238E27FC236}">
                  <a16:creationId xmlns:a16="http://schemas.microsoft.com/office/drawing/2014/main" id="{43377DC7-187B-4679-A62B-45C952D63BA0}"/>
                </a:ext>
              </a:extLst>
            </p:cNvPr>
            <p:cNvSpPr>
              <a:spLocks/>
            </p:cNvSpPr>
            <p:nvPr/>
          </p:nvSpPr>
          <p:spPr bwMode="auto">
            <a:xfrm>
              <a:off x="0" y="0"/>
              <a:ext cx="207" cy="299"/>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3270" name="Rectangle 7">
              <a:extLst>
                <a:ext uri="{FF2B5EF4-FFF2-40B4-BE49-F238E27FC236}">
                  <a16:creationId xmlns:a16="http://schemas.microsoft.com/office/drawing/2014/main" id="{55C2FD98-913B-4B7E-8AA6-C1B341D3E8CB}"/>
                </a:ext>
              </a:extLst>
            </p:cNvPr>
            <p:cNvSpPr>
              <a:spLocks/>
            </p:cNvSpPr>
            <p:nvPr/>
          </p:nvSpPr>
          <p:spPr bwMode="auto">
            <a:xfrm>
              <a:off x="207"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3252" name="Group 8">
            <a:extLst>
              <a:ext uri="{FF2B5EF4-FFF2-40B4-BE49-F238E27FC236}">
                <a16:creationId xmlns:a16="http://schemas.microsoft.com/office/drawing/2014/main" id="{900D2966-4FBD-47C5-B424-2B8523626EAD}"/>
              </a:ext>
            </a:extLst>
          </p:cNvPr>
          <p:cNvGrpSpPr>
            <a:grpSpLocks/>
          </p:cNvGrpSpPr>
          <p:nvPr/>
        </p:nvGrpSpPr>
        <p:grpSpPr bwMode="auto">
          <a:xfrm>
            <a:off x="2014539" y="530226"/>
            <a:ext cx="422275" cy="474663"/>
            <a:chOff x="0" y="0"/>
            <a:chExt cx="266" cy="299"/>
          </a:xfrm>
        </p:grpSpPr>
        <p:sp>
          <p:nvSpPr>
            <p:cNvPr id="53267" name="Rectangle 9">
              <a:extLst>
                <a:ext uri="{FF2B5EF4-FFF2-40B4-BE49-F238E27FC236}">
                  <a16:creationId xmlns:a16="http://schemas.microsoft.com/office/drawing/2014/main" id="{E5B7C800-91E0-4641-BEDA-F1753E8CE4DD}"/>
                </a:ext>
              </a:extLst>
            </p:cNvPr>
            <p:cNvSpPr>
              <a:spLocks/>
            </p:cNvSpPr>
            <p:nvPr/>
          </p:nvSpPr>
          <p:spPr bwMode="auto">
            <a:xfrm>
              <a:off x="0" y="0"/>
              <a:ext cx="266" cy="299"/>
            </a:xfrm>
            <a:prstGeom prst="rect">
              <a:avLst/>
            </a:prstGeom>
            <a:solidFill>
              <a:srgbClr val="3333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3268" name="Rectangle 10">
              <a:extLst>
                <a:ext uri="{FF2B5EF4-FFF2-40B4-BE49-F238E27FC236}">
                  <a16:creationId xmlns:a16="http://schemas.microsoft.com/office/drawing/2014/main" id="{B67F1DE8-811E-4A1C-BF34-49EB797E7E60}"/>
                </a:ext>
              </a:extLst>
            </p:cNvPr>
            <p:cNvSpPr>
              <a:spLocks/>
            </p:cNvSpPr>
            <p:nvPr/>
          </p:nvSpPr>
          <p:spPr bwMode="auto">
            <a:xfrm>
              <a:off x="266"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3253" name="Group 11">
            <a:extLst>
              <a:ext uri="{FF2B5EF4-FFF2-40B4-BE49-F238E27FC236}">
                <a16:creationId xmlns:a16="http://schemas.microsoft.com/office/drawing/2014/main" id="{55BF5293-B7B9-491F-8807-BB559A35A88C}"/>
              </a:ext>
            </a:extLst>
          </p:cNvPr>
          <p:cNvGrpSpPr>
            <a:grpSpLocks/>
          </p:cNvGrpSpPr>
          <p:nvPr/>
        </p:nvGrpSpPr>
        <p:grpSpPr bwMode="auto">
          <a:xfrm>
            <a:off x="2384425" y="530226"/>
            <a:ext cx="368300" cy="474663"/>
            <a:chOff x="0" y="0"/>
            <a:chExt cx="232" cy="299"/>
          </a:xfrm>
        </p:grpSpPr>
        <p:sp>
          <p:nvSpPr>
            <p:cNvPr id="53265" name="Rectangle 12">
              <a:extLst>
                <a:ext uri="{FF2B5EF4-FFF2-40B4-BE49-F238E27FC236}">
                  <a16:creationId xmlns:a16="http://schemas.microsoft.com/office/drawing/2014/main" id="{3711A8FC-F2A4-410C-8227-8A684BBECB51}"/>
                </a:ext>
              </a:extLst>
            </p:cNvPr>
            <p:cNvSpPr>
              <a:spLocks/>
            </p:cNvSpPr>
            <p:nvPr/>
          </p:nvSpPr>
          <p:spPr bwMode="auto">
            <a:xfrm>
              <a:off x="0" y="0"/>
              <a:ext cx="232" cy="299"/>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3266" name="Rectangle 13">
              <a:extLst>
                <a:ext uri="{FF2B5EF4-FFF2-40B4-BE49-F238E27FC236}">
                  <a16:creationId xmlns:a16="http://schemas.microsoft.com/office/drawing/2014/main" id="{B1E368C3-5304-4CC5-A801-71C0C18308D2}"/>
                </a:ext>
              </a:extLst>
            </p:cNvPr>
            <p:cNvSpPr>
              <a:spLocks/>
            </p:cNvSpPr>
            <p:nvPr/>
          </p:nvSpPr>
          <p:spPr bwMode="auto">
            <a:xfrm>
              <a:off x="232"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3254" name="Group 14">
            <a:extLst>
              <a:ext uri="{FF2B5EF4-FFF2-40B4-BE49-F238E27FC236}">
                <a16:creationId xmlns:a16="http://schemas.microsoft.com/office/drawing/2014/main" id="{429DF7FC-EF35-4FAF-A9A1-034B3D08F623}"/>
              </a:ext>
            </a:extLst>
          </p:cNvPr>
          <p:cNvGrpSpPr>
            <a:grpSpLocks/>
          </p:cNvGrpSpPr>
          <p:nvPr/>
        </p:nvGrpSpPr>
        <p:grpSpPr bwMode="auto">
          <a:xfrm>
            <a:off x="1598614" y="457201"/>
            <a:ext cx="561975" cy="422275"/>
            <a:chOff x="0" y="0"/>
            <a:chExt cx="353" cy="266"/>
          </a:xfrm>
        </p:grpSpPr>
        <p:sp>
          <p:nvSpPr>
            <p:cNvPr id="53263" name="Rectangle 15">
              <a:extLst>
                <a:ext uri="{FF2B5EF4-FFF2-40B4-BE49-F238E27FC236}">
                  <a16:creationId xmlns:a16="http://schemas.microsoft.com/office/drawing/2014/main" id="{0DB16A60-7A41-4BF6-AC90-9DEB48C57B2C}"/>
                </a:ext>
              </a:extLst>
            </p:cNvPr>
            <p:cNvSpPr>
              <a:spLocks/>
            </p:cNvSpPr>
            <p:nvPr/>
          </p:nvSpPr>
          <p:spPr bwMode="auto">
            <a:xfrm>
              <a:off x="0" y="0"/>
              <a:ext cx="353" cy="266"/>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3264" name="Rectangle 16">
              <a:extLst>
                <a:ext uri="{FF2B5EF4-FFF2-40B4-BE49-F238E27FC236}">
                  <a16:creationId xmlns:a16="http://schemas.microsoft.com/office/drawing/2014/main" id="{89246AFF-A0B7-4BD2-802B-5563D22AD770}"/>
                </a:ext>
              </a:extLst>
            </p:cNvPr>
            <p:cNvSpPr>
              <a:spLocks/>
            </p:cNvSpPr>
            <p:nvPr/>
          </p:nvSpPr>
          <p:spPr bwMode="auto">
            <a:xfrm>
              <a:off x="353"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3255" name="Group 17">
            <a:extLst>
              <a:ext uri="{FF2B5EF4-FFF2-40B4-BE49-F238E27FC236}">
                <a16:creationId xmlns:a16="http://schemas.microsoft.com/office/drawing/2014/main" id="{75CA9C6A-D5B0-4E59-A0F4-D6A3C38A51CB}"/>
              </a:ext>
            </a:extLst>
          </p:cNvPr>
          <p:cNvGrpSpPr>
            <a:grpSpLocks/>
          </p:cNvGrpSpPr>
          <p:nvPr/>
        </p:nvGrpSpPr>
        <p:grpSpPr bwMode="auto">
          <a:xfrm>
            <a:off x="2235200" y="1"/>
            <a:ext cx="31750" cy="1052513"/>
            <a:chOff x="0" y="0"/>
            <a:chExt cx="20" cy="663"/>
          </a:xfrm>
        </p:grpSpPr>
        <p:sp>
          <p:nvSpPr>
            <p:cNvPr id="53261" name="Rectangle 18">
              <a:extLst>
                <a:ext uri="{FF2B5EF4-FFF2-40B4-BE49-F238E27FC236}">
                  <a16:creationId xmlns:a16="http://schemas.microsoft.com/office/drawing/2014/main" id="{2FE6E95C-88CB-434E-B6D7-08FDEEFB5B19}"/>
                </a:ext>
              </a:extLst>
            </p:cNvPr>
            <p:cNvSpPr>
              <a:spLocks/>
            </p:cNvSpPr>
            <p:nvPr/>
          </p:nvSpPr>
          <p:spPr bwMode="auto">
            <a:xfrm>
              <a:off x="0" y="0"/>
              <a:ext cx="20" cy="663"/>
            </a:xfrm>
            <a:prstGeom prst="rect">
              <a:avLst/>
            </a:prstGeom>
            <a:solidFill>
              <a:srgbClr val="1C1C1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3262" name="Rectangle 19">
              <a:extLst>
                <a:ext uri="{FF2B5EF4-FFF2-40B4-BE49-F238E27FC236}">
                  <a16:creationId xmlns:a16="http://schemas.microsoft.com/office/drawing/2014/main" id="{CFEE9137-D59C-463D-BA00-0E65B08E43BE}"/>
                </a:ext>
              </a:extLst>
            </p:cNvPr>
            <p:cNvSpPr>
              <a:spLocks/>
            </p:cNvSpPr>
            <p:nvPr/>
          </p:nvSpPr>
          <p:spPr bwMode="auto">
            <a:xfrm>
              <a:off x="20"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3256" name="Group 20">
            <a:extLst>
              <a:ext uri="{FF2B5EF4-FFF2-40B4-BE49-F238E27FC236}">
                <a16:creationId xmlns:a16="http://schemas.microsoft.com/office/drawing/2014/main" id="{5B44539E-0A51-4CBD-8A79-14FFF26E3C6F}"/>
              </a:ext>
            </a:extLst>
          </p:cNvPr>
          <p:cNvGrpSpPr>
            <a:grpSpLocks/>
          </p:cNvGrpSpPr>
          <p:nvPr/>
        </p:nvGrpSpPr>
        <p:grpSpPr bwMode="auto">
          <a:xfrm>
            <a:off x="1966914" y="533400"/>
            <a:ext cx="8226425" cy="369888"/>
            <a:chOff x="0" y="0"/>
            <a:chExt cx="5182" cy="233"/>
          </a:xfrm>
        </p:grpSpPr>
        <p:sp>
          <p:nvSpPr>
            <p:cNvPr id="53259" name="Rectangle 21">
              <a:extLst>
                <a:ext uri="{FF2B5EF4-FFF2-40B4-BE49-F238E27FC236}">
                  <a16:creationId xmlns:a16="http://schemas.microsoft.com/office/drawing/2014/main" id="{437DC740-F9A1-4B0F-8910-17AF841092C5}"/>
                </a:ext>
              </a:extLst>
            </p:cNvPr>
            <p:cNvSpPr>
              <a:spLocks/>
            </p:cNvSpPr>
            <p:nvPr/>
          </p:nvSpPr>
          <p:spPr bwMode="auto">
            <a:xfrm>
              <a:off x="0" y="0"/>
              <a:ext cx="5182" cy="20"/>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3260" name="Rectangle 22">
              <a:extLst>
                <a:ext uri="{FF2B5EF4-FFF2-40B4-BE49-F238E27FC236}">
                  <a16:creationId xmlns:a16="http://schemas.microsoft.com/office/drawing/2014/main" id="{9F7EDA0D-F93E-495B-8960-AF94B2F566AC}"/>
                </a:ext>
              </a:extLst>
            </p:cNvPr>
            <p:cNvSpPr>
              <a:spLocks/>
            </p:cNvSpPr>
            <p:nvPr/>
          </p:nvSpPr>
          <p:spPr bwMode="auto">
            <a:xfrm>
              <a:off x="5182"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sp>
        <p:nvSpPr>
          <p:cNvPr id="53257" name="Rectangle 23">
            <a:extLst>
              <a:ext uri="{FF2B5EF4-FFF2-40B4-BE49-F238E27FC236}">
                <a16:creationId xmlns:a16="http://schemas.microsoft.com/office/drawing/2014/main" id="{F2BAB9AC-9E38-47FB-BE91-EFEDC7522704}"/>
              </a:ext>
            </a:extLst>
          </p:cNvPr>
          <p:cNvSpPr>
            <a:spLocks noChangeArrowheads="1"/>
          </p:cNvSpPr>
          <p:nvPr/>
        </p:nvSpPr>
        <p:spPr bwMode="auto">
          <a:xfrm>
            <a:off x="1676400" y="1066801"/>
            <a:ext cx="8991600"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r>
              <a:rPr lang="en-US" altLang="ar-SA" sz="2800" b="1"/>
              <a:t>An organization is granted a block of addresses</a:t>
            </a:r>
          </a:p>
          <a:p>
            <a:pPr eaLnBrk="1" hangingPunct="1"/>
            <a:r>
              <a:rPr lang="en-US" altLang="ar-SA" sz="2800" b="1"/>
              <a:t>17.12.40.0/26, which contains 64: (2(32-26)=24 =64) addresses.</a:t>
            </a:r>
          </a:p>
          <a:p>
            <a:pPr eaLnBrk="1" hangingPunct="1"/>
            <a:r>
              <a:rPr lang="en-US" altLang="ar-SA" sz="2800" b="1"/>
              <a:t>The organization has three offices and needs to divide the</a:t>
            </a:r>
          </a:p>
          <a:p>
            <a:pPr eaLnBrk="1" hangingPunct="1"/>
            <a:r>
              <a:rPr lang="en-US" altLang="ar-SA" sz="2800" b="1"/>
              <a:t>addresses into three subblocks (subnets) of 32, 16 and 16</a:t>
            </a:r>
          </a:p>
          <a:p>
            <a:pPr eaLnBrk="1" hangingPunct="1"/>
            <a:r>
              <a:rPr lang="en-US" altLang="ar-SA" sz="2800" b="1"/>
              <a:t>Addresses. Design the subblocks and find the new masks.</a:t>
            </a:r>
          </a:p>
          <a:p>
            <a:pPr eaLnBrk="1" hangingPunct="1"/>
            <a:r>
              <a:rPr lang="en-US" altLang="ar-SA" sz="2800" b="1">
                <a:solidFill>
                  <a:srgbClr val="7E0000"/>
                </a:solidFill>
              </a:rPr>
              <a:t>Solution</a:t>
            </a:r>
          </a:p>
          <a:p>
            <a:pPr eaLnBrk="1" hangingPunct="1"/>
            <a:r>
              <a:rPr lang="en-US" altLang="ar-SA" sz="2800" b="1">
                <a:solidFill>
                  <a:srgbClr val="002060"/>
                </a:solidFill>
              </a:rPr>
              <a:t>Subnet1:</a:t>
            </a:r>
          </a:p>
          <a:p>
            <a:pPr eaLnBrk="1" hangingPunct="1"/>
            <a:r>
              <a:rPr lang="pt-BR" altLang="ar-SA" sz="2800" b="1">
                <a:solidFill>
                  <a:srgbClr val="002060"/>
                </a:solidFill>
              </a:rPr>
              <a:t>		Mask n1: 2 </a:t>
            </a:r>
            <a:r>
              <a:rPr lang="pt-BR" altLang="ar-SA" sz="2800" b="1" baseline="30000">
                <a:solidFill>
                  <a:srgbClr val="002060"/>
                </a:solidFill>
              </a:rPr>
              <a:t>32-n1</a:t>
            </a:r>
            <a:r>
              <a:rPr lang="pt-BR" altLang="ar-SA" sz="2800" b="1">
                <a:solidFill>
                  <a:srgbClr val="002060"/>
                </a:solidFill>
              </a:rPr>
              <a:t> = 32; n1=27</a:t>
            </a:r>
          </a:p>
          <a:p>
            <a:pPr eaLnBrk="1" hangingPunct="1"/>
            <a:r>
              <a:rPr lang="en-US" altLang="ar-SA" sz="2800" b="1">
                <a:solidFill>
                  <a:srgbClr val="002060"/>
                </a:solidFill>
              </a:rPr>
              <a:t>Subnet2</a:t>
            </a:r>
          </a:p>
          <a:p>
            <a:pPr eaLnBrk="1" hangingPunct="1"/>
            <a:r>
              <a:rPr lang="pt-BR" altLang="ar-SA" sz="2800" b="1">
                <a:solidFill>
                  <a:srgbClr val="002060"/>
                </a:solidFill>
              </a:rPr>
              <a:t>		Mask n2: 2 </a:t>
            </a:r>
            <a:r>
              <a:rPr lang="pt-BR" altLang="ar-SA" sz="2800" b="1" baseline="30000">
                <a:solidFill>
                  <a:srgbClr val="002060"/>
                </a:solidFill>
              </a:rPr>
              <a:t>32-n2</a:t>
            </a:r>
            <a:r>
              <a:rPr lang="pt-BR" altLang="ar-SA" sz="2800" b="1">
                <a:solidFill>
                  <a:srgbClr val="002060"/>
                </a:solidFill>
              </a:rPr>
              <a:t> =16; n2=28</a:t>
            </a:r>
          </a:p>
          <a:p>
            <a:pPr eaLnBrk="1" hangingPunct="1"/>
            <a:r>
              <a:rPr lang="en-US" altLang="ar-SA" sz="2800" b="1">
                <a:solidFill>
                  <a:srgbClr val="002060"/>
                </a:solidFill>
              </a:rPr>
              <a:t>Subnet3</a:t>
            </a:r>
          </a:p>
          <a:p>
            <a:pPr eaLnBrk="1" hangingPunct="1"/>
            <a:r>
              <a:rPr lang="pt-BR" altLang="ar-SA" sz="2800" b="1">
                <a:solidFill>
                  <a:srgbClr val="002060"/>
                </a:solidFill>
              </a:rPr>
              <a:t>		Mask n3: 2 </a:t>
            </a:r>
            <a:r>
              <a:rPr lang="pt-BR" altLang="ar-SA" sz="2800" b="1" baseline="30000">
                <a:solidFill>
                  <a:srgbClr val="002060"/>
                </a:solidFill>
              </a:rPr>
              <a:t>32-n2</a:t>
            </a:r>
            <a:r>
              <a:rPr lang="pt-BR" altLang="ar-SA" sz="2800" b="1">
                <a:solidFill>
                  <a:srgbClr val="002060"/>
                </a:solidFill>
              </a:rPr>
              <a:t>= 16; n3= 28</a:t>
            </a:r>
            <a:endParaRPr lang="en-US" altLang="ar-SA" sz="2800">
              <a:solidFill>
                <a:srgbClr val="002060"/>
              </a:solidFill>
            </a:endParaRPr>
          </a:p>
        </p:txBody>
      </p:sp>
      <p:sp>
        <p:nvSpPr>
          <p:cNvPr id="53258" name="TextBox 24">
            <a:extLst>
              <a:ext uri="{FF2B5EF4-FFF2-40B4-BE49-F238E27FC236}">
                <a16:creationId xmlns:a16="http://schemas.microsoft.com/office/drawing/2014/main" id="{190CBB43-3D5C-4925-A5E1-7E230F86EFC3}"/>
              </a:ext>
            </a:extLst>
          </p:cNvPr>
          <p:cNvSpPr txBox="1">
            <a:spLocks noChangeArrowheads="1"/>
          </p:cNvSpPr>
          <p:nvPr/>
        </p:nvSpPr>
        <p:spPr bwMode="auto">
          <a:xfrm>
            <a:off x="2514600" y="457201"/>
            <a:ext cx="4114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r>
              <a:rPr lang="en-US" altLang="ar-SA" sz="3600" b="1"/>
              <a:t>Example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274" name="Group 2">
            <a:extLst>
              <a:ext uri="{FF2B5EF4-FFF2-40B4-BE49-F238E27FC236}">
                <a16:creationId xmlns:a16="http://schemas.microsoft.com/office/drawing/2014/main" id="{195D99AE-1306-4AB4-BC9A-A90EA4097317}"/>
              </a:ext>
            </a:extLst>
          </p:cNvPr>
          <p:cNvGrpSpPr>
            <a:grpSpLocks/>
          </p:cNvGrpSpPr>
          <p:nvPr/>
        </p:nvGrpSpPr>
        <p:grpSpPr bwMode="auto">
          <a:xfrm>
            <a:off x="1890713" y="107951"/>
            <a:ext cx="438150" cy="474663"/>
            <a:chOff x="0" y="0"/>
            <a:chExt cx="276" cy="299"/>
          </a:xfrm>
        </p:grpSpPr>
        <p:sp>
          <p:nvSpPr>
            <p:cNvPr id="54295" name="Rectangle 3">
              <a:extLst>
                <a:ext uri="{FF2B5EF4-FFF2-40B4-BE49-F238E27FC236}">
                  <a16:creationId xmlns:a16="http://schemas.microsoft.com/office/drawing/2014/main" id="{A8AB476A-59D4-455D-BB09-9F2CDD5AD5E5}"/>
                </a:ext>
              </a:extLst>
            </p:cNvPr>
            <p:cNvSpPr>
              <a:spLocks/>
            </p:cNvSpPr>
            <p:nvPr/>
          </p:nvSpPr>
          <p:spPr bwMode="auto">
            <a:xfrm>
              <a:off x="0" y="0"/>
              <a:ext cx="276" cy="299"/>
            </a:xfrm>
            <a:prstGeom prst="rect">
              <a:avLst/>
            </a:prstGeom>
            <a:solidFill>
              <a:srgbClr val="FFCF0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4296" name="Rectangle 4">
              <a:extLst>
                <a:ext uri="{FF2B5EF4-FFF2-40B4-BE49-F238E27FC236}">
                  <a16:creationId xmlns:a16="http://schemas.microsoft.com/office/drawing/2014/main" id="{55C2BDCC-E520-41A6-AA7A-697F2BB0E27B}"/>
                </a:ext>
              </a:extLst>
            </p:cNvPr>
            <p:cNvSpPr>
              <a:spLocks/>
            </p:cNvSpPr>
            <p:nvPr/>
          </p:nvSpPr>
          <p:spPr bwMode="auto">
            <a:xfrm>
              <a:off x="276"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4275" name="Group 5">
            <a:extLst>
              <a:ext uri="{FF2B5EF4-FFF2-40B4-BE49-F238E27FC236}">
                <a16:creationId xmlns:a16="http://schemas.microsoft.com/office/drawing/2014/main" id="{8176F5AF-DBF4-4AD0-9B51-3FE3AAF8FDB4}"/>
              </a:ext>
            </a:extLst>
          </p:cNvPr>
          <p:cNvGrpSpPr>
            <a:grpSpLocks/>
          </p:cNvGrpSpPr>
          <p:nvPr/>
        </p:nvGrpSpPr>
        <p:grpSpPr bwMode="auto">
          <a:xfrm>
            <a:off x="2273301" y="107951"/>
            <a:ext cx="328613" cy="474663"/>
            <a:chOff x="0" y="0"/>
            <a:chExt cx="207" cy="299"/>
          </a:xfrm>
        </p:grpSpPr>
        <p:sp>
          <p:nvSpPr>
            <p:cNvPr id="54293" name="Rectangle 6">
              <a:extLst>
                <a:ext uri="{FF2B5EF4-FFF2-40B4-BE49-F238E27FC236}">
                  <a16:creationId xmlns:a16="http://schemas.microsoft.com/office/drawing/2014/main" id="{61281094-3577-4D21-B544-8C0654B69836}"/>
                </a:ext>
              </a:extLst>
            </p:cNvPr>
            <p:cNvSpPr>
              <a:spLocks/>
            </p:cNvSpPr>
            <p:nvPr/>
          </p:nvSpPr>
          <p:spPr bwMode="auto">
            <a:xfrm>
              <a:off x="0" y="0"/>
              <a:ext cx="207" cy="299"/>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4294" name="Rectangle 7">
              <a:extLst>
                <a:ext uri="{FF2B5EF4-FFF2-40B4-BE49-F238E27FC236}">
                  <a16:creationId xmlns:a16="http://schemas.microsoft.com/office/drawing/2014/main" id="{93D05144-86C4-460C-BBBA-4A9479AC6DD0}"/>
                </a:ext>
              </a:extLst>
            </p:cNvPr>
            <p:cNvSpPr>
              <a:spLocks/>
            </p:cNvSpPr>
            <p:nvPr/>
          </p:nvSpPr>
          <p:spPr bwMode="auto">
            <a:xfrm>
              <a:off x="207"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4276" name="Group 8">
            <a:extLst>
              <a:ext uri="{FF2B5EF4-FFF2-40B4-BE49-F238E27FC236}">
                <a16:creationId xmlns:a16="http://schemas.microsoft.com/office/drawing/2014/main" id="{3EDF5928-9B22-4406-BEE3-7539B7393D62}"/>
              </a:ext>
            </a:extLst>
          </p:cNvPr>
          <p:cNvGrpSpPr>
            <a:grpSpLocks/>
          </p:cNvGrpSpPr>
          <p:nvPr/>
        </p:nvGrpSpPr>
        <p:grpSpPr bwMode="auto">
          <a:xfrm>
            <a:off x="2014539" y="530226"/>
            <a:ext cx="422275" cy="474663"/>
            <a:chOff x="0" y="0"/>
            <a:chExt cx="266" cy="299"/>
          </a:xfrm>
        </p:grpSpPr>
        <p:sp>
          <p:nvSpPr>
            <p:cNvPr id="54291" name="Rectangle 9">
              <a:extLst>
                <a:ext uri="{FF2B5EF4-FFF2-40B4-BE49-F238E27FC236}">
                  <a16:creationId xmlns:a16="http://schemas.microsoft.com/office/drawing/2014/main" id="{193E5797-9288-4DE4-BBAE-0788C783D5D3}"/>
                </a:ext>
              </a:extLst>
            </p:cNvPr>
            <p:cNvSpPr>
              <a:spLocks/>
            </p:cNvSpPr>
            <p:nvPr/>
          </p:nvSpPr>
          <p:spPr bwMode="auto">
            <a:xfrm>
              <a:off x="0" y="0"/>
              <a:ext cx="266" cy="299"/>
            </a:xfrm>
            <a:prstGeom prst="rect">
              <a:avLst/>
            </a:prstGeom>
            <a:solidFill>
              <a:srgbClr val="3333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4292" name="Rectangle 10">
              <a:extLst>
                <a:ext uri="{FF2B5EF4-FFF2-40B4-BE49-F238E27FC236}">
                  <a16:creationId xmlns:a16="http://schemas.microsoft.com/office/drawing/2014/main" id="{8034D2FC-A5A1-4214-BB07-F9A2C7950F84}"/>
                </a:ext>
              </a:extLst>
            </p:cNvPr>
            <p:cNvSpPr>
              <a:spLocks/>
            </p:cNvSpPr>
            <p:nvPr/>
          </p:nvSpPr>
          <p:spPr bwMode="auto">
            <a:xfrm>
              <a:off x="266"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4277" name="Group 11">
            <a:extLst>
              <a:ext uri="{FF2B5EF4-FFF2-40B4-BE49-F238E27FC236}">
                <a16:creationId xmlns:a16="http://schemas.microsoft.com/office/drawing/2014/main" id="{28F2DD9B-4D6D-481D-9A8F-CFE15F5E3799}"/>
              </a:ext>
            </a:extLst>
          </p:cNvPr>
          <p:cNvGrpSpPr>
            <a:grpSpLocks/>
          </p:cNvGrpSpPr>
          <p:nvPr/>
        </p:nvGrpSpPr>
        <p:grpSpPr bwMode="auto">
          <a:xfrm>
            <a:off x="2384425" y="530226"/>
            <a:ext cx="368300" cy="474663"/>
            <a:chOff x="0" y="0"/>
            <a:chExt cx="232" cy="299"/>
          </a:xfrm>
        </p:grpSpPr>
        <p:sp>
          <p:nvSpPr>
            <p:cNvPr id="54289" name="Rectangle 12">
              <a:extLst>
                <a:ext uri="{FF2B5EF4-FFF2-40B4-BE49-F238E27FC236}">
                  <a16:creationId xmlns:a16="http://schemas.microsoft.com/office/drawing/2014/main" id="{857882CC-5D7F-4690-B442-3E4DD7BC680B}"/>
                </a:ext>
              </a:extLst>
            </p:cNvPr>
            <p:cNvSpPr>
              <a:spLocks/>
            </p:cNvSpPr>
            <p:nvPr/>
          </p:nvSpPr>
          <p:spPr bwMode="auto">
            <a:xfrm>
              <a:off x="0" y="0"/>
              <a:ext cx="232" cy="299"/>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4290" name="Rectangle 13">
              <a:extLst>
                <a:ext uri="{FF2B5EF4-FFF2-40B4-BE49-F238E27FC236}">
                  <a16:creationId xmlns:a16="http://schemas.microsoft.com/office/drawing/2014/main" id="{BB337C87-DAB3-427F-926C-6F2627B6A31B}"/>
                </a:ext>
              </a:extLst>
            </p:cNvPr>
            <p:cNvSpPr>
              <a:spLocks/>
            </p:cNvSpPr>
            <p:nvPr/>
          </p:nvSpPr>
          <p:spPr bwMode="auto">
            <a:xfrm>
              <a:off x="232"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4278" name="Group 14">
            <a:extLst>
              <a:ext uri="{FF2B5EF4-FFF2-40B4-BE49-F238E27FC236}">
                <a16:creationId xmlns:a16="http://schemas.microsoft.com/office/drawing/2014/main" id="{B0F77F5A-299B-47A7-B002-C2DCD0434AA2}"/>
              </a:ext>
            </a:extLst>
          </p:cNvPr>
          <p:cNvGrpSpPr>
            <a:grpSpLocks/>
          </p:cNvGrpSpPr>
          <p:nvPr/>
        </p:nvGrpSpPr>
        <p:grpSpPr bwMode="auto">
          <a:xfrm>
            <a:off x="1598614" y="457201"/>
            <a:ext cx="561975" cy="422275"/>
            <a:chOff x="0" y="0"/>
            <a:chExt cx="353" cy="266"/>
          </a:xfrm>
        </p:grpSpPr>
        <p:sp>
          <p:nvSpPr>
            <p:cNvPr id="54287" name="Rectangle 15">
              <a:extLst>
                <a:ext uri="{FF2B5EF4-FFF2-40B4-BE49-F238E27FC236}">
                  <a16:creationId xmlns:a16="http://schemas.microsoft.com/office/drawing/2014/main" id="{67C3AAA1-2472-4B69-B540-42BEA5DDECFA}"/>
                </a:ext>
              </a:extLst>
            </p:cNvPr>
            <p:cNvSpPr>
              <a:spLocks/>
            </p:cNvSpPr>
            <p:nvPr/>
          </p:nvSpPr>
          <p:spPr bwMode="auto">
            <a:xfrm>
              <a:off x="0" y="0"/>
              <a:ext cx="353" cy="266"/>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4288" name="Rectangle 16">
              <a:extLst>
                <a:ext uri="{FF2B5EF4-FFF2-40B4-BE49-F238E27FC236}">
                  <a16:creationId xmlns:a16="http://schemas.microsoft.com/office/drawing/2014/main" id="{7E682D28-F94E-4338-B773-5150BD7940AE}"/>
                </a:ext>
              </a:extLst>
            </p:cNvPr>
            <p:cNvSpPr>
              <a:spLocks/>
            </p:cNvSpPr>
            <p:nvPr/>
          </p:nvSpPr>
          <p:spPr bwMode="auto">
            <a:xfrm>
              <a:off x="353"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4279" name="Group 17">
            <a:extLst>
              <a:ext uri="{FF2B5EF4-FFF2-40B4-BE49-F238E27FC236}">
                <a16:creationId xmlns:a16="http://schemas.microsoft.com/office/drawing/2014/main" id="{7D9792BB-659B-48E1-9E30-9E1EB542B303}"/>
              </a:ext>
            </a:extLst>
          </p:cNvPr>
          <p:cNvGrpSpPr>
            <a:grpSpLocks/>
          </p:cNvGrpSpPr>
          <p:nvPr/>
        </p:nvGrpSpPr>
        <p:grpSpPr bwMode="auto">
          <a:xfrm>
            <a:off x="2235200" y="1"/>
            <a:ext cx="31750" cy="1052513"/>
            <a:chOff x="0" y="0"/>
            <a:chExt cx="20" cy="663"/>
          </a:xfrm>
        </p:grpSpPr>
        <p:sp>
          <p:nvSpPr>
            <p:cNvPr id="54285" name="Rectangle 18">
              <a:extLst>
                <a:ext uri="{FF2B5EF4-FFF2-40B4-BE49-F238E27FC236}">
                  <a16:creationId xmlns:a16="http://schemas.microsoft.com/office/drawing/2014/main" id="{967F0CAD-196D-4B85-99D4-1378184168BA}"/>
                </a:ext>
              </a:extLst>
            </p:cNvPr>
            <p:cNvSpPr>
              <a:spLocks/>
            </p:cNvSpPr>
            <p:nvPr/>
          </p:nvSpPr>
          <p:spPr bwMode="auto">
            <a:xfrm>
              <a:off x="0" y="0"/>
              <a:ext cx="20" cy="663"/>
            </a:xfrm>
            <a:prstGeom prst="rect">
              <a:avLst/>
            </a:prstGeom>
            <a:solidFill>
              <a:srgbClr val="1C1C1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4286" name="Rectangle 19">
              <a:extLst>
                <a:ext uri="{FF2B5EF4-FFF2-40B4-BE49-F238E27FC236}">
                  <a16:creationId xmlns:a16="http://schemas.microsoft.com/office/drawing/2014/main" id="{A1A01E15-5847-4EFF-AB73-8B0C16B78151}"/>
                </a:ext>
              </a:extLst>
            </p:cNvPr>
            <p:cNvSpPr>
              <a:spLocks/>
            </p:cNvSpPr>
            <p:nvPr/>
          </p:nvSpPr>
          <p:spPr bwMode="auto">
            <a:xfrm>
              <a:off x="20"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4280" name="Group 20">
            <a:extLst>
              <a:ext uri="{FF2B5EF4-FFF2-40B4-BE49-F238E27FC236}">
                <a16:creationId xmlns:a16="http://schemas.microsoft.com/office/drawing/2014/main" id="{EEBF7A3B-9138-4D8F-A12D-21A4FBB66DBE}"/>
              </a:ext>
            </a:extLst>
          </p:cNvPr>
          <p:cNvGrpSpPr>
            <a:grpSpLocks/>
          </p:cNvGrpSpPr>
          <p:nvPr/>
        </p:nvGrpSpPr>
        <p:grpSpPr bwMode="auto">
          <a:xfrm>
            <a:off x="1966914" y="533400"/>
            <a:ext cx="8226425" cy="369888"/>
            <a:chOff x="0" y="0"/>
            <a:chExt cx="5182" cy="233"/>
          </a:xfrm>
        </p:grpSpPr>
        <p:sp>
          <p:nvSpPr>
            <p:cNvPr id="54283" name="Rectangle 21">
              <a:extLst>
                <a:ext uri="{FF2B5EF4-FFF2-40B4-BE49-F238E27FC236}">
                  <a16:creationId xmlns:a16="http://schemas.microsoft.com/office/drawing/2014/main" id="{86711AE7-CE8F-4D02-94A7-B13714A95126}"/>
                </a:ext>
              </a:extLst>
            </p:cNvPr>
            <p:cNvSpPr>
              <a:spLocks/>
            </p:cNvSpPr>
            <p:nvPr/>
          </p:nvSpPr>
          <p:spPr bwMode="auto">
            <a:xfrm>
              <a:off x="0" y="0"/>
              <a:ext cx="5182" cy="20"/>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4284" name="Rectangle 22">
              <a:extLst>
                <a:ext uri="{FF2B5EF4-FFF2-40B4-BE49-F238E27FC236}">
                  <a16:creationId xmlns:a16="http://schemas.microsoft.com/office/drawing/2014/main" id="{EE7B1B20-F56D-4E5A-AAFF-611E2C969ADC}"/>
                </a:ext>
              </a:extLst>
            </p:cNvPr>
            <p:cNvSpPr>
              <a:spLocks/>
            </p:cNvSpPr>
            <p:nvPr/>
          </p:nvSpPr>
          <p:spPr bwMode="auto">
            <a:xfrm>
              <a:off x="5182"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sp>
        <p:nvSpPr>
          <p:cNvPr id="54281" name="Rectangle 24">
            <a:extLst>
              <a:ext uri="{FF2B5EF4-FFF2-40B4-BE49-F238E27FC236}">
                <a16:creationId xmlns:a16="http://schemas.microsoft.com/office/drawing/2014/main" id="{B6E93F06-A4B6-4BC5-A254-F4483C4FCD95}"/>
              </a:ext>
            </a:extLst>
          </p:cNvPr>
          <p:cNvSpPr>
            <a:spLocks noChangeArrowheads="1"/>
          </p:cNvSpPr>
          <p:nvPr/>
        </p:nvSpPr>
        <p:spPr bwMode="auto">
          <a:xfrm>
            <a:off x="2667000" y="223838"/>
            <a:ext cx="7467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r>
              <a:rPr lang="en-US" altLang="ar-SA" b="1"/>
              <a:t>Configuration and addresses in a subnetted network</a:t>
            </a:r>
            <a:endParaRPr lang="en-US" altLang="ar-SA"/>
          </a:p>
        </p:txBody>
      </p:sp>
      <p:pic>
        <p:nvPicPr>
          <p:cNvPr id="54282" name="Picture 2">
            <a:extLst>
              <a:ext uri="{FF2B5EF4-FFF2-40B4-BE49-F238E27FC236}">
                <a16:creationId xmlns:a16="http://schemas.microsoft.com/office/drawing/2014/main" id="{1FA87E85-A8E5-4F94-B799-0DA91789ACD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123950"/>
            <a:ext cx="8610600"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298" name="Group 2">
            <a:extLst>
              <a:ext uri="{FF2B5EF4-FFF2-40B4-BE49-F238E27FC236}">
                <a16:creationId xmlns:a16="http://schemas.microsoft.com/office/drawing/2014/main" id="{62A0FA37-9687-4A2A-A9BF-7F8A58906B03}"/>
              </a:ext>
            </a:extLst>
          </p:cNvPr>
          <p:cNvGrpSpPr>
            <a:grpSpLocks/>
          </p:cNvGrpSpPr>
          <p:nvPr/>
        </p:nvGrpSpPr>
        <p:grpSpPr bwMode="auto">
          <a:xfrm>
            <a:off x="1890713" y="107951"/>
            <a:ext cx="438150" cy="474663"/>
            <a:chOff x="0" y="0"/>
            <a:chExt cx="276" cy="299"/>
          </a:xfrm>
        </p:grpSpPr>
        <p:sp>
          <p:nvSpPr>
            <p:cNvPr id="55318" name="Rectangle 3">
              <a:extLst>
                <a:ext uri="{FF2B5EF4-FFF2-40B4-BE49-F238E27FC236}">
                  <a16:creationId xmlns:a16="http://schemas.microsoft.com/office/drawing/2014/main" id="{1C9C9C50-D677-45A1-881A-3BB43D20EBC4}"/>
                </a:ext>
              </a:extLst>
            </p:cNvPr>
            <p:cNvSpPr>
              <a:spLocks/>
            </p:cNvSpPr>
            <p:nvPr/>
          </p:nvSpPr>
          <p:spPr bwMode="auto">
            <a:xfrm>
              <a:off x="0" y="0"/>
              <a:ext cx="276" cy="299"/>
            </a:xfrm>
            <a:prstGeom prst="rect">
              <a:avLst/>
            </a:prstGeom>
            <a:solidFill>
              <a:srgbClr val="FFCF0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5319" name="Rectangle 4">
              <a:extLst>
                <a:ext uri="{FF2B5EF4-FFF2-40B4-BE49-F238E27FC236}">
                  <a16:creationId xmlns:a16="http://schemas.microsoft.com/office/drawing/2014/main" id="{75244C74-C55E-42C2-B4D8-5C29E1FFEBD2}"/>
                </a:ext>
              </a:extLst>
            </p:cNvPr>
            <p:cNvSpPr>
              <a:spLocks/>
            </p:cNvSpPr>
            <p:nvPr/>
          </p:nvSpPr>
          <p:spPr bwMode="auto">
            <a:xfrm>
              <a:off x="276"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5299" name="Group 5">
            <a:extLst>
              <a:ext uri="{FF2B5EF4-FFF2-40B4-BE49-F238E27FC236}">
                <a16:creationId xmlns:a16="http://schemas.microsoft.com/office/drawing/2014/main" id="{C3643E3F-1290-4CC8-ABB7-B26DEA529422}"/>
              </a:ext>
            </a:extLst>
          </p:cNvPr>
          <p:cNvGrpSpPr>
            <a:grpSpLocks/>
          </p:cNvGrpSpPr>
          <p:nvPr/>
        </p:nvGrpSpPr>
        <p:grpSpPr bwMode="auto">
          <a:xfrm>
            <a:off x="2273301" y="107951"/>
            <a:ext cx="328613" cy="474663"/>
            <a:chOff x="0" y="0"/>
            <a:chExt cx="207" cy="299"/>
          </a:xfrm>
        </p:grpSpPr>
        <p:sp>
          <p:nvSpPr>
            <p:cNvPr id="55316" name="Rectangle 6">
              <a:extLst>
                <a:ext uri="{FF2B5EF4-FFF2-40B4-BE49-F238E27FC236}">
                  <a16:creationId xmlns:a16="http://schemas.microsoft.com/office/drawing/2014/main" id="{F7A703D1-AF4B-4E15-946D-7556787674E1}"/>
                </a:ext>
              </a:extLst>
            </p:cNvPr>
            <p:cNvSpPr>
              <a:spLocks/>
            </p:cNvSpPr>
            <p:nvPr/>
          </p:nvSpPr>
          <p:spPr bwMode="auto">
            <a:xfrm>
              <a:off x="0" y="0"/>
              <a:ext cx="207" cy="299"/>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5317" name="Rectangle 7">
              <a:extLst>
                <a:ext uri="{FF2B5EF4-FFF2-40B4-BE49-F238E27FC236}">
                  <a16:creationId xmlns:a16="http://schemas.microsoft.com/office/drawing/2014/main" id="{3BC1EEC4-13F5-4195-9E35-F485A75B046D}"/>
                </a:ext>
              </a:extLst>
            </p:cNvPr>
            <p:cNvSpPr>
              <a:spLocks/>
            </p:cNvSpPr>
            <p:nvPr/>
          </p:nvSpPr>
          <p:spPr bwMode="auto">
            <a:xfrm>
              <a:off x="207"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5300" name="Group 8">
            <a:extLst>
              <a:ext uri="{FF2B5EF4-FFF2-40B4-BE49-F238E27FC236}">
                <a16:creationId xmlns:a16="http://schemas.microsoft.com/office/drawing/2014/main" id="{A3FAFF0F-1085-4758-9CD6-E216EE6023EB}"/>
              </a:ext>
            </a:extLst>
          </p:cNvPr>
          <p:cNvGrpSpPr>
            <a:grpSpLocks/>
          </p:cNvGrpSpPr>
          <p:nvPr/>
        </p:nvGrpSpPr>
        <p:grpSpPr bwMode="auto">
          <a:xfrm>
            <a:off x="2014539" y="530226"/>
            <a:ext cx="422275" cy="474663"/>
            <a:chOff x="0" y="0"/>
            <a:chExt cx="266" cy="299"/>
          </a:xfrm>
        </p:grpSpPr>
        <p:sp>
          <p:nvSpPr>
            <p:cNvPr id="55314" name="Rectangle 9">
              <a:extLst>
                <a:ext uri="{FF2B5EF4-FFF2-40B4-BE49-F238E27FC236}">
                  <a16:creationId xmlns:a16="http://schemas.microsoft.com/office/drawing/2014/main" id="{3021C553-18AF-4FB1-9DAC-868BF0E90A15}"/>
                </a:ext>
              </a:extLst>
            </p:cNvPr>
            <p:cNvSpPr>
              <a:spLocks/>
            </p:cNvSpPr>
            <p:nvPr/>
          </p:nvSpPr>
          <p:spPr bwMode="auto">
            <a:xfrm>
              <a:off x="0" y="0"/>
              <a:ext cx="266" cy="299"/>
            </a:xfrm>
            <a:prstGeom prst="rect">
              <a:avLst/>
            </a:prstGeom>
            <a:solidFill>
              <a:srgbClr val="3333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5315" name="Rectangle 10">
              <a:extLst>
                <a:ext uri="{FF2B5EF4-FFF2-40B4-BE49-F238E27FC236}">
                  <a16:creationId xmlns:a16="http://schemas.microsoft.com/office/drawing/2014/main" id="{75416755-0C10-40F0-A64A-1FFA5931D9EC}"/>
                </a:ext>
              </a:extLst>
            </p:cNvPr>
            <p:cNvSpPr>
              <a:spLocks/>
            </p:cNvSpPr>
            <p:nvPr/>
          </p:nvSpPr>
          <p:spPr bwMode="auto">
            <a:xfrm>
              <a:off x="266"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5301" name="Group 11">
            <a:extLst>
              <a:ext uri="{FF2B5EF4-FFF2-40B4-BE49-F238E27FC236}">
                <a16:creationId xmlns:a16="http://schemas.microsoft.com/office/drawing/2014/main" id="{6521465F-3A98-4303-A7ED-6D37F6391FC8}"/>
              </a:ext>
            </a:extLst>
          </p:cNvPr>
          <p:cNvGrpSpPr>
            <a:grpSpLocks/>
          </p:cNvGrpSpPr>
          <p:nvPr/>
        </p:nvGrpSpPr>
        <p:grpSpPr bwMode="auto">
          <a:xfrm>
            <a:off x="2384425" y="530226"/>
            <a:ext cx="368300" cy="474663"/>
            <a:chOff x="0" y="0"/>
            <a:chExt cx="232" cy="299"/>
          </a:xfrm>
        </p:grpSpPr>
        <p:sp>
          <p:nvSpPr>
            <p:cNvPr id="55312" name="Rectangle 12">
              <a:extLst>
                <a:ext uri="{FF2B5EF4-FFF2-40B4-BE49-F238E27FC236}">
                  <a16:creationId xmlns:a16="http://schemas.microsoft.com/office/drawing/2014/main" id="{DE302ED6-30D8-4894-AB6F-B5091A996949}"/>
                </a:ext>
              </a:extLst>
            </p:cNvPr>
            <p:cNvSpPr>
              <a:spLocks/>
            </p:cNvSpPr>
            <p:nvPr/>
          </p:nvSpPr>
          <p:spPr bwMode="auto">
            <a:xfrm>
              <a:off x="0" y="0"/>
              <a:ext cx="232" cy="299"/>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5313" name="Rectangle 13">
              <a:extLst>
                <a:ext uri="{FF2B5EF4-FFF2-40B4-BE49-F238E27FC236}">
                  <a16:creationId xmlns:a16="http://schemas.microsoft.com/office/drawing/2014/main" id="{0049A6BB-F482-4040-BFA0-EF956528EB24}"/>
                </a:ext>
              </a:extLst>
            </p:cNvPr>
            <p:cNvSpPr>
              <a:spLocks/>
            </p:cNvSpPr>
            <p:nvPr/>
          </p:nvSpPr>
          <p:spPr bwMode="auto">
            <a:xfrm>
              <a:off x="232"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5302" name="Group 14">
            <a:extLst>
              <a:ext uri="{FF2B5EF4-FFF2-40B4-BE49-F238E27FC236}">
                <a16:creationId xmlns:a16="http://schemas.microsoft.com/office/drawing/2014/main" id="{A1A8F75F-0D24-4317-846B-2AD974ECBF1D}"/>
              </a:ext>
            </a:extLst>
          </p:cNvPr>
          <p:cNvGrpSpPr>
            <a:grpSpLocks/>
          </p:cNvGrpSpPr>
          <p:nvPr/>
        </p:nvGrpSpPr>
        <p:grpSpPr bwMode="auto">
          <a:xfrm>
            <a:off x="1598614" y="457201"/>
            <a:ext cx="561975" cy="422275"/>
            <a:chOff x="0" y="0"/>
            <a:chExt cx="353" cy="266"/>
          </a:xfrm>
        </p:grpSpPr>
        <p:sp>
          <p:nvSpPr>
            <p:cNvPr id="55310" name="Rectangle 15">
              <a:extLst>
                <a:ext uri="{FF2B5EF4-FFF2-40B4-BE49-F238E27FC236}">
                  <a16:creationId xmlns:a16="http://schemas.microsoft.com/office/drawing/2014/main" id="{26F8D121-EBED-41F4-A205-99D6D17C527E}"/>
                </a:ext>
              </a:extLst>
            </p:cNvPr>
            <p:cNvSpPr>
              <a:spLocks/>
            </p:cNvSpPr>
            <p:nvPr/>
          </p:nvSpPr>
          <p:spPr bwMode="auto">
            <a:xfrm>
              <a:off x="0" y="0"/>
              <a:ext cx="353" cy="266"/>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5311" name="Rectangle 16">
              <a:extLst>
                <a:ext uri="{FF2B5EF4-FFF2-40B4-BE49-F238E27FC236}">
                  <a16:creationId xmlns:a16="http://schemas.microsoft.com/office/drawing/2014/main" id="{0EC8653D-7E9D-4581-9C11-30A8F55B709C}"/>
                </a:ext>
              </a:extLst>
            </p:cNvPr>
            <p:cNvSpPr>
              <a:spLocks/>
            </p:cNvSpPr>
            <p:nvPr/>
          </p:nvSpPr>
          <p:spPr bwMode="auto">
            <a:xfrm>
              <a:off x="353"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5303" name="Group 17">
            <a:extLst>
              <a:ext uri="{FF2B5EF4-FFF2-40B4-BE49-F238E27FC236}">
                <a16:creationId xmlns:a16="http://schemas.microsoft.com/office/drawing/2014/main" id="{87B72BC9-DF1C-44EE-8E2D-B4735398797B}"/>
              </a:ext>
            </a:extLst>
          </p:cNvPr>
          <p:cNvGrpSpPr>
            <a:grpSpLocks/>
          </p:cNvGrpSpPr>
          <p:nvPr/>
        </p:nvGrpSpPr>
        <p:grpSpPr bwMode="auto">
          <a:xfrm>
            <a:off x="2235200" y="1"/>
            <a:ext cx="31750" cy="1052513"/>
            <a:chOff x="0" y="0"/>
            <a:chExt cx="20" cy="663"/>
          </a:xfrm>
        </p:grpSpPr>
        <p:sp>
          <p:nvSpPr>
            <p:cNvPr id="55308" name="Rectangle 18">
              <a:extLst>
                <a:ext uri="{FF2B5EF4-FFF2-40B4-BE49-F238E27FC236}">
                  <a16:creationId xmlns:a16="http://schemas.microsoft.com/office/drawing/2014/main" id="{85DCE859-70B4-4FBA-A2CE-1152987D2F9F}"/>
                </a:ext>
              </a:extLst>
            </p:cNvPr>
            <p:cNvSpPr>
              <a:spLocks/>
            </p:cNvSpPr>
            <p:nvPr/>
          </p:nvSpPr>
          <p:spPr bwMode="auto">
            <a:xfrm>
              <a:off x="0" y="0"/>
              <a:ext cx="20" cy="663"/>
            </a:xfrm>
            <a:prstGeom prst="rect">
              <a:avLst/>
            </a:prstGeom>
            <a:solidFill>
              <a:srgbClr val="1C1C1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5309" name="Rectangle 19">
              <a:extLst>
                <a:ext uri="{FF2B5EF4-FFF2-40B4-BE49-F238E27FC236}">
                  <a16:creationId xmlns:a16="http://schemas.microsoft.com/office/drawing/2014/main" id="{43405997-7411-40D6-9F72-A08F2B741C0B}"/>
                </a:ext>
              </a:extLst>
            </p:cNvPr>
            <p:cNvSpPr>
              <a:spLocks/>
            </p:cNvSpPr>
            <p:nvPr/>
          </p:nvSpPr>
          <p:spPr bwMode="auto">
            <a:xfrm>
              <a:off x="20"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5304" name="Group 20">
            <a:extLst>
              <a:ext uri="{FF2B5EF4-FFF2-40B4-BE49-F238E27FC236}">
                <a16:creationId xmlns:a16="http://schemas.microsoft.com/office/drawing/2014/main" id="{55D29050-13AF-4DC6-85F1-03AD9148D9F1}"/>
              </a:ext>
            </a:extLst>
          </p:cNvPr>
          <p:cNvGrpSpPr>
            <a:grpSpLocks/>
          </p:cNvGrpSpPr>
          <p:nvPr/>
        </p:nvGrpSpPr>
        <p:grpSpPr bwMode="auto">
          <a:xfrm>
            <a:off x="1966914" y="533400"/>
            <a:ext cx="8226425" cy="369888"/>
            <a:chOff x="0" y="0"/>
            <a:chExt cx="5182" cy="233"/>
          </a:xfrm>
        </p:grpSpPr>
        <p:sp>
          <p:nvSpPr>
            <p:cNvPr id="55306" name="Rectangle 21">
              <a:extLst>
                <a:ext uri="{FF2B5EF4-FFF2-40B4-BE49-F238E27FC236}">
                  <a16:creationId xmlns:a16="http://schemas.microsoft.com/office/drawing/2014/main" id="{8C2C7F97-029E-4BA6-A2E5-D0170307DB2D}"/>
                </a:ext>
              </a:extLst>
            </p:cNvPr>
            <p:cNvSpPr>
              <a:spLocks/>
            </p:cNvSpPr>
            <p:nvPr/>
          </p:nvSpPr>
          <p:spPr bwMode="auto">
            <a:xfrm>
              <a:off x="0" y="0"/>
              <a:ext cx="5182" cy="20"/>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5307" name="Rectangle 22">
              <a:extLst>
                <a:ext uri="{FF2B5EF4-FFF2-40B4-BE49-F238E27FC236}">
                  <a16:creationId xmlns:a16="http://schemas.microsoft.com/office/drawing/2014/main" id="{4CF0F6CC-E71F-4D5B-892A-A9722AB7BE41}"/>
                </a:ext>
              </a:extLst>
            </p:cNvPr>
            <p:cNvSpPr>
              <a:spLocks/>
            </p:cNvSpPr>
            <p:nvPr/>
          </p:nvSpPr>
          <p:spPr bwMode="auto">
            <a:xfrm>
              <a:off x="5182"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sp>
        <p:nvSpPr>
          <p:cNvPr id="55305" name="Rectangle 23">
            <a:extLst>
              <a:ext uri="{FF2B5EF4-FFF2-40B4-BE49-F238E27FC236}">
                <a16:creationId xmlns:a16="http://schemas.microsoft.com/office/drawing/2014/main" id="{CBE8E723-1A7D-460E-9500-E8566FE01B8B}"/>
              </a:ext>
            </a:extLst>
          </p:cNvPr>
          <p:cNvSpPr>
            <a:spLocks noChangeArrowheads="1"/>
          </p:cNvSpPr>
          <p:nvPr/>
        </p:nvSpPr>
        <p:spPr bwMode="auto">
          <a:xfrm>
            <a:off x="1600200" y="1390650"/>
            <a:ext cx="89916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r>
              <a:rPr lang="en-US" altLang="ar-SA" sz="2800" b="1"/>
              <a:t>a. </a:t>
            </a:r>
            <a:r>
              <a:rPr lang="en-US" altLang="ar-SA" sz="2800" b="1">
                <a:solidFill>
                  <a:srgbClr val="7E0000"/>
                </a:solidFill>
              </a:rPr>
              <a:t>In subnet 1</a:t>
            </a:r>
            <a:r>
              <a:rPr lang="en-US" altLang="ar-SA" sz="2800" b="1"/>
              <a:t>, the address 17.12.14.29/27 can give us the subnet address if we use mask</a:t>
            </a:r>
            <a:r>
              <a:rPr lang="en-US" altLang="ar-SA" sz="2800" b="1">
                <a:solidFill>
                  <a:srgbClr val="7E0000"/>
                </a:solidFill>
              </a:rPr>
              <a:t>/27</a:t>
            </a:r>
            <a:r>
              <a:rPr lang="en-US" altLang="ar-SA" sz="2800" b="1"/>
              <a:t>:</a:t>
            </a:r>
          </a:p>
          <a:p>
            <a:pPr algn="ctr" eaLnBrk="1" hangingPunct="1"/>
            <a:r>
              <a:rPr lang="en-US" altLang="ar-SA" sz="2800" b="1">
                <a:solidFill>
                  <a:srgbClr val="002060"/>
                </a:solidFill>
              </a:rPr>
              <a:t>Host : 17. 12 .14 .00011101</a:t>
            </a:r>
          </a:p>
          <a:p>
            <a:pPr algn="ctr" eaLnBrk="1" hangingPunct="1"/>
            <a:r>
              <a:rPr lang="en-US" altLang="ar-SA" sz="2800" b="1">
                <a:solidFill>
                  <a:srgbClr val="002060"/>
                </a:solidFill>
              </a:rPr>
              <a:t>Mask: /27</a:t>
            </a:r>
          </a:p>
          <a:p>
            <a:pPr algn="ctr" eaLnBrk="1" hangingPunct="1"/>
            <a:r>
              <a:rPr lang="en-US" altLang="ar-SA" sz="2800" b="1"/>
              <a:t>Subnet: 17.12.14.00000000  17.12.14.0</a:t>
            </a:r>
          </a:p>
          <a:p>
            <a:pPr eaLnBrk="1" hangingPunct="1"/>
            <a:r>
              <a:rPr lang="en-US" altLang="ar-SA" sz="2800" b="1"/>
              <a:t>b. </a:t>
            </a:r>
            <a:r>
              <a:rPr lang="en-US" altLang="ar-SA" sz="2800" b="1">
                <a:solidFill>
                  <a:srgbClr val="7E0000"/>
                </a:solidFill>
              </a:rPr>
              <a:t>In subnet 2</a:t>
            </a:r>
            <a:r>
              <a:rPr lang="en-US" altLang="ar-SA" sz="2800" b="1"/>
              <a:t>, the address 17.12.14.45/28 can give us the subnet address if we use mask</a:t>
            </a:r>
            <a:r>
              <a:rPr lang="en-US" altLang="ar-SA" sz="2800" b="1">
                <a:solidFill>
                  <a:srgbClr val="7E0000"/>
                </a:solidFill>
              </a:rPr>
              <a:t>/28</a:t>
            </a:r>
            <a:r>
              <a:rPr lang="en-US" altLang="ar-SA" sz="2800" b="1"/>
              <a:t>:</a:t>
            </a:r>
          </a:p>
          <a:p>
            <a:pPr algn="ctr" eaLnBrk="1" hangingPunct="1"/>
            <a:r>
              <a:rPr lang="en-US" altLang="ar-SA" sz="2800" b="1"/>
              <a:t>Host : 17. 12. 14. 00101101</a:t>
            </a:r>
          </a:p>
          <a:p>
            <a:pPr algn="ctr" eaLnBrk="1" hangingPunct="1"/>
            <a:r>
              <a:rPr lang="en-US" altLang="ar-SA" sz="2800" b="1"/>
              <a:t>Mask: /28</a:t>
            </a:r>
          </a:p>
          <a:p>
            <a:pPr algn="ctr" eaLnBrk="1" hangingPunct="1"/>
            <a:r>
              <a:rPr lang="en-US" altLang="ar-SA" sz="2800" b="1"/>
              <a:t>Subnet: 17.12.14. 00100000  17.12.14.32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322" name="Group 2">
            <a:extLst>
              <a:ext uri="{FF2B5EF4-FFF2-40B4-BE49-F238E27FC236}">
                <a16:creationId xmlns:a16="http://schemas.microsoft.com/office/drawing/2014/main" id="{4DCFA0B6-3FB1-4211-A1D7-6DD20EFCE7E9}"/>
              </a:ext>
            </a:extLst>
          </p:cNvPr>
          <p:cNvGrpSpPr>
            <a:grpSpLocks/>
          </p:cNvGrpSpPr>
          <p:nvPr/>
        </p:nvGrpSpPr>
        <p:grpSpPr bwMode="auto">
          <a:xfrm>
            <a:off x="1890713" y="107951"/>
            <a:ext cx="438150" cy="474663"/>
            <a:chOff x="0" y="0"/>
            <a:chExt cx="276" cy="299"/>
          </a:xfrm>
        </p:grpSpPr>
        <p:sp>
          <p:nvSpPr>
            <p:cNvPr id="56342" name="Rectangle 3">
              <a:extLst>
                <a:ext uri="{FF2B5EF4-FFF2-40B4-BE49-F238E27FC236}">
                  <a16:creationId xmlns:a16="http://schemas.microsoft.com/office/drawing/2014/main" id="{00638829-775E-4DA8-B856-C0CB75A4E148}"/>
                </a:ext>
              </a:extLst>
            </p:cNvPr>
            <p:cNvSpPr>
              <a:spLocks/>
            </p:cNvSpPr>
            <p:nvPr/>
          </p:nvSpPr>
          <p:spPr bwMode="auto">
            <a:xfrm>
              <a:off x="0" y="0"/>
              <a:ext cx="276" cy="299"/>
            </a:xfrm>
            <a:prstGeom prst="rect">
              <a:avLst/>
            </a:prstGeom>
            <a:solidFill>
              <a:srgbClr val="FFCF0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6343" name="Rectangle 4">
              <a:extLst>
                <a:ext uri="{FF2B5EF4-FFF2-40B4-BE49-F238E27FC236}">
                  <a16:creationId xmlns:a16="http://schemas.microsoft.com/office/drawing/2014/main" id="{1D8AE324-450F-4BC7-A51E-D37CE30DFC95}"/>
                </a:ext>
              </a:extLst>
            </p:cNvPr>
            <p:cNvSpPr>
              <a:spLocks/>
            </p:cNvSpPr>
            <p:nvPr/>
          </p:nvSpPr>
          <p:spPr bwMode="auto">
            <a:xfrm>
              <a:off x="276"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6323" name="Group 5">
            <a:extLst>
              <a:ext uri="{FF2B5EF4-FFF2-40B4-BE49-F238E27FC236}">
                <a16:creationId xmlns:a16="http://schemas.microsoft.com/office/drawing/2014/main" id="{830A312C-5AD1-4BC6-B5CA-D1CCB9AC34C3}"/>
              </a:ext>
            </a:extLst>
          </p:cNvPr>
          <p:cNvGrpSpPr>
            <a:grpSpLocks/>
          </p:cNvGrpSpPr>
          <p:nvPr/>
        </p:nvGrpSpPr>
        <p:grpSpPr bwMode="auto">
          <a:xfrm>
            <a:off x="2273301" y="107951"/>
            <a:ext cx="328613" cy="474663"/>
            <a:chOff x="0" y="0"/>
            <a:chExt cx="207" cy="299"/>
          </a:xfrm>
        </p:grpSpPr>
        <p:sp>
          <p:nvSpPr>
            <p:cNvPr id="56340" name="Rectangle 6">
              <a:extLst>
                <a:ext uri="{FF2B5EF4-FFF2-40B4-BE49-F238E27FC236}">
                  <a16:creationId xmlns:a16="http://schemas.microsoft.com/office/drawing/2014/main" id="{E3A02D69-1B48-48DB-8521-6DEB5A11A525}"/>
                </a:ext>
              </a:extLst>
            </p:cNvPr>
            <p:cNvSpPr>
              <a:spLocks/>
            </p:cNvSpPr>
            <p:nvPr/>
          </p:nvSpPr>
          <p:spPr bwMode="auto">
            <a:xfrm>
              <a:off x="0" y="0"/>
              <a:ext cx="207" cy="299"/>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6341" name="Rectangle 7">
              <a:extLst>
                <a:ext uri="{FF2B5EF4-FFF2-40B4-BE49-F238E27FC236}">
                  <a16:creationId xmlns:a16="http://schemas.microsoft.com/office/drawing/2014/main" id="{87DB203C-EE57-47DB-94A7-2978E1E14738}"/>
                </a:ext>
              </a:extLst>
            </p:cNvPr>
            <p:cNvSpPr>
              <a:spLocks/>
            </p:cNvSpPr>
            <p:nvPr/>
          </p:nvSpPr>
          <p:spPr bwMode="auto">
            <a:xfrm>
              <a:off x="207"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6324" name="Group 8">
            <a:extLst>
              <a:ext uri="{FF2B5EF4-FFF2-40B4-BE49-F238E27FC236}">
                <a16:creationId xmlns:a16="http://schemas.microsoft.com/office/drawing/2014/main" id="{6C5216C0-6109-4FDD-AD2C-91A2DF3CA95F}"/>
              </a:ext>
            </a:extLst>
          </p:cNvPr>
          <p:cNvGrpSpPr>
            <a:grpSpLocks/>
          </p:cNvGrpSpPr>
          <p:nvPr/>
        </p:nvGrpSpPr>
        <p:grpSpPr bwMode="auto">
          <a:xfrm>
            <a:off x="2014539" y="530226"/>
            <a:ext cx="422275" cy="474663"/>
            <a:chOff x="0" y="0"/>
            <a:chExt cx="266" cy="299"/>
          </a:xfrm>
        </p:grpSpPr>
        <p:sp>
          <p:nvSpPr>
            <p:cNvPr id="56338" name="Rectangle 9">
              <a:extLst>
                <a:ext uri="{FF2B5EF4-FFF2-40B4-BE49-F238E27FC236}">
                  <a16:creationId xmlns:a16="http://schemas.microsoft.com/office/drawing/2014/main" id="{B6E5E7FC-3418-4C24-B1C2-8FE5A0063EF2}"/>
                </a:ext>
              </a:extLst>
            </p:cNvPr>
            <p:cNvSpPr>
              <a:spLocks/>
            </p:cNvSpPr>
            <p:nvPr/>
          </p:nvSpPr>
          <p:spPr bwMode="auto">
            <a:xfrm>
              <a:off x="0" y="0"/>
              <a:ext cx="266" cy="299"/>
            </a:xfrm>
            <a:prstGeom prst="rect">
              <a:avLst/>
            </a:prstGeom>
            <a:solidFill>
              <a:srgbClr val="3333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6339" name="Rectangle 10">
              <a:extLst>
                <a:ext uri="{FF2B5EF4-FFF2-40B4-BE49-F238E27FC236}">
                  <a16:creationId xmlns:a16="http://schemas.microsoft.com/office/drawing/2014/main" id="{60A8F903-E974-4D48-851A-FAEC69FE1077}"/>
                </a:ext>
              </a:extLst>
            </p:cNvPr>
            <p:cNvSpPr>
              <a:spLocks/>
            </p:cNvSpPr>
            <p:nvPr/>
          </p:nvSpPr>
          <p:spPr bwMode="auto">
            <a:xfrm>
              <a:off x="266"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6325" name="Group 11">
            <a:extLst>
              <a:ext uri="{FF2B5EF4-FFF2-40B4-BE49-F238E27FC236}">
                <a16:creationId xmlns:a16="http://schemas.microsoft.com/office/drawing/2014/main" id="{03C8C14C-74F9-4BA1-AAA0-BD2BB3893F12}"/>
              </a:ext>
            </a:extLst>
          </p:cNvPr>
          <p:cNvGrpSpPr>
            <a:grpSpLocks/>
          </p:cNvGrpSpPr>
          <p:nvPr/>
        </p:nvGrpSpPr>
        <p:grpSpPr bwMode="auto">
          <a:xfrm>
            <a:off x="2384425" y="530226"/>
            <a:ext cx="368300" cy="474663"/>
            <a:chOff x="0" y="0"/>
            <a:chExt cx="232" cy="299"/>
          </a:xfrm>
        </p:grpSpPr>
        <p:sp>
          <p:nvSpPr>
            <p:cNvPr id="56336" name="Rectangle 12">
              <a:extLst>
                <a:ext uri="{FF2B5EF4-FFF2-40B4-BE49-F238E27FC236}">
                  <a16:creationId xmlns:a16="http://schemas.microsoft.com/office/drawing/2014/main" id="{124757C4-A0A9-4841-8CA0-FC17345A6603}"/>
                </a:ext>
              </a:extLst>
            </p:cNvPr>
            <p:cNvSpPr>
              <a:spLocks/>
            </p:cNvSpPr>
            <p:nvPr/>
          </p:nvSpPr>
          <p:spPr bwMode="auto">
            <a:xfrm>
              <a:off x="0" y="0"/>
              <a:ext cx="232" cy="299"/>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6337" name="Rectangle 13">
              <a:extLst>
                <a:ext uri="{FF2B5EF4-FFF2-40B4-BE49-F238E27FC236}">
                  <a16:creationId xmlns:a16="http://schemas.microsoft.com/office/drawing/2014/main" id="{B34A9CF6-DBED-4E24-820C-8F9C7389D684}"/>
                </a:ext>
              </a:extLst>
            </p:cNvPr>
            <p:cNvSpPr>
              <a:spLocks/>
            </p:cNvSpPr>
            <p:nvPr/>
          </p:nvSpPr>
          <p:spPr bwMode="auto">
            <a:xfrm>
              <a:off x="232"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6326" name="Group 14">
            <a:extLst>
              <a:ext uri="{FF2B5EF4-FFF2-40B4-BE49-F238E27FC236}">
                <a16:creationId xmlns:a16="http://schemas.microsoft.com/office/drawing/2014/main" id="{75317762-9894-4E52-AACC-7456328D9BCC}"/>
              </a:ext>
            </a:extLst>
          </p:cNvPr>
          <p:cNvGrpSpPr>
            <a:grpSpLocks/>
          </p:cNvGrpSpPr>
          <p:nvPr/>
        </p:nvGrpSpPr>
        <p:grpSpPr bwMode="auto">
          <a:xfrm>
            <a:off x="1598614" y="457201"/>
            <a:ext cx="561975" cy="422275"/>
            <a:chOff x="0" y="0"/>
            <a:chExt cx="353" cy="266"/>
          </a:xfrm>
        </p:grpSpPr>
        <p:sp>
          <p:nvSpPr>
            <p:cNvPr id="56334" name="Rectangle 15">
              <a:extLst>
                <a:ext uri="{FF2B5EF4-FFF2-40B4-BE49-F238E27FC236}">
                  <a16:creationId xmlns:a16="http://schemas.microsoft.com/office/drawing/2014/main" id="{D6D1EB49-DF21-4DBD-A19E-A94B93F41B7F}"/>
                </a:ext>
              </a:extLst>
            </p:cNvPr>
            <p:cNvSpPr>
              <a:spLocks/>
            </p:cNvSpPr>
            <p:nvPr/>
          </p:nvSpPr>
          <p:spPr bwMode="auto">
            <a:xfrm>
              <a:off x="0" y="0"/>
              <a:ext cx="353" cy="266"/>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6335" name="Rectangle 16">
              <a:extLst>
                <a:ext uri="{FF2B5EF4-FFF2-40B4-BE49-F238E27FC236}">
                  <a16:creationId xmlns:a16="http://schemas.microsoft.com/office/drawing/2014/main" id="{81E0C88D-DB87-4F5E-91EA-C468642A518B}"/>
                </a:ext>
              </a:extLst>
            </p:cNvPr>
            <p:cNvSpPr>
              <a:spLocks/>
            </p:cNvSpPr>
            <p:nvPr/>
          </p:nvSpPr>
          <p:spPr bwMode="auto">
            <a:xfrm>
              <a:off x="353"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6327" name="Group 17">
            <a:extLst>
              <a:ext uri="{FF2B5EF4-FFF2-40B4-BE49-F238E27FC236}">
                <a16:creationId xmlns:a16="http://schemas.microsoft.com/office/drawing/2014/main" id="{388BBB04-A7E3-42FB-8753-FF48E12B6367}"/>
              </a:ext>
            </a:extLst>
          </p:cNvPr>
          <p:cNvGrpSpPr>
            <a:grpSpLocks/>
          </p:cNvGrpSpPr>
          <p:nvPr/>
        </p:nvGrpSpPr>
        <p:grpSpPr bwMode="auto">
          <a:xfrm>
            <a:off x="2235200" y="1"/>
            <a:ext cx="31750" cy="1052513"/>
            <a:chOff x="0" y="0"/>
            <a:chExt cx="20" cy="663"/>
          </a:xfrm>
        </p:grpSpPr>
        <p:sp>
          <p:nvSpPr>
            <p:cNvPr id="56332" name="Rectangle 18">
              <a:extLst>
                <a:ext uri="{FF2B5EF4-FFF2-40B4-BE49-F238E27FC236}">
                  <a16:creationId xmlns:a16="http://schemas.microsoft.com/office/drawing/2014/main" id="{38FB0F1B-9F7B-432C-BBAE-61B9639563C2}"/>
                </a:ext>
              </a:extLst>
            </p:cNvPr>
            <p:cNvSpPr>
              <a:spLocks/>
            </p:cNvSpPr>
            <p:nvPr/>
          </p:nvSpPr>
          <p:spPr bwMode="auto">
            <a:xfrm>
              <a:off x="0" y="0"/>
              <a:ext cx="20" cy="663"/>
            </a:xfrm>
            <a:prstGeom prst="rect">
              <a:avLst/>
            </a:prstGeom>
            <a:solidFill>
              <a:srgbClr val="1C1C1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6333" name="Rectangle 19">
              <a:extLst>
                <a:ext uri="{FF2B5EF4-FFF2-40B4-BE49-F238E27FC236}">
                  <a16:creationId xmlns:a16="http://schemas.microsoft.com/office/drawing/2014/main" id="{9DA778DE-E6D1-4E2F-AE85-DB6E2C0A5108}"/>
                </a:ext>
              </a:extLst>
            </p:cNvPr>
            <p:cNvSpPr>
              <a:spLocks/>
            </p:cNvSpPr>
            <p:nvPr/>
          </p:nvSpPr>
          <p:spPr bwMode="auto">
            <a:xfrm>
              <a:off x="20"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6328" name="Group 20">
            <a:extLst>
              <a:ext uri="{FF2B5EF4-FFF2-40B4-BE49-F238E27FC236}">
                <a16:creationId xmlns:a16="http://schemas.microsoft.com/office/drawing/2014/main" id="{5ABE1C14-C7A2-4455-9454-E93014C0BC5A}"/>
              </a:ext>
            </a:extLst>
          </p:cNvPr>
          <p:cNvGrpSpPr>
            <a:grpSpLocks/>
          </p:cNvGrpSpPr>
          <p:nvPr/>
        </p:nvGrpSpPr>
        <p:grpSpPr bwMode="auto">
          <a:xfrm>
            <a:off x="1966914" y="533400"/>
            <a:ext cx="8226425" cy="369888"/>
            <a:chOff x="0" y="0"/>
            <a:chExt cx="5182" cy="233"/>
          </a:xfrm>
        </p:grpSpPr>
        <p:sp>
          <p:nvSpPr>
            <p:cNvPr id="56330" name="Rectangle 21">
              <a:extLst>
                <a:ext uri="{FF2B5EF4-FFF2-40B4-BE49-F238E27FC236}">
                  <a16:creationId xmlns:a16="http://schemas.microsoft.com/office/drawing/2014/main" id="{44F797DD-7A2C-42AA-8EC5-9CEBF4F53076}"/>
                </a:ext>
              </a:extLst>
            </p:cNvPr>
            <p:cNvSpPr>
              <a:spLocks/>
            </p:cNvSpPr>
            <p:nvPr/>
          </p:nvSpPr>
          <p:spPr bwMode="auto">
            <a:xfrm>
              <a:off x="0" y="0"/>
              <a:ext cx="5182" cy="20"/>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6331" name="Rectangle 22">
              <a:extLst>
                <a:ext uri="{FF2B5EF4-FFF2-40B4-BE49-F238E27FC236}">
                  <a16:creationId xmlns:a16="http://schemas.microsoft.com/office/drawing/2014/main" id="{45AFF9A3-7AC1-4CE6-9F40-4D962355C6B4}"/>
                </a:ext>
              </a:extLst>
            </p:cNvPr>
            <p:cNvSpPr>
              <a:spLocks/>
            </p:cNvSpPr>
            <p:nvPr/>
          </p:nvSpPr>
          <p:spPr bwMode="auto">
            <a:xfrm>
              <a:off x="5182"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sp>
        <p:nvSpPr>
          <p:cNvPr id="56329" name="Rectangle 23">
            <a:extLst>
              <a:ext uri="{FF2B5EF4-FFF2-40B4-BE49-F238E27FC236}">
                <a16:creationId xmlns:a16="http://schemas.microsoft.com/office/drawing/2014/main" id="{2793F063-736C-4FF8-B883-E185494B24A3}"/>
              </a:ext>
            </a:extLst>
          </p:cNvPr>
          <p:cNvSpPr>
            <a:spLocks noChangeArrowheads="1"/>
          </p:cNvSpPr>
          <p:nvPr/>
        </p:nvSpPr>
        <p:spPr bwMode="auto">
          <a:xfrm>
            <a:off x="1600200" y="1639888"/>
            <a:ext cx="8991600"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r>
              <a:rPr lang="en-US" altLang="ar-SA" sz="2800" b="1"/>
              <a:t>c. </a:t>
            </a:r>
            <a:r>
              <a:rPr lang="en-US" altLang="ar-SA" sz="2800" b="1">
                <a:solidFill>
                  <a:srgbClr val="7E0000"/>
                </a:solidFill>
              </a:rPr>
              <a:t>In subnet 3</a:t>
            </a:r>
            <a:r>
              <a:rPr lang="en-US" altLang="ar-SA" sz="2800" b="1"/>
              <a:t>, the address 17.12.14.50</a:t>
            </a:r>
            <a:r>
              <a:rPr lang="en-US" altLang="ar-SA" sz="2800" b="1">
                <a:solidFill>
                  <a:srgbClr val="7E0000"/>
                </a:solidFill>
              </a:rPr>
              <a:t>/28</a:t>
            </a:r>
            <a:r>
              <a:rPr lang="en-US" altLang="ar-SA" sz="2800" b="1"/>
              <a:t> can give us the subnet address if we use mask/28:</a:t>
            </a:r>
          </a:p>
          <a:p>
            <a:pPr algn="ctr" eaLnBrk="1" hangingPunct="1"/>
            <a:r>
              <a:rPr lang="en-US" altLang="ar-SA" sz="2800" b="1"/>
              <a:t>Host : 17. 12. 14. 00110010</a:t>
            </a:r>
          </a:p>
          <a:p>
            <a:pPr algn="ctr" eaLnBrk="1" hangingPunct="1"/>
            <a:r>
              <a:rPr lang="en-US" altLang="ar-SA" sz="2800" b="1"/>
              <a:t>Mask: /28</a:t>
            </a:r>
          </a:p>
          <a:p>
            <a:pPr algn="ctr" eaLnBrk="1" hangingPunct="1"/>
            <a:r>
              <a:rPr lang="en-US" altLang="ar-SA" sz="2800" b="1"/>
              <a:t>Subnet: 17. 12. 14. 00110000  17.12.14.48</a:t>
            </a:r>
            <a:endParaRPr lang="en-US" altLang="ar-SA" sz="2800">
              <a:solidFill>
                <a:srgbClr val="00206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346" name="Group 2">
            <a:extLst>
              <a:ext uri="{FF2B5EF4-FFF2-40B4-BE49-F238E27FC236}">
                <a16:creationId xmlns:a16="http://schemas.microsoft.com/office/drawing/2014/main" id="{E73CDF1E-F316-4223-A782-CB5046FDC705}"/>
              </a:ext>
            </a:extLst>
          </p:cNvPr>
          <p:cNvGrpSpPr>
            <a:grpSpLocks/>
          </p:cNvGrpSpPr>
          <p:nvPr/>
        </p:nvGrpSpPr>
        <p:grpSpPr bwMode="auto">
          <a:xfrm>
            <a:off x="1890713" y="107951"/>
            <a:ext cx="438150" cy="474663"/>
            <a:chOff x="0" y="0"/>
            <a:chExt cx="276" cy="299"/>
          </a:xfrm>
        </p:grpSpPr>
        <p:sp>
          <p:nvSpPr>
            <p:cNvPr id="57367" name="Rectangle 3">
              <a:extLst>
                <a:ext uri="{FF2B5EF4-FFF2-40B4-BE49-F238E27FC236}">
                  <a16:creationId xmlns:a16="http://schemas.microsoft.com/office/drawing/2014/main" id="{7AFF64B0-CC63-4FA4-A8CE-361B8245576B}"/>
                </a:ext>
              </a:extLst>
            </p:cNvPr>
            <p:cNvSpPr>
              <a:spLocks/>
            </p:cNvSpPr>
            <p:nvPr/>
          </p:nvSpPr>
          <p:spPr bwMode="auto">
            <a:xfrm>
              <a:off x="0" y="0"/>
              <a:ext cx="276" cy="299"/>
            </a:xfrm>
            <a:prstGeom prst="rect">
              <a:avLst/>
            </a:prstGeom>
            <a:solidFill>
              <a:srgbClr val="FFCF0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7368" name="Rectangle 4">
              <a:extLst>
                <a:ext uri="{FF2B5EF4-FFF2-40B4-BE49-F238E27FC236}">
                  <a16:creationId xmlns:a16="http://schemas.microsoft.com/office/drawing/2014/main" id="{2071A11E-51D5-4C22-B2BD-DB9D5BC2C20D}"/>
                </a:ext>
              </a:extLst>
            </p:cNvPr>
            <p:cNvSpPr>
              <a:spLocks/>
            </p:cNvSpPr>
            <p:nvPr/>
          </p:nvSpPr>
          <p:spPr bwMode="auto">
            <a:xfrm>
              <a:off x="276"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7347" name="Group 5">
            <a:extLst>
              <a:ext uri="{FF2B5EF4-FFF2-40B4-BE49-F238E27FC236}">
                <a16:creationId xmlns:a16="http://schemas.microsoft.com/office/drawing/2014/main" id="{DAFD9D71-EA9A-483B-8499-EDB8910BC054}"/>
              </a:ext>
            </a:extLst>
          </p:cNvPr>
          <p:cNvGrpSpPr>
            <a:grpSpLocks/>
          </p:cNvGrpSpPr>
          <p:nvPr/>
        </p:nvGrpSpPr>
        <p:grpSpPr bwMode="auto">
          <a:xfrm>
            <a:off x="2273301" y="107951"/>
            <a:ext cx="328613" cy="474663"/>
            <a:chOff x="0" y="0"/>
            <a:chExt cx="207" cy="299"/>
          </a:xfrm>
        </p:grpSpPr>
        <p:sp>
          <p:nvSpPr>
            <p:cNvPr id="57365" name="Rectangle 6">
              <a:extLst>
                <a:ext uri="{FF2B5EF4-FFF2-40B4-BE49-F238E27FC236}">
                  <a16:creationId xmlns:a16="http://schemas.microsoft.com/office/drawing/2014/main" id="{237FD350-9002-4E38-BCCD-56D64319C33F}"/>
                </a:ext>
              </a:extLst>
            </p:cNvPr>
            <p:cNvSpPr>
              <a:spLocks/>
            </p:cNvSpPr>
            <p:nvPr/>
          </p:nvSpPr>
          <p:spPr bwMode="auto">
            <a:xfrm>
              <a:off x="0" y="0"/>
              <a:ext cx="207" cy="299"/>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7366" name="Rectangle 7">
              <a:extLst>
                <a:ext uri="{FF2B5EF4-FFF2-40B4-BE49-F238E27FC236}">
                  <a16:creationId xmlns:a16="http://schemas.microsoft.com/office/drawing/2014/main" id="{79B2EED1-E085-4287-AE19-CC127F683D09}"/>
                </a:ext>
              </a:extLst>
            </p:cNvPr>
            <p:cNvSpPr>
              <a:spLocks/>
            </p:cNvSpPr>
            <p:nvPr/>
          </p:nvSpPr>
          <p:spPr bwMode="auto">
            <a:xfrm>
              <a:off x="207"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7348" name="Group 8">
            <a:extLst>
              <a:ext uri="{FF2B5EF4-FFF2-40B4-BE49-F238E27FC236}">
                <a16:creationId xmlns:a16="http://schemas.microsoft.com/office/drawing/2014/main" id="{33F6F61D-0EEF-4452-98F0-4935DFF4E9C1}"/>
              </a:ext>
            </a:extLst>
          </p:cNvPr>
          <p:cNvGrpSpPr>
            <a:grpSpLocks/>
          </p:cNvGrpSpPr>
          <p:nvPr/>
        </p:nvGrpSpPr>
        <p:grpSpPr bwMode="auto">
          <a:xfrm>
            <a:off x="2014539" y="530226"/>
            <a:ext cx="422275" cy="474663"/>
            <a:chOff x="0" y="0"/>
            <a:chExt cx="266" cy="299"/>
          </a:xfrm>
        </p:grpSpPr>
        <p:sp>
          <p:nvSpPr>
            <p:cNvPr id="57363" name="Rectangle 9">
              <a:extLst>
                <a:ext uri="{FF2B5EF4-FFF2-40B4-BE49-F238E27FC236}">
                  <a16:creationId xmlns:a16="http://schemas.microsoft.com/office/drawing/2014/main" id="{7556643C-4257-4A88-8EA5-46D4BC8A0E34}"/>
                </a:ext>
              </a:extLst>
            </p:cNvPr>
            <p:cNvSpPr>
              <a:spLocks/>
            </p:cNvSpPr>
            <p:nvPr/>
          </p:nvSpPr>
          <p:spPr bwMode="auto">
            <a:xfrm>
              <a:off x="0" y="0"/>
              <a:ext cx="266" cy="299"/>
            </a:xfrm>
            <a:prstGeom prst="rect">
              <a:avLst/>
            </a:prstGeom>
            <a:solidFill>
              <a:srgbClr val="3333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7364" name="Rectangle 10">
              <a:extLst>
                <a:ext uri="{FF2B5EF4-FFF2-40B4-BE49-F238E27FC236}">
                  <a16:creationId xmlns:a16="http://schemas.microsoft.com/office/drawing/2014/main" id="{FD76DB86-1B5F-4905-B751-CEF429E183F1}"/>
                </a:ext>
              </a:extLst>
            </p:cNvPr>
            <p:cNvSpPr>
              <a:spLocks/>
            </p:cNvSpPr>
            <p:nvPr/>
          </p:nvSpPr>
          <p:spPr bwMode="auto">
            <a:xfrm>
              <a:off x="266"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7349" name="Group 11">
            <a:extLst>
              <a:ext uri="{FF2B5EF4-FFF2-40B4-BE49-F238E27FC236}">
                <a16:creationId xmlns:a16="http://schemas.microsoft.com/office/drawing/2014/main" id="{4905A98C-FC73-4016-BF91-FFA8BCCEEBCF}"/>
              </a:ext>
            </a:extLst>
          </p:cNvPr>
          <p:cNvGrpSpPr>
            <a:grpSpLocks/>
          </p:cNvGrpSpPr>
          <p:nvPr/>
        </p:nvGrpSpPr>
        <p:grpSpPr bwMode="auto">
          <a:xfrm>
            <a:off x="2384425" y="530226"/>
            <a:ext cx="368300" cy="474663"/>
            <a:chOff x="0" y="0"/>
            <a:chExt cx="232" cy="299"/>
          </a:xfrm>
        </p:grpSpPr>
        <p:sp>
          <p:nvSpPr>
            <p:cNvPr id="57361" name="Rectangle 12">
              <a:extLst>
                <a:ext uri="{FF2B5EF4-FFF2-40B4-BE49-F238E27FC236}">
                  <a16:creationId xmlns:a16="http://schemas.microsoft.com/office/drawing/2014/main" id="{64323720-11C4-45F9-80B6-BBE405D863CE}"/>
                </a:ext>
              </a:extLst>
            </p:cNvPr>
            <p:cNvSpPr>
              <a:spLocks/>
            </p:cNvSpPr>
            <p:nvPr/>
          </p:nvSpPr>
          <p:spPr bwMode="auto">
            <a:xfrm>
              <a:off x="0" y="0"/>
              <a:ext cx="232" cy="299"/>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7362" name="Rectangle 13">
              <a:extLst>
                <a:ext uri="{FF2B5EF4-FFF2-40B4-BE49-F238E27FC236}">
                  <a16:creationId xmlns:a16="http://schemas.microsoft.com/office/drawing/2014/main" id="{BE05C8A8-7FD1-43AC-B115-9F82D6B602E1}"/>
                </a:ext>
              </a:extLst>
            </p:cNvPr>
            <p:cNvSpPr>
              <a:spLocks/>
            </p:cNvSpPr>
            <p:nvPr/>
          </p:nvSpPr>
          <p:spPr bwMode="auto">
            <a:xfrm>
              <a:off x="232"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7350" name="Group 14">
            <a:extLst>
              <a:ext uri="{FF2B5EF4-FFF2-40B4-BE49-F238E27FC236}">
                <a16:creationId xmlns:a16="http://schemas.microsoft.com/office/drawing/2014/main" id="{33F9A5ED-91D8-4EEF-9C82-D60A605749D2}"/>
              </a:ext>
            </a:extLst>
          </p:cNvPr>
          <p:cNvGrpSpPr>
            <a:grpSpLocks/>
          </p:cNvGrpSpPr>
          <p:nvPr/>
        </p:nvGrpSpPr>
        <p:grpSpPr bwMode="auto">
          <a:xfrm>
            <a:off x="1598614" y="457201"/>
            <a:ext cx="561975" cy="422275"/>
            <a:chOff x="0" y="0"/>
            <a:chExt cx="353" cy="266"/>
          </a:xfrm>
        </p:grpSpPr>
        <p:sp>
          <p:nvSpPr>
            <p:cNvPr id="57359" name="Rectangle 15">
              <a:extLst>
                <a:ext uri="{FF2B5EF4-FFF2-40B4-BE49-F238E27FC236}">
                  <a16:creationId xmlns:a16="http://schemas.microsoft.com/office/drawing/2014/main" id="{014E2D39-E6BF-4D19-ADF9-64DC4318F55D}"/>
                </a:ext>
              </a:extLst>
            </p:cNvPr>
            <p:cNvSpPr>
              <a:spLocks/>
            </p:cNvSpPr>
            <p:nvPr/>
          </p:nvSpPr>
          <p:spPr bwMode="auto">
            <a:xfrm>
              <a:off x="0" y="0"/>
              <a:ext cx="353" cy="266"/>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7360" name="Rectangle 16">
              <a:extLst>
                <a:ext uri="{FF2B5EF4-FFF2-40B4-BE49-F238E27FC236}">
                  <a16:creationId xmlns:a16="http://schemas.microsoft.com/office/drawing/2014/main" id="{AB7DDB11-E1A7-4907-B158-6310E70FD570}"/>
                </a:ext>
              </a:extLst>
            </p:cNvPr>
            <p:cNvSpPr>
              <a:spLocks/>
            </p:cNvSpPr>
            <p:nvPr/>
          </p:nvSpPr>
          <p:spPr bwMode="auto">
            <a:xfrm>
              <a:off x="353"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7351" name="Group 17">
            <a:extLst>
              <a:ext uri="{FF2B5EF4-FFF2-40B4-BE49-F238E27FC236}">
                <a16:creationId xmlns:a16="http://schemas.microsoft.com/office/drawing/2014/main" id="{6629E2F4-F931-4A27-91EE-5642EA66CD9F}"/>
              </a:ext>
            </a:extLst>
          </p:cNvPr>
          <p:cNvGrpSpPr>
            <a:grpSpLocks/>
          </p:cNvGrpSpPr>
          <p:nvPr/>
        </p:nvGrpSpPr>
        <p:grpSpPr bwMode="auto">
          <a:xfrm>
            <a:off x="2235200" y="1"/>
            <a:ext cx="31750" cy="1052513"/>
            <a:chOff x="0" y="0"/>
            <a:chExt cx="20" cy="663"/>
          </a:xfrm>
        </p:grpSpPr>
        <p:sp>
          <p:nvSpPr>
            <p:cNvPr id="57357" name="Rectangle 18">
              <a:extLst>
                <a:ext uri="{FF2B5EF4-FFF2-40B4-BE49-F238E27FC236}">
                  <a16:creationId xmlns:a16="http://schemas.microsoft.com/office/drawing/2014/main" id="{2EE24194-8137-46E6-B314-CF4D54D2DEF9}"/>
                </a:ext>
              </a:extLst>
            </p:cNvPr>
            <p:cNvSpPr>
              <a:spLocks/>
            </p:cNvSpPr>
            <p:nvPr/>
          </p:nvSpPr>
          <p:spPr bwMode="auto">
            <a:xfrm>
              <a:off x="0" y="0"/>
              <a:ext cx="20" cy="663"/>
            </a:xfrm>
            <a:prstGeom prst="rect">
              <a:avLst/>
            </a:prstGeom>
            <a:solidFill>
              <a:srgbClr val="1C1C1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7358" name="Rectangle 19">
              <a:extLst>
                <a:ext uri="{FF2B5EF4-FFF2-40B4-BE49-F238E27FC236}">
                  <a16:creationId xmlns:a16="http://schemas.microsoft.com/office/drawing/2014/main" id="{EA90D208-CBD7-4086-8134-CBD763200CAA}"/>
                </a:ext>
              </a:extLst>
            </p:cNvPr>
            <p:cNvSpPr>
              <a:spLocks/>
            </p:cNvSpPr>
            <p:nvPr/>
          </p:nvSpPr>
          <p:spPr bwMode="auto">
            <a:xfrm>
              <a:off x="20"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57352" name="Group 20">
            <a:extLst>
              <a:ext uri="{FF2B5EF4-FFF2-40B4-BE49-F238E27FC236}">
                <a16:creationId xmlns:a16="http://schemas.microsoft.com/office/drawing/2014/main" id="{FD657FD4-08E2-4719-8D84-D9BDE0D2C178}"/>
              </a:ext>
            </a:extLst>
          </p:cNvPr>
          <p:cNvGrpSpPr>
            <a:grpSpLocks/>
          </p:cNvGrpSpPr>
          <p:nvPr/>
        </p:nvGrpSpPr>
        <p:grpSpPr bwMode="auto">
          <a:xfrm>
            <a:off x="1966914" y="533400"/>
            <a:ext cx="8226425" cy="369888"/>
            <a:chOff x="0" y="0"/>
            <a:chExt cx="5182" cy="233"/>
          </a:xfrm>
        </p:grpSpPr>
        <p:sp>
          <p:nvSpPr>
            <p:cNvPr id="57355" name="Rectangle 21">
              <a:extLst>
                <a:ext uri="{FF2B5EF4-FFF2-40B4-BE49-F238E27FC236}">
                  <a16:creationId xmlns:a16="http://schemas.microsoft.com/office/drawing/2014/main" id="{C66F1956-C108-4E42-84E0-A6494BBC327E}"/>
                </a:ext>
              </a:extLst>
            </p:cNvPr>
            <p:cNvSpPr>
              <a:spLocks/>
            </p:cNvSpPr>
            <p:nvPr/>
          </p:nvSpPr>
          <p:spPr bwMode="auto">
            <a:xfrm>
              <a:off x="0" y="0"/>
              <a:ext cx="5182" cy="20"/>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57356" name="Rectangle 22">
              <a:extLst>
                <a:ext uri="{FF2B5EF4-FFF2-40B4-BE49-F238E27FC236}">
                  <a16:creationId xmlns:a16="http://schemas.microsoft.com/office/drawing/2014/main" id="{B16DF9A9-D3BD-4497-986E-DD8696C4CD2E}"/>
                </a:ext>
              </a:extLst>
            </p:cNvPr>
            <p:cNvSpPr>
              <a:spLocks/>
            </p:cNvSpPr>
            <p:nvPr/>
          </p:nvSpPr>
          <p:spPr bwMode="auto">
            <a:xfrm>
              <a:off x="5182"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pic>
        <p:nvPicPr>
          <p:cNvPr id="57353" name="Picture 2">
            <a:extLst>
              <a:ext uri="{FF2B5EF4-FFF2-40B4-BE49-F238E27FC236}">
                <a16:creationId xmlns:a16="http://schemas.microsoft.com/office/drawing/2014/main" id="{600052DF-136D-4C93-A691-2EF661EB778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066800"/>
            <a:ext cx="84582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57354" name="Picture 3">
            <a:extLst>
              <a:ext uri="{FF2B5EF4-FFF2-40B4-BE49-F238E27FC236}">
                <a16:creationId xmlns:a16="http://schemas.microsoft.com/office/drawing/2014/main" id="{3876824E-43C0-4C9C-8EFF-2B216D0C7DA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429001"/>
            <a:ext cx="8915400"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Number Placeholder 1">
            <a:extLst>
              <a:ext uri="{FF2B5EF4-FFF2-40B4-BE49-F238E27FC236}">
                <a16:creationId xmlns:a16="http://schemas.microsoft.com/office/drawing/2014/main" id="{0A817ADF-837A-401A-AFD0-9C7DAB44425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eaLnBrk="1" hangingPunct="1"/>
            <a:r>
              <a:rPr lang="en-US" altLang="ar-SA" sz="1200" i="0">
                <a:latin typeface="Arial" panose="020B0604020202020204" pitchFamily="34" charset="0"/>
              </a:rPr>
              <a:t>18.</a:t>
            </a:r>
            <a:fld id="{ADC87967-C1A2-4364-A9AD-54C07536A994}" type="slidenum">
              <a:rPr lang="en-US" altLang="ar-SA" sz="1200" i="0">
                <a:latin typeface="Arial" panose="020B0604020202020204" pitchFamily="34" charset="0"/>
              </a:rPr>
              <a:pPr eaLnBrk="1" hangingPunct="1"/>
              <a:t>2</a:t>
            </a:fld>
            <a:endParaRPr lang="en-US" altLang="ar-SA" sz="1200" i="0">
              <a:latin typeface="Arial" panose="020B0604020202020204" pitchFamily="34" charset="0"/>
            </a:endParaRPr>
          </a:p>
        </p:txBody>
      </p:sp>
      <p:sp>
        <p:nvSpPr>
          <p:cNvPr id="91138" name="Rectangle 2">
            <a:extLst>
              <a:ext uri="{FF2B5EF4-FFF2-40B4-BE49-F238E27FC236}">
                <a16:creationId xmlns:a16="http://schemas.microsoft.com/office/drawing/2014/main" id="{F32409B5-2D15-4EE9-A9F7-BC6028B667C4}"/>
              </a:ext>
            </a:extLst>
          </p:cNvPr>
          <p:cNvSpPr>
            <a:spLocks noChangeArrowheads="1"/>
          </p:cNvSpPr>
          <p:nvPr/>
        </p:nvSpPr>
        <p:spPr bwMode="ltGray">
          <a:xfrm>
            <a:off x="1890713" y="107951"/>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endParaRPr kumimoji="1" lang="ar-SA" altLang="ar-SA" sz="2400" b="0" i="0">
              <a:latin typeface="Tahoma" panose="020B0604030504040204" pitchFamily="34" charset="0"/>
            </a:endParaRPr>
          </a:p>
        </p:txBody>
      </p:sp>
      <p:sp>
        <p:nvSpPr>
          <p:cNvPr id="91139" name="Rectangle 3">
            <a:extLst>
              <a:ext uri="{FF2B5EF4-FFF2-40B4-BE49-F238E27FC236}">
                <a16:creationId xmlns:a16="http://schemas.microsoft.com/office/drawing/2014/main" id="{7F689205-22EC-4580-B0C7-3407A13CECD3}"/>
              </a:ext>
            </a:extLst>
          </p:cNvPr>
          <p:cNvSpPr>
            <a:spLocks noChangeArrowheads="1"/>
          </p:cNvSpPr>
          <p:nvPr/>
        </p:nvSpPr>
        <p:spPr bwMode="ltGray">
          <a:xfrm>
            <a:off x="2273301" y="107951"/>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endParaRPr kumimoji="1" lang="ar-SA" altLang="ar-SA" sz="2400" b="0" i="0">
              <a:latin typeface="Tahoma" panose="020B0604030504040204" pitchFamily="34" charset="0"/>
            </a:endParaRPr>
          </a:p>
        </p:txBody>
      </p:sp>
      <p:sp>
        <p:nvSpPr>
          <p:cNvPr id="91140" name="Rectangle 4">
            <a:extLst>
              <a:ext uri="{FF2B5EF4-FFF2-40B4-BE49-F238E27FC236}">
                <a16:creationId xmlns:a16="http://schemas.microsoft.com/office/drawing/2014/main" id="{AB57FBB4-DE33-4998-8794-AE376FC209B9}"/>
              </a:ext>
            </a:extLst>
          </p:cNvPr>
          <p:cNvSpPr>
            <a:spLocks noChangeArrowheads="1"/>
          </p:cNvSpPr>
          <p:nvPr/>
        </p:nvSpPr>
        <p:spPr bwMode="ltGray">
          <a:xfrm>
            <a:off x="2014539" y="530226"/>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endParaRPr kumimoji="1" lang="ar-SA" altLang="ar-SA" sz="2400" b="0" i="0">
              <a:latin typeface="Tahoma" panose="020B0604030504040204" pitchFamily="34" charset="0"/>
            </a:endParaRPr>
          </a:p>
        </p:txBody>
      </p:sp>
      <p:sp>
        <p:nvSpPr>
          <p:cNvPr id="91141" name="Rectangle 5">
            <a:extLst>
              <a:ext uri="{FF2B5EF4-FFF2-40B4-BE49-F238E27FC236}">
                <a16:creationId xmlns:a16="http://schemas.microsoft.com/office/drawing/2014/main" id="{E1AD70A2-09A7-4452-AADB-4B55C21DC09B}"/>
              </a:ext>
            </a:extLst>
          </p:cNvPr>
          <p:cNvSpPr>
            <a:spLocks noChangeArrowheads="1"/>
          </p:cNvSpPr>
          <p:nvPr/>
        </p:nvSpPr>
        <p:spPr bwMode="ltGray">
          <a:xfrm>
            <a:off x="2384425" y="530226"/>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endParaRPr kumimoji="1" lang="ar-SA" altLang="ar-SA" sz="2400" b="0" i="0">
              <a:latin typeface="Tahoma" panose="020B0604030504040204" pitchFamily="34" charset="0"/>
            </a:endParaRPr>
          </a:p>
        </p:txBody>
      </p:sp>
      <p:sp>
        <p:nvSpPr>
          <p:cNvPr id="91142" name="Rectangle 6">
            <a:extLst>
              <a:ext uri="{FF2B5EF4-FFF2-40B4-BE49-F238E27FC236}">
                <a16:creationId xmlns:a16="http://schemas.microsoft.com/office/drawing/2014/main" id="{8CF84349-95A6-4290-ACFC-7EF92A7A2218}"/>
              </a:ext>
            </a:extLst>
          </p:cNvPr>
          <p:cNvSpPr>
            <a:spLocks noChangeArrowheads="1"/>
          </p:cNvSpPr>
          <p:nvPr/>
        </p:nvSpPr>
        <p:spPr bwMode="ltGray">
          <a:xfrm>
            <a:off x="1600200" y="457201"/>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endParaRPr kumimoji="1" lang="ar-SA" altLang="ar-SA" sz="2400" b="0" i="0">
              <a:latin typeface="Tahoma" panose="020B0604030504040204" pitchFamily="34" charset="0"/>
            </a:endParaRPr>
          </a:p>
        </p:txBody>
      </p:sp>
      <p:sp>
        <p:nvSpPr>
          <p:cNvPr id="91143" name="Rectangle 7">
            <a:extLst>
              <a:ext uri="{FF2B5EF4-FFF2-40B4-BE49-F238E27FC236}">
                <a16:creationId xmlns:a16="http://schemas.microsoft.com/office/drawing/2014/main" id="{69043440-A56D-4083-BC20-19D898625499}"/>
              </a:ext>
            </a:extLst>
          </p:cNvPr>
          <p:cNvSpPr>
            <a:spLocks noChangeArrowheads="1"/>
          </p:cNvSpPr>
          <p:nvPr/>
        </p:nvSpPr>
        <p:spPr bwMode="gray">
          <a:xfrm>
            <a:off x="2235200" y="1"/>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endParaRPr kumimoji="1" lang="ar-SA" altLang="ar-SA" sz="2400" b="0" i="0">
              <a:latin typeface="Tahoma" panose="020B0604030504040204" pitchFamily="34" charset="0"/>
            </a:endParaRPr>
          </a:p>
        </p:txBody>
      </p:sp>
      <p:sp>
        <p:nvSpPr>
          <p:cNvPr id="91144" name="Rectangle 8">
            <a:extLst>
              <a:ext uri="{FF2B5EF4-FFF2-40B4-BE49-F238E27FC236}">
                <a16:creationId xmlns:a16="http://schemas.microsoft.com/office/drawing/2014/main" id="{177C82A0-B4F5-4BAC-B12E-A210FE76A291}"/>
              </a:ext>
            </a:extLst>
          </p:cNvPr>
          <p:cNvSpPr>
            <a:spLocks noChangeArrowheads="1"/>
          </p:cNvSpPr>
          <p:nvPr/>
        </p:nvSpPr>
        <p:spPr bwMode="gray">
          <a:xfrm>
            <a:off x="1966914" y="533400"/>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endParaRPr kumimoji="1" lang="ar-SA" altLang="ar-SA" sz="2400" b="0" i="0">
              <a:latin typeface="Tahoma" panose="020B0604030504040204" pitchFamily="34" charset="0"/>
            </a:endParaRPr>
          </a:p>
        </p:txBody>
      </p:sp>
      <p:sp>
        <p:nvSpPr>
          <p:cNvPr id="8202" name="Text Box 9">
            <a:extLst>
              <a:ext uri="{FF2B5EF4-FFF2-40B4-BE49-F238E27FC236}">
                <a16:creationId xmlns:a16="http://schemas.microsoft.com/office/drawing/2014/main" id="{7622AF11-4294-4AE4-9D4B-93187BDC1963}"/>
              </a:ext>
            </a:extLst>
          </p:cNvPr>
          <p:cNvSpPr txBox="1">
            <a:spLocks noChangeArrowheads="1"/>
          </p:cNvSpPr>
          <p:nvPr/>
        </p:nvSpPr>
        <p:spPr bwMode="auto">
          <a:xfrm>
            <a:off x="2483806" y="1"/>
            <a:ext cx="5626733" cy="646331"/>
          </a:xfrm>
          <a:prstGeom prst="rect">
            <a:avLst/>
          </a:prstGeom>
          <a:noFill/>
          <a:ln>
            <a:noFill/>
          </a:ln>
          <a:extLst/>
        </p:spPr>
        <p:txBody>
          <a:bodyPr wrap="none">
            <a:spAutoFit/>
          </a:bodyPr>
          <a:lstStyle>
            <a:lvl1pPr>
              <a:defRPr sz="3200" b="1" i="1">
                <a:solidFill>
                  <a:schemeClr val="tx1"/>
                </a:solidFill>
                <a:latin typeface="Baby Kruffy" pitchFamily="2" charset="0"/>
              </a:defRPr>
            </a:lvl1pPr>
            <a:lvl2pPr marL="742950" indent="-285750">
              <a:defRPr sz="3200" b="1" i="1">
                <a:solidFill>
                  <a:schemeClr val="tx1"/>
                </a:solidFill>
                <a:latin typeface="Baby Kruffy" pitchFamily="2" charset="0"/>
              </a:defRPr>
            </a:lvl2pPr>
            <a:lvl3pPr marL="1143000" indent="-228600">
              <a:defRPr sz="3200" b="1" i="1">
                <a:solidFill>
                  <a:schemeClr val="tx1"/>
                </a:solidFill>
                <a:latin typeface="Baby Kruffy" pitchFamily="2" charset="0"/>
              </a:defRPr>
            </a:lvl3pPr>
            <a:lvl4pPr marL="1600200" indent="-228600">
              <a:defRPr sz="3200" b="1" i="1">
                <a:solidFill>
                  <a:schemeClr val="tx1"/>
                </a:solidFill>
                <a:latin typeface="Baby Kruffy" pitchFamily="2" charset="0"/>
              </a:defRPr>
            </a:lvl4pPr>
            <a:lvl5pPr marL="2057400" indent="-228600">
              <a:defRPr sz="3200" b="1" i="1">
                <a:solidFill>
                  <a:schemeClr val="tx1"/>
                </a:solidFill>
                <a:latin typeface="Baby Kruffy" pitchFamily="2" charset="0"/>
              </a:defRPr>
            </a:lvl5pPr>
            <a:lvl6pPr marL="2514600" indent="-228600" eaLnBrk="0" fontAlgn="base" hangingPunct="0">
              <a:spcBef>
                <a:spcPct val="0"/>
              </a:spcBef>
              <a:spcAft>
                <a:spcPct val="0"/>
              </a:spcAft>
              <a:defRPr sz="3200" b="1" i="1">
                <a:solidFill>
                  <a:schemeClr val="tx1"/>
                </a:solidFill>
                <a:latin typeface="Baby Kruffy" pitchFamily="2" charset="0"/>
              </a:defRPr>
            </a:lvl6pPr>
            <a:lvl7pPr marL="2971800" indent="-228600" eaLnBrk="0" fontAlgn="base" hangingPunct="0">
              <a:spcBef>
                <a:spcPct val="0"/>
              </a:spcBef>
              <a:spcAft>
                <a:spcPct val="0"/>
              </a:spcAft>
              <a:defRPr sz="3200" b="1" i="1">
                <a:solidFill>
                  <a:schemeClr val="tx1"/>
                </a:solidFill>
                <a:latin typeface="Baby Kruffy" pitchFamily="2" charset="0"/>
              </a:defRPr>
            </a:lvl7pPr>
            <a:lvl8pPr marL="3429000" indent="-228600" eaLnBrk="0" fontAlgn="base" hangingPunct="0">
              <a:spcBef>
                <a:spcPct val="0"/>
              </a:spcBef>
              <a:spcAft>
                <a:spcPct val="0"/>
              </a:spcAft>
              <a:defRPr sz="3200" b="1" i="1">
                <a:solidFill>
                  <a:schemeClr val="tx1"/>
                </a:solidFill>
                <a:latin typeface="Baby Kruffy" pitchFamily="2" charset="0"/>
              </a:defRPr>
            </a:lvl8pPr>
            <a:lvl9pPr marL="3886200" indent="-228600" eaLnBrk="0" fontAlgn="base" hangingPunct="0">
              <a:spcBef>
                <a:spcPct val="0"/>
              </a:spcBef>
              <a:spcAft>
                <a:spcPct val="0"/>
              </a:spcAft>
              <a:defRPr sz="3200" b="1" i="1">
                <a:solidFill>
                  <a:schemeClr val="tx1"/>
                </a:solidFill>
                <a:latin typeface="Baby Kruffy" pitchFamily="2" charset="0"/>
              </a:defRPr>
            </a:lvl9pPr>
          </a:lstStyle>
          <a:p>
            <a:pPr eaLnBrk="0" hangingPunct="0">
              <a:defRPr/>
            </a:pPr>
            <a:r>
              <a:rPr lang="en-US" sz="3600" dirty="0">
                <a:solidFill>
                  <a:schemeClr val="hlink"/>
                </a:solidFill>
                <a:effectLst>
                  <a:outerShdw blurRad="38100" dist="38100" dir="2700000" algn="tl">
                    <a:srgbClr val="000000">
                      <a:alpha val="43137"/>
                    </a:srgbClr>
                  </a:outerShdw>
                </a:effectLst>
                <a:latin typeface="Times New Roman" pitchFamily="18" charset="0"/>
              </a:rPr>
              <a:t>18.4.3  Classless Addressing</a:t>
            </a:r>
          </a:p>
        </p:txBody>
      </p:sp>
      <p:sp>
        <p:nvSpPr>
          <p:cNvPr id="91146" name="Rectangle 10">
            <a:extLst>
              <a:ext uri="{FF2B5EF4-FFF2-40B4-BE49-F238E27FC236}">
                <a16:creationId xmlns:a16="http://schemas.microsoft.com/office/drawing/2014/main" id="{43281134-E689-47B3-A868-98F9E7D24D16}"/>
              </a:ext>
            </a:extLst>
          </p:cNvPr>
          <p:cNvSpPr>
            <a:spLocks noChangeArrowheads="1"/>
          </p:cNvSpPr>
          <p:nvPr/>
        </p:nvSpPr>
        <p:spPr bwMode="auto">
          <a:xfrm>
            <a:off x="1890713" y="980921"/>
            <a:ext cx="7924800" cy="569386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just"/>
            <a:r>
              <a:rPr lang="en-US" altLang="ar-SA" sz="2800" dirty="0">
                <a:latin typeface="Times New Roman" panose="02020603050405020304" pitchFamily="18" charset="0"/>
              </a:rPr>
              <a:t>With the growth of the Internet, it was clear that a larger address space was needed as a long-term solution. The larger address space, however, requires that the length of IP addresses also be increased, which means the format of the IP packets needs to be changed. Although the long-range solution has already been devised and is called IPv6, a short-term solution was also devised to use the same address space but to change the distribution of addresses to provide a fair share to each organization. The short-term solution still uses IPv4 addresses, but it is called classless addressing.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Number Placeholder 1">
            <a:extLst>
              <a:ext uri="{FF2B5EF4-FFF2-40B4-BE49-F238E27FC236}">
                <a16:creationId xmlns:a16="http://schemas.microsoft.com/office/drawing/2014/main" id="{0A817ADF-837A-401A-AFD0-9C7DAB44425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eaLnBrk="1" hangingPunct="1"/>
            <a:r>
              <a:rPr lang="en-US" altLang="ar-SA" sz="1200" i="0">
                <a:latin typeface="Arial" panose="020B0604020202020204" pitchFamily="34" charset="0"/>
              </a:rPr>
              <a:t>18.</a:t>
            </a:r>
            <a:fld id="{ADC87967-C1A2-4364-A9AD-54C07536A994}" type="slidenum">
              <a:rPr lang="en-US" altLang="ar-SA" sz="1200" i="0">
                <a:latin typeface="Arial" panose="020B0604020202020204" pitchFamily="34" charset="0"/>
              </a:rPr>
              <a:pPr eaLnBrk="1" hangingPunct="1"/>
              <a:t>3</a:t>
            </a:fld>
            <a:endParaRPr lang="en-US" altLang="ar-SA" sz="1200" i="0">
              <a:latin typeface="Arial" panose="020B0604020202020204" pitchFamily="34" charset="0"/>
            </a:endParaRPr>
          </a:p>
        </p:txBody>
      </p:sp>
      <p:sp>
        <p:nvSpPr>
          <p:cNvPr id="91138" name="Rectangle 2">
            <a:extLst>
              <a:ext uri="{FF2B5EF4-FFF2-40B4-BE49-F238E27FC236}">
                <a16:creationId xmlns:a16="http://schemas.microsoft.com/office/drawing/2014/main" id="{F32409B5-2D15-4EE9-A9F7-BC6028B667C4}"/>
              </a:ext>
            </a:extLst>
          </p:cNvPr>
          <p:cNvSpPr>
            <a:spLocks noChangeArrowheads="1"/>
          </p:cNvSpPr>
          <p:nvPr/>
        </p:nvSpPr>
        <p:spPr bwMode="ltGray">
          <a:xfrm>
            <a:off x="1890713" y="107951"/>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endParaRPr kumimoji="1" lang="ar-SA" altLang="ar-SA" sz="2400" b="0" i="0">
              <a:latin typeface="Tahoma" panose="020B0604030504040204" pitchFamily="34" charset="0"/>
            </a:endParaRPr>
          </a:p>
        </p:txBody>
      </p:sp>
      <p:sp>
        <p:nvSpPr>
          <p:cNvPr id="91139" name="Rectangle 3">
            <a:extLst>
              <a:ext uri="{FF2B5EF4-FFF2-40B4-BE49-F238E27FC236}">
                <a16:creationId xmlns:a16="http://schemas.microsoft.com/office/drawing/2014/main" id="{7F689205-22EC-4580-B0C7-3407A13CECD3}"/>
              </a:ext>
            </a:extLst>
          </p:cNvPr>
          <p:cNvSpPr>
            <a:spLocks noChangeArrowheads="1"/>
          </p:cNvSpPr>
          <p:nvPr/>
        </p:nvSpPr>
        <p:spPr bwMode="ltGray">
          <a:xfrm>
            <a:off x="2273301" y="107951"/>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endParaRPr kumimoji="1" lang="ar-SA" altLang="ar-SA" sz="2400" b="0" i="0">
              <a:latin typeface="Tahoma" panose="020B0604030504040204" pitchFamily="34" charset="0"/>
            </a:endParaRPr>
          </a:p>
        </p:txBody>
      </p:sp>
      <p:sp>
        <p:nvSpPr>
          <p:cNvPr id="91140" name="Rectangle 4">
            <a:extLst>
              <a:ext uri="{FF2B5EF4-FFF2-40B4-BE49-F238E27FC236}">
                <a16:creationId xmlns:a16="http://schemas.microsoft.com/office/drawing/2014/main" id="{AB57FBB4-DE33-4998-8794-AE376FC209B9}"/>
              </a:ext>
            </a:extLst>
          </p:cNvPr>
          <p:cNvSpPr>
            <a:spLocks noChangeArrowheads="1"/>
          </p:cNvSpPr>
          <p:nvPr/>
        </p:nvSpPr>
        <p:spPr bwMode="ltGray">
          <a:xfrm>
            <a:off x="2014539" y="530226"/>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endParaRPr kumimoji="1" lang="ar-SA" altLang="ar-SA" sz="2400" b="0" i="0">
              <a:latin typeface="Tahoma" panose="020B0604030504040204" pitchFamily="34" charset="0"/>
            </a:endParaRPr>
          </a:p>
        </p:txBody>
      </p:sp>
      <p:sp>
        <p:nvSpPr>
          <p:cNvPr id="91141" name="Rectangle 5">
            <a:extLst>
              <a:ext uri="{FF2B5EF4-FFF2-40B4-BE49-F238E27FC236}">
                <a16:creationId xmlns:a16="http://schemas.microsoft.com/office/drawing/2014/main" id="{E1AD70A2-09A7-4452-AADB-4B55C21DC09B}"/>
              </a:ext>
            </a:extLst>
          </p:cNvPr>
          <p:cNvSpPr>
            <a:spLocks noChangeArrowheads="1"/>
          </p:cNvSpPr>
          <p:nvPr/>
        </p:nvSpPr>
        <p:spPr bwMode="ltGray">
          <a:xfrm>
            <a:off x="2384425" y="530226"/>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endParaRPr kumimoji="1" lang="ar-SA" altLang="ar-SA" sz="2400" b="0" i="0">
              <a:latin typeface="Tahoma" panose="020B0604030504040204" pitchFamily="34" charset="0"/>
            </a:endParaRPr>
          </a:p>
        </p:txBody>
      </p:sp>
      <p:sp>
        <p:nvSpPr>
          <p:cNvPr id="91142" name="Rectangle 6">
            <a:extLst>
              <a:ext uri="{FF2B5EF4-FFF2-40B4-BE49-F238E27FC236}">
                <a16:creationId xmlns:a16="http://schemas.microsoft.com/office/drawing/2014/main" id="{8CF84349-95A6-4290-ACFC-7EF92A7A2218}"/>
              </a:ext>
            </a:extLst>
          </p:cNvPr>
          <p:cNvSpPr>
            <a:spLocks noChangeArrowheads="1"/>
          </p:cNvSpPr>
          <p:nvPr/>
        </p:nvSpPr>
        <p:spPr bwMode="ltGray">
          <a:xfrm>
            <a:off x="1600200" y="457201"/>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endParaRPr kumimoji="1" lang="ar-SA" altLang="ar-SA" sz="2400" b="0" i="0">
              <a:latin typeface="Tahoma" panose="020B0604030504040204" pitchFamily="34" charset="0"/>
            </a:endParaRPr>
          </a:p>
        </p:txBody>
      </p:sp>
      <p:sp>
        <p:nvSpPr>
          <p:cNvPr id="91143" name="Rectangle 7">
            <a:extLst>
              <a:ext uri="{FF2B5EF4-FFF2-40B4-BE49-F238E27FC236}">
                <a16:creationId xmlns:a16="http://schemas.microsoft.com/office/drawing/2014/main" id="{69043440-A56D-4083-BC20-19D898625499}"/>
              </a:ext>
            </a:extLst>
          </p:cNvPr>
          <p:cNvSpPr>
            <a:spLocks noChangeArrowheads="1"/>
          </p:cNvSpPr>
          <p:nvPr/>
        </p:nvSpPr>
        <p:spPr bwMode="gray">
          <a:xfrm>
            <a:off x="2235200" y="1"/>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endParaRPr kumimoji="1" lang="ar-SA" altLang="ar-SA" sz="2400" b="0" i="0">
              <a:latin typeface="Tahoma" panose="020B0604030504040204" pitchFamily="34" charset="0"/>
            </a:endParaRPr>
          </a:p>
        </p:txBody>
      </p:sp>
      <p:sp>
        <p:nvSpPr>
          <p:cNvPr id="91144" name="Rectangle 8">
            <a:extLst>
              <a:ext uri="{FF2B5EF4-FFF2-40B4-BE49-F238E27FC236}">
                <a16:creationId xmlns:a16="http://schemas.microsoft.com/office/drawing/2014/main" id="{177C82A0-B4F5-4BAC-B12E-A210FE76A291}"/>
              </a:ext>
            </a:extLst>
          </p:cNvPr>
          <p:cNvSpPr>
            <a:spLocks noChangeArrowheads="1"/>
          </p:cNvSpPr>
          <p:nvPr/>
        </p:nvSpPr>
        <p:spPr bwMode="gray">
          <a:xfrm>
            <a:off x="1966914" y="533400"/>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endParaRPr kumimoji="1" lang="ar-SA" altLang="ar-SA" sz="2400" b="0" i="0">
              <a:latin typeface="Tahoma" panose="020B0604030504040204" pitchFamily="34" charset="0"/>
            </a:endParaRPr>
          </a:p>
        </p:txBody>
      </p:sp>
      <p:sp>
        <p:nvSpPr>
          <p:cNvPr id="8202" name="Text Box 9">
            <a:extLst>
              <a:ext uri="{FF2B5EF4-FFF2-40B4-BE49-F238E27FC236}">
                <a16:creationId xmlns:a16="http://schemas.microsoft.com/office/drawing/2014/main" id="{7622AF11-4294-4AE4-9D4B-93187BDC1963}"/>
              </a:ext>
            </a:extLst>
          </p:cNvPr>
          <p:cNvSpPr txBox="1">
            <a:spLocks noChangeArrowheads="1"/>
          </p:cNvSpPr>
          <p:nvPr/>
        </p:nvSpPr>
        <p:spPr bwMode="auto">
          <a:xfrm>
            <a:off x="2483806" y="1"/>
            <a:ext cx="5626733" cy="646331"/>
          </a:xfrm>
          <a:prstGeom prst="rect">
            <a:avLst/>
          </a:prstGeom>
          <a:noFill/>
          <a:ln>
            <a:noFill/>
          </a:ln>
          <a:extLst/>
        </p:spPr>
        <p:txBody>
          <a:bodyPr wrap="none">
            <a:spAutoFit/>
          </a:bodyPr>
          <a:lstStyle>
            <a:lvl1pPr>
              <a:defRPr sz="3200" b="1" i="1">
                <a:solidFill>
                  <a:schemeClr val="tx1"/>
                </a:solidFill>
                <a:latin typeface="Baby Kruffy" pitchFamily="2" charset="0"/>
              </a:defRPr>
            </a:lvl1pPr>
            <a:lvl2pPr marL="742950" indent="-285750">
              <a:defRPr sz="3200" b="1" i="1">
                <a:solidFill>
                  <a:schemeClr val="tx1"/>
                </a:solidFill>
                <a:latin typeface="Baby Kruffy" pitchFamily="2" charset="0"/>
              </a:defRPr>
            </a:lvl2pPr>
            <a:lvl3pPr marL="1143000" indent="-228600">
              <a:defRPr sz="3200" b="1" i="1">
                <a:solidFill>
                  <a:schemeClr val="tx1"/>
                </a:solidFill>
                <a:latin typeface="Baby Kruffy" pitchFamily="2" charset="0"/>
              </a:defRPr>
            </a:lvl3pPr>
            <a:lvl4pPr marL="1600200" indent="-228600">
              <a:defRPr sz="3200" b="1" i="1">
                <a:solidFill>
                  <a:schemeClr val="tx1"/>
                </a:solidFill>
                <a:latin typeface="Baby Kruffy" pitchFamily="2" charset="0"/>
              </a:defRPr>
            </a:lvl4pPr>
            <a:lvl5pPr marL="2057400" indent="-228600">
              <a:defRPr sz="3200" b="1" i="1">
                <a:solidFill>
                  <a:schemeClr val="tx1"/>
                </a:solidFill>
                <a:latin typeface="Baby Kruffy" pitchFamily="2" charset="0"/>
              </a:defRPr>
            </a:lvl5pPr>
            <a:lvl6pPr marL="2514600" indent="-228600" eaLnBrk="0" fontAlgn="base" hangingPunct="0">
              <a:spcBef>
                <a:spcPct val="0"/>
              </a:spcBef>
              <a:spcAft>
                <a:spcPct val="0"/>
              </a:spcAft>
              <a:defRPr sz="3200" b="1" i="1">
                <a:solidFill>
                  <a:schemeClr val="tx1"/>
                </a:solidFill>
                <a:latin typeface="Baby Kruffy" pitchFamily="2" charset="0"/>
              </a:defRPr>
            </a:lvl6pPr>
            <a:lvl7pPr marL="2971800" indent="-228600" eaLnBrk="0" fontAlgn="base" hangingPunct="0">
              <a:spcBef>
                <a:spcPct val="0"/>
              </a:spcBef>
              <a:spcAft>
                <a:spcPct val="0"/>
              </a:spcAft>
              <a:defRPr sz="3200" b="1" i="1">
                <a:solidFill>
                  <a:schemeClr val="tx1"/>
                </a:solidFill>
                <a:latin typeface="Baby Kruffy" pitchFamily="2" charset="0"/>
              </a:defRPr>
            </a:lvl7pPr>
            <a:lvl8pPr marL="3429000" indent="-228600" eaLnBrk="0" fontAlgn="base" hangingPunct="0">
              <a:spcBef>
                <a:spcPct val="0"/>
              </a:spcBef>
              <a:spcAft>
                <a:spcPct val="0"/>
              </a:spcAft>
              <a:defRPr sz="3200" b="1" i="1">
                <a:solidFill>
                  <a:schemeClr val="tx1"/>
                </a:solidFill>
                <a:latin typeface="Baby Kruffy" pitchFamily="2" charset="0"/>
              </a:defRPr>
            </a:lvl8pPr>
            <a:lvl9pPr marL="3886200" indent="-228600" eaLnBrk="0" fontAlgn="base" hangingPunct="0">
              <a:spcBef>
                <a:spcPct val="0"/>
              </a:spcBef>
              <a:spcAft>
                <a:spcPct val="0"/>
              </a:spcAft>
              <a:defRPr sz="3200" b="1" i="1">
                <a:solidFill>
                  <a:schemeClr val="tx1"/>
                </a:solidFill>
                <a:latin typeface="Baby Kruffy" pitchFamily="2" charset="0"/>
              </a:defRPr>
            </a:lvl9pPr>
          </a:lstStyle>
          <a:p>
            <a:pPr eaLnBrk="0" hangingPunct="0">
              <a:defRPr/>
            </a:pPr>
            <a:r>
              <a:rPr lang="en-US" sz="3600" dirty="0">
                <a:solidFill>
                  <a:schemeClr val="hlink"/>
                </a:solidFill>
                <a:effectLst>
                  <a:outerShdw blurRad="38100" dist="38100" dir="2700000" algn="tl">
                    <a:srgbClr val="000000">
                      <a:alpha val="43137"/>
                    </a:srgbClr>
                  </a:outerShdw>
                </a:effectLst>
                <a:latin typeface="Times New Roman" pitchFamily="18" charset="0"/>
              </a:rPr>
              <a:t>18.4.3  Classless Addressing</a:t>
            </a:r>
          </a:p>
        </p:txBody>
      </p:sp>
      <p:sp>
        <p:nvSpPr>
          <p:cNvPr id="12" name="Rectangle 28">
            <a:extLst>
              <a:ext uri="{FF2B5EF4-FFF2-40B4-BE49-F238E27FC236}">
                <a16:creationId xmlns:a16="http://schemas.microsoft.com/office/drawing/2014/main" id="{AF3ED40D-9708-4DE8-A110-08F8A97FF35A}"/>
              </a:ext>
            </a:extLst>
          </p:cNvPr>
          <p:cNvSpPr/>
          <p:nvPr/>
        </p:nvSpPr>
        <p:spPr>
          <a:xfrm>
            <a:off x="1989385" y="1301750"/>
            <a:ext cx="8153400" cy="3970338"/>
          </a:xfrm>
          <a:prstGeom prst="rect">
            <a:avLst/>
          </a:prstGeom>
        </p:spPr>
        <p:txBody>
          <a:bodyPr>
            <a:spAutoFit/>
          </a:bodyPr>
          <a:lstStyle/>
          <a:p>
            <a:pPr eaLnBrk="1" hangingPunct="1">
              <a:buFont typeface="Wingdings" pitchFamily="2" charset="2"/>
              <a:buChar char="Ø"/>
              <a:defRPr/>
            </a:pPr>
            <a:r>
              <a:rPr lang="en-US" sz="2800" b="1" dirty="0"/>
              <a:t>To overcome address depletion.</a:t>
            </a:r>
          </a:p>
          <a:p>
            <a:pPr eaLnBrk="1" hangingPunct="1">
              <a:buFont typeface="Wingdings" pitchFamily="2" charset="2"/>
              <a:buChar char="Ø"/>
              <a:defRPr/>
            </a:pPr>
            <a:r>
              <a:rPr lang="en-US" sz="2800" b="1" dirty="0"/>
              <a:t>no classes, but the address are still granted in blocks.</a:t>
            </a:r>
          </a:p>
          <a:p>
            <a:pPr eaLnBrk="1" hangingPunct="1">
              <a:buFont typeface="Wingdings" pitchFamily="2" charset="2"/>
              <a:buChar char="Ø"/>
              <a:defRPr/>
            </a:pPr>
            <a:r>
              <a:rPr lang="en-US" sz="2800" b="1" dirty="0"/>
              <a:t>The size of the block( the number of addresses) varies based on the nature and size of the entity.</a:t>
            </a:r>
          </a:p>
          <a:p>
            <a:pPr marL="463550" indent="-122238">
              <a:buFont typeface="Wingdings" pitchFamily="2" charset="2"/>
              <a:buChar char="ü"/>
              <a:defRPr/>
            </a:pPr>
            <a:r>
              <a:rPr lang="en-US" sz="2800" b="1" dirty="0"/>
              <a:t>Household: 2 addresses</a:t>
            </a:r>
          </a:p>
          <a:p>
            <a:pPr marL="463550" indent="-122238">
              <a:buFont typeface="Wingdings" pitchFamily="2" charset="2"/>
              <a:buChar char="ü"/>
              <a:defRPr/>
            </a:pPr>
            <a:r>
              <a:rPr lang="en-US" sz="2800" b="1" dirty="0"/>
              <a:t>Large organization: thousands of addresses.</a:t>
            </a:r>
          </a:p>
          <a:p>
            <a:pPr marL="463550" indent="-122238">
              <a:buFont typeface="Wingdings" pitchFamily="2" charset="2"/>
              <a:buChar char="ü"/>
              <a:defRPr/>
            </a:pPr>
            <a:r>
              <a:rPr lang="en-US" sz="2800" dirty="0"/>
              <a:t> </a:t>
            </a:r>
            <a:r>
              <a:rPr lang="en-US" sz="2800" b="1" dirty="0"/>
              <a:t>ISP: thousands or hundreds of thousands based on the number of customers it may serve.</a:t>
            </a:r>
            <a:endParaRPr lang="en-US" sz="2800" dirty="0"/>
          </a:p>
        </p:txBody>
      </p:sp>
    </p:spTree>
    <p:extLst>
      <p:ext uri="{BB962C8B-B14F-4D97-AF65-F5344CB8AC3E}">
        <p14:creationId xmlns:p14="http://schemas.microsoft.com/office/powerpoint/2010/main" val="2319984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Number Placeholder 1">
            <a:extLst>
              <a:ext uri="{FF2B5EF4-FFF2-40B4-BE49-F238E27FC236}">
                <a16:creationId xmlns:a16="http://schemas.microsoft.com/office/drawing/2014/main" id="{0A817ADF-837A-401A-AFD0-9C7DAB44425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eaLnBrk="1" hangingPunct="1"/>
            <a:r>
              <a:rPr lang="en-US" altLang="ar-SA" sz="1200" i="0">
                <a:latin typeface="Arial" panose="020B0604020202020204" pitchFamily="34" charset="0"/>
              </a:rPr>
              <a:t>18.</a:t>
            </a:r>
            <a:fld id="{ADC87967-C1A2-4364-A9AD-54C07536A994}" type="slidenum">
              <a:rPr lang="en-US" altLang="ar-SA" sz="1200" i="0">
                <a:latin typeface="Arial" panose="020B0604020202020204" pitchFamily="34" charset="0"/>
              </a:rPr>
              <a:pPr eaLnBrk="1" hangingPunct="1"/>
              <a:t>4</a:t>
            </a:fld>
            <a:endParaRPr lang="en-US" altLang="ar-SA" sz="1200" i="0">
              <a:latin typeface="Arial" panose="020B0604020202020204" pitchFamily="34" charset="0"/>
            </a:endParaRPr>
          </a:p>
        </p:txBody>
      </p:sp>
      <p:sp>
        <p:nvSpPr>
          <p:cNvPr id="91138" name="Rectangle 2">
            <a:extLst>
              <a:ext uri="{FF2B5EF4-FFF2-40B4-BE49-F238E27FC236}">
                <a16:creationId xmlns:a16="http://schemas.microsoft.com/office/drawing/2014/main" id="{F32409B5-2D15-4EE9-A9F7-BC6028B667C4}"/>
              </a:ext>
            </a:extLst>
          </p:cNvPr>
          <p:cNvSpPr>
            <a:spLocks noChangeArrowheads="1"/>
          </p:cNvSpPr>
          <p:nvPr/>
        </p:nvSpPr>
        <p:spPr bwMode="ltGray">
          <a:xfrm>
            <a:off x="1890713" y="107951"/>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endParaRPr kumimoji="1" lang="ar-SA" altLang="ar-SA" sz="2400" b="0" i="0">
              <a:latin typeface="Tahoma" panose="020B0604030504040204" pitchFamily="34" charset="0"/>
            </a:endParaRPr>
          </a:p>
        </p:txBody>
      </p:sp>
      <p:sp>
        <p:nvSpPr>
          <p:cNvPr id="91139" name="Rectangle 3">
            <a:extLst>
              <a:ext uri="{FF2B5EF4-FFF2-40B4-BE49-F238E27FC236}">
                <a16:creationId xmlns:a16="http://schemas.microsoft.com/office/drawing/2014/main" id="{7F689205-22EC-4580-B0C7-3407A13CECD3}"/>
              </a:ext>
            </a:extLst>
          </p:cNvPr>
          <p:cNvSpPr>
            <a:spLocks noChangeArrowheads="1"/>
          </p:cNvSpPr>
          <p:nvPr/>
        </p:nvSpPr>
        <p:spPr bwMode="ltGray">
          <a:xfrm>
            <a:off x="2273301" y="107951"/>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endParaRPr kumimoji="1" lang="ar-SA" altLang="ar-SA" sz="2400" b="0" i="0">
              <a:latin typeface="Tahoma" panose="020B0604030504040204" pitchFamily="34" charset="0"/>
            </a:endParaRPr>
          </a:p>
        </p:txBody>
      </p:sp>
      <p:sp>
        <p:nvSpPr>
          <p:cNvPr id="91140" name="Rectangle 4">
            <a:extLst>
              <a:ext uri="{FF2B5EF4-FFF2-40B4-BE49-F238E27FC236}">
                <a16:creationId xmlns:a16="http://schemas.microsoft.com/office/drawing/2014/main" id="{AB57FBB4-DE33-4998-8794-AE376FC209B9}"/>
              </a:ext>
            </a:extLst>
          </p:cNvPr>
          <p:cNvSpPr>
            <a:spLocks noChangeArrowheads="1"/>
          </p:cNvSpPr>
          <p:nvPr/>
        </p:nvSpPr>
        <p:spPr bwMode="ltGray">
          <a:xfrm>
            <a:off x="2014539" y="530226"/>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endParaRPr kumimoji="1" lang="ar-SA" altLang="ar-SA" sz="2400" b="0" i="0">
              <a:latin typeface="Tahoma" panose="020B0604030504040204" pitchFamily="34" charset="0"/>
            </a:endParaRPr>
          </a:p>
        </p:txBody>
      </p:sp>
      <p:sp>
        <p:nvSpPr>
          <p:cNvPr id="91141" name="Rectangle 5">
            <a:extLst>
              <a:ext uri="{FF2B5EF4-FFF2-40B4-BE49-F238E27FC236}">
                <a16:creationId xmlns:a16="http://schemas.microsoft.com/office/drawing/2014/main" id="{E1AD70A2-09A7-4452-AADB-4B55C21DC09B}"/>
              </a:ext>
            </a:extLst>
          </p:cNvPr>
          <p:cNvSpPr>
            <a:spLocks noChangeArrowheads="1"/>
          </p:cNvSpPr>
          <p:nvPr/>
        </p:nvSpPr>
        <p:spPr bwMode="ltGray">
          <a:xfrm>
            <a:off x="2384425" y="530226"/>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endParaRPr kumimoji="1" lang="ar-SA" altLang="ar-SA" sz="2400" b="0" i="0">
              <a:latin typeface="Tahoma" panose="020B0604030504040204" pitchFamily="34" charset="0"/>
            </a:endParaRPr>
          </a:p>
        </p:txBody>
      </p:sp>
      <p:sp>
        <p:nvSpPr>
          <p:cNvPr id="91142" name="Rectangle 6">
            <a:extLst>
              <a:ext uri="{FF2B5EF4-FFF2-40B4-BE49-F238E27FC236}">
                <a16:creationId xmlns:a16="http://schemas.microsoft.com/office/drawing/2014/main" id="{8CF84349-95A6-4290-ACFC-7EF92A7A2218}"/>
              </a:ext>
            </a:extLst>
          </p:cNvPr>
          <p:cNvSpPr>
            <a:spLocks noChangeArrowheads="1"/>
          </p:cNvSpPr>
          <p:nvPr/>
        </p:nvSpPr>
        <p:spPr bwMode="ltGray">
          <a:xfrm>
            <a:off x="1600200" y="457201"/>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endParaRPr kumimoji="1" lang="ar-SA" altLang="ar-SA" sz="2400" b="0" i="0">
              <a:latin typeface="Tahoma" panose="020B0604030504040204" pitchFamily="34" charset="0"/>
            </a:endParaRPr>
          </a:p>
        </p:txBody>
      </p:sp>
      <p:sp>
        <p:nvSpPr>
          <p:cNvPr id="91143" name="Rectangle 7">
            <a:extLst>
              <a:ext uri="{FF2B5EF4-FFF2-40B4-BE49-F238E27FC236}">
                <a16:creationId xmlns:a16="http://schemas.microsoft.com/office/drawing/2014/main" id="{69043440-A56D-4083-BC20-19D898625499}"/>
              </a:ext>
            </a:extLst>
          </p:cNvPr>
          <p:cNvSpPr>
            <a:spLocks noChangeArrowheads="1"/>
          </p:cNvSpPr>
          <p:nvPr/>
        </p:nvSpPr>
        <p:spPr bwMode="gray">
          <a:xfrm>
            <a:off x="2235200" y="1"/>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endParaRPr kumimoji="1" lang="ar-SA" altLang="ar-SA" sz="2400" b="0" i="0">
              <a:latin typeface="Tahoma" panose="020B0604030504040204" pitchFamily="34" charset="0"/>
            </a:endParaRPr>
          </a:p>
        </p:txBody>
      </p:sp>
      <p:sp>
        <p:nvSpPr>
          <p:cNvPr id="91144" name="Rectangle 8">
            <a:extLst>
              <a:ext uri="{FF2B5EF4-FFF2-40B4-BE49-F238E27FC236}">
                <a16:creationId xmlns:a16="http://schemas.microsoft.com/office/drawing/2014/main" id="{177C82A0-B4F5-4BAC-B12E-A210FE76A291}"/>
              </a:ext>
            </a:extLst>
          </p:cNvPr>
          <p:cNvSpPr>
            <a:spLocks noChangeArrowheads="1"/>
          </p:cNvSpPr>
          <p:nvPr/>
        </p:nvSpPr>
        <p:spPr bwMode="gray">
          <a:xfrm>
            <a:off x="1966914" y="533400"/>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ctr" eaLnBrk="1" hangingPunct="1"/>
            <a:endParaRPr kumimoji="1" lang="ar-SA" altLang="ar-SA" sz="2400" b="0" i="0">
              <a:latin typeface="Tahoma" panose="020B0604030504040204" pitchFamily="34" charset="0"/>
            </a:endParaRPr>
          </a:p>
        </p:txBody>
      </p:sp>
      <p:sp>
        <p:nvSpPr>
          <p:cNvPr id="8202" name="Text Box 9">
            <a:extLst>
              <a:ext uri="{FF2B5EF4-FFF2-40B4-BE49-F238E27FC236}">
                <a16:creationId xmlns:a16="http://schemas.microsoft.com/office/drawing/2014/main" id="{7622AF11-4294-4AE4-9D4B-93187BDC1963}"/>
              </a:ext>
            </a:extLst>
          </p:cNvPr>
          <p:cNvSpPr txBox="1">
            <a:spLocks noChangeArrowheads="1"/>
          </p:cNvSpPr>
          <p:nvPr/>
        </p:nvSpPr>
        <p:spPr bwMode="auto">
          <a:xfrm>
            <a:off x="2483806" y="1"/>
            <a:ext cx="5626733" cy="646331"/>
          </a:xfrm>
          <a:prstGeom prst="rect">
            <a:avLst/>
          </a:prstGeom>
          <a:noFill/>
          <a:ln>
            <a:noFill/>
          </a:ln>
          <a:extLst/>
        </p:spPr>
        <p:txBody>
          <a:bodyPr wrap="none">
            <a:spAutoFit/>
          </a:bodyPr>
          <a:lstStyle>
            <a:lvl1pPr>
              <a:defRPr sz="3200" b="1" i="1">
                <a:solidFill>
                  <a:schemeClr val="tx1"/>
                </a:solidFill>
                <a:latin typeface="Baby Kruffy" pitchFamily="2" charset="0"/>
              </a:defRPr>
            </a:lvl1pPr>
            <a:lvl2pPr marL="742950" indent="-285750">
              <a:defRPr sz="3200" b="1" i="1">
                <a:solidFill>
                  <a:schemeClr val="tx1"/>
                </a:solidFill>
                <a:latin typeface="Baby Kruffy" pitchFamily="2" charset="0"/>
              </a:defRPr>
            </a:lvl2pPr>
            <a:lvl3pPr marL="1143000" indent="-228600">
              <a:defRPr sz="3200" b="1" i="1">
                <a:solidFill>
                  <a:schemeClr val="tx1"/>
                </a:solidFill>
                <a:latin typeface="Baby Kruffy" pitchFamily="2" charset="0"/>
              </a:defRPr>
            </a:lvl3pPr>
            <a:lvl4pPr marL="1600200" indent="-228600">
              <a:defRPr sz="3200" b="1" i="1">
                <a:solidFill>
                  <a:schemeClr val="tx1"/>
                </a:solidFill>
                <a:latin typeface="Baby Kruffy" pitchFamily="2" charset="0"/>
              </a:defRPr>
            </a:lvl4pPr>
            <a:lvl5pPr marL="2057400" indent="-228600">
              <a:defRPr sz="3200" b="1" i="1">
                <a:solidFill>
                  <a:schemeClr val="tx1"/>
                </a:solidFill>
                <a:latin typeface="Baby Kruffy" pitchFamily="2" charset="0"/>
              </a:defRPr>
            </a:lvl5pPr>
            <a:lvl6pPr marL="2514600" indent="-228600" eaLnBrk="0" fontAlgn="base" hangingPunct="0">
              <a:spcBef>
                <a:spcPct val="0"/>
              </a:spcBef>
              <a:spcAft>
                <a:spcPct val="0"/>
              </a:spcAft>
              <a:defRPr sz="3200" b="1" i="1">
                <a:solidFill>
                  <a:schemeClr val="tx1"/>
                </a:solidFill>
                <a:latin typeface="Baby Kruffy" pitchFamily="2" charset="0"/>
              </a:defRPr>
            </a:lvl6pPr>
            <a:lvl7pPr marL="2971800" indent="-228600" eaLnBrk="0" fontAlgn="base" hangingPunct="0">
              <a:spcBef>
                <a:spcPct val="0"/>
              </a:spcBef>
              <a:spcAft>
                <a:spcPct val="0"/>
              </a:spcAft>
              <a:defRPr sz="3200" b="1" i="1">
                <a:solidFill>
                  <a:schemeClr val="tx1"/>
                </a:solidFill>
                <a:latin typeface="Baby Kruffy" pitchFamily="2" charset="0"/>
              </a:defRPr>
            </a:lvl7pPr>
            <a:lvl8pPr marL="3429000" indent="-228600" eaLnBrk="0" fontAlgn="base" hangingPunct="0">
              <a:spcBef>
                <a:spcPct val="0"/>
              </a:spcBef>
              <a:spcAft>
                <a:spcPct val="0"/>
              </a:spcAft>
              <a:defRPr sz="3200" b="1" i="1">
                <a:solidFill>
                  <a:schemeClr val="tx1"/>
                </a:solidFill>
                <a:latin typeface="Baby Kruffy" pitchFamily="2" charset="0"/>
              </a:defRPr>
            </a:lvl8pPr>
            <a:lvl9pPr marL="3886200" indent="-228600" eaLnBrk="0" fontAlgn="base" hangingPunct="0">
              <a:spcBef>
                <a:spcPct val="0"/>
              </a:spcBef>
              <a:spcAft>
                <a:spcPct val="0"/>
              </a:spcAft>
              <a:defRPr sz="3200" b="1" i="1">
                <a:solidFill>
                  <a:schemeClr val="tx1"/>
                </a:solidFill>
                <a:latin typeface="Baby Kruffy" pitchFamily="2" charset="0"/>
              </a:defRPr>
            </a:lvl9pPr>
          </a:lstStyle>
          <a:p>
            <a:pPr eaLnBrk="0" hangingPunct="0">
              <a:defRPr/>
            </a:pPr>
            <a:r>
              <a:rPr lang="en-US" sz="3600" dirty="0">
                <a:solidFill>
                  <a:schemeClr val="hlink"/>
                </a:solidFill>
                <a:effectLst>
                  <a:outerShdw blurRad="38100" dist="38100" dir="2700000" algn="tl">
                    <a:srgbClr val="000000">
                      <a:alpha val="43137"/>
                    </a:srgbClr>
                  </a:outerShdw>
                </a:effectLst>
                <a:latin typeface="Times New Roman" pitchFamily="18" charset="0"/>
              </a:rPr>
              <a:t>18.4.3  Classless Addressing</a:t>
            </a:r>
          </a:p>
        </p:txBody>
      </p:sp>
      <p:sp>
        <p:nvSpPr>
          <p:cNvPr id="13" name="Rectangle 28">
            <a:extLst>
              <a:ext uri="{FF2B5EF4-FFF2-40B4-BE49-F238E27FC236}">
                <a16:creationId xmlns:a16="http://schemas.microsoft.com/office/drawing/2014/main" id="{8768B4AB-4F42-46EF-A154-AD52C416CC17}"/>
              </a:ext>
            </a:extLst>
          </p:cNvPr>
          <p:cNvSpPr/>
          <p:nvPr/>
        </p:nvSpPr>
        <p:spPr>
          <a:xfrm>
            <a:off x="1966913" y="1401764"/>
            <a:ext cx="8153400" cy="4094163"/>
          </a:xfrm>
          <a:prstGeom prst="rect">
            <a:avLst/>
          </a:prstGeom>
        </p:spPr>
        <p:txBody>
          <a:bodyPr>
            <a:spAutoFit/>
          </a:bodyPr>
          <a:lstStyle/>
          <a:p>
            <a:pPr eaLnBrk="1" hangingPunct="1">
              <a:defRPr/>
            </a:pPr>
            <a:r>
              <a:rPr lang="en-US" sz="2800" b="1" i="1" dirty="0">
                <a:solidFill>
                  <a:srgbClr val="7030A0"/>
                </a:solidFill>
                <a:effectLst>
                  <a:outerShdw blurRad="38100" dist="38100" dir="2700000" algn="tl">
                    <a:srgbClr val="000000">
                      <a:alpha val="43137"/>
                    </a:srgbClr>
                  </a:outerShdw>
                </a:effectLst>
              </a:rPr>
              <a:t>Restriction</a:t>
            </a:r>
          </a:p>
          <a:p>
            <a:pPr eaLnBrk="1" hangingPunct="1">
              <a:defRPr/>
            </a:pPr>
            <a:r>
              <a:rPr lang="en-US" sz="3200" b="1" i="1" dirty="0">
                <a:solidFill>
                  <a:srgbClr val="002060"/>
                </a:solidFill>
              </a:rPr>
              <a:t>The Internet Authorities impose three restrictions:</a:t>
            </a:r>
          </a:p>
          <a:p>
            <a:pPr marL="514350" indent="-514350">
              <a:buFont typeface="+mj-lt"/>
              <a:buAutoNum type="arabicPeriod"/>
              <a:defRPr/>
            </a:pPr>
            <a:r>
              <a:rPr lang="en-US" sz="2800" b="1" dirty="0">
                <a:solidFill>
                  <a:srgbClr val="002060"/>
                </a:solidFill>
              </a:rPr>
              <a:t>The address in a block must be contiguous, one after another.</a:t>
            </a:r>
          </a:p>
          <a:p>
            <a:pPr marL="514350" indent="-514350">
              <a:buFont typeface="+mj-lt"/>
              <a:buAutoNum type="arabicPeriod"/>
              <a:defRPr/>
            </a:pPr>
            <a:r>
              <a:rPr lang="en-US" sz="2800" b="1" dirty="0">
                <a:solidFill>
                  <a:srgbClr val="002060"/>
                </a:solidFill>
              </a:rPr>
              <a:t>The number of addresses in a block must be a power of 2 ( 1,2,4,8,…)</a:t>
            </a:r>
          </a:p>
          <a:p>
            <a:pPr marL="514350" indent="-514350">
              <a:buFont typeface="+mj-lt"/>
              <a:buAutoNum type="arabicPeriod"/>
              <a:defRPr/>
            </a:pPr>
            <a:r>
              <a:rPr lang="en-US" sz="2800" b="1" dirty="0">
                <a:solidFill>
                  <a:srgbClr val="002060"/>
                </a:solidFill>
              </a:rPr>
              <a:t>The first address must be evenly divisible by</a:t>
            </a:r>
          </a:p>
          <a:p>
            <a:pPr eaLnBrk="1" hangingPunct="1">
              <a:defRPr/>
            </a:pPr>
            <a:r>
              <a:rPr lang="en-US" sz="2800" b="1" dirty="0">
                <a:solidFill>
                  <a:srgbClr val="002060"/>
                </a:solidFill>
              </a:rPr>
              <a:t>the number of addresses..</a:t>
            </a:r>
            <a:endParaRPr lang="en-US" sz="2800" dirty="0">
              <a:solidFill>
                <a:srgbClr val="002060"/>
              </a:solidFill>
            </a:endParaRPr>
          </a:p>
        </p:txBody>
      </p:sp>
    </p:spTree>
    <p:extLst>
      <p:ext uri="{BB962C8B-B14F-4D97-AF65-F5344CB8AC3E}">
        <p14:creationId xmlns:p14="http://schemas.microsoft.com/office/powerpoint/2010/main" val="320619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a:extLst>
              <a:ext uri="{FF2B5EF4-FFF2-40B4-BE49-F238E27FC236}">
                <a16:creationId xmlns:a16="http://schemas.microsoft.com/office/drawing/2014/main" id="{05BFB72B-7914-4F02-ADFA-697F322A2842}"/>
              </a:ext>
            </a:extLst>
          </p:cNvPr>
          <p:cNvGrpSpPr>
            <a:grpSpLocks/>
          </p:cNvGrpSpPr>
          <p:nvPr/>
        </p:nvGrpSpPr>
        <p:grpSpPr bwMode="auto">
          <a:xfrm>
            <a:off x="1890713" y="107951"/>
            <a:ext cx="438150" cy="474663"/>
            <a:chOff x="0" y="0"/>
            <a:chExt cx="276" cy="299"/>
          </a:xfrm>
        </p:grpSpPr>
        <p:sp>
          <p:nvSpPr>
            <p:cNvPr id="33815" name="Rectangle 3">
              <a:extLst>
                <a:ext uri="{FF2B5EF4-FFF2-40B4-BE49-F238E27FC236}">
                  <a16:creationId xmlns:a16="http://schemas.microsoft.com/office/drawing/2014/main" id="{0E3063E9-2ED2-4590-8AA3-FE68798B52CD}"/>
                </a:ext>
              </a:extLst>
            </p:cNvPr>
            <p:cNvSpPr>
              <a:spLocks/>
            </p:cNvSpPr>
            <p:nvPr/>
          </p:nvSpPr>
          <p:spPr bwMode="auto">
            <a:xfrm>
              <a:off x="0" y="0"/>
              <a:ext cx="276" cy="299"/>
            </a:xfrm>
            <a:prstGeom prst="rect">
              <a:avLst/>
            </a:prstGeom>
            <a:solidFill>
              <a:srgbClr val="FFCF0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33816" name="Rectangle 4">
              <a:extLst>
                <a:ext uri="{FF2B5EF4-FFF2-40B4-BE49-F238E27FC236}">
                  <a16:creationId xmlns:a16="http://schemas.microsoft.com/office/drawing/2014/main" id="{084DEC5B-5837-48EE-B89F-F5B7345EB72C}"/>
                </a:ext>
              </a:extLst>
            </p:cNvPr>
            <p:cNvSpPr>
              <a:spLocks/>
            </p:cNvSpPr>
            <p:nvPr/>
          </p:nvSpPr>
          <p:spPr bwMode="auto">
            <a:xfrm>
              <a:off x="276"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33795" name="Group 5">
            <a:extLst>
              <a:ext uri="{FF2B5EF4-FFF2-40B4-BE49-F238E27FC236}">
                <a16:creationId xmlns:a16="http://schemas.microsoft.com/office/drawing/2014/main" id="{CC262B1C-D3A1-4632-8966-1FE402729FB2}"/>
              </a:ext>
            </a:extLst>
          </p:cNvPr>
          <p:cNvGrpSpPr>
            <a:grpSpLocks/>
          </p:cNvGrpSpPr>
          <p:nvPr/>
        </p:nvGrpSpPr>
        <p:grpSpPr bwMode="auto">
          <a:xfrm>
            <a:off x="2273301" y="107951"/>
            <a:ext cx="328613" cy="474663"/>
            <a:chOff x="0" y="0"/>
            <a:chExt cx="207" cy="299"/>
          </a:xfrm>
        </p:grpSpPr>
        <p:sp>
          <p:nvSpPr>
            <p:cNvPr id="33813" name="Rectangle 6">
              <a:extLst>
                <a:ext uri="{FF2B5EF4-FFF2-40B4-BE49-F238E27FC236}">
                  <a16:creationId xmlns:a16="http://schemas.microsoft.com/office/drawing/2014/main" id="{A6205338-2AC4-45D5-A113-B2DBC6496C00}"/>
                </a:ext>
              </a:extLst>
            </p:cNvPr>
            <p:cNvSpPr>
              <a:spLocks/>
            </p:cNvSpPr>
            <p:nvPr/>
          </p:nvSpPr>
          <p:spPr bwMode="auto">
            <a:xfrm>
              <a:off x="0" y="0"/>
              <a:ext cx="207" cy="299"/>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33814" name="Rectangle 7">
              <a:extLst>
                <a:ext uri="{FF2B5EF4-FFF2-40B4-BE49-F238E27FC236}">
                  <a16:creationId xmlns:a16="http://schemas.microsoft.com/office/drawing/2014/main" id="{B57C3E10-4465-4FBD-94EF-A4D844C2D635}"/>
                </a:ext>
              </a:extLst>
            </p:cNvPr>
            <p:cNvSpPr>
              <a:spLocks/>
            </p:cNvSpPr>
            <p:nvPr/>
          </p:nvSpPr>
          <p:spPr bwMode="auto">
            <a:xfrm>
              <a:off x="207"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33796" name="Group 8">
            <a:extLst>
              <a:ext uri="{FF2B5EF4-FFF2-40B4-BE49-F238E27FC236}">
                <a16:creationId xmlns:a16="http://schemas.microsoft.com/office/drawing/2014/main" id="{459D4BC8-C4F4-4D4E-97ED-3857F6192892}"/>
              </a:ext>
            </a:extLst>
          </p:cNvPr>
          <p:cNvGrpSpPr>
            <a:grpSpLocks/>
          </p:cNvGrpSpPr>
          <p:nvPr/>
        </p:nvGrpSpPr>
        <p:grpSpPr bwMode="auto">
          <a:xfrm>
            <a:off x="2014539" y="530226"/>
            <a:ext cx="422275" cy="474663"/>
            <a:chOff x="0" y="0"/>
            <a:chExt cx="266" cy="299"/>
          </a:xfrm>
        </p:grpSpPr>
        <p:sp>
          <p:nvSpPr>
            <p:cNvPr id="33811" name="Rectangle 9">
              <a:extLst>
                <a:ext uri="{FF2B5EF4-FFF2-40B4-BE49-F238E27FC236}">
                  <a16:creationId xmlns:a16="http://schemas.microsoft.com/office/drawing/2014/main" id="{72184769-CA30-46D9-A8A5-E9BCFC573D60}"/>
                </a:ext>
              </a:extLst>
            </p:cNvPr>
            <p:cNvSpPr>
              <a:spLocks/>
            </p:cNvSpPr>
            <p:nvPr/>
          </p:nvSpPr>
          <p:spPr bwMode="auto">
            <a:xfrm>
              <a:off x="0" y="0"/>
              <a:ext cx="266" cy="299"/>
            </a:xfrm>
            <a:prstGeom prst="rect">
              <a:avLst/>
            </a:prstGeom>
            <a:solidFill>
              <a:srgbClr val="3333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33812" name="Rectangle 10">
              <a:extLst>
                <a:ext uri="{FF2B5EF4-FFF2-40B4-BE49-F238E27FC236}">
                  <a16:creationId xmlns:a16="http://schemas.microsoft.com/office/drawing/2014/main" id="{D8EAC4F8-5353-4F06-8098-08D011996CDB}"/>
                </a:ext>
              </a:extLst>
            </p:cNvPr>
            <p:cNvSpPr>
              <a:spLocks/>
            </p:cNvSpPr>
            <p:nvPr/>
          </p:nvSpPr>
          <p:spPr bwMode="auto">
            <a:xfrm>
              <a:off x="266"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33797" name="Group 11">
            <a:extLst>
              <a:ext uri="{FF2B5EF4-FFF2-40B4-BE49-F238E27FC236}">
                <a16:creationId xmlns:a16="http://schemas.microsoft.com/office/drawing/2014/main" id="{53A6A25C-C310-44BE-91B1-48335F0A4371}"/>
              </a:ext>
            </a:extLst>
          </p:cNvPr>
          <p:cNvGrpSpPr>
            <a:grpSpLocks/>
          </p:cNvGrpSpPr>
          <p:nvPr/>
        </p:nvGrpSpPr>
        <p:grpSpPr bwMode="auto">
          <a:xfrm>
            <a:off x="2384425" y="530226"/>
            <a:ext cx="368300" cy="474663"/>
            <a:chOff x="0" y="0"/>
            <a:chExt cx="232" cy="299"/>
          </a:xfrm>
        </p:grpSpPr>
        <p:sp>
          <p:nvSpPr>
            <p:cNvPr id="33809" name="Rectangle 12">
              <a:extLst>
                <a:ext uri="{FF2B5EF4-FFF2-40B4-BE49-F238E27FC236}">
                  <a16:creationId xmlns:a16="http://schemas.microsoft.com/office/drawing/2014/main" id="{33EB7185-C737-44ED-9B59-16197D1AFEE4}"/>
                </a:ext>
              </a:extLst>
            </p:cNvPr>
            <p:cNvSpPr>
              <a:spLocks/>
            </p:cNvSpPr>
            <p:nvPr/>
          </p:nvSpPr>
          <p:spPr bwMode="auto">
            <a:xfrm>
              <a:off x="0" y="0"/>
              <a:ext cx="232" cy="299"/>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33810" name="Rectangle 13">
              <a:extLst>
                <a:ext uri="{FF2B5EF4-FFF2-40B4-BE49-F238E27FC236}">
                  <a16:creationId xmlns:a16="http://schemas.microsoft.com/office/drawing/2014/main" id="{5E2F39FC-EF96-4632-AC2A-1E49CBB3DD2F}"/>
                </a:ext>
              </a:extLst>
            </p:cNvPr>
            <p:cNvSpPr>
              <a:spLocks/>
            </p:cNvSpPr>
            <p:nvPr/>
          </p:nvSpPr>
          <p:spPr bwMode="auto">
            <a:xfrm>
              <a:off x="232"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33798" name="Group 14">
            <a:extLst>
              <a:ext uri="{FF2B5EF4-FFF2-40B4-BE49-F238E27FC236}">
                <a16:creationId xmlns:a16="http://schemas.microsoft.com/office/drawing/2014/main" id="{808503A8-7CE7-4708-8D7F-4A90D016C82D}"/>
              </a:ext>
            </a:extLst>
          </p:cNvPr>
          <p:cNvGrpSpPr>
            <a:grpSpLocks/>
          </p:cNvGrpSpPr>
          <p:nvPr/>
        </p:nvGrpSpPr>
        <p:grpSpPr bwMode="auto">
          <a:xfrm>
            <a:off x="1598614" y="457201"/>
            <a:ext cx="561975" cy="422275"/>
            <a:chOff x="0" y="0"/>
            <a:chExt cx="353" cy="266"/>
          </a:xfrm>
        </p:grpSpPr>
        <p:sp>
          <p:nvSpPr>
            <p:cNvPr id="33807" name="Rectangle 15">
              <a:extLst>
                <a:ext uri="{FF2B5EF4-FFF2-40B4-BE49-F238E27FC236}">
                  <a16:creationId xmlns:a16="http://schemas.microsoft.com/office/drawing/2014/main" id="{6D974A93-4A95-46B5-9B38-0EB19E28C9FA}"/>
                </a:ext>
              </a:extLst>
            </p:cNvPr>
            <p:cNvSpPr>
              <a:spLocks/>
            </p:cNvSpPr>
            <p:nvPr/>
          </p:nvSpPr>
          <p:spPr bwMode="auto">
            <a:xfrm>
              <a:off x="0" y="0"/>
              <a:ext cx="353" cy="266"/>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33808" name="Rectangle 16">
              <a:extLst>
                <a:ext uri="{FF2B5EF4-FFF2-40B4-BE49-F238E27FC236}">
                  <a16:creationId xmlns:a16="http://schemas.microsoft.com/office/drawing/2014/main" id="{627E9623-DF62-4145-8C9C-82820FFC584E}"/>
                </a:ext>
              </a:extLst>
            </p:cNvPr>
            <p:cNvSpPr>
              <a:spLocks/>
            </p:cNvSpPr>
            <p:nvPr/>
          </p:nvSpPr>
          <p:spPr bwMode="auto">
            <a:xfrm>
              <a:off x="353"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33799" name="Group 17">
            <a:extLst>
              <a:ext uri="{FF2B5EF4-FFF2-40B4-BE49-F238E27FC236}">
                <a16:creationId xmlns:a16="http://schemas.microsoft.com/office/drawing/2014/main" id="{70EB9263-537E-410E-A373-AC60B6901C38}"/>
              </a:ext>
            </a:extLst>
          </p:cNvPr>
          <p:cNvGrpSpPr>
            <a:grpSpLocks/>
          </p:cNvGrpSpPr>
          <p:nvPr/>
        </p:nvGrpSpPr>
        <p:grpSpPr bwMode="auto">
          <a:xfrm>
            <a:off x="2235200" y="1"/>
            <a:ext cx="31750" cy="1052513"/>
            <a:chOff x="0" y="0"/>
            <a:chExt cx="20" cy="663"/>
          </a:xfrm>
        </p:grpSpPr>
        <p:sp>
          <p:nvSpPr>
            <p:cNvPr id="33805" name="Rectangle 18">
              <a:extLst>
                <a:ext uri="{FF2B5EF4-FFF2-40B4-BE49-F238E27FC236}">
                  <a16:creationId xmlns:a16="http://schemas.microsoft.com/office/drawing/2014/main" id="{496130E9-F8E8-4E98-A204-726B6DA0B88A}"/>
                </a:ext>
              </a:extLst>
            </p:cNvPr>
            <p:cNvSpPr>
              <a:spLocks/>
            </p:cNvSpPr>
            <p:nvPr/>
          </p:nvSpPr>
          <p:spPr bwMode="auto">
            <a:xfrm>
              <a:off x="0" y="0"/>
              <a:ext cx="20" cy="663"/>
            </a:xfrm>
            <a:prstGeom prst="rect">
              <a:avLst/>
            </a:prstGeom>
            <a:solidFill>
              <a:srgbClr val="1C1C1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33806" name="Rectangle 19">
              <a:extLst>
                <a:ext uri="{FF2B5EF4-FFF2-40B4-BE49-F238E27FC236}">
                  <a16:creationId xmlns:a16="http://schemas.microsoft.com/office/drawing/2014/main" id="{5534E18F-E04F-4604-9649-FFDDC61A2C93}"/>
                </a:ext>
              </a:extLst>
            </p:cNvPr>
            <p:cNvSpPr>
              <a:spLocks/>
            </p:cNvSpPr>
            <p:nvPr/>
          </p:nvSpPr>
          <p:spPr bwMode="auto">
            <a:xfrm>
              <a:off x="20"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33800" name="Group 20">
            <a:extLst>
              <a:ext uri="{FF2B5EF4-FFF2-40B4-BE49-F238E27FC236}">
                <a16:creationId xmlns:a16="http://schemas.microsoft.com/office/drawing/2014/main" id="{51B96BEC-8583-473A-8892-0E7989665D2F}"/>
              </a:ext>
            </a:extLst>
          </p:cNvPr>
          <p:cNvGrpSpPr>
            <a:grpSpLocks/>
          </p:cNvGrpSpPr>
          <p:nvPr/>
        </p:nvGrpSpPr>
        <p:grpSpPr bwMode="auto">
          <a:xfrm>
            <a:off x="1966914" y="533400"/>
            <a:ext cx="8226425" cy="369888"/>
            <a:chOff x="0" y="0"/>
            <a:chExt cx="5182" cy="233"/>
          </a:xfrm>
        </p:grpSpPr>
        <p:sp>
          <p:nvSpPr>
            <p:cNvPr id="33803" name="Rectangle 21">
              <a:extLst>
                <a:ext uri="{FF2B5EF4-FFF2-40B4-BE49-F238E27FC236}">
                  <a16:creationId xmlns:a16="http://schemas.microsoft.com/office/drawing/2014/main" id="{11C26B59-E104-4D63-9753-B50CC315B8DA}"/>
                </a:ext>
              </a:extLst>
            </p:cNvPr>
            <p:cNvSpPr>
              <a:spLocks/>
            </p:cNvSpPr>
            <p:nvPr/>
          </p:nvSpPr>
          <p:spPr bwMode="auto">
            <a:xfrm>
              <a:off x="0" y="0"/>
              <a:ext cx="5182" cy="20"/>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33804" name="Rectangle 22">
              <a:extLst>
                <a:ext uri="{FF2B5EF4-FFF2-40B4-BE49-F238E27FC236}">
                  <a16:creationId xmlns:a16="http://schemas.microsoft.com/office/drawing/2014/main" id="{DE9D7595-CA11-44A3-8C50-486E28AA2181}"/>
                </a:ext>
              </a:extLst>
            </p:cNvPr>
            <p:cNvSpPr>
              <a:spLocks/>
            </p:cNvSpPr>
            <p:nvPr/>
          </p:nvSpPr>
          <p:spPr bwMode="auto">
            <a:xfrm>
              <a:off x="5182"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sp>
        <p:nvSpPr>
          <p:cNvPr id="33801" name="Rectangle 24">
            <a:extLst>
              <a:ext uri="{FF2B5EF4-FFF2-40B4-BE49-F238E27FC236}">
                <a16:creationId xmlns:a16="http://schemas.microsoft.com/office/drawing/2014/main" id="{7DE5611C-60FB-4FB7-BBF7-235E0CC73D9A}"/>
              </a:ext>
            </a:extLst>
          </p:cNvPr>
          <p:cNvSpPr>
            <a:spLocks noChangeArrowheads="1"/>
          </p:cNvSpPr>
          <p:nvPr/>
        </p:nvSpPr>
        <p:spPr bwMode="auto">
          <a:xfrm>
            <a:off x="2667000" y="1143000"/>
            <a:ext cx="20764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r>
              <a:rPr lang="en-US" altLang="ar-SA" sz="3200" b="1" i="1"/>
              <a:t>Example : </a:t>
            </a:r>
            <a:endParaRPr lang="en-US" altLang="ar-SA" sz="3200" i="1"/>
          </a:p>
        </p:txBody>
      </p:sp>
      <p:sp>
        <p:nvSpPr>
          <p:cNvPr id="33802" name="Rectangle 28">
            <a:extLst>
              <a:ext uri="{FF2B5EF4-FFF2-40B4-BE49-F238E27FC236}">
                <a16:creationId xmlns:a16="http://schemas.microsoft.com/office/drawing/2014/main" id="{55D882E3-7712-4F4C-8B8B-D36BDBCDD492}"/>
              </a:ext>
            </a:extLst>
          </p:cNvPr>
          <p:cNvSpPr>
            <a:spLocks noChangeArrowheads="1"/>
          </p:cNvSpPr>
          <p:nvPr/>
        </p:nvSpPr>
        <p:spPr bwMode="auto">
          <a:xfrm>
            <a:off x="1905000" y="1824038"/>
            <a:ext cx="8153400"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r>
              <a:rPr lang="en-US" altLang="ar-SA" sz="3200" b="1" i="1"/>
              <a:t>The Figure in the next slide shows a block of</a:t>
            </a:r>
          </a:p>
          <a:p>
            <a:pPr eaLnBrk="1" hangingPunct="1"/>
            <a:r>
              <a:rPr lang="en-US" altLang="ar-SA" sz="3200" b="1" i="1"/>
              <a:t>addresses, in both binary and dotted-decimal</a:t>
            </a:r>
          </a:p>
          <a:p>
            <a:pPr eaLnBrk="1" hangingPunct="1"/>
            <a:r>
              <a:rPr lang="en-US" altLang="ar-SA" sz="3200" b="1" i="1"/>
              <a:t>notation, granted to a small business that needs 16 addresses.</a:t>
            </a:r>
            <a:endParaRPr lang="en-US" altLang="ar-SA" sz="3200" i="1">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oup 2">
            <a:extLst>
              <a:ext uri="{FF2B5EF4-FFF2-40B4-BE49-F238E27FC236}">
                <a16:creationId xmlns:a16="http://schemas.microsoft.com/office/drawing/2014/main" id="{C310ED98-DEDF-4B30-8598-8A35172D1888}"/>
              </a:ext>
            </a:extLst>
          </p:cNvPr>
          <p:cNvGrpSpPr>
            <a:grpSpLocks/>
          </p:cNvGrpSpPr>
          <p:nvPr/>
        </p:nvGrpSpPr>
        <p:grpSpPr bwMode="auto">
          <a:xfrm>
            <a:off x="1890713" y="107951"/>
            <a:ext cx="438150" cy="474663"/>
            <a:chOff x="0" y="0"/>
            <a:chExt cx="276" cy="299"/>
          </a:xfrm>
        </p:grpSpPr>
        <p:sp>
          <p:nvSpPr>
            <p:cNvPr id="34839" name="Rectangle 3">
              <a:extLst>
                <a:ext uri="{FF2B5EF4-FFF2-40B4-BE49-F238E27FC236}">
                  <a16:creationId xmlns:a16="http://schemas.microsoft.com/office/drawing/2014/main" id="{C352F10D-D089-429A-BAF4-D37FC90AE32B}"/>
                </a:ext>
              </a:extLst>
            </p:cNvPr>
            <p:cNvSpPr>
              <a:spLocks/>
            </p:cNvSpPr>
            <p:nvPr/>
          </p:nvSpPr>
          <p:spPr bwMode="auto">
            <a:xfrm>
              <a:off x="0" y="0"/>
              <a:ext cx="276" cy="299"/>
            </a:xfrm>
            <a:prstGeom prst="rect">
              <a:avLst/>
            </a:prstGeom>
            <a:solidFill>
              <a:srgbClr val="FFCF0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34840" name="Rectangle 4">
              <a:extLst>
                <a:ext uri="{FF2B5EF4-FFF2-40B4-BE49-F238E27FC236}">
                  <a16:creationId xmlns:a16="http://schemas.microsoft.com/office/drawing/2014/main" id="{0A0F10C8-3B91-4A67-85FA-A03934A2109C}"/>
                </a:ext>
              </a:extLst>
            </p:cNvPr>
            <p:cNvSpPr>
              <a:spLocks/>
            </p:cNvSpPr>
            <p:nvPr/>
          </p:nvSpPr>
          <p:spPr bwMode="auto">
            <a:xfrm>
              <a:off x="276"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34819" name="Group 5">
            <a:extLst>
              <a:ext uri="{FF2B5EF4-FFF2-40B4-BE49-F238E27FC236}">
                <a16:creationId xmlns:a16="http://schemas.microsoft.com/office/drawing/2014/main" id="{EC45AD26-4550-4EC2-838C-A6BF128B74F5}"/>
              </a:ext>
            </a:extLst>
          </p:cNvPr>
          <p:cNvGrpSpPr>
            <a:grpSpLocks/>
          </p:cNvGrpSpPr>
          <p:nvPr/>
        </p:nvGrpSpPr>
        <p:grpSpPr bwMode="auto">
          <a:xfrm>
            <a:off x="2273301" y="107951"/>
            <a:ext cx="328613" cy="474663"/>
            <a:chOff x="0" y="0"/>
            <a:chExt cx="207" cy="299"/>
          </a:xfrm>
        </p:grpSpPr>
        <p:sp>
          <p:nvSpPr>
            <p:cNvPr id="34837" name="Rectangle 6">
              <a:extLst>
                <a:ext uri="{FF2B5EF4-FFF2-40B4-BE49-F238E27FC236}">
                  <a16:creationId xmlns:a16="http://schemas.microsoft.com/office/drawing/2014/main" id="{E2C795B1-B46C-47FF-AEAD-31D5C85F1899}"/>
                </a:ext>
              </a:extLst>
            </p:cNvPr>
            <p:cNvSpPr>
              <a:spLocks/>
            </p:cNvSpPr>
            <p:nvPr/>
          </p:nvSpPr>
          <p:spPr bwMode="auto">
            <a:xfrm>
              <a:off x="0" y="0"/>
              <a:ext cx="207" cy="299"/>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34838" name="Rectangle 7">
              <a:extLst>
                <a:ext uri="{FF2B5EF4-FFF2-40B4-BE49-F238E27FC236}">
                  <a16:creationId xmlns:a16="http://schemas.microsoft.com/office/drawing/2014/main" id="{BF1C8277-2AA4-4420-81E6-2FB6FB8F5B10}"/>
                </a:ext>
              </a:extLst>
            </p:cNvPr>
            <p:cNvSpPr>
              <a:spLocks/>
            </p:cNvSpPr>
            <p:nvPr/>
          </p:nvSpPr>
          <p:spPr bwMode="auto">
            <a:xfrm>
              <a:off x="207"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34820" name="Group 8">
            <a:extLst>
              <a:ext uri="{FF2B5EF4-FFF2-40B4-BE49-F238E27FC236}">
                <a16:creationId xmlns:a16="http://schemas.microsoft.com/office/drawing/2014/main" id="{862BB924-DA52-42E5-A5BC-6929C1948418}"/>
              </a:ext>
            </a:extLst>
          </p:cNvPr>
          <p:cNvGrpSpPr>
            <a:grpSpLocks/>
          </p:cNvGrpSpPr>
          <p:nvPr/>
        </p:nvGrpSpPr>
        <p:grpSpPr bwMode="auto">
          <a:xfrm>
            <a:off x="2014539" y="530226"/>
            <a:ext cx="422275" cy="474663"/>
            <a:chOff x="0" y="0"/>
            <a:chExt cx="266" cy="299"/>
          </a:xfrm>
        </p:grpSpPr>
        <p:sp>
          <p:nvSpPr>
            <p:cNvPr id="34835" name="Rectangle 9">
              <a:extLst>
                <a:ext uri="{FF2B5EF4-FFF2-40B4-BE49-F238E27FC236}">
                  <a16:creationId xmlns:a16="http://schemas.microsoft.com/office/drawing/2014/main" id="{F198684D-CF0F-4023-8AF3-486BDCD487B3}"/>
                </a:ext>
              </a:extLst>
            </p:cNvPr>
            <p:cNvSpPr>
              <a:spLocks/>
            </p:cNvSpPr>
            <p:nvPr/>
          </p:nvSpPr>
          <p:spPr bwMode="auto">
            <a:xfrm>
              <a:off x="0" y="0"/>
              <a:ext cx="266" cy="299"/>
            </a:xfrm>
            <a:prstGeom prst="rect">
              <a:avLst/>
            </a:prstGeom>
            <a:solidFill>
              <a:srgbClr val="3333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34836" name="Rectangle 10">
              <a:extLst>
                <a:ext uri="{FF2B5EF4-FFF2-40B4-BE49-F238E27FC236}">
                  <a16:creationId xmlns:a16="http://schemas.microsoft.com/office/drawing/2014/main" id="{713AED5B-2FE9-4716-95B7-E2398A7290B5}"/>
                </a:ext>
              </a:extLst>
            </p:cNvPr>
            <p:cNvSpPr>
              <a:spLocks/>
            </p:cNvSpPr>
            <p:nvPr/>
          </p:nvSpPr>
          <p:spPr bwMode="auto">
            <a:xfrm>
              <a:off x="266"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34821" name="Group 11">
            <a:extLst>
              <a:ext uri="{FF2B5EF4-FFF2-40B4-BE49-F238E27FC236}">
                <a16:creationId xmlns:a16="http://schemas.microsoft.com/office/drawing/2014/main" id="{6DBB4400-ED27-4863-8689-2529A6AB269E}"/>
              </a:ext>
            </a:extLst>
          </p:cNvPr>
          <p:cNvGrpSpPr>
            <a:grpSpLocks/>
          </p:cNvGrpSpPr>
          <p:nvPr/>
        </p:nvGrpSpPr>
        <p:grpSpPr bwMode="auto">
          <a:xfrm>
            <a:off x="2384425" y="530226"/>
            <a:ext cx="368300" cy="474663"/>
            <a:chOff x="0" y="0"/>
            <a:chExt cx="232" cy="299"/>
          </a:xfrm>
        </p:grpSpPr>
        <p:sp>
          <p:nvSpPr>
            <p:cNvPr id="34833" name="Rectangle 12">
              <a:extLst>
                <a:ext uri="{FF2B5EF4-FFF2-40B4-BE49-F238E27FC236}">
                  <a16:creationId xmlns:a16="http://schemas.microsoft.com/office/drawing/2014/main" id="{A2E373E1-3CA6-4E20-A626-C765C44841C8}"/>
                </a:ext>
              </a:extLst>
            </p:cNvPr>
            <p:cNvSpPr>
              <a:spLocks/>
            </p:cNvSpPr>
            <p:nvPr/>
          </p:nvSpPr>
          <p:spPr bwMode="auto">
            <a:xfrm>
              <a:off x="0" y="0"/>
              <a:ext cx="232" cy="299"/>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34834" name="Rectangle 13">
              <a:extLst>
                <a:ext uri="{FF2B5EF4-FFF2-40B4-BE49-F238E27FC236}">
                  <a16:creationId xmlns:a16="http://schemas.microsoft.com/office/drawing/2014/main" id="{851D81CC-E20F-4AC8-9871-A7D7C287D0B6}"/>
                </a:ext>
              </a:extLst>
            </p:cNvPr>
            <p:cNvSpPr>
              <a:spLocks/>
            </p:cNvSpPr>
            <p:nvPr/>
          </p:nvSpPr>
          <p:spPr bwMode="auto">
            <a:xfrm>
              <a:off x="232"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34822" name="Group 14">
            <a:extLst>
              <a:ext uri="{FF2B5EF4-FFF2-40B4-BE49-F238E27FC236}">
                <a16:creationId xmlns:a16="http://schemas.microsoft.com/office/drawing/2014/main" id="{59AB0E4A-1072-4784-811F-A940B85A60DF}"/>
              </a:ext>
            </a:extLst>
          </p:cNvPr>
          <p:cNvGrpSpPr>
            <a:grpSpLocks/>
          </p:cNvGrpSpPr>
          <p:nvPr/>
        </p:nvGrpSpPr>
        <p:grpSpPr bwMode="auto">
          <a:xfrm>
            <a:off x="1598614" y="457201"/>
            <a:ext cx="561975" cy="422275"/>
            <a:chOff x="0" y="0"/>
            <a:chExt cx="353" cy="266"/>
          </a:xfrm>
        </p:grpSpPr>
        <p:sp>
          <p:nvSpPr>
            <p:cNvPr id="34831" name="Rectangle 15">
              <a:extLst>
                <a:ext uri="{FF2B5EF4-FFF2-40B4-BE49-F238E27FC236}">
                  <a16:creationId xmlns:a16="http://schemas.microsoft.com/office/drawing/2014/main" id="{68CFE47D-F5EF-4FAE-BC4F-610349EACD67}"/>
                </a:ext>
              </a:extLst>
            </p:cNvPr>
            <p:cNvSpPr>
              <a:spLocks/>
            </p:cNvSpPr>
            <p:nvPr/>
          </p:nvSpPr>
          <p:spPr bwMode="auto">
            <a:xfrm>
              <a:off x="0" y="0"/>
              <a:ext cx="353" cy="266"/>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34832" name="Rectangle 16">
              <a:extLst>
                <a:ext uri="{FF2B5EF4-FFF2-40B4-BE49-F238E27FC236}">
                  <a16:creationId xmlns:a16="http://schemas.microsoft.com/office/drawing/2014/main" id="{EB640160-CDD1-4CCD-8B78-BA165BD0857D}"/>
                </a:ext>
              </a:extLst>
            </p:cNvPr>
            <p:cNvSpPr>
              <a:spLocks/>
            </p:cNvSpPr>
            <p:nvPr/>
          </p:nvSpPr>
          <p:spPr bwMode="auto">
            <a:xfrm>
              <a:off x="353"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34823" name="Group 17">
            <a:extLst>
              <a:ext uri="{FF2B5EF4-FFF2-40B4-BE49-F238E27FC236}">
                <a16:creationId xmlns:a16="http://schemas.microsoft.com/office/drawing/2014/main" id="{3BF83298-BF8E-44A9-BD93-BC28E044D5AC}"/>
              </a:ext>
            </a:extLst>
          </p:cNvPr>
          <p:cNvGrpSpPr>
            <a:grpSpLocks/>
          </p:cNvGrpSpPr>
          <p:nvPr/>
        </p:nvGrpSpPr>
        <p:grpSpPr bwMode="auto">
          <a:xfrm>
            <a:off x="2235200" y="1"/>
            <a:ext cx="31750" cy="1052513"/>
            <a:chOff x="0" y="0"/>
            <a:chExt cx="20" cy="663"/>
          </a:xfrm>
        </p:grpSpPr>
        <p:sp>
          <p:nvSpPr>
            <p:cNvPr id="34829" name="Rectangle 18">
              <a:extLst>
                <a:ext uri="{FF2B5EF4-FFF2-40B4-BE49-F238E27FC236}">
                  <a16:creationId xmlns:a16="http://schemas.microsoft.com/office/drawing/2014/main" id="{4F8E0D75-CC7A-4559-B812-6A6B841A2E65}"/>
                </a:ext>
              </a:extLst>
            </p:cNvPr>
            <p:cNvSpPr>
              <a:spLocks/>
            </p:cNvSpPr>
            <p:nvPr/>
          </p:nvSpPr>
          <p:spPr bwMode="auto">
            <a:xfrm>
              <a:off x="0" y="0"/>
              <a:ext cx="20" cy="663"/>
            </a:xfrm>
            <a:prstGeom prst="rect">
              <a:avLst/>
            </a:prstGeom>
            <a:solidFill>
              <a:srgbClr val="1C1C1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34830" name="Rectangle 19">
              <a:extLst>
                <a:ext uri="{FF2B5EF4-FFF2-40B4-BE49-F238E27FC236}">
                  <a16:creationId xmlns:a16="http://schemas.microsoft.com/office/drawing/2014/main" id="{F690753A-2E87-471E-964E-7517B5EE52CE}"/>
                </a:ext>
              </a:extLst>
            </p:cNvPr>
            <p:cNvSpPr>
              <a:spLocks/>
            </p:cNvSpPr>
            <p:nvPr/>
          </p:nvSpPr>
          <p:spPr bwMode="auto">
            <a:xfrm>
              <a:off x="20"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34824" name="Group 20">
            <a:extLst>
              <a:ext uri="{FF2B5EF4-FFF2-40B4-BE49-F238E27FC236}">
                <a16:creationId xmlns:a16="http://schemas.microsoft.com/office/drawing/2014/main" id="{5AA49EF7-6C4B-4F69-9E4D-1C7FCF6D78B6}"/>
              </a:ext>
            </a:extLst>
          </p:cNvPr>
          <p:cNvGrpSpPr>
            <a:grpSpLocks/>
          </p:cNvGrpSpPr>
          <p:nvPr/>
        </p:nvGrpSpPr>
        <p:grpSpPr bwMode="auto">
          <a:xfrm>
            <a:off x="1966914" y="533400"/>
            <a:ext cx="8226425" cy="369888"/>
            <a:chOff x="0" y="0"/>
            <a:chExt cx="5182" cy="233"/>
          </a:xfrm>
        </p:grpSpPr>
        <p:sp>
          <p:nvSpPr>
            <p:cNvPr id="34827" name="Rectangle 21">
              <a:extLst>
                <a:ext uri="{FF2B5EF4-FFF2-40B4-BE49-F238E27FC236}">
                  <a16:creationId xmlns:a16="http://schemas.microsoft.com/office/drawing/2014/main" id="{B7A3950C-38B9-4388-8E1E-3684CA22C97D}"/>
                </a:ext>
              </a:extLst>
            </p:cNvPr>
            <p:cNvSpPr>
              <a:spLocks/>
            </p:cNvSpPr>
            <p:nvPr/>
          </p:nvSpPr>
          <p:spPr bwMode="auto">
            <a:xfrm>
              <a:off x="0" y="0"/>
              <a:ext cx="5182" cy="20"/>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34828" name="Rectangle 22">
              <a:extLst>
                <a:ext uri="{FF2B5EF4-FFF2-40B4-BE49-F238E27FC236}">
                  <a16:creationId xmlns:a16="http://schemas.microsoft.com/office/drawing/2014/main" id="{59E08F7F-FB22-4562-B972-5E07D20254F3}"/>
                </a:ext>
              </a:extLst>
            </p:cNvPr>
            <p:cNvSpPr>
              <a:spLocks/>
            </p:cNvSpPr>
            <p:nvPr/>
          </p:nvSpPr>
          <p:spPr bwMode="auto">
            <a:xfrm>
              <a:off x="5182"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pic>
        <p:nvPicPr>
          <p:cNvPr id="34825" name="Picture 2">
            <a:extLst>
              <a:ext uri="{FF2B5EF4-FFF2-40B4-BE49-F238E27FC236}">
                <a16:creationId xmlns:a16="http://schemas.microsoft.com/office/drawing/2014/main" id="{360D32DF-8BEC-44AE-B46D-DD913295463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143001"/>
            <a:ext cx="87630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4826" name="Rectangle 25">
            <a:extLst>
              <a:ext uri="{FF2B5EF4-FFF2-40B4-BE49-F238E27FC236}">
                <a16:creationId xmlns:a16="http://schemas.microsoft.com/office/drawing/2014/main" id="{43E4169D-F938-4BC2-8B3A-48B4A5836B6B}"/>
              </a:ext>
            </a:extLst>
          </p:cNvPr>
          <p:cNvSpPr>
            <a:spLocks noChangeArrowheads="1"/>
          </p:cNvSpPr>
          <p:nvPr/>
        </p:nvSpPr>
        <p:spPr bwMode="auto">
          <a:xfrm>
            <a:off x="1676400" y="3722689"/>
            <a:ext cx="8991600" cy="237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r>
              <a:rPr lang="en-US" altLang="ar-SA" sz="2800" b="1" i="1">
                <a:solidFill>
                  <a:srgbClr val="002060"/>
                </a:solidFill>
              </a:rPr>
              <a:t>We can see that the restrictions are applied to this block.:</a:t>
            </a:r>
          </a:p>
          <a:p>
            <a:pPr eaLnBrk="1" hangingPunct="1"/>
            <a:r>
              <a:rPr lang="en-US" altLang="ar-SA"/>
              <a:t>• The addresses are contiguous.</a:t>
            </a:r>
          </a:p>
          <a:p>
            <a:pPr eaLnBrk="1" hangingPunct="1"/>
            <a:r>
              <a:rPr lang="en-US" altLang="ar-SA"/>
              <a:t>• The number of addresses is a power of 2 (16 = 2</a:t>
            </a:r>
            <a:r>
              <a:rPr lang="en-US" altLang="ar-SA" baseline="30000"/>
              <a:t>4</a:t>
            </a:r>
            <a:r>
              <a:rPr lang="en-US" altLang="ar-SA"/>
              <a:t>)</a:t>
            </a:r>
          </a:p>
          <a:p>
            <a:pPr eaLnBrk="1" hangingPunct="1"/>
            <a:r>
              <a:rPr lang="en-US" altLang="ar-SA"/>
              <a:t>• the first address is divisible by 16. The first address,</a:t>
            </a:r>
          </a:p>
          <a:p>
            <a:pPr eaLnBrk="1" hangingPunct="1"/>
            <a:r>
              <a:rPr lang="en-US" altLang="ar-SA"/>
              <a:t>when converted to a decimal number( use base 256), is 3,440,387,360, which when divided by 16 results in 215,024,210.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oup 2">
            <a:extLst>
              <a:ext uri="{FF2B5EF4-FFF2-40B4-BE49-F238E27FC236}">
                <a16:creationId xmlns:a16="http://schemas.microsoft.com/office/drawing/2014/main" id="{7897606C-9B20-4819-A575-BF9744CF375E}"/>
              </a:ext>
            </a:extLst>
          </p:cNvPr>
          <p:cNvGrpSpPr>
            <a:grpSpLocks/>
          </p:cNvGrpSpPr>
          <p:nvPr/>
        </p:nvGrpSpPr>
        <p:grpSpPr bwMode="auto">
          <a:xfrm>
            <a:off x="1890713" y="107951"/>
            <a:ext cx="438150" cy="474663"/>
            <a:chOff x="0" y="0"/>
            <a:chExt cx="276" cy="299"/>
          </a:xfrm>
        </p:grpSpPr>
        <p:sp>
          <p:nvSpPr>
            <p:cNvPr id="35863" name="Rectangle 3">
              <a:extLst>
                <a:ext uri="{FF2B5EF4-FFF2-40B4-BE49-F238E27FC236}">
                  <a16:creationId xmlns:a16="http://schemas.microsoft.com/office/drawing/2014/main" id="{07CF5DD6-28E7-4369-B62C-3ACCC73DF0D6}"/>
                </a:ext>
              </a:extLst>
            </p:cNvPr>
            <p:cNvSpPr>
              <a:spLocks/>
            </p:cNvSpPr>
            <p:nvPr/>
          </p:nvSpPr>
          <p:spPr bwMode="auto">
            <a:xfrm>
              <a:off x="0" y="0"/>
              <a:ext cx="276" cy="299"/>
            </a:xfrm>
            <a:prstGeom prst="rect">
              <a:avLst/>
            </a:prstGeom>
            <a:solidFill>
              <a:srgbClr val="FFCF0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35864" name="Rectangle 4">
              <a:extLst>
                <a:ext uri="{FF2B5EF4-FFF2-40B4-BE49-F238E27FC236}">
                  <a16:creationId xmlns:a16="http://schemas.microsoft.com/office/drawing/2014/main" id="{DCEBFD90-D7F3-409F-94F2-61A3F3FA7349}"/>
                </a:ext>
              </a:extLst>
            </p:cNvPr>
            <p:cNvSpPr>
              <a:spLocks/>
            </p:cNvSpPr>
            <p:nvPr/>
          </p:nvSpPr>
          <p:spPr bwMode="auto">
            <a:xfrm>
              <a:off x="276"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35843" name="Group 5">
            <a:extLst>
              <a:ext uri="{FF2B5EF4-FFF2-40B4-BE49-F238E27FC236}">
                <a16:creationId xmlns:a16="http://schemas.microsoft.com/office/drawing/2014/main" id="{F4038E6C-44BD-4867-B4FC-F1BFC685A3D9}"/>
              </a:ext>
            </a:extLst>
          </p:cNvPr>
          <p:cNvGrpSpPr>
            <a:grpSpLocks/>
          </p:cNvGrpSpPr>
          <p:nvPr/>
        </p:nvGrpSpPr>
        <p:grpSpPr bwMode="auto">
          <a:xfrm>
            <a:off x="2273301" y="107951"/>
            <a:ext cx="328613" cy="474663"/>
            <a:chOff x="0" y="0"/>
            <a:chExt cx="207" cy="299"/>
          </a:xfrm>
        </p:grpSpPr>
        <p:sp>
          <p:nvSpPr>
            <p:cNvPr id="35861" name="Rectangle 6">
              <a:extLst>
                <a:ext uri="{FF2B5EF4-FFF2-40B4-BE49-F238E27FC236}">
                  <a16:creationId xmlns:a16="http://schemas.microsoft.com/office/drawing/2014/main" id="{10CE9AFC-BDA1-47C8-AE60-F97E58A06419}"/>
                </a:ext>
              </a:extLst>
            </p:cNvPr>
            <p:cNvSpPr>
              <a:spLocks/>
            </p:cNvSpPr>
            <p:nvPr/>
          </p:nvSpPr>
          <p:spPr bwMode="auto">
            <a:xfrm>
              <a:off x="0" y="0"/>
              <a:ext cx="207" cy="299"/>
            </a:xfrm>
            <a:prstGeom prst="rect">
              <a:avLst/>
            </a:prstGeom>
            <a:gradFill rotWithShape="0">
              <a:gsLst>
                <a:gs pos="0">
                  <a:srgbClr val="FFCF01"/>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35862" name="Rectangle 7">
              <a:extLst>
                <a:ext uri="{FF2B5EF4-FFF2-40B4-BE49-F238E27FC236}">
                  <a16:creationId xmlns:a16="http://schemas.microsoft.com/office/drawing/2014/main" id="{222A7330-6487-454B-8520-2EBA284B3DBC}"/>
                </a:ext>
              </a:extLst>
            </p:cNvPr>
            <p:cNvSpPr>
              <a:spLocks/>
            </p:cNvSpPr>
            <p:nvPr/>
          </p:nvSpPr>
          <p:spPr bwMode="auto">
            <a:xfrm>
              <a:off x="207"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35844" name="Group 8">
            <a:extLst>
              <a:ext uri="{FF2B5EF4-FFF2-40B4-BE49-F238E27FC236}">
                <a16:creationId xmlns:a16="http://schemas.microsoft.com/office/drawing/2014/main" id="{15A4DB50-4788-4C17-AB06-9BFE6ECBFFE8}"/>
              </a:ext>
            </a:extLst>
          </p:cNvPr>
          <p:cNvGrpSpPr>
            <a:grpSpLocks/>
          </p:cNvGrpSpPr>
          <p:nvPr/>
        </p:nvGrpSpPr>
        <p:grpSpPr bwMode="auto">
          <a:xfrm>
            <a:off x="2014539" y="530226"/>
            <a:ext cx="422275" cy="474663"/>
            <a:chOff x="0" y="0"/>
            <a:chExt cx="266" cy="299"/>
          </a:xfrm>
        </p:grpSpPr>
        <p:sp>
          <p:nvSpPr>
            <p:cNvPr id="35859" name="Rectangle 9">
              <a:extLst>
                <a:ext uri="{FF2B5EF4-FFF2-40B4-BE49-F238E27FC236}">
                  <a16:creationId xmlns:a16="http://schemas.microsoft.com/office/drawing/2014/main" id="{F81D797B-B9DC-453C-81D9-BCC3B3B73677}"/>
                </a:ext>
              </a:extLst>
            </p:cNvPr>
            <p:cNvSpPr>
              <a:spLocks/>
            </p:cNvSpPr>
            <p:nvPr/>
          </p:nvSpPr>
          <p:spPr bwMode="auto">
            <a:xfrm>
              <a:off x="0" y="0"/>
              <a:ext cx="266" cy="299"/>
            </a:xfrm>
            <a:prstGeom prst="rect">
              <a:avLst/>
            </a:prstGeom>
            <a:solidFill>
              <a:srgbClr val="3333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35860" name="Rectangle 10">
              <a:extLst>
                <a:ext uri="{FF2B5EF4-FFF2-40B4-BE49-F238E27FC236}">
                  <a16:creationId xmlns:a16="http://schemas.microsoft.com/office/drawing/2014/main" id="{C2962869-AC53-4D3E-B025-27E060426AAE}"/>
                </a:ext>
              </a:extLst>
            </p:cNvPr>
            <p:cNvSpPr>
              <a:spLocks/>
            </p:cNvSpPr>
            <p:nvPr/>
          </p:nvSpPr>
          <p:spPr bwMode="auto">
            <a:xfrm>
              <a:off x="266"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35845" name="Group 11">
            <a:extLst>
              <a:ext uri="{FF2B5EF4-FFF2-40B4-BE49-F238E27FC236}">
                <a16:creationId xmlns:a16="http://schemas.microsoft.com/office/drawing/2014/main" id="{EDCC11E2-9009-4F14-B25B-FDF25A4924C9}"/>
              </a:ext>
            </a:extLst>
          </p:cNvPr>
          <p:cNvGrpSpPr>
            <a:grpSpLocks/>
          </p:cNvGrpSpPr>
          <p:nvPr/>
        </p:nvGrpSpPr>
        <p:grpSpPr bwMode="auto">
          <a:xfrm>
            <a:off x="2384425" y="530226"/>
            <a:ext cx="368300" cy="474663"/>
            <a:chOff x="0" y="0"/>
            <a:chExt cx="232" cy="299"/>
          </a:xfrm>
        </p:grpSpPr>
        <p:sp>
          <p:nvSpPr>
            <p:cNvPr id="35857" name="Rectangle 12">
              <a:extLst>
                <a:ext uri="{FF2B5EF4-FFF2-40B4-BE49-F238E27FC236}">
                  <a16:creationId xmlns:a16="http://schemas.microsoft.com/office/drawing/2014/main" id="{11402AE2-7996-4475-8852-1A19C5E83577}"/>
                </a:ext>
              </a:extLst>
            </p:cNvPr>
            <p:cNvSpPr>
              <a:spLocks/>
            </p:cNvSpPr>
            <p:nvPr/>
          </p:nvSpPr>
          <p:spPr bwMode="auto">
            <a:xfrm>
              <a:off x="0" y="0"/>
              <a:ext cx="232" cy="299"/>
            </a:xfrm>
            <a:prstGeom prst="rect">
              <a:avLst/>
            </a:prstGeom>
            <a:gradFill rotWithShape="0">
              <a:gsLst>
                <a:gs pos="0">
                  <a:srgbClr val="3333CC"/>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35858" name="Rectangle 13">
              <a:extLst>
                <a:ext uri="{FF2B5EF4-FFF2-40B4-BE49-F238E27FC236}">
                  <a16:creationId xmlns:a16="http://schemas.microsoft.com/office/drawing/2014/main" id="{4FF198B5-358C-4C91-BECD-ED717EAF43ED}"/>
                </a:ext>
              </a:extLst>
            </p:cNvPr>
            <p:cNvSpPr>
              <a:spLocks/>
            </p:cNvSpPr>
            <p:nvPr/>
          </p:nvSpPr>
          <p:spPr bwMode="auto">
            <a:xfrm>
              <a:off x="232"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35846" name="Group 14">
            <a:extLst>
              <a:ext uri="{FF2B5EF4-FFF2-40B4-BE49-F238E27FC236}">
                <a16:creationId xmlns:a16="http://schemas.microsoft.com/office/drawing/2014/main" id="{C2B6AB71-6929-4125-A451-3EB648842243}"/>
              </a:ext>
            </a:extLst>
          </p:cNvPr>
          <p:cNvGrpSpPr>
            <a:grpSpLocks/>
          </p:cNvGrpSpPr>
          <p:nvPr/>
        </p:nvGrpSpPr>
        <p:grpSpPr bwMode="auto">
          <a:xfrm>
            <a:off x="1598614" y="457201"/>
            <a:ext cx="561975" cy="422275"/>
            <a:chOff x="0" y="0"/>
            <a:chExt cx="353" cy="266"/>
          </a:xfrm>
        </p:grpSpPr>
        <p:sp>
          <p:nvSpPr>
            <p:cNvPr id="35855" name="Rectangle 15">
              <a:extLst>
                <a:ext uri="{FF2B5EF4-FFF2-40B4-BE49-F238E27FC236}">
                  <a16:creationId xmlns:a16="http://schemas.microsoft.com/office/drawing/2014/main" id="{F1C45845-A5B8-4FE9-A2DA-9FC378E7D944}"/>
                </a:ext>
              </a:extLst>
            </p:cNvPr>
            <p:cNvSpPr>
              <a:spLocks/>
            </p:cNvSpPr>
            <p:nvPr/>
          </p:nvSpPr>
          <p:spPr bwMode="auto">
            <a:xfrm>
              <a:off x="0" y="0"/>
              <a:ext cx="353" cy="266"/>
            </a:xfrm>
            <a:prstGeom prst="rect">
              <a:avLst/>
            </a:prstGeom>
            <a:gradFill rotWithShape="0">
              <a:gsLst>
                <a:gs pos="0">
                  <a:srgbClr val="FFFFFF"/>
                </a:gs>
                <a:gs pos="100000">
                  <a:srgbClr val="FF0000"/>
                </a:gs>
              </a:gsLst>
              <a:lin ang="189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35856" name="Rectangle 16">
              <a:extLst>
                <a:ext uri="{FF2B5EF4-FFF2-40B4-BE49-F238E27FC236}">
                  <a16:creationId xmlns:a16="http://schemas.microsoft.com/office/drawing/2014/main" id="{53E2FD9C-263B-4B91-B76E-E90CD63BC9AF}"/>
                </a:ext>
              </a:extLst>
            </p:cNvPr>
            <p:cNvSpPr>
              <a:spLocks/>
            </p:cNvSpPr>
            <p:nvPr/>
          </p:nvSpPr>
          <p:spPr bwMode="auto">
            <a:xfrm>
              <a:off x="353"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35847" name="Group 17">
            <a:extLst>
              <a:ext uri="{FF2B5EF4-FFF2-40B4-BE49-F238E27FC236}">
                <a16:creationId xmlns:a16="http://schemas.microsoft.com/office/drawing/2014/main" id="{71303DD3-78EC-4820-AAFB-A09D52BBBE0E}"/>
              </a:ext>
            </a:extLst>
          </p:cNvPr>
          <p:cNvGrpSpPr>
            <a:grpSpLocks/>
          </p:cNvGrpSpPr>
          <p:nvPr/>
        </p:nvGrpSpPr>
        <p:grpSpPr bwMode="auto">
          <a:xfrm>
            <a:off x="2235200" y="1"/>
            <a:ext cx="31750" cy="1052513"/>
            <a:chOff x="0" y="0"/>
            <a:chExt cx="20" cy="663"/>
          </a:xfrm>
        </p:grpSpPr>
        <p:sp>
          <p:nvSpPr>
            <p:cNvPr id="35853" name="Rectangle 18">
              <a:extLst>
                <a:ext uri="{FF2B5EF4-FFF2-40B4-BE49-F238E27FC236}">
                  <a16:creationId xmlns:a16="http://schemas.microsoft.com/office/drawing/2014/main" id="{B542DB4C-8473-49D5-B8CE-F895654A0631}"/>
                </a:ext>
              </a:extLst>
            </p:cNvPr>
            <p:cNvSpPr>
              <a:spLocks/>
            </p:cNvSpPr>
            <p:nvPr/>
          </p:nvSpPr>
          <p:spPr bwMode="auto">
            <a:xfrm>
              <a:off x="0" y="0"/>
              <a:ext cx="20" cy="663"/>
            </a:xfrm>
            <a:prstGeom prst="rect">
              <a:avLst/>
            </a:prstGeom>
            <a:solidFill>
              <a:srgbClr val="1C1C1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35854" name="Rectangle 19">
              <a:extLst>
                <a:ext uri="{FF2B5EF4-FFF2-40B4-BE49-F238E27FC236}">
                  <a16:creationId xmlns:a16="http://schemas.microsoft.com/office/drawing/2014/main" id="{9481B221-FD7D-4D8E-8227-8D4FFE9058C1}"/>
                </a:ext>
              </a:extLst>
            </p:cNvPr>
            <p:cNvSpPr>
              <a:spLocks/>
            </p:cNvSpPr>
            <p:nvPr/>
          </p:nvSpPr>
          <p:spPr bwMode="auto">
            <a:xfrm>
              <a:off x="20"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grpSp>
        <p:nvGrpSpPr>
          <p:cNvPr id="35848" name="Group 20">
            <a:extLst>
              <a:ext uri="{FF2B5EF4-FFF2-40B4-BE49-F238E27FC236}">
                <a16:creationId xmlns:a16="http://schemas.microsoft.com/office/drawing/2014/main" id="{915C2D98-1881-4F0F-95B1-A8A6897B2A9C}"/>
              </a:ext>
            </a:extLst>
          </p:cNvPr>
          <p:cNvGrpSpPr>
            <a:grpSpLocks/>
          </p:cNvGrpSpPr>
          <p:nvPr/>
        </p:nvGrpSpPr>
        <p:grpSpPr bwMode="auto">
          <a:xfrm>
            <a:off x="1966914" y="533400"/>
            <a:ext cx="8226425" cy="369888"/>
            <a:chOff x="0" y="0"/>
            <a:chExt cx="5182" cy="233"/>
          </a:xfrm>
        </p:grpSpPr>
        <p:sp>
          <p:nvSpPr>
            <p:cNvPr id="35851" name="Rectangle 21">
              <a:extLst>
                <a:ext uri="{FF2B5EF4-FFF2-40B4-BE49-F238E27FC236}">
                  <a16:creationId xmlns:a16="http://schemas.microsoft.com/office/drawing/2014/main" id="{DEAFA37E-AAAE-400C-8E42-50ABBCDF5402}"/>
                </a:ext>
              </a:extLst>
            </p:cNvPr>
            <p:cNvSpPr>
              <a:spLocks/>
            </p:cNvSpPr>
            <p:nvPr/>
          </p:nvSpPr>
          <p:spPr bwMode="auto">
            <a:xfrm>
              <a:off x="0" y="0"/>
              <a:ext cx="5182" cy="20"/>
            </a:xfrm>
            <a:prstGeom prst="rect">
              <a:avLst/>
            </a:prstGeom>
            <a:gradFill rotWithShape="0">
              <a:gsLst>
                <a:gs pos="0">
                  <a:srgbClr val="1C1C1C"/>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sp>
          <p:nvSpPr>
            <p:cNvPr id="35852" name="Rectangle 22">
              <a:extLst>
                <a:ext uri="{FF2B5EF4-FFF2-40B4-BE49-F238E27FC236}">
                  <a16:creationId xmlns:a16="http://schemas.microsoft.com/office/drawing/2014/main" id="{8635518C-C106-49F7-BD78-24AB495AAEB2}"/>
                </a:ext>
              </a:extLst>
            </p:cNvPr>
            <p:cNvSpPr>
              <a:spLocks/>
            </p:cNvSpPr>
            <p:nvPr/>
          </p:nvSpPr>
          <p:spPr bwMode="auto">
            <a:xfrm>
              <a:off x="5182" y="0"/>
              <a:ext cx="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endParaRPr lang="ar-SA" altLang="ar-SA"/>
            </a:p>
          </p:txBody>
        </p:sp>
      </p:grpSp>
      <p:sp>
        <p:nvSpPr>
          <p:cNvPr id="25" name="Rectangle 24">
            <a:extLst>
              <a:ext uri="{FF2B5EF4-FFF2-40B4-BE49-F238E27FC236}">
                <a16:creationId xmlns:a16="http://schemas.microsoft.com/office/drawing/2014/main" id="{49A54839-BAAF-4158-A543-F1242C5F9E59}"/>
              </a:ext>
            </a:extLst>
          </p:cNvPr>
          <p:cNvSpPr/>
          <p:nvPr/>
        </p:nvSpPr>
        <p:spPr>
          <a:xfrm>
            <a:off x="2133600" y="892176"/>
            <a:ext cx="8077200" cy="5508625"/>
          </a:xfrm>
          <a:prstGeom prst="rect">
            <a:avLst/>
          </a:prstGeom>
          <a:solidFill>
            <a:schemeClr val="bg1"/>
          </a:solidFill>
        </p:spPr>
        <p:txBody>
          <a:bodyPr>
            <a:spAutoFit/>
          </a:bodyPr>
          <a:lstStyle/>
          <a:p>
            <a:pPr eaLnBrk="1" hangingPunct="1">
              <a:defRPr/>
            </a:pPr>
            <a:r>
              <a:rPr lang="en-US" sz="3200" b="1" dirty="0">
                <a:solidFill>
                  <a:srgbClr val="7030A0"/>
                </a:solidFill>
                <a:effectLst>
                  <a:outerShdw blurRad="38100" dist="38100" dir="2700000" algn="tl">
                    <a:srgbClr val="000000">
                      <a:alpha val="43137"/>
                    </a:srgbClr>
                  </a:outerShdw>
                </a:effectLst>
              </a:rPr>
              <a:t>Mask: /n</a:t>
            </a:r>
          </a:p>
          <a:p>
            <a:pPr eaLnBrk="1" hangingPunct="1">
              <a:buFont typeface="Arial" pitchFamily="34" charset="0"/>
              <a:buChar char="•"/>
              <a:defRPr/>
            </a:pPr>
            <a:r>
              <a:rPr lang="en-US" sz="3200" b="1" dirty="0"/>
              <a:t>32- bit</a:t>
            </a:r>
          </a:p>
          <a:p>
            <a:pPr eaLnBrk="1" hangingPunct="1">
              <a:buFont typeface="Arial" pitchFamily="34" charset="0"/>
              <a:buChar char="•"/>
              <a:defRPr/>
            </a:pPr>
            <a:r>
              <a:rPr lang="en-US" sz="3200" b="1" dirty="0"/>
              <a:t>can take any value from 0 to 32, for ex /24</a:t>
            </a:r>
          </a:p>
          <a:p>
            <a:pPr eaLnBrk="1" hangingPunct="1">
              <a:buFont typeface="Arial" pitchFamily="34" charset="0"/>
              <a:buChar char="•"/>
              <a:defRPr/>
            </a:pPr>
            <a:r>
              <a:rPr lang="en-US" sz="3200" b="1" dirty="0"/>
              <a:t>The n leftmost bits are 1s</a:t>
            </a:r>
          </a:p>
          <a:p>
            <a:pPr eaLnBrk="1" hangingPunct="1">
              <a:buFont typeface="Arial" pitchFamily="34" charset="0"/>
              <a:buChar char="•"/>
              <a:defRPr/>
            </a:pPr>
            <a:r>
              <a:rPr lang="en-US" sz="3200" dirty="0"/>
              <a:t> </a:t>
            </a:r>
            <a:r>
              <a:rPr lang="en-US" sz="3200" b="1" dirty="0"/>
              <a:t>32-n rightmost bits are 0s</a:t>
            </a:r>
          </a:p>
          <a:p>
            <a:pPr eaLnBrk="1" hangingPunct="1">
              <a:defRPr/>
            </a:pPr>
            <a:r>
              <a:rPr lang="en-US" sz="3200" b="1" dirty="0"/>
              <a:t>In IPv4 addressing, a block of addresses can be defined as</a:t>
            </a:r>
          </a:p>
          <a:p>
            <a:pPr algn="ctr" eaLnBrk="1" hangingPunct="1">
              <a:defRPr/>
            </a:pPr>
            <a:r>
              <a:rPr lang="en-US" sz="3200" b="1" dirty="0" err="1">
                <a:solidFill>
                  <a:srgbClr val="7030A0"/>
                </a:solidFill>
              </a:rPr>
              <a:t>x.y.z.t</a:t>
            </a:r>
            <a:r>
              <a:rPr lang="en-US" sz="3200" b="1" dirty="0">
                <a:solidFill>
                  <a:srgbClr val="7030A0"/>
                </a:solidFill>
              </a:rPr>
              <a:t> /n</a:t>
            </a:r>
          </a:p>
          <a:p>
            <a:pPr eaLnBrk="1" hangingPunct="1">
              <a:defRPr/>
            </a:pPr>
            <a:r>
              <a:rPr lang="en-US" sz="3200" b="1" dirty="0"/>
              <a:t>in which </a:t>
            </a:r>
            <a:r>
              <a:rPr lang="en-US" sz="3200" b="1" dirty="0" err="1"/>
              <a:t>x.y.z.t</a:t>
            </a:r>
            <a:r>
              <a:rPr lang="en-US" sz="3200" b="1" dirty="0"/>
              <a:t> defines one of the addresses</a:t>
            </a:r>
          </a:p>
          <a:p>
            <a:pPr eaLnBrk="1" hangingPunct="1">
              <a:defRPr/>
            </a:pPr>
            <a:r>
              <a:rPr lang="en-US" sz="3200" b="1" dirty="0"/>
              <a:t>and the /n defines the mask.</a:t>
            </a:r>
          </a:p>
          <a:p>
            <a:pPr eaLnBrk="1" hangingPunct="1">
              <a:defRPr/>
            </a:pPr>
            <a:r>
              <a:rPr lang="en-US" sz="3200" b="1" dirty="0">
                <a:solidFill>
                  <a:srgbClr val="002060"/>
                </a:solidFill>
              </a:rPr>
              <a:t>		Example: 172.31.16.42/26</a:t>
            </a:r>
            <a:endParaRPr lang="en-US" sz="3200" dirty="0">
              <a:solidFill>
                <a:srgbClr val="002060"/>
              </a:solidFill>
            </a:endParaRPr>
          </a:p>
        </p:txBody>
      </p:sp>
      <p:sp>
        <p:nvSpPr>
          <p:cNvPr id="35850" name="Rectangle 24">
            <a:extLst>
              <a:ext uri="{FF2B5EF4-FFF2-40B4-BE49-F238E27FC236}">
                <a16:creationId xmlns:a16="http://schemas.microsoft.com/office/drawing/2014/main" id="{BBE3848A-49C6-4BBD-9F3B-3B0B7675CE2D}"/>
              </a:ext>
            </a:extLst>
          </p:cNvPr>
          <p:cNvSpPr>
            <a:spLocks noChangeArrowheads="1"/>
          </p:cNvSpPr>
          <p:nvPr/>
        </p:nvSpPr>
        <p:spPr bwMode="auto">
          <a:xfrm>
            <a:off x="3468689" y="206376"/>
            <a:ext cx="37814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1pPr>
            <a:lvl2pPr marL="742950" indent="-28575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5pPr>
            <a:lvl6pPr marL="25146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6pPr>
            <a:lvl7pPr marL="29718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7pPr>
            <a:lvl8pPr marL="34290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8pPr>
            <a:lvl9pPr marL="3886200" indent="-228600" algn="l" rtl="0" eaLnBrk="0" fontAlgn="base" hangingPunct="0">
              <a:spcBef>
                <a:spcPct val="0"/>
              </a:spcBef>
              <a:spcAft>
                <a:spcPct val="0"/>
              </a:spcAft>
              <a:defRPr sz="2400">
                <a:solidFill>
                  <a:srgbClr val="000000"/>
                </a:solidFill>
                <a:latin typeface="Times New Roman" panose="02020603050405020304" pitchFamily="18" charset="0"/>
                <a:ea typeface="ヒラギノ明朝 ProN W3" pitchFamily="-32" charset="-128"/>
                <a:sym typeface="Times New Roman" panose="02020603050405020304" pitchFamily="18" charset="0"/>
              </a:defRPr>
            </a:lvl9pPr>
          </a:lstStyle>
          <a:p>
            <a:pPr eaLnBrk="1" hangingPunct="1"/>
            <a:r>
              <a:rPr lang="en-US" altLang="ar-SA" b="1"/>
              <a:t>Classless Addressing Mask </a:t>
            </a:r>
            <a:endParaRPr lang="en-US" altLang="ar-S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Number Placeholder 1">
            <a:extLst>
              <a:ext uri="{FF2B5EF4-FFF2-40B4-BE49-F238E27FC236}">
                <a16:creationId xmlns:a16="http://schemas.microsoft.com/office/drawing/2014/main" id="{E99FEB11-B886-4622-9E93-D83869B591C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eaLnBrk="1" hangingPunct="1"/>
            <a:r>
              <a:rPr lang="en-US" altLang="ar-SA" sz="1200" i="0">
                <a:latin typeface="Arial" panose="020B0604020202020204" pitchFamily="34" charset="0"/>
              </a:rPr>
              <a:t>18.</a:t>
            </a:r>
            <a:fld id="{F51D731B-4C05-4826-8AD3-AD217368A578}" type="slidenum">
              <a:rPr lang="en-US" altLang="ar-SA" sz="1200" i="0">
                <a:latin typeface="Arial" panose="020B0604020202020204" pitchFamily="34" charset="0"/>
              </a:rPr>
              <a:pPr eaLnBrk="1" hangingPunct="1"/>
              <a:t>8</a:t>
            </a:fld>
            <a:endParaRPr lang="en-US" altLang="ar-SA" sz="1200" i="0">
              <a:latin typeface="Arial" panose="020B0604020202020204" pitchFamily="34" charset="0"/>
            </a:endParaRPr>
          </a:p>
        </p:txBody>
      </p:sp>
      <p:sp>
        <p:nvSpPr>
          <p:cNvPr id="97282" name="Rectangle 14">
            <a:extLst>
              <a:ext uri="{FF2B5EF4-FFF2-40B4-BE49-F238E27FC236}">
                <a16:creationId xmlns:a16="http://schemas.microsoft.com/office/drawing/2014/main" id="{289A2CD1-8C37-4BAA-8E32-835E1721FAFA}"/>
              </a:ext>
            </a:extLst>
          </p:cNvPr>
          <p:cNvSpPr>
            <a:spLocks noChangeArrowheads="1"/>
          </p:cNvSpPr>
          <p:nvPr/>
        </p:nvSpPr>
        <p:spPr bwMode="auto">
          <a:xfrm>
            <a:off x="1676400" y="133350"/>
            <a:ext cx="81534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r>
              <a:rPr lang="en-US" altLang="ar-SA" sz="2000">
                <a:solidFill>
                  <a:srgbClr val="FF0000"/>
                </a:solidFill>
                <a:latin typeface="Times-BoldItalic"/>
              </a:rPr>
              <a:t>Figure 18.21:  </a:t>
            </a:r>
            <a:r>
              <a:rPr lang="en-US" altLang="ar-SA" sz="2000">
                <a:latin typeface="Times-BoldItalic"/>
              </a:rPr>
              <a:t>Information extraction in classless addressing</a:t>
            </a:r>
          </a:p>
        </p:txBody>
      </p:sp>
      <p:pic>
        <p:nvPicPr>
          <p:cNvPr id="48137" name="Picture 9">
            <a:extLst>
              <a:ext uri="{FF2B5EF4-FFF2-40B4-BE49-F238E27FC236}">
                <a16:creationId xmlns:a16="http://schemas.microsoft.com/office/drawing/2014/main" id="{BC9979D0-8117-4C20-A02D-7E4779BF20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6275" y="838201"/>
            <a:ext cx="5619750"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40" name="Picture 12">
            <a:extLst>
              <a:ext uri="{FF2B5EF4-FFF2-40B4-BE49-F238E27FC236}">
                <a16:creationId xmlns:a16="http://schemas.microsoft.com/office/drawing/2014/main" id="{5C5F4348-240C-40A6-85C7-C26772245A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2314" y="3327400"/>
            <a:ext cx="4670425"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41" name="Picture 13">
            <a:extLst>
              <a:ext uri="{FF2B5EF4-FFF2-40B4-BE49-F238E27FC236}">
                <a16:creationId xmlns:a16="http://schemas.microsoft.com/office/drawing/2014/main" id="{520D70D9-17AA-4587-862B-5075B8979E8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92314" y="5232400"/>
            <a:ext cx="4670425"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43" name="Picture 15">
            <a:extLst>
              <a:ext uri="{FF2B5EF4-FFF2-40B4-BE49-F238E27FC236}">
                <a16:creationId xmlns:a16="http://schemas.microsoft.com/office/drawing/2014/main" id="{93975434-E14D-41AA-B00B-AEA8FA82669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32275" y="4219576"/>
            <a:ext cx="1333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44" name="Picture 16">
            <a:extLst>
              <a:ext uri="{FF2B5EF4-FFF2-40B4-BE49-F238E27FC236}">
                <a16:creationId xmlns:a16="http://schemas.microsoft.com/office/drawing/2014/main" id="{A06695F6-044D-400A-A0FE-B7CB0837127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67663" y="1600200"/>
            <a:ext cx="2438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eft Arrow Callout 4">
            <a:extLst>
              <a:ext uri="{FF2B5EF4-FFF2-40B4-BE49-F238E27FC236}">
                <a16:creationId xmlns:a16="http://schemas.microsoft.com/office/drawing/2014/main" id="{5944A05A-B550-4E80-BD7B-DA11AF150D68}"/>
              </a:ext>
            </a:extLst>
          </p:cNvPr>
          <p:cNvSpPr/>
          <p:nvPr/>
        </p:nvSpPr>
        <p:spPr bwMode="auto">
          <a:xfrm>
            <a:off x="6822831" y="4857452"/>
            <a:ext cx="2133600" cy="1048190"/>
          </a:xfrm>
          <a:prstGeom prst="leftArrowCallou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eaLnBrk="0" hangingPunct="0">
              <a:defRPr/>
            </a:pPr>
            <a:r>
              <a:rPr lang="en-US" sz="2000" dirty="0">
                <a:ln w="12700">
                  <a:solidFill>
                    <a:schemeClr val="tx2">
                      <a:satMod val="155000"/>
                    </a:schemeClr>
                  </a:solidFill>
                  <a:prstDash val="solid"/>
                </a:ln>
                <a:solidFill>
                  <a:srgbClr val="FF0000"/>
                </a:solidFill>
                <a:latin typeface="Arial" pitchFamily="34" charset="0"/>
                <a:cs typeface="Arial" pitchFamily="34" charset="0"/>
              </a:rPr>
              <a:t>Set all suffix bits</a:t>
            </a:r>
          </a:p>
          <a:p>
            <a:pPr eaLnBrk="0" hangingPunct="0">
              <a:defRPr/>
            </a:pPr>
            <a:r>
              <a:rPr lang="en-US" sz="2000" dirty="0">
                <a:ln w="12700">
                  <a:solidFill>
                    <a:schemeClr val="tx2">
                      <a:satMod val="155000"/>
                    </a:schemeClr>
                  </a:solidFill>
                  <a:prstDash val="solid"/>
                </a:ln>
                <a:solidFill>
                  <a:srgbClr val="FF0000"/>
                </a:solidFill>
                <a:latin typeface="Arial" pitchFamily="34" charset="0"/>
                <a:cs typeface="Arial" pitchFamily="34" charset="0"/>
              </a:rPr>
              <a:t>to 1s</a:t>
            </a:r>
          </a:p>
        </p:txBody>
      </p:sp>
      <p:sp>
        <p:nvSpPr>
          <p:cNvPr id="23" name="Left Arrow Callout 22">
            <a:extLst>
              <a:ext uri="{FF2B5EF4-FFF2-40B4-BE49-F238E27FC236}">
                <a16:creationId xmlns:a16="http://schemas.microsoft.com/office/drawing/2014/main" id="{F3A7A29E-08A0-4FA8-A86A-388A34D4593A}"/>
              </a:ext>
            </a:extLst>
          </p:cNvPr>
          <p:cNvSpPr/>
          <p:nvPr/>
        </p:nvSpPr>
        <p:spPr bwMode="auto">
          <a:xfrm>
            <a:off x="6858000" y="2965792"/>
            <a:ext cx="2133600" cy="1048190"/>
          </a:xfrm>
          <a:prstGeom prst="leftArrowCallou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eaLnBrk="0" hangingPunct="0">
              <a:defRPr/>
            </a:pPr>
            <a:r>
              <a:rPr lang="en-US" sz="2000" dirty="0">
                <a:ln w="12700">
                  <a:solidFill>
                    <a:schemeClr val="tx2">
                      <a:satMod val="155000"/>
                    </a:schemeClr>
                  </a:solidFill>
                  <a:prstDash val="solid"/>
                </a:ln>
                <a:solidFill>
                  <a:srgbClr val="FF0000"/>
                </a:solidFill>
                <a:latin typeface="Arial" pitchFamily="34" charset="0"/>
                <a:cs typeface="Arial" pitchFamily="34" charset="0"/>
              </a:rPr>
              <a:t>Set all suffix bits</a:t>
            </a:r>
          </a:p>
          <a:p>
            <a:pPr eaLnBrk="0" hangingPunct="0">
              <a:defRPr/>
            </a:pPr>
            <a:r>
              <a:rPr lang="en-US" sz="2000" dirty="0">
                <a:ln w="12700">
                  <a:solidFill>
                    <a:schemeClr val="tx2">
                      <a:satMod val="155000"/>
                    </a:schemeClr>
                  </a:solidFill>
                  <a:prstDash val="solid"/>
                </a:ln>
                <a:solidFill>
                  <a:srgbClr val="FF0000"/>
                </a:solidFill>
                <a:latin typeface="Arial" pitchFamily="34" charset="0"/>
                <a:cs typeface="Arial" pitchFamily="34" charset="0"/>
              </a:rPr>
              <a:t>to 0s</a:t>
            </a:r>
          </a:p>
        </p:txBody>
      </p:sp>
    </p:spTree>
    <p:extLst>
      <p:ext uri="{BB962C8B-B14F-4D97-AF65-F5344CB8AC3E}">
        <p14:creationId xmlns:p14="http://schemas.microsoft.com/office/powerpoint/2010/main" val="14453422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1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1" presetClass="entr" presetSubtype="0" fill="hold" nodeType="clickEffect">
                                  <p:stCondLst>
                                    <p:cond delay="0"/>
                                  </p:stCondLst>
                                  <p:childTnLst>
                                    <p:set>
                                      <p:cBhvr>
                                        <p:cTn id="10" dur="1" fill="hold">
                                          <p:stCondLst>
                                            <p:cond delay="0"/>
                                          </p:stCondLst>
                                        </p:cTn>
                                        <p:tgtEl>
                                          <p:spTgt spid="48140"/>
                                        </p:tgtEl>
                                        <p:attrNameLst>
                                          <p:attrName>style.visibility</p:attrName>
                                        </p:attrNameLst>
                                      </p:cBhvr>
                                      <p:to>
                                        <p:strVal val="visible"/>
                                      </p:to>
                                    </p:set>
                                    <p:anim calcmode="lin" valueType="num">
                                      <p:cBhvr>
                                        <p:cTn id="11" dur="1000" fill="hold"/>
                                        <p:tgtEl>
                                          <p:spTgt spid="48140"/>
                                        </p:tgtEl>
                                        <p:attrNameLst>
                                          <p:attrName>ppt_w</p:attrName>
                                        </p:attrNameLst>
                                      </p:cBhvr>
                                      <p:tavLst>
                                        <p:tav tm="0">
                                          <p:val>
                                            <p:fltVal val="0"/>
                                          </p:val>
                                        </p:tav>
                                        <p:tav tm="100000">
                                          <p:val>
                                            <p:strVal val="#ppt_w"/>
                                          </p:val>
                                        </p:tav>
                                      </p:tavLst>
                                    </p:anim>
                                    <p:anim calcmode="lin" valueType="num">
                                      <p:cBhvr>
                                        <p:cTn id="12" dur="1000" fill="hold"/>
                                        <p:tgtEl>
                                          <p:spTgt spid="48140"/>
                                        </p:tgtEl>
                                        <p:attrNameLst>
                                          <p:attrName>ppt_h</p:attrName>
                                        </p:attrNameLst>
                                      </p:cBhvr>
                                      <p:tavLst>
                                        <p:tav tm="0">
                                          <p:val>
                                            <p:fltVal val="0"/>
                                          </p:val>
                                        </p:tav>
                                        <p:tav tm="100000">
                                          <p:val>
                                            <p:strVal val="#ppt_h"/>
                                          </p:val>
                                        </p:tav>
                                      </p:tavLst>
                                    </p:anim>
                                    <p:anim calcmode="lin" valueType="num">
                                      <p:cBhvr>
                                        <p:cTn id="13" dur="1000" fill="hold"/>
                                        <p:tgtEl>
                                          <p:spTgt spid="48140"/>
                                        </p:tgtEl>
                                        <p:attrNameLst>
                                          <p:attrName>style.rotation</p:attrName>
                                        </p:attrNameLst>
                                      </p:cBhvr>
                                      <p:tavLst>
                                        <p:tav tm="0">
                                          <p:val>
                                            <p:fltVal val="90"/>
                                          </p:val>
                                        </p:tav>
                                        <p:tav tm="100000">
                                          <p:val>
                                            <p:fltVal val="0"/>
                                          </p:val>
                                        </p:tav>
                                      </p:tavLst>
                                    </p:anim>
                                    <p:animEffect transition="in" filter="fade">
                                      <p:cBhvr>
                                        <p:cTn id="14" dur="1000"/>
                                        <p:tgtEl>
                                          <p:spTgt spid="4814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5"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2000"/>
                                        <p:tgtEl>
                                          <p:spTgt spid="23"/>
                                        </p:tgtEl>
                                      </p:cBhvr>
                                    </p:animEffect>
                                    <p:anim calcmode="lin" valueType="num">
                                      <p:cBhvr>
                                        <p:cTn id="20" dur="2000" fill="hold"/>
                                        <p:tgtEl>
                                          <p:spTgt spid="23"/>
                                        </p:tgtEl>
                                        <p:attrNameLst>
                                          <p:attrName>ppt_w</p:attrName>
                                        </p:attrNameLst>
                                      </p:cBhvr>
                                      <p:tavLst>
                                        <p:tav tm="0" fmla="#ppt_w*sin(2.5*pi*$)">
                                          <p:val>
                                            <p:fltVal val="0"/>
                                          </p:val>
                                        </p:tav>
                                        <p:tav tm="100000">
                                          <p:val>
                                            <p:fltVal val="1"/>
                                          </p:val>
                                        </p:tav>
                                      </p:tavLst>
                                    </p:anim>
                                    <p:anim calcmode="lin" valueType="num">
                                      <p:cBhvr>
                                        <p:cTn id="21" dur="20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48143"/>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31" presetClass="entr" presetSubtype="0" fill="hold" nodeType="clickEffect">
                                  <p:stCondLst>
                                    <p:cond delay="0"/>
                                  </p:stCondLst>
                                  <p:childTnLst>
                                    <p:set>
                                      <p:cBhvr>
                                        <p:cTn id="29" dur="1" fill="hold">
                                          <p:stCondLst>
                                            <p:cond delay="0"/>
                                          </p:stCondLst>
                                        </p:cTn>
                                        <p:tgtEl>
                                          <p:spTgt spid="48141"/>
                                        </p:tgtEl>
                                        <p:attrNameLst>
                                          <p:attrName>style.visibility</p:attrName>
                                        </p:attrNameLst>
                                      </p:cBhvr>
                                      <p:to>
                                        <p:strVal val="visible"/>
                                      </p:to>
                                    </p:set>
                                    <p:anim calcmode="lin" valueType="num">
                                      <p:cBhvr>
                                        <p:cTn id="30" dur="1000" fill="hold"/>
                                        <p:tgtEl>
                                          <p:spTgt spid="48141"/>
                                        </p:tgtEl>
                                        <p:attrNameLst>
                                          <p:attrName>ppt_w</p:attrName>
                                        </p:attrNameLst>
                                      </p:cBhvr>
                                      <p:tavLst>
                                        <p:tav tm="0">
                                          <p:val>
                                            <p:fltVal val="0"/>
                                          </p:val>
                                        </p:tav>
                                        <p:tav tm="100000">
                                          <p:val>
                                            <p:strVal val="#ppt_w"/>
                                          </p:val>
                                        </p:tav>
                                      </p:tavLst>
                                    </p:anim>
                                    <p:anim calcmode="lin" valueType="num">
                                      <p:cBhvr>
                                        <p:cTn id="31" dur="1000" fill="hold"/>
                                        <p:tgtEl>
                                          <p:spTgt spid="48141"/>
                                        </p:tgtEl>
                                        <p:attrNameLst>
                                          <p:attrName>ppt_h</p:attrName>
                                        </p:attrNameLst>
                                      </p:cBhvr>
                                      <p:tavLst>
                                        <p:tav tm="0">
                                          <p:val>
                                            <p:fltVal val="0"/>
                                          </p:val>
                                        </p:tav>
                                        <p:tav tm="100000">
                                          <p:val>
                                            <p:strVal val="#ppt_h"/>
                                          </p:val>
                                        </p:tav>
                                      </p:tavLst>
                                    </p:anim>
                                    <p:anim calcmode="lin" valueType="num">
                                      <p:cBhvr>
                                        <p:cTn id="32" dur="1000" fill="hold"/>
                                        <p:tgtEl>
                                          <p:spTgt spid="48141"/>
                                        </p:tgtEl>
                                        <p:attrNameLst>
                                          <p:attrName>style.rotation</p:attrName>
                                        </p:attrNameLst>
                                      </p:cBhvr>
                                      <p:tavLst>
                                        <p:tav tm="0">
                                          <p:val>
                                            <p:fltVal val="90"/>
                                          </p:val>
                                        </p:tav>
                                        <p:tav tm="100000">
                                          <p:val>
                                            <p:fltVal val="0"/>
                                          </p:val>
                                        </p:tav>
                                      </p:tavLst>
                                    </p:anim>
                                    <p:animEffect transition="in" filter="fade">
                                      <p:cBhvr>
                                        <p:cTn id="33" dur="1000"/>
                                        <p:tgtEl>
                                          <p:spTgt spid="4814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5" presetClass="entr" presetSubtype="0"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2000"/>
                                        <p:tgtEl>
                                          <p:spTgt spid="5"/>
                                        </p:tgtEl>
                                      </p:cBhvr>
                                    </p:animEffect>
                                    <p:anim calcmode="lin" valueType="num">
                                      <p:cBhvr>
                                        <p:cTn id="39" dur="2000" fill="hold"/>
                                        <p:tgtEl>
                                          <p:spTgt spid="5"/>
                                        </p:tgtEl>
                                        <p:attrNameLst>
                                          <p:attrName>ppt_w</p:attrName>
                                        </p:attrNameLst>
                                      </p:cBhvr>
                                      <p:tavLst>
                                        <p:tav tm="0" fmla="#ppt_w*sin(2.5*pi*$)">
                                          <p:val>
                                            <p:fltVal val="0"/>
                                          </p:val>
                                        </p:tav>
                                        <p:tav tm="100000">
                                          <p:val>
                                            <p:fltVal val="1"/>
                                          </p:val>
                                        </p:tav>
                                      </p:tavLst>
                                    </p:anim>
                                    <p:anim calcmode="lin" valueType="num">
                                      <p:cBhvr>
                                        <p:cTn id="40"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8" fill="hold" nodeType="clickEffect">
                                  <p:stCondLst>
                                    <p:cond delay="0"/>
                                  </p:stCondLst>
                                  <p:childTnLst>
                                    <p:set>
                                      <p:cBhvr>
                                        <p:cTn id="44" dur="1" fill="hold">
                                          <p:stCondLst>
                                            <p:cond delay="0"/>
                                          </p:stCondLst>
                                        </p:cTn>
                                        <p:tgtEl>
                                          <p:spTgt spid="48144"/>
                                        </p:tgtEl>
                                        <p:attrNameLst>
                                          <p:attrName>style.visibility</p:attrName>
                                        </p:attrNameLst>
                                      </p:cBhvr>
                                      <p:to>
                                        <p:strVal val="visible"/>
                                      </p:to>
                                    </p:set>
                                    <p:anim calcmode="lin" valueType="num">
                                      <p:cBhvr additive="base">
                                        <p:cTn id="45" dur="500" fill="hold"/>
                                        <p:tgtEl>
                                          <p:spTgt spid="48144"/>
                                        </p:tgtEl>
                                        <p:attrNameLst>
                                          <p:attrName>ppt_x</p:attrName>
                                        </p:attrNameLst>
                                      </p:cBhvr>
                                      <p:tavLst>
                                        <p:tav tm="0">
                                          <p:val>
                                            <p:strVal val="0-#ppt_w/2"/>
                                          </p:val>
                                        </p:tav>
                                        <p:tav tm="100000">
                                          <p:val>
                                            <p:strVal val="#ppt_x"/>
                                          </p:val>
                                        </p:tav>
                                      </p:tavLst>
                                    </p:anim>
                                    <p:anim calcmode="lin" valueType="num">
                                      <p:cBhvr additive="base">
                                        <p:cTn id="46" dur="500" fill="hold"/>
                                        <p:tgtEl>
                                          <p:spTgt spid="481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Text Box 20">
            <a:extLst>
              <a:ext uri="{FF2B5EF4-FFF2-40B4-BE49-F238E27FC236}">
                <a16:creationId xmlns:a16="http://schemas.microsoft.com/office/drawing/2014/main" id="{861CF01F-F517-4955-AE7D-5F9947510A19}"/>
              </a:ext>
            </a:extLst>
          </p:cNvPr>
          <p:cNvSpPr txBox="1">
            <a:spLocks noChangeArrowheads="1"/>
          </p:cNvSpPr>
          <p:nvPr/>
        </p:nvSpPr>
        <p:spPr bwMode="auto">
          <a:xfrm>
            <a:off x="1600200" y="696913"/>
            <a:ext cx="8839200" cy="222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just"/>
            <a:r>
              <a:rPr lang="en-US" altLang="ar-SA" sz="2800" b="0" i="0">
                <a:latin typeface="Times New Roman" panose="02020603050405020304" pitchFamily="18" charset="0"/>
                <a:cs typeface="Times New Roman" panose="02020603050405020304" pitchFamily="18" charset="0"/>
              </a:rPr>
              <a:t>A classless address is given as 167.199.170.82/27. We can find the above three pieces of information as follows. The number of addresses in the network is 2</a:t>
            </a:r>
            <a:r>
              <a:rPr lang="en-US" altLang="ar-SA" sz="2800" b="0" i="0" baseline="30000">
                <a:latin typeface="Times New Roman" panose="02020603050405020304" pitchFamily="18" charset="0"/>
                <a:cs typeface="Times New Roman" panose="02020603050405020304" pitchFamily="18" charset="0"/>
              </a:rPr>
              <a:t>32− </a:t>
            </a:r>
            <a:r>
              <a:rPr lang="en-US" altLang="ar-SA" sz="2800" b="0" baseline="30000">
                <a:latin typeface="Times New Roman" panose="02020603050405020304" pitchFamily="18" charset="0"/>
                <a:cs typeface="Times New Roman" panose="02020603050405020304" pitchFamily="18" charset="0"/>
              </a:rPr>
              <a:t>n</a:t>
            </a:r>
            <a:r>
              <a:rPr lang="en-US" altLang="ar-SA" sz="2800" b="0" i="0" baseline="30000">
                <a:latin typeface="Times New Roman" panose="02020603050405020304" pitchFamily="18" charset="0"/>
                <a:cs typeface="Times New Roman" panose="02020603050405020304" pitchFamily="18" charset="0"/>
              </a:rPr>
              <a:t> </a:t>
            </a:r>
            <a:r>
              <a:rPr lang="en-US" altLang="ar-SA" sz="2800" b="0" i="0">
                <a:latin typeface="Times New Roman" panose="02020603050405020304" pitchFamily="18" charset="0"/>
                <a:cs typeface="Times New Roman" panose="02020603050405020304" pitchFamily="18" charset="0"/>
              </a:rPr>
              <a:t>= 2</a:t>
            </a:r>
            <a:r>
              <a:rPr lang="en-US" altLang="ar-SA" sz="2800" b="0" i="0" baseline="30000">
                <a:latin typeface="Times New Roman" panose="02020603050405020304" pitchFamily="18" charset="0"/>
                <a:cs typeface="Times New Roman" panose="02020603050405020304" pitchFamily="18" charset="0"/>
              </a:rPr>
              <a:t>5</a:t>
            </a:r>
            <a:r>
              <a:rPr lang="en-US" altLang="ar-SA" sz="2800" b="0" i="0">
                <a:latin typeface="Times New Roman" panose="02020603050405020304" pitchFamily="18" charset="0"/>
                <a:cs typeface="Times New Roman" panose="02020603050405020304" pitchFamily="18" charset="0"/>
              </a:rPr>
              <a:t> = 32 addresses. The first address can be found by keeping the first 27 bits and changing the rest of the bits to 0s.</a:t>
            </a:r>
          </a:p>
        </p:txBody>
      </p:sp>
      <p:grpSp>
        <p:nvGrpSpPr>
          <p:cNvPr id="99332" name="Group 23">
            <a:extLst>
              <a:ext uri="{FF2B5EF4-FFF2-40B4-BE49-F238E27FC236}">
                <a16:creationId xmlns:a16="http://schemas.microsoft.com/office/drawing/2014/main" id="{4BC33ECE-202F-4A9E-B97F-FA358D4279D6}"/>
              </a:ext>
            </a:extLst>
          </p:cNvPr>
          <p:cNvGrpSpPr>
            <a:grpSpLocks/>
          </p:cNvGrpSpPr>
          <p:nvPr/>
        </p:nvGrpSpPr>
        <p:grpSpPr bwMode="auto">
          <a:xfrm>
            <a:off x="1524000" y="0"/>
            <a:ext cx="9144000" cy="609600"/>
            <a:chOff x="0" y="2448"/>
            <a:chExt cx="5760" cy="384"/>
          </a:xfrm>
        </p:grpSpPr>
        <p:sp>
          <p:nvSpPr>
            <p:cNvPr id="99340" name="Rectangle 22">
              <a:extLst>
                <a:ext uri="{FF2B5EF4-FFF2-40B4-BE49-F238E27FC236}">
                  <a16:creationId xmlns:a16="http://schemas.microsoft.com/office/drawing/2014/main" id="{51AC359F-CA74-41D1-8471-265191C8BD67}"/>
                </a:ext>
              </a:extLst>
            </p:cNvPr>
            <p:cNvSpPr>
              <a:spLocks noChangeArrowheads="1"/>
            </p:cNvSpPr>
            <p:nvPr/>
          </p:nvSpPr>
          <p:spPr bwMode="auto">
            <a:xfrm>
              <a:off x="0" y="2448"/>
              <a:ext cx="5760" cy="384"/>
            </a:xfrm>
            <a:prstGeom prst="rect">
              <a:avLst/>
            </a:prstGeom>
            <a:solidFill>
              <a:srgbClr val="2CB843"/>
            </a:solidFill>
            <a:ln w="9525">
              <a:solidFill>
                <a:srgbClr val="00CC00"/>
              </a:solidFill>
              <a:miter lim="800000"/>
              <a:headEnd/>
              <a:tailEnd/>
            </a:ln>
          </p:spPr>
          <p:txBody>
            <a:bodyPr wrap="none" anchor="ct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endParaRPr lang="ar-SA" altLang="ar-SA"/>
            </a:p>
          </p:txBody>
        </p:sp>
        <p:sp>
          <p:nvSpPr>
            <p:cNvPr id="630799" name="Text Box 15">
              <a:extLst>
                <a:ext uri="{FF2B5EF4-FFF2-40B4-BE49-F238E27FC236}">
                  <a16:creationId xmlns:a16="http://schemas.microsoft.com/office/drawing/2014/main" id="{85B14346-AA1A-40C0-B09A-579698AD6748}"/>
                </a:ext>
              </a:extLst>
            </p:cNvPr>
            <p:cNvSpPr txBox="1">
              <a:spLocks noChangeArrowheads="1"/>
            </p:cNvSpPr>
            <p:nvPr/>
          </p:nvSpPr>
          <p:spPr bwMode="auto">
            <a:xfrm>
              <a:off x="968" y="2448"/>
              <a:ext cx="898" cy="233"/>
            </a:xfrm>
            <a:prstGeom prst="rect">
              <a:avLst/>
            </a:prstGeom>
            <a:solidFill>
              <a:srgbClr val="2CB843"/>
            </a:solidFill>
            <a:ln w="9525">
              <a:solidFill>
                <a:srgbClr val="00CC00"/>
              </a:solidFill>
              <a:miter lim="800000"/>
              <a:headEnd/>
              <a:tailEnd/>
            </a:ln>
            <a:effectLst/>
            <a:extLst/>
          </p:spPr>
          <p:txBody>
            <a:bodyPr wrap="none">
              <a:spAutoFit/>
            </a:bodyPr>
            <a:lstStyle/>
            <a:p>
              <a:pPr eaLnBrk="0" hangingPunct="0">
                <a:defRPr/>
              </a:pPr>
              <a:r>
                <a:rPr lang="en-US" dirty="0">
                  <a:solidFill>
                    <a:schemeClr val="bg1"/>
                  </a:solidFill>
                  <a:latin typeface="+mj-lt"/>
                  <a:ea typeface="Adobe Gothic Std B" pitchFamily="34" charset="-128"/>
                </a:rPr>
                <a:t>Example 18.1</a:t>
              </a:r>
            </a:p>
          </p:txBody>
        </p:sp>
      </p:grpSp>
      <p:sp>
        <p:nvSpPr>
          <p:cNvPr id="9" name="Text Box 20">
            <a:extLst>
              <a:ext uri="{FF2B5EF4-FFF2-40B4-BE49-F238E27FC236}">
                <a16:creationId xmlns:a16="http://schemas.microsoft.com/office/drawing/2014/main" id="{12D7D17E-62AA-4678-A1A0-7D5A66A70E97}"/>
              </a:ext>
            </a:extLst>
          </p:cNvPr>
          <p:cNvSpPr txBox="1">
            <a:spLocks noChangeArrowheads="1"/>
          </p:cNvSpPr>
          <p:nvPr/>
        </p:nvSpPr>
        <p:spPr bwMode="auto">
          <a:xfrm>
            <a:off x="1676400" y="3998913"/>
            <a:ext cx="8839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algn="just"/>
            <a:r>
              <a:rPr lang="en-US" altLang="ar-SA" sz="2800" b="0" i="0">
                <a:latin typeface="Times New Roman" panose="02020603050405020304" pitchFamily="18" charset="0"/>
                <a:cs typeface="Times New Roman" panose="02020603050405020304" pitchFamily="18" charset="0"/>
              </a:rPr>
              <a:t>The last address can be found by keeping the first 27 bits and changing the rest of the bits to 1s.</a:t>
            </a:r>
          </a:p>
        </p:txBody>
      </p:sp>
      <p:grpSp>
        <p:nvGrpSpPr>
          <p:cNvPr id="3" name="Group 2">
            <a:extLst>
              <a:ext uri="{FF2B5EF4-FFF2-40B4-BE49-F238E27FC236}">
                <a16:creationId xmlns:a16="http://schemas.microsoft.com/office/drawing/2014/main" id="{96EE8D8D-5DAD-4A31-B9BE-DB3B2A0043AE}"/>
              </a:ext>
            </a:extLst>
          </p:cNvPr>
          <p:cNvGrpSpPr>
            <a:grpSpLocks/>
          </p:cNvGrpSpPr>
          <p:nvPr/>
        </p:nvGrpSpPr>
        <p:grpSpPr bwMode="auto">
          <a:xfrm>
            <a:off x="1752600" y="3048000"/>
            <a:ext cx="8504238" cy="838200"/>
            <a:chOff x="228600" y="3048000"/>
            <a:chExt cx="8503920" cy="838200"/>
          </a:xfrm>
        </p:grpSpPr>
        <p:pic>
          <p:nvPicPr>
            <p:cNvPr id="99338" name="Picture 2">
              <a:extLst>
                <a:ext uri="{FF2B5EF4-FFF2-40B4-BE49-F238E27FC236}">
                  <a16:creationId xmlns:a16="http://schemas.microsoft.com/office/drawing/2014/main" id="{799B6B0F-78DC-4294-A773-28CBAAED0C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048000"/>
              <a:ext cx="8112390" cy="75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339" name="Rectangle 1">
              <a:extLst>
                <a:ext uri="{FF2B5EF4-FFF2-40B4-BE49-F238E27FC236}">
                  <a16:creationId xmlns:a16="http://schemas.microsoft.com/office/drawing/2014/main" id="{92414131-3A1D-4669-929A-01A651D57CF2}"/>
                </a:ext>
              </a:extLst>
            </p:cNvPr>
            <p:cNvSpPr>
              <a:spLocks noChangeArrowheads="1"/>
            </p:cNvSpPr>
            <p:nvPr/>
          </p:nvSpPr>
          <p:spPr bwMode="auto">
            <a:xfrm>
              <a:off x="228600" y="3048000"/>
              <a:ext cx="8503920" cy="838200"/>
            </a:xfrm>
            <a:prstGeom prst="rect">
              <a:avLst/>
            </a:prstGeom>
            <a:noFill/>
            <a:ln w="571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endParaRPr lang="ar-SA" altLang="ar-SA"/>
            </a:p>
          </p:txBody>
        </p:sp>
      </p:grpSp>
      <p:grpSp>
        <p:nvGrpSpPr>
          <p:cNvPr id="4" name="Group 3">
            <a:extLst>
              <a:ext uri="{FF2B5EF4-FFF2-40B4-BE49-F238E27FC236}">
                <a16:creationId xmlns:a16="http://schemas.microsoft.com/office/drawing/2014/main" id="{DE271E15-788F-4173-83A6-AFAB168CCE4C}"/>
              </a:ext>
            </a:extLst>
          </p:cNvPr>
          <p:cNvGrpSpPr>
            <a:grpSpLocks/>
          </p:cNvGrpSpPr>
          <p:nvPr/>
        </p:nvGrpSpPr>
        <p:grpSpPr bwMode="auto">
          <a:xfrm>
            <a:off x="1752600" y="5181600"/>
            <a:ext cx="8504238" cy="838200"/>
            <a:chOff x="228600" y="4953000"/>
            <a:chExt cx="8503920" cy="838200"/>
          </a:xfrm>
        </p:grpSpPr>
        <p:pic>
          <p:nvPicPr>
            <p:cNvPr id="99336" name="Picture 4">
              <a:extLst>
                <a:ext uri="{FF2B5EF4-FFF2-40B4-BE49-F238E27FC236}">
                  <a16:creationId xmlns:a16="http://schemas.microsoft.com/office/drawing/2014/main" id="{557740DE-3BAC-4898-BDAC-60162EF13E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73" y="5029200"/>
              <a:ext cx="8066643" cy="635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337" name="Rectangle 11">
              <a:extLst>
                <a:ext uri="{FF2B5EF4-FFF2-40B4-BE49-F238E27FC236}">
                  <a16:creationId xmlns:a16="http://schemas.microsoft.com/office/drawing/2014/main" id="{77F657A1-8ED1-4688-A702-525BCAD06825}"/>
                </a:ext>
              </a:extLst>
            </p:cNvPr>
            <p:cNvSpPr>
              <a:spLocks noChangeArrowheads="1"/>
            </p:cNvSpPr>
            <p:nvPr/>
          </p:nvSpPr>
          <p:spPr bwMode="auto">
            <a:xfrm>
              <a:off x="228600" y="4953000"/>
              <a:ext cx="8503920" cy="838200"/>
            </a:xfrm>
            <a:prstGeom prst="rect">
              <a:avLst/>
            </a:prstGeom>
            <a:noFill/>
            <a:ln w="571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endParaRPr lang="ar-SA" altLang="ar-SA"/>
            </a:p>
          </p:txBody>
        </p:sp>
      </p:grpSp>
      <p:sp>
        <p:nvSpPr>
          <p:cNvPr id="99343" name="Slide Number Placeholder 1">
            <a:extLst>
              <a:ext uri="{FF2B5EF4-FFF2-40B4-BE49-F238E27FC236}">
                <a16:creationId xmlns:a16="http://schemas.microsoft.com/office/drawing/2014/main" id="{A11783ED-9916-4BAF-AE8D-B1F4E7FEF631}"/>
              </a:ext>
            </a:extLst>
          </p:cNvPr>
          <p:cNvSpPr txBox="1">
            <a:spLocks noGrp="1"/>
          </p:cNvSpPr>
          <p:nvPr/>
        </p:nvSpPr>
        <p:spPr bwMode="auto">
          <a:xfrm>
            <a:off x="1524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3200" b="1" i="1">
                <a:solidFill>
                  <a:schemeClr val="tx1"/>
                </a:solidFill>
                <a:latin typeface="Baby Kruffy"/>
              </a:defRPr>
            </a:lvl1pPr>
            <a:lvl2pPr marL="742950" indent="-285750" eaLnBrk="0" hangingPunct="0">
              <a:defRPr sz="3200" b="1" i="1">
                <a:solidFill>
                  <a:schemeClr val="tx1"/>
                </a:solidFill>
                <a:latin typeface="Baby Kruffy"/>
              </a:defRPr>
            </a:lvl2pPr>
            <a:lvl3pPr marL="1143000" indent="-228600" eaLnBrk="0" hangingPunct="0">
              <a:defRPr sz="3200" b="1" i="1">
                <a:solidFill>
                  <a:schemeClr val="tx1"/>
                </a:solidFill>
                <a:latin typeface="Baby Kruffy"/>
              </a:defRPr>
            </a:lvl3pPr>
            <a:lvl4pPr marL="1600200" indent="-228600" eaLnBrk="0" hangingPunct="0">
              <a:defRPr sz="3200" b="1" i="1">
                <a:solidFill>
                  <a:schemeClr val="tx1"/>
                </a:solidFill>
                <a:latin typeface="Baby Kruffy"/>
              </a:defRPr>
            </a:lvl4pPr>
            <a:lvl5pPr marL="2057400" indent="-228600" eaLnBrk="0" hangingPunct="0">
              <a:defRPr sz="3200" b="1" i="1">
                <a:solidFill>
                  <a:schemeClr val="tx1"/>
                </a:solidFill>
                <a:latin typeface="Baby Kruffy"/>
              </a:defRPr>
            </a:lvl5pPr>
            <a:lvl6pPr marL="2514600" indent="-228600" algn="l" rtl="0" eaLnBrk="0" fontAlgn="base" hangingPunct="0">
              <a:spcBef>
                <a:spcPct val="0"/>
              </a:spcBef>
              <a:spcAft>
                <a:spcPct val="0"/>
              </a:spcAft>
              <a:defRPr sz="3200" b="1" i="1">
                <a:solidFill>
                  <a:schemeClr val="tx1"/>
                </a:solidFill>
                <a:latin typeface="Baby Kruffy"/>
              </a:defRPr>
            </a:lvl6pPr>
            <a:lvl7pPr marL="2971800" indent="-228600" algn="l" rtl="0" eaLnBrk="0" fontAlgn="base" hangingPunct="0">
              <a:spcBef>
                <a:spcPct val="0"/>
              </a:spcBef>
              <a:spcAft>
                <a:spcPct val="0"/>
              </a:spcAft>
              <a:defRPr sz="3200" b="1" i="1">
                <a:solidFill>
                  <a:schemeClr val="tx1"/>
                </a:solidFill>
                <a:latin typeface="Baby Kruffy"/>
              </a:defRPr>
            </a:lvl7pPr>
            <a:lvl8pPr marL="3429000" indent="-228600" algn="l" rtl="0" eaLnBrk="0" fontAlgn="base" hangingPunct="0">
              <a:spcBef>
                <a:spcPct val="0"/>
              </a:spcBef>
              <a:spcAft>
                <a:spcPct val="0"/>
              </a:spcAft>
              <a:defRPr sz="3200" b="1" i="1">
                <a:solidFill>
                  <a:schemeClr val="tx1"/>
                </a:solidFill>
                <a:latin typeface="Baby Kruffy"/>
              </a:defRPr>
            </a:lvl8pPr>
            <a:lvl9pPr marL="3886200" indent="-228600" algn="l" rtl="0" eaLnBrk="0" fontAlgn="base" hangingPunct="0">
              <a:spcBef>
                <a:spcPct val="0"/>
              </a:spcBef>
              <a:spcAft>
                <a:spcPct val="0"/>
              </a:spcAft>
              <a:defRPr sz="3200" b="1" i="1">
                <a:solidFill>
                  <a:schemeClr val="tx1"/>
                </a:solidFill>
                <a:latin typeface="Baby Kruffy"/>
              </a:defRPr>
            </a:lvl9pPr>
          </a:lstStyle>
          <a:p>
            <a:pPr eaLnBrk="1" hangingPunct="1"/>
            <a:r>
              <a:rPr lang="en-US" altLang="ar-SA" sz="1200" i="0">
                <a:latin typeface="Arial" panose="020B0604020202020204" pitchFamily="34" charset="0"/>
              </a:rPr>
              <a:t>18.</a:t>
            </a:r>
            <a:fld id="{AB7D4B48-E071-496D-844B-BE0E5166EA66}" type="slidenum">
              <a:rPr lang="en-US" altLang="ar-SA" sz="1200" i="0">
                <a:latin typeface="Arial" panose="020B0604020202020204" pitchFamily="34" charset="0"/>
              </a:rPr>
              <a:pPr eaLnBrk="1" hangingPunct="1"/>
              <a:t>9</a:t>
            </a:fld>
            <a:endParaRPr lang="en-US" altLang="ar-SA" sz="1200" i="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up)">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TotalTime>
  <Words>835</Words>
  <Application>Microsoft Office PowerPoint</Application>
  <PresentationFormat>شاشة عريضة</PresentationFormat>
  <Paragraphs>113</Paragraphs>
  <Slides>16</Slides>
  <Notes>16</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16</vt:i4>
      </vt:variant>
    </vt:vector>
  </HeadingPairs>
  <TitlesOfParts>
    <vt:vector size="26" baseType="lpstr">
      <vt:lpstr>Arial</vt:lpstr>
      <vt:lpstr>Baby Kruffy</vt:lpstr>
      <vt:lpstr>Calibri</vt:lpstr>
      <vt:lpstr>Calibri Light</vt:lpstr>
      <vt:lpstr>Tahoma</vt:lpstr>
      <vt:lpstr>Times</vt:lpstr>
      <vt:lpstr>Times New Roman</vt:lpstr>
      <vt:lpstr>Times-BoldItalic</vt:lpstr>
      <vt:lpstr>Wingdings</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نورة</dc:creator>
  <cp:lastModifiedBy>نورة</cp:lastModifiedBy>
  <cp:revision>1</cp:revision>
  <dcterms:created xsi:type="dcterms:W3CDTF">2019-03-25T19:24:35Z</dcterms:created>
  <dcterms:modified xsi:type="dcterms:W3CDTF">2019-03-25T19:28:31Z</dcterms:modified>
</cp:coreProperties>
</file>