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265" r:id="rId3"/>
    <p:sldId id="266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ru5hfrXDjLMH6HEiFroNQ==" hashData="3u0RVNXOXDnVVmYXlKwiRYQUi7g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98" d="100"/>
          <a:sy n="98" d="100"/>
        </p:scale>
        <p:origin x="-55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CE417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6CB53-C176-48CE-B8AC-C2E6E7FA2F7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BC170-A110-42A0-AD9C-D6F3EC58C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8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CE417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155A7-5951-4AD5-8653-23F192A847CF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A7085-84F2-4A34-A00D-70C7C4BE8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5198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A7085-84F2-4A34-A00D-70C7C4BE87CE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75F0F02-223C-4154-9E1A-CF4EACBA6C19}" type="datetime1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CE417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4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590F-407B-41C1-ADD6-B44F6AB3DE37}" type="datetime3">
              <a:rPr lang="en-US" smtClean="0"/>
              <a:t>14 November 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D766-3015-4237-9AEE-E17F9357E5CD}" type="datetime3">
              <a:rPr lang="en-US" smtClean="0"/>
              <a:t>14 November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6F62-07CF-4C37-9167-3164376889C7}" type="datetime3">
              <a:rPr lang="en-US" smtClean="0"/>
              <a:t>14 November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14 November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0548-EE07-41E3-93FC-E88D82F2DA9B}" type="datetime3">
              <a:rPr lang="en-US" smtClean="0"/>
              <a:t>14 November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2EF9-5B11-4FFC-960E-B64ABE93DB11}" type="datetime3">
              <a:rPr lang="en-US" smtClean="0"/>
              <a:t>14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28BC-7337-4A8C-B7CD-269581978D11}" type="datetime3">
              <a:rPr lang="en-US" smtClean="0"/>
              <a:t>14 November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DE0A-2E53-40BB-95D8-21C7A6A1EF73}" type="datetime3">
              <a:rPr lang="en-US" smtClean="0"/>
              <a:t>14 November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AFBD-7EA0-43CF-9FD9-EB1B90C8F179}" type="datetime3">
              <a:rPr lang="en-US" smtClean="0"/>
              <a:t>14 November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09A1-083F-4818-8373-3411EF633083}" type="datetime3">
              <a:rPr lang="en-US" smtClean="0"/>
              <a:t>14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C483-CAFB-4987-87BC-D5C63C19A1BA}" type="datetime3">
              <a:rPr lang="en-US" smtClean="0"/>
              <a:t>14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47A4E6-75B2-4193-AAEE-113664FB40FD}" type="datetime3">
              <a:rPr lang="en-US" smtClean="0"/>
              <a:t>14 November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429000"/>
            <a:ext cx="6400800" cy="1371600"/>
          </a:xfrm>
        </p:spPr>
        <p:txBody>
          <a:bodyPr/>
          <a:lstStyle/>
          <a:p>
            <a:endParaRPr lang="en-US" dirty="0" smtClean="0"/>
          </a:p>
          <a:p>
            <a:r>
              <a:rPr lang="en-US" sz="4800"/>
              <a:t>Tutorial </a:t>
            </a:r>
            <a:r>
              <a:rPr lang="en-US" sz="4800" smtClean="0"/>
              <a:t>#</a:t>
            </a:r>
            <a:r>
              <a:rPr lang="en-US" sz="4800" dirty="0"/>
              <a:t>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CE417: Construction Methods and Management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99" r="2451" b="21879"/>
          <a:stretch/>
        </p:blipFill>
        <p:spPr>
          <a:xfrm>
            <a:off x="251520" y="497244"/>
            <a:ext cx="3940817" cy="7342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9" t="9806" r="13498" b="12829"/>
          <a:stretch/>
        </p:blipFill>
        <p:spPr>
          <a:xfrm>
            <a:off x="6300192" y="317894"/>
            <a:ext cx="2022764" cy="109299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062A-71B3-4E69-8285-A7DDA955C7DA}" type="datetime3">
              <a:rPr lang="en-US" smtClean="0"/>
              <a:t>14 November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Eng.Alothman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27784" y="4981818"/>
            <a:ext cx="4683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CH5: Compaction and Finishing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834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14 November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260648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Q1\ Estimate the production </a:t>
            </a:r>
            <a:r>
              <a:rPr lang="en-US" smtClean="0"/>
              <a:t>in </a:t>
            </a:r>
            <a:r>
              <a:rPr lang="en-US" smtClean="0"/>
              <a:t>CCM </a:t>
            </a:r>
            <a:r>
              <a:rPr lang="en-US" dirty="0" smtClean="0"/>
              <a:t>per hour of a self propelled tamping foot roller under the following conditions: Average speed =5 Km/h, compacted lift thickness=15cm, effective roller width=1.5m, job efficiency 0.75 and number of passes=8.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67803" y="1698446"/>
                <a:ext cx="7632848" cy="650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Compactor production(CCM/h)=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𝑤𝑖𝑑𝑡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𝑠𝑝𝑒𝑒𝑑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𝑘𝑚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𝑖𝑐𝑘𝑛𝑒𝑠𝑠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𝑐𝑚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𝑗𝑜𝑏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𝑒𝑓𝑓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.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𝑁𝑜</m:t>
                        </m:r>
                        <m:r>
                          <a:rPr lang="en-US" b="0" i="1" smtClean="0">
                            <a:latin typeface="Cambria Math"/>
                          </a:rPr>
                          <m:t>. </m:t>
                        </m:r>
                        <m:r>
                          <a:rPr lang="en-US" b="0" i="1" smtClean="0">
                            <a:latin typeface="Cambria Math"/>
                          </a:rPr>
                          <m:t>𝑜𝑓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𝑝𝑎𝑠𝑠𝑒𝑠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803" y="1698446"/>
                <a:ext cx="7632848" cy="650434"/>
              </a:xfrm>
              <a:prstGeom prst="rect">
                <a:avLst/>
              </a:prstGeom>
              <a:blipFill rotWithShape="1">
                <a:blip r:embed="rId2"/>
                <a:stretch>
                  <a:fillRect l="-639"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67803" y="3140968"/>
                <a:ext cx="7632848" cy="489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Compactor production(CCM/h)=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15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75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105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46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𝐶𝐶𝑀</m:t>
                    </m:r>
                    <m:r>
                      <a:rPr lang="en-US" b="0" i="1" smtClean="0">
                        <a:latin typeface="Cambria Math"/>
                      </a:rPr>
                      <m:t>/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803" y="3140968"/>
                <a:ext cx="7632848" cy="489429"/>
              </a:xfrm>
              <a:prstGeom prst="rect">
                <a:avLst/>
              </a:prstGeom>
              <a:blipFill rotWithShape="1">
                <a:blip r:embed="rId3"/>
                <a:stretch>
                  <a:fillRect l="-639" b="-9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883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14 November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5536" y="260648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Q2\twelve mile of gravel road require reshaping and leveling. You estimate that a motor grader will require two passes at 3 mph, two passes at 4 mph and one pass at 5 mph to accomplish the work. How many grader hours will be required for this work if the job efficiency factor is 0.86?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49438" y="2098415"/>
                <a:ext cx="7128792" cy="541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Time(h)=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∑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𝑁𝑜</m:t>
                        </m:r>
                        <m:r>
                          <a:rPr lang="en-US" b="0" i="1" smtClean="0">
                            <a:latin typeface="Cambria Math"/>
                          </a:rPr>
                          <m:t>. </m:t>
                        </m:r>
                        <m:r>
                          <a:rPr lang="en-US" b="0" i="1" smtClean="0">
                            <a:latin typeface="Cambria Math"/>
                          </a:rPr>
                          <m:t>𝑜𝑓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𝑝𝑎𝑠𝑠𝑒𝑠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𝑠𝑒𝑐𝑡𝑖𝑜𝑛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𝑙𝑒𝑛𝑔𝑡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𝐴𝑣𝑔</m:t>
                        </m:r>
                        <m:r>
                          <a:rPr lang="en-US" b="0" i="1" smtClean="0">
                            <a:latin typeface="Cambria Math"/>
                          </a:rPr>
                          <m:t>.  </m:t>
                        </m:r>
                        <m:r>
                          <a:rPr lang="en-US" b="0" i="1" smtClean="0">
                            <a:latin typeface="Cambria Math"/>
                          </a:rPr>
                          <m:t>𝑠𝑝𝑒𝑒𝑑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𝑓𝑜𝑟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𝑠𝑒𝑐𝑡𝑖𝑜𝑛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i="1" smtClean="0">
                        <a:latin typeface="Cambria Math"/>
                      </a:rPr>
                      <m:t>]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𝑒𝑓𝑓𝑖𝑐𝑖𝑒𝑛𝑐𝑦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438" y="2098415"/>
                <a:ext cx="7128792" cy="541623"/>
              </a:xfrm>
              <a:prstGeom prst="rect">
                <a:avLst/>
              </a:prstGeom>
              <a:blipFill rotWithShape="1">
                <a:blip r:embed="rId2"/>
                <a:stretch>
                  <a:fillRect l="-770" b="-33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27584" y="3266830"/>
                <a:ext cx="7560840" cy="485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Time(h)=[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] ×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83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19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76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</a:rPr>
                      <m:t>𝑜𝑢𝑟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19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45</m:t>
                    </m:r>
                    <m:r>
                      <a:rPr lang="en-US" b="0" i="1" smtClean="0">
                        <a:latin typeface="Cambria Math"/>
                      </a:rPr>
                      <m:t>𝑚𝑖𝑛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266830"/>
                <a:ext cx="7560840" cy="485902"/>
              </a:xfrm>
              <a:prstGeom prst="rect">
                <a:avLst/>
              </a:prstGeom>
              <a:blipFill rotWithShape="1">
                <a:blip r:embed="rId3"/>
                <a:stretch>
                  <a:fillRect l="-726" b="-1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871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Thank You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14 November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2" descr="http://www.nutritioneducationexperts.com/wp-content/uploads/Question-Marks1-284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7931" y="2695576"/>
            <a:ext cx="2705100" cy="28575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371600" y="1752600"/>
            <a:ext cx="6223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</a:rPr>
              <a:t>Questions Please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endParaRPr>
          </a:p>
        </p:txBody>
      </p:sp>
      <p:pic>
        <p:nvPicPr>
          <p:cNvPr id="10" name="Picture 4" descr="http://cachepe.samedaymusic.com/media/fit,330by330/quality,85/86469-a9dae2917d35d8b246d6ade5801c6f1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828800"/>
            <a:ext cx="1010728" cy="866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165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1536</TotalTime>
  <Words>232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CE417: Construction Methods and Management 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CE417: Construction Methods and Management</dc:title>
  <dc:creator>Eng.Saleh</dc:creator>
  <cp:lastModifiedBy>Eng.Saleh</cp:lastModifiedBy>
  <cp:revision>112</cp:revision>
  <dcterms:created xsi:type="dcterms:W3CDTF">2018-09-17T08:13:41Z</dcterms:created>
  <dcterms:modified xsi:type="dcterms:W3CDTF">2018-11-14T07:53:39Z</dcterms:modified>
</cp:coreProperties>
</file>