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20.xml" ContentType="application/vnd.openxmlformats-officedocument.presentationml.notesSlide+xml"/>
  <Override PartName="/ppt/notesSlides/notesSlide9.xml" ContentType="application/vnd.openxmlformats-officedocument.presentationml.notesSlide+xml"/>
  <Override PartName="/ppt/notesSlides/notesSlide33.xml" ContentType="application/vnd.openxmlformats-officedocument.presentationml.notesSlide+xml"/>
  <Override PartName="/ppt/notesSlides/notesSlide10.xml" ContentType="application/vnd.openxmlformats-officedocument.presentationml.notesSlide+xml"/>
  <Override PartName="/ppt/notesSlides/notesSlide24.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5.xml" ContentType="application/vnd.openxmlformats-officedocument.presentationml.notesSlide+xml"/>
  <Override PartName="/ppt/notesSlides/notesSlide32.xml" ContentType="application/vnd.openxmlformats-officedocument.presentationml.notesSlide+xml"/>
  <Override PartName="/ppt/notesSlides/notesSlide7.xml" ContentType="application/vnd.openxmlformats-officedocument.presentationml.notesSlide+xml"/>
  <Override PartName="/ppt/notesSlides/notesSlide2.xml" ContentType="application/vnd.openxmlformats-officedocument.presentationml.notesSlide+xml"/>
  <Override PartName="/ppt/notesSlides/notesSlide35.xml" ContentType="application/vnd.openxmlformats-officedocument.presentationml.notesSlide+xml"/>
  <Override PartName="/ppt/notesSlides/notesSlide31.xml" ContentType="application/vnd.openxmlformats-officedocument.presentationml.notesSlide+xml"/>
  <Override PartName="/ppt/notesSlides/notesSlide22.xml" ContentType="application/vnd.openxmlformats-officedocument.presentationml.notesSlide+xml"/>
  <Override PartName="/ppt/notesSlides/notesSlide13.xml" ContentType="application/vnd.openxmlformats-officedocument.presentationml.notesSlide+xml"/>
  <Override PartName="/ppt/notesSlides/notesSlide27.xml" ContentType="application/vnd.openxmlformats-officedocument.presentationml.notesSlide+xml"/>
  <Override PartName="/ppt/notesSlides/notesSlide16.xml" ContentType="application/vnd.openxmlformats-officedocument.presentationml.notesSlide+xml"/>
  <Override PartName="/ppt/notesSlides/notesSlide12.xml" ContentType="application/vnd.openxmlformats-officedocument.presentationml.notesSlide+xml"/>
  <Override PartName="/ppt/notesSlides/notesSlide3.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notesSlides/notesSlide6.xml" ContentType="application/vnd.openxmlformats-officedocument.presentationml.notesSlide+xml"/>
  <Override PartName="/ppt/notesSlides/notesSlide28.xml" ContentType="application/vnd.openxmlformats-officedocument.presentationml.notesSlide+xml"/>
  <Override PartName="/ppt/notesSlides/notesSlide26.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3.xml" ContentType="application/vnd.openxmlformats-officedocument.presentationml.notesSlide+xml"/>
  <Override PartName="/ppt/notesSlides/notesSlide29.xml" ContentType="application/vnd.openxmlformats-officedocument.presentationml.notesSlide+xml"/>
  <Override PartName="/ppt/notesSlides/notesSlide19.xml" ContentType="application/vnd.openxmlformats-officedocument.presentationml.notesSlide+xml"/>
  <Override PartName="/ppt/notesSlides/notesSlide30.xml" ContentType="application/vnd.openxmlformats-officedocument.presentationml.notesSlide+xml"/>
  <Override PartName="/ppt/notesSlides/notesSlide34.xml" ContentType="application/vnd.openxmlformats-officedocument.presentationml.notesSlide+xml"/>
  <Override PartName="/ppt/notesSlides/notesSlide21.xml" ContentType="application/vnd.openxmlformats-officedocument.presentationml.notesSlide+xml"/>
  <Override PartName="/ppt/notesSlides/notesSlide18.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6.xml" ContentType="application/vnd.openxmlformats-officedocument.presentationml.slide+xml"/>
  <Override PartName="/ppt/slides/slide21.xml" ContentType="application/vnd.openxmlformats-officedocument.presentationml.slide+xml"/>
  <Override PartName="/ppt/slides/slide2.xml" ContentType="application/vnd.openxmlformats-officedocument.presentationml.slide+xml"/>
  <Override PartName="/ppt/slides/slide26.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17.xml" ContentType="application/vnd.openxmlformats-officedocument.presentationml.slide+xml"/>
  <Override PartName="/ppt/slides/slide24.xml" ContentType="application/vnd.openxmlformats-officedocument.presentationml.slide+xml"/>
  <Override PartName="/ppt/slides/slide34.xml" ContentType="application/vnd.openxmlformats-officedocument.presentationml.slide+xml"/>
  <Override PartName="/ppt/slides/slide23.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9.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30.xml" ContentType="application/vnd.openxmlformats-officedocument.presentationml.slide+xml"/>
  <Override PartName="/ppt/slides/slide8.xml" ContentType="application/vnd.openxmlformats-officedocument.presentationml.slide+xml"/>
  <Override PartName="/ppt/slides/slide27.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34.xml" Type="http://schemas.openxmlformats.org/officeDocument/2006/relationships/slide" Id="rId39"/><Relationship Target="slides/slide33.xml" Type="http://schemas.openxmlformats.org/officeDocument/2006/relationships/slide" Id="rId38"/><Relationship Target="slides/slide32.xml" Type="http://schemas.openxmlformats.org/officeDocument/2006/relationships/slide" Id="rId37"/><Relationship Target="slides/slide14.xml" Type="http://schemas.openxmlformats.org/officeDocument/2006/relationships/slide" Id="rId19"/><Relationship Target="slides/slide31.xml" Type="http://schemas.openxmlformats.org/officeDocument/2006/relationships/slide" Id="rId36"/><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25.xml" Type="http://schemas.openxmlformats.org/officeDocument/2006/relationships/slide" Id="rId30"/><Relationship Target="slides/slide7.xml" Type="http://schemas.openxmlformats.org/officeDocument/2006/relationships/slide" Id="rId12"/><Relationship Target="slides/slide26.xml" Type="http://schemas.openxmlformats.org/officeDocument/2006/relationships/slide" Id="rId31"/><Relationship Target="slides/slide8.xml" Type="http://schemas.openxmlformats.org/officeDocument/2006/relationships/slide" Id="rId13"/><Relationship Target="slides/slide5.xml" Type="http://schemas.openxmlformats.org/officeDocument/2006/relationships/slide" Id="rId10"/><Relationship Target="slides/slide6.xml" Type="http://schemas.openxmlformats.org/officeDocument/2006/relationships/slide" Id="rId11"/><Relationship Target="slides/slide29.xml" Type="http://schemas.openxmlformats.org/officeDocument/2006/relationships/slide" Id="rId34"/><Relationship Target="slides/slide30.xml" Type="http://schemas.openxmlformats.org/officeDocument/2006/relationships/slide" Id="rId35"/><Relationship Target="slides/slide27.xml" Type="http://schemas.openxmlformats.org/officeDocument/2006/relationships/slide" Id="rId32"/><Relationship Target="slides/slide28.xml" Type="http://schemas.openxmlformats.org/officeDocument/2006/relationships/slide" Id="rId33"/><Relationship Target="slides/slide24.xml" Type="http://schemas.openxmlformats.org/officeDocument/2006/relationships/slide" Id="rId29"/><Relationship Target="slides/slide21.xml" Type="http://schemas.openxmlformats.org/officeDocument/2006/relationships/slide" Id="rId26"/><Relationship Target="slides/slide20.xml" Type="http://schemas.openxmlformats.org/officeDocument/2006/relationships/slide" Id="rId25"/><Relationship Target="slides/slide23.xml" Type="http://schemas.openxmlformats.org/officeDocument/2006/relationships/slide" Id="rId28"/><Relationship Target="slides/slide22.xml" Type="http://schemas.openxmlformats.org/officeDocument/2006/relationships/slide" Id="rId27"/><Relationship Target="presProps.xml" Type="http://schemas.openxmlformats.org/officeDocument/2006/relationships/presProps" Id="rId2"/><Relationship Target="slides/slide16.xml" Type="http://schemas.openxmlformats.org/officeDocument/2006/relationships/slide" Id="rId21"/><Relationship Target="slides/slide35.xml" Type="http://schemas.openxmlformats.org/officeDocument/2006/relationships/slide" Id="rId40"/><Relationship Target="theme/theme1.xml" Type="http://schemas.openxmlformats.org/officeDocument/2006/relationships/theme" Id="rId1"/><Relationship Target="slides/slide17.xml" Type="http://schemas.openxmlformats.org/officeDocument/2006/relationships/slide" Id="rId22"/><Relationship Target="slideMasters/slideMaster1.xml" Type="http://schemas.openxmlformats.org/officeDocument/2006/relationships/slideMaster" Id="rId4"/><Relationship Target="slides/slide18.xml" Type="http://schemas.openxmlformats.org/officeDocument/2006/relationships/slide" Id="rId23"/><Relationship Target="tableStyles.xml" Type="http://schemas.openxmlformats.org/officeDocument/2006/relationships/tableStyles" Id="rId3"/><Relationship Target="slides/slide19.xml" Type="http://schemas.openxmlformats.org/officeDocument/2006/relationships/slide" Id="rId24"/><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3.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y="0" x="0"/>
          <a:ext cy="0" cx="0"/>
          <a:chOff y="0" x="0"/>
          <a:chExt cy="0" cx="0"/>
        </a:xfrm>
      </p:grpSpPr>
      <p:sp>
        <p:nvSpPr>
          <p:cNvPr id="2" name="Shape 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
        <p:nvSpPr>
          <p:cNvPr id="3" name="Shape 3"/>
          <p:cNvSpPr txBox="1"/>
          <p:nvPr>
            <p:ph idx="1" type="body"/>
          </p:nvPr>
        </p:nvSpPr>
        <p:spPr>
          <a:xfrm>
            <a:off y="4343400" x="685800"/>
            <a:ext cy="4114800" cx="5486399"/>
          </a:xfrm>
          <a:prstGeom prst="rect">
            <a:avLst/>
          </a:prstGeom>
        </p:spPr>
        <p:txBody>
          <a:bodyPr bIns="91425" rIns="91425" lIns="91425" tIns="91425" anchor="t" anchorCtr="0"/>
          <a:lstStyle>
            <a:lvl1pPr>
              <a:defRPr sz="1100"/>
            </a:lvl1pPr>
            <a:lvl2pPr>
              <a:defRPr sz="1100"/>
            </a:lvl2pPr>
            <a:lvl3pPr>
              <a:defRPr sz="1100"/>
            </a:lvl3pPr>
            <a:lvl4pPr>
              <a:defRPr sz="1100"/>
            </a:lvl4pPr>
            <a:lvl5pPr>
              <a:defRPr sz="1100"/>
            </a:lvl5pPr>
            <a:lvl6pPr>
              <a:defRPr sz="1100"/>
            </a:lvl6pPr>
            <a:lvl7pPr>
              <a:defRPr sz="1100"/>
            </a:lvl7pPr>
            <a:lvl8pPr>
              <a:defRPr sz="1100"/>
            </a:lvl8pPr>
            <a:lvl9pPr>
              <a:defRPr sz="1100"/>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49" name="Shape 49"/>
        <p:cNvGrpSpPr/>
        <p:nvPr/>
      </p:nvGrpSpPr>
      <p:grpSpPr>
        <a:xfrm>
          <a:off y="0" x="0"/>
          <a:ext cy="0" cx="0"/>
          <a:chOff y="0" x="0"/>
          <a:chExt cy="0" cx="0"/>
        </a:xfrm>
      </p:grpSpPr>
      <p:sp>
        <p:nvSpPr>
          <p:cNvPr id="50" name="Shape 50"/>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51" name="Shape 5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3" name="Shape 103"/>
        <p:cNvGrpSpPr/>
        <p:nvPr/>
      </p:nvGrpSpPr>
      <p:grpSpPr>
        <a:xfrm>
          <a:off y="0" x="0"/>
          <a:ext cy="0" cx="0"/>
          <a:chOff y="0" x="0"/>
          <a:chExt cy="0" cx="0"/>
        </a:xfrm>
      </p:grpSpPr>
      <p:sp>
        <p:nvSpPr>
          <p:cNvPr id="104" name="Shape 104"/>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05" name="Shape 10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0" name="Shape 110"/>
        <p:cNvGrpSpPr/>
        <p:nvPr/>
      </p:nvGrpSpPr>
      <p:grpSpPr>
        <a:xfrm>
          <a:off y="0" x="0"/>
          <a:ext cy="0" cx="0"/>
          <a:chOff y="0" x="0"/>
          <a:chExt cy="0" cx="0"/>
        </a:xfrm>
      </p:grpSpPr>
      <p:sp>
        <p:nvSpPr>
          <p:cNvPr id="111" name="Shape 111"/>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12" name="Shape 11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6" name="Shape 116"/>
        <p:cNvGrpSpPr/>
        <p:nvPr/>
      </p:nvGrpSpPr>
      <p:grpSpPr>
        <a:xfrm>
          <a:off y="0" x="0"/>
          <a:ext cy="0" cx="0"/>
          <a:chOff y="0" x="0"/>
          <a:chExt cy="0" cx="0"/>
        </a:xfrm>
      </p:grpSpPr>
      <p:sp>
        <p:nvSpPr>
          <p:cNvPr id="117" name="Shape 117"/>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18" name="Shape 118"/>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2" name="Shape 122"/>
        <p:cNvGrpSpPr/>
        <p:nvPr/>
      </p:nvGrpSpPr>
      <p:grpSpPr>
        <a:xfrm>
          <a:off y="0" x="0"/>
          <a:ext cy="0" cx="0"/>
          <a:chOff y="0" x="0"/>
          <a:chExt cy="0" cx="0"/>
        </a:xfrm>
      </p:grpSpPr>
      <p:sp>
        <p:nvSpPr>
          <p:cNvPr id="123" name="Shape 123"/>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24" name="Shape 124"/>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30" name="Shape 130"/>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34" name="Shape 134"/>
        <p:cNvGrpSpPr/>
        <p:nvPr/>
      </p:nvGrpSpPr>
      <p:grpSpPr>
        <a:xfrm>
          <a:off y="0" x="0"/>
          <a:ext cy="0" cx="0"/>
          <a:chOff y="0" x="0"/>
          <a:chExt cy="0" cx="0"/>
        </a:xfrm>
      </p:grpSpPr>
      <p:sp>
        <p:nvSpPr>
          <p:cNvPr id="135" name="Shape 135"/>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36" name="Shape 13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0" name="Shape 140"/>
        <p:cNvGrpSpPr/>
        <p:nvPr/>
      </p:nvGrpSpPr>
      <p:grpSpPr>
        <a:xfrm>
          <a:off y="0" x="0"/>
          <a:ext cy="0" cx="0"/>
          <a:chOff y="0" x="0"/>
          <a:chExt cy="0" cx="0"/>
        </a:xfrm>
      </p:grpSpPr>
      <p:sp>
        <p:nvSpPr>
          <p:cNvPr id="141" name="Shape 141"/>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42" name="Shape 142"/>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46" name="Shape 146"/>
        <p:cNvGrpSpPr/>
        <p:nvPr/>
      </p:nvGrpSpPr>
      <p:grpSpPr>
        <a:xfrm>
          <a:off y="0" x="0"/>
          <a:ext cy="0" cx="0"/>
          <a:chOff y="0" x="0"/>
          <a:chExt cy="0" cx="0"/>
        </a:xfrm>
      </p:grpSpPr>
      <p:sp>
        <p:nvSpPr>
          <p:cNvPr id="147" name="Shape 147"/>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48" name="Shape 148"/>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2" name="Shape 152"/>
        <p:cNvGrpSpPr/>
        <p:nvPr/>
      </p:nvGrpSpPr>
      <p:grpSpPr>
        <a:xfrm>
          <a:off y="0" x="0"/>
          <a:ext cy="0" cx="0"/>
          <a:chOff y="0" x="0"/>
          <a:chExt cy="0" cx="0"/>
        </a:xfrm>
      </p:grpSpPr>
      <p:sp>
        <p:nvSpPr>
          <p:cNvPr id="153" name="Shape 153"/>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54" name="Shape 15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58" name="Shape 158"/>
        <p:cNvGrpSpPr/>
        <p:nvPr/>
      </p:nvGrpSpPr>
      <p:grpSpPr>
        <a:xfrm>
          <a:off y="0" x="0"/>
          <a:ext cy="0" cx="0"/>
          <a:chOff y="0" x="0"/>
          <a:chExt cy="0" cx="0"/>
        </a:xfrm>
      </p:grpSpPr>
      <p:sp>
        <p:nvSpPr>
          <p:cNvPr id="159" name="Shape 159"/>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60" name="Shape 160"/>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55" name="Shape 55"/>
        <p:cNvGrpSpPr/>
        <p:nvPr/>
      </p:nvGrpSpPr>
      <p:grpSpPr>
        <a:xfrm>
          <a:off y="0" x="0"/>
          <a:ext cy="0" cx="0"/>
          <a:chOff y="0" x="0"/>
          <a:chExt cy="0" cx="0"/>
        </a:xfrm>
      </p:grpSpPr>
      <p:sp>
        <p:nvSpPr>
          <p:cNvPr id="56" name="Shape 56"/>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57" name="Shape 5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4" name="Shape 164"/>
        <p:cNvGrpSpPr/>
        <p:nvPr/>
      </p:nvGrpSpPr>
      <p:grpSpPr>
        <a:xfrm>
          <a:off y="0" x="0"/>
          <a:ext cy="0" cx="0"/>
          <a:chOff y="0" x="0"/>
          <a:chExt cy="0" cx="0"/>
        </a:xfrm>
      </p:grpSpPr>
      <p:sp>
        <p:nvSpPr>
          <p:cNvPr id="165" name="Shape 165"/>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66" name="Shape 166"/>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1" name="Shape 171"/>
        <p:cNvGrpSpPr/>
        <p:nvPr/>
      </p:nvGrpSpPr>
      <p:grpSpPr>
        <a:xfrm>
          <a:off y="0" x="0"/>
          <a:ext cy="0" cx="0"/>
          <a:chOff y="0" x="0"/>
          <a:chExt cy="0" cx="0"/>
        </a:xfrm>
      </p:grpSpPr>
      <p:sp>
        <p:nvSpPr>
          <p:cNvPr id="172" name="Shape 172"/>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73" name="Shape 17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7" name="Shape 177"/>
        <p:cNvGrpSpPr/>
        <p:nvPr/>
      </p:nvGrpSpPr>
      <p:grpSpPr>
        <a:xfrm>
          <a:off y="0" x="0"/>
          <a:ext cy="0" cx="0"/>
          <a:chOff y="0" x="0"/>
          <a:chExt cy="0" cx="0"/>
        </a:xfrm>
      </p:grpSpPr>
      <p:sp>
        <p:nvSpPr>
          <p:cNvPr id="178" name="Shape 17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179" name="Shape 17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3" name="Shape 183"/>
        <p:cNvGrpSpPr/>
        <p:nvPr/>
      </p:nvGrpSpPr>
      <p:grpSpPr>
        <a:xfrm>
          <a:off y="0" x="0"/>
          <a:ext cy="0" cx="0"/>
          <a:chOff y="0" x="0"/>
          <a:chExt cy="0" cx="0"/>
        </a:xfrm>
      </p:grpSpPr>
      <p:sp>
        <p:nvSpPr>
          <p:cNvPr id="184" name="Shape 184"/>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85" name="Shape 18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9" name="Shape 189"/>
        <p:cNvGrpSpPr/>
        <p:nvPr/>
      </p:nvGrpSpPr>
      <p:grpSpPr>
        <a:xfrm>
          <a:off y="0" x="0"/>
          <a:ext cy="0" cx="0"/>
          <a:chOff y="0" x="0"/>
          <a:chExt cy="0" cx="0"/>
        </a:xfrm>
      </p:grpSpPr>
      <p:sp>
        <p:nvSpPr>
          <p:cNvPr id="190" name="Shape 190"/>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91" name="Shape 19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95" name="Shape 195"/>
        <p:cNvGrpSpPr/>
        <p:nvPr/>
      </p:nvGrpSpPr>
      <p:grpSpPr>
        <a:xfrm>
          <a:off y="0" x="0"/>
          <a:ext cy="0" cx="0"/>
          <a:chOff y="0" x="0"/>
          <a:chExt cy="0" cx="0"/>
        </a:xfrm>
      </p:grpSpPr>
      <p:sp>
        <p:nvSpPr>
          <p:cNvPr id="196" name="Shape 196"/>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197" name="Shape 19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2" name="Shape 202"/>
        <p:cNvGrpSpPr/>
        <p:nvPr/>
      </p:nvGrpSpPr>
      <p:grpSpPr>
        <a:xfrm>
          <a:off y="0" x="0"/>
          <a:ext cy="0" cx="0"/>
          <a:chOff y="0" x="0"/>
          <a:chExt cy="0" cx="0"/>
        </a:xfrm>
      </p:grpSpPr>
      <p:sp>
        <p:nvSpPr>
          <p:cNvPr id="203" name="Shape 203"/>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04" name="Shape 204"/>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9" name="Shape 209"/>
        <p:cNvGrpSpPr/>
        <p:nvPr/>
      </p:nvGrpSpPr>
      <p:grpSpPr>
        <a:xfrm>
          <a:off y="0" x="0"/>
          <a:ext cy="0" cx="0"/>
          <a:chOff y="0" x="0"/>
          <a:chExt cy="0" cx="0"/>
        </a:xfrm>
      </p:grpSpPr>
      <p:sp>
        <p:nvSpPr>
          <p:cNvPr id="210" name="Shape 21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1" name="Shape 21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7" name="Shape 217"/>
        <p:cNvGrpSpPr/>
        <p:nvPr/>
      </p:nvGrpSpPr>
      <p:grpSpPr>
        <a:xfrm>
          <a:off y="0" x="0"/>
          <a:ext cy="0" cx="0"/>
          <a:chOff y="0" x="0"/>
          <a:chExt cy="0" cx="0"/>
        </a:xfrm>
      </p:grpSpPr>
      <p:sp>
        <p:nvSpPr>
          <p:cNvPr id="218" name="Shape 218"/>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19" name="Shape 219"/>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23" name="Shape 223"/>
        <p:cNvGrpSpPr/>
        <p:nvPr/>
      </p:nvGrpSpPr>
      <p:grpSpPr>
        <a:xfrm>
          <a:off y="0" x="0"/>
          <a:ext cy="0" cx="0"/>
          <a:chOff y="0" x="0"/>
          <a:chExt cy="0" cx="0"/>
        </a:xfrm>
      </p:grpSpPr>
      <p:sp>
        <p:nvSpPr>
          <p:cNvPr id="224" name="Shape 224"/>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25" name="Shape 225"/>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1" name="Shape 61"/>
        <p:cNvGrpSpPr/>
        <p:nvPr/>
      </p:nvGrpSpPr>
      <p:grpSpPr>
        <a:xfrm>
          <a:off y="0" x="0"/>
          <a:ext cy="0" cx="0"/>
          <a:chOff y="0" x="0"/>
          <a:chExt cy="0" cx="0"/>
        </a:xfrm>
      </p:grpSpPr>
      <p:sp>
        <p:nvSpPr>
          <p:cNvPr id="62" name="Shape 62"/>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63" name="Shape 6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1" name="Shape 231"/>
        <p:cNvGrpSpPr/>
        <p:nvPr/>
      </p:nvGrpSpPr>
      <p:grpSpPr>
        <a:xfrm>
          <a:off y="0" x="0"/>
          <a:ext cy="0" cx="0"/>
          <a:chOff y="0" x="0"/>
          <a:chExt cy="0" cx="0"/>
        </a:xfrm>
      </p:grpSpPr>
      <p:sp>
        <p:nvSpPr>
          <p:cNvPr id="232" name="Shape 23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33" name="Shape 23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7" name="Shape 237"/>
        <p:cNvGrpSpPr/>
        <p:nvPr/>
      </p:nvGrpSpPr>
      <p:grpSpPr>
        <a:xfrm>
          <a:off y="0" x="0"/>
          <a:ext cy="0" cx="0"/>
          <a:chOff y="0" x="0"/>
          <a:chExt cy="0" cx="0"/>
        </a:xfrm>
      </p:grpSpPr>
      <p:sp>
        <p:nvSpPr>
          <p:cNvPr id="238" name="Shape 238"/>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39" name="Shape 239"/>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3" name="Shape 243"/>
        <p:cNvGrpSpPr/>
        <p:nvPr/>
      </p:nvGrpSpPr>
      <p:grpSpPr>
        <a:xfrm>
          <a:off y="0" x="0"/>
          <a:ext cy="0" cx="0"/>
          <a:chOff y="0" x="0"/>
          <a:chExt cy="0" cx="0"/>
        </a:xfrm>
      </p:grpSpPr>
      <p:sp>
        <p:nvSpPr>
          <p:cNvPr id="244" name="Shape 244"/>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245" name="Shape 24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9" name="Shape 249"/>
        <p:cNvGrpSpPr/>
        <p:nvPr/>
      </p:nvGrpSpPr>
      <p:grpSpPr>
        <a:xfrm>
          <a:off y="0" x="0"/>
          <a:ext cy="0" cx="0"/>
          <a:chOff y="0" x="0"/>
          <a:chExt cy="0" cx="0"/>
        </a:xfrm>
      </p:grpSpPr>
      <p:sp>
        <p:nvSpPr>
          <p:cNvPr id="250" name="Shape 250"/>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51" name="Shape 251"/>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56" name="Shape 256"/>
        <p:cNvGrpSpPr/>
        <p:nvPr/>
      </p:nvGrpSpPr>
      <p:grpSpPr>
        <a:xfrm>
          <a:off y="0" x="0"/>
          <a:ext cy="0" cx="0"/>
          <a:chOff y="0" x="0"/>
          <a:chExt cy="0" cx="0"/>
        </a:xfrm>
      </p:grpSpPr>
      <p:sp>
        <p:nvSpPr>
          <p:cNvPr id="257" name="Shape 257"/>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58" name="Shape 258"/>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1" name="Shape 261"/>
        <p:cNvGrpSpPr/>
        <p:nvPr/>
      </p:nvGrpSpPr>
      <p:grpSpPr>
        <a:xfrm>
          <a:off y="0" x="0"/>
          <a:ext cy="0" cx="0"/>
          <a:chOff y="0" x="0"/>
          <a:chExt cy="0" cx="0"/>
        </a:xfrm>
      </p:grpSpPr>
      <p:sp>
        <p:nvSpPr>
          <p:cNvPr id="262" name="Shape 262"/>
          <p:cNvSpPr/>
          <p:nvPr>
            <p:ph idx="2" type="sldImg"/>
          </p:nvPr>
        </p:nvSpPr>
        <p:spPr>
          <a:xfrm>
            <a:off y="685800" x="1143225"/>
            <a:ext cy="3429000" cx="4572299"/>
          </a:xfrm>
          <a:custGeom>
            <a:pathLst>
              <a:path w="120000" extrusionOk="0" h="120000">
                <a:moveTo>
                  <a:pt y="0" x="0"/>
                </a:moveTo>
                <a:lnTo>
                  <a:pt y="0" x="120000"/>
                </a:lnTo>
                <a:lnTo>
                  <a:pt y="120000" x="120000"/>
                </a:lnTo>
                <a:lnTo>
                  <a:pt y="120000" x="0"/>
                </a:lnTo>
                <a:close/>
              </a:path>
            </a:pathLst>
          </a:custGeom>
        </p:spPr>
      </p:sp>
      <p:sp>
        <p:nvSpPr>
          <p:cNvPr id="263" name="Shape 263"/>
          <p:cNvSpPr txBox="1"/>
          <p:nvPr>
            <p:ph idx="1" type="body"/>
          </p:nvPr>
        </p:nvSpPr>
        <p:spPr>
          <a:xfrm>
            <a:off y="4343400" x="685800"/>
            <a:ext cy="4114800" cx="5486399"/>
          </a:xfrm>
          <a:prstGeom prst="rect">
            <a:avLst/>
          </a:prstGeom>
        </p:spPr>
        <p:txBody>
          <a:bodyPr bIns="91425" rIns="91425" lIns="91425" tIns="91425" anchor="t" anchorCtr="0">
            <a:noAutofit/>
          </a:bodyPr>
          <a:lstStyle/>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67" name="Shape 67"/>
        <p:cNvGrpSpPr/>
        <p:nvPr/>
      </p:nvGrpSpPr>
      <p:grpSpPr>
        <a:xfrm>
          <a:off y="0" x="0"/>
          <a:ext cy="0" cx="0"/>
          <a:chOff y="0" x="0"/>
          <a:chExt cy="0" cx="0"/>
        </a:xfrm>
      </p:grpSpPr>
      <p:sp>
        <p:nvSpPr>
          <p:cNvPr id="68" name="Shape 68"/>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69" name="Shape 69"/>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3" name="Shape 73"/>
        <p:cNvGrpSpPr/>
        <p:nvPr/>
      </p:nvGrpSpPr>
      <p:grpSpPr>
        <a:xfrm>
          <a:off y="0" x="0"/>
          <a:ext cy="0" cx="0"/>
          <a:chOff y="0" x="0"/>
          <a:chExt cy="0" cx="0"/>
        </a:xfrm>
      </p:grpSpPr>
      <p:sp>
        <p:nvSpPr>
          <p:cNvPr id="74" name="Shape 74"/>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75" name="Shape 75"/>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79" name="Shape 79"/>
        <p:cNvGrpSpPr/>
        <p:nvPr/>
      </p:nvGrpSpPr>
      <p:grpSpPr>
        <a:xfrm>
          <a:off y="0" x="0"/>
          <a:ext cy="0" cx="0"/>
          <a:chOff y="0" x="0"/>
          <a:chExt cy="0" cx="0"/>
        </a:xfrm>
      </p:grpSpPr>
      <p:sp>
        <p:nvSpPr>
          <p:cNvPr id="80" name="Shape 80"/>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81" name="Shape 81"/>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5" name="Shape 85"/>
        <p:cNvGrpSpPr/>
        <p:nvPr/>
      </p:nvGrpSpPr>
      <p:grpSpPr>
        <a:xfrm>
          <a:off y="0" x="0"/>
          <a:ext cy="0" cx="0"/>
          <a:chOff y="0" x="0"/>
          <a:chExt cy="0" cx="0"/>
        </a:xfrm>
      </p:grpSpPr>
      <p:sp>
        <p:nvSpPr>
          <p:cNvPr id="86" name="Shape 86"/>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87" name="Shape 87"/>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1" name="Shape 91"/>
        <p:cNvGrpSpPr/>
        <p:nvPr/>
      </p:nvGrpSpPr>
      <p:grpSpPr>
        <a:xfrm>
          <a:off y="0" x="0"/>
          <a:ext cy="0" cx="0"/>
          <a:chOff y="0" x="0"/>
          <a:chExt cy="0" cx="0"/>
        </a:xfrm>
      </p:grpSpPr>
      <p:sp>
        <p:nvSpPr>
          <p:cNvPr id="92" name="Shape 92"/>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93" name="Shape 93"/>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97" name="Shape 97"/>
        <p:cNvGrpSpPr/>
        <p:nvPr/>
      </p:nvGrpSpPr>
      <p:grpSpPr>
        <a:xfrm>
          <a:off y="0" x="0"/>
          <a:ext cy="0" cx="0"/>
          <a:chOff y="0" x="0"/>
          <a:chExt cy="0" cx="0"/>
        </a:xfrm>
      </p:grpSpPr>
      <p:sp>
        <p:nvSpPr>
          <p:cNvPr id="98" name="Shape 98"/>
          <p:cNvSpPr txBox="1"/>
          <p:nvPr>
            <p:ph idx="1" type="body"/>
          </p:nvPr>
        </p:nvSpPr>
        <p:spPr>
          <a:xfrm>
            <a:off y="4343400" x="685800"/>
            <a:ext cy="4114800" cx="5486399"/>
          </a:xfrm>
          <a:prstGeom prst="rect">
            <a:avLst/>
          </a:prstGeom>
        </p:spPr>
        <p:txBody>
          <a:bodyPr bIns="91425" rIns="91425" lIns="91425" tIns="91425" anchor="ctr" anchorCtr="0">
            <a:noAutofit/>
          </a:bodyPr>
          <a:lstStyle/>
          <a:p/>
        </p:txBody>
      </p:sp>
      <p:sp>
        <p:nvSpPr>
          <p:cNvPr id="99" name="Shape 99"/>
          <p:cNvSpPr/>
          <p:nvPr>
            <p:ph idx="2" type="sldImg"/>
          </p:nvPr>
        </p:nvSpPr>
        <p:spPr>
          <a:xfrm>
            <a:off y="685800" x="1143225"/>
            <a:ext cy="3429000" cx="4572225"/>
          </a:xfrm>
          <a:custGeom>
            <a:pathLst>
              <a:path w="120000" extrusionOk="0" h="120000">
                <a:moveTo>
                  <a:pt y="0" x="0"/>
                </a:moveTo>
                <a:lnTo>
                  <a:pt y="0" x="120000"/>
                </a:lnTo>
                <a:lnTo>
                  <a:pt y="120000" x="120000"/>
                </a:lnTo>
                <a:lnTo>
                  <a:pt y="120000" x="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itleAndTx" type="vertTitleAndTx">
  <p:cSld name="Vertical Title and Text">
    <p:spTree>
      <p:nvGrpSpPr>
        <p:cNvPr id="10" name="Shape 10"/>
        <p:cNvGrpSpPr/>
        <p:nvPr/>
      </p:nvGrpSpPr>
      <p:grpSpPr>
        <a:xfrm>
          <a:off y="0" x="0"/>
          <a:ext cy="0" cx="0"/>
          <a:chOff y="0" x="0"/>
          <a:chExt cy="0" cx="0"/>
        </a:xfrm>
      </p:grpSpPr>
      <p:sp>
        <p:nvSpPr>
          <p:cNvPr id="11" name="Shape 11"/>
          <p:cNvSpPr txBox="1"/>
          <p:nvPr>
            <p:ph type="title"/>
          </p:nvPr>
        </p:nvSpPr>
        <p:spPr>
          <a:xfrm rot="5400000">
            <a:off y="2171700" x="4732337"/>
            <a:ext cy="2057400" cx="5851525"/>
          </a:xfrm>
          <a:prstGeom prst="rect">
            <a:avLst/>
          </a:prstGeom>
          <a:noFill/>
          <a:ln>
            <a:noFill/>
          </a:ln>
        </p:spPr>
        <p:txBody>
          <a:bodyPr bIns="91425" rIns="91425" lIns="91425" tIns="91425" anchor="t"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algn="ctr" rtl="0" marL="457200">
              <a:spcBef>
                <a:spcPts val="0"/>
              </a:spcBef>
              <a:spcAft>
                <a:spcPts val="0"/>
              </a:spcAft>
              <a:defRPr sz="4400">
                <a:solidFill>
                  <a:schemeClr val="dk1"/>
                </a:solidFill>
                <a:latin typeface="Calibri"/>
                <a:ea typeface="Calibri"/>
                <a:cs typeface="Calibri"/>
                <a:sym typeface="Calibri"/>
              </a:defRPr>
            </a:lvl6pPr>
            <a:lvl7pPr algn="ctr" rtl="0" marL="914400">
              <a:spcBef>
                <a:spcPts val="0"/>
              </a:spcBef>
              <a:spcAft>
                <a:spcPts val="0"/>
              </a:spcAft>
              <a:defRPr sz="4400">
                <a:solidFill>
                  <a:schemeClr val="dk1"/>
                </a:solidFill>
                <a:latin typeface="Calibri"/>
                <a:ea typeface="Calibri"/>
                <a:cs typeface="Calibri"/>
                <a:sym typeface="Calibri"/>
              </a:defRPr>
            </a:lvl7pPr>
            <a:lvl8pPr algn="ctr" rtl="0" marL="1371600">
              <a:spcBef>
                <a:spcPts val="0"/>
              </a:spcBef>
              <a:spcAft>
                <a:spcPts val="0"/>
              </a:spcAft>
              <a:defRPr sz="4400">
                <a:solidFill>
                  <a:schemeClr val="dk1"/>
                </a:solidFill>
                <a:latin typeface="Calibri"/>
                <a:ea typeface="Calibri"/>
                <a:cs typeface="Calibri"/>
                <a:sym typeface="Calibri"/>
              </a:defRPr>
            </a:lvl8pPr>
            <a:lvl9pPr algn="ctr" rtl="0" marL="1828800">
              <a:spcBef>
                <a:spcPts val="0"/>
              </a:spcBef>
              <a:spcAft>
                <a:spcPts val="0"/>
              </a:spcAft>
              <a:defRPr sz="4400">
                <a:solidFill>
                  <a:schemeClr val="dk1"/>
                </a:solidFill>
                <a:latin typeface="Calibri"/>
                <a:ea typeface="Calibri"/>
                <a:cs typeface="Calibri"/>
                <a:sym typeface="Calibri"/>
              </a:defRPr>
            </a:lvl9pPr>
          </a:lstStyle>
          <a:p/>
        </p:txBody>
      </p:sp>
      <p:sp>
        <p:nvSpPr>
          <p:cNvPr id="12" name="Shape 12"/>
          <p:cNvSpPr txBox="1"/>
          <p:nvPr>
            <p:ph idx="1" type="body"/>
          </p:nvPr>
        </p:nvSpPr>
        <p:spPr>
          <a:xfrm rot="5400000">
            <a:off y="190500" x="541337"/>
            <a:ext cy="6019799" cx="5851525"/>
          </a:xfrm>
          <a:prstGeom prst="rect">
            <a:avLst/>
          </a:prstGeom>
          <a:noFill/>
          <a:ln>
            <a:noFill/>
          </a:ln>
        </p:spPr>
        <p:txBody>
          <a:bodyPr bIns="91425" rIns="91425" lIns="91425" tIns="91425" anchor="t" anchorCtr="0"/>
          <a:lstStyle>
            <a:lvl1pPr algn="l" rtl="0" indent="-222250" marL="34290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algn="l" rtl="0" indent="-177800" marL="74295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algn="l" rtl="0" indent="-136525" marL="114300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algn="l" rtl="0" indent="-152400" marL="160020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algn="l" rtl="0" indent="-152400" marL="205740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algn="l" rtl="0" indent="-152400" marL="2514600">
              <a:spcBef>
                <a:spcPts val="400"/>
              </a:spcBef>
              <a:buClr>
                <a:schemeClr val="dk1"/>
              </a:buClr>
              <a:buFont typeface="Arial"/>
              <a:buChar char="•"/>
              <a:defRPr sz="2000">
                <a:solidFill>
                  <a:schemeClr val="dk1"/>
                </a:solidFill>
                <a:latin typeface="Calibri"/>
                <a:ea typeface="Calibri"/>
                <a:cs typeface="Calibri"/>
                <a:sym typeface="Calibri"/>
              </a:defRPr>
            </a:lvl6pPr>
            <a:lvl7pPr algn="l" rtl="0" indent="-152400" marL="2971800">
              <a:spcBef>
                <a:spcPts val="400"/>
              </a:spcBef>
              <a:buClr>
                <a:schemeClr val="dk1"/>
              </a:buClr>
              <a:buFont typeface="Arial"/>
              <a:buChar char="•"/>
              <a:defRPr sz="2000">
                <a:solidFill>
                  <a:schemeClr val="dk1"/>
                </a:solidFill>
                <a:latin typeface="Calibri"/>
                <a:ea typeface="Calibri"/>
                <a:cs typeface="Calibri"/>
                <a:sym typeface="Calibri"/>
              </a:defRPr>
            </a:lvl7pPr>
            <a:lvl8pPr algn="l" rtl="0" indent="-152400" marL="3429000">
              <a:spcBef>
                <a:spcPts val="400"/>
              </a:spcBef>
              <a:buClr>
                <a:schemeClr val="dk1"/>
              </a:buClr>
              <a:buFont typeface="Arial"/>
              <a:buChar char="•"/>
              <a:defRPr sz="2000">
                <a:solidFill>
                  <a:schemeClr val="dk1"/>
                </a:solidFill>
                <a:latin typeface="Calibri"/>
                <a:ea typeface="Calibri"/>
                <a:cs typeface="Calibri"/>
                <a:sym typeface="Calibri"/>
              </a:defRPr>
            </a:lvl8pPr>
            <a:lvl9pPr algn="l" rtl="0" indent="-152400" marL="3886200">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 type="obj">
  <p:cSld name="Title and Content">
    <p:spTree>
      <p:nvGrpSpPr>
        <p:cNvPr id="40" name="Shape 40"/>
        <p:cNvGrpSpPr/>
        <p:nvPr/>
      </p:nvGrpSpPr>
      <p:grpSpPr>
        <a:xfrm>
          <a:off y="0" x="0"/>
          <a:ext cy="0" cx="0"/>
          <a:chOff y="0" x="0"/>
          <a:chExt cy="0" cx="0"/>
        </a:xfrm>
      </p:grpSpPr>
      <p:sp>
        <p:nvSpPr>
          <p:cNvPr id="41" name="Shape 41"/>
          <p:cNvSpPr txBox="1"/>
          <p:nvPr>
            <p:ph type="title"/>
          </p:nvPr>
        </p:nvSpPr>
        <p:spPr>
          <a:xfrm>
            <a:off y="274637" x="457200"/>
            <a:ext cy="1143000" cx="8229600"/>
          </a:xfrm>
          <a:prstGeom prst="rect">
            <a:avLst/>
          </a:prstGeom>
          <a:noFill/>
          <a:ln>
            <a:noFill/>
          </a:ln>
        </p:spPr>
        <p:txBody>
          <a:bodyPr bIns="91425" rIns="91425" lIns="91425" tIns="91425" anchor="t"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algn="ctr" rtl="0" marL="457200">
              <a:spcBef>
                <a:spcPts val="0"/>
              </a:spcBef>
              <a:spcAft>
                <a:spcPts val="0"/>
              </a:spcAft>
              <a:defRPr sz="4400">
                <a:solidFill>
                  <a:schemeClr val="dk1"/>
                </a:solidFill>
                <a:latin typeface="Calibri"/>
                <a:ea typeface="Calibri"/>
                <a:cs typeface="Calibri"/>
                <a:sym typeface="Calibri"/>
              </a:defRPr>
            </a:lvl6pPr>
            <a:lvl7pPr algn="ctr" rtl="0" marL="914400">
              <a:spcBef>
                <a:spcPts val="0"/>
              </a:spcBef>
              <a:spcAft>
                <a:spcPts val="0"/>
              </a:spcAft>
              <a:defRPr sz="4400">
                <a:solidFill>
                  <a:schemeClr val="dk1"/>
                </a:solidFill>
                <a:latin typeface="Calibri"/>
                <a:ea typeface="Calibri"/>
                <a:cs typeface="Calibri"/>
                <a:sym typeface="Calibri"/>
              </a:defRPr>
            </a:lvl7pPr>
            <a:lvl8pPr algn="ctr" rtl="0" marL="1371600">
              <a:spcBef>
                <a:spcPts val="0"/>
              </a:spcBef>
              <a:spcAft>
                <a:spcPts val="0"/>
              </a:spcAft>
              <a:defRPr sz="4400">
                <a:solidFill>
                  <a:schemeClr val="dk1"/>
                </a:solidFill>
                <a:latin typeface="Calibri"/>
                <a:ea typeface="Calibri"/>
                <a:cs typeface="Calibri"/>
                <a:sym typeface="Calibri"/>
              </a:defRPr>
            </a:lvl8pPr>
            <a:lvl9pPr algn="ctr" rtl="0" marL="1828800">
              <a:spcBef>
                <a:spcPts val="0"/>
              </a:spcBef>
              <a:spcAft>
                <a:spcPts val="0"/>
              </a:spcAft>
              <a:defRPr sz="4400">
                <a:solidFill>
                  <a:schemeClr val="dk1"/>
                </a:solidFill>
                <a:latin typeface="Calibri"/>
                <a:ea typeface="Calibri"/>
                <a:cs typeface="Calibri"/>
                <a:sym typeface="Calibri"/>
              </a:defRPr>
            </a:lvl9pPr>
          </a:lstStyle>
          <a:p/>
        </p:txBody>
      </p:sp>
      <p:sp>
        <p:nvSpPr>
          <p:cNvPr id="42" name="Shape 42"/>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indent="-222250" marL="34290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algn="l" rtl="0" indent="-177800" marL="74295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algn="l" rtl="0" indent="-136525" marL="114300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algn="l" rtl="0" indent="-152400" marL="160020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algn="l" rtl="0" indent="-152400" marL="205740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algn="l" rtl="0" indent="-152400" marL="2514600">
              <a:spcBef>
                <a:spcPts val="400"/>
              </a:spcBef>
              <a:buClr>
                <a:schemeClr val="dk1"/>
              </a:buClr>
              <a:buFont typeface="Arial"/>
              <a:buChar char="•"/>
              <a:defRPr sz="2000">
                <a:solidFill>
                  <a:schemeClr val="dk1"/>
                </a:solidFill>
                <a:latin typeface="Calibri"/>
                <a:ea typeface="Calibri"/>
                <a:cs typeface="Calibri"/>
                <a:sym typeface="Calibri"/>
              </a:defRPr>
            </a:lvl6pPr>
            <a:lvl7pPr algn="l" rtl="0" indent="-152400" marL="2971800">
              <a:spcBef>
                <a:spcPts val="400"/>
              </a:spcBef>
              <a:buClr>
                <a:schemeClr val="dk1"/>
              </a:buClr>
              <a:buFont typeface="Arial"/>
              <a:buChar char="•"/>
              <a:defRPr sz="2000">
                <a:solidFill>
                  <a:schemeClr val="dk1"/>
                </a:solidFill>
                <a:latin typeface="Calibri"/>
                <a:ea typeface="Calibri"/>
                <a:cs typeface="Calibri"/>
                <a:sym typeface="Calibri"/>
              </a:defRPr>
            </a:lvl7pPr>
            <a:lvl8pPr algn="l" rtl="0" indent="-152400" marL="3429000">
              <a:spcBef>
                <a:spcPts val="400"/>
              </a:spcBef>
              <a:buClr>
                <a:schemeClr val="dk1"/>
              </a:buClr>
              <a:buFont typeface="Arial"/>
              <a:buChar char="•"/>
              <a:defRPr sz="2000">
                <a:solidFill>
                  <a:schemeClr val="dk1"/>
                </a:solidFill>
                <a:latin typeface="Calibri"/>
                <a:ea typeface="Calibri"/>
                <a:cs typeface="Calibri"/>
                <a:sym typeface="Calibri"/>
              </a:defRPr>
            </a:lvl8pPr>
            <a:lvl9pPr algn="l" rtl="0" indent="-152400" marL="3886200">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 type="title">
  <p:cSld name="Title Slide">
    <p:spTree>
      <p:nvGrpSpPr>
        <p:cNvPr id="43" name="Shape 43"/>
        <p:cNvGrpSpPr/>
        <p:nvPr/>
      </p:nvGrpSpPr>
      <p:grpSpPr>
        <a:xfrm>
          <a:off y="0" x="0"/>
          <a:ext cy="0" cx="0"/>
          <a:chOff y="0" x="0"/>
          <a:chExt cy="0" cx="0"/>
        </a:xfrm>
      </p:grpSpPr>
      <p:sp>
        <p:nvSpPr>
          <p:cNvPr id="44" name="Shape 44"/>
          <p:cNvSpPr txBox="1"/>
          <p:nvPr>
            <p:ph type="ctrTitle"/>
          </p:nvPr>
        </p:nvSpPr>
        <p:spPr>
          <a:xfrm>
            <a:off y="2130425" x="685800"/>
            <a:ext cy="1470024" cx="7772400"/>
          </a:xfrm>
          <a:prstGeom prst="rect">
            <a:avLst/>
          </a:prstGeom>
          <a:noFill/>
          <a:ln>
            <a:noFill/>
          </a:ln>
        </p:spPr>
        <p:txBody>
          <a:bodyPr bIns="91425" rIns="91425" lIns="91425" tIns="91425" anchor="t" anchorCtr="0"/>
          <a:lstStyle>
            <a:lvl1pPr algn="ctr" rtl="0" marR="0" indent="0" marL="0">
              <a:spcBef>
                <a:spcPts val="0"/>
              </a:spcBef>
              <a:spcAft>
                <a:spcPts val="0"/>
              </a:spcAft>
              <a:defRPr strike="noStrike" u="none" b="0" cap="none" baseline="0" sz="4400" i="0">
                <a:solidFill>
                  <a:schemeClr val="dk1"/>
                </a:solidFill>
                <a:latin typeface="Calibri"/>
                <a:ea typeface="Calibri"/>
                <a:cs typeface="Calibri"/>
                <a:sym typeface="Calibri"/>
              </a:defRPr>
            </a:lvl1pPr>
            <a:lvl2pPr algn="ctr" rtl="0" marR="0" indent="0" marL="0">
              <a:spcBef>
                <a:spcPts val="0"/>
              </a:spcBef>
              <a:spcAft>
                <a:spcPts val="0"/>
              </a:spcAft>
              <a:defRPr strike="noStrike" u="none" b="0" cap="none" baseline="0" sz="4400" i="0">
                <a:solidFill>
                  <a:schemeClr val="dk1"/>
                </a:solidFill>
                <a:latin typeface="Calibri"/>
                <a:ea typeface="Calibri"/>
                <a:cs typeface="Calibri"/>
                <a:sym typeface="Calibri"/>
              </a:defRPr>
            </a:lvl2pPr>
            <a:lvl3pPr algn="ctr" rtl="0" marR="0" indent="0" marL="0">
              <a:spcBef>
                <a:spcPts val="0"/>
              </a:spcBef>
              <a:spcAft>
                <a:spcPts val="0"/>
              </a:spcAft>
              <a:defRPr strike="noStrike" u="none" b="0" cap="none" baseline="0" sz="4400" i="0">
                <a:solidFill>
                  <a:schemeClr val="dk1"/>
                </a:solidFill>
                <a:latin typeface="Calibri"/>
                <a:ea typeface="Calibri"/>
                <a:cs typeface="Calibri"/>
                <a:sym typeface="Calibri"/>
              </a:defRPr>
            </a:lvl3pPr>
            <a:lvl4pPr algn="ctr" rtl="0" marR="0" indent="0" marL="0">
              <a:spcBef>
                <a:spcPts val="0"/>
              </a:spcBef>
              <a:spcAft>
                <a:spcPts val="0"/>
              </a:spcAft>
              <a:defRPr strike="noStrike" u="none" b="0" cap="none" baseline="0" sz="4400" i="0">
                <a:solidFill>
                  <a:schemeClr val="dk1"/>
                </a:solidFill>
                <a:latin typeface="Calibri"/>
                <a:ea typeface="Calibri"/>
                <a:cs typeface="Calibri"/>
                <a:sym typeface="Calibri"/>
              </a:defRPr>
            </a:lvl4pPr>
            <a:lvl5pPr algn="ctr" rtl="0" marR="0" indent="0" marL="0">
              <a:spcBef>
                <a:spcPts val="0"/>
              </a:spcBef>
              <a:spcAft>
                <a:spcPts val="0"/>
              </a:spcAft>
              <a:defRPr strike="noStrike" u="none" b="0" cap="none" baseline="0" sz="4400" i="0">
                <a:solidFill>
                  <a:schemeClr val="dk1"/>
                </a:solidFill>
                <a:latin typeface="Calibri"/>
                <a:ea typeface="Calibri"/>
                <a:cs typeface="Calibri"/>
                <a:sym typeface="Calibri"/>
              </a:defRPr>
            </a:lvl5pPr>
            <a:lvl6pPr algn="ctr" rtl="0" marR="0" indent="0" marL="457200">
              <a:spcBef>
                <a:spcPts val="0"/>
              </a:spcBef>
              <a:spcAft>
                <a:spcPts val="0"/>
              </a:spcAft>
              <a:defRPr strike="noStrike" u="none" b="0" cap="none" baseline="0" sz="4400" i="0">
                <a:solidFill>
                  <a:schemeClr val="dk1"/>
                </a:solidFill>
                <a:latin typeface="Calibri"/>
                <a:ea typeface="Calibri"/>
                <a:cs typeface="Calibri"/>
                <a:sym typeface="Calibri"/>
              </a:defRPr>
            </a:lvl6pPr>
            <a:lvl7pPr algn="ctr" rtl="0" marR="0" indent="0" marL="914400">
              <a:spcBef>
                <a:spcPts val="0"/>
              </a:spcBef>
              <a:spcAft>
                <a:spcPts val="0"/>
              </a:spcAft>
              <a:defRPr strike="noStrike" u="none" b="0" cap="none" baseline="0" sz="4400" i="0">
                <a:solidFill>
                  <a:schemeClr val="dk1"/>
                </a:solidFill>
                <a:latin typeface="Calibri"/>
                <a:ea typeface="Calibri"/>
                <a:cs typeface="Calibri"/>
                <a:sym typeface="Calibri"/>
              </a:defRPr>
            </a:lvl7pPr>
            <a:lvl8pPr algn="ctr" rtl="0" marR="0" indent="0" marL="1371600">
              <a:spcBef>
                <a:spcPts val="0"/>
              </a:spcBef>
              <a:spcAft>
                <a:spcPts val="0"/>
              </a:spcAft>
              <a:defRPr strike="noStrike" u="none" b="0" cap="none" baseline="0" sz="4400" i="0">
                <a:solidFill>
                  <a:schemeClr val="dk1"/>
                </a:solidFill>
                <a:latin typeface="Calibri"/>
                <a:ea typeface="Calibri"/>
                <a:cs typeface="Calibri"/>
                <a:sym typeface="Calibri"/>
              </a:defRPr>
            </a:lvl8pPr>
            <a:lvl9pPr algn="ctr" rtl="0" marR="0" indent="0" marL="1828800">
              <a:spcBef>
                <a:spcPts val="0"/>
              </a:spcBef>
              <a:spcAft>
                <a:spcPts val="0"/>
              </a:spcAft>
              <a:defRPr strike="noStrike" u="none" b="0" cap="none" baseline="0" sz="4400" i="0">
                <a:solidFill>
                  <a:schemeClr val="dk1"/>
                </a:solidFill>
                <a:latin typeface="Calibri"/>
                <a:ea typeface="Calibri"/>
                <a:cs typeface="Calibri"/>
                <a:sym typeface="Calibri"/>
              </a:defRPr>
            </a:lvl9pPr>
          </a:lstStyle>
          <a:p/>
        </p:txBody>
      </p:sp>
      <p:sp>
        <p:nvSpPr>
          <p:cNvPr id="45" name="Shape 45"/>
          <p:cNvSpPr txBox="1"/>
          <p:nvPr>
            <p:ph idx="1" type="subTitle"/>
          </p:nvPr>
        </p:nvSpPr>
        <p:spPr>
          <a:xfrm>
            <a:off y="3886200" x="1371600"/>
            <a:ext cy="1752600" cx="6400799"/>
          </a:xfrm>
          <a:prstGeom prst="rect">
            <a:avLst/>
          </a:prstGeom>
          <a:noFill/>
          <a:ln>
            <a:noFill/>
          </a:ln>
        </p:spPr>
        <p:txBody>
          <a:bodyPr bIns="91425" rIns="91425" lIns="91425" tIns="91425" anchor="t" anchorCtr="0"/>
          <a:lstStyle>
            <a:lvl1pPr algn="ctr" rtl="0" marR="0" indent="0" marL="0">
              <a:spcBef>
                <a:spcPts val="640"/>
              </a:spcBef>
              <a:spcAft>
                <a:spcPts val="0"/>
              </a:spcAft>
              <a:buClr>
                <a:srgbClr val="888888"/>
              </a:buClr>
              <a:buFont typeface="Calibri"/>
              <a:buNone/>
              <a:defRPr strike="noStrike" u="none" b="0" cap="none" baseline="0" sz="3200" i="0">
                <a:solidFill>
                  <a:srgbClr val="888888"/>
                </a:solidFill>
                <a:latin typeface="Calibri"/>
                <a:ea typeface="Calibri"/>
                <a:cs typeface="Calibri"/>
                <a:sym typeface="Calibri"/>
              </a:defRPr>
            </a:lvl1pPr>
            <a:lvl2pPr algn="ctr" rtl="0" marR="0" indent="0" marL="457200">
              <a:spcBef>
                <a:spcPts val="560"/>
              </a:spcBef>
              <a:spcAft>
                <a:spcPts val="0"/>
              </a:spcAft>
              <a:buClr>
                <a:srgbClr val="888888"/>
              </a:buClr>
              <a:buFont typeface="Calibri"/>
              <a:buNone/>
              <a:defRPr strike="noStrike" u="none" b="0" cap="none" baseline="0" sz="2800" i="0">
                <a:solidFill>
                  <a:srgbClr val="888888"/>
                </a:solidFill>
                <a:latin typeface="Calibri"/>
                <a:ea typeface="Calibri"/>
                <a:cs typeface="Calibri"/>
                <a:sym typeface="Calibri"/>
              </a:defRPr>
            </a:lvl2pPr>
            <a:lvl3pPr algn="ctr" rtl="0" marR="0" indent="0" marL="914400">
              <a:spcBef>
                <a:spcPts val="480"/>
              </a:spcBef>
              <a:spcAft>
                <a:spcPts val="0"/>
              </a:spcAft>
              <a:buClr>
                <a:srgbClr val="888888"/>
              </a:buClr>
              <a:buFont typeface="Calibri"/>
              <a:buNone/>
              <a:defRPr strike="noStrike" u="none" b="0" cap="none" baseline="0" sz="2400" i="0">
                <a:solidFill>
                  <a:srgbClr val="888888"/>
                </a:solidFill>
                <a:latin typeface="Calibri"/>
                <a:ea typeface="Calibri"/>
                <a:cs typeface="Calibri"/>
                <a:sym typeface="Calibri"/>
              </a:defRPr>
            </a:lvl3pPr>
            <a:lvl4pPr algn="ctr" rtl="0" marR="0" indent="0" marL="1371600">
              <a:spcBef>
                <a:spcPts val="400"/>
              </a:spcBef>
              <a:spcAft>
                <a:spcPts val="0"/>
              </a:spcAft>
              <a:buClr>
                <a:srgbClr val="888888"/>
              </a:buClr>
              <a:buFont typeface="Calibri"/>
              <a:buNone/>
              <a:defRPr strike="noStrike" u="none" b="0" cap="none" baseline="0" sz="2000" i="0">
                <a:solidFill>
                  <a:srgbClr val="888888"/>
                </a:solidFill>
                <a:latin typeface="Calibri"/>
                <a:ea typeface="Calibri"/>
                <a:cs typeface="Calibri"/>
                <a:sym typeface="Calibri"/>
              </a:defRPr>
            </a:lvl4pPr>
            <a:lvl5pPr algn="ctr" rtl="0" marR="0" indent="0" marL="1828800">
              <a:spcBef>
                <a:spcPts val="400"/>
              </a:spcBef>
              <a:spcAft>
                <a:spcPts val="0"/>
              </a:spcAft>
              <a:buClr>
                <a:srgbClr val="888888"/>
              </a:buClr>
              <a:buFont typeface="Calibri"/>
              <a:buNone/>
              <a:defRPr strike="noStrike" u="none" b="0" cap="none" baseline="0" sz="2000" i="0">
                <a:solidFill>
                  <a:srgbClr val="888888"/>
                </a:solidFill>
                <a:latin typeface="Calibri"/>
                <a:ea typeface="Calibri"/>
                <a:cs typeface="Calibri"/>
                <a:sym typeface="Calibri"/>
              </a:defRPr>
            </a:lvl5pPr>
            <a:lvl6pPr algn="ctr" rtl="0" marR="0" indent="0" marL="2286000">
              <a:spcBef>
                <a:spcPts val="400"/>
              </a:spcBef>
              <a:buClr>
                <a:srgbClr val="888888"/>
              </a:buClr>
              <a:buFont typeface="Calibri"/>
              <a:buNone/>
              <a:defRPr strike="noStrike" u="none" b="0" cap="none" baseline="0" sz="2000" i="0">
                <a:solidFill>
                  <a:srgbClr val="888888"/>
                </a:solidFill>
                <a:latin typeface="Calibri"/>
                <a:ea typeface="Calibri"/>
                <a:cs typeface="Calibri"/>
                <a:sym typeface="Calibri"/>
              </a:defRPr>
            </a:lvl6pPr>
            <a:lvl7pPr algn="ctr" rtl="0" marR="0" indent="0" marL="2743200">
              <a:spcBef>
                <a:spcPts val="400"/>
              </a:spcBef>
              <a:buClr>
                <a:srgbClr val="888888"/>
              </a:buClr>
              <a:buFont typeface="Calibri"/>
              <a:buNone/>
              <a:defRPr strike="noStrike" u="none" b="0" cap="none" baseline="0" sz="2000" i="0">
                <a:solidFill>
                  <a:srgbClr val="888888"/>
                </a:solidFill>
                <a:latin typeface="Calibri"/>
                <a:ea typeface="Calibri"/>
                <a:cs typeface="Calibri"/>
                <a:sym typeface="Calibri"/>
              </a:defRPr>
            </a:lvl7pPr>
            <a:lvl8pPr algn="ctr" rtl="0" marR="0" indent="0" marL="3200400">
              <a:spcBef>
                <a:spcPts val="400"/>
              </a:spcBef>
              <a:buClr>
                <a:srgbClr val="888888"/>
              </a:buClr>
              <a:buFont typeface="Calibri"/>
              <a:buNone/>
              <a:defRPr strike="noStrike" u="none" b="0" cap="none" baseline="0" sz="2000" i="0">
                <a:solidFill>
                  <a:srgbClr val="888888"/>
                </a:solidFill>
                <a:latin typeface="Calibri"/>
                <a:ea typeface="Calibri"/>
                <a:cs typeface="Calibri"/>
                <a:sym typeface="Calibri"/>
              </a:defRPr>
            </a:lvl8pPr>
            <a:lvl9pPr algn="ctr" rtl="0" marR="0" indent="0" marL="3657600">
              <a:spcBef>
                <a:spcPts val="400"/>
              </a:spcBef>
              <a:buClr>
                <a:srgbClr val="888888"/>
              </a:buClr>
              <a:buFont typeface="Calibri"/>
              <a:buNone/>
              <a:defRPr strike="noStrike" u="none" b="0" cap="none" baseline="0" sz="2000" i="0">
                <a:solidFill>
                  <a:srgbClr val="888888"/>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vertTx" type="vertTx">
  <p:cSld name="Title and Vertical Text">
    <p:spTree>
      <p:nvGrpSpPr>
        <p:cNvPr id="13" name="Shape 13"/>
        <p:cNvGrpSpPr/>
        <p:nvPr/>
      </p:nvGrpSpPr>
      <p:grpSpPr>
        <a:xfrm>
          <a:off y="0" x="0"/>
          <a:ext cy="0" cx="0"/>
          <a:chOff y="0" x="0"/>
          <a:chExt cy="0" cx="0"/>
        </a:xfrm>
      </p:grpSpPr>
      <p:sp>
        <p:nvSpPr>
          <p:cNvPr id="14" name="Shape 14"/>
          <p:cNvSpPr txBox="1"/>
          <p:nvPr>
            <p:ph type="title"/>
          </p:nvPr>
        </p:nvSpPr>
        <p:spPr>
          <a:xfrm>
            <a:off y="274637" x="457200"/>
            <a:ext cy="1143000" cx="8229600"/>
          </a:xfrm>
          <a:prstGeom prst="rect">
            <a:avLst/>
          </a:prstGeom>
          <a:noFill/>
          <a:ln>
            <a:noFill/>
          </a:ln>
        </p:spPr>
        <p:txBody>
          <a:bodyPr bIns="91425" rIns="91425" lIns="91425" tIns="91425" anchor="t"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algn="ctr" rtl="0" marL="457200">
              <a:spcBef>
                <a:spcPts val="0"/>
              </a:spcBef>
              <a:spcAft>
                <a:spcPts val="0"/>
              </a:spcAft>
              <a:defRPr sz="4400">
                <a:solidFill>
                  <a:schemeClr val="dk1"/>
                </a:solidFill>
                <a:latin typeface="Calibri"/>
                <a:ea typeface="Calibri"/>
                <a:cs typeface="Calibri"/>
                <a:sym typeface="Calibri"/>
              </a:defRPr>
            </a:lvl6pPr>
            <a:lvl7pPr algn="ctr" rtl="0" marL="914400">
              <a:spcBef>
                <a:spcPts val="0"/>
              </a:spcBef>
              <a:spcAft>
                <a:spcPts val="0"/>
              </a:spcAft>
              <a:defRPr sz="4400">
                <a:solidFill>
                  <a:schemeClr val="dk1"/>
                </a:solidFill>
                <a:latin typeface="Calibri"/>
                <a:ea typeface="Calibri"/>
                <a:cs typeface="Calibri"/>
                <a:sym typeface="Calibri"/>
              </a:defRPr>
            </a:lvl7pPr>
            <a:lvl8pPr algn="ctr" rtl="0" marL="1371600">
              <a:spcBef>
                <a:spcPts val="0"/>
              </a:spcBef>
              <a:spcAft>
                <a:spcPts val="0"/>
              </a:spcAft>
              <a:defRPr sz="4400">
                <a:solidFill>
                  <a:schemeClr val="dk1"/>
                </a:solidFill>
                <a:latin typeface="Calibri"/>
                <a:ea typeface="Calibri"/>
                <a:cs typeface="Calibri"/>
                <a:sym typeface="Calibri"/>
              </a:defRPr>
            </a:lvl8pPr>
            <a:lvl9pPr algn="ctr" rtl="0" marL="1828800">
              <a:spcBef>
                <a:spcPts val="0"/>
              </a:spcBef>
              <a:spcAft>
                <a:spcPts val="0"/>
              </a:spcAft>
              <a:defRPr sz="4400">
                <a:solidFill>
                  <a:schemeClr val="dk1"/>
                </a:solidFill>
                <a:latin typeface="Calibri"/>
                <a:ea typeface="Calibri"/>
                <a:cs typeface="Calibri"/>
                <a:sym typeface="Calibri"/>
              </a:defRPr>
            </a:lvl9pPr>
          </a:lstStyle>
          <a:p/>
        </p:txBody>
      </p:sp>
      <p:sp>
        <p:nvSpPr>
          <p:cNvPr id="15" name="Shape 15"/>
          <p:cNvSpPr txBox="1"/>
          <p:nvPr>
            <p:ph idx="1" type="body"/>
          </p:nvPr>
        </p:nvSpPr>
        <p:spPr>
          <a:xfrm rot="5400000">
            <a:off y="-251619" x="2309018"/>
            <a:ext cy="8229600" cx="4525961"/>
          </a:xfrm>
          <a:prstGeom prst="rect">
            <a:avLst/>
          </a:prstGeom>
          <a:noFill/>
          <a:ln>
            <a:noFill/>
          </a:ln>
        </p:spPr>
        <p:txBody>
          <a:bodyPr bIns="91425" rIns="91425" lIns="91425" tIns="91425" anchor="t" anchorCtr="0"/>
          <a:lstStyle>
            <a:lvl1pPr algn="l" rtl="0" indent="-222250" marL="342900">
              <a:spcBef>
                <a:spcPts val="640"/>
              </a:spcBef>
              <a:spcAft>
                <a:spcPts val="0"/>
              </a:spcAft>
              <a:buClr>
                <a:schemeClr val="dk1"/>
              </a:buClr>
              <a:buFont typeface="Arial"/>
              <a:buChar char="•"/>
              <a:defRPr sz="3200">
                <a:solidFill>
                  <a:schemeClr val="dk1"/>
                </a:solidFill>
                <a:latin typeface="Calibri"/>
                <a:ea typeface="Calibri"/>
                <a:cs typeface="Calibri"/>
                <a:sym typeface="Calibri"/>
              </a:defRPr>
            </a:lvl1pPr>
            <a:lvl2pPr algn="l" rtl="0" indent="-177800" marL="742950">
              <a:spcBef>
                <a:spcPts val="560"/>
              </a:spcBef>
              <a:spcAft>
                <a:spcPts val="0"/>
              </a:spcAft>
              <a:buClr>
                <a:schemeClr val="dk1"/>
              </a:buClr>
              <a:buFont typeface="Arial"/>
              <a:buChar char="•"/>
              <a:defRPr sz="2800">
                <a:solidFill>
                  <a:schemeClr val="dk1"/>
                </a:solidFill>
                <a:latin typeface="Calibri"/>
                <a:ea typeface="Calibri"/>
                <a:cs typeface="Calibri"/>
                <a:sym typeface="Calibri"/>
              </a:defRPr>
            </a:lvl2pPr>
            <a:lvl3pPr algn="l" rtl="0" indent="-136525" marL="1143000">
              <a:spcBef>
                <a:spcPts val="480"/>
              </a:spcBef>
              <a:spcAft>
                <a:spcPts val="0"/>
              </a:spcAft>
              <a:buClr>
                <a:schemeClr val="dk1"/>
              </a:buClr>
              <a:buFont typeface="Arial"/>
              <a:buChar char="•"/>
              <a:defRPr sz="2400">
                <a:solidFill>
                  <a:schemeClr val="dk1"/>
                </a:solidFill>
                <a:latin typeface="Calibri"/>
                <a:ea typeface="Calibri"/>
                <a:cs typeface="Calibri"/>
                <a:sym typeface="Calibri"/>
              </a:defRPr>
            </a:lvl3pPr>
            <a:lvl4pPr algn="l" rtl="0" indent="-152400" marL="160020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4pPr>
            <a:lvl5pPr algn="l" rtl="0" indent="-152400" marL="2057400">
              <a:spcBef>
                <a:spcPts val="400"/>
              </a:spcBef>
              <a:spcAft>
                <a:spcPts val="0"/>
              </a:spcAft>
              <a:buClr>
                <a:schemeClr val="dk1"/>
              </a:buClr>
              <a:buFont typeface="Arial"/>
              <a:buChar char="•"/>
              <a:defRPr sz="2000">
                <a:solidFill>
                  <a:schemeClr val="dk1"/>
                </a:solidFill>
                <a:latin typeface="Calibri"/>
                <a:ea typeface="Calibri"/>
                <a:cs typeface="Calibri"/>
                <a:sym typeface="Calibri"/>
              </a:defRPr>
            </a:lvl5pPr>
            <a:lvl6pPr algn="l" rtl="0" indent="-152400" marL="2514600">
              <a:spcBef>
                <a:spcPts val="400"/>
              </a:spcBef>
              <a:buClr>
                <a:schemeClr val="dk1"/>
              </a:buClr>
              <a:buFont typeface="Arial"/>
              <a:buChar char="•"/>
              <a:defRPr sz="2000">
                <a:solidFill>
                  <a:schemeClr val="dk1"/>
                </a:solidFill>
                <a:latin typeface="Calibri"/>
                <a:ea typeface="Calibri"/>
                <a:cs typeface="Calibri"/>
                <a:sym typeface="Calibri"/>
              </a:defRPr>
            </a:lvl6pPr>
            <a:lvl7pPr algn="l" rtl="0" indent="-152400" marL="2971800">
              <a:spcBef>
                <a:spcPts val="400"/>
              </a:spcBef>
              <a:buClr>
                <a:schemeClr val="dk1"/>
              </a:buClr>
              <a:buFont typeface="Arial"/>
              <a:buChar char="•"/>
              <a:defRPr sz="2000">
                <a:solidFill>
                  <a:schemeClr val="dk1"/>
                </a:solidFill>
                <a:latin typeface="Calibri"/>
                <a:ea typeface="Calibri"/>
                <a:cs typeface="Calibri"/>
                <a:sym typeface="Calibri"/>
              </a:defRPr>
            </a:lvl7pPr>
            <a:lvl8pPr algn="l" rtl="0" indent="-152400" marL="3429000">
              <a:spcBef>
                <a:spcPts val="400"/>
              </a:spcBef>
              <a:buClr>
                <a:schemeClr val="dk1"/>
              </a:buClr>
              <a:buFont typeface="Arial"/>
              <a:buChar char="•"/>
              <a:defRPr sz="2000">
                <a:solidFill>
                  <a:schemeClr val="dk1"/>
                </a:solidFill>
                <a:latin typeface="Calibri"/>
                <a:ea typeface="Calibri"/>
                <a:cs typeface="Calibri"/>
                <a:sym typeface="Calibri"/>
              </a:defRPr>
            </a:lvl8pPr>
            <a:lvl9pPr algn="l" rtl="0" indent="-152400" marL="3886200">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picTx" type="picTx">
  <p:cSld name="Picture with Caption">
    <p:spTree>
      <p:nvGrpSpPr>
        <p:cNvPr id="16" name="Shape 16"/>
        <p:cNvGrpSpPr/>
        <p:nvPr/>
      </p:nvGrpSpPr>
      <p:grpSpPr>
        <a:xfrm>
          <a:off y="0" x="0"/>
          <a:ext cy="0" cx="0"/>
          <a:chOff y="0" x="0"/>
          <a:chExt cy="0" cx="0"/>
        </a:xfrm>
      </p:grpSpPr>
      <p:sp>
        <p:nvSpPr>
          <p:cNvPr id="17" name="Shape 17"/>
          <p:cNvSpPr txBox="1"/>
          <p:nvPr>
            <p:ph type="title"/>
          </p:nvPr>
        </p:nvSpPr>
        <p:spPr>
          <a:xfrm>
            <a:off y="4800600" x="1792288"/>
            <a:ext cy="566737" cx="5486399"/>
          </a:xfrm>
          <a:prstGeom prst="rect">
            <a:avLst/>
          </a:prstGeom>
          <a:noFill/>
          <a:ln>
            <a:noFill/>
          </a:ln>
        </p:spPr>
        <p:txBody>
          <a:bodyPr bIns="91425" rIns="91425" lIns="91425" tIns="91425" anchor="b" anchorCtr="0"/>
          <a:lstStyle>
            <a:lvl1pPr algn="l" rtl="0">
              <a:defRPr b="1" sz="2000"/>
            </a:lvl1pPr>
            <a:lvl2pPr>
              <a:defRPr/>
            </a:lvl2pPr>
            <a:lvl3pPr>
              <a:defRPr/>
            </a:lvl3pPr>
            <a:lvl4pPr>
              <a:defRPr/>
            </a:lvl4pPr>
            <a:lvl5pPr>
              <a:defRPr/>
            </a:lvl5pPr>
            <a:lvl6pPr>
              <a:defRPr/>
            </a:lvl6pPr>
            <a:lvl7pPr>
              <a:defRPr/>
            </a:lvl7pPr>
            <a:lvl8pPr>
              <a:defRPr/>
            </a:lvl8pPr>
            <a:lvl9pPr>
              <a:defRPr/>
            </a:lvl9pPr>
          </a:lstStyle>
          <a:p/>
        </p:txBody>
      </p:sp>
      <p:sp>
        <p:nvSpPr>
          <p:cNvPr id="18" name="Shape 18"/>
          <p:cNvSpPr/>
          <p:nvPr>
            <p:ph idx="2" type="pic"/>
          </p:nvPr>
        </p:nvSpPr>
        <p:spPr>
          <a:xfrm>
            <a:off y="612775" x="1792288"/>
            <a:ext cy="4114800" cx="5486399"/>
          </a:xfrm>
          <a:prstGeom prst="rect">
            <a:avLst/>
          </a:prstGeom>
          <a:noFill/>
          <a:ln>
            <a:noFill/>
          </a:ln>
        </p:spPr>
        <p:txBody>
          <a:bodyPr bIns="91425" rIns="91425" lIns="91425" tIns="91425" anchor="t" anchorCtr="0"/>
          <a:lstStyle>
            <a:lvl1pPr algn="l" rtl="0" marR="0" indent="0" marL="0">
              <a:buClr>
                <a:srgbClr val="898989"/>
              </a:buClr>
              <a:buFont typeface="Calibri"/>
              <a:buNone/>
              <a:defRPr strike="noStrike" u="none" b="0" cap="none" baseline="0" sz="3200" i="0">
                <a:solidFill>
                  <a:srgbClr val="898989"/>
                </a:solidFill>
                <a:latin typeface="Calibri"/>
                <a:ea typeface="Calibri"/>
                <a:cs typeface="Calibri"/>
                <a:sym typeface="Calibri"/>
              </a:defRPr>
            </a:lvl1pPr>
            <a:lvl2pPr algn="l" rtl="0" marR="0" indent="0" marL="457200">
              <a:buFont typeface="Arial"/>
              <a:buNone/>
              <a:defRPr strike="noStrike" u="none" b="0" cap="none" baseline="0" sz="2800" i="0"/>
            </a:lvl2pPr>
            <a:lvl3pPr algn="l" rtl="0" marR="0" indent="0" marL="914400">
              <a:buFont typeface="Arial"/>
              <a:buNone/>
              <a:defRPr strike="noStrike" u="none" b="0" cap="none" baseline="0" sz="2400" i="0"/>
            </a:lvl3pPr>
            <a:lvl4pPr algn="l" rtl="0" marR="0" indent="0" marL="1371600">
              <a:buFont typeface="Arial"/>
              <a:buNone/>
              <a:defRPr strike="noStrike" u="none" b="0" cap="none" baseline="0" sz="2000" i="0"/>
            </a:lvl4pPr>
            <a:lvl5pPr algn="l" rtl="0" marR="0" indent="0" marL="1828800">
              <a:buFont typeface="Arial"/>
              <a:buNone/>
              <a:defRPr strike="noStrike" u="none" b="0" cap="none" baseline="0" sz="2000" i="0"/>
            </a:lvl5pPr>
            <a:lvl6pPr algn="l" rtl="0" marR="0" indent="0" marL="2286000">
              <a:buFont typeface="Arial"/>
              <a:buNone/>
              <a:defRPr strike="noStrike" u="none" b="0" cap="none" baseline="0" sz="2000" i="0"/>
            </a:lvl6pPr>
            <a:lvl7pPr algn="l" rtl="0" marR="0" indent="0" marL="2743200">
              <a:buFont typeface="Arial"/>
              <a:buNone/>
              <a:defRPr strike="noStrike" u="none" b="0" cap="none" baseline="0" sz="2000" i="0"/>
            </a:lvl7pPr>
            <a:lvl8pPr algn="l" rtl="0" marR="0" indent="0" marL="3200400">
              <a:buFont typeface="Arial"/>
              <a:buNone/>
              <a:defRPr strike="noStrike" u="none" b="0" cap="none" baseline="0" sz="2000" i="0"/>
            </a:lvl8pPr>
            <a:lvl9pPr algn="l" rtl="0" marR="0" indent="0" marL="3657600">
              <a:buFont typeface="Arial"/>
              <a:buNone/>
              <a:defRPr strike="noStrike" u="none" b="0" cap="none" baseline="0" sz="2000" i="0"/>
            </a:lvl9pPr>
          </a:lstStyle>
          <a:p/>
        </p:txBody>
      </p:sp>
      <p:sp>
        <p:nvSpPr>
          <p:cNvPr id="19" name="Shape 19"/>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buFont typeface="Calibri"/>
              <a:buNone/>
              <a:defRPr sz="1400"/>
            </a:lvl1pPr>
            <a:lvl2pPr rtl="0" indent="0" marL="457200">
              <a:buFont typeface="Calibri"/>
              <a:buNone/>
              <a:defRPr sz="1200"/>
            </a:lvl2pPr>
            <a:lvl3pPr rtl="0" indent="0" marL="914400">
              <a:buFont typeface="Calibri"/>
              <a:buNone/>
              <a:defRPr sz="1000"/>
            </a:lvl3pPr>
            <a:lvl4pPr rtl="0" indent="0" marL="1371600">
              <a:buFont typeface="Calibri"/>
              <a:buNone/>
              <a:defRPr sz="900"/>
            </a:lvl4pPr>
            <a:lvl5pPr rtl="0" indent="0" marL="1828800">
              <a:buFont typeface="Calibri"/>
              <a:buNone/>
              <a:defRPr sz="900"/>
            </a:lvl5pPr>
            <a:lvl6pPr rtl="0" indent="0" marL="2286000">
              <a:buFont typeface="Calibri"/>
              <a:buNone/>
              <a:defRPr sz="900"/>
            </a:lvl6pPr>
            <a:lvl7pPr rtl="0" indent="0" marL="2743200">
              <a:buFont typeface="Calibri"/>
              <a:buNone/>
              <a:defRPr sz="900"/>
            </a:lvl7pPr>
            <a:lvl8pPr rtl="0" indent="0" marL="3200400">
              <a:buFont typeface="Calibri"/>
              <a:buNone/>
              <a:defRPr sz="900"/>
            </a:lvl8pPr>
            <a:lvl9pPr rtl="0" indent="0" marL="3657600">
              <a:buFont typeface="Calibri"/>
              <a:buNone/>
              <a:defRPr sz="9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objTx" type="objTx">
  <p:cSld name="Content with Caption">
    <p:spTree>
      <p:nvGrpSpPr>
        <p:cNvPr id="20" name="Shape 20"/>
        <p:cNvGrpSpPr/>
        <p:nvPr/>
      </p:nvGrpSpPr>
      <p:grpSpPr>
        <a:xfrm>
          <a:off y="0" x="0"/>
          <a:ext cy="0" cx="0"/>
          <a:chOff y="0" x="0"/>
          <a:chExt cy="0" cx="0"/>
        </a:xfrm>
      </p:grpSpPr>
      <p:sp>
        <p:nvSpPr>
          <p:cNvPr id="21" name="Shape 21"/>
          <p:cNvSpPr txBox="1"/>
          <p:nvPr>
            <p:ph type="title"/>
          </p:nvPr>
        </p:nvSpPr>
        <p:spPr>
          <a:xfrm>
            <a:off y="273050" x="457200"/>
            <a:ext cy="1162049" cx="3008313"/>
          </a:xfrm>
          <a:prstGeom prst="rect">
            <a:avLst/>
          </a:prstGeom>
          <a:noFill/>
          <a:ln>
            <a:noFill/>
          </a:ln>
        </p:spPr>
        <p:txBody>
          <a:bodyPr bIns="91425" rIns="91425" lIns="91425" tIns="91425" anchor="b" anchorCtr="0"/>
          <a:lstStyle>
            <a:lvl1pPr algn="l" rtl="0">
              <a:defRPr b="1" sz="2000"/>
            </a:lvl1pPr>
            <a:lvl2pPr>
              <a:defRPr/>
            </a:lvl2pPr>
            <a:lvl3pPr>
              <a:defRPr/>
            </a:lvl3pPr>
            <a:lvl4pPr>
              <a:defRPr/>
            </a:lvl4pPr>
            <a:lvl5pPr>
              <a:defRPr/>
            </a:lvl5pPr>
            <a:lvl6pPr>
              <a:defRPr/>
            </a:lvl6pPr>
            <a:lvl7pPr>
              <a:defRPr/>
            </a:lvl7pPr>
            <a:lvl8pPr>
              <a:defRPr/>
            </a:lvl8pPr>
            <a:lvl9pPr>
              <a:defRPr/>
            </a:lvl9pPr>
          </a:lstStyle>
          <a:p/>
        </p:txBody>
      </p:sp>
      <p:sp>
        <p:nvSpPr>
          <p:cNvPr id="22" name="Shape 22"/>
          <p:cNvSpPr txBox="1"/>
          <p:nvPr>
            <p:ph idx="1" type="body"/>
          </p:nvPr>
        </p:nvSpPr>
        <p:spPr>
          <a:xfrm>
            <a:off y="273050" x="3575050"/>
            <a:ext cy="5853112" cx="5111750"/>
          </a:xfrm>
          <a:prstGeom prst="rect">
            <a:avLst/>
          </a:prstGeom>
          <a:noFill/>
          <a:ln>
            <a:noFill/>
          </a:ln>
        </p:spPr>
        <p:txBody>
          <a:bodyPr bIns="91425" rIns="91425" lIns="91425" t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p:txBody>
      </p:sp>
      <p:sp>
        <p:nvSpPr>
          <p:cNvPr id="23" name="Shape 23"/>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buFont typeface="Calibri"/>
              <a:buNone/>
              <a:defRPr sz="1400"/>
            </a:lvl1pPr>
            <a:lvl2pPr rtl="0" indent="0" marL="457200">
              <a:buFont typeface="Calibri"/>
              <a:buNone/>
              <a:defRPr sz="1200"/>
            </a:lvl2pPr>
            <a:lvl3pPr rtl="0" indent="0" marL="914400">
              <a:buFont typeface="Calibri"/>
              <a:buNone/>
              <a:defRPr sz="1000"/>
            </a:lvl3pPr>
            <a:lvl4pPr rtl="0" indent="0" marL="1371600">
              <a:buFont typeface="Calibri"/>
              <a:buNone/>
              <a:defRPr sz="900"/>
            </a:lvl4pPr>
            <a:lvl5pPr rtl="0" indent="0" marL="1828800">
              <a:buFont typeface="Calibri"/>
              <a:buNone/>
              <a:defRPr sz="900"/>
            </a:lvl5pPr>
            <a:lvl6pPr rtl="0" indent="0" marL="2286000">
              <a:buFont typeface="Calibri"/>
              <a:buNone/>
              <a:defRPr sz="900"/>
            </a:lvl6pPr>
            <a:lvl7pPr rtl="0" indent="0" marL="2743200">
              <a:buFont typeface="Calibri"/>
              <a:buNone/>
              <a:defRPr sz="900"/>
            </a:lvl7pPr>
            <a:lvl8pPr rtl="0" indent="0" marL="3200400">
              <a:buFont typeface="Calibri"/>
              <a:buNone/>
              <a:defRPr sz="900"/>
            </a:lvl8pPr>
            <a:lvl9pPr rtl="0" indent="0" marL="3657600">
              <a:buFont typeface="Calibri"/>
              <a:buNone/>
              <a:defRPr sz="900"/>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blank" type="blank">
  <p:cSld name="Blank">
    <p:spTree>
      <p:nvGrpSpPr>
        <p:cNvPr id="24" name="Shape 24"/>
        <p:cNvGrpSpPr/>
        <p:nvPr/>
      </p:nvGrpSpPr>
      <p:grpSpPr>
        <a:xfrm>
          <a:off y="0" x="0"/>
          <a:ext cy="0" cx="0"/>
          <a:chOff y="0" x="0"/>
          <a:chExt cy="0" cx="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itleOnly" type="titleOnly">
  <p:cSld name="Title Only">
    <p:spTree>
      <p:nvGrpSpPr>
        <p:cNvPr id="25" name="Shape 25"/>
        <p:cNvGrpSpPr/>
        <p:nvPr/>
      </p:nvGrpSpPr>
      <p:grpSpPr>
        <a:xfrm>
          <a:off y="0" x="0"/>
          <a:ext cy="0" cx="0"/>
          <a:chOff y="0" x="0"/>
          <a:chExt cy="0" cx="0"/>
        </a:xfrm>
      </p:grpSpPr>
      <p:sp>
        <p:nvSpPr>
          <p:cNvPr id="26" name="Shape 26"/>
          <p:cNvSpPr txBox="1"/>
          <p:nvPr>
            <p:ph type="title"/>
          </p:nvPr>
        </p:nvSpPr>
        <p:spPr>
          <a:xfrm>
            <a:off y="274637" x="457200"/>
            <a:ext cy="1143000" cx="8229600"/>
          </a:xfrm>
          <a:prstGeom prst="rect">
            <a:avLst/>
          </a:prstGeom>
          <a:noFill/>
          <a:ln>
            <a:noFill/>
          </a:ln>
        </p:spPr>
        <p:txBody>
          <a:bodyPr bIns="91425" rIns="91425" lIns="91425" tIns="91425" anchor="t"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algn="ctr" rtl="0" marL="457200">
              <a:spcBef>
                <a:spcPts val="0"/>
              </a:spcBef>
              <a:spcAft>
                <a:spcPts val="0"/>
              </a:spcAft>
              <a:defRPr sz="4400">
                <a:solidFill>
                  <a:schemeClr val="dk1"/>
                </a:solidFill>
                <a:latin typeface="Calibri"/>
                <a:ea typeface="Calibri"/>
                <a:cs typeface="Calibri"/>
                <a:sym typeface="Calibri"/>
              </a:defRPr>
            </a:lvl6pPr>
            <a:lvl7pPr algn="ctr" rtl="0" marL="914400">
              <a:spcBef>
                <a:spcPts val="0"/>
              </a:spcBef>
              <a:spcAft>
                <a:spcPts val="0"/>
              </a:spcAft>
              <a:defRPr sz="4400">
                <a:solidFill>
                  <a:schemeClr val="dk1"/>
                </a:solidFill>
                <a:latin typeface="Calibri"/>
                <a:ea typeface="Calibri"/>
                <a:cs typeface="Calibri"/>
                <a:sym typeface="Calibri"/>
              </a:defRPr>
            </a:lvl7pPr>
            <a:lvl8pPr algn="ctr" rtl="0" marL="1371600">
              <a:spcBef>
                <a:spcPts val="0"/>
              </a:spcBef>
              <a:spcAft>
                <a:spcPts val="0"/>
              </a:spcAft>
              <a:defRPr sz="4400">
                <a:solidFill>
                  <a:schemeClr val="dk1"/>
                </a:solidFill>
                <a:latin typeface="Calibri"/>
                <a:ea typeface="Calibri"/>
                <a:cs typeface="Calibri"/>
                <a:sym typeface="Calibri"/>
              </a:defRPr>
            </a:lvl8pPr>
            <a:lvl9pPr algn="ctr" rtl="0" marL="1828800">
              <a:spcBef>
                <a:spcPts val="0"/>
              </a:spcBef>
              <a:spcAft>
                <a:spcPts val="0"/>
              </a:spcAft>
              <a:defRPr sz="4400">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TxTwoObj" type="twoTxTwoObj">
  <p:cSld name="Comparison">
    <p:spTree>
      <p:nvGrpSpPr>
        <p:cNvPr id="27" name="Shape 27"/>
        <p:cNvGrpSpPr/>
        <p:nvPr/>
      </p:nvGrpSpPr>
      <p:grpSpPr>
        <a:xfrm>
          <a:off y="0" x="0"/>
          <a:ext cy="0" cx="0"/>
          <a:chOff y="0" x="0"/>
          <a:chExt cy="0" cx="0"/>
        </a:xfrm>
      </p:grpSpPr>
      <p:sp>
        <p:nvSpPr>
          <p:cNvPr id="28" name="Shape 28"/>
          <p:cNvSpPr txBox="1"/>
          <p:nvPr>
            <p:ph type="title"/>
          </p:nvPr>
        </p:nvSpPr>
        <p:spPr>
          <a:xfrm>
            <a:off y="274637" x="457200"/>
            <a:ext cy="1143000" cx="8229600"/>
          </a:xfrm>
          <a:prstGeom prst="rect">
            <a:avLst/>
          </a:prstGeom>
          <a:noFill/>
          <a:ln>
            <a:noFill/>
          </a:ln>
        </p:spPr>
        <p:txBody>
          <a:bodyPr bIns="91425" rIns="91425" lIns="91425" tIns="91425" anchor="t" anchorCtr="0"/>
          <a:lstStyle>
            <a:lvl1pPr rtl="0">
              <a:defRPr/>
            </a:lvl1pPr>
            <a:lvl2pPr>
              <a:defRPr/>
            </a:lvl2pPr>
            <a:lvl3pPr>
              <a:defRPr/>
            </a:lvl3pPr>
            <a:lvl4pPr>
              <a:defRPr/>
            </a:lvl4pPr>
            <a:lvl5pPr>
              <a:defRPr/>
            </a:lvl5pPr>
            <a:lvl6pPr>
              <a:defRPr/>
            </a:lvl6pPr>
            <a:lvl7pPr>
              <a:defRPr/>
            </a:lvl7pPr>
            <a:lvl8pPr>
              <a:defRPr/>
            </a:lvl8pPr>
            <a:lvl9pPr>
              <a:defRPr/>
            </a:lvl9pPr>
          </a:lstStyle>
          <a:p/>
        </p:txBody>
      </p:sp>
      <p:sp>
        <p:nvSpPr>
          <p:cNvPr id="29" name="Shape 29"/>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buFont typeface="Calibri"/>
              <a:buNone/>
              <a:defRPr b="1" sz="2400"/>
            </a:lvl1pPr>
            <a:lvl2pPr rtl="0" indent="0" marL="457200">
              <a:buFont typeface="Calibri"/>
              <a:buNone/>
              <a:defRPr b="1" sz="2000"/>
            </a:lvl2pPr>
            <a:lvl3pPr rtl="0" indent="0" marL="914400">
              <a:buFont typeface="Calibri"/>
              <a:buNone/>
              <a:defRPr b="1" sz="1800"/>
            </a:lvl3pPr>
            <a:lvl4pPr rtl="0" indent="0" marL="1371600">
              <a:buFont typeface="Calibri"/>
              <a:buNone/>
              <a:defRPr b="1" sz="1600"/>
            </a:lvl4pPr>
            <a:lvl5pPr rtl="0" indent="0" marL="1828800">
              <a:buFont typeface="Calibri"/>
              <a:buNone/>
              <a:defRPr b="1" sz="1600"/>
            </a:lvl5pPr>
            <a:lvl6pPr rtl="0" indent="0" marL="2286000">
              <a:buFont typeface="Calibri"/>
              <a:buNone/>
              <a:defRPr b="1" sz="1600"/>
            </a:lvl6pPr>
            <a:lvl7pPr rtl="0" indent="0" marL="2743200">
              <a:buFont typeface="Calibri"/>
              <a:buNone/>
              <a:defRPr b="1" sz="1600"/>
            </a:lvl7pPr>
            <a:lvl8pPr rtl="0" indent="0" marL="3200400">
              <a:buFont typeface="Calibri"/>
              <a:buNone/>
              <a:defRPr b="1" sz="1600"/>
            </a:lvl8pPr>
            <a:lvl9pPr rtl="0" indent="0" marL="3657600">
              <a:buFont typeface="Calibri"/>
              <a:buNone/>
              <a:defRPr b="1" sz="1600"/>
            </a:lvl9pPr>
          </a:lstStyle>
          <a:p/>
        </p:txBody>
      </p:sp>
      <p:sp>
        <p:nvSpPr>
          <p:cNvPr id="30" name="Shape 30"/>
          <p:cNvSpPr txBox="1"/>
          <p:nvPr>
            <p:ph idx="2" type="body"/>
          </p:nvPr>
        </p:nvSpPr>
        <p:spPr>
          <a:xfrm>
            <a:off y="2174875" x="457200"/>
            <a:ext cy="3951287" cx="4040187"/>
          </a:xfrm>
          <a:prstGeom prst="rect">
            <a:avLst/>
          </a:prstGeom>
          <a:no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id="31" name="Shape 31"/>
          <p:cNvSpPr txBox="1"/>
          <p:nvPr>
            <p:ph idx="3" type="body"/>
          </p:nvPr>
        </p:nvSpPr>
        <p:spPr>
          <a:xfrm>
            <a:off y="1535112" x="4645025"/>
            <a:ext cy="639762" cx="4041774"/>
          </a:xfrm>
          <a:prstGeom prst="rect">
            <a:avLst/>
          </a:prstGeom>
          <a:noFill/>
          <a:ln>
            <a:noFill/>
          </a:ln>
        </p:spPr>
        <p:txBody>
          <a:bodyPr bIns="91425" rIns="91425" lIns="91425" tIns="91425" anchor="b" anchorCtr="0"/>
          <a:lstStyle>
            <a:lvl1pPr rtl="0" indent="0" marL="0">
              <a:buFont typeface="Calibri"/>
              <a:buNone/>
              <a:defRPr b="1" sz="2400"/>
            </a:lvl1pPr>
            <a:lvl2pPr rtl="0" indent="0" marL="457200">
              <a:buFont typeface="Calibri"/>
              <a:buNone/>
              <a:defRPr b="1" sz="2000"/>
            </a:lvl2pPr>
            <a:lvl3pPr rtl="0" indent="0" marL="914400">
              <a:buFont typeface="Calibri"/>
              <a:buNone/>
              <a:defRPr b="1" sz="1800"/>
            </a:lvl3pPr>
            <a:lvl4pPr rtl="0" indent="0" marL="1371600">
              <a:buFont typeface="Calibri"/>
              <a:buNone/>
              <a:defRPr b="1" sz="1600"/>
            </a:lvl4pPr>
            <a:lvl5pPr rtl="0" indent="0" marL="1828800">
              <a:buFont typeface="Calibri"/>
              <a:buNone/>
              <a:defRPr b="1" sz="1600"/>
            </a:lvl5pPr>
            <a:lvl6pPr rtl="0" indent="0" marL="2286000">
              <a:buFont typeface="Calibri"/>
              <a:buNone/>
              <a:defRPr b="1" sz="1600"/>
            </a:lvl6pPr>
            <a:lvl7pPr rtl="0" indent="0" marL="2743200">
              <a:buFont typeface="Calibri"/>
              <a:buNone/>
              <a:defRPr b="1" sz="1600"/>
            </a:lvl7pPr>
            <a:lvl8pPr rtl="0" indent="0" marL="3200400">
              <a:buFont typeface="Calibri"/>
              <a:buNone/>
              <a:defRPr b="1" sz="1600"/>
            </a:lvl8pPr>
            <a:lvl9pPr rtl="0" indent="0" marL="3657600">
              <a:buFont typeface="Calibri"/>
              <a:buNone/>
              <a:defRPr b="1" sz="1600"/>
            </a:lvl9pPr>
          </a:lstStyle>
          <a:p/>
        </p:txBody>
      </p:sp>
      <p:sp>
        <p:nvSpPr>
          <p:cNvPr id="32" name="Shape 32"/>
          <p:cNvSpPr txBox="1"/>
          <p:nvPr>
            <p:ph idx="4" type="body"/>
          </p:nvPr>
        </p:nvSpPr>
        <p:spPr>
          <a:xfrm>
            <a:off y="2174875" x="4645025"/>
            <a:ext cy="3951287" cx="4041774"/>
          </a:xfrm>
          <a:prstGeom prst="rect">
            <a:avLst/>
          </a:prstGeom>
          <a:no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twoObj" type="twoObj">
  <p:cSld name="Two Content">
    <p:spTree>
      <p:nvGrpSpPr>
        <p:cNvPr id="33" name="Shape 33"/>
        <p:cNvGrpSpPr/>
        <p:nvPr/>
      </p:nvGrpSpPr>
      <p:grpSpPr>
        <a:xfrm>
          <a:off y="0" x="0"/>
          <a:ext cy="0" cx="0"/>
          <a:chOff y="0" x="0"/>
          <a:chExt cy="0" cx="0"/>
        </a:xfrm>
      </p:grpSpPr>
      <p:sp>
        <p:nvSpPr>
          <p:cNvPr id="34" name="Shape 34"/>
          <p:cNvSpPr txBox="1"/>
          <p:nvPr>
            <p:ph type="title"/>
          </p:nvPr>
        </p:nvSpPr>
        <p:spPr>
          <a:xfrm>
            <a:off y="274637" x="457200"/>
            <a:ext cy="1143000" cx="8229600"/>
          </a:xfrm>
          <a:prstGeom prst="rect">
            <a:avLst/>
          </a:prstGeom>
          <a:noFill/>
          <a:ln>
            <a:noFill/>
          </a:ln>
        </p:spPr>
        <p:txBody>
          <a:bodyPr bIns="91425" rIns="91425" lIns="91425" tIns="91425" anchor="t" anchorCtr="0"/>
          <a:lstStyle>
            <a:lvl1pPr algn="ctr" rtl="0">
              <a:spcBef>
                <a:spcPts val="0"/>
              </a:spcBef>
              <a:spcAft>
                <a:spcPts val="0"/>
              </a:spcAft>
              <a:defRPr sz="4400">
                <a:solidFill>
                  <a:schemeClr val="dk1"/>
                </a:solidFill>
                <a:latin typeface="Calibri"/>
                <a:ea typeface="Calibri"/>
                <a:cs typeface="Calibri"/>
                <a:sym typeface="Calibri"/>
              </a:defRPr>
            </a:lvl1pPr>
            <a:lvl2pPr algn="ctr" rtl="0">
              <a:spcBef>
                <a:spcPts val="0"/>
              </a:spcBef>
              <a:spcAft>
                <a:spcPts val="0"/>
              </a:spcAft>
              <a:defRPr sz="4400">
                <a:solidFill>
                  <a:schemeClr val="dk1"/>
                </a:solidFill>
                <a:latin typeface="Calibri"/>
                <a:ea typeface="Calibri"/>
                <a:cs typeface="Calibri"/>
                <a:sym typeface="Calibri"/>
              </a:defRPr>
            </a:lvl2pPr>
            <a:lvl3pPr algn="ctr" rtl="0">
              <a:spcBef>
                <a:spcPts val="0"/>
              </a:spcBef>
              <a:spcAft>
                <a:spcPts val="0"/>
              </a:spcAft>
              <a:defRPr sz="4400">
                <a:solidFill>
                  <a:schemeClr val="dk1"/>
                </a:solidFill>
                <a:latin typeface="Calibri"/>
                <a:ea typeface="Calibri"/>
                <a:cs typeface="Calibri"/>
                <a:sym typeface="Calibri"/>
              </a:defRPr>
            </a:lvl3pPr>
            <a:lvl4pPr algn="ctr" rtl="0">
              <a:spcBef>
                <a:spcPts val="0"/>
              </a:spcBef>
              <a:spcAft>
                <a:spcPts val="0"/>
              </a:spcAft>
              <a:defRPr sz="4400">
                <a:solidFill>
                  <a:schemeClr val="dk1"/>
                </a:solidFill>
                <a:latin typeface="Calibri"/>
                <a:ea typeface="Calibri"/>
                <a:cs typeface="Calibri"/>
                <a:sym typeface="Calibri"/>
              </a:defRPr>
            </a:lvl4pPr>
            <a:lvl5pPr algn="ctr" rtl="0">
              <a:spcBef>
                <a:spcPts val="0"/>
              </a:spcBef>
              <a:spcAft>
                <a:spcPts val="0"/>
              </a:spcAft>
              <a:defRPr sz="4400">
                <a:solidFill>
                  <a:schemeClr val="dk1"/>
                </a:solidFill>
                <a:latin typeface="Calibri"/>
                <a:ea typeface="Calibri"/>
                <a:cs typeface="Calibri"/>
                <a:sym typeface="Calibri"/>
              </a:defRPr>
            </a:lvl5pPr>
            <a:lvl6pPr algn="ctr" rtl="0" marL="457200">
              <a:spcBef>
                <a:spcPts val="0"/>
              </a:spcBef>
              <a:spcAft>
                <a:spcPts val="0"/>
              </a:spcAft>
              <a:defRPr sz="4400">
                <a:solidFill>
                  <a:schemeClr val="dk1"/>
                </a:solidFill>
                <a:latin typeface="Calibri"/>
                <a:ea typeface="Calibri"/>
                <a:cs typeface="Calibri"/>
                <a:sym typeface="Calibri"/>
              </a:defRPr>
            </a:lvl6pPr>
            <a:lvl7pPr algn="ctr" rtl="0" marL="914400">
              <a:spcBef>
                <a:spcPts val="0"/>
              </a:spcBef>
              <a:spcAft>
                <a:spcPts val="0"/>
              </a:spcAft>
              <a:defRPr sz="4400">
                <a:solidFill>
                  <a:schemeClr val="dk1"/>
                </a:solidFill>
                <a:latin typeface="Calibri"/>
                <a:ea typeface="Calibri"/>
                <a:cs typeface="Calibri"/>
                <a:sym typeface="Calibri"/>
              </a:defRPr>
            </a:lvl7pPr>
            <a:lvl8pPr algn="ctr" rtl="0" marL="1371600">
              <a:spcBef>
                <a:spcPts val="0"/>
              </a:spcBef>
              <a:spcAft>
                <a:spcPts val="0"/>
              </a:spcAft>
              <a:defRPr sz="4400">
                <a:solidFill>
                  <a:schemeClr val="dk1"/>
                </a:solidFill>
                <a:latin typeface="Calibri"/>
                <a:ea typeface="Calibri"/>
                <a:cs typeface="Calibri"/>
                <a:sym typeface="Calibri"/>
              </a:defRPr>
            </a:lvl8pPr>
            <a:lvl9pPr algn="ctr" rtl="0" marL="1828800">
              <a:spcBef>
                <a:spcPts val="0"/>
              </a:spcBef>
              <a:spcAft>
                <a:spcPts val="0"/>
              </a:spcAft>
              <a:defRPr sz="4400">
                <a:solidFill>
                  <a:schemeClr val="dk1"/>
                </a:solidFill>
                <a:latin typeface="Calibri"/>
                <a:ea typeface="Calibri"/>
                <a:cs typeface="Calibri"/>
                <a:sym typeface="Calibri"/>
              </a:defRPr>
            </a:lvl9pPr>
          </a:lstStyle>
          <a:p/>
        </p:txBody>
      </p:sp>
      <p:sp>
        <p:nvSpPr>
          <p:cNvPr id="35" name="Shape 35"/>
          <p:cNvSpPr txBox="1"/>
          <p:nvPr>
            <p:ph idx="1" type="body"/>
          </p:nvPr>
        </p:nvSpPr>
        <p:spPr>
          <a:xfrm>
            <a:off y="1600200" x="457200"/>
            <a:ext cy="4525963" cx="4038599"/>
          </a:xfrm>
          <a:prstGeom prst="rect">
            <a:avLst/>
          </a:prstGeom>
          <a:no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id="36" name="Shape 36"/>
          <p:cNvSpPr txBox="1"/>
          <p:nvPr>
            <p:ph idx="2" type="body"/>
          </p:nvPr>
        </p:nvSpPr>
        <p:spPr>
          <a:xfrm>
            <a:off y="1600200" x="4648200"/>
            <a:ext cy="4525963" cx="4038599"/>
          </a:xfrm>
          <a:prstGeom prst="rect">
            <a:avLst/>
          </a:prstGeom>
          <a:no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matchingName="secHead" type="secHead">
  <p:cSld name="Section Header">
    <p:spTree>
      <p:nvGrpSpPr>
        <p:cNvPr id="37" name="Shape 37"/>
        <p:cNvGrpSpPr/>
        <p:nvPr/>
      </p:nvGrpSpPr>
      <p:grpSpPr>
        <a:xfrm>
          <a:off y="0" x="0"/>
          <a:ext cy="0" cx="0"/>
          <a:chOff y="0" x="0"/>
          <a:chExt cy="0" cx="0"/>
        </a:xfrm>
      </p:grpSpPr>
      <p:sp>
        <p:nvSpPr>
          <p:cNvPr id="38" name="Shape 38"/>
          <p:cNvSpPr txBox="1"/>
          <p:nvPr>
            <p:ph type="title"/>
          </p:nvPr>
        </p:nvSpPr>
        <p:spPr>
          <a:xfrm>
            <a:off y="4406900" x="722312"/>
            <a:ext cy="1362075" cx="7772400"/>
          </a:xfrm>
          <a:prstGeom prst="rect">
            <a:avLst/>
          </a:prstGeom>
          <a:noFill/>
          <a:ln>
            <a:noFill/>
          </a:ln>
        </p:spPr>
        <p:txBody>
          <a:bodyPr bIns="91425" rIns="91425" lIns="91425" tIns="91425" anchor="t" anchorCtr="0"/>
          <a:lstStyle>
            <a:lvl1pPr algn="l" rtl="0">
              <a:defRPr b="1" cap="small" sz="4000"/>
            </a:lvl1pPr>
            <a:lvl2pPr>
              <a:defRPr/>
            </a:lvl2pPr>
            <a:lvl3pPr>
              <a:defRPr/>
            </a:lvl3pPr>
            <a:lvl4pPr>
              <a:defRPr/>
            </a:lvl4pPr>
            <a:lvl5pPr>
              <a:defRPr/>
            </a:lvl5pPr>
            <a:lvl6pPr>
              <a:defRPr/>
            </a:lvl6pPr>
            <a:lvl7pPr>
              <a:defRPr/>
            </a:lvl7pPr>
            <a:lvl8pPr>
              <a:defRPr/>
            </a:lvl8pPr>
            <a:lvl9pPr>
              <a:defRPr/>
            </a:lvl9pPr>
          </a:lstStyle>
          <a:p/>
        </p:txBody>
      </p:sp>
      <p:sp>
        <p:nvSpPr>
          <p:cNvPr id="39" name="Shape 39"/>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buClr>
                <a:srgbClr val="888888"/>
              </a:buClr>
              <a:buFont typeface="Calibri"/>
              <a:buNone/>
              <a:defRPr sz="2000">
                <a:solidFill>
                  <a:srgbClr val="888888"/>
                </a:solidFill>
              </a:defRPr>
            </a:lvl1pPr>
            <a:lvl2pPr rtl="0" indent="0" marL="457200">
              <a:buClr>
                <a:srgbClr val="888888"/>
              </a:buClr>
              <a:buFont typeface="Calibri"/>
              <a:buNone/>
              <a:defRPr sz="1800">
                <a:solidFill>
                  <a:srgbClr val="888888"/>
                </a:solidFill>
              </a:defRPr>
            </a:lvl2pPr>
            <a:lvl3pPr rtl="0" indent="0" marL="914400">
              <a:buClr>
                <a:srgbClr val="888888"/>
              </a:buClr>
              <a:buFont typeface="Calibri"/>
              <a:buNone/>
              <a:defRPr sz="1600">
                <a:solidFill>
                  <a:srgbClr val="888888"/>
                </a:solidFill>
              </a:defRPr>
            </a:lvl3pPr>
            <a:lvl4pPr rtl="0" indent="0" marL="1371600">
              <a:buClr>
                <a:srgbClr val="888888"/>
              </a:buClr>
              <a:buFont typeface="Calibri"/>
              <a:buNone/>
              <a:defRPr sz="1400">
                <a:solidFill>
                  <a:srgbClr val="888888"/>
                </a:solidFill>
              </a:defRPr>
            </a:lvl4pPr>
            <a:lvl5pPr rtl="0" indent="0" marL="1828800">
              <a:buClr>
                <a:srgbClr val="888888"/>
              </a:buClr>
              <a:buFont typeface="Calibri"/>
              <a:buNone/>
              <a:defRPr sz="1400">
                <a:solidFill>
                  <a:srgbClr val="888888"/>
                </a:solidFill>
              </a:defRPr>
            </a:lvl5pPr>
            <a:lvl6pPr rtl="0" indent="0" marL="2286000">
              <a:buClr>
                <a:srgbClr val="888888"/>
              </a:buClr>
              <a:buFont typeface="Calibri"/>
              <a:buNone/>
              <a:defRPr sz="1400">
                <a:solidFill>
                  <a:srgbClr val="888888"/>
                </a:solidFill>
              </a:defRPr>
            </a:lvl6pPr>
            <a:lvl7pPr rtl="0" indent="0" marL="2743200">
              <a:buClr>
                <a:srgbClr val="888888"/>
              </a:buClr>
              <a:buFont typeface="Calibri"/>
              <a:buNone/>
              <a:defRPr sz="1400">
                <a:solidFill>
                  <a:srgbClr val="888888"/>
                </a:solidFill>
              </a:defRPr>
            </a:lvl7pPr>
            <a:lvl8pPr rtl="0" indent="0" marL="3200400">
              <a:buClr>
                <a:srgbClr val="888888"/>
              </a:buClr>
              <a:buFont typeface="Calibri"/>
              <a:buNone/>
              <a:defRPr sz="1400">
                <a:solidFill>
                  <a:srgbClr val="888888"/>
                </a:solidFill>
              </a:defRPr>
            </a:lvl8pPr>
            <a:lvl9pPr rtl="0" indent="0" marL="3657600">
              <a:buClr>
                <a:srgbClr val="888888"/>
              </a:buClr>
              <a:buFont typeface="Calibri"/>
              <a:buNone/>
              <a:defRPr sz="1400">
                <a:solidFill>
                  <a:srgbClr val="888888"/>
                </a:solidFill>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2.xml" Type="http://schemas.openxmlformats.org/officeDocument/2006/relationships/theme" Id="rId12"/><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10.xml" Type="http://schemas.openxmlformats.org/officeDocument/2006/relationships/slideLayout" Id="rId10"/><Relationship Target="../slideLayouts/slideLayout4.xml" Type="http://schemas.openxmlformats.org/officeDocument/2006/relationships/slideLayout" Id="rId4"/><Relationship Target="../slideLayouts/slideLayout11.xml" Type="http://schemas.openxmlformats.org/officeDocument/2006/relationships/slideLayout" Id="rId11"/><Relationship Target="../slideLayouts/slideLayout3.xml" Type="http://schemas.openxmlformats.org/officeDocument/2006/relationships/slideLayout" Id="rId3"/><Relationship Target="../slideLayouts/slideLayout9.xml" Type="http://schemas.openxmlformats.org/officeDocument/2006/relationships/slideLayout" Id="rId9"/><Relationship Target="../slideLayouts/slideLayout6.xml" Type="http://schemas.openxmlformats.org/officeDocument/2006/relationships/slideLayout" Id="rId6"/><Relationship Target="../slideLayouts/slideLayout5.xml" Type="http://schemas.openxmlformats.org/officeDocument/2006/relationships/slideLayout" Id="rId5"/><Relationship Target="../slideLayouts/slideLayout8.xml" Type="http://schemas.openxmlformats.org/officeDocument/2006/relationships/slideLayout"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y="0" x="0"/>
          <a:ext cy="0" cx="0"/>
          <a:chOff y="0" x="0"/>
          <a:chExt cy="0" cx="0"/>
        </a:xfrm>
      </p:grpSpPr>
      <p:sp>
        <p:nvSpPr>
          <p:cNvPr id="5" name="Shape 5"/>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spcAft>
                <a:spcPts val="0"/>
              </a:spcAft>
              <a:defRPr strike="noStrike" u="none" b="0" cap="none" baseline="0" sz="4400" i="0">
                <a:solidFill>
                  <a:schemeClr val="dk1"/>
                </a:solidFill>
                <a:latin typeface="Calibri"/>
                <a:ea typeface="Calibri"/>
                <a:cs typeface="Calibri"/>
                <a:sym typeface="Calibri"/>
              </a:defRPr>
            </a:lvl1pPr>
            <a:lvl2pPr algn="ctr" rtl="0" marR="0" indent="0" marL="0">
              <a:spcBef>
                <a:spcPts val="0"/>
              </a:spcBef>
              <a:spcAft>
                <a:spcPts val="0"/>
              </a:spcAft>
              <a:defRPr strike="noStrike" u="none" b="0" cap="none" baseline="0" sz="4400" i="0">
                <a:solidFill>
                  <a:schemeClr val="dk1"/>
                </a:solidFill>
                <a:latin typeface="Calibri"/>
                <a:ea typeface="Calibri"/>
                <a:cs typeface="Calibri"/>
                <a:sym typeface="Calibri"/>
              </a:defRPr>
            </a:lvl2pPr>
            <a:lvl3pPr algn="ctr" rtl="0" marR="0" indent="0" marL="0">
              <a:spcBef>
                <a:spcPts val="0"/>
              </a:spcBef>
              <a:spcAft>
                <a:spcPts val="0"/>
              </a:spcAft>
              <a:defRPr strike="noStrike" u="none" b="0" cap="none" baseline="0" sz="4400" i="0">
                <a:solidFill>
                  <a:schemeClr val="dk1"/>
                </a:solidFill>
                <a:latin typeface="Calibri"/>
                <a:ea typeface="Calibri"/>
                <a:cs typeface="Calibri"/>
                <a:sym typeface="Calibri"/>
              </a:defRPr>
            </a:lvl3pPr>
            <a:lvl4pPr algn="ctr" rtl="0" marR="0" indent="0" marL="0">
              <a:spcBef>
                <a:spcPts val="0"/>
              </a:spcBef>
              <a:spcAft>
                <a:spcPts val="0"/>
              </a:spcAft>
              <a:defRPr strike="noStrike" u="none" b="0" cap="none" baseline="0" sz="4400" i="0">
                <a:solidFill>
                  <a:schemeClr val="dk1"/>
                </a:solidFill>
                <a:latin typeface="Calibri"/>
                <a:ea typeface="Calibri"/>
                <a:cs typeface="Calibri"/>
                <a:sym typeface="Calibri"/>
              </a:defRPr>
            </a:lvl4pPr>
            <a:lvl5pPr algn="ctr" rtl="0" marR="0" indent="0" marL="0">
              <a:spcBef>
                <a:spcPts val="0"/>
              </a:spcBef>
              <a:spcAft>
                <a:spcPts val="0"/>
              </a:spcAft>
              <a:defRPr strike="noStrike" u="none" b="0" cap="none" baseline="0" sz="4400" i="0">
                <a:solidFill>
                  <a:schemeClr val="dk1"/>
                </a:solidFill>
                <a:latin typeface="Calibri"/>
                <a:ea typeface="Calibri"/>
                <a:cs typeface="Calibri"/>
                <a:sym typeface="Calibri"/>
              </a:defRPr>
            </a:lvl5pPr>
            <a:lvl6pPr algn="ctr" rtl="0" marR="0" indent="0" marL="457200">
              <a:spcBef>
                <a:spcPts val="0"/>
              </a:spcBef>
              <a:spcAft>
                <a:spcPts val="0"/>
              </a:spcAft>
              <a:defRPr strike="noStrike" u="none" b="0" cap="none" baseline="0" sz="4400" i="0">
                <a:solidFill>
                  <a:schemeClr val="dk1"/>
                </a:solidFill>
                <a:latin typeface="Calibri"/>
                <a:ea typeface="Calibri"/>
                <a:cs typeface="Calibri"/>
                <a:sym typeface="Calibri"/>
              </a:defRPr>
            </a:lvl6pPr>
            <a:lvl7pPr algn="ctr" rtl="0" marR="0" indent="0" marL="914400">
              <a:spcBef>
                <a:spcPts val="0"/>
              </a:spcBef>
              <a:spcAft>
                <a:spcPts val="0"/>
              </a:spcAft>
              <a:defRPr strike="noStrike" u="none" b="0" cap="none" baseline="0" sz="4400" i="0">
                <a:solidFill>
                  <a:schemeClr val="dk1"/>
                </a:solidFill>
                <a:latin typeface="Calibri"/>
                <a:ea typeface="Calibri"/>
                <a:cs typeface="Calibri"/>
                <a:sym typeface="Calibri"/>
              </a:defRPr>
            </a:lvl7pPr>
            <a:lvl8pPr algn="ctr" rtl="0" marR="0" indent="0" marL="1371600">
              <a:spcBef>
                <a:spcPts val="0"/>
              </a:spcBef>
              <a:spcAft>
                <a:spcPts val="0"/>
              </a:spcAft>
              <a:defRPr strike="noStrike" u="none" b="0" cap="none" baseline="0" sz="4400" i="0">
                <a:solidFill>
                  <a:schemeClr val="dk1"/>
                </a:solidFill>
                <a:latin typeface="Calibri"/>
                <a:ea typeface="Calibri"/>
                <a:cs typeface="Calibri"/>
                <a:sym typeface="Calibri"/>
              </a:defRPr>
            </a:lvl8pPr>
            <a:lvl9pPr algn="ctr" rtl="0" marR="0" indent="0" marL="1828800">
              <a:spcBef>
                <a:spcPts val="0"/>
              </a:spcBef>
              <a:spcAft>
                <a:spcPts val="0"/>
              </a:spcAft>
              <a:defRPr strike="noStrike" u="none" b="0" cap="none" baseline="0" sz="4400" i="0">
                <a:solidFill>
                  <a:schemeClr val="dk1"/>
                </a:solidFill>
                <a:latin typeface="Calibri"/>
                <a:ea typeface="Calibri"/>
                <a:cs typeface="Calibri"/>
                <a:sym typeface="Calibri"/>
              </a:defRPr>
            </a:lvl9pPr>
          </a:lstStyle>
          <a:p/>
        </p:txBody>
      </p:sp>
      <p:sp>
        <p:nvSpPr>
          <p:cNvPr id="6" name="Shape 6"/>
          <p:cNvSpPr txBox="1"/>
          <p:nvPr>
            <p:ph idx="1" type="body"/>
          </p:nvPr>
        </p:nvSpPr>
        <p:spPr>
          <a:xfrm>
            <a:off y="1600200" x="457200"/>
            <a:ext cy="4525961" cx="8229600"/>
          </a:xfrm>
          <a:prstGeom prst="rect">
            <a:avLst/>
          </a:prstGeom>
          <a:noFill/>
          <a:ln>
            <a:noFill/>
          </a:ln>
        </p:spPr>
        <p:txBody>
          <a:bodyPr bIns="91425" rIns="91425" lIns="91425" tIns="91425" anchor="t" anchorCtr="0"/>
          <a:lstStyle>
            <a:lvl1pPr algn="l" rtl="0" marR="0" indent="-222250" marL="342900">
              <a:spcBef>
                <a:spcPts val="640"/>
              </a:spcBef>
              <a:spcAft>
                <a:spcPts val="0"/>
              </a:spcAft>
              <a:buClr>
                <a:schemeClr val="dk1"/>
              </a:buClr>
              <a:buFont typeface="Arial"/>
              <a:buChar char="•"/>
              <a:defRPr strike="noStrike" u="none" b="0" cap="none" baseline="0" sz="3200" i="0">
                <a:solidFill>
                  <a:schemeClr val="dk1"/>
                </a:solidFill>
                <a:latin typeface="Calibri"/>
                <a:ea typeface="Calibri"/>
                <a:cs typeface="Calibri"/>
                <a:sym typeface="Calibri"/>
              </a:defRPr>
            </a:lvl1pPr>
            <a:lvl2pPr algn="l" rtl="0" marR="0" indent="-177800" marL="742950">
              <a:spcBef>
                <a:spcPts val="560"/>
              </a:spcBef>
              <a:spcAft>
                <a:spcPts val="0"/>
              </a:spcAft>
              <a:buClr>
                <a:schemeClr val="dk1"/>
              </a:buClr>
              <a:buFont typeface="Arial"/>
              <a:buChar char="•"/>
              <a:defRPr strike="noStrike" u="none" b="0" cap="none" baseline="0" sz="2800" i="0">
                <a:solidFill>
                  <a:schemeClr val="dk1"/>
                </a:solidFill>
                <a:latin typeface="Calibri"/>
                <a:ea typeface="Calibri"/>
                <a:cs typeface="Calibri"/>
                <a:sym typeface="Calibri"/>
              </a:defRPr>
            </a:lvl2pPr>
            <a:lvl3pPr algn="l" rtl="0" marR="0" indent="-136525" marL="1143000">
              <a:spcBef>
                <a:spcPts val="480"/>
              </a:spcBef>
              <a:spcAft>
                <a:spcPts val="0"/>
              </a:spcAft>
              <a:buClr>
                <a:schemeClr val="dk1"/>
              </a:buClr>
              <a:buFont typeface="Arial"/>
              <a:buChar char="•"/>
              <a:defRPr strike="noStrike" u="none" b="0" cap="none" baseline="0" sz="2400" i="0">
                <a:solidFill>
                  <a:schemeClr val="dk1"/>
                </a:solidFill>
                <a:latin typeface="Calibri"/>
                <a:ea typeface="Calibri"/>
                <a:cs typeface="Calibri"/>
                <a:sym typeface="Calibri"/>
              </a:defRPr>
            </a:lvl3pPr>
            <a:lvl4pPr algn="l" rtl="0" marR="0" indent="-152400" marL="1600200">
              <a:spcBef>
                <a:spcPts val="400"/>
              </a:spcBef>
              <a:spcAft>
                <a:spcPts val="0"/>
              </a:spcAft>
              <a:buClr>
                <a:schemeClr val="dk1"/>
              </a:buClr>
              <a:buFont typeface="Arial"/>
              <a:buChar char="•"/>
              <a:defRPr strike="noStrike" u="none" b="0" cap="none" baseline="0" sz="2000" i="0">
                <a:solidFill>
                  <a:schemeClr val="dk1"/>
                </a:solidFill>
                <a:latin typeface="Calibri"/>
                <a:ea typeface="Calibri"/>
                <a:cs typeface="Calibri"/>
                <a:sym typeface="Calibri"/>
              </a:defRPr>
            </a:lvl4pPr>
            <a:lvl5pPr algn="l" rtl="0" marR="0" indent="-152400" marL="2057400">
              <a:spcBef>
                <a:spcPts val="400"/>
              </a:spcBef>
              <a:spcAft>
                <a:spcPts val="0"/>
              </a:spcAft>
              <a:buClr>
                <a:schemeClr val="dk1"/>
              </a:buClr>
              <a:buFont typeface="Arial"/>
              <a:buChar char="•"/>
              <a:defRPr strike="noStrike" u="none" b="0" cap="none" baseline="0" sz="2000" i="0">
                <a:solidFill>
                  <a:schemeClr val="dk1"/>
                </a:solidFill>
                <a:latin typeface="Calibri"/>
                <a:ea typeface="Calibri"/>
                <a:cs typeface="Calibri"/>
                <a:sym typeface="Calibri"/>
              </a:defRPr>
            </a:lvl5pPr>
            <a:lvl6pPr algn="l" rtl="0" marR="0" indent="-152400" marL="2514600">
              <a:spcBef>
                <a:spcPts val="400"/>
              </a:spcBef>
              <a:buClr>
                <a:schemeClr val="dk1"/>
              </a:buClr>
              <a:buFont typeface="Arial"/>
              <a:buChar char="•"/>
              <a:defRPr strike="noStrike" u="none" b="0" cap="none" baseline="0" sz="2000" i="0">
                <a:solidFill>
                  <a:schemeClr val="dk1"/>
                </a:solidFill>
                <a:latin typeface="Calibri"/>
                <a:ea typeface="Calibri"/>
                <a:cs typeface="Calibri"/>
                <a:sym typeface="Calibri"/>
              </a:defRPr>
            </a:lvl6pPr>
            <a:lvl7pPr algn="l" rtl="0" marR="0" indent="-152400" marL="2971800">
              <a:spcBef>
                <a:spcPts val="400"/>
              </a:spcBef>
              <a:buClr>
                <a:schemeClr val="dk1"/>
              </a:buClr>
              <a:buFont typeface="Arial"/>
              <a:buChar char="•"/>
              <a:defRPr strike="noStrike" u="none" b="0" cap="none" baseline="0" sz="2000" i="0">
                <a:solidFill>
                  <a:schemeClr val="dk1"/>
                </a:solidFill>
                <a:latin typeface="Calibri"/>
                <a:ea typeface="Calibri"/>
                <a:cs typeface="Calibri"/>
                <a:sym typeface="Calibri"/>
              </a:defRPr>
            </a:lvl7pPr>
            <a:lvl8pPr algn="l" rtl="0" marR="0" indent="-152400" marL="3429000">
              <a:spcBef>
                <a:spcPts val="400"/>
              </a:spcBef>
              <a:buClr>
                <a:schemeClr val="dk1"/>
              </a:buClr>
              <a:buFont typeface="Arial"/>
              <a:buChar char="•"/>
              <a:defRPr strike="noStrike" u="none" b="0" cap="none" baseline="0" sz="2000" i="0">
                <a:solidFill>
                  <a:schemeClr val="dk1"/>
                </a:solidFill>
                <a:latin typeface="Calibri"/>
                <a:ea typeface="Calibri"/>
                <a:cs typeface="Calibri"/>
                <a:sym typeface="Calibri"/>
              </a:defRPr>
            </a:lvl8pPr>
            <a:lvl9pPr algn="l" rtl="0" marR="0" indent="-152400" marL="3886200">
              <a:spcBef>
                <a:spcPts val="400"/>
              </a:spcBef>
              <a:buClr>
                <a:schemeClr val="dk1"/>
              </a:buClr>
              <a:buFont typeface="Arial"/>
              <a:buChar char="•"/>
              <a:defRPr strike="noStrike" u="none" b="0" cap="none" baseline="0" sz="2000" i="0">
                <a:solidFill>
                  <a:schemeClr val="dk1"/>
                </a:solidFill>
                <a:latin typeface="Calibri"/>
                <a:ea typeface="Calibri"/>
                <a:cs typeface="Calibri"/>
                <a:sym typeface="Calibri"/>
              </a:defRPr>
            </a:lvl9pPr>
          </a:lstStyle>
          <a:p/>
        </p:txBody>
      </p:sp>
      <p:sp>
        <p:nvSpPr>
          <p:cNvPr id="7" name="Shape 7"/>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98989"/>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
        <p:nvSpPr>
          <p:cNvPr id="8" name="Shape 8"/>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l" rtl="0" marR="0" indent="0" marL="0">
              <a:defRPr strike="noStrike" u="none" b="0" cap="none" baseline="0" sz="1800" i="0">
                <a:solidFill>
                  <a:schemeClr val="dk1"/>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9" name="Shape 9"/>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98989"/>
                </a:solidFill>
                <a:latin typeface="Calibri"/>
                <a:ea typeface="Calibri"/>
                <a:cs typeface="Calibri"/>
                <a:sym typeface="Calibri"/>
              </a:defRPr>
            </a:lvl1pPr>
            <a:lvl2pPr>
              <a:defRPr/>
            </a:lvl2pPr>
            <a:lvl3pPr>
              <a:defRPr/>
            </a:lvl3pPr>
            <a:lvl4pPr>
              <a:defRPr/>
            </a:lvl4pPr>
            <a:lvl5pPr>
              <a:defRPr/>
            </a:lvl5pPr>
            <a:lvl6pPr>
              <a:defRPr/>
            </a:lvl6pPr>
            <a:lvl7pPr>
              <a:defRPr/>
            </a:lvl7pPr>
            <a:lvl8pPr>
              <a:defRPr/>
            </a:lvl8pPr>
            <a:lvl9pPr>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1.xml" Type="http://schemas.openxmlformats.org/officeDocument/2006/relationships/slideLayout" Id="rId1"/></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10.xml" Type="http://schemas.openxmlformats.org/officeDocument/2006/relationships/slideLayout" Id="rId1"/></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10.xml" Type="http://schemas.openxmlformats.org/officeDocument/2006/relationships/slideLayout" Id="rId1"/></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10.xml" Type="http://schemas.openxmlformats.org/officeDocument/2006/relationships/slideLayout" Id="rId1"/></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10.xml" Type="http://schemas.openxmlformats.org/officeDocument/2006/relationships/slideLayout" Id="rId1"/></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10.xml" Type="http://schemas.openxmlformats.org/officeDocument/2006/relationships/slideLayout" Id="rId1"/></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10.xml" Type="http://schemas.openxmlformats.org/officeDocument/2006/relationships/slideLayout" Id="rId1"/></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10.xml" Type="http://schemas.openxmlformats.org/officeDocument/2006/relationships/slideLayout" Id="rId1"/></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8.xml" Type="http://schemas.openxmlformats.org/officeDocument/2006/relationships/slideLayout" Id="rId1"/><Relationship Target="../media/image08.png" Type="http://schemas.openxmlformats.org/officeDocument/2006/relationships/image" Id="rId3"/></Relationships>
</file>

<file path=ppt/slides/_rels/slide18.xml.rels><?xml version="1.0" encoding="UTF-8" standalone="yes"?><Relationships xmlns="http://schemas.openxmlformats.org/package/2006/relationships"><Relationship Target="../notesSlides/notesSlide18.xml" Type="http://schemas.openxmlformats.org/officeDocument/2006/relationships/notesSlide" Id="rId2"/><Relationship Target="../slideLayouts/slideLayout8.xml" Type="http://schemas.openxmlformats.org/officeDocument/2006/relationships/slideLayout" Id="rId1"/><Relationship Target="../media/image10.png" Type="http://schemas.openxmlformats.org/officeDocument/2006/relationships/image" Id="rId3"/></Relationships>
</file>

<file path=ppt/slides/_rels/slide19.xml.rels><?xml version="1.0" encoding="UTF-8" standalone="yes"?><Relationships xmlns="http://schemas.openxmlformats.org/package/2006/relationships"><Relationship Target="../notesSlides/notesSlide19.xml" Type="http://schemas.openxmlformats.org/officeDocument/2006/relationships/notesSlide" Id="rId2"/><Relationship Target="../slideLayouts/slideLayout10.xml" Type="http://schemas.openxmlformats.org/officeDocument/2006/relationships/slideLayout" Id="rId1"/></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10.xml" Type="http://schemas.openxmlformats.org/officeDocument/2006/relationships/slideLayout" Id="rId1"/></Relationships>
</file>

<file path=ppt/slides/_rels/slide20.xml.rels><?xml version="1.0" encoding="UTF-8" standalone="yes"?><Relationships xmlns="http://schemas.openxmlformats.org/package/2006/relationships"><Relationship Target="../notesSlides/notesSlide20.xml" Type="http://schemas.openxmlformats.org/officeDocument/2006/relationships/notesSlide" Id="rId2"/><Relationship Target="../slideLayouts/slideLayout10.xml" Type="http://schemas.openxmlformats.org/officeDocument/2006/relationships/slideLayout" Id="rId1"/><Relationship Target="../media/image11.png" Type="http://schemas.openxmlformats.org/officeDocument/2006/relationships/image" Id="rId3"/></Relationships>
</file>

<file path=ppt/slides/_rels/slide21.xml.rels><?xml version="1.0" encoding="UTF-8" standalone="yes"?><Relationships xmlns="http://schemas.openxmlformats.org/package/2006/relationships"><Relationship Target="../notesSlides/notesSlide21.xml" Type="http://schemas.openxmlformats.org/officeDocument/2006/relationships/notesSlide" Id="rId2"/><Relationship Target="../slideLayouts/slideLayout10.xml" Type="http://schemas.openxmlformats.org/officeDocument/2006/relationships/slideLayout" Id="rId1"/><Relationship Target="../media/image01.png" Type="http://schemas.openxmlformats.org/officeDocument/2006/relationships/image" Id="rId3"/></Relationships>
</file>

<file path=ppt/slides/_rels/slide22.xml.rels><?xml version="1.0" encoding="UTF-8" standalone="yes"?><Relationships xmlns="http://schemas.openxmlformats.org/package/2006/relationships"><Relationship Target="../notesSlides/notesSlide22.xml" Type="http://schemas.openxmlformats.org/officeDocument/2006/relationships/notesSlide" Id="rId2"/><Relationship Target="../slideLayouts/slideLayout6.xml" Type="http://schemas.openxmlformats.org/officeDocument/2006/relationships/slideLayout" Id="rId1"/><Relationship Target="../media/image00.png" Type="http://schemas.openxmlformats.org/officeDocument/2006/relationships/image" Id="rId3"/></Relationships>
</file>

<file path=ppt/slides/_rels/slide23.xml.rels><?xml version="1.0" encoding="UTF-8" standalone="yes"?><Relationships xmlns="http://schemas.openxmlformats.org/package/2006/relationships"><Relationship Target="../notesSlides/notesSlide23.xml" Type="http://schemas.openxmlformats.org/officeDocument/2006/relationships/notesSlide" Id="rId2"/><Relationship Target="../slideLayouts/slideLayout10.xml" Type="http://schemas.openxmlformats.org/officeDocument/2006/relationships/slideLayout" Id="rId1"/></Relationships>
</file>

<file path=ppt/slides/_rels/slide24.xml.rels><?xml version="1.0" encoding="UTF-8" standalone="yes"?><Relationships xmlns="http://schemas.openxmlformats.org/package/2006/relationships"><Relationship Target="../notesSlides/notesSlide24.xml" Type="http://schemas.openxmlformats.org/officeDocument/2006/relationships/notesSlide" Id="rId2"/><Relationship Target="../slideLayouts/slideLayout10.xml" Type="http://schemas.openxmlformats.org/officeDocument/2006/relationships/slideLayout" Id="rId1"/></Relationships>
</file>

<file path=ppt/slides/_rels/slide25.xml.rels><?xml version="1.0" encoding="UTF-8" standalone="yes"?><Relationships xmlns="http://schemas.openxmlformats.org/package/2006/relationships"><Relationship Target="../notesSlides/notesSlide25.xml" Type="http://schemas.openxmlformats.org/officeDocument/2006/relationships/notesSlide" Id="rId2"/><Relationship Target="../slideLayouts/slideLayout10.xml" Type="http://schemas.openxmlformats.org/officeDocument/2006/relationships/slideLayout" Id="rId1"/></Relationships>
</file>

<file path=ppt/slides/_rels/slide26.xml.rels><?xml version="1.0" encoding="UTF-8" standalone="yes"?><Relationships xmlns="http://schemas.openxmlformats.org/package/2006/relationships"><Relationship Target="../notesSlides/notesSlide26.xml" Type="http://schemas.openxmlformats.org/officeDocument/2006/relationships/notesSlide" Id="rId2"/><Relationship Target="../slideLayouts/slideLayout10.xml" Type="http://schemas.openxmlformats.org/officeDocument/2006/relationships/slideLayout" Id="rId1"/><Relationship Target="../media/image07.png" Type="http://schemas.openxmlformats.org/officeDocument/2006/relationships/image" Id="rId4"/><Relationship Target="../media/image06.png" Type="http://schemas.openxmlformats.org/officeDocument/2006/relationships/image" Id="rId3"/></Relationships>
</file>

<file path=ppt/slides/_rels/slide27.xml.rels><?xml version="1.0" encoding="UTF-8" standalone="yes"?><Relationships xmlns="http://schemas.openxmlformats.org/package/2006/relationships"><Relationship Target="../notesSlides/notesSlide27.xml" Type="http://schemas.openxmlformats.org/officeDocument/2006/relationships/notesSlide" Id="rId2"/><Relationship Target="../slideLayouts/slideLayout10.xml" Type="http://schemas.openxmlformats.org/officeDocument/2006/relationships/slideLayout" Id="rId1"/><Relationship Target="../media/image03.png" Type="http://schemas.openxmlformats.org/officeDocument/2006/relationships/image" Id="rId3"/></Relationships>
</file>

<file path=ppt/slides/_rels/slide28.xml.rels><?xml version="1.0" encoding="UTF-8" standalone="yes"?><Relationships xmlns="http://schemas.openxmlformats.org/package/2006/relationships"><Relationship Target="../notesSlides/notesSlide28.xml" Type="http://schemas.openxmlformats.org/officeDocument/2006/relationships/notesSlide" Id="rId2"/><Relationship Target="../slideLayouts/slideLayout10.xml" Type="http://schemas.openxmlformats.org/officeDocument/2006/relationships/slideLayout" Id="rId1"/><Relationship Target="../media/image13.jpg" Type="http://schemas.openxmlformats.org/officeDocument/2006/relationships/image" Id="rId4"/><Relationship Target="../media/image02.png" Type="http://schemas.openxmlformats.org/officeDocument/2006/relationships/image" Id="rId3"/></Relationships>
</file>

<file path=ppt/slides/_rels/slide29.xml.rels><?xml version="1.0" encoding="UTF-8" standalone="yes"?><Relationships xmlns="http://schemas.openxmlformats.org/package/2006/relationships"><Relationship Target="../notesSlides/notesSlide29.xml" Type="http://schemas.openxmlformats.org/officeDocument/2006/relationships/notesSlide" Id="rId2"/><Relationship Target="../slideLayouts/slideLayout10.xml" Type="http://schemas.openxmlformats.org/officeDocument/2006/relationships/slideLayout" Id="rId1"/></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10.xml" Type="http://schemas.openxmlformats.org/officeDocument/2006/relationships/slideLayout" Id="rId1"/></Relationships>
</file>

<file path=ppt/slides/_rels/slide30.xml.rels><?xml version="1.0" encoding="UTF-8" standalone="yes"?><Relationships xmlns="http://schemas.openxmlformats.org/package/2006/relationships"><Relationship Target="../notesSlides/notesSlide30.xml" Type="http://schemas.openxmlformats.org/officeDocument/2006/relationships/notesSlide" Id="rId2"/><Relationship Target="../slideLayouts/slideLayout10.xml" Type="http://schemas.openxmlformats.org/officeDocument/2006/relationships/slideLayout" Id="rId1"/><Relationship Target="../media/image05.png" Type="http://schemas.openxmlformats.org/officeDocument/2006/relationships/image" Id="rId4"/><Relationship Target="../media/image04.png" Type="http://schemas.openxmlformats.org/officeDocument/2006/relationships/image" Id="rId3"/></Relationships>
</file>

<file path=ppt/slides/_rels/slide31.xml.rels><?xml version="1.0" encoding="UTF-8" standalone="yes"?><Relationships xmlns="http://schemas.openxmlformats.org/package/2006/relationships"><Relationship Target="../notesSlides/notesSlide31.xml" Type="http://schemas.openxmlformats.org/officeDocument/2006/relationships/notesSlide" Id="rId2"/><Relationship Target="../slideLayouts/slideLayout10.xml" Type="http://schemas.openxmlformats.org/officeDocument/2006/relationships/slideLayout" Id="rId1"/></Relationships>
</file>

<file path=ppt/slides/_rels/slide32.xml.rels><?xml version="1.0" encoding="UTF-8" standalone="yes"?><Relationships xmlns="http://schemas.openxmlformats.org/package/2006/relationships"><Relationship Target="../notesSlides/notesSlide32.xml" Type="http://schemas.openxmlformats.org/officeDocument/2006/relationships/notesSlide" Id="rId2"/><Relationship Target="../slideLayouts/slideLayout10.xml" Type="http://schemas.openxmlformats.org/officeDocument/2006/relationships/slideLayout" Id="rId1"/></Relationships>
</file>

<file path=ppt/slides/_rels/slide33.xml.rels><?xml version="1.0" encoding="UTF-8" standalone="yes"?><Relationships xmlns="http://schemas.openxmlformats.org/package/2006/relationships"><Relationship Target="../notesSlides/notesSlide33.xml" Type="http://schemas.openxmlformats.org/officeDocument/2006/relationships/notesSlide" Id="rId2"/><Relationship Target="../slideLayouts/slideLayout10.xml" Type="http://schemas.openxmlformats.org/officeDocument/2006/relationships/slideLayout" Id="rId1"/></Relationships>
</file>

<file path=ppt/slides/_rels/slide34.xml.rels><?xml version="1.0" encoding="UTF-8" standalone="yes"?><Relationships xmlns="http://schemas.openxmlformats.org/package/2006/relationships"><Relationship Target="../notesSlides/notesSlide34.xml" Type="http://schemas.openxmlformats.org/officeDocument/2006/relationships/notesSlide" Id="rId2"/><Relationship Target="../slideLayouts/slideLayout10.xml" Type="http://schemas.openxmlformats.org/officeDocument/2006/relationships/slideLayout" Id="rId1"/><Relationship Target="../media/image12.png" Type="http://schemas.openxmlformats.org/officeDocument/2006/relationships/image" Id="rId4"/><Relationship Target="../media/image09.png" Type="http://schemas.openxmlformats.org/officeDocument/2006/relationships/image" Id="rId3"/></Relationships>
</file>

<file path=ppt/slides/_rels/slide35.xml.rels><?xml version="1.0" encoding="UTF-8" standalone="yes"?><Relationships xmlns="http://schemas.openxmlformats.org/package/2006/relationships"><Relationship Target="../notesSlides/notesSlide35.xml" Type="http://schemas.openxmlformats.org/officeDocument/2006/relationships/notesSlide" Id="rId2"/><Relationship Target="../slideLayouts/slideLayout6.xml" Type="http://schemas.openxmlformats.org/officeDocument/2006/relationships/slideLayout" Id="rId1"/></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10.xml" Type="http://schemas.openxmlformats.org/officeDocument/2006/relationships/slideLayout" Id="rId1"/></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10.xml" Type="http://schemas.openxmlformats.org/officeDocument/2006/relationships/slideLayout" Id="rId1"/></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10.xml" Type="http://schemas.openxmlformats.org/officeDocument/2006/relationships/slideLayout" Id="rId1"/></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10.xml" Type="http://schemas.openxmlformats.org/officeDocument/2006/relationships/slideLayout" Id="rId1"/></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10.xml" Type="http://schemas.openxmlformats.org/officeDocument/2006/relationships/slideLayout" Id="rId1"/></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10.xml" Type="http://schemas.openxmlformats.org/officeDocument/2006/relationships/slideLayout" Id="rId1"/></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46" name="Shape 46"/>
        <p:cNvGrpSpPr/>
        <p:nvPr/>
      </p:nvGrpSpPr>
      <p:grpSpPr>
        <a:xfrm>
          <a:off y="0" x="0"/>
          <a:ext cy="0" cx="0"/>
          <a:chOff y="0" x="0"/>
          <a:chExt cy="0" cx="0"/>
        </a:xfrm>
      </p:grpSpPr>
      <p:sp>
        <p:nvSpPr>
          <p:cNvPr id="47" name="Shape 47"/>
          <p:cNvSpPr txBox="1"/>
          <p:nvPr>
            <p:ph type="ctrTitle"/>
          </p:nvPr>
        </p:nvSpPr>
        <p:spPr>
          <a:xfrm>
            <a:off y="2130425" x="685800"/>
            <a:ext cy="1470024" cx="77724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0" cap="none" baseline="0" sz="4000" lang="en-US" i="0">
                <a:solidFill>
                  <a:schemeClr val="dk1"/>
                </a:solidFill>
                <a:latin typeface="Calibri"/>
                <a:ea typeface="Calibri"/>
                <a:cs typeface="Calibri"/>
                <a:sym typeface="Calibri"/>
              </a:rPr>
              <a:t>CBL</a:t>
            </a:r>
            <a:br>
              <a:rPr strike="noStrike" u="none" b="0" cap="none" baseline="0" sz="4000" lang="en-US" i="0">
                <a:solidFill>
                  <a:schemeClr val="dk1"/>
                </a:solidFill>
                <a:latin typeface="Calibri"/>
                <a:ea typeface="Calibri"/>
                <a:cs typeface="Calibri"/>
                <a:sym typeface="Calibri"/>
              </a:rPr>
            </a:br>
            <a:r>
              <a:rPr strike="noStrike" u="none" b="0" cap="none" baseline="0" sz="4000" lang="en-US" i="0">
                <a:solidFill>
                  <a:schemeClr val="dk1"/>
                </a:solidFill>
                <a:latin typeface="Calibri"/>
                <a:ea typeface="Calibri"/>
                <a:cs typeface="Calibri"/>
                <a:sym typeface="Calibri"/>
              </a:rPr>
              <a:t>Elbow Pain</a:t>
            </a:r>
          </a:p>
        </p:txBody>
      </p:sp>
      <p:sp>
        <p:nvSpPr>
          <p:cNvPr id="48" name="Shape 48"/>
          <p:cNvSpPr txBox="1"/>
          <p:nvPr>
            <p:ph idx="1" type="subTitle"/>
          </p:nvPr>
        </p:nvSpPr>
        <p:spPr>
          <a:xfrm>
            <a:off y="3886200" x="1371600"/>
            <a:ext cy="1752600" cx="6400799"/>
          </a:xfrm>
          <a:prstGeom prst="rect">
            <a:avLst/>
          </a:prstGeom>
          <a:noFill/>
          <a:ln>
            <a:noFill/>
          </a:ln>
        </p:spPr>
        <p:txBody>
          <a:bodyPr bIns="45700" rIns="91425" lIns="91425" tIns="45700" anchor="t" anchorCtr="0">
            <a:noAutofit/>
          </a:bodyPr>
          <a:lstStyle/>
          <a:p>
            <a:pPr algn="ctr" rtl="0" lvl="0" marR="0" indent="0" marL="0">
              <a:spcBef>
                <a:spcPts val="640"/>
              </a:spcBef>
              <a:spcAft>
                <a:spcPts val="0"/>
              </a:spcAft>
              <a:buClr>
                <a:srgbClr val="898989"/>
              </a:buClr>
              <a:buSzPct val="25000"/>
              <a:buFont typeface="Calibri"/>
              <a:buNone/>
            </a:pPr>
            <a:r>
              <a:rPr strike="noStrike" u="none" b="0" cap="none" baseline="0" sz="3200" lang="en-US" i="0">
                <a:solidFill>
                  <a:srgbClr val="898989"/>
                </a:solidFill>
                <a:latin typeface="Calibri"/>
                <a:ea typeface="Calibri"/>
                <a:cs typeface="Calibri"/>
                <a:sym typeface="Calibri"/>
              </a:rPr>
              <a:t>Dr.Hisham Alsanawi</a:t>
            </a:r>
          </a:p>
          <a:p>
            <a:pPr algn="ctr" rtl="0" lvl="0" marR="0" indent="0" marL="0">
              <a:spcBef>
                <a:spcPts val="640"/>
              </a:spcBef>
              <a:spcAft>
                <a:spcPts val="0"/>
              </a:spcAft>
              <a:buClr>
                <a:srgbClr val="898989"/>
              </a:buClr>
              <a:buSzPct val="25000"/>
              <a:buFont typeface="Calibri"/>
              <a:buNone/>
            </a:pPr>
            <a:r>
              <a:rPr lang="en-US">
                <a:solidFill>
                  <a:srgbClr val="898989"/>
                </a:solidFill>
              </a:rPr>
              <a:t>Assistant Professor</a:t>
            </a:r>
          </a:p>
          <a:p>
            <a:pPr algn="ctr" rtl="0" lvl="0" marR="0" indent="0" marL="0">
              <a:spcBef>
                <a:spcPts val="640"/>
              </a:spcBef>
              <a:spcAft>
                <a:spcPts val="0"/>
              </a:spcAft>
              <a:buClr>
                <a:srgbClr val="898989"/>
              </a:buClr>
              <a:buSzPct val="25000"/>
              <a:buFont typeface="Calibri"/>
              <a:buNone/>
            </a:pPr>
            <a:r>
              <a:rPr lang="en-US">
                <a:solidFill>
                  <a:srgbClr val="898989"/>
                </a:solidFill>
              </a:rPr>
              <a:t>King Saud University</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y="0" x="0"/>
          <a:ext cy="0" cx="0"/>
          <a:chOff y="0" x="0"/>
          <a:chExt cy="0" cx="0"/>
        </a:xfrm>
      </p:grpSpPr>
      <p:sp>
        <p:nvSpPr>
          <p:cNvPr id="101" name="Shape 101"/>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1" cap="none" baseline="0" sz="3600" lang="en-US" i="0">
                <a:solidFill>
                  <a:schemeClr val="dk1"/>
                </a:solidFill>
                <a:latin typeface="Calibri"/>
                <a:ea typeface="Calibri"/>
                <a:cs typeface="Calibri"/>
                <a:sym typeface="Calibri"/>
              </a:rPr>
              <a:t>Suggested facilitation questions for the tutor </a:t>
            </a:r>
          </a:p>
        </p:txBody>
      </p:sp>
      <p:sp>
        <p:nvSpPr>
          <p:cNvPr id="102" name="Shape 102"/>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lnSpc>
                <a:spcPct val="80000"/>
              </a:lnSpc>
              <a:buClr>
                <a:schemeClr val="dk1"/>
              </a:buClr>
              <a:buSzPct val="98484"/>
              <a:buFont typeface="Arial"/>
              <a:buChar char="•"/>
            </a:pPr>
            <a:r>
              <a:rPr strike="noStrike" u="none" b="0" cap="none" baseline="0" sz="2200" lang="en-US" i="0">
                <a:solidFill>
                  <a:schemeClr val="dk1"/>
                </a:solidFill>
                <a:latin typeface="Calibri"/>
                <a:ea typeface="Calibri"/>
                <a:cs typeface="Calibri"/>
                <a:sym typeface="Calibri"/>
              </a:rPr>
              <a:t>Discuss patient’s presenting complaints in detail.</a:t>
            </a:r>
          </a:p>
          <a:p>
            <a:pPr algn="l" rtl="0" lvl="0" marR="0" indent="0" marL="0">
              <a:lnSpc>
                <a:spcPct val="80000"/>
              </a:lnSpc>
              <a:buClr>
                <a:schemeClr val="dk1"/>
              </a:buClr>
              <a:buSzPct val="98484"/>
              <a:buFont typeface="Arial"/>
              <a:buChar char="•"/>
            </a:pPr>
            <a:r>
              <a:rPr strike="noStrike" u="none" b="0" cap="none" baseline="0" sz="2200" lang="en-US" i="0">
                <a:solidFill>
                  <a:schemeClr val="dk1"/>
                </a:solidFill>
                <a:latin typeface="Calibri"/>
                <a:ea typeface="Calibri"/>
                <a:cs typeface="Calibri"/>
                <a:sym typeface="Calibri"/>
              </a:rPr>
              <a:t>Discuss a differential diagnosis based on his/her presenting history.</a:t>
            </a:r>
          </a:p>
          <a:p>
            <a:pPr algn="l" rtl="0" lvl="0" marR="0" indent="0" marL="0">
              <a:lnSpc>
                <a:spcPct val="80000"/>
              </a:lnSpc>
              <a:buClr>
                <a:schemeClr val="dk1"/>
              </a:buClr>
              <a:buSzPct val="98484"/>
              <a:buFont typeface="Arial"/>
              <a:buChar char="•"/>
            </a:pPr>
            <a:r>
              <a:rPr strike="noStrike" u="none" b="0" cap="none" baseline="0" sz="2200" lang="en-US" i="0">
                <a:solidFill>
                  <a:schemeClr val="dk1"/>
                </a:solidFill>
                <a:latin typeface="Calibri"/>
                <a:ea typeface="Calibri"/>
                <a:cs typeface="Calibri"/>
                <a:sym typeface="Calibri"/>
              </a:rPr>
              <a:t>What else do you want to know about this patient? What further questions would you ask to further refine your hypothesis?</a:t>
            </a:r>
          </a:p>
          <a:p>
            <a:pPr algn="l" rtl="0" lvl="0" marR="0" indent="0" marL="0">
              <a:lnSpc>
                <a:spcPct val="80000"/>
              </a:lnSpc>
              <a:buClr>
                <a:schemeClr val="dk1"/>
              </a:buClr>
              <a:buSzPct val="98484"/>
              <a:buFont typeface="Arial"/>
              <a:buChar char="•"/>
            </a:pPr>
            <a:r>
              <a:rPr strike="noStrike" u="none" b="0" cap="none" baseline="0" sz="2200" lang="en-US" i="0">
                <a:solidFill>
                  <a:schemeClr val="dk1"/>
                </a:solidFill>
                <a:latin typeface="Calibri"/>
                <a:ea typeface="Calibri"/>
                <a:cs typeface="Calibri"/>
                <a:sym typeface="Calibri"/>
              </a:rPr>
              <a:t>Can you explain the above symptoms/feature using basic sciences, basic pathology?</a:t>
            </a:r>
          </a:p>
          <a:p>
            <a:pPr algn="l" rtl="0" lvl="0" marR="0" indent="0" marL="0">
              <a:lnSpc>
                <a:spcPct val="80000"/>
              </a:lnSpc>
              <a:buClr>
                <a:schemeClr val="dk1"/>
              </a:buClr>
              <a:buSzPct val="98484"/>
              <a:buFont typeface="Arial"/>
              <a:buChar char="•"/>
            </a:pPr>
            <a:r>
              <a:rPr strike="noStrike" u="none" b="0" cap="none" baseline="0" sz="2200" lang="en-US" i="0">
                <a:solidFill>
                  <a:schemeClr val="dk1"/>
                </a:solidFill>
                <a:latin typeface="Calibri"/>
                <a:ea typeface="Calibri"/>
                <a:cs typeface="Calibri"/>
                <a:sym typeface="Calibri"/>
              </a:rPr>
              <a:t>What is the correlation of symptoms improving after sometime? </a:t>
            </a:r>
          </a:p>
          <a:p>
            <a:pPr algn="l" rtl="0" lvl="0" marR="0" indent="0" marL="0">
              <a:lnSpc>
                <a:spcPct val="80000"/>
              </a:lnSpc>
              <a:buClr>
                <a:schemeClr val="dk1"/>
              </a:buClr>
              <a:buSzPct val="98484"/>
              <a:buFont typeface="Arial"/>
              <a:buChar char="•"/>
            </a:pPr>
            <a:r>
              <a:rPr strike="noStrike" u="none" b="0" cap="none" baseline="0" sz="2200" lang="en-US" i="0">
                <a:solidFill>
                  <a:schemeClr val="dk1"/>
                </a:solidFill>
                <a:latin typeface="Calibri"/>
                <a:ea typeface="Calibri"/>
                <a:cs typeface="Calibri"/>
                <a:sym typeface="Calibri"/>
              </a:rPr>
              <a:t>Discuss the mechanism of action of treatment (if given to patient).</a:t>
            </a:r>
          </a:p>
          <a:p>
            <a:pPr algn="l" rtl="0" lvl="0" marR="0" indent="0" marL="0">
              <a:lnSpc>
                <a:spcPct val="80000"/>
              </a:lnSpc>
              <a:buClr>
                <a:schemeClr val="dk1"/>
              </a:buClr>
              <a:buSzPct val="98484"/>
              <a:buFont typeface="Arial"/>
              <a:buChar char="•"/>
            </a:pPr>
            <a:r>
              <a:rPr strike="noStrike" u="none" b="0" cap="none" baseline="0" sz="2200" lang="en-US" i="0">
                <a:solidFill>
                  <a:schemeClr val="dk1"/>
                </a:solidFill>
                <a:latin typeface="Calibri"/>
                <a:ea typeface="Calibri"/>
                <a:cs typeface="Calibri"/>
                <a:sym typeface="Calibri"/>
              </a:rPr>
              <a:t>What is the relevance of family history/risk factors in the case presentation?</a:t>
            </a:r>
          </a:p>
          <a:p>
            <a:pPr algn="l" rtl="0" lvl="0" marR="0" indent="0" marL="0">
              <a:lnSpc>
                <a:spcPct val="80000"/>
              </a:lnSpc>
              <a:buClr>
                <a:schemeClr val="dk1"/>
              </a:buClr>
              <a:buSzPct val="98484"/>
              <a:buFont typeface="Arial"/>
              <a:buChar char="•"/>
            </a:pPr>
            <a:r>
              <a:rPr strike="noStrike" u="none" b="0" cap="none" baseline="0" sz="2200" lang="en-US" i="0">
                <a:solidFill>
                  <a:schemeClr val="dk1"/>
                </a:solidFill>
                <a:latin typeface="Calibri"/>
                <a:ea typeface="Calibri"/>
                <a:cs typeface="Calibri"/>
                <a:sym typeface="Calibri"/>
              </a:rPr>
              <a:t>What will be your next step? What other information do you want to know about this patient?</a:t>
            </a:r>
          </a:p>
          <a:p>
            <a:r>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y="0" x="0"/>
          <a:ext cy="0" cx="0"/>
          <a:chOff y="0" x="0"/>
          <a:chExt cy="0" cx="0"/>
        </a:xfrm>
      </p:grpSpPr>
      <p:sp>
        <p:nvSpPr>
          <p:cNvPr id="107" name="Shape 107"/>
          <p:cNvSpPr txBox="1"/>
          <p:nvPr>
            <p:ph type="title"/>
          </p:nvPr>
        </p:nvSpPr>
        <p:spPr>
          <a:xfrm>
            <a:off y="-228600"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DDx</a:t>
            </a:r>
          </a:p>
        </p:txBody>
      </p:sp>
      <p:sp>
        <p:nvSpPr>
          <p:cNvPr id="108" name="Shape 108"/>
          <p:cNvSpPr txBox="1"/>
          <p:nvPr>
            <p:ph idx="1" type="body"/>
          </p:nvPr>
        </p:nvSpPr>
        <p:spPr>
          <a:xfrm>
            <a:off y="914400" x="457200"/>
            <a:ext cy="4876799" cx="4114800"/>
          </a:xfrm>
          <a:prstGeom prst="rect">
            <a:avLst/>
          </a:prstGeom>
          <a:noFill/>
          <a:ln>
            <a:noFill/>
          </a:ln>
        </p:spPr>
        <p:txBody>
          <a:bodyPr bIns="45700" rIns="91425" lIns="91425" tIns="45700" anchor="t" anchorCtr="0">
            <a:noAutofit/>
          </a:bodyPr>
          <a:lstStyle/>
          <a:p/>
        </p:txBody>
      </p:sp>
      <p:sp>
        <p:nvSpPr>
          <p:cNvPr id="109" name="Shape 109"/>
          <p:cNvSpPr txBox="1"/>
          <p:nvPr/>
        </p:nvSpPr>
        <p:spPr>
          <a:xfrm>
            <a:off y="914400" x="4724400"/>
            <a:ext cy="4876799" cx="4114800"/>
          </a:xfrm>
          <a:prstGeom prst="rect">
            <a:avLst/>
          </a:prstGeom>
          <a:noFill/>
          <a:ln>
            <a:noFill/>
          </a:ln>
        </p:spPr>
        <p:txBody>
          <a:bodyPr bIns="45700" rIns="91425" lIns="91425" tIns="45700" anchor="t" anchorCtr="0">
            <a:noAutofit/>
          </a:bodyPr>
          <a:lstStyle/>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3" name="Shape 113"/>
        <p:cNvGrpSpPr/>
        <p:nvPr/>
      </p:nvGrpSpPr>
      <p:grpSpPr>
        <a:xfrm>
          <a:off y="0" x="0"/>
          <a:ext cy="0" cx="0"/>
          <a:chOff y="0" x="0"/>
          <a:chExt cy="0" cx="0"/>
        </a:xfrm>
      </p:grpSpPr>
      <p:sp>
        <p:nvSpPr>
          <p:cNvPr id="114" name="Shape 114"/>
          <p:cNvSpPr txBox="1"/>
          <p:nvPr>
            <p:ph type="title"/>
          </p:nvPr>
        </p:nvSpPr>
        <p:spPr>
          <a:xfrm>
            <a:off y="457200" x="-21336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Physical exam</a:t>
            </a:r>
          </a:p>
        </p:txBody>
      </p:sp>
      <p:sp>
        <p:nvSpPr>
          <p:cNvPr id="115" name="Shape 115"/>
          <p:cNvSpPr txBox="1"/>
          <p:nvPr>
            <p:ph idx="1" type="body"/>
          </p:nvPr>
        </p:nvSpPr>
        <p:spPr>
          <a:xfrm>
            <a:off y="2044700" x="457200"/>
            <a:ext cy="4525961" cx="8229600"/>
          </a:xfrm>
          <a:prstGeom prst="rect">
            <a:avLst/>
          </a:prstGeom>
          <a:noFill/>
          <a:ln>
            <a:noFill/>
          </a:ln>
        </p:spPr>
        <p:txBody>
          <a:bodyPr bIns="45700" rIns="91425" lIns="91425" tIns="45700" anchor="t" anchorCtr="0">
            <a:noAutofit/>
          </a:bodyPr>
          <a:lstStyle/>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Pt looks in pain</a:t>
            </a:r>
          </a:p>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temp 37	</a:t>
            </a:r>
          </a:p>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BP 110/70</a:t>
            </a:r>
          </a:p>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pulse 95</a:t>
            </a:r>
          </a:p>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RR 18</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y="0" x="0"/>
          <a:ext cy="0" cx="0"/>
          <a:chOff y="0" x="0"/>
          <a:chExt cy="0" cx="0"/>
        </a:xfrm>
      </p:grpSpPr>
      <p:sp>
        <p:nvSpPr>
          <p:cNvPr id="120" name="Shape 120"/>
          <p:cNvSpPr txBox="1"/>
          <p:nvPr>
            <p:ph type="title"/>
          </p:nvPr>
        </p:nvSpPr>
        <p:spPr>
          <a:xfrm>
            <a:off y="457200" x="-21336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Physical exam</a:t>
            </a:r>
          </a:p>
        </p:txBody>
      </p:sp>
      <p:sp>
        <p:nvSpPr>
          <p:cNvPr id="121" name="Shape 121"/>
          <p:cNvSpPr txBox="1"/>
          <p:nvPr>
            <p:ph idx="1" type="body"/>
          </p:nvPr>
        </p:nvSpPr>
        <p:spPr>
          <a:xfrm>
            <a:off y="2044700" x="457200"/>
            <a:ext cy="4525961" cx="8229600"/>
          </a:xfrm>
          <a:prstGeom prst="rect">
            <a:avLst/>
          </a:prstGeom>
          <a:noFill/>
          <a:ln>
            <a:noFill/>
          </a:ln>
        </p:spPr>
        <p:txBody>
          <a:bodyPr bIns="45700" rIns="91425" lIns="91425" tIns="45700" anchor="t" anchorCtr="0">
            <a:noAutofit/>
          </a:bodyPr>
          <a:lstStyle/>
          <a:p>
            <a:pPr algn="l" rtl="0" lvl="0" marR="0" indent="0" marL="0">
              <a:buClr>
                <a:schemeClr val="dk1"/>
              </a:buClr>
              <a:buSzPct val="98958"/>
              <a:buFont typeface="Arial"/>
              <a:buChar char="•"/>
            </a:pPr>
            <a:r>
              <a:rPr lang="en-US"/>
              <a:t>Elbow is </a:t>
            </a:r>
          </a:p>
          <a:p>
            <a:pPr algn="l" rtl="0" lvl="1" marR="0" indent="-298450" marL="742950">
              <a:buClr>
                <a:schemeClr val="dk1"/>
              </a:buClr>
              <a:buSzPct val="98958"/>
              <a:buFont typeface="Arial"/>
              <a:buChar char="•"/>
            </a:pPr>
            <a:r>
              <a:rPr lang="en-US"/>
              <a:t>tender</a:t>
            </a:r>
          </a:p>
          <a:p>
            <a:pPr algn="l" rtl="0" lvl="1" marR="0" indent="-298450" marL="742950">
              <a:buClr>
                <a:schemeClr val="dk1"/>
              </a:buClr>
              <a:buSzPct val="98958"/>
              <a:buFont typeface="Arial"/>
              <a:buChar char="•"/>
            </a:pPr>
            <a:r>
              <a:rPr lang="en-US"/>
              <a:t>swollen</a:t>
            </a:r>
          </a:p>
          <a:p>
            <a:pPr algn="l" rtl="0" lvl="1" marR="0" indent="-266700" marL="742950">
              <a:buClr>
                <a:schemeClr val="dk1"/>
              </a:buClr>
              <a:buSzPct val="72916"/>
              <a:buFont typeface="Arial"/>
              <a:buChar char="•"/>
            </a:pPr>
            <a:r>
              <a:rPr lang="en-US"/>
              <a:t>red</a:t>
            </a:r>
          </a:p>
          <a:p>
            <a:pPr algn="l" rtl="0" lvl="1" marR="0" indent="-266700" marL="742950">
              <a:buClr>
                <a:schemeClr val="dk1"/>
              </a:buClr>
              <a:buSzPct val="72916"/>
              <a:buFont typeface="Arial"/>
              <a:buChar char="•"/>
            </a:pPr>
            <a:r>
              <a:rPr lang="en-US"/>
              <a:t>wound dehiscence</a:t>
            </a:r>
          </a:p>
          <a:p>
            <a:pPr algn="l" rtl="0" lvl="1" marR="0" indent="-266700" marL="742950">
              <a:buClr>
                <a:schemeClr val="dk1"/>
              </a:buClr>
              <a:buSzPct val="72916"/>
              <a:buFont typeface="Arial"/>
              <a:buChar char="•"/>
            </a:pPr>
            <a:r>
              <a:rPr lang="en-US"/>
              <a:t>yellowish thick discharge</a:t>
            </a:r>
          </a:p>
          <a:p>
            <a:pPr algn="l" rtl="0" lvl="1" marR="0" indent="-266700" marL="742950">
              <a:buClr>
                <a:schemeClr val="dk1"/>
              </a:buClr>
              <a:buSzPct val="72916"/>
              <a:buFont typeface="Arial"/>
              <a:buChar char="•"/>
            </a:pPr>
            <a:r>
              <a:rPr lang="en-US"/>
              <a:t>it is in 90 deg flexion</a:t>
            </a:r>
          </a:p>
          <a:p>
            <a:pPr algn="l" rtl="0" lvl="1" marR="0" indent="-266700" marL="742950">
              <a:buClr>
                <a:schemeClr val="dk1"/>
              </a:buClr>
              <a:buSzPct val="72916"/>
              <a:buFont typeface="Arial"/>
              <a:buChar char="•"/>
            </a:pPr>
            <a:r>
              <a:rPr lang="en-US"/>
              <a:t>no ROM</a:t>
            </a:r>
          </a:p>
          <a:p>
            <a:pPr algn="l" rtl="0" lvl="0" marR="0" indent="0" marL="0">
              <a:buClr>
                <a:schemeClr val="dk1"/>
              </a:buClr>
              <a:buSzPct val="98958"/>
              <a:buFont typeface="Arial"/>
              <a:buChar char="•"/>
            </a:pPr>
            <a:r>
              <a:rPr lang="en-US"/>
              <a:t>Systemic exam is unremarkable</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5" name="Shape 125"/>
        <p:cNvGrpSpPr/>
        <p:nvPr/>
      </p:nvGrpSpPr>
      <p:grpSpPr>
        <a:xfrm>
          <a:off y="0" x="0"/>
          <a:ext cy="0" cx="0"/>
          <a:chOff y="0" x="0"/>
          <a:chExt cy="0" cx="0"/>
        </a:xfrm>
      </p:grpSpPr>
      <p:sp>
        <p:nvSpPr>
          <p:cNvPr id="126" name="Shape 126"/>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Objectives</a:t>
            </a:r>
          </a:p>
        </p:txBody>
      </p:sp>
      <p:sp>
        <p:nvSpPr>
          <p:cNvPr id="127" name="Shape 127"/>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By end of performing a focused and relevant PE, students should be able to:</a:t>
            </a:r>
          </a:p>
          <a:p>
            <a:pPr algn="l" rtl="0" lvl="1" marR="0" indent="0" marL="457200">
              <a:buClr>
                <a:schemeClr val="dk1"/>
              </a:buClr>
              <a:buSzPct val="101190"/>
              <a:buFont typeface="Arial"/>
              <a:buChar char="•"/>
            </a:pPr>
            <a:r>
              <a:rPr strike="noStrike" u="none" b="0" cap="none" baseline="0" sz="2800" lang="en-US" i="0">
                <a:solidFill>
                  <a:schemeClr val="dk1"/>
                </a:solidFill>
                <a:latin typeface="Calibri"/>
                <a:ea typeface="Calibri"/>
                <a:cs typeface="Calibri"/>
                <a:sym typeface="Calibri"/>
              </a:rPr>
              <a:t>Reformulate &amp; listed top DDxs.</a:t>
            </a:r>
          </a:p>
          <a:p>
            <a:pPr algn="l" rtl="0" lvl="1" marR="0" indent="0" marL="457200">
              <a:buClr>
                <a:schemeClr val="dk1"/>
              </a:buClr>
              <a:buSzPct val="101190"/>
              <a:buFont typeface="Arial"/>
              <a:buChar char="•"/>
            </a:pPr>
            <a:r>
              <a:rPr strike="noStrike" u="none" b="0" cap="none" baseline="0" sz="2800" lang="en-US" i="0">
                <a:solidFill>
                  <a:schemeClr val="dk1"/>
                </a:solidFill>
                <a:latin typeface="Calibri"/>
                <a:ea typeface="Calibri"/>
                <a:cs typeface="Calibri"/>
                <a:sym typeface="Calibri"/>
              </a:rPr>
              <a:t>Demonstrate a clinical reasoning skills by providing the rationales to justify their DDx.</a:t>
            </a:r>
          </a:p>
          <a:p>
            <a:pPr algn="l" rtl="0" lvl="1" marR="0" indent="0" marL="457200">
              <a:buClr>
                <a:schemeClr val="dk1"/>
              </a:buClr>
              <a:buSzPct val="101190"/>
              <a:buFont typeface="Arial"/>
              <a:buChar char="•"/>
            </a:pPr>
            <a:r>
              <a:rPr strike="noStrike" u="none" b="0" cap="none" baseline="0" sz="2800" lang="en-US" i="0">
                <a:solidFill>
                  <a:schemeClr val="dk1"/>
                </a:solidFill>
                <a:latin typeface="Calibri"/>
                <a:ea typeface="Calibri"/>
                <a:cs typeface="Calibri"/>
                <a:sym typeface="Calibri"/>
              </a:rPr>
              <a:t>Problem solving skills by initiat</a:t>
            </a:r>
            <a:r>
              <a:rPr lang="en-US"/>
              <a:t>ing</a:t>
            </a:r>
            <a:r>
              <a:rPr strike="noStrike" u="none" b="0" cap="none" baseline="0" sz="2800" lang="en-US" i="0">
                <a:solidFill>
                  <a:schemeClr val="dk1"/>
                </a:solidFill>
                <a:latin typeface="Calibri"/>
                <a:ea typeface="Calibri"/>
                <a:cs typeface="Calibri"/>
                <a:sym typeface="Calibri"/>
              </a:rPr>
              <a:t> an appropriate investigations and provide a rationales for that.</a:t>
            </a:r>
          </a:p>
          <a:p>
            <a:pPr algn="l" rtl="0" lvl="1" marR="0" indent="0" marL="457200">
              <a:buClr>
                <a:schemeClr val="dk1"/>
              </a:buClr>
              <a:buSzPct val="101190"/>
              <a:buFont typeface="Arial"/>
              <a:buChar char="•"/>
            </a:pPr>
            <a:r>
              <a:rPr strike="noStrike" u="none" b="0" cap="none" baseline="0" sz="2800" lang="en-US" i="0">
                <a:solidFill>
                  <a:schemeClr val="dk1"/>
                </a:solidFill>
                <a:latin typeface="Calibri"/>
                <a:ea typeface="Calibri"/>
                <a:cs typeface="Calibri"/>
                <a:sym typeface="Calibri"/>
              </a:rPr>
              <a:t>Link the expected abnormalities </a:t>
            </a:r>
            <a:r>
              <a:rPr lang="en-US"/>
              <a:t>and</a:t>
            </a:r>
            <a:r>
              <a:rPr strike="noStrike" u="none" b="0" cap="none" baseline="0" sz="2800" lang="en-US" i="0">
                <a:solidFill>
                  <a:schemeClr val="dk1"/>
                </a:solidFill>
                <a:latin typeface="Calibri"/>
                <a:ea typeface="Calibri"/>
                <a:cs typeface="Calibri"/>
                <a:sym typeface="Calibri"/>
              </a:rPr>
              <a:t> investigations to the possible DDx. </a:t>
            </a:r>
          </a:p>
          <a:p>
            <a:r>
              <a:t/>
            </a:r>
          </a:p>
          <a:p>
            <a:r>
              <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1" name="Shape 131"/>
        <p:cNvGrpSpPr/>
        <p:nvPr/>
      </p:nvGrpSpPr>
      <p:grpSpPr>
        <a:xfrm>
          <a:off y="0" x="0"/>
          <a:ext cy="0" cx="0"/>
          <a:chOff y="0" x="0"/>
          <a:chExt cy="0" cx="0"/>
        </a:xfrm>
      </p:grpSpPr>
      <p:sp>
        <p:nvSpPr>
          <p:cNvPr id="132" name="Shape 132"/>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1" cap="none" baseline="0" sz="3600" lang="en-US" i="0">
                <a:solidFill>
                  <a:schemeClr val="dk1"/>
                </a:solidFill>
                <a:latin typeface="Calibri"/>
                <a:ea typeface="Calibri"/>
                <a:cs typeface="Calibri"/>
                <a:sym typeface="Calibri"/>
              </a:rPr>
              <a:t>Suggested facilitation questions for the tutor </a:t>
            </a:r>
          </a:p>
        </p:txBody>
      </p:sp>
      <p:sp>
        <p:nvSpPr>
          <p:cNvPr id="133" name="Shape 133"/>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lnSpc>
                <a:spcPct val="90000"/>
              </a:lnSpc>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Discuss the clinical examination findings. </a:t>
            </a:r>
          </a:p>
          <a:p>
            <a:pPr algn="l" rtl="0" lvl="0" marR="0" indent="0" marL="0">
              <a:lnSpc>
                <a:spcPct val="90000"/>
              </a:lnSpc>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Discuss the method of conducting the examination.</a:t>
            </a:r>
          </a:p>
          <a:p>
            <a:pPr algn="l" rtl="0" lvl="0" marR="0" indent="0" marL="0">
              <a:lnSpc>
                <a:spcPct val="90000"/>
              </a:lnSpc>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Discuss the significance of the tests discussed in the case.</a:t>
            </a:r>
          </a:p>
          <a:p>
            <a:pPr algn="l" rtl="0" lvl="0" marR="0" indent="0" marL="0">
              <a:lnSpc>
                <a:spcPct val="90000"/>
              </a:lnSpc>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Considering the history and physical examination findings, what would be the likely diagnosis.</a:t>
            </a:r>
          </a:p>
          <a:p>
            <a:pPr algn="l" rtl="0" lvl="0" marR="0" indent="0" marL="0">
              <a:lnSpc>
                <a:spcPct val="90000"/>
              </a:lnSpc>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How would you further proceed?</a:t>
            </a:r>
          </a:p>
          <a:p>
            <a:r>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7" name="Shape 137"/>
        <p:cNvGrpSpPr/>
        <p:nvPr/>
      </p:nvGrpSpPr>
      <p:grpSpPr>
        <a:xfrm>
          <a:off y="0" x="0"/>
          <a:ext cy="0" cx="0"/>
          <a:chOff y="0" x="0"/>
          <a:chExt cy="0" cx="0"/>
        </a:xfrm>
      </p:grpSpPr>
      <p:sp>
        <p:nvSpPr>
          <p:cNvPr id="138" name="Shape 138"/>
          <p:cNvSpPr txBox="1"/>
          <p:nvPr>
            <p:ph type="title"/>
          </p:nvPr>
        </p:nvSpPr>
        <p:spPr>
          <a:xfrm>
            <a:off y="-228600"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DDx</a:t>
            </a:r>
          </a:p>
        </p:txBody>
      </p:sp>
      <p:sp>
        <p:nvSpPr>
          <p:cNvPr id="139" name="Shape 139"/>
          <p:cNvSpPr txBox="1"/>
          <p:nvPr>
            <p:ph idx="1" type="body"/>
          </p:nvPr>
        </p:nvSpPr>
        <p:spPr>
          <a:xfrm>
            <a:off y="914400" x="457200"/>
            <a:ext cy="4876799" cx="8229600"/>
          </a:xfrm>
          <a:prstGeom prst="rect">
            <a:avLst/>
          </a:prstGeom>
          <a:noFill/>
          <a:ln>
            <a:noFill/>
          </a:ln>
        </p:spPr>
        <p:txBody>
          <a:bodyPr bIns="45700" rIns="91425" lIns="91425" tIns="45700" anchor="t" anchorCtr="0">
            <a:noAutofit/>
          </a:bodyPr>
          <a:lstStyle/>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3" name="Shape 143"/>
        <p:cNvGrpSpPr/>
        <p:nvPr/>
      </p:nvGrpSpPr>
      <p:grpSpPr>
        <a:xfrm>
          <a:off y="0" x="0"/>
          <a:ext cy="0" cx="0"/>
          <a:chOff y="0" x="0"/>
          <a:chExt cy="0" cx="0"/>
        </a:xfrm>
      </p:grpSpPr>
      <p:sp>
        <p:nvSpPr>
          <p:cNvPr id="144" name="Shape 144"/>
          <p:cNvSpPr txBox="1"/>
          <p:nvPr>
            <p:ph type="title"/>
          </p:nvPr>
        </p:nvSpPr>
        <p:spPr>
          <a:xfrm>
            <a:off y="99600" x="264835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X-ray</a:t>
            </a:r>
          </a:p>
        </p:txBody>
      </p:sp>
      <p:sp>
        <p:nvSpPr>
          <p:cNvPr id="145" name="Shape 145"/>
          <p:cNvSpPr/>
          <p:nvPr/>
        </p:nvSpPr>
        <p:spPr>
          <a:xfrm>
            <a:off y="0" x="-5"/>
            <a:ext cy="6857999" cx="4798710"/>
          </a:xfrm>
          <a:prstGeom prst="rect">
            <a:avLst/>
          </a:prstGeom>
          <a:blipFill>
            <a:blip r:embed="rId3"/>
            <a:stretch>
              <a:fillRect/>
            </a:stretch>
          </a:blipFill>
          <a:ln>
            <a:noFill/>
          </a:ln>
        </p:spPr>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9" name="Shape 149"/>
        <p:cNvGrpSpPr/>
        <p:nvPr/>
      </p:nvGrpSpPr>
      <p:grpSpPr>
        <a:xfrm>
          <a:off y="0" x="0"/>
          <a:ext cy="0" cx="0"/>
          <a:chOff y="0" x="0"/>
          <a:chExt cy="0" cx="0"/>
        </a:xfrm>
      </p:grpSpPr>
      <p:sp>
        <p:nvSpPr>
          <p:cNvPr id="150" name="Shape 150"/>
          <p:cNvSpPr txBox="1"/>
          <p:nvPr>
            <p:ph type="title"/>
          </p:nvPr>
        </p:nvSpPr>
        <p:spPr>
          <a:xfrm>
            <a:off y="-256100"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X-ray</a:t>
            </a:r>
          </a:p>
        </p:txBody>
      </p:sp>
      <p:sp>
        <p:nvSpPr>
          <p:cNvPr id="151" name="Shape 151"/>
          <p:cNvSpPr/>
          <p:nvPr/>
        </p:nvSpPr>
        <p:spPr>
          <a:xfrm>
            <a:off y="619112" x="342900"/>
            <a:ext cy="6238875" cx="8458200"/>
          </a:xfrm>
          <a:prstGeom prst="rect">
            <a:avLst/>
          </a:prstGeom>
          <a:blipFill>
            <a:blip r:embed="rId3"/>
            <a:stretch>
              <a:fillRect/>
            </a:stretch>
          </a:blipFill>
          <a:ln>
            <a:noFill/>
          </a:ln>
        </p:spPr>
      </p:sp>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5" name="Shape 155"/>
        <p:cNvGrpSpPr/>
        <p:nvPr/>
      </p:nvGrpSpPr>
      <p:grpSpPr>
        <a:xfrm>
          <a:off y="0" x="0"/>
          <a:ext cy="0" cx="0"/>
          <a:chOff y="0" x="0"/>
          <a:chExt cy="0" cx="0"/>
        </a:xfrm>
      </p:grpSpPr>
      <p:sp>
        <p:nvSpPr>
          <p:cNvPr id="156" name="Shape 156"/>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lang="en-US"/>
              <a:t>Read the X-ray</a:t>
            </a:r>
          </a:p>
        </p:txBody>
      </p:sp>
      <p:sp>
        <p:nvSpPr>
          <p:cNvPr id="157" name="Shape 157"/>
          <p:cNvSpPr txBox="1"/>
          <p:nvPr/>
        </p:nvSpPr>
        <p:spPr>
          <a:xfrm>
            <a:off y="1437050" x="327250"/>
            <a:ext cy="3713700" cx="2162699"/>
          </a:xfrm>
          <a:prstGeom prst="rect">
            <a:avLst/>
          </a:prstGeom>
        </p:spPr>
        <p:txBody>
          <a:bodyPr bIns="91425" rIns="91425" lIns="91425" tIns="91425" anchor="t" anchorCtr="0">
            <a:noAutofit/>
          </a:bodyPr>
          <a:lstStyle/>
          <a:p>
            <a:pPr rtl="0" lvl="0" indent="-317500" marL="457200">
              <a:buClr>
                <a:srgbClr val="000000"/>
              </a:buClr>
              <a:buSzPct val="100000"/>
              <a:buFont typeface="Arial"/>
              <a:buChar char="●"/>
            </a:pPr>
            <a:r>
              <a:rPr lang="en-US"/>
              <a:t>Pre ABC</a:t>
            </a:r>
          </a:p>
          <a:p>
            <a:pPr rtl="0" lvl="0" indent="-317500" marL="457200">
              <a:buClr>
                <a:srgbClr val="000000"/>
              </a:buClr>
              <a:buSzPct val="100000"/>
              <a:buFont typeface="Arial"/>
              <a:buChar char="●"/>
            </a:pPr>
            <a:r>
              <a:rPr lang="en-US"/>
              <a:t>A</a:t>
            </a:r>
          </a:p>
          <a:p>
            <a:pPr rtl="0" lvl="0" indent="-317500" marL="457200">
              <a:buClr>
                <a:srgbClr val="000000"/>
              </a:buClr>
              <a:buSzPct val="100000"/>
              <a:buFont typeface="Arial"/>
              <a:buChar char="●"/>
            </a:pPr>
            <a:r>
              <a:rPr lang="en-US"/>
              <a:t>B</a:t>
            </a:r>
          </a:p>
          <a:p>
            <a:pPr rtl="0" lvl="0" indent="-317500" marL="457200">
              <a:buClr>
                <a:srgbClr val="000000"/>
              </a:buClr>
              <a:buSzPct val="100000"/>
              <a:buFont typeface="Arial"/>
              <a:buChar char="●"/>
            </a:pPr>
            <a:r>
              <a:rPr lang="en-US"/>
              <a:t>C</a:t>
            </a:r>
          </a:p>
          <a:p>
            <a:pPr lvl="0" indent="-317500" marL="457200">
              <a:buClr>
                <a:srgbClr val="000000"/>
              </a:buClr>
              <a:buSzPct val="100000"/>
              <a:buFont typeface="Arial"/>
              <a:buChar char="●"/>
            </a:pPr>
            <a:r>
              <a:rPr lang="en-US"/>
              <a:t>Soft tissue</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y="0" x="0"/>
          <a:ext cy="0" cx="0"/>
          <a:chOff y="0" x="0"/>
          <a:chExt cy="0" cx="0"/>
        </a:xfrm>
      </p:grpSpPr>
      <p:sp>
        <p:nvSpPr>
          <p:cNvPr id="53" name="Shape 53"/>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1" cap="none" baseline="0" sz="4400" lang="en-US" i="0">
                <a:solidFill>
                  <a:schemeClr val="dk1"/>
                </a:solidFill>
                <a:latin typeface="Calibri"/>
                <a:ea typeface="Calibri"/>
                <a:cs typeface="Calibri"/>
                <a:sym typeface="Calibri"/>
              </a:rPr>
              <a:t>Instructions to the students</a:t>
            </a:r>
          </a:p>
        </p:txBody>
      </p:sp>
      <p:sp>
        <p:nvSpPr>
          <p:cNvPr id="54" name="Shape 54"/>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lnSpc>
                <a:spcPct val="90000"/>
              </a:lnSpc>
              <a:buClr>
                <a:schemeClr val="dk1"/>
              </a:buClr>
              <a:buSzPct val="166666"/>
              <a:buFont typeface="Arial"/>
              <a:buChar char="•"/>
            </a:pPr>
            <a:r>
              <a:rPr strike="noStrike" u="none" b="0" cap="none" baseline="0" sz="1800" lang="en-US" i="0">
                <a:solidFill>
                  <a:schemeClr val="dk1"/>
                </a:solidFill>
                <a:latin typeface="Calibri"/>
                <a:ea typeface="Calibri"/>
                <a:cs typeface="Calibri"/>
                <a:sym typeface="Calibri"/>
              </a:rPr>
              <a:t>
</a:t>
            </a:r>
            <a:r>
              <a:rPr strike="noStrike" u="none" b="0" cap="none" baseline="0" sz="3000" lang="en-US" i="0">
                <a:solidFill>
                  <a:schemeClr val="dk1"/>
                </a:solidFill>
                <a:latin typeface="Calibri"/>
                <a:ea typeface="Calibri"/>
                <a:cs typeface="Calibri"/>
                <a:sym typeface="Calibri"/>
              </a:rPr>
              <a:t>Please read the case carefully, individually or in the group before you com</a:t>
            </a:r>
            <a:r>
              <a:rPr sz="3000" lang="en-US"/>
              <a:t>e</a:t>
            </a:r>
            <a:r>
              <a:rPr strike="noStrike" u="none" b="0" cap="none" baseline="0" sz="3000" lang="en-US" i="0">
                <a:solidFill>
                  <a:schemeClr val="dk1"/>
                </a:solidFill>
                <a:latin typeface="Calibri"/>
                <a:ea typeface="Calibri"/>
                <a:cs typeface="Calibri"/>
                <a:sym typeface="Calibri"/>
              </a:rPr>
              <a:t> to the “Case Based Learning” (CBL) session. Look at the objectives and try to fulfill these objectives. Prepare for the case well by referring to some suggested reading list. The tutor in CBL session will ask you to go through case and answer some of his stimulating questions to ensure that you have achieved the objectives. </a:t>
            </a:r>
          </a:p>
          <a:p>
            <a:r>
              <a:t/>
            </a: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y="0" x="0"/>
          <a:ext cy="0" cx="0"/>
          <a:chOff y="0" x="0"/>
          <a:chExt cy="0" cx="0"/>
        </a:xfrm>
      </p:grpSpPr>
      <p:sp>
        <p:nvSpPr>
          <p:cNvPr id="162" name="Shape 162"/>
          <p:cNvSpPr/>
          <p:nvPr/>
        </p:nvSpPr>
        <p:spPr>
          <a:xfrm>
            <a:off y="-228600" x="0"/>
            <a:ext cy="7315200" cx="9144000"/>
          </a:xfrm>
          <a:prstGeom prst="rect">
            <a:avLst/>
          </a:prstGeom>
          <a:blipFill>
            <a:blip r:embed="rId3"/>
            <a:stretch>
              <a:fillRect/>
            </a:stretch>
          </a:blipFill>
          <a:ln>
            <a:noFill/>
          </a:ln>
        </p:spPr>
      </p:sp>
      <p:sp>
        <p:nvSpPr>
          <p:cNvPr id="163" name="Shape 163"/>
          <p:cNvSpPr txBox="1"/>
          <p:nvPr>
            <p:ph type="title"/>
          </p:nvPr>
        </p:nvSpPr>
        <p:spPr>
          <a:xfrm>
            <a:off y="943337" x="250605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Blood tests</a:t>
            </a:r>
          </a:p>
          <a:p>
            <a:pPr algn="ctr" rtl="0" lvl="0" marR="0" indent="0" marL="0">
              <a:spcBef>
                <a:spcPts val="0"/>
              </a:spcBef>
              <a:spcAft>
                <a:spcPts val="0"/>
              </a:spcAft>
              <a:buClr>
                <a:schemeClr val="dk1"/>
              </a:buClr>
              <a:buSzPct val="25000"/>
              <a:buFont typeface="Calibri"/>
              <a:buNone/>
            </a:pPr>
            <a:r>
              <a:rPr lang="en-US"/>
              <a:t>admission</a:t>
            </a:r>
          </a:p>
          <a:p>
            <a:pPr algn="ctr" rtl="0" lvl="0" marR="0" indent="0" marL="0">
              <a:spcBef>
                <a:spcPts val="0"/>
              </a:spcBef>
              <a:spcAft>
                <a:spcPts val="0"/>
              </a:spcAft>
              <a:buClr>
                <a:schemeClr val="dk1"/>
              </a:buClr>
              <a:buSzPct val="25000"/>
              <a:buFont typeface="Calibri"/>
              <a:buNone/>
            </a:pPr>
            <a:r>
              <a:rPr lang="en-US"/>
              <a:t>CBC</a:t>
            </a: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y="0" x="0"/>
          <a:ext cy="0" cx="0"/>
          <a:chOff y="0" x="0"/>
          <a:chExt cy="0" cx="0"/>
        </a:xfrm>
      </p:grpSpPr>
      <p:sp>
        <p:nvSpPr>
          <p:cNvPr id="168" name="Shape 168"/>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Blood Tests	</a:t>
            </a:r>
          </a:p>
        </p:txBody>
      </p:sp>
      <p:sp>
        <p:nvSpPr>
          <p:cNvPr id="169" name="Shape 169"/>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p:txBody>
      </p:sp>
      <p:sp>
        <p:nvSpPr>
          <p:cNvPr id="170" name="Shape 170"/>
          <p:cNvSpPr/>
          <p:nvPr/>
        </p:nvSpPr>
        <p:spPr>
          <a:xfrm>
            <a:off y="2405062" x="1028700"/>
            <a:ext cy="2047875" cx="7086600"/>
          </a:xfrm>
          <a:prstGeom prst="rect">
            <a:avLst/>
          </a:prstGeom>
          <a:blipFill>
            <a:blip r:embed="rId3"/>
            <a:stretch>
              <a:fillRect/>
            </a:stretch>
          </a:blipFill>
          <a:ln>
            <a:noFill/>
          </a:ln>
        </p:spPr>
      </p:sp>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4" name="Shape 174"/>
        <p:cNvGrpSpPr/>
        <p:nvPr/>
      </p:nvGrpSpPr>
      <p:grpSpPr>
        <a:xfrm>
          <a:off y="0" x="0"/>
          <a:ext cy="0" cx="0"/>
          <a:chOff y="0" x="0"/>
          <a:chExt cy="0" cx="0"/>
        </a:xfrm>
      </p:grpSpPr>
      <p:sp>
        <p:nvSpPr>
          <p:cNvPr id="175" name="Shape 175"/>
          <p:cNvSpPr txBox="1"/>
          <p:nvPr>
            <p:ph type="title"/>
          </p:nvPr>
        </p:nvSpPr>
        <p:spPr>
          <a:xfrm>
            <a:off y="274637" x="457200"/>
            <a:ext cy="1143000" cx="8229600"/>
          </a:xfrm>
          <a:prstGeom prst="rect">
            <a:avLst/>
          </a:prstGeom>
        </p:spPr>
        <p:txBody>
          <a:bodyPr bIns="91425" rIns="91425" lIns="91425" tIns="91425" anchor="t" anchorCtr="0">
            <a:noAutofit/>
          </a:bodyPr>
          <a:lstStyle/>
          <a:p>
            <a:pPr rtl="0" lvl="0">
              <a:buNone/>
            </a:pPr>
            <a:r>
              <a:rPr lang="en-US"/>
              <a:t>Blood Tests</a:t>
            </a:r>
          </a:p>
        </p:txBody>
      </p:sp>
      <p:sp>
        <p:nvSpPr>
          <p:cNvPr id="176" name="Shape 176"/>
          <p:cNvSpPr/>
          <p:nvPr/>
        </p:nvSpPr>
        <p:spPr>
          <a:xfrm>
            <a:off y="2405062" x="1100137"/>
            <a:ext cy="2047875" cx="6943725"/>
          </a:xfrm>
          <a:prstGeom prst="rect">
            <a:avLst/>
          </a:prstGeom>
          <a:blipFill>
            <a:blip r:embed="rId3"/>
            <a:stretch>
              <a:fillRect/>
            </a:stretch>
          </a:blipFill>
          <a:ln>
            <a:noFill/>
          </a:ln>
        </p:spPr>
      </p:sp>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0" name="Shape 180"/>
        <p:cNvGrpSpPr/>
        <p:nvPr/>
      </p:nvGrpSpPr>
      <p:grpSpPr>
        <a:xfrm>
          <a:off y="0" x="0"/>
          <a:ext cy="0" cx="0"/>
          <a:chOff y="0" x="0"/>
          <a:chExt cy="0" cx="0"/>
        </a:xfrm>
      </p:grpSpPr>
      <p:sp>
        <p:nvSpPr>
          <p:cNvPr id="181" name="Shape 181"/>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What next?</a:t>
            </a:r>
          </a:p>
        </p:txBody>
      </p:sp>
      <p:sp>
        <p:nvSpPr>
          <p:cNvPr id="182" name="Shape 182"/>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Calibri"/>
              <a:buNone/>
            </a:pPr>
            <a:r>
              <a:rPr strike="noStrike" u="none" b="1" cap="none" baseline="0" sz="3200" lang="en-US" i="0">
                <a:solidFill>
                  <a:schemeClr val="dk1"/>
                </a:solidFill>
                <a:latin typeface="Calibri"/>
                <a:ea typeface="Calibri"/>
                <a:cs typeface="Calibri"/>
                <a:sym typeface="Calibri"/>
              </a:rPr>
              <a:t>Objectives:</a:t>
            </a:r>
          </a:p>
          <a:p>
            <a:pPr algn="l" rtl="0" lvl="0" marR="0" indent="-406400" marL="457200">
              <a:buClr>
                <a:schemeClr val="dk1"/>
              </a:buClr>
              <a:buSzPct val="100000"/>
              <a:buFont typeface="Calibri"/>
              <a:buChar char="●"/>
            </a:pPr>
            <a:r>
              <a:rPr strike="noStrike" u="none" b="0" cap="none" baseline="0" sz="2800" lang="en-US" i="0">
                <a:solidFill>
                  <a:schemeClr val="dk1"/>
                </a:solidFill>
                <a:latin typeface="Calibri"/>
                <a:ea typeface="Calibri"/>
                <a:cs typeface="Calibri"/>
                <a:sym typeface="Calibri"/>
              </a:rPr>
              <a:t>Identify most likely diagnos</a:t>
            </a:r>
            <a:r>
              <a:rPr sz="2800" lang="en-US"/>
              <a:t>es</a:t>
            </a:r>
          </a:p>
          <a:p>
            <a:pPr algn="l" rtl="0" lvl="0" marR="0" indent="-406400" marL="457200">
              <a:buClr>
                <a:schemeClr val="dk1"/>
              </a:buClr>
              <a:buSzPct val="100000"/>
              <a:buFont typeface="Calibri"/>
              <a:buChar char="●"/>
            </a:pPr>
            <a:r>
              <a:rPr strike="noStrike" u="none" b="0" cap="none" baseline="0" sz="2800" lang="en-US" i="0">
                <a:solidFill>
                  <a:schemeClr val="dk1"/>
                </a:solidFill>
                <a:latin typeface="Calibri"/>
                <a:ea typeface="Calibri"/>
                <a:cs typeface="Calibri"/>
                <a:sym typeface="Calibri"/>
              </a:rPr>
              <a:t>Demonstrate a critical thinking skills during analyzing this case.</a:t>
            </a:r>
          </a:p>
          <a:p>
            <a:pPr algn="l" rtl="0" lvl="0" marR="0" indent="-406400" marL="457200">
              <a:buClr>
                <a:schemeClr val="dk1"/>
              </a:buClr>
              <a:buSzPct val="100000"/>
              <a:buFont typeface="Calibri"/>
              <a:buChar char="●"/>
            </a:pPr>
            <a:r>
              <a:rPr strike="noStrike" u="none" b="0" cap="none" baseline="0" sz="2800" lang="en-US" i="0">
                <a:solidFill>
                  <a:schemeClr val="dk1"/>
                </a:solidFill>
                <a:latin typeface="Calibri"/>
                <a:ea typeface="Calibri"/>
                <a:cs typeface="Calibri"/>
                <a:sym typeface="Calibri"/>
              </a:rPr>
              <a:t>Demonstrate essential knowledge of principles of treatment for </a:t>
            </a:r>
            <a:r>
              <a:rPr lang="en-US"/>
              <a:t>such problem</a:t>
            </a:r>
          </a:p>
          <a:p>
            <a:r>
              <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6" name="Shape 186"/>
        <p:cNvGrpSpPr/>
        <p:nvPr/>
      </p:nvGrpSpPr>
      <p:grpSpPr>
        <a:xfrm>
          <a:off y="0" x="0"/>
          <a:ext cy="0" cx="0"/>
          <a:chOff y="0" x="0"/>
          <a:chExt cy="0" cx="0"/>
        </a:xfrm>
      </p:grpSpPr>
      <p:sp>
        <p:nvSpPr>
          <p:cNvPr id="187" name="Shape 187"/>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1" cap="none" baseline="0" sz="3600" lang="en-US" i="0">
                <a:solidFill>
                  <a:schemeClr val="dk1"/>
                </a:solidFill>
                <a:latin typeface="Calibri"/>
                <a:ea typeface="Calibri"/>
                <a:cs typeface="Calibri"/>
                <a:sym typeface="Calibri"/>
              </a:rPr>
              <a:t>Suggested facilitation questions for the tutor </a:t>
            </a:r>
          </a:p>
        </p:txBody>
      </p:sp>
      <p:sp>
        <p:nvSpPr>
          <p:cNvPr id="188" name="Shape 188"/>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431800" marL="457200">
              <a:buClr>
                <a:schemeClr val="dk1"/>
              </a:buClr>
              <a:buSzPct val="100000"/>
              <a:buFont typeface="Calibri"/>
              <a:buChar char="●"/>
            </a:pPr>
            <a:r>
              <a:rPr strike="noStrike" u="none" b="0" cap="none" baseline="0" sz="3200" lang="en-US" i="0">
                <a:solidFill>
                  <a:schemeClr val="dk1"/>
                </a:solidFill>
                <a:latin typeface="Calibri"/>
                <a:ea typeface="Calibri"/>
                <a:cs typeface="Calibri"/>
                <a:sym typeface="Calibri"/>
              </a:rPr>
              <a:t>Discuss the significance of </a:t>
            </a:r>
            <a:r>
              <a:rPr lang="en-US"/>
              <a:t>each </a:t>
            </a:r>
            <a:r>
              <a:rPr strike="noStrike" u="none" b="0" cap="none" baseline="0" sz="3200" lang="en-US" i="0">
                <a:solidFill>
                  <a:schemeClr val="dk1"/>
                </a:solidFill>
                <a:latin typeface="Calibri"/>
                <a:ea typeface="Calibri"/>
                <a:cs typeface="Calibri"/>
                <a:sym typeface="Calibri"/>
              </a:rPr>
              <a:t>test</a:t>
            </a:r>
          </a:p>
          <a:p>
            <a:pPr algn="l" rtl="0" lvl="0" marR="0" indent="-431800" marL="457200">
              <a:buClr>
                <a:schemeClr val="dk1"/>
              </a:buClr>
              <a:buSzPct val="100000"/>
              <a:buFont typeface="Calibri"/>
              <a:buChar char="●"/>
            </a:pPr>
            <a:r>
              <a:rPr strike="noStrike" u="none" b="0" cap="none" baseline="0" sz="3200" lang="en-US" i="0">
                <a:solidFill>
                  <a:schemeClr val="dk1"/>
                </a:solidFill>
                <a:latin typeface="Calibri"/>
                <a:ea typeface="Calibri"/>
                <a:cs typeface="Calibri"/>
                <a:sym typeface="Calibri"/>
              </a:rPr>
              <a:t>Can you interpret each test result</a:t>
            </a:r>
            <a:r>
              <a:rPr lang="en-US"/>
              <a:t>?</a:t>
            </a:r>
          </a:p>
          <a:p>
            <a:pPr algn="l" rtl="0" lvl="0" marR="0" indent="-431800" marL="457200">
              <a:buClr>
                <a:schemeClr val="dk1"/>
              </a:buClr>
              <a:buSzPct val="100000"/>
              <a:buFont typeface="Calibri"/>
              <a:buChar char="●"/>
            </a:pPr>
            <a:r>
              <a:rPr strike="noStrike" u="none" b="0" cap="none" baseline="0" sz="3200" lang="en-US" i="0">
                <a:solidFill>
                  <a:schemeClr val="dk1"/>
                </a:solidFill>
                <a:latin typeface="Calibri"/>
                <a:ea typeface="Calibri"/>
                <a:cs typeface="Calibri"/>
                <a:sym typeface="Calibri"/>
              </a:rPr>
              <a:t>How to interpret the X-ray findings?</a:t>
            </a:r>
          </a:p>
          <a:p>
            <a:pPr algn="l" rtl="0" lvl="0" marR="0" indent="-431800" marL="457200">
              <a:buClr>
                <a:schemeClr val="dk1"/>
              </a:buClr>
              <a:buSzPct val="100000"/>
              <a:buFont typeface="Calibri"/>
              <a:buChar char="●"/>
            </a:pPr>
            <a:r>
              <a:rPr strike="noStrike" u="none" b="0" cap="none" baseline="0" sz="3200" lang="en-US" i="0">
                <a:solidFill>
                  <a:schemeClr val="dk1"/>
                </a:solidFill>
                <a:latin typeface="Calibri"/>
                <a:ea typeface="Calibri"/>
                <a:cs typeface="Calibri"/>
                <a:sym typeface="Calibri"/>
              </a:rPr>
              <a:t>How would you proceed? </a:t>
            </a:r>
          </a:p>
          <a:p>
            <a:r>
              <a:t/>
            </a:r>
          </a:p>
          <a:p>
            <a:r>
              <a:t/>
            </a:r>
          </a:p>
        </p:txBody>
      </p:sp>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2" name="Shape 192"/>
        <p:cNvGrpSpPr/>
        <p:nvPr/>
      </p:nvGrpSpPr>
      <p:grpSpPr>
        <a:xfrm>
          <a:off y="0" x="0"/>
          <a:ext cy="0" cx="0"/>
          <a:chOff y="0" x="0"/>
          <a:chExt cy="0" cx="0"/>
        </a:xfrm>
      </p:grpSpPr>
      <p:sp>
        <p:nvSpPr>
          <p:cNvPr id="193" name="Shape 193"/>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Treatment - initial</a:t>
            </a:r>
          </a:p>
        </p:txBody>
      </p:sp>
      <p:sp>
        <p:nvSpPr>
          <p:cNvPr id="194" name="Shape 194"/>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buClr>
                <a:schemeClr val="dk1"/>
              </a:buClr>
              <a:buSzPct val="98958"/>
              <a:buFont typeface="Arial"/>
              <a:buChar char="•"/>
            </a:pPr>
            <a:r>
              <a:rPr lang="en-US"/>
              <a:t>Surgery:</a:t>
            </a:r>
          </a:p>
          <a:p>
            <a:pPr algn="l" rtl="0" lvl="1" marR="0" indent="-12700" marL="457200">
              <a:buClr>
                <a:schemeClr val="dk1"/>
              </a:buClr>
              <a:buSzPct val="98958"/>
              <a:buFont typeface="Arial"/>
              <a:buChar char="•"/>
            </a:pPr>
            <a:r>
              <a:rPr sz="3200" lang="en-US"/>
              <a:t>C/S</a:t>
            </a:r>
          </a:p>
          <a:p>
            <a:pPr algn="l" rtl="0" lvl="1" marR="0" indent="-12700" marL="457200">
              <a:buClr>
                <a:schemeClr val="dk1"/>
              </a:buClr>
              <a:buSzPct val="98958"/>
              <a:buFont typeface="Arial"/>
              <a:buChar char="•"/>
            </a:pPr>
            <a:r>
              <a:rPr sz="3200" lang="en-US"/>
              <a:t>Removal of hardware</a:t>
            </a:r>
          </a:p>
          <a:p>
            <a:pPr algn="l" rtl="0" lvl="1" marR="0" indent="-12700" marL="457200">
              <a:buClr>
                <a:schemeClr val="dk1"/>
              </a:buClr>
              <a:buSzPct val="98958"/>
              <a:buFont typeface="Arial"/>
              <a:buChar char="•"/>
            </a:pPr>
            <a:r>
              <a:rPr sz="3200" lang="en-US"/>
              <a:t>Bone and joint do not look infected</a:t>
            </a:r>
          </a:p>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Antibiotics</a:t>
            </a:r>
          </a:p>
          <a:p>
            <a:pPr algn="l" rtl="0" lvl="1" marR="0" indent="0" marL="457200">
              <a:buClr>
                <a:schemeClr val="dk1"/>
              </a:buClr>
              <a:buSzPct val="101190"/>
              <a:buFont typeface="Arial"/>
              <a:buChar char="•"/>
            </a:pPr>
            <a:r>
              <a:rPr strike="noStrike" u="none" b="0" cap="none" baseline="0" sz="2800" lang="en-US" i="0">
                <a:solidFill>
                  <a:schemeClr val="dk1"/>
                </a:solidFill>
                <a:latin typeface="Calibri"/>
                <a:ea typeface="Calibri"/>
                <a:cs typeface="Calibri"/>
                <a:sym typeface="Calibri"/>
              </a:rPr>
              <a:t>IV </a:t>
            </a:r>
            <a:r>
              <a:rPr lang="en-US"/>
              <a:t>- cefazolin</a:t>
            </a:r>
            <a:r>
              <a:rPr strike="noStrike" u="none" b="0" cap="none" baseline="0" sz="2800" lang="en-US" i="0">
                <a:solidFill>
                  <a:schemeClr val="dk1"/>
                </a:solidFill>
                <a:latin typeface="Calibri"/>
                <a:ea typeface="Calibri"/>
                <a:cs typeface="Calibri"/>
                <a:sym typeface="Calibri"/>
              </a:rPr>
              <a:t> </a:t>
            </a:r>
          </a:p>
          <a:p>
            <a:r>
              <a:t/>
            </a:r>
          </a:p>
        </p:txBody>
      </p:sp>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y="0" x="0"/>
          <a:ext cy="0" cx="0"/>
          <a:chOff y="0" x="0"/>
          <a:chExt cy="0" cx="0"/>
        </a:xfrm>
      </p:grpSpPr>
      <p:sp>
        <p:nvSpPr>
          <p:cNvPr id="199" name="Shape 199"/>
          <p:cNvSpPr txBox="1"/>
          <p:nvPr>
            <p:ph type="title"/>
          </p:nvPr>
        </p:nvSpPr>
        <p:spPr>
          <a:xfrm>
            <a:off y="274637" x="457200"/>
            <a:ext cy="1143000" cx="8229600"/>
          </a:xfrm>
          <a:prstGeom prst="rect">
            <a:avLst/>
          </a:prstGeom>
        </p:spPr>
        <p:txBody>
          <a:bodyPr bIns="91425" rIns="91425" lIns="91425" tIns="91425" anchor="t" anchorCtr="0">
            <a:noAutofit/>
          </a:bodyPr>
          <a:lstStyle/>
          <a:p>
            <a:pPr>
              <a:buNone/>
            </a:pPr>
            <a:r>
              <a:rPr lang="en-US"/>
              <a:t>day 1 post op</a:t>
            </a:r>
          </a:p>
        </p:txBody>
      </p:sp>
      <p:sp>
        <p:nvSpPr>
          <p:cNvPr id="200" name="Shape 200"/>
          <p:cNvSpPr/>
          <p:nvPr/>
        </p:nvSpPr>
        <p:spPr>
          <a:xfrm>
            <a:off y="1334350" x="843837"/>
            <a:ext cy="5057775" cx="2466975"/>
          </a:xfrm>
          <a:prstGeom prst="rect">
            <a:avLst/>
          </a:prstGeom>
          <a:blipFill>
            <a:blip r:embed="rId3"/>
            <a:stretch>
              <a:fillRect/>
            </a:stretch>
          </a:blipFill>
          <a:ln>
            <a:noFill/>
          </a:ln>
        </p:spPr>
      </p:sp>
      <p:sp>
        <p:nvSpPr>
          <p:cNvPr id="201" name="Shape 201"/>
          <p:cNvSpPr/>
          <p:nvPr/>
        </p:nvSpPr>
        <p:spPr>
          <a:xfrm>
            <a:off y="1302862" x="4156450"/>
            <a:ext cy="5248275" cx="3695700"/>
          </a:xfrm>
          <a:prstGeom prst="rect">
            <a:avLst/>
          </a:prstGeom>
          <a:blipFill>
            <a:blip r:embed="rId4"/>
            <a:stretch>
              <a:fillRect/>
            </a:stretch>
          </a:blipFill>
          <a:ln>
            <a:noFill/>
          </a:ln>
        </p:spPr>
      </p:sp>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5" name="Shape 205"/>
        <p:cNvGrpSpPr/>
        <p:nvPr/>
      </p:nvGrpSpPr>
      <p:grpSpPr>
        <a:xfrm>
          <a:off y="0" x="0"/>
          <a:ext cy="0" cx="0"/>
          <a:chOff y="0" x="0"/>
          <a:chExt cy="0" cx="0"/>
        </a:xfrm>
      </p:grpSpPr>
      <p:sp>
        <p:nvSpPr>
          <p:cNvPr id="206" name="Shape 206"/>
          <p:cNvSpPr txBox="1"/>
          <p:nvPr>
            <p:ph type="title"/>
          </p:nvPr>
        </p:nvSpPr>
        <p:spPr>
          <a:xfrm>
            <a:off y="274637" x="457200"/>
            <a:ext cy="1143000" cx="8229600"/>
          </a:xfrm>
          <a:prstGeom prst="rect">
            <a:avLst/>
          </a:prstGeom>
        </p:spPr>
        <p:txBody>
          <a:bodyPr bIns="91425" rIns="91425" lIns="91425" tIns="91425" anchor="t" anchorCtr="0">
            <a:noAutofit/>
          </a:bodyPr>
          <a:lstStyle/>
          <a:p>
            <a:pPr>
              <a:buNone/>
            </a:pPr>
            <a:r>
              <a:rPr lang="en-US"/>
              <a:t>day 1 post op</a:t>
            </a:r>
          </a:p>
        </p:txBody>
      </p:sp>
      <p:sp>
        <p:nvSpPr>
          <p:cNvPr id="207" name="Shape 207"/>
          <p:cNvSpPr txBox="1"/>
          <p:nvPr>
            <p:ph idx="1" type="body"/>
          </p:nvPr>
        </p:nvSpPr>
        <p:spPr>
          <a:xfrm>
            <a:off y="1600200" x="457200"/>
            <a:ext cy="4526100" cx="8229600"/>
          </a:xfrm>
          <a:prstGeom prst="rect">
            <a:avLst/>
          </a:prstGeom>
        </p:spPr>
        <p:txBody>
          <a:bodyPr bIns="91425" rIns="91425" lIns="91425" tIns="91425" anchor="t" anchorCtr="0">
            <a:noAutofit/>
          </a:bodyPr>
          <a:lstStyle/>
          <a:p>
            <a:pPr rtl="0" lvl="0" indent="-317500" marL="457200">
              <a:buClr>
                <a:schemeClr val="dk1"/>
              </a:buClr>
              <a:buSzPct val="43750"/>
              <a:buFont typeface="Calibri"/>
              <a:buChar char="●"/>
            </a:pPr>
            <a:r>
              <a:rPr lang="en-US"/>
              <a:t>Less pain</a:t>
            </a:r>
          </a:p>
          <a:p>
            <a:pPr rtl="0" lvl="0" indent="-317500" marL="457200">
              <a:buClr>
                <a:schemeClr val="dk1"/>
              </a:buClr>
              <a:buSzPct val="43750"/>
              <a:buFont typeface="Calibri"/>
              <a:buChar char="●"/>
            </a:pPr>
            <a:r>
              <a:rPr lang="en-US"/>
              <a:t>no discharge</a:t>
            </a:r>
          </a:p>
          <a:p>
            <a:pPr rtl="0" lvl="0" indent="-317500" marL="457200">
              <a:buClr>
                <a:schemeClr val="dk1"/>
              </a:buClr>
              <a:buSzPct val="43750"/>
              <a:buFont typeface="Calibri"/>
              <a:buChar char="●"/>
            </a:pPr>
            <a:r>
              <a:rPr lang="en-US"/>
              <a:t>less swelling </a:t>
            </a:r>
          </a:p>
          <a:p>
            <a:pPr rtl="0" lvl="0" indent="-317500" marL="457200">
              <a:buClr>
                <a:schemeClr val="dk1"/>
              </a:buClr>
              <a:buSzPct val="43750"/>
              <a:buFont typeface="Calibri"/>
              <a:buChar char="●"/>
            </a:pPr>
            <a:r>
              <a:rPr lang="en-US"/>
              <a:t>less redness</a:t>
            </a:r>
          </a:p>
        </p:txBody>
      </p:sp>
      <p:sp>
        <p:nvSpPr>
          <p:cNvPr id="208" name="Shape 208"/>
          <p:cNvSpPr/>
          <p:nvPr/>
        </p:nvSpPr>
        <p:spPr>
          <a:xfrm>
            <a:off y="3970187" x="1190212"/>
            <a:ext cy="2047875" cx="6962775"/>
          </a:xfrm>
          <a:prstGeom prst="rect">
            <a:avLst/>
          </a:prstGeom>
          <a:blipFill>
            <a:blip r:embed="rId3"/>
            <a:stretch>
              <a:fillRect/>
            </a:stretch>
          </a:blipFill>
          <a:ln>
            <a:noFill/>
          </a:ln>
        </p:spPr>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2" name="Shape 212"/>
        <p:cNvGrpSpPr/>
        <p:nvPr/>
      </p:nvGrpSpPr>
      <p:grpSpPr>
        <a:xfrm>
          <a:off y="0" x="0"/>
          <a:ext cy="0" cx="0"/>
          <a:chOff y="0" x="0"/>
          <a:chExt cy="0" cx="0"/>
        </a:xfrm>
      </p:grpSpPr>
      <p:sp>
        <p:nvSpPr>
          <p:cNvPr id="213" name="Shape 213"/>
          <p:cNvSpPr txBox="1"/>
          <p:nvPr>
            <p:ph type="title"/>
          </p:nvPr>
        </p:nvSpPr>
        <p:spPr>
          <a:xfrm>
            <a:off y="175037" x="-2047875"/>
            <a:ext cy="1143000" cx="8229600"/>
          </a:xfrm>
          <a:prstGeom prst="rect">
            <a:avLst/>
          </a:prstGeom>
        </p:spPr>
        <p:txBody>
          <a:bodyPr bIns="91425" rIns="91425" lIns="91425" tIns="91425" anchor="t" anchorCtr="0">
            <a:noAutofit/>
          </a:bodyPr>
          <a:lstStyle/>
          <a:p>
            <a:pPr>
              <a:buNone/>
            </a:pPr>
            <a:r>
              <a:rPr lang="en-US"/>
              <a:t>3 days post op</a:t>
            </a:r>
          </a:p>
        </p:txBody>
      </p:sp>
      <p:sp>
        <p:nvSpPr>
          <p:cNvPr id="214" name="Shape 214"/>
          <p:cNvSpPr txBox="1"/>
          <p:nvPr>
            <p:ph idx="1" type="body"/>
          </p:nvPr>
        </p:nvSpPr>
        <p:spPr>
          <a:xfrm>
            <a:off y="1600200" x="457200"/>
            <a:ext cy="4526100" cx="8229600"/>
          </a:xfrm>
          <a:prstGeom prst="rect">
            <a:avLst/>
          </a:prstGeom>
        </p:spPr>
        <p:txBody>
          <a:bodyPr bIns="91425" rIns="91425" lIns="91425" tIns="91425" anchor="t" anchorCtr="0">
            <a:noAutofit/>
          </a:bodyPr>
          <a:lstStyle/>
          <a:p>
            <a:pPr rtl="0" lvl="0" indent="-317500" marL="457200">
              <a:buClr>
                <a:schemeClr val="dk1"/>
              </a:buClr>
              <a:buSzPct val="43750"/>
              <a:buFont typeface="Calibri"/>
              <a:buChar char="●"/>
            </a:pPr>
            <a:r>
              <a:rPr lang="en-US"/>
              <a:t>no pain</a:t>
            </a:r>
          </a:p>
          <a:p>
            <a:pPr rtl="0" lvl="0" indent="-317500" marL="457200">
              <a:buClr>
                <a:schemeClr val="dk1"/>
              </a:buClr>
              <a:buSzPct val="43750"/>
              <a:buFont typeface="Calibri"/>
              <a:buChar char="●"/>
            </a:pPr>
            <a:r>
              <a:rPr lang="en-US"/>
              <a:t>no discharge</a:t>
            </a:r>
          </a:p>
          <a:p>
            <a:pPr rtl="0" lvl="0" indent="-317500" marL="457200">
              <a:buClr>
                <a:schemeClr val="dk1"/>
              </a:buClr>
              <a:buSzPct val="43750"/>
              <a:buFont typeface="Calibri"/>
              <a:buChar char="●"/>
            </a:pPr>
            <a:r>
              <a:rPr lang="en-US"/>
              <a:t>less swelling</a:t>
            </a:r>
          </a:p>
          <a:p>
            <a:pPr rtl="0" lvl="0" indent="-317500" marL="457200">
              <a:buClr>
                <a:schemeClr val="dk1"/>
              </a:buClr>
              <a:buSzPct val="43750"/>
              <a:buFont typeface="Calibri"/>
              <a:buChar char="●"/>
            </a:pPr>
            <a:r>
              <a:rPr lang="en-US"/>
              <a:t>patient is happier</a:t>
            </a:r>
          </a:p>
          <a:p>
            <a:pPr rtl="0" lvl="0" indent="-317500" marL="457200">
              <a:buClr>
                <a:schemeClr val="dk1"/>
              </a:buClr>
              <a:buSzPct val="43750"/>
              <a:buFont typeface="Calibri"/>
              <a:buChar char="●"/>
            </a:pPr>
            <a:r>
              <a:rPr lang="en-US"/>
              <a:t>Organism: Klebsiella </a:t>
            </a:r>
          </a:p>
          <a:p>
            <a:pPr lvl="0" indent="0" marL="0">
              <a:buNone/>
            </a:pPr>
            <a:r>
              <a:rPr lang="en-US"/>
              <a:t>Pneumoniae -- MRO</a:t>
            </a:r>
          </a:p>
        </p:txBody>
      </p:sp>
      <p:sp>
        <p:nvSpPr>
          <p:cNvPr id="215" name="Shape 215"/>
          <p:cNvSpPr/>
          <p:nvPr/>
        </p:nvSpPr>
        <p:spPr>
          <a:xfrm>
            <a:off y="5415750" x="2962262"/>
            <a:ext cy="1257300" cx="6181725"/>
          </a:xfrm>
          <a:prstGeom prst="rect">
            <a:avLst/>
          </a:prstGeom>
          <a:blipFill>
            <a:blip r:embed="rId3"/>
            <a:stretch>
              <a:fillRect/>
            </a:stretch>
          </a:blipFill>
          <a:ln>
            <a:noFill/>
          </a:ln>
        </p:spPr>
      </p:sp>
      <p:sp>
        <p:nvSpPr>
          <p:cNvPr id="216" name="Shape 216"/>
          <p:cNvSpPr/>
          <p:nvPr/>
        </p:nvSpPr>
        <p:spPr>
          <a:xfrm>
            <a:off y="428750" x="4533326"/>
            <a:ext cy="4986999" cx="4610675"/>
          </a:xfrm>
          <a:prstGeom prst="rect">
            <a:avLst/>
          </a:prstGeom>
          <a:blipFill>
            <a:blip r:embed="rId4"/>
            <a:stretch>
              <a:fillRect/>
            </a:stretch>
          </a:blipFill>
          <a:ln>
            <a:noFill/>
          </a:ln>
        </p:spPr>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0" name="Shape 220"/>
        <p:cNvGrpSpPr/>
        <p:nvPr/>
      </p:nvGrpSpPr>
      <p:grpSpPr>
        <a:xfrm>
          <a:off y="0" x="0"/>
          <a:ext cy="0" cx="0"/>
          <a:chOff y="0" x="0"/>
          <a:chExt cy="0" cx="0"/>
        </a:xfrm>
      </p:grpSpPr>
      <p:sp>
        <p:nvSpPr>
          <p:cNvPr id="221" name="Shape 221"/>
          <p:cNvSpPr txBox="1"/>
          <p:nvPr>
            <p:ph type="title"/>
          </p:nvPr>
        </p:nvSpPr>
        <p:spPr>
          <a:xfrm>
            <a:off y="274637" x="457200"/>
            <a:ext cy="1143000" cx="8229600"/>
          </a:xfrm>
          <a:prstGeom prst="rect">
            <a:avLst/>
          </a:prstGeom>
        </p:spPr>
        <p:txBody>
          <a:bodyPr bIns="91425" rIns="91425" lIns="91425" tIns="91425" anchor="t" anchorCtr="0">
            <a:noAutofit/>
          </a:bodyPr>
          <a:lstStyle/>
          <a:p>
            <a:pPr>
              <a:buNone/>
            </a:pPr>
            <a:r>
              <a:rPr lang="en-US"/>
              <a:t>what to do now!</a:t>
            </a:r>
          </a:p>
        </p:txBody>
      </p:sp>
      <p:sp>
        <p:nvSpPr>
          <p:cNvPr id="222" name="Shape 222"/>
          <p:cNvSpPr txBox="1"/>
          <p:nvPr>
            <p:ph idx="1" type="body"/>
          </p:nvPr>
        </p:nvSpPr>
        <p:spPr>
          <a:xfrm>
            <a:off y="1600200" x="457200"/>
            <a:ext cy="4526100" cx="8229600"/>
          </a:xfrm>
          <a:prstGeom prst="rect">
            <a:avLst/>
          </a:prstGeom>
        </p:spPr>
        <p:txBody>
          <a:bodyPr bIns="91425" rIns="91425" lIns="91425" tIns="91425" anchor="t" anchorCtr="0">
            <a:noAutofit/>
          </a:bodyPr>
          <a:lstStyle/>
          <a:p>
            <a:pPr lvl="0" indent="-317500" marL="457200">
              <a:buClr>
                <a:schemeClr val="dk1"/>
              </a:buClr>
              <a:buSzPct val="43750"/>
              <a:buFont typeface="Calibri"/>
              <a:buChar char="●"/>
            </a:pPr>
            <a:r>
              <a:rPr lang="en-US"/>
              <a:t>Abx changed to IV Meropenem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y="0" x="0"/>
          <a:ext cy="0" cx="0"/>
          <a:chOff y="0" x="0"/>
          <a:chExt cy="0" cx="0"/>
        </a:xfrm>
      </p:grpSpPr>
      <p:sp>
        <p:nvSpPr>
          <p:cNvPr id="59" name="Shape 59"/>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1" cap="none" baseline="0" sz="4400" lang="en-US" i="0">
                <a:solidFill>
                  <a:schemeClr val="dk1"/>
                </a:solidFill>
                <a:latin typeface="Calibri"/>
                <a:ea typeface="Calibri"/>
                <a:cs typeface="Calibri"/>
                <a:sym typeface="Calibri"/>
              </a:rPr>
              <a:t>Tutor’s role</a:t>
            </a:r>
          </a:p>
        </p:txBody>
      </p:sp>
      <p:sp>
        <p:nvSpPr>
          <p:cNvPr id="60" name="Shape 60"/>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lnSpc>
                <a:spcPct val="80000"/>
              </a:lnSpc>
              <a:buClr>
                <a:schemeClr val="dk1"/>
              </a:buClr>
              <a:buSzPct val="166666"/>
              <a:buFont typeface="Arial"/>
              <a:buChar char="•"/>
            </a:pPr>
            <a:r>
              <a:rPr strike="noStrike" u="none" b="0" cap="none" baseline="0" sz="1800" lang="en-US" i="0">
                <a:solidFill>
                  <a:schemeClr val="dk1"/>
                </a:solidFill>
                <a:latin typeface="Calibri"/>
                <a:ea typeface="Calibri"/>
                <a:cs typeface="Calibri"/>
                <a:sym typeface="Calibri"/>
              </a:rPr>
              <a:t>
</a:t>
            </a:r>
            <a:r>
              <a:rPr strike="noStrike" u="none" b="0" cap="none" baseline="0" sz="3000" lang="en-US" i="0">
                <a:solidFill>
                  <a:schemeClr val="dk1"/>
                </a:solidFill>
                <a:latin typeface="Calibri"/>
                <a:ea typeface="Calibri"/>
                <a:cs typeface="Calibri"/>
                <a:sym typeface="Calibri"/>
              </a:rPr>
              <a:t>The tutor should try to keep the discussion focused on how to approach the case and make sure that the learning objectives given to the students are achieved. </a:t>
            </a:r>
          </a:p>
          <a:p>
            <a:pPr algn="l" rtl="0" lvl="0" marR="0" indent="0" marL="0">
              <a:lnSpc>
                <a:spcPct val="80000"/>
              </a:lnSpc>
              <a:buClr>
                <a:schemeClr val="dk1"/>
              </a:buClr>
              <a:buSzPct val="99999"/>
              <a:buFont typeface="Arial"/>
              <a:buChar char="•"/>
            </a:pPr>
            <a:r>
              <a:rPr strike="noStrike" u="none" b="0" cap="none" baseline="0" sz="3000" lang="en-US" i="0">
                <a:solidFill>
                  <a:schemeClr val="dk1"/>
                </a:solidFill>
                <a:latin typeface="Calibri"/>
                <a:ea typeface="Calibri"/>
                <a:cs typeface="Calibri"/>
                <a:sym typeface="Calibri"/>
              </a:rPr>
              <a:t>He/she should also try to observe punctually and should facilitate the process of learning by putting up some facilitating questions. </a:t>
            </a:r>
          </a:p>
          <a:p>
            <a:pPr algn="l" rtl="0" lvl="0" marR="0" indent="0" marL="0">
              <a:lnSpc>
                <a:spcPct val="80000"/>
              </a:lnSpc>
              <a:buClr>
                <a:schemeClr val="dk1"/>
              </a:buClr>
              <a:buSzPct val="99999"/>
              <a:buFont typeface="Arial"/>
              <a:buChar char="•"/>
            </a:pPr>
            <a:r>
              <a:rPr strike="noStrike" u="none" b="0" cap="none" baseline="0" sz="3000" lang="en-US" i="0">
                <a:solidFill>
                  <a:schemeClr val="dk1"/>
                </a:solidFill>
                <a:latin typeface="Calibri"/>
                <a:ea typeface="Calibri"/>
                <a:cs typeface="Calibri"/>
                <a:sym typeface="Calibri"/>
              </a:rPr>
              <a:t>During the sessions all the students including the </a:t>
            </a:r>
            <a:r>
              <a:rPr sz="3000" lang="en-US"/>
              <a:t>day-dreamers</a:t>
            </a:r>
            <a:r>
              <a:rPr strike="noStrike" u="none" b="0" cap="none" baseline="0" sz="3000" lang="en-US" i="0">
                <a:solidFill>
                  <a:schemeClr val="dk1"/>
                </a:solidFill>
                <a:latin typeface="Calibri"/>
                <a:ea typeface="Calibri"/>
                <a:cs typeface="Calibri"/>
                <a:sym typeface="Calibri"/>
              </a:rPr>
              <a:t> should be encouraged to participate in the discussion too.</a:t>
            </a:r>
          </a:p>
          <a:p>
            <a:r>
              <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6" name="Shape 226"/>
        <p:cNvGrpSpPr/>
        <p:nvPr/>
      </p:nvGrpSpPr>
      <p:grpSpPr>
        <a:xfrm>
          <a:off y="0" x="0"/>
          <a:ext cy="0" cx="0"/>
          <a:chOff y="0" x="0"/>
          <a:chExt cy="0" cx="0"/>
        </a:xfrm>
      </p:grpSpPr>
      <p:sp>
        <p:nvSpPr>
          <p:cNvPr id="227" name="Shape 227"/>
          <p:cNvSpPr txBox="1"/>
          <p:nvPr>
            <p:ph type="title"/>
          </p:nvPr>
        </p:nvSpPr>
        <p:spPr>
          <a:xfrm>
            <a:off y="274637" x="457200"/>
            <a:ext cy="1143000" cx="8229600"/>
          </a:xfrm>
          <a:prstGeom prst="rect">
            <a:avLst/>
          </a:prstGeom>
        </p:spPr>
        <p:txBody>
          <a:bodyPr bIns="91425" rIns="91425" lIns="91425" tIns="91425" anchor="t" anchorCtr="0">
            <a:noAutofit/>
          </a:bodyPr>
          <a:lstStyle/>
          <a:p>
            <a:pPr>
              <a:buNone/>
            </a:pPr>
            <a:r>
              <a:rPr lang="en-US"/>
              <a:t>day 7 post op</a:t>
            </a:r>
          </a:p>
        </p:txBody>
      </p:sp>
      <p:sp>
        <p:nvSpPr>
          <p:cNvPr id="228" name="Shape 228"/>
          <p:cNvSpPr txBox="1"/>
          <p:nvPr>
            <p:ph idx="1" type="body"/>
          </p:nvPr>
        </p:nvSpPr>
        <p:spPr>
          <a:xfrm>
            <a:off y="1600200" x="457200"/>
            <a:ext cy="4526100" cx="8229600"/>
          </a:xfrm>
          <a:prstGeom prst="rect">
            <a:avLst/>
          </a:prstGeom>
        </p:spPr>
        <p:txBody>
          <a:bodyPr bIns="91425" rIns="91425" lIns="91425" tIns="91425" anchor="t" anchorCtr="0">
            <a:noAutofit/>
          </a:bodyPr>
          <a:lstStyle/>
          <a:p>
            <a:pPr rtl="0" lvl="0" indent="-317500" marL="457200">
              <a:buClr>
                <a:schemeClr val="dk1"/>
              </a:buClr>
              <a:buSzPct val="43750"/>
              <a:buFont typeface="Calibri"/>
              <a:buChar char="●"/>
            </a:pPr>
            <a:r>
              <a:rPr lang="en-US"/>
              <a:t>pt is happy </a:t>
            </a:r>
          </a:p>
          <a:p>
            <a:pPr rtl="0" lvl="0" indent="-317500" marL="457200">
              <a:buClr>
                <a:schemeClr val="dk1"/>
              </a:buClr>
              <a:buSzPct val="43750"/>
              <a:buFont typeface="Calibri"/>
              <a:buChar char="●"/>
            </a:pPr>
            <a:r>
              <a:rPr lang="en-US"/>
              <a:t>no pain</a:t>
            </a:r>
          </a:p>
          <a:p>
            <a:pPr rtl="0" lvl="0" indent="-317500" marL="457200">
              <a:buClr>
                <a:schemeClr val="dk1"/>
              </a:buClr>
              <a:buSzPct val="43750"/>
              <a:buFont typeface="Calibri"/>
              <a:buChar char="●"/>
            </a:pPr>
            <a:r>
              <a:rPr lang="en-US"/>
              <a:t>no discharge </a:t>
            </a:r>
          </a:p>
          <a:p>
            <a:pPr rtl="0" lvl="0" indent="-317500" marL="457200">
              <a:buClr>
                <a:schemeClr val="dk1"/>
              </a:buClr>
              <a:buSzPct val="43750"/>
              <a:buFont typeface="Calibri"/>
              <a:buChar char="●"/>
            </a:pPr>
            <a:r>
              <a:rPr lang="en-US"/>
              <a:t>swelling is much less</a:t>
            </a:r>
          </a:p>
        </p:txBody>
      </p:sp>
      <p:sp>
        <p:nvSpPr>
          <p:cNvPr id="229" name="Shape 229"/>
          <p:cNvSpPr/>
          <p:nvPr/>
        </p:nvSpPr>
        <p:spPr>
          <a:xfrm>
            <a:off y="3449575" x="-12"/>
            <a:ext cy="1524000" cx="6048375"/>
          </a:xfrm>
          <a:prstGeom prst="rect">
            <a:avLst/>
          </a:prstGeom>
          <a:blipFill>
            <a:blip r:embed="rId3"/>
            <a:stretch>
              <a:fillRect/>
            </a:stretch>
          </a:blipFill>
          <a:ln>
            <a:noFill/>
          </a:ln>
        </p:spPr>
      </p:sp>
      <p:sp>
        <p:nvSpPr>
          <p:cNvPr id="230" name="Shape 230"/>
          <p:cNvSpPr/>
          <p:nvPr/>
        </p:nvSpPr>
        <p:spPr>
          <a:xfrm>
            <a:off y="5351837" x="0"/>
            <a:ext cy="1304925" cx="6858000"/>
          </a:xfrm>
          <a:prstGeom prst="rect">
            <a:avLst/>
          </a:prstGeom>
          <a:blipFill>
            <a:blip r:embed="rId4"/>
            <a:stretch>
              <a:fillRect/>
            </a:stretch>
          </a:blipFill>
          <a:ln>
            <a:noFill/>
          </a:ln>
        </p:spPr>
      </p:sp>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4" name="Shape 234"/>
        <p:cNvGrpSpPr/>
        <p:nvPr/>
      </p:nvGrpSpPr>
      <p:grpSpPr>
        <a:xfrm>
          <a:off y="0" x="0"/>
          <a:ext cy="0" cx="0"/>
          <a:chOff y="0" x="0"/>
          <a:chExt cy="0" cx="0"/>
        </a:xfrm>
      </p:grpSpPr>
      <p:sp>
        <p:nvSpPr>
          <p:cNvPr id="235" name="Shape 235"/>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Objectives </a:t>
            </a:r>
          </a:p>
        </p:txBody>
      </p:sp>
      <p:sp>
        <p:nvSpPr>
          <p:cNvPr id="236" name="Shape 236"/>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buClr>
                <a:schemeClr val="dk1"/>
              </a:buClr>
              <a:buSzPct val="25000"/>
              <a:buFont typeface="Calibri"/>
              <a:buNone/>
            </a:pPr>
            <a:r>
              <a:rPr strike="noStrike" u="none" b="0" cap="none" baseline="0" sz="3200" lang="en-US" i="0">
                <a:solidFill>
                  <a:schemeClr val="dk1"/>
                </a:solidFill>
                <a:latin typeface="Calibri"/>
                <a:ea typeface="Calibri"/>
                <a:cs typeface="Calibri"/>
                <a:sym typeface="Calibri"/>
              </a:rPr>
              <a:t>Students should be able to:</a:t>
            </a:r>
          </a:p>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Interpret the X-ray findings.</a:t>
            </a:r>
          </a:p>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Demonstrate knowledge of this disabling and serious complications of missing such condition.</a:t>
            </a:r>
          </a:p>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Provide explanations why does it matter to treat such condition urgently?</a:t>
            </a:r>
          </a:p>
          <a:p>
            <a:r>
              <a:t/>
            </a:r>
          </a:p>
        </p:txBody>
      </p:sp>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y="0" x="0"/>
          <a:ext cy="0" cx="0"/>
          <a:chOff y="0" x="0"/>
          <a:chExt cy="0" cx="0"/>
        </a:xfrm>
      </p:grpSpPr>
      <p:sp>
        <p:nvSpPr>
          <p:cNvPr id="241" name="Shape 241"/>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1" cap="none" baseline="0" sz="3600" lang="en-US" i="0">
                <a:solidFill>
                  <a:schemeClr val="dk1"/>
                </a:solidFill>
                <a:latin typeface="Calibri"/>
                <a:ea typeface="Calibri"/>
                <a:cs typeface="Calibri"/>
                <a:sym typeface="Calibri"/>
              </a:rPr>
              <a:t>Suggested facilitation questions for the tutor </a:t>
            </a:r>
          </a:p>
        </p:txBody>
      </p:sp>
      <p:sp>
        <p:nvSpPr>
          <p:cNvPr id="242" name="Shape 242"/>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How would you treat this patient?</a:t>
            </a:r>
          </a:p>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What advice/health education that you would give this patient?</a:t>
            </a:r>
          </a:p>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Discuss the mechanism of action of treatment.</a:t>
            </a:r>
          </a:p>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Discuss the potential complications.</a:t>
            </a:r>
          </a:p>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Discuss why such case can be missed and implication of that on patient outcome.</a:t>
            </a:r>
          </a:p>
          <a:p>
            <a:r>
              <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6" name="Shape 246"/>
        <p:cNvGrpSpPr/>
        <p:nvPr/>
      </p:nvGrpSpPr>
      <p:grpSpPr>
        <a:xfrm>
          <a:off y="0" x="0"/>
          <a:ext cy="0" cx="0"/>
          <a:chOff y="0" x="0"/>
          <a:chExt cy="0" cx="0"/>
        </a:xfrm>
      </p:grpSpPr>
      <p:sp>
        <p:nvSpPr>
          <p:cNvPr id="247" name="Shape 247"/>
          <p:cNvSpPr txBox="1"/>
          <p:nvPr>
            <p:ph type="title"/>
          </p:nvPr>
        </p:nvSpPr>
        <p:spPr>
          <a:xfrm>
            <a:off y="274637" x="457200"/>
            <a:ext cy="1143000" cx="8229600"/>
          </a:xfrm>
          <a:prstGeom prst="rect">
            <a:avLst/>
          </a:prstGeom>
        </p:spPr>
        <p:txBody>
          <a:bodyPr bIns="91425" rIns="91425" lIns="91425" tIns="91425" anchor="t" anchorCtr="0">
            <a:noAutofit/>
          </a:bodyPr>
          <a:lstStyle/>
          <a:p>
            <a:pPr>
              <a:buNone/>
            </a:pPr>
            <a:r>
              <a:rPr lang="en-US"/>
              <a:t>Take home message!</a:t>
            </a:r>
          </a:p>
        </p:txBody>
      </p:sp>
      <p:sp>
        <p:nvSpPr>
          <p:cNvPr id="248" name="Shape 248"/>
          <p:cNvSpPr txBox="1"/>
          <p:nvPr>
            <p:ph idx="1" type="body"/>
          </p:nvPr>
        </p:nvSpPr>
        <p:spPr>
          <a:xfrm>
            <a:off y="1600200" x="457200"/>
            <a:ext cy="4526100" cx="8229600"/>
          </a:xfrm>
          <a:prstGeom prst="rect">
            <a:avLst/>
          </a:prstGeom>
        </p:spPr>
        <p:txBody>
          <a:bodyPr bIns="91425" rIns="91425" lIns="91425" tIns="91425" anchor="t" anchorCtr="0">
            <a:noAutofit/>
          </a:bodyPr>
          <a:lstStyle/>
          <a:p>
            <a:pPr rtl="0" lvl="0" indent="-317500" marL="457200">
              <a:buClr>
                <a:schemeClr val="dk1"/>
              </a:buClr>
              <a:buSzPct val="43750"/>
              <a:buFont typeface="Calibri"/>
              <a:buChar char="●"/>
            </a:pPr>
            <a:r>
              <a:rPr lang="en-US"/>
              <a:t>Bone and Joint infections should be treated aggressively </a:t>
            </a:r>
          </a:p>
          <a:p>
            <a:pPr rtl="0" lvl="0" indent="-317500" marL="457200">
              <a:buClr>
                <a:schemeClr val="dk1"/>
              </a:buClr>
              <a:buSzPct val="43750"/>
              <a:buFont typeface="Calibri"/>
              <a:buChar char="●"/>
            </a:pPr>
            <a:r>
              <a:rPr lang="en-US"/>
              <a:t>Hardware + infection = hardware removal if possible</a:t>
            </a:r>
          </a:p>
          <a:p>
            <a:pPr rtl="0" lvl="0" indent="-317500" marL="457200">
              <a:buClr>
                <a:schemeClr val="dk1"/>
              </a:buClr>
              <a:buSzPct val="43750"/>
              <a:buFont typeface="Calibri"/>
              <a:buChar char="●"/>
            </a:pPr>
            <a:r>
              <a:rPr lang="en-US"/>
              <a:t>Post op monitoring is very important - </a:t>
            </a:r>
          </a:p>
          <a:p>
            <a:pPr rtl="0" lvl="1" indent="-317500" marL="914400">
              <a:buClr>
                <a:schemeClr val="dk1"/>
              </a:buClr>
              <a:buSzPct val="43750"/>
              <a:buFont typeface="Calibri"/>
              <a:buChar char="○"/>
            </a:pPr>
            <a:r>
              <a:rPr lang="en-US"/>
              <a:t>clinical vs lab</a:t>
            </a:r>
          </a:p>
          <a:p>
            <a:pPr rtl="0" lvl="1" indent="-317500" marL="914400">
              <a:buClr>
                <a:schemeClr val="dk1"/>
              </a:buClr>
              <a:buSzPct val="43750"/>
              <a:buFont typeface="Calibri"/>
              <a:buChar char="○"/>
            </a:pPr>
            <a:r>
              <a:rPr lang="en-US"/>
              <a:t>CRP vs ESR</a:t>
            </a:r>
          </a:p>
          <a:p>
            <a:pPr rtl="0" lvl="0" indent="-317500" marL="457200">
              <a:buClr>
                <a:schemeClr val="dk1"/>
              </a:buClr>
              <a:buSzPct val="43750"/>
              <a:buFont typeface="Calibri"/>
              <a:buChar char="●"/>
            </a:pPr>
            <a:r>
              <a:rPr lang="en-US"/>
              <a:t>Patient info can dictate type of treatment</a:t>
            </a:r>
          </a:p>
          <a:p>
            <a:pPr lvl="1" indent="-317500" marL="914400">
              <a:buClr>
                <a:schemeClr val="dk1"/>
              </a:buClr>
              <a:buSzPct val="43750"/>
              <a:buFont typeface="Calibri"/>
              <a:buChar char="○"/>
            </a:pPr>
            <a:r>
              <a:rPr lang="en-US"/>
              <a:t>total elbow replacement (very compliant and cooperative pt) vs elbow fusion (unreliable pt)</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2" name="Shape 252"/>
        <p:cNvGrpSpPr/>
        <p:nvPr/>
      </p:nvGrpSpPr>
      <p:grpSpPr>
        <a:xfrm>
          <a:off y="0" x="0"/>
          <a:ext cy="0" cx="0"/>
          <a:chOff y="0" x="0"/>
          <a:chExt cy="0" cx="0"/>
        </a:xfrm>
      </p:grpSpPr>
      <p:sp>
        <p:nvSpPr>
          <p:cNvPr id="253" name="Shape 253"/>
          <p:cNvSpPr txBox="1"/>
          <p:nvPr>
            <p:ph type="title"/>
          </p:nvPr>
        </p:nvSpPr>
        <p:spPr>
          <a:xfrm>
            <a:off y="274637" x="457200"/>
            <a:ext cy="1143000" cx="8229600"/>
          </a:xfrm>
          <a:prstGeom prst="rect">
            <a:avLst/>
          </a:prstGeom>
        </p:spPr>
        <p:txBody>
          <a:bodyPr bIns="91425" rIns="91425" lIns="91425" tIns="91425" anchor="t" anchorCtr="0">
            <a:noAutofit/>
          </a:bodyPr>
          <a:lstStyle/>
          <a:p>
            <a:pPr>
              <a:buNone/>
            </a:pPr>
            <a:r>
              <a:rPr lang="en-US"/>
              <a:t>The story started with this ???!</a:t>
            </a:r>
          </a:p>
        </p:txBody>
      </p:sp>
      <p:sp>
        <p:nvSpPr>
          <p:cNvPr id="254" name="Shape 254"/>
          <p:cNvSpPr/>
          <p:nvPr/>
        </p:nvSpPr>
        <p:spPr>
          <a:xfrm>
            <a:off y="1583050" x="-53250"/>
            <a:ext cy="5459925" cx="3283800"/>
          </a:xfrm>
          <a:prstGeom prst="rect">
            <a:avLst/>
          </a:prstGeom>
          <a:blipFill>
            <a:blip r:embed="rId3"/>
            <a:stretch>
              <a:fillRect/>
            </a:stretch>
          </a:blipFill>
          <a:ln>
            <a:noFill/>
          </a:ln>
        </p:spPr>
      </p:sp>
      <p:sp>
        <p:nvSpPr>
          <p:cNvPr id="255" name="Shape 255"/>
          <p:cNvSpPr/>
          <p:nvPr/>
        </p:nvSpPr>
        <p:spPr>
          <a:xfrm>
            <a:off y="1719400" x="3230550"/>
            <a:ext cy="4917175" cx="5913449"/>
          </a:xfrm>
          <a:prstGeom prst="rect">
            <a:avLst/>
          </a:prstGeom>
          <a:blipFill>
            <a:blip r:embed="rId4"/>
            <a:stretch>
              <a:fillRect/>
            </a:stretch>
          </a:blipFill>
          <a:ln>
            <a:noFill/>
          </a:ln>
        </p:spPr>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59" name="Shape 259"/>
        <p:cNvGrpSpPr/>
        <p:nvPr/>
      </p:nvGrpSpPr>
      <p:grpSpPr>
        <a:xfrm>
          <a:off y="0" x="0"/>
          <a:ext cy="0" cx="0"/>
          <a:chOff y="0" x="0"/>
          <a:chExt cy="0" cx="0"/>
        </a:xfrm>
      </p:grpSpPr>
      <p:sp>
        <p:nvSpPr>
          <p:cNvPr id="260" name="Shape 260"/>
          <p:cNvSpPr txBox="1"/>
          <p:nvPr>
            <p:ph type="title"/>
          </p:nvPr>
        </p:nvSpPr>
        <p:spPr>
          <a:xfrm>
            <a:off y="2138537" x="457200"/>
            <a:ext cy="1143000" cx="8229600"/>
          </a:xfrm>
          <a:prstGeom prst="rect">
            <a:avLst/>
          </a:prstGeom>
        </p:spPr>
        <p:txBody>
          <a:bodyPr bIns="91425" rIns="91425" lIns="91425" tIns="91425" anchor="t" anchorCtr="0">
            <a:noAutofit/>
          </a:bodyPr>
          <a:lstStyle/>
          <a:p>
            <a:pPr rtl="0" lvl="0">
              <a:buNone/>
            </a:pPr>
            <a:r>
              <a:rPr lang="en-US"/>
              <a:t>I hope you enjoyed!</a:t>
            </a:r>
          </a:p>
          <a:p>
            <a:r>
              <a:t/>
            </a:r>
          </a:p>
          <a:p>
            <a:pPr>
              <a:buNone/>
            </a:pPr>
            <a:r>
              <a:rPr lang="en-US"/>
              <a:t>Thank you!</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y="0" x="0"/>
          <a:ext cy="0" cx="0"/>
          <a:chOff y="0" x="0"/>
          <a:chExt cy="0" cx="0"/>
        </a:xfrm>
      </p:grpSpPr>
      <p:sp>
        <p:nvSpPr>
          <p:cNvPr id="65" name="Shape 65"/>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1" cap="none" baseline="0" sz="4400" lang="en-US" i="0">
                <a:solidFill>
                  <a:schemeClr val="dk1"/>
                </a:solidFill>
                <a:latin typeface="Calibri"/>
                <a:ea typeface="Calibri"/>
                <a:cs typeface="Calibri"/>
                <a:sym typeface="Calibri"/>
              </a:rPr>
              <a:t>Suggested reading</a:t>
            </a:r>
          </a:p>
        </p:txBody>
      </p:sp>
      <p:sp>
        <p:nvSpPr>
          <p:cNvPr id="66" name="Shape 66"/>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431800" marL="457200">
              <a:lnSpc>
                <a:spcPct val="90000"/>
              </a:lnSpc>
              <a:buClr>
                <a:schemeClr val="dk1"/>
              </a:buClr>
              <a:buSzPct val="100000"/>
              <a:buFont typeface="Calibri"/>
              <a:buChar char="●"/>
            </a:pPr>
            <a:r>
              <a:rPr strike="noStrike" u="none" b="1" cap="none" baseline="0" sz="3200" lang="en-US" i="0">
                <a:solidFill>
                  <a:schemeClr val="dk1"/>
                </a:solidFill>
                <a:latin typeface="Calibri"/>
                <a:ea typeface="Calibri"/>
                <a:cs typeface="Calibri"/>
                <a:sym typeface="Calibri"/>
              </a:rPr>
              <a:t>Turek's Orthopaedics: Principles and Their Application, 2005 edition, Chapter 6</a:t>
            </a:r>
          </a:p>
          <a:p>
            <a:pPr algn="l" rtl="0" lvl="0" marR="0" indent="-431800" marL="457200">
              <a:lnSpc>
                <a:spcPct val="90000"/>
              </a:lnSpc>
              <a:buClr>
                <a:schemeClr val="dk1"/>
              </a:buClr>
              <a:buSzPct val="100000"/>
              <a:buFont typeface="Calibri"/>
              <a:buChar char="●"/>
            </a:pPr>
            <a:r>
              <a:rPr b="1" lang="en-US"/>
              <a:t>lecture review</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y="0" x="0"/>
          <a:ext cy="0" cx="0"/>
          <a:chOff y="0" x="0"/>
          <a:chExt cy="0" cx="0"/>
        </a:xfrm>
      </p:grpSpPr>
      <p:sp>
        <p:nvSpPr>
          <p:cNvPr id="71" name="Shape 71"/>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History </a:t>
            </a:r>
          </a:p>
        </p:txBody>
      </p:sp>
      <p:sp>
        <p:nvSpPr>
          <p:cNvPr id="72" name="Shape 72"/>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62 year-old man</a:t>
            </a:r>
          </a:p>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Regular follow up in clinic for elbow fusion</a:t>
            </a:r>
          </a:p>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Elbow pain, swelling, and discharge for 5 days</a:t>
            </a:r>
          </a:p>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It is getting worse with time</a:t>
            </a:r>
          </a:p>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No hx of trauma</a:t>
            </a:r>
          </a:p>
          <a:p>
            <a:r>
              <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y="0" x="0"/>
          <a:ext cy="0" cx="0"/>
          <a:chOff y="0" x="0"/>
          <a:chExt cy="0" cx="0"/>
        </a:xfrm>
      </p:grpSpPr>
      <p:sp>
        <p:nvSpPr>
          <p:cNvPr id="77" name="Shape 77"/>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Objectives </a:t>
            </a:r>
          </a:p>
        </p:txBody>
      </p:sp>
      <p:sp>
        <p:nvSpPr>
          <p:cNvPr id="78" name="Shape 78"/>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lnSpc>
                <a:spcPct val="90000"/>
              </a:lnSpc>
              <a:buClr>
                <a:schemeClr val="dk1"/>
              </a:buClr>
              <a:buSzPct val="25000"/>
              <a:buFont typeface="Calibri"/>
              <a:buNone/>
            </a:pPr>
            <a:r>
              <a:rPr strike="noStrike" u="none" b="0" cap="none" baseline="0" sz="3000" lang="en-US" i="0">
                <a:solidFill>
                  <a:schemeClr val="dk1"/>
                </a:solidFill>
                <a:latin typeface="Calibri"/>
                <a:ea typeface="Calibri"/>
                <a:cs typeface="Calibri"/>
                <a:sym typeface="Calibri"/>
              </a:rPr>
              <a:t>Students should be able to: </a:t>
            </a:r>
          </a:p>
          <a:p>
            <a:pPr algn="l" rtl="0" lvl="0" marR="0" indent="0" marL="0">
              <a:lnSpc>
                <a:spcPct val="90000"/>
              </a:lnSpc>
              <a:buClr>
                <a:schemeClr val="dk1"/>
              </a:buClr>
              <a:buSzPct val="99999"/>
              <a:buFont typeface="Arial"/>
              <a:buChar char="•"/>
            </a:pPr>
            <a:r>
              <a:rPr strike="noStrike" u="none" b="0" cap="none" baseline="0" sz="3000" lang="en-US" i="0">
                <a:solidFill>
                  <a:schemeClr val="dk1"/>
                </a:solidFill>
                <a:latin typeface="Calibri"/>
                <a:ea typeface="Calibri"/>
                <a:cs typeface="Calibri"/>
                <a:sym typeface="Calibri"/>
              </a:rPr>
              <a:t>Demonstrate an essential knowledge in ability to obtain a complete and relevant history in order to identify:</a:t>
            </a:r>
          </a:p>
          <a:p>
            <a:pPr algn="l" rtl="0" lvl="1" marR="0" indent="0" marL="457200">
              <a:lnSpc>
                <a:spcPct val="90000"/>
              </a:lnSpc>
              <a:buClr>
                <a:schemeClr val="dk1"/>
              </a:buClr>
              <a:buSzPct val="99358"/>
              <a:buFont typeface="Arial"/>
              <a:buChar char="•"/>
            </a:pPr>
            <a:r>
              <a:rPr strike="noStrike" u="none" b="0" cap="none" baseline="0" sz="2600" lang="en-US" i="0">
                <a:solidFill>
                  <a:schemeClr val="dk1"/>
                </a:solidFill>
                <a:latin typeface="Calibri"/>
                <a:ea typeface="Calibri"/>
                <a:cs typeface="Calibri"/>
                <a:sym typeface="Calibri"/>
              </a:rPr>
              <a:t>Any risk factors associated with such clinical presentations</a:t>
            </a:r>
          </a:p>
          <a:p>
            <a:pPr algn="l" rtl="0" lvl="1" marR="0" indent="0" marL="457200">
              <a:lnSpc>
                <a:spcPct val="90000"/>
              </a:lnSpc>
              <a:buClr>
                <a:schemeClr val="dk1"/>
              </a:buClr>
              <a:buSzPct val="99358"/>
              <a:buFont typeface="Arial"/>
              <a:buChar char="•"/>
            </a:pPr>
            <a:r>
              <a:rPr strike="noStrike" u="none" b="0" cap="none" baseline="0" sz="2600" lang="en-US" i="0">
                <a:solidFill>
                  <a:schemeClr val="dk1"/>
                </a:solidFill>
                <a:latin typeface="Calibri"/>
                <a:ea typeface="Calibri"/>
                <a:cs typeface="Calibri"/>
                <a:sym typeface="Calibri"/>
              </a:rPr>
              <a:t>Any key factors in history to help out in reaching the most likely differential diagnosis. </a:t>
            </a:r>
          </a:p>
          <a:p>
            <a:pPr algn="l" rtl="0" lvl="1" marR="0" indent="0" marL="457200">
              <a:lnSpc>
                <a:spcPct val="90000"/>
              </a:lnSpc>
              <a:buClr>
                <a:schemeClr val="dk1"/>
              </a:buClr>
              <a:buSzPct val="99358"/>
              <a:buFont typeface="Arial"/>
              <a:buChar char="•"/>
            </a:pPr>
            <a:r>
              <a:rPr strike="noStrike" u="none" b="0" cap="none" baseline="0" sz="2600" lang="en-US" i="0">
                <a:solidFill>
                  <a:schemeClr val="dk1"/>
                </a:solidFill>
                <a:latin typeface="Calibri"/>
                <a:ea typeface="Calibri"/>
                <a:cs typeface="Calibri"/>
                <a:sym typeface="Calibri"/>
              </a:rPr>
              <a:t>An initial Potential list of a differential diagnosis</a:t>
            </a:r>
          </a:p>
          <a:p>
            <a:pPr algn="l" rtl="0" lvl="1" marR="0" indent="0" marL="457200">
              <a:lnSpc>
                <a:spcPct val="90000"/>
              </a:lnSpc>
              <a:buClr>
                <a:schemeClr val="dk1"/>
              </a:buClr>
              <a:buSzPct val="99358"/>
              <a:buFont typeface="Arial"/>
              <a:buChar char="•"/>
            </a:pPr>
            <a:r>
              <a:rPr strike="noStrike" u="none" b="0" cap="none" baseline="0" sz="2600" lang="en-US" i="0">
                <a:solidFill>
                  <a:schemeClr val="dk1"/>
                </a:solidFill>
                <a:latin typeface="Calibri"/>
                <a:ea typeface="Calibri"/>
                <a:cs typeface="Calibri"/>
                <a:sym typeface="Calibri"/>
              </a:rPr>
              <a:t>Any Red flags</a:t>
            </a:r>
          </a:p>
          <a:p>
            <a:r>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y="0" x="0"/>
          <a:ext cy="0" cx="0"/>
          <a:chOff y="0" x="0"/>
          <a:chExt cy="0" cx="0"/>
        </a:xfrm>
      </p:grpSpPr>
      <p:sp>
        <p:nvSpPr>
          <p:cNvPr id="83" name="Shape 83"/>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Further Hx </a:t>
            </a:r>
          </a:p>
        </p:txBody>
      </p:sp>
      <p:sp>
        <p:nvSpPr>
          <p:cNvPr id="84" name="Shape 84"/>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PMH: </a:t>
            </a:r>
          </a:p>
          <a:p>
            <a:pPr algn="l" rtl="0" lvl="1" marR="0" indent="0" marL="457200">
              <a:buClr>
                <a:schemeClr val="dk1"/>
              </a:buClr>
              <a:buSzPct val="101190"/>
              <a:buFont typeface="Arial"/>
              <a:buChar char="•"/>
            </a:pPr>
            <a:r>
              <a:rPr strike="noStrike" u="none" b="0" cap="none" baseline="0" sz="2800" lang="en-US" i="0">
                <a:solidFill>
                  <a:schemeClr val="dk1"/>
                </a:solidFill>
                <a:latin typeface="Calibri"/>
                <a:ea typeface="Calibri"/>
                <a:cs typeface="Calibri"/>
                <a:sym typeface="Calibri"/>
              </a:rPr>
              <a:t>DM type II on OHA</a:t>
            </a:r>
          </a:p>
          <a:p>
            <a:pPr algn="l" rtl="0" lvl="1" marR="0" indent="0" marL="457200">
              <a:buClr>
                <a:schemeClr val="dk1"/>
              </a:buClr>
              <a:buSzPct val="101190"/>
              <a:buFont typeface="Arial"/>
              <a:buChar char="•"/>
            </a:pPr>
            <a:r>
              <a:rPr strike="noStrike" u="none" b="0" cap="none" baseline="0" sz="2800" lang="en-US" i="0">
                <a:solidFill>
                  <a:schemeClr val="dk1"/>
                </a:solidFill>
                <a:latin typeface="Calibri"/>
                <a:ea typeface="Calibri"/>
                <a:cs typeface="Calibri"/>
                <a:sym typeface="Calibri"/>
              </a:rPr>
              <a:t>Psychiatry – mild schizophrenia on medication but not compliant → one genuine </a:t>
            </a:r>
            <a:r>
              <a:rPr lang="en-US"/>
              <a:t>suicide</a:t>
            </a:r>
            <a:r>
              <a:rPr strike="noStrike" u="none" b="0" cap="none" baseline="0" sz="2800" lang="en-US" i="0">
                <a:solidFill>
                  <a:schemeClr val="dk1"/>
                </a:solidFill>
                <a:latin typeface="Calibri"/>
                <a:ea typeface="Calibri"/>
                <a:cs typeface="Calibri"/>
                <a:sym typeface="Calibri"/>
              </a:rPr>
              <a:t> attempt</a:t>
            </a:r>
          </a:p>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PSH: </a:t>
            </a:r>
          </a:p>
          <a:p>
            <a:pPr algn="l" rtl="0" lvl="1" marR="0" indent="0" marL="457200">
              <a:buClr>
                <a:schemeClr val="dk1"/>
              </a:buClr>
              <a:buSzPct val="101190"/>
              <a:buFont typeface="Arial"/>
              <a:buChar char="•"/>
            </a:pPr>
            <a:r>
              <a:rPr strike="noStrike" u="none" b="0" cap="none" baseline="0" sz="2800" lang="en-US" i="0">
                <a:solidFill>
                  <a:schemeClr val="dk1"/>
                </a:solidFill>
                <a:latin typeface="Calibri"/>
                <a:ea typeface="Calibri"/>
                <a:cs typeface="Calibri"/>
                <a:sym typeface="Calibri"/>
              </a:rPr>
              <a:t>Elbow fusion done 3/12 @ kkuh for unstable comminuted non-united distal humerus fracture</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y="0" x="0"/>
          <a:ext cy="0" cx="0"/>
          <a:chOff y="0" x="0"/>
          <a:chExt cy="0" cx="0"/>
        </a:xfrm>
      </p:grpSpPr>
      <p:sp>
        <p:nvSpPr>
          <p:cNvPr id="89" name="Shape 89"/>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Further Hx </a:t>
            </a:r>
          </a:p>
        </p:txBody>
      </p:sp>
      <p:sp>
        <p:nvSpPr>
          <p:cNvPr id="90" name="Shape 90"/>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Social Hx: </a:t>
            </a:r>
          </a:p>
          <a:p>
            <a:pPr algn="l" rtl="0" lvl="1" marR="0" indent="0" marL="457200">
              <a:buClr>
                <a:schemeClr val="dk1"/>
              </a:buClr>
              <a:buSzPct val="101190"/>
              <a:buFont typeface="Arial"/>
              <a:buChar char="•"/>
            </a:pPr>
            <a:r>
              <a:rPr strike="noStrike" u="none" b="0" cap="none" baseline="0" sz="2800" lang="en-US" i="0">
                <a:solidFill>
                  <a:schemeClr val="dk1"/>
                </a:solidFill>
                <a:latin typeface="Calibri"/>
                <a:ea typeface="Calibri"/>
                <a:cs typeface="Calibri"/>
                <a:sym typeface="Calibri"/>
              </a:rPr>
              <a:t>Married with 2 sons and 1 daughter</a:t>
            </a:r>
          </a:p>
          <a:p>
            <a:pPr algn="l" rtl="0" lvl="1" marR="0" indent="0" marL="457200">
              <a:buClr>
                <a:schemeClr val="dk1"/>
              </a:buClr>
              <a:buSzPct val="101190"/>
              <a:buFont typeface="Arial"/>
              <a:buChar char="•"/>
            </a:pPr>
            <a:r>
              <a:rPr strike="noStrike" u="none" b="0" cap="none" baseline="0" sz="2800" lang="en-US" i="0">
                <a:solidFill>
                  <a:schemeClr val="dk1"/>
                </a:solidFill>
                <a:latin typeface="Calibri"/>
                <a:ea typeface="Calibri"/>
                <a:cs typeface="Calibri"/>
                <a:sym typeface="Calibri"/>
              </a:rPr>
              <a:t>Jobless </a:t>
            </a:r>
          </a:p>
          <a:p>
            <a:pPr algn="l" rtl="0" lvl="1" marR="0" indent="0" marL="457200">
              <a:buClr>
                <a:schemeClr val="dk1"/>
              </a:buClr>
              <a:buSzPct val="101190"/>
              <a:buFont typeface="Arial"/>
              <a:buChar char="•"/>
            </a:pPr>
            <a:r>
              <a:rPr strike="noStrike" u="none" b="0" cap="none" baseline="0" sz="2800" lang="en-US" i="0">
                <a:solidFill>
                  <a:schemeClr val="dk1"/>
                </a:solidFill>
                <a:latin typeface="Calibri"/>
                <a:ea typeface="Calibri"/>
                <a:cs typeface="Calibri"/>
                <a:sym typeface="Calibri"/>
              </a:rPr>
              <a:t>Lives in a rented house</a:t>
            </a:r>
          </a:p>
          <a:p>
            <a:pPr algn="l" rtl="0" lvl="1" marR="0" indent="0" marL="457200">
              <a:buClr>
                <a:schemeClr val="dk1"/>
              </a:buClr>
              <a:buSzPct val="101190"/>
              <a:buFont typeface="Arial"/>
              <a:buChar char="•"/>
            </a:pPr>
            <a:r>
              <a:rPr strike="noStrike" u="none" b="0" cap="none" baseline="0" sz="2800" lang="en-US" i="0">
                <a:solidFill>
                  <a:schemeClr val="dk1"/>
                </a:solidFill>
                <a:latin typeface="Calibri"/>
                <a:ea typeface="Calibri"/>
                <a:cs typeface="Calibri"/>
                <a:sym typeface="Calibri"/>
              </a:rPr>
              <a:t>Frequent travels to Bahrain</a:t>
            </a:r>
          </a:p>
          <a:p>
            <a:pPr algn="l" rtl="0" lvl="1" marR="0" indent="0" marL="457200">
              <a:buClr>
                <a:schemeClr val="dk1"/>
              </a:buClr>
              <a:buSzPct val="101190"/>
              <a:buFont typeface="Arial"/>
              <a:buChar char="•"/>
            </a:pPr>
            <a:r>
              <a:rPr strike="noStrike" u="none" b="0" cap="none" baseline="0" sz="2800" lang="en-US" i="0">
                <a:solidFill>
                  <a:schemeClr val="dk1"/>
                </a:solidFill>
                <a:latin typeface="Calibri"/>
                <a:ea typeface="Calibri"/>
                <a:cs typeface="Calibri"/>
                <a:sym typeface="Calibri"/>
              </a:rPr>
              <a:t>Heavy smoker</a:t>
            </a:r>
          </a:p>
          <a:p>
            <a:pPr algn="l" rtl="0" lvl="1" marR="0" indent="0" marL="457200">
              <a:buClr>
                <a:schemeClr val="dk1"/>
              </a:buClr>
              <a:buSzPct val="101190"/>
              <a:buFont typeface="Arial"/>
              <a:buChar char="•"/>
            </a:pPr>
            <a:r>
              <a:rPr strike="noStrike" u="none" b="0" cap="none" baseline="0" sz="2800" lang="en-US" i="0">
                <a:solidFill>
                  <a:schemeClr val="dk1"/>
                </a:solidFill>
                <a:latin typeface="Calibri"/>
                <a:ea typeface="Calibri"/>
                <a:cs typeface="Calibri"/>
                <a:sym typeface="Calibri"/>
              </a:rPr>
              <a:t>?alcohol consumption – patient was not clear on this</a:t>
            </a:r>
          </a:p>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Systemic review → not significant</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y="0" x="0"/>
          <a:ext cy="0" cx="0"/>
          <a:chOff y="0" x="0"/>
          <a:chExt cy="0" cx="0"/>
        </a:xfrm>
      </p:grpSpPr>
      <p:sp>
        <p:nvSpPr>
          <p:cNvPr id="95" name="Shape 95"/>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a:pPr algn="ctr" rtl="0" lvl="0" marR="0" indent="0" marL="0">
              <a:spcBef>
                <a:spcPts val="0"/>
              </a:spcBef>
              <a:spcAft>
                <a:spcPts val="0"/>
              </a:spcAft>
              <a:buClr>
                <a:schemeClr val="dk1"/>
              </a:buClr>
              <a:buSzPct val="25000"/>
              <a:buFont typeface="Calibri"/>
              <a:buNone/>
            </a:pPr>
            <a:r>
              <a:rPr strike="noStrike" u="none" b="0" cap="none" baseline="0" sz="4400" lang="en-US" i="0">
                <a:solidFill>
                  <a:schemeClr val="dk1"/>
                </a:solidFill>
                <a:latin typeface="Calibri"/>
                <a:ea typeface="Calibri"/>
                <a:cs typeface="Calibri"/>
                <a:sym typeface="Calibri"/>
              </a:rPr>
              <a:t>Objectives</a:t>
            </a:r>
          </a:p>
        </p:txBody>
      </p:sp>
      <p:sp>
        <p:nvSpPr>
          <p:cNvPr id="96" name="Shape 96"/>
          <p:cNvSpPr txBox="1"/>
          <p:nvPr>
            <p:ph idx="1" type="body"/>
          </p:nvPr>
        </p:nvSpPr>
        <p:spPr>
          <a:xfrm>
            <a:off y="1600200" x="457200"/>
            <a:ext cy="4525961" cx="8229600"/>
          </a:xfrm>
          <a:prstGeom prst="rect">
            <a:avLst/>
          </a:prstGeom>
          <a:noFill/>
          <a:ln>
            <a:noFill/>
          </a:ln>
        </p:spPr>
        <p:txBody>
          <a:bodyPr bIns="45700" rIns="91425" lIns="91425" tIns="45700" anchor="t" anchorCtr="0">
            <a:noAutofit/>
          </a:bodyPr>
          <a:lstStyle/>
          <a:p>
            <a:pPr algn="l" rtl="0" lvl="0" marR="0" indent="0" marL="0">
              <a:buClr>
                <a:schemeClr val="dk1"/>
              </a:buClr>
              <a:buSzPct val="98958"/>
              <a:buFont typeface="Arial"/>
              <a:buChar char="•"/>
            </a:pPr>
            <a:r>
              <a:rPr strike="noStrike" u="none" b="0" cap="none" baseline="0" sz="3200" lang="en-US" i="0">
                <a:solidFill>
                  <a:schemeClr val="dk1"/>
                </a:solidFill>
                <a:latin typeface="Calibri"/>
                <a:ea typeface="Calibri"/>
                <a:cs typeface="Calibri"/>
                <a:sym typeface="Calibri"/>
              </a:rPr>
              <a:t>After obtaining a complete patient History,  students should be able to:</a:t>
            </a:r>
          </a:p>
          <a:p>
            <a:pPr algn="l" rtl="0" lvl="1" marR="0" indent="0" marL="457200">
              <a:buClr>
                <a:schemeClr val="dk1"/>
              </a:buClr>
              <a:buSzPct val="101190"/>
              <a:buFont typeface="Arial"/>
              <a:buChar char="•"/>
            </a:pPr>
            <a:r>
              <a:rPr strike="noStrike" u="none" b="0" cap="none" baseline="0" sz="2800" lang="en-US" i="0">
                <a:solidFill>
                  <a:schemeClr val="dk1"/>
                </a:solidFill>
                <a:latin typeface="Calibri"/>
                <a:ea typeface="Calibri"/>
                <a:cs typeface="Calibri"/>
                <a:sym typeface="Calibri"/>
              </a:rPr>
              <a:t>Formulate their DD.</a:t>
            </a:r>
          </a:p>
          <a:p>
            <a:pPr algn="l" rtl="0" lvl="1" marR="0" indent="0" marL="457200">
              <a:buClr>
                <a:schemeClr val="dk1"/>
              </a:buClr>
              <a:buSzPct val="101190"/>
              <a:buFont typeface="Arial"/>
              <a:buChar char="•"/>
            </a:pPr>
            <a:r>
              <a:rPr strike="noStrike" u="none" b="0" cap="none" baseline="0" sz="2800" lang="en-US" i="0">
                <a:solidFill>
                  <a:schemeClr val="dk1"/>
                </a:solidFill>
                <a:latin typeface="Calibri"/>
                <a:ea typeface="Calibri"/>
                <a:cs typeface="Calibri"/>
                <a:sym typeface="Calibri"/>
              </a:rPr>
              <a:t>Demonstrate a clinical reasoning skills by providing the rationales to justify their DD.</a:t>
            </a:r>
          </a:p>
          <a:p>
            <a:pPr algn="l" rtl="0" lvl="1" marR="0" indent="0" marL="457200">
              <a:buClr>
                <a:schemeClr val="dk1"/>
              </a:buClr>
              <a:buSzPct val="101190"/>
              <a:buFont typeface="Arial"/>
              <a:buChar char="•"/>
            </a:pPr>
            <a:r>
              <a:rPr strike="noStrike" u="none" b="0" cap="none" baseline="0" sz="2800" lang="en-US" i="0">
                <a:solidFill>
                  <a:schemeClr val="dk1"/>
                </a:solidFill>
                <a:latin typeface="Calibri"/>
                <a:ea typeface="Calibri"/>
                <a:cs typeface="Calibri"/>
                <a:sym typeface="Calibri"/>
              </a:rPr>
              <a:t>Demonstrated knowledge in how to perform a focused and relevant physical examination based on such clinical presentation and DD.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xmlns:r="http://schemas.openxmlformats.org/officeDocument/2006/relationships" name="Office Theme">
  <a:themeElements>
    <a:clrScheme name="Office Theme 1">
      <a:dk1>
        <a:srgbClr val="000000"/>
      </a:dk1>
      <a:lt1>
        <a:srgbClr val="FFFFFF"/>
      </a:lt1>
      <a:dk2>
        <a:srgbClr val="1F497D"/>
      </a:dk2>
      <a:lt2>
        <a:srgbClr val="EEECE1"/>
      </a:lt2>
      <a:accent1>
        <a:srgbClr val="4F81BD"/>
      </a:accent1>
      <a:accent2>
        <a:srgbClr val="C0504D"/>
      </a:accent2>
      <a:accent3>
        <a:srgbClr val="FFFFFF"/>
      </a:accent3>
      <a:accent4>
        <a:srgbClr val="4F81BD"/>
      </a:accent4>
      <a:accent5>
        <a:srgbClr val="C0504D"/>
      </a:accent5>
      <a:accent6>
        <a:srgbClr val="FFFFFF"/>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