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6635FF-87E0-4E9E-87EF-6AA2B1576B4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8C8DBE-EBE3-4417-8B3A-6FBF95DE113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 H A P T E </a:t>
            </a:r>
            <a:r>
              <a:rPr lang="pt-BR" b="1" dirty="0" smtClean="0"/>
              <a:t>R </a:t>
            </a:r>
            <a:r>
              <a:rPr lang="en-US" b="1" dirty="0" smtClean="0"/>
              <a:t>8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Linear Transformations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9600" y="1219200"/>
            <a:ext cx="3272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Properties of Kernel and Range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3581400" cy="168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1295400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Remarks</a:t>
            </a:r>
          </a:p>
          <a:p>
            <a:r>
              <a:rPr lang="en-US" dirty="0" smtClean="0"/>
              <a:t>1.  </a:t>
            </a:r>
            <a:r>
              <a:rPr lang="en-US" dirty="0"/>
              <a:t>The range of a linear transformation is a subspace of its</a:t>
            </a:r>
          </a:p>
          <a:p>
            <a:r>
              <a:rPr lang="en-US" dirty="0" err="1"/>
              <a:t>codomain</a:t>
            </a:r>
            <a:r>
              <a:rPr lang="en-US" dirty="0"/>
              <a:t>.</a:t>
            </a:r>
          </a:p>
          <a:p>
            <a:r>
              <a:rPr lang="en-US" dirty="0" smtClean="0"/>
              <a:t>2.  </a:t>
            </a:r>
            <a:r>
              <a:rPr lang="en-US" dirty="0"/>
              <a:t>The range of a matrix transformation is the column space</a:t>
            </a:r>
          </a:p>
          <a:p>
            <a:r>
              <a:rPr lang="en-US" dirty="0"/>
              <a:t>of the matrix.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9600" y="914400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DEFINITION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2391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657600"/>
            <a:ext cx="52292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762000" y="3124200"/>
            <a:ext cx="1896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THEOREM 8.2.2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685800"/>
            <a:ext cx="4228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EXAMPLE 7 Finding Rank and Nullity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6400800" cy="166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295650"/>
            <a:ext cx="2995613" cy="36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810000"/>
            <a:ext cx="1382957" cy="33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886200"/>
            <a:ext cx="193901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8382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THEOREM 8.2.3</a:t>
            </a:r>
          </a:p>
          <a:p>
            <a:r>
              <a:rPr lang="en-US" b="1" dirty="0">
                <a:solidFill>
                  <a:srgbClr val="00B0F0"/>
                </a:solidFill>
              </a:rPr>
              <a:t>Dimension Theorem for Linear Transformations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372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81000" y="838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8.1</a:t>
            </a:r>
          </a:p>
          <a:p>
            <a:r>
              <a:rPr lang="en-US" dirty="0">
                <a:solidFill>
                  <a:srgbClr val="00B0F0"/>
                </a:solidFill>
              </a:rPr>
              <a:t>GENERAL </a:t>
            </a:r>
            <a:r>
              <a:rPr lang="en-US" dirty="0" smtClean="0">
                <a:solidFill>
                  <a:srgbClr val="00B0F0"/>
                </a:solidFill>
              </a:rPr>
              <a:t>LINEAR TRANSFORMATIONS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04800" y="1524000"/>
            <a:ext cx="3056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Definitions and Terminology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5013"/>
            <a:ext cx="9143999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838200"/>
            <a:ext cx="4199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EXAMPLE 2 The Zero Transformation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7943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810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228600" y="8382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EXAMPLE 4 Dilation and </a:t>
            </a:r>
            <a:r>
              <a:rPr lang="en-US" b="1" dirty="0" smtClean="0">
                <a:solidFill>
                  <a:srgbClr val="00B0F0"/>
                </a:solidFill>
              </a:rPr>
              <a:t>Contraction Operators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76400"/>
            <a:ext cx="19050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2000" y="6096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EXAMPLE 10 A Linear Transformation Using an Inner Product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791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" y="4572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EXAMPLE 13 A Transformation That Is Not Linear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88296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14400" y="685800"/>
            <a:ext cx="3844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Properties of Linear Transformations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85800" y="1066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THEOREM </a:t>
            </a:r>
            <a:r>
              <a:rPr lang="en-US" b="1" dirty="0" smtClean="0"/>
              <a:t>8.1.1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58674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38200" y="6858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EXAMPLE 14 Computing with Images of Basis Vectors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8011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4851256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419600"/>
            <a:ext cx="21002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90600" y="68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8.2</a:t>
            </a:r>
          </a:p>
          <a:p>
            <a:r>
              <a:rPr lang="en-US" dirty="0">
                <a:solidFill>
                  <a:srgbClr val="00B0F0"/>
                </a:solidFill>
              </a:rPr>
              <a:t>KERNEL AND RANGE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990600" y="1676400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DEFINITION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8839200" cy="73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0"/>
            <a:ext cx="8820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4667250"/>
            <a:ext cx="87725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1482</TotalTime>
  <Words>117</Words>
  <Application>Microsoft Office PowerPoint</Application>
  <PresentationFormat>عرض على الشاشة (3:4)‏</PresentationFormat>
  <Paragraphs>26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C H A P T E R 8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8 </dc:title>
  <dc:creator>walmujammi</dc:creator>
  <cp:lastModifiedBy>walmujammi</cp:lastModifiedBy>
  <cp:revision>3</cp:revision>
  <dcterms:created xsi:type="dcterms:W3CDTF">2018-04-15T04:12:59Z</dcterms:created>
  <dcterms:modified xsi:type="dcterms:W3CDTF">2018-04-16T04:55:05Z</dcterms:modified>
</cp:coreProperties>
</file>