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1" r:id="rId8"/>
    <p:sldId id="272" r:id="rId9"/>
    <p:sldId id="273" r:id="rId10"/>
    <p:sldId id="266" r:id="rId11"/>
    <p:sldId id="274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26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02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63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069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040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47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597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3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769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292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53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268D-22C4-472B-B20A-0734A9AD4D40}" type="datetimeFigureOut">
              <a:rPr lang="ar-SA" smtClean="0"/>
              <a:t>05/01/34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BA26-70AB-4A1B-9DE2-A7F3E31840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3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2.xml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cape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17" name="Picture 2" descr="C:\Documents and Settings\ASUS\سطح المكتب\البحث\ksu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صورة 8" descr="كلية التربية بجامعة الملك سعو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638" y="2276872"/>
            <a:ext cx="164307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 descr="1612133_bayyan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4624"/>
            <a:ext cx="409575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579626" y="692696"/>
            <a:ext cx="2528878" cy="1470025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المملكة العربية السعودية</a:t>
            </a:r>
            <a:br>
              <a:rPr lang="ar-SA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جامعة الملك سعود</a:t>
            </a:r>
            <a:br>
              <a:rPr lang="ar-SA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كلية التربية</a:t>
            </a:r>
            <a:br>
              <a:rPr lang="ar-SA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قسم المناهج وطرق التدريس</a:t>
            </a:r>
            <a:endParaRPr lang="en-US" sz="24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1979712" y="5805264"/>
            <a:ext cx="6840760" cy="720080"/>
          </a:xfrm>
          <a:prstGeom prst="roundRect">
            <a:avLst>
              <a:gd name="adj" fmla="val 14949"/>
            </a:avLst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اعداد الطالب : عبدالكريم غريب الشمري                  </a:t>
            </a:r>
            <a:r>
              <a:rPr lang="ar-SA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2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إشراف الدكتور / رياض الحسن</a:t>
            </a:r>
            <a:endParaRPr lang="en-US" sz="2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99792" y="2276872"/>
            <a:ext cx="5328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استعراض اهم برامج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تحرير الصور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699792" y="4581128"/>
            <a:ext cx="532859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dk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575نهج  </a:t>
            </a:r>
            <a:r>
              <a:rPr lang="ar-SA" sz="2800" b="1" dirty="0">
                <a:solidFill>
                  <a:schemeClr val="dk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تصميم برامج الحاسب التعليمية</a:t>
            </a:r>
          </a:p>
        </p:txBody>
      </p:sp>
    </p:spTree>
    <p:extLst>
      <p:ext uri="{BB962C8B-B14F-4D97-AF65-F5344CB8AC3E}">
        <p14:creationId xmlns:p14="http://schemas.microsoft.com/office/powerpoint/2010/main" val="11107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156176" y="1196752"/>
            <a:ext cx="2736304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err="1" smtClean="0"/>
              <a:t>iphoto</a:t>
            </a:r>
            <a:endParaRPr lang="ar-SA" sz="32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436096" y="1988840"/>
            <a:ext cx="273630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phohoforge2</a:t>
            </a:r>
            <a:endParaRPr lang="ar-SA" sz="2800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347864" y="4365104"/>
            <a:ext cx="273630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 smtClean="0"/>
              <a:t>Phototoaster</a:t>
            </a:r>
            <a:r>
              <a:rPr lang="en-US" sz="2400" dirty="0" smtClean="0"/>
              <a:t> </a:t>
            </a:r>
            <a:r>
              <a:rPr lang="ar-SA" sz="2400" dirty="0" smtClean="0"/>
              <a:t>غير مجاني 1.99 دولار</a:t>
            </a:r>
            <a:endParaRPr lang="ar-SA" sz="2400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156176" y="2780928"/>
            <a:ext cx="2736304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err="1" smtClean="0"/>
              <a:t>shapseed</a:t>
            </a:r>
            <a:endParaRPr lang="ar-SA" sz="2800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627784" y="1988840"/>
            <a:ext cx="2736304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Adobe </a:t>
            </a:r>
            <a:r>
              <a:rPr lang="en-US" sz="2400" dirty="0" err="1" smtClean="0"/>
              <a:t>photoshop</a:t>
            </a:r>
            <a:endParaRPr lang="ar-SA" sz="2400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347864" y="1196752"/>
            <a:ext cx="273630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err="1" smtClean="0"/>
              <a:t>colorblast</a:t>
            </a:r>
            <a:endParaRPr lang="ar-SA" sz="2800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156176" y="4365104"/>
            <a:ext cx="2736304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err="1" smtClean="0"/>
              <a:t>photopad</a:t>
            </a:r>
            <a:endParaRPr lang="ar-SA" sz="2800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508104" y="3573016"/>
            <a:ext cx="273630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err="1" smtClean="0"/>
              <a:t>filterstorm</a:t>
            </a:r>
            <a:endParaRPr lang="ar-SA" sz="2800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699792" y="3573016"/>
            <a:ext cx="2736304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Photo studio</a:t>
            </a:r>
            <a:endParaRPr lang="ar-SA" sz="2800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3347864" y="2780928"/>
            <a:ext cx="273630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Foxy photo editor</a:t>
            </a:r>
            <a:endParaRPr lang="ar-SA" sz="2400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652120" y="5157192"/>
            <a:ext cx="273630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err="1" smtClean="0"/>
              <a:t>skitch</a:t>
            </a:r>
            <a:endParaRPr lang="ar-SA" sz="2800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843808" y="5157192"/>
            <a:ext cx="2736304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Pic stitch</a:t>
            </a:r>
            <a:endParaRPr lang="ar-SA" sz="2800" dirty="0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6156176" y="5949280"/>
            <a:ext cx="2736304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err="1" smtClean="0"/>
              <a:t>instagram</a:t>
            </a:r>
            <a:endParaRPr lang="ar-SA" sz="2800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347864" y="5949280"/>
            <a:ext cx="273630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aviary</a:t>
            </a:r>
            <a:endParaRPr lang="ar-SA" sz="2800" dirty="0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1979712" y="188640"/>
            <a:ext cx="5472608" cy="864096"/>
          </a:xfrm>
          <a:prstGeom prst="plaque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800" b="1" dirty="0" smtClean="0"/>
              <a:t>برامج تحرير الصور </a:t>
            </a:r>
            <a:r>
              <a:rPr lang="ar-SA" sz="2800" b="1" dirty="0" err="1" smtClean="0"/>
              <a:t>للاجهزة</a:t>
            </a:r>
            <a:r>
              <a:rPr lang="ar-SA" sz="2800" b="1" dirty="0" smtClean="0"/>
              <a:t> الذكية </a:t>
            </a:r>
            <a:endParaRPr lang="en-US" sz="2800" b="1" dirty="0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39552" y="2780928"/>
            <a:ext cx="2736304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err="1" smtClean="0"/>
              <a:t>twitpic</a:t>
            </a:r>
            <a:endParaRPr lang="ar-SA" sz="3200" dirty="0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539552" y="1196752"/>
            <a:ext cx="2736304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err="1" smtClean="0"/>
              <a:t>photogane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4465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74032" y="1436578"/>
            <a:ext cx="63184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lang="ar-SA" sz="8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وصلى الله على نبينا محمد وعلى </a:t>
            </a:r>
            <a:r>
              <a:rPr lang="ar-SA" sz="8800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آله</a:t>
            </a:r>
            <a:r>
              <a:rPr lang="ar-SA" sz="8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وصحبه وسلم</a:t>
            </a:r>
            <a:r>
              <a:rPr lang="ar-SA" sz="8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ar-SA" sz="8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</a:br>
            <a:endParaRPr lang="en-US" sz="8800" b="1" kern="0" dirty="0">
              <a:solidFill>
                <a:srgbClr val="FFFF00"/>
              </a:solidFill>
              <a:latin typeface="Arial" pitchFamily="34" charset="0"/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9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صورة 40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مستطيل ذو زوايا قطرية مخدوشة 29">
            <a:hlinkClick r:id="" action="ppaction://noaction"/>
          </p:cNvPr>
          <p:cNvSpPr/>
          <p:nvPr/>
        </p:nvSpPr>
        <p:spPr>
          <a:xfrm>
            <a:off x="3820382" y="4941168"/>
            <a:ext cx="5072098" cy="9361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برامج الاجهزة الذكية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2843808" y="477615"/>
            <a:ext cx="5472608" cy="1007169"/>
          </a:xfrm>
          <a:prstGeom prst="plaque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800" b="1" dirty="0" smtClean="0"/>
              <a:t>برامج تحرير الصور</a:t>
            </a:r>
            <a:endParaRPr lang="en-US" sz="2800" b="1" dirty="0"/>
          </a:p>
        </p:txBody>
      </p:sp>
      <p:pic>
        <p:nvPicPr>
          <p:cNvPr id="36" name="Picture 2" descr="C:\Users\7g\Desktop\HomeIco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1296144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خدوشة 14">
            <a:hlinkClick r:id="" action="ppaction://noaction"/>
          </p:cNvPr>
          <p:cNvSpPr/>
          <p:nvPr/>
        </p:nvSpPr>
        <p:spPr>
          <a:xfrm>
            <a:off x="3820382" y="3869432"/>
            <a:ext cx="5072098" cy="999728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برنامج </a:t>
            </a:r>
            <a:r>
              <a:rPr lang="ar-SA" sz="2800" b="1" dirty="0" err="1" smtClean="0">
                <a:solidFill>
                  <a:schemeClr val="tx1"/>
                </a:solidFill>
              </a:rPr>
              <a:t>فوتوبوس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r>
              <a:rPr lang="ar-SA" sz="2800" b="1" dirty="0" err="1" smtClean="0">
                <a:solidFill>
                  <a:schemeClr val="tx1"/>
                </a:solidFill>
              </a:rPr>
              <a:t>برو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photo </a:t>
            </a:r>
            <a:r>
              <a:rPr lang="en-US" sz="2800" b="1" dirty="0" err="1" smtClean="0">
                <a:solidFill>
                  <a:schemeClr val="tx1"/>
                </a:solidFill>
              </a:rPr>
              <a:t>pos</a:t>
            </a:r>
            <a:r>
              <a:rPr lang="en-US" sz="2800" b="1" dirty="0" smtClean="0">
                <a:solidFill>
                  <a:schemeClr val="tx1"/>
                </a:solidFill>
              </a:rPr>
              <a:t> pro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7" name="مستطيل ذو زوايا قطرية مخدوشة 16">
            <a:hlinkClick r:id="" action="ppaction://noaction"/>
          </p:cNvPr>
          <p:cNvSpPr/>
          <p:nvPr/>
        </p:nvSpPr>
        <p:spPr>
          <a:xfrm>
            <a:off x="3820382" y="2780928"/>
            <a:ext cx="5072098" cy="100811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برنامج باينت نت </a:t>
            </a:r>
            <a:r>
              <a:rPr lang="en-US" sz="2800" b="1" dirty="0" smtClean="0">
                <a:solidFill>
                  <a:schemeClr val="tx1"/>
                </a:solidFill>
              </a:rPr>
              <a:t>paint.net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8" name="مستطيل ذو زوايا قطرية مخدوشة 17">
            <a:hlinkClick r:id="" action="ppaction://noaction"/>
          </p:cNvPr>
          <p:cNvSpPr/>
          <p:nvPr/>
        </p:nvSpPr>
        <p:spPr>
          <a:xfrm>
            <a:off x="3820382" y="1628800"/>
            <a:ext cx="5072098" cy="108012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برنامج </a:t>
            </a:r>
            <a:r>
              <a:rPr lang="ar-SA" sz="2800" b="1" dirty="0" err="1" smtClean="0">
                <a:solidFill>
                  <a:schemeClr val="tx1"/>
                </a:solidFill>
              </a:rPr>
              <a:t>فوتوسكيب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photoscape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69432"/>
            <a:ext cx="1573308" cy="99972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5839"/>
            <a:ext cx="1573308" cy="100320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642839"/>
            <a:ext cx="1573308" cy="1066081"/>
          </a:xfrm>
          <a:prstGeom prst="rect">
            <a:avLst/>
          </a:prstGeom>
        </p:spPr>
      </p:pic>
      <p:pic>
        <p:nvPicPr>
          <p:cNvPr id="1026" name="Picture 2" descr="http://cdn.iextract.quadrat4.com/images/c8f4bb36f6b70e44660aec5b032963a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41168"/>
            <a:ext cx="157330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95822" y="332656"/>
            <a:ext cx="5252642" cy="830109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برنامج </a:t>
            </a:r>
            <a:r>
              <a:rPr lang="ar-SA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فوتوسكيب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potoscape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raditional Arabic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27784" y="1844824"/>
            <a:ext cx="6120299" cy="3456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rgbClr val="FF0000"/>
                </a:solidFill>
                <a:ea typeface="Calibri"/>
                <a:cs typeface="Traditional Arabic"/>
              </a:rPr>
              <a:t>معلومات هامة عن البرنامج :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</a:rPr>
              <a:t>1. رقم اخر اصدار: 3.6.2 بتاريخ 2012/3/11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2. البرنامج مجاني ومفتوح </a:t>
            </a:r>
            <a:r>
              <a:rPr lang="ar-SA" sz="2000" b="1" dirty="0">
                <a:solidFill>
                  <a:schemeClr val="tx1"/>
                </a:solidFill>
                <a:ea typeface="Calibri"/>
                <a:cs typeface="Traditional Arabic"/>
              </a:rPr>
              <a:t>المصدر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وحجمه : 17.5 ميجابايت 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</a:rPr>
              <a:t>3. يدعم اللغة العربية 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4. متوافق مع جميع اصدارات مايكروسوفت ويندوز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</a:rPr>
              <a:t>5. موقع البرنامج على الشبكة </a:t>
            </a:r>
            <a:r>
              <a:rPr lang="en-US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  <a:hlinkClick r:id="rId3"/>
              </a:rPr>
              <a:t>www.photoscape.org</a:t>
            </a:r>
            <a:r>
              <a:rPr lang="en-US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</a:rPr>
              <a:t>  </a:t>
            </a:r>
            <a:r>
              <a:rPr lang="ar-SA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</a:rPr>
              <a:t> </a:t>
            </a:r>
            <a:endParaRPr lang="en-US" sz="2000" dirty="0">
              <a:solidFill>
                <a:schemeClr val="tx1"/>
              </a:solidFill>
              <a:effectLst/>
              <a:ea typeface="Calibri"/>
              <a:cs typeface="Arial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670"/>
            <a:ext cx="1927703" cy="40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4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95822" y="332656"/>
            <a:ext cx="5252642" cy="830109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برنامج </a:t>
            </a:r>
            <a:r>
              <a:rPr lang="ar-SA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فوتوسكيب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potoscape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raditional Arabic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11761" y="1268760"/>
            <a:ext cx="6552728" cy="53285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rgbClr val="FF0000"/>
                </a:solidFill>
                <a:ea typeface="Calibri"/>
                <a:cs typeface="Traditional Arabic"/>
              </a:rPr>
              <a:t>مميزات البرنامج :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</a:rPr>
              <a:t>1. سهولة التصميم والتعديل على الصور للمبتدئين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2. وجود كم هائل من التأثيرات الجاهزة والمعدة مسبقا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</a:rPr>
              <a:t>3.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التعديل على مجموعة كبيرة من الصور في وقت واحد وبضغطه زر</a:t>
            </a:r>
            <a:endParaRPr lang="ar-SA" sz="2000" b="1" dirty="0" smtClean="0">
              <a:solidFill>
                <a:schemeClr val="tx1"/>
              </a:solidFill>
              <a:effectLst/>
              <a:ea typeface="Calibri"/>
              <a:cs typeface="Traditional Arabic"/>
            </a:endParaRP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4. البرنامج خفيف جدا على الجهاز لا يستهلك كثيرا من الذاكرة 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</a:rPr>
              <a:t>5. امكانية التقاط الشاشة «كاملة – نافذة معينة – منطقة في الشاشة »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6. اعادة تسمية مجموعة من الصور دفعة واحدة 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ffectLst/>
                <a:ea typeface="Calibri"/>
                <a:cs typeface="Traditional Arabic"/>
              </a:rPr>
              <a:t>7. يحتوي على العديد من النماذج الجاهزة للطباعة والبسيطة مثل التقارير والجداول 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8. امكانية اضافة الصور المتحركة مثل </a:t>
            </a:r>
            <a:r>
              <a:rPr lang="ar-SA" sz="2000" b="1" dirty="0" err="1" smtClean="0">
                <a:solidFill>
                  <a:schemeClr val="tx1"/>
                </a:solidFill>
                <a:ea typeface="Calibri"/>
                <a:cs typeface="Traditional Arabic"/>
              </a:rPr>
              <a:t>البنرات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وغيرها .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9. امكانية تحويل امتدادات الصور .</a:t>
            </a:r>
            <a:endParaRPr lang="en-US" sz="2000" dirty="0">
              <a:solidFill>
                <a:schemeClr val="tx1"/>
              </a:solidFill>
              <a:effectLst/>
              <a:ea typeface="Calibri"/>
              <a:cs typeface="Arial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670"/>
            <a:ext cx="1927703" cy="40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95822" y="332656"/>
            <a:ext cx="5252642" cy="830109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برنامج </a:t>
            </a:r>
            <a:r>
              <a:rPr lang="ar-SA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فوتوسكيب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potoscape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raditional Arabic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28165" y="1340768"/>
            <a:ext cx="6120299" cy="51845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rgbClr val="FF0000"/>
                </a:solidFill>
                <a:ea typeface="Calibri"/>
                <a:cs typeface="Traditional Arabic"/>
              </a:rPr>
              <a:t>مواقع تحميل وتعلم البرنامج:</a:t>
            </a:r>
            <a:endParaRPr lang="ar-SA" sz="2800" b="1" dirty="0">
              <a:solidFill>
                <a:srgbClr val="FF0000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الموقع الرسمي للبرنامج وحجمه 16 ميجابايت وهو مجاني وسهل الاستخدام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raditional Arabic"/>
              </a:rPr>
              <a:t>http://www.photoscape.org/ps/main/index.php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رابط اخر مباشر لتحميل البرنامج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raditional Arabic"/>
              </a:rPr>
              <a:t>http://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raditional Arabic"/>
              </a:rPr>
              <a:t>www.photoscape.org/ps/main/download.php</a:t>
            </a:r>
            <a:endParaRPr lang="ar-SA" b="1" dirty="0" smtClean="0">
              <a:solidFill>
                <a:schemeClr val="tx2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solidFill>
                  <a:schemeClr val="tx2"/>
                </a:solidFill>
                <a:ea typeface="Calibri"/>
                <a:cs typeface="Traditional Arabic"/>
              </a:rPr>
              <a:t>شرح </a:t>
            </a: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برنامج </a:t>
            </a:r>
            <a:r>
              <a:rPr lang="ar-SA" b="1" dirty="0" err="1">
                <a:solidFill>
                  <a:schemeClr val="tx2"/>
                </a:solidFill>
                <a:ea typeface="Calibri"/>
                <a:cs typeface="Traditional Arabic"/>
              </a:rPr>
              <a:t>فوتوسكيب</a:t>
            </a: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 جميل جدا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raditional Arabic"/>
              </a:rPr>
              <a:t>http://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raditional Arabic"/>
              </a:rPr>
              <a:t>www.mjeed.tv/vb/showthread.php?t=47288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شرح برنامج </a:t>
            </a:r>
            <a:r>
              <a:rPr lang="ar-SA" b="1" dirty="0" err="1">
                <a:solidFill>
                  <a:schemeClr val="tx2"/>
                </a:solidFill>
                <a:ea typeface="Calibri"/>
                <a:cs typeface="Traditional Arabic"/>
              </a:rPr>
              <a:t>فوتوسكيب</a:t>
            </a: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 باليوتيوب مقاطع فيديو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raditional Arabic"/>
              </a:rPr>
              <a:t>http://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raditional Arabic"/>
              </a:rPr>
              <a:t>www.youtube.com/watch?v=b5GLK0P1VV8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b="1" dirty="0">
              <a:solidFill>
                <a:schemeClr val="tx2"/>
              </a:solidFill>
              <a:ea typeface="Calibri"/>
              <a:cs typeface="Traditional Arabic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670"/>
            <a:ext cx="1927703" cy="40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95822" y="332656"/>
            <a:ext cx="5252642" cy="830109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برنامج 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باينت نت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paint.net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raditional Arabic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67744" y="1268760"/>
            <a:ext cx="6480339" cy="53285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rgbClr val="FF0000"/>
                </a:solidFill>
                <a:ea typeface="Calibri"/>
                <a:cs typeface="Traditional Arabic"/>
              </a:rPr>
              <a:t>معلومات هامة عن البرنامج :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برنامج رائع صنعه عدة طلبة من جامعة واشنطن في امريكا بمساعدة شركة مايكروسوفت وهو تطوير لبرنامج الرسام العادي الموجود مع أي اصدار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windows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 ولكي يعمل البرنامج يجب ان يكون لديك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net framework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version2.0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من عيوبه انه </a:t>
            </a:r>
            <a:r>
              <a:rPr lang="ar-SA" sz="2000" b="1" dirty="0" err="1" smtClean="0">
                <a:solidFill>
                  <a:schemeClr val="tx1"/>
                </a:solidFill>
                <a:ea typeface="Calibri"/>
                <a:cs typeface="Traditional Arabic"/>
              </a:rPr>
              <a:t>لايدعم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اللغة العربية .</a:t>
            </a:r>
            <a:endParaRPr lang="ar-SA" sz="2000" b="1" dirty="0" smtClean="0">
              <a:solidFill>
                <a:schemeClr val="tx1"/>
              </a:solidFill>
              <a:ea typeface="Calibri"/>
              <a:cs typeface="Traditional Arabic"/>
            </a:endParaRP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اخر نسخة للبرنامج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v3.5.1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بتاريخ 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2012/7/10</a:t>
            </a:r>
            <a:endParaRPr lang="en-US" sz="2000" b="1" dirty="0">
              <a:solidFill>
                <a:schemeClr val="tx1"/>
              </a:solidFill>
              <a:ea typeface="Calibri"/>
              <a:cs typeface="Traditional Arabic"/>
            </a:endParaRP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البرنامج مجاني </a:t>
            </a:r>
            <a:r>
              <a:rPr lang="ar-SA" sz="2000" b="1" dirty="0">
                <a:solidFill>
                  <a:schemeClr val="tx1"/>
                </a:solidFill>
                <a:ea typeface="Calibri"/>
                <a:cs typeface="Traditional Arabic"/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وحجمه خفيف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3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ميجابايت 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يتميز بعدد لامحدود من عمليات التراجع 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امكانية اضافة العديد من </a:t>
            </a:r>
            <a:r>
              <a:rPr lang="ar-SA" sz="2000" b="1" dirty="0" err="1" smtClean="0">
                <a:solidFill>
                  <a:schemeClr val="tx1"/>
                </a:solidFill>
                <a:ea typeface="Calibri"/>
                <a:cs typeface="Traditional Arabic"/>
              </a:rPr>
              <a:t>التاثيرات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على الصور 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متوافق مع جميع اصدارات ويندوز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يدعم جميع امتدادات الصور 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حاز على العديد من الجوائز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564"/>
            <a:ext cx="1944216" cy="40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95822" y="332656"/>
            <a:ext cx="5252642" cy="830109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برنامج 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باينت نت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paint.net</a:t>
            </a:r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raditional Arabic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23729" y="1196752"/>
            <a:ext cx="6840760" cy="540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solidFill>
                  <a:srgbClr val="FF0000"/>
                </a:solidFill>
                <a:ea typeface="Calibri"/>
                <a:cs typeface="Traditional Arabic"/>
              </a:rPr>
              <a:t>مواقع تحميل وتعلم البرنامج</a:t>
            </a:r>
            <a:r>
              <a:rPr lang="ar-SA" sz="2800" b="1" dirty="0" smtClean="0">
                <a:solidFill>
                  <a:srgbClr val="FF0000"/>
                </a:solidFill>
                <a:ea typeface="Calibri"/>
                <a:cs typeface="Traditional Arabic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تحميل البرنامج من الموقع </a:t>
            </a:r>
            <a:r>
              <a:rPr lang="ar-SA" b="1" dirty="0" smtClean="0">
                <a:solidFill>
                  <a:schemeClr val="tx2"/>
                </a:solidFill>
                <a:ea typeface="Calibri"/>
                <a:cs typeface="Traditional Arabic"/>
              </a:rPr>
              <a:t> </a:t>
            </a:r>
            <a:r>
              <a:rPr lang="en-US" b="1" dirty="0">
                <a:solidFill>
                  <a:schemeClr val="tx1"/>
                </a:solidFill>
                <a:ea typeface="Calibri"/>
                <a:cs typeface="Traditional Arabic"/>
              </a:rPr>
              <a:t>http://paint-net.en.softonic.com</a:t>
            </a:r>
            <a:r>
              <a:rPr lang="en-US" b="1" dirty="0" smtClean="0">
                <a:solidFill>
                  <a:schemeClr val="tx1"/>
                </a:solidFill>
                <a:ea typeface="Calibri"/>
                <a:cs typeface="Traditional Arabic"/>
              </a:rPr>
              <a:t>/</a:t>
            </a:r>
            <a:endParaRPr lang="ar-SA" b="1" dirty="0">
              <a:solidFill>
                <a:schemeClr val="tx2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solidFill>
                  <a:schemeClr val="tx2"/>
                </a:solidFill>
                <a:ea typeface="Calibri"/>
                <a:cs typeface="Traditional Arabic"/>
              </a:rPr>
              <a:t>موقع </a:t>
            </a: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تحميل البرنامج باينت نت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tx1"/>
                </a:solidFill>
                <a:ea typeface="Calibri"/>
                <a:cs typeface="Traditional Arabic"/>
              </a:rPr>
              <a:t>http://download.cnet.com/Paint-NET/3000-2192_4-10338146.html</a:t>
            </a:r>
            <a:endParaRPr lang="ar-SA" b="1" dirty="0" smtClean="0">
              <a:solidFill>
                <a:schemeClr val="tx2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شرح تحميل البرنامج باينت نت </a:t>
            </a:r>
            <a:r>
              <a:rPr lang="en-US" b="1" dirty="0">
                <a:solidFill>
                  <a:schemeClr val="tx1"/>
                </a:solidFill>
                <a:ea typeface="Calibri"/>
                <a:cs typeface="Traditional Arabic"/>
              </a:rPr>
              <a:t>http://sport4ever.maktoob.com/t517528</a:t>
            </a:r>
            <a:r>
              <a:rPr lang="en-US" b="1" dirty="0" smtClean="0">
                <a:solidFill>
                  <a:schemeClr val="tx1"/>
                </a:solidFill>
                <a:ea typeface="Calibri"/>
                <a:cs typeface="Traditional Arabic"/>
              </a:rPr>
              <a:t>/</a:t>
            </a:r>
            <a:endParaRPr lang="ar-SA" b="1" dirty="0" smtClean="0">
              <a:solidFill>
                <a:schemeClr val="tx2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solidFill>
                  <a:schemeClr val="tx2"/>
                </a:solidFill>
                <a:ea typeface="Calibri"/>
                <a:cs typeface="Traditional Arabic"/>
              </a:rPr>
              <a:t>مدونة تقوم بشرح </a:t>
            </a:r>
            <a:r>
              <a:rPr lang="ar-SA" b="1" dirty="0">
                <a:solidFill>
                  <a:schemeClr val="tx2"/>
                </a:solidFill>
                <a:ea typeface="Calibri"/>
                <a:cs typeface="Traditional Arabic"/>
              </a:rPr>
              <a:t>برنامج باينت نت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tx1"/>
                </a:solidFill>
                <a:ea typeface="Calibri"/>
                <a:cs typeface="Traditional Arabic"/>
              </a:rPr>
              <a:t>http://alzaheer.wordpress.com/2011/11/26/%D8%B4%D8%B1%D8%AD-%D8%A8%D8%B1%D9%86%D8%A7%D9%85%D8%AC-paint-net-3-5-10</a:t>
            </a:r>
            <a:r>
              <a:rPr lang="en-US" b="1" dirty="0" smtClean="0">
                <a:solidFill>
                  <a:schemeClr val="tx1"/>
                </a:solidFill>
                <a:ea typeface="Calibri"/>
                <a:cs typeface="Traditional Arabic"/>
              </a:rPr>
              <a:t>/</a:t>
            </a:r>
            <a:endParaRPr lang="en-US" b="1" dirty="0">
              <a:solidFill>
                <a:schemeClr val="tx1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solidFill>
                  <a:schemeClr val="tx2"/>
                </a:solidFill>
                <a:ea typeface="Calibri"/>
                <a:cs typeface="Traditional Arabic"/>
              </a:rPr>
              <a:t>قناة باليوتيوب تشرح طريقة عمل البرنامج (ملاحظة يوجد موسيقى)</a:t>
            </a:r>
            <a:endParaRPr lang="ar-SA" b="1" dirty="0">
              <a:solidFill>
                <a:schemeClr val="tx2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chemeClr val="tx1"/>
                </a:solidFill>
                <a:ea typeface="Calibri"/>
                <a:cs typeface="Traditional Arabic"/>
              </a:rPr>
              <a:t>http</a:t>
            </a:r>
            <a:r>
              <a:rPr lang="en-US" b="1" dirty="0">
                <a:solidFill>
                  <a:schemeClr val="tx1"/>
                </a:solidFill>
                <a:ea typeface="Calibri"/>
                <a:cs typeface="Traditional Arabic"/>
              </a:rPr>
              <a:t>://www.youtube.com/watch?v=38Sp3HJzXnA&amp;feature=related</a:t>
            </a:r>
            <a:endParaRPr lang="en-US" b="1" dirty="0">
              <a:solidFill>
                <a:schemeClr val="tx1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b="1" dirty="0">
              <a:solidFill>
                <a:schemeClr val="tx1"/>
              </a:solidFill>
              <a:ea typeface="Calibri"/>
              <a:cs typeface="Traditional Arabic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564"/>
            <a:ext cx="1800200" cy="40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95822" y="332656"/>
            <a:ext cx="5252642" cy="830109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برنامج </a:t>
            </a:r>
            <a:r>
              <a:rPr lang="ar-SA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فوتوبوس</a:t>
            </a:r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 </a:t>
            </a:r>
            <a:r>
              <a:rPr lang="ar-SA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برو</a:t>
            </a:r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photo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pos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/>
                <a:cs typeface="Traditional Arabic" pitchFamily="2" charset="-78"/>
              </a:rPr>
              <a:t> pro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raditional Arabic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67744" y="1268760"/>
            <a:ext cx="6480339" cy="51125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rgbClr val="FF0000"/>
                </a:solidFill>
                <a:ea typeface="Calibri"/>
                <a:cs typeface="Traditional Arabic"/>
              </a:rPr>
              <a:t>معلومات هامة عن البرنامج :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هو البديل المناسب للفوتوشوب ومن اقوى برامج التصميم والتعديل على الصور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اصبح مجاني في نسخته الاخيرة 2012 بعد ان كان سعره </a:t>
            </a:r>
            <a:r>
              <a:rPr lang="ar-SA" sz="2000" b="1" dirty="0" err="1" smtClean="0">
                <a:solidFill>
                  <a:schemeClr val="tx1"/>
                </a:solidFill>
                <a:ea typeface="Calibri"/>
                <a:cs typeface="Traditional Arabic"/>
              </a:rPr>
              <a:t>لايقل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عن 60 دولار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يدعم جميع </a:t>
            </a:r>
            <a:r>
              <a:rPr lang="ar-SA" sz="2000" b="1" dirty="0" err="1" smtClean="0">
                <a:solidFill>
                  <a:schemeClr val="tx1"/>
                </a:solidFill>
                <a:ea typeface="Calibri"/>
                <a:cs typeface="Traditional Arabic"/>
              </a:rPr>
              <a:t>امتدادت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الصور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متوافق مع جميع اصدارات ويندوز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امكانية اضافة </a:t>
            </a:r>
            <a:r>
              <a:rPr lang="ar-SA" sz="2000" b="1" dirty="0" err="1" smtClean="0">
                <a:solidFill>
                  <a:schemeClr val="tx1"/>
                </a:solidFill>
                <a:ea typeface="Calibri"/>
                <a:cs typeface="Traditional Arabic"/>
              </a:rPr>
              <a:t>التاثيرات</a:t>
            </a: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 الخاصة على الصور 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ضغط الصور مع الحفاظ على الجودة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صنع الاطارات والازرار باحترافية </a:t>
            </a:r>
          </a:p>
          <a:p>
            <a:pPr marL="342900" indent="-342900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حاز على العديد من الجوائز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856"/>
            <a:ext cx="1861340" cy="41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‫أحياء_ثالث ثانوي طبيعي - نسخ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95822" y="332656"/>
            <a:ext cx="5252642" cy="830109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برنامج </a:t>
            </a:r>
            <a:r>
              <a:rPr lang="ar-SA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فوتوبوس</a:t>
            </a:r>
            <a:r>
              <a:rPr lang="ar-S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 </a:t>
            </a:r>
            <a:r>
              <a:rPr lang="ar-SA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برو</a:t>
            </a:r>
            <a:r>
              <a:rPr lang="ar-S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photo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pos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raditional Arabic" pitchFamily="2" charset="-78"/>
              </a:rPr>
              <a:t> pro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raditional Arabic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39753" y="1196752"/>
            <a:ext cx="6624736" cy="48245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solidFill>
                  <a:srgbClr val="FF0000"/>
                </a:solidFill>
                <a:ea typeface="Calibri"/>
                <a:cs typeface="Traditional Arabic"/>
              </a:rPr>
              <a:t>مواقع تحميل وتعلم البرنامج</a:t>
            </a:r>
            <a:r>
              <a:rPr lang="ar-SA" sz="2800" b="1" dirty="0" smtClean="0">
                <a:solidFill>
                  <a:srgbClr val="FF0000"/>
                </a:solidFill>
                <a:ea typeface="Calibri"/>
                <a:cs typeface="Traditional Arabic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chemeClr val="tx2"/>
                </a:solidFill>
                <a:ea typeface="Calibri"/>
                <a:cs typeface="Traditional Arabic"/>
              </a:rPr>
              <a:t>موقع تحميل البرنامج </a:t>
            </a:r>
            <a:r>
              <a:rPr lang="ar-SA" sz="2000" b="1" dirty="0" smtClean="0">
                <a:solidFill>
                  <a:schemeClr val="tx2"/>
                </a:solidFill>
                <a:ea typeface="Calibri"/>
                <a:cs typeface="Traditional Arabic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a typeface="Calibri"/>
                <a:cs typeface="Traditional Arabic"/>
              </a:rPr>
              <a:t>http://photo-pos-pro-photo-editor.soft32.com/</a:t>
            </a:r>
            <a:endParaRPr lang="ar-SA" sz="2000" b="1" dirty="0">
              <a:solidFill>
                <a:schemeClr val="tx1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chemeClr val="tx2"/>
                </a:solidFill>
                <a:ea typeface="Calibri"/>
                <a:cs typeface="Traditional Arabic"/>
              </a:rPr>
              <a:t>شرح برنامج </a:t>
            </a:r>
            <a:r>
              <a:rPr lang="ar-SA" sz="2000" b="1" dirty="0" err="1">
                <a:solidFill>
                  <a:schemeClr val="tx2"/>
                </a:solidFill>
                <a:ea typeface="Calibri"/>
                <a:cs typeface="Traditional Arabic"/>
              </a:rPr>
              <a:t>فوتوبوس</a:t>
            </a:r>
            <a:r>
              <a:rPr lang="ar-SA" sz="2000" b="1" dirty="0">
                <a:solidFill>
                  <a:schemeClr val="tx2"/>
                </a:solidFill>
                <a:ea typeface="Calibri"/>
                <a:cs typeface="Traditional Arabic"/>
              </a:rPr>
              <a:t> </a:t>
            </a:r>
            <a:r>
              <a:rPr lang="ar-SA" sz="2000" b="1" dirty="0" err="1">
                <a:solidFill>
                  <a:schemeClr val="tx2"/>
                </a:solidFill>
                <a:ea typeface="Calibri"/>
                <a:cs typeface="Traditional Arabic"/>
              </a:rPr>
              <a:t>برو</a:t>
            </a:r>
            <a:endParaRPr lang="ar-SA" sz="2000" b="1" dirty="0">
              <a:solidFill>
                <a:schemeClr val="tx2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a typeface="Calibri"/>
                <a:cs typeface="Traditional Arabic"/>
              </a:rPr>
              <a:t>http://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Traditional Arabic"/>
              </a:rPr>
              <a:t>www.alsalafway.com/Sisters/showthread.php?t=10469</a:t>
            </a:r>
            <a:endParaRPr lang="en-US" sz="2000" b="1" dirty="0">
              <a:solidFill>
                <a:schemeClr val="tx1"/>
              </a:solidFill>
              <a:ea typeface="Calibri"/>
              <a:cs typeface="Traditional Arabic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chemeClr val="tx2"/>
                </a:solidFill>
                <a:ea typeface="Calibri"/>
                <a:cs typeface="Traditional Arabic"/>
              </a:rPr>
              <a:t>قناة لشرح برنامج </a:t>
            </a:r>
            <a:r>
              <a:rPr lang="ar-SA" sz="2000" b="1" dirty="0" err="1">
                <a:solidFill>
                  <a:schemeClr val="tx2"/>
                </a:solidFill>
                <a:ea typeface="Calibri"/>
                <a:cs typeface="Traditional Arabic"/>
              </a:rPr>
              <a:t>الفوتوبوس</a:t>
            </a:r>
            <a:r>
              <a:rPr lang="ar-SA" sz="2000" b="1" dirty="0">
                <a:solidFill>
                  <a:schemeClr val="tx2"/>
                </a:solidFill>
                <a:ea typeface="Calibri"/>
                <a:cs typeface="Traditional Arabic"/>
              </a:rPr>
              <a:t> </a:t>
            </a:r>
            <a:r>
              <a:rPr lang="ar-SA" sz="2000" b="1" dirty="0" err="1">
                <a:solidFill>
                  <a:schemeClr val="tx2"/>
                </a:solidFill>
                <a:ea typeface="Calibri"/>
                <a:cs typeface="Traditional Arabic"/>
              </a:rPr>
              <a:t>برو</a:t>
            </a:r>
            <a:r>
              <a:rPr lang="ar-SA" sz="2000" b="1" dirty="0">
                <a:solidFill>
                  <a:schemeClr val="tx2"/>
                </a:solidFill>
                <a:ea typeface="Calibri"/>
                <a:cs typeface="Traditional Arabic"/>
              </a:rPr>
              <a:t> ملاحظة يوجد موسيقى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a typeface="Calibri"/>
                <a:cs typeface="Traditional Arabic"/>
              </a:rPr>
              <a:t>http://www.youtube.com/watch?v=5nBL-cldOcc</a:t>
            </a:r>
            <a:endParaRPr lang="ar-SA" sz="2000" b="1" dirty="0" smtClean="0">
              <a:solidFill>
                <a:schemeClr val="tx1"/>
              </a:solidFill>
              <a:ea typeface="Calibri"/>
              <a:cs typeface="Traditional Arabic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552"/>
            <a:ext cx="1933348" cy="40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7FB1C35C84E49AD1DBEA62C36FCD6" ma:contentTypeVersion="0" ma:contentTypeDescription="Create a new document." ma:contentTypeScope="" ma:versionID="7a51ea421ebb7953b1210d64e85706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052929-9973-4B83-AA7B-0230192B7A3F}"/>
</file>

<file path=customXml/itemProps2.xml><?xml version="1.0" encoding="utf-8"?>
<ds:datastoreItem xmlns:ds="http://schemas.openxmlformats.org/officeDocument/2006/customXml" ds:itemID="{69AD24A7-4C10-487A-9F21-86A08DEC5E6E}"/>
</file>

<file path=customXml/itemProps3.xml><?xml version="1.0" encoding="utf-8"?>
<ds:datastoreItem xmlns:ds="http://schemas.openxmlformats.org/officeDocument/2006/customXml" ds:itemID="{B8F653F5-8D01-4AF7-BDB4-E24EDED0AF80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532</Words>
  <Application>Microsoft Office PowerPoint</Application>
  <PresentationFormat>عرض على الشاشة (3:4)‏</PresentationFormat>
  <Paragraphs>95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30</cp:revision>
  <dcterms:created xsi:type="dcterms:W3CDTF">2012-10-04T14:30:25Z</dcterms:created>
  <dcterms:modified xsi:type="dcterms:W3CDTF">2012-11-17T22:52:18Z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0x0101004027FB1C35C84E49AD1DBEA62C36FCD6</vt:lpwstr>
  </property>
</Properties>
</file>