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862EA-1ADD-48DB-A2F0-5FC18432EB43}" type="doc">
      <dgm:prSet loTypeId="urn:microsoft.com/office/officeart/2005/8/layout/cycle5" loCatId="cycle" qsTypeId="urn:microsoft.com/office/officeart/2005/8/quickstyle/3d3" qsCatId="3D" csTypeId="urn:microsoft.com/office/officeart/2005/8/colors/colorful2" csCatId="colorful" phldr="1"/>
      <dgm:spPr/>
      <dgm:t>
        <a:bodyPr/>
        <a:lstStyle/>
        <a:p>
          <a:pPr rtl="1"/>
          <a:endParaRPr lang="ar-SA"/>
        </a:p>
      </dgm:t>
    </dgm:pt>
    <dgm:pt modelId="{5022872D-6DF9-48B3-BD83-DFAB0D2C18F3}">
      <dgm:prSet phldrT="[نص]" custT="1"/>
      <dgm:spPr/>
      <dgm:t>
        <a:bodyPr/>
        <a:lstStyle/>
        <a:p>
          <a:pPr rtl="1"/>
          <a:r>
            <a:rPr lang="ar-SA" sz="2000" b="1" dirty="0" smtClean="0">
              <a:solidFill>
                <a:schemeClr val="tx1"/>
              </a:solidFill>
            </a:rPr>
            <a:t>الجوع</a:t>
          </a:r>
          <a:endParaRPr lang="ar-SA" sz="2000" b="1" dirty="0">
            <a:solidFill>
              <a:schemeClr val="tx1"/>
            </a:solidFill>
          </a:endParaRPr>
        </a:p>
      </dgm:t>
    </dgm:pt>
    <dgm:pt modelId="{16970070-21A8-40AD-A343-F72958A8012B}" type="parTrans" cxnId="{8A5C8BBB-1EF8-4C2F-8964-256C1871B4B6}">
      <dgm:prSet/>
      <dgm:spPr/>
      <dgm:t>
        <a:bodyPr/>
        <a:lstStyle/>
        <a:p>
          <a:pPr rtl="1"/>
          <a:endParaRPr lang="ar-SA" sz="2000" b="1">
            <a:solidFill>
              <a:schemeClr val="tx1"/>
            </a:solidFill>
          </a:endParaRPr>
        </a:p>
      </dgm:t>
    </dgm:pt>
    <dgm:pt modelId="{953A8EAE-EA75-4BAB-BF64-05DAB144E79C}" type="sibTrans" cxnId="{8A5C8BBB-1EF8-4C2F-8964-256C1871B4B6}">
      <dgm:prSet/>
      <dgm:spPr/>
      <dgm:t>
        <a:bodyPr/>
        <a:lstStyle/>
        <a:p>
          <a:pPr rtl="1"/>
          <a:endParaRPr lang="ar-SA" sz="2000" b="1">
            <a:solidFill>
              <a:schemeClr val="tx1"/>
            </a:solidFill>
          </a:endParaRPr>
        </a:p>
      </dgm:t>
    </dgm:pt>
    <dgm:pt modelId="{1661C800-28DA-4C4E-A937-F42F6E16DB01}">
      <dgm:prSet phldrT="[نص]" custT="1"/>
      <dgm:spPr/>
      <dgm:t>
        <a:bodyPr/>
        <a:lstStyle/>
        <a:p>
          <a:pPr rtl="1"/>
          <a:r>
            <a:rPr lang="ar-SA" sz="2000" b="1" dirty="0" smtClean="0">
              <a:solidFill>
                <a:schemeClr val="tx1"/>
              </a:solidFill>
            </a:rPr>
            <a:t>عدم </a:t>
          </a:r>
          <a:r>
            <a:rPr lang="ar-SA" sz="2000" b="1" dirty="0" err="1" smtClean="0">
              <a:solidFill>
                <a:schemeClr val="tx1"/>
              </a:solidFill>
            </a:rPr>
            <a:t>توازن </a:t>
          </a:r>
          <a:r>
            <a:rPr lang="ar-SA" sz="2000" b="1" dirty="0" smtClean="0">
              <a:solidFill>
                <a:schemeClr val="tx1"/>
              </a:solidFill>
            </a:rPr>
            <a:t>( </a:t>
          </a:r>
          <a:r>
            <a:rPr lang="ar-SA" sz="2000" b="1" dirty="0" err="1" smtClean="0">
              <a:solidFill>
                <a:schemeClr val="tx1"/>
              </a:solidFill>
            </a:rPr>
            <a:t>حاجة )</a:t>
          </a:r>
          <a:endParaRPr lang="ar-SA" sz="2000" b="1" dirty="0">
            <a:solidFill>
              <a:schemeClr val="tx1"/>
            </a:solidFill>
          </a:endParaRPr>
        </a:p>
      </dgm:t>
    </dgm:pt>
    <dgm:pt modelId="{2AC73982-2B33-4894-B0D5-453510EB55E7}" type="parTrans" cxnId="{C3AD9598-68C3-492F-970F-0F0C5882FFB9}">
      <dgm:prSet/>
      <dgm:spPr/>
      <dgm:t>
        <a:bodyPr/>
        <a:lstStyle/>
        <a:p>
          <a:pPr rtl="1"/>
          <a:endParaRPr lang="ar-SA" sz="2000" b="1">
            <a:solidFill>
              <a:schemeClr val="tx1"/>
            </a:solidFill>
          </a:endParaRPr>
        </a:p>
      </dgm:t>
    </dgm:pt>
    <dgm:pt modelId="{4CEC91EB-2552-43CE-A68B-BE250E027C1B}" type="sibTrans" cxnId="{C3AD9598-68C3-492F-970F-0F0C5882FFB9}">
      <dgm:prSet/>
      <dgm:spPr/>
      <dgm:t>
        <a:bodyPr/>
        <a:lstStyle/>
        <a:p>
          <a:pPr rtl="1"/>
          <a:endParaRPr lang="ar-SA" sz="2000" b="1">
            <a:solidFill>
              <a:schemeClr val="tx1"/>
            </a:solidFill>
          </a:endParaRPr>
        </a:p>
      </dgm:t>
    </dgm:pt>
    <dgm:pt modelId="{68779931-8493-40E0-8589-571F0397908C}">
      <dgm:prSet phldrT="[نص]" custT="1"/>
      <dgm:spPr/>
      <dgm:t>
        <a:bodyPr/>
        <a:lstStyle/>
        <a:p>
          <a:pPr rtl="1"/>
          <a:r>
            <a:rPr lang="ar-SA" sz="2000" b="1" dirty="0" smtClean="0">
              <a:solidFill>
                <a:schemeClr val="tx1"/>
              </a:solidFill>
            </a:rPr>
            <a:t>إثارة سلوك البحث عن الطعام</a:t>
          </a:r>
          <a:endParaRPr lang="ar-SA" sz="2000" b="1" dirty="0">
            <a:solidFill>
              <a:schemeClr val="tx1"/>
            </a:solidFill>
          </a:endParaRPr>
        </a:p>
      </dgm:t>
    </dgm:pt>
    <dgm:pt modelId="{5EDBE3EE-114A-4854-BEE6-E70F9A4CEA16}" type="parTrans" cxnId="{E9C0D58B-AA41-4DC8-B496-A158C6DE8844}">
      <dgm:prSet/>
      <dgm:spPr/>
      <dgm:t>
        <a:bodyPr/>
        <a:lstStyle/>
        <a:p>
          <a:pPr rtl="1"/>
          <a:endParaRPr lang="ar-SA" sz="2000" b="1">
            <a:solidFill>
              <a:schemeClr val="tx1"/>
            </a:solidFill>
          </a:endParaRPr>
        </a:p>
      </dgm:t>
    </dgm:pt>
    <dgm:pt modelId="{336DC17E-820B-4E09-9B84-2F5DF6CA4D95}" type="sibTrans" cxnId="{E9C0D58B-AA41-4DC8-B496-A158C6DE8844}">
      <dgm:prSet/>
      <dgm:spPr/>
      <dgm:t>
        <a:bodyPr/>
        <a:lstStyle/>
        <a:p>
          <a:pPr rtl="1"/>
          <a:endParaRPr lang="ar-SA" sz="2000" b="1">
            <a:solidFill>
              <a:schemeClr val="tx1"/>
            </a:solidFill>
          </a:endParaRPr>
        </a:p>
      </dgm:t>
    </dgm:pt>
    <dgm:pt modelId="{298C8812-3BEC-4C5D-B2EB-7F9C4A04B086}">
      <dgm:prSet phldrT="[نص]" custT="1"/>
      <dgm:spPr/>
      <dgm:t>
        <a:bodyPr/>
        <a:lstStyle/>
        <a:p>
          <a:pPr rtl="1"/>
          <a:r>
            <a:rPr lang="ar-SA" sz="2000" b="1" dirty="0" smtClean="0">
              <a:solidFill>
                <a:schemeClr val="tx1"/>
              </a:solidFill>
            </a:rPr>
            <a:t>الطعام</a:t>
          </a:r>
        </a:p>
        <a:p>
          <a:pPr rtl="1"/>
          <a:r>
            <a:rPr lang="ar-SA" sz="2000" b="1" dirty="0" smtClean="0">
              <a:solidFill>
                <a:schemeClr val="tx1"/>
              </a:solidFill>
            </a:rPr>
            <a:t>( </a:t>
          </a:r>
          <a:r>
            <a:rPr lang="ar-SA" sz="2000" b="1" dirty="0" err="1" smtClean="0">
              <a:solidFill>
                <a:schemeClr val="tx1"/>
              </a:solidFill>
            </a:rPr>
            <a:t>الباعث )</a:t>
          </a:r>
          <a:endParaRPr lang="ar-SA" sz="2000" b="1" dirty="0">
            <a:solidFill>
              <a:schemeClr val="tx1"/>
            </a:solidFill>
          </a:endParaRPr>
        </a:p>
      </dgm:t>
    </dgm:pt>
    <dgm:pt modelId="{44FB6A07-8950-466B-8A5D-92654810693F}" type="parTrans" cxnId="{869781FC-82AC-43F5-881B-050561A5E38E}">
      <dgm:prSet/>
      <dgm:spPr/>
      <dgm:t>
        <a:bodyPr/>
        <a:lstStyle/>
        <a:p>
          <a:pPr rtl="1"/>
          <a:endParaRPr lang="ar-SA" sz="2000" b="1">
            <a:solidFill>
              <a:schemeClr val="tx1"/>
            </a:solidFill>
          </a:endParaRPr>
        </a:p>
      </dgm:t>
    </dgm:pt>
    <dgm:pt modelId="{7BAF66E8-023C-460E-B9E3-6FD8AFA84861}" type="sibTrans" cxnId="{869781FC-82AC-43F5-881B-050561A5E38E}">
      <dgm:prSet/>
      <dgm:spPr/>
      <dgm:t>
        <a:bodyPr/>
        <a:lstStyle/>
        <a:p>
          <a:pPr rtl="1"/>
          <a:endParaRPr lang="ar-SA" sz="2000" b="1">
            <a:solidFill>
              <a:schemeClr val="tx1"/>
            </a:solidFill>
          </a:endParaRPr>
        </a:p>
      </dgm:t>
    </dgm:pt>
    <dgm:pt modelId="{B303E8F6-303D-4EFF-9C92-A928D79E4987}">
      <dgm:prSet phldrT="[نص]" custT="1"/>
      <dgm:spPr/>
      <dgm:t>
        <a:bodyPr/>
        <a:lstStyle/>
        <a:p>
          <a:pPr rtl="1"/>
          <a:r>
            <a:rPr lang="ar-SA" sz="2000" b="1" dirty="0" err="1" smtClean="0">
              <a:solidFill>
                <a:schemeClr val="tx1"/>
              </a:solidFill>
            </a:rPr>
            <a:t>الإشباع </a:t>
          </a:r>
          <a:r>
            <a:rPr lang="ar-SA" sz="2000" b="1" dirty="0" smtClean="0">
              <a:solidFill>
                <a:schemeClr val="tx1"/>
              </a:solidFill>
            </a:rPr>
            <a:t>/ إعادة التوازن أو خفض الدافع</a:t>
          </a:r>
          <a:endParaRPr lang="ar-SA" sz="2000" b="1" dirty="0">
            <a:solidFill>
              <a:schemeClr val="tx1"/>
            </a:solidFill>
          </a:endParaRPr>
        </a:p>
      </dgm:t>
    </dgm:pt>
    <dgm:pt modelId="{4F2C3949-8990-4BA8-AAEB-4D8922D35B66}" type="parTrans" cxnId="{CC9E6908-46B1-4F25-BB4A-868383B52C50}">
      <dgm:prSet/>
      <dgm:spPr/>
      <dgm:t>
        <a:bodyPr/>
        <a:lstStyle/>
        <a:p>
          <a:pPr rtl="1"/>
          <a:endParaRPr lang="ar-SA" sz="2000" b="1">
            <a:solidFill>
              <a:schemeClr val="tx1"/>
            </a:solidFill>
          </a:endParaRPr>
        </a:p>
      </dgm:t>
    </dgm:pt>
    <dgm:pt modelId="{9D3F866B-8CAB-4091-B3E7-E2B5AC15D6D1}" type="sibTrans" cxnId="{CC9E6908-46B1-4F25-BB4A-868383B52C50}">
      <dgm:prSet/>
      <dgm:spPr/>
      <dgm:t>
        <a:bodyPr/>
        <a:lstStyle/>
        <a:p>
          <a:pPr rtl="1"/>
          <a:endParaRPr lang="ar-SA" sz="2000" b="1">
            <a:solidFill>
              <a:schemeClr val="tx1"/>
            </a:solidFill>
          </a:endParaRPr>
        </a:p>
      </dgm:t>
    </dgm:pt>
    <dgm:pt modelId="{C474EB1A-D35B-4455-BAC1-1C85C7426DF4}" type="pres">
      <dgm:prSet presAssocID="{B7A862EA-1ADD-48DB-A2F0-5FC18432EB43}" presName="cycle" presStyleCnt="0">
        <dgm:presLayoutVars>
          <dgm:dir/>
          <dgm:resizeHandles val="exact"/>
        </dgm:presLayoutVars>
      </dgm:prSet>
      <dgm:spPr/>
      <dgm:t>
        <a:bodyPr/>
        <a:lstStyle/>
        <a:p>
          <a:pPr rtl="1"/>
          <a:endParaRPr lang="ar-SA"/>
        </a:p>
      </dgm:t>
    </dgm:pt>
    <dgm:pt modelId="{68B7353F-7FAA-4B97-8A40-562DEFBCFE72}" type="pres">
      <dgm:prSet presAssocID="{5022872D-6DF9-48B3-BD83-DFAB0D2C18F3}" presName="node" presStyleLbl="node1" presStyleIdx="0" presStyleCnt="5">
        <dgm:presLayoutVars>
          <dgm:bulletEnabled val="1"/>
        </dgm:presLayoutVars>
      </dgm:prSet>
      <dgm:spPr/>
      <dgm:t>
        <a:bodyPr/>
        <a:lstStyle/>
        <a:p>
          <a:pPr rtl="1"/>
          <a:endParaRPr lang="ar-SA"/>
        </a:p>
      </dgm:t>
    </dgm:pt>
    <dgm:pt modelId="{FC942FE0-14FE-4BDE-9654-8DB577B437B2}" type="pres">
      <dgm:prSet presAssocID="{5022872D-6DF9-48B3-BD83-DFAB0D2C18F3}" presName="spNode" presStyleCnt="0"/>
      <dgm:spPr/>
    </dgm:pt>
    <dgm:pt modelId="{738F517C-5997-4CCC-955D-B3F814336CC0}" type="pres">
      <dgm:prSet presAssocID="{953A8EAE-EA75-4BAB-BF64-05DAB144E79C}" presName="sibTrans" presStyleLbl="sibTrans1D1" presStyleIdx="0" presStyleCnt="5"/>
      <dgm:spPr/>
      <dgm:t>
        <a:bodyPr/>
        <a:lstStyle/>
        <a:p>
          <a:pPr rtl="1"/>
          <a:endParaRPr lang="ar-SA"/>
        </a:p>
      </dgm:t>
    </dgm:pt>
    <dgm:pt modelId="{C68ECC8E-EFBE-4A99-B854-2B9800FEFF58}" type="pres">
      <dgm:prSet presAssocID="{1661C800-28DA-4C4E-A937-F42F6E16DB01}" presName="node" presStyleLbl="node1" presStyleIdx="1" presStyleCnt="5" custScaleX="159731">
        <dgm:presLayoutVars>
          <dgm:bulletEnabled val="1"/>
        </dgm:presLayoutVars>
      </dgm:prSet>
      <dgm:spPr/>
      <dgm:t>
        <a:bodyPr/>
        <a:lstStyle/>
        <a:p>
          <a:pPr rtl="1"/>
          <a:endParaRPr lang="ar-SA"/>
        </a:p>
      </dgm:t>
    </dgm:pt>
    <dgm:pt modelId="{A7DBC8F2-CAE9-44CF-A56A-0FAE17499CD8}" type="pres">
      <dgm:prSet presAssocID="{1661C800-28DA-4C4E-A937-F42F6E16DB01}" presName="spNode" presStyleCnt="0"/>
      <dgm:spPr/>
    </dgm:pt>
    <dgm:pt modelId="{7418ED65-2A8D-4C4E-A0D6-9992FB24576D}" type="pres">
      <dgm:prSet presAssocID="{4CEC91EB-2552-43CE-A68B-BE250E027C1B}" presName="sibTrans" presStyleLbl="sibTrans1D1" presStyleIdx="1" presStyleCnt="5"/>
      <dgm:spPr/>
      <dgm:t>
        <a:bodyPr/>
        <a:lstStyle/>
        <a:p>
          <a:pPr rtl="1"/>
          <a:endParaRPr lang="ar-SA"/>
        </a:p>
      </dgm:t>
    </dgm:pt>
    <dgm:pt modelId="{30B4BCFE-3FDC-4282-97D4-BB4359F79504}" type="pres">
      <dgm:prSet presAssocID="{68779931-8493-40E0-8589-571F0397908C}" presName="node" presStyleLbl="node1" presStyleIdx="2" presStyleCnt="5" custScaleX="157250">
        <dgm:presLayoutVars>
          <dgm:bulletEnabled val="1"/>
        </dgm:presLayoutVars>
      </dgm:prSet>
      <dgm:spPr/>
      <dgm:t>
        <a:bodyPr/>
        <a:lstStyle/>
        <a:p>
          <a:pPr rtl="1"/>
          <a:endParaRPr lang="ar-SA"/>
        </a:p>
      </dgm:t>
    </dgm:pt>
    <dgm:pt modelId="{F4C7963E-BE37-4375-9728-D2D19E2EA06E}" type="pres">
      <dgm:prSet presAssocID="{68779931-8493-40E0-8589-571F0397908C}" presName="spNode" presStyleCnt="0"/>
      <dgm:spPr/>
    </dgm:pt>
    <dgm:pt modelId="{CF066E6C-F7B3-4ED9-861D-1BAADC9A997C}" type="pres">
      <dgm:prSet presAssocID="{336DC17E-820B-4E09-9B84-2F5DF6CA4D95}" presName="sibTrans" presStyleLbl="sibTrans1D1" presStyleIdx="2" presStyleCnt="5"/>
      <dgm:spPr/>
      <dgm:t>
        <a:bodyPr/>
        <a:lstStyle/>
        <a:p>
          <a:pPr rtl="1"/>
          <a:endParaRPr lang="ar-SA"/>
        </a:p>
      </dgm:t>
    </dgm:pt>
    <dgm:pt modelId="{76125E74-6362-488D-AC9F-119CF11F29A0}" type="pres">
      <dgm:prSet presAssocID="{298C8812-3BEC-4C5D-B2EB-7F9C4A04B086}" presName="node" presStyleLbl="node1" presStyleIdx="3" presStyleCnt="5">
        <dgm:presLayoutVars>
          <dgm:bulletEnabled val="1"/>
        </dgm:presLayoutVars>
      </dgm:prSet>
      <dgm:spPr/>
      <dgm:t>
        <a:bodyPr/>
        <a:lstStyle/>
        <a:p>
          <a:pPr rtl="1"/>
          <a:endParaRPr lang="ar-SA"/>
        </a:p>
      </dgm:t>
    </dgm:pt>
    <dgm:pt modelId="{4228EE67-9072-4BC6-9100-2EB5C39A1DC4}" type="pres">
      <dgm:prSet presAssocID="{298C8812-3BEC-4C5D-B2EB-7F9C4A04B086}" presName="spNode" presStyleCnt="0"/>
      <dgm:spPr/>
    </dgm:pt>
    <dgm:pt modelId="{E32C07AF-8B42-4F9B-B697-3E0B166A7595}" type="pres">
      <dgm:prSet presAssocID="{7BAF66E8-023C-460E-B9E3-6FD8AFA84861}" presName="sibTrans" presStyleLbl="sibTrans1D1" presStyleIdx="3" presStyleCnt="5"/>
      <dgm:spPr/>
      <dgm:t>
        <a:bodyPr/>
        <a:lstStyle/>
        <a:p>
          <a:pPr rtl="1"/>
          <a:endParaRPr lang="ar-SA"/>
        </a:p>
      </dgm:t>
    </dgm:pt>
    <dgm:pt modelId="{84656F73-A5BE-4728-9D09-7D38ACC2D629}" type="pres">
      <dgm:prSet presAssocID="{B303E8F6-303D-4EFF-9C92-A928D79E4987}" presName="node" presStyleLbl="node1" presStyleIdx="4" presStyleCnt="5" custScaleX="131666">
        <dgm:presLayoutVars>
          <dgm:bulletEnabled val="1"/>
        </dgm:presLayoutVars>
      </dgm:prSet>
      <dgm:spPr/>
      <dgm:t>
        <a:bodyPr/>
        <a:lstStyle/>
        <a:p>
          <a:pPr rtl="1"/>
          <a:endParaRPr lang="ar-SA"/>
        </a:p>
      </dgm:t>
    </dgm:pt>
    <dgm:pt modelId="{85C9836C-920E-43EC-9660-A366D83D5E51}" type="pres">
      <dgm:prSet presAssocID="{B303E8F6-303D-4EFF-9C92-A928D79E4987}" presName="spNode" presStyleCnt="0"/>
      <dgm:spPr/>
    </dgm:pt>
    <dgm:pt modelId="{DC234E77-E874-4543-B8F2-72DE58EE2E65}" type="pres">
      <dgm:prSet presAssocID="{9D3F866B-8CAB-4091-B3E7-E2B5AC15D6D1}" presName="sibTrans" presStyleLbl="sibTrans1D1" presStyleIdx="4" presStyleCnt="5"/>
      <dgm:spPr/>
      <dgm:t>
        <a:bodyPr/>
        <a:lstStyle/>
        <a:p>
          <a:pPr rtl="1"/>
          <a:endParaRPr lang="ar-SA"/>
        </a:p>
      </dgm:t>
    </dgm:pt>
  </dgm:ptLst>
  <dgm:cxnLst>
    <dgm:cxn modelId="{35EB25AD-AC2E-4E4B-85EB-C0401138156F}" type="presOf" srcId="{68779931-8493-40E0-8589-571F0397908C}" destId="{30B4BCFE-3FDC-4282-97D4-BB4359F79504}" srcOrd="0" destOrd="0" presId="urn:microsoft.com/office/officeart/2005/8/layout/cycle5"/>
    <dgm:cxn modelId="{C3AD9598-68C3-492F-970F-0F0C5882FFB9}" srcId="{B7A862EA-1ADD-48DB-A2F0-5FC18432EB43}" destId="{1661C800-28DA-4C4E-A937-F42F6E16DB01}" srcOrd="1" destOrd="0" parTransId="{2AC73982-2B33-4894-B0D5-453510EB55E7}" sibTransId="{4CEC91EB-2552-43CE-A68B-BE250E027C1B}"/>
    <dgm:cxn modelId="{869781FC-82AC-43F5-881B-050561A5E38E}" srcId="{B7A862EA-1ADD-48DB-A2F0-5FC18432EB43}" destId="{298C8812-3BEC-4C5D-B2EB-7F9C4A04B086}" srcOrd="3" destOrd="0" parTransId="{44FB6A07-8950-466B-8A5D-92654810693F}" sibTransId="{7BAF66E8-023C-460E-B9E3-6FD8AFA84861}"/>
    <dgm:cxn modelId="{CCD60284-CE95-413F-89BF-F17F44653563}" type="presOf" srcId="{336DC17E-820B-4E09-9B84-2F5DF6CA4D95}" destId="{CF066E6C-F7B3-4ED9-861D-1BAADC9A997C}" srcOrd="0" destOrd="0" presId="urn:microsoft.com/office/officeart/2005/8/layout/cycle5"/>
    <dgm:cxn modelId="{B4F04B91-C67E-427F-B3F7-4D73989CB526}" type="presOf" srcId="{298C8812-3BEC-4C5D-B2EB-7F9C4A04B086}" destId="{76125E74-6362-488D-AC9F-119CF11F29A0}" srcOrd="0" destOrd="0" presId="urn:microsoft.com/office/officeart/2005/8/layout/cycle5"/>
    <dgm:cxn modelId="{498AEEDB-6CCA-48DB-84CC-01B1E3A0D8DC}" type="presOf" srcId="{B7A862EA-1ADD-48DB-A2F0-5FC18432EB43}" destId="{C474EB1A-D35B-4455-BAC1-1C85C7426DF4}" srcOrd="0" destOrd="0" presId="urn:microsoft.com/office/officeart/2005/8/layout/cycle5"/>
    <dgm:cxn modelId="{6C2DF856-B2AC-44A2-91F0-2AE94CF79717}" type="presOf" srcId="{4CEC91EB-2552-43CE-A68B-BE250E027C1B}" destId="{7418ED65-2A8D-4C4E-A0D6-9992FB24576D}" srcOrd="0" destOrd="0" presId="urn:microsoft.com/office/officeart/2005/8/layout/cycle5"/>
    <dgm:cxn modelId="{F4343190-2A9C-4E57-BC9F-2550F141BBEF}" type="presOf" srcId="{1661C800-28DA-4C4E-A937-F42F6E16DB01}" destId="{C68ECC8E-EFBE-4A99-B854-2B9800FEFF58}" srcOrd="0" destOrd="0" presId="urn:microsoft.com/office/officeart/2005/8/layout/cycle5"/>
    <dgm:cxn modelId="{E9C0D58B-AA41-4DC8-B496-A158C6DE8844}" srcId="{B7A862EA-1ADD-48DB-A2F0-5FC18432EB43}" destId="{68779931-8493-40E0-8589-571F0397908C}" srcOrd="2" destOrd="0" parTransId="{5EDBE3EE-114A-4854-BEE6-E70F9A4CEA16}" sibTransId="{336DC17E-820B-4E09-9B84-2F5DF6CA4D95}"/>
    <dgm:cxn modelId="{D2FACEC0-9905-46EE-B382-936D2639D2E3}" type="presOf" srcId="{B303E8F6-303D-4EFF-9C92-A928D79E4987}" destId="{84656F73-A5BE-4728-9D09-7D38ACC2D629}" srcOrd="0" destOrd="0" presId="urn:microsoft.com/office/officeart/2005/8/layout/cycle5"/>
    <dgm:cxn modelId="{DEF98013-C66D-4BF6-B21B-A8D91D3C83CE}" type="presOf" srcId="{9D3F866B-8CAB-4091-B3E7-E2B5AC15D6D1}" destId="{DC234E77-E874-4543-B8F2-72DE58EE2E65}" srcOrd="0" destOrd="0" presId="urn:microsoft.com/office/officeart/2005/8/layout/cycle5"/>
    <dgm:cxn modelId="{83088C77-46A7-4EAE-B9D4-A8CD6AB04F6C}" type="presOf" srcId="{7BAF66E8-023C-460E-B9E3-6FD8AFA84861}" destId="{E32C07AF-8B42-4F9B-B697-3E0B166A7595}" srcOrd="0" destOrd="0" presId="urn:microsoft.com/office/officeart/2005/8/layout/cycle5"/>
    <dgm:cxn modelId="{7C4C5D5C-D228-41DF-8258-09B439367C79}" type="presOf" srcId="{5022872D-6DF9-48B3-BD83-DFAB0D2C18F3}" destId="{68B7353F-7FAA-4B97-8A40-562DEFBCFE72}" srcOrd="0" destOrd="0" presId="urn:microsoft.com/office/officeart/2005/8/layout/cycle5"/>
    <dgm:cxn modelId="{8A5C8BBB-1EF8-4C2F-8964-256C1871B4B6}" srcId="{B7A862EA-1ADD-48DB-A2F0-5FC18432EB43}" destId="{5022872D-6DF9-48B3-BD83-DFAB0D2C18F3}" srcOrd="0" destOrd="0" parTransId="{16970070-21A8-40AD-A343-F72958A8012B}" sibTransId="{953A8EAE-EA75-4BAB-BF64-05DAB144E79C}"/>
    <dgm:cxn modelId="{CC9E6908-46B1-4F25-BB4A-868383B52C50}" srcId="{B7A862EA-1ADD-48DB-A2F0-5FC18432EB43}" destId="{B303E8F6-303D-4EFF-9C92-A928D79E4987}" srcOrd="4" destOrd="0" parTransId="{4F2C3949-8990-4BA8-AAEB-4D8922D35B66}" sibTransId="{9D3F866B-8CAB-4091-B3E7-E2B5AC15D6D1}"/>
    <dgm:cxn modelId="{DF1068E1-71A2-4430-A353-AE03F8D40C21}" type="presOf" srcId="{953A8EAE-EA75-4BAB-BF64-05DAB144E79C}" destId="{738F517C-5997-4CCC-955D-B3F814336CC0}" srcOrd="0" destOrd="0" presId="urn:microsoft.com/office/officeart/2005/8/layout/cycle5"/>
    <dgm:cxn modelId="{0E43E692-DF60-4439-9DE4-2839C40ACD6E}" type="presParOf" srcId="{C474EB1A-D35B-4455-BAC1-1C85C7426DF4}" destId="{68B7353F-7FAA-4B97-8A40-562DEFBCFE72}" srcOrd="0" destOrd="0" presId="urn:microsoft.com/office/officeart/2005/8/layout/cycle5"/>
    <dgm:cxn modelId="{81A51176-226F-4C63-B383-9A910902A800}" type="presParOf" srcId="{C474EB1A-D35B-4455-BAC1-1C85C7426DF4}" destId="{FC942FE0-14FE-4BDE-9654-8DB577B437B2}" srcOrd="1" destOrd="0" presId="urn:microsoft.com/office/officeart/2005/8/layout/cycle5"/>
    <dgm:cxn modelId="{6B7C86F1-20C7-4C35-9AF9-00EF1C36DF0D}" type="presParOf" srcId="{C474EB1A-D35B-4455-BAC1-1C85C7426DF4}" destId="{738F517C-5997-4CCC-955D-B3F814336CC0}" srcOrd="2" destOrd="0" presId="urn:microsoft.com/office/officeart/2005/8/layout/cycle5"/>
    <dgm:cxn modelId="{7FCA4257-A47E-49D3-9360-EB1AEC9BFB88}" type="presParOf" srcId="{C474EB1A-D35B-4455-BAC1-1C85C7426DF4}" destId="{C68ECC8E-EFBE-4A99-B854-2B9800FEFF58}" srcOrd="3" destOrd="0" presId="urn:microsoft.com/office/officeart/2005/8/layout/cycle5"/>
    <dgm:cxn modelId="{30BF4682-4F1F-430D-9CF3-E86DC70BEF44}" type="presParOf" srcId="{C474EB1A-D35B-4455-BAC1-1C85C7426DF4}" destId="{A7DBC8F2-CAE9-44CF-A56A-0FAE17499CD8}" srcOrd="4" destOrd="0" presId="urn:microsoft.com/office/officeart/2005/8/layout/cycle5"/>
    <dgm:cxn modelId="{C044CB20-20CE-4C52-B5F2-46E549AA7DC7}" type="presParOf" srcId="{C474EB1A-D35B-4455-BAC1-1C85C7426DF4}" destId="{7418ED65-2A8D-4C4E-A0D6-9992FB24576D}" srcOrd="5" destOrd="0" presId="urn:microsoft.com/office/officeart/2005/8/layout/cycle5"/>
    <dgm:cxn modelId="{A68D4BC6-4A85-4F95-A1B0-65575DA53A44}" type="presParOf" srcId="{C474EB1A-D35B-4455-BAC1-1C85C7426DF4}" destId="{30B4BCFE-3FDC-4282-97D4-BB4359F79504}" srcOrd="6" destOrd="0" presId="urn:microsoft.com/office/officeart/2005/8/layout/cycle5"/>
    <dgm:cxn modelId="{37C8EA3F-B10D-49E1-BDE5-866E46F8D58D}" type="presParOf" srcId="{C474EB1A-D35B-4455-BAC1-1C85C7426DF4}" destId="{F4C7963E-BE37-4375-9728-D2D19E2EA06E}" srcOrd="7" destOrd="0" presId="urn:microsoft.com/office/officeart/2005/8/layout/cycle5"/>
    <dgm:cxn modelId="{458AB08C-BEBB-4E63-B8F1-971AA7BAAA6E}" type="presParOf" srcId="{C474EB1A-D35B-4455-BAC1-1C85C7426DF4}" destId="{CF066E6C-F7B3-4ED9-861D-1BAADC9A997C}" srcOrd="8" destOrd="0" presId="urn:microsoft.com/office/officeart/2005/8/layout/cycle5"/>
    <dgm:cxn modelId="{897F045E-C1C0-4C3F-B075-62696C7618EE}" type="presParOf" srcId="{C474EB1A-D35B-4455-BAC1-1C85C7426DF4}" destId="{76125E74-6362-488D-AC9F-119CF11F29A0}" srcOrd="9" destOrd="0" presId="urn:microsoft.com/office/officeart/2005/8/layout/cycle5"/>
    <dgm:cxn modelId="{A0BB6C41-FA4E-4F8F-BBAD-782E1380AEEB}" type="presParOf" srcId="{C474EB1A-D35B-4455-BAC1-1C85C7426DF4}" destId="{4228EE67-9072-4BC6-9100-2EB5C39A1DC4}" srcOrd="10" destOrd="0" presId="urn:microsoft.com/office/officeart/2005/8/layout/cycle5"/>
    <dgm:cxn modelId="{D743800E-035E-4E95-A6C7-FC72B739304B}" type="presParOf" srcId="{C474EB1A-D35B-4455-BAC1-1C85C7426DF4}" destId="{E32C07AF-8B42-4F9B-B697-3E0B166A7595}" srcOrd="11" destOrd="0" presId="urn:microsoft.com/office/officeart/2005/8/layout/cycle5"/>
    <dgm:cxn modelId="{9B3F3437-B7F9-4DFC-92B2-4E5F1799DA4B}" type="presParOf" srcId="{C474EB1A-D35B-4455-BAC1-1C85C7426DF4}" destId="{84656F73-A5BE-4728-9D09-7D38ACC2D629}" srcOrd="12" destOrd="0" presId="urn:microsoft.com/office/officeart/2005/8/layout/cycle5"/>
    <dgm:cxn modelId="{2B0A2270-2E90-4BAA-BEA8-E9DD85A5A18E}" type="presParOf" srcId="{C474EB1A-D35B-4455-BAC1-1C85C7426DF4}" destId="{85C9836C-920E-43EC-9660-A366D83D5E51}" srcOrd="13" destOrd="0" presId="urn:microsoft.com/office/officeart/2005/8/layout/cycle5"/>
    <dgm:cxn modelId="{E547BC28-22EA-42C0-BDD4-46DF3DEAFDC9}" type="presParOf" srcId="{C474EB1A-D35B-4455-BAC1-1C85C7426DF4}" destId="{DC234E77-E874-4543-B8F2-72DE58EE2E65}"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D57AC-B5A7-44D8-AE17-E1CB606187B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pPr rtl="1"/>
          <a:endParaRPr lang="ar-SA"/>
        </a:p>
      </dgm:t>
    </dgm:pt>
    <dgm:pt modelId="{6F76ABD2-FFD7-4806-94BB-2BEA96D332E0}">
      <dgm:prSet phldrT="[نص]"/>
      <dgm:spPr/>
      <dgm:t>
        <a:bodyPr/>
        <a:lstStyle/>
        <a:p>
          <a:pPr rtl="1"/>
          <a:r>
            <a:rPr lang="ar-SA" dirty="0" smtClean="0"/>
            <a:t>الانفعالات </a:t>
          </a:r>
          <a:endParaRPr lang="ar-SA" dirty="0"/>
        </a:p>
      </dgm:t>
    </dgm:pt>
    <dgm:pt modelId="{E9341472-00C8-480F-AEC7-4A53A59FDADF}" type="parTrans" cxnId="{EA70030A-CC63-4921-8A8C-33FF0EDB2341}">
      <dgm:prSet/>
      <dgm:spPr/>
      <dgm:t>
        <a:bodyPr/>
        <a:lstStyle/>
        <a:p>
          <a:pPr rtl="1"/>
          <a:endParaRPr lang="ar-SA"/>
        </a:p>
      </dgm:t>
    </dgm:pt>
    <dgm:pt modelId="{FB2D1453-1F40-4C55-BA96-340E8D400824}" type="sibTrans" cxnId="{EA70030A-CC63-4921-8A8C-33FF0EDB2341}">
      <dgm:prSet/>
      <dgm:spPr/>
      <dgm:t>
        <a:bodyPr/>
        <a:lstStyle/>
        <a:p>
          <a:pPr rtl="1"/>
          <a:endParaRPr lang="ar-SA"/>
        </a:p>
      </dgm:t>
    </dgm:pt>
    <dgm:pt modelId="{8EC14106-F40F-4038-8AC4-C6E5FD324712}">
      <dgm:prSet phldrT="[نص]"/>
      <dgm:spPr/>
      <dgm:t>
        <a:bodyPr/>
        <a:lstStyle/>
        <a:p>
          <a:pPr rtl="1"/>
          <a:r>
            <a:rPr lang="ar-SA" dirty="0" smtClean="0"/>
            <a:t>تعريف الانفعالات </a:t>
          </a:r>
          <a:endParaRPr lang="ar-SA" dirty="0"/>
        </a:p>
      </dgm:t>
    </dgm:pt>
    <dgm:pt modelId="{D0DC06A2-E971-40B9-BBB8-4F5793880CBF}" type="parTrans" cxnId="{34A4AE65-5F03-46F7-9623-876FB0622017}">
      <dgm:prSet/>
      <dgm:spPr/>
      <dgm:t>
        <a:bodyPr/>
        <a:lstStyle/>
        <a:p>
          <a:pPr rtl="1"/>
          <a:endParaRPr lang="ar-SA"/>
        </a:p>
      </dgm:t>
    </dgm:pt>
    <dgm:pt modelId="{1FEA10A5-71A9-4E6A-BA97-70AFFE0C14C6}" type="sibTrans" cxnId="{34A4AE65-5F03-46F7-9623-876FB0622017}">
      <dgm:prSet/>
      <dgm:spPr/>
      <dgm:t>
        <a:bodyPr/>
        <a:lstStyle/>
        <a:p>
          <a:pPr rtl="1"/>
          <a:endParaRPr lang="ar-SA"/>
        </a:p>
      </dgm:t>
    </dgm:pt>
    <dgm:pt modelId="{04A020A3-5E39-4A6C-BB87-FE638CCFC0F4}">
      <dgm:prSet phldrT="[نص]"/>
      <dgm:spPr/>
      <dgm:t>
        <a:bodyPr/>
        <a:lstStyle/>
        <a:p>
          <a:pPr rtl="1"/>
          <a:r>
            <a:rPr lang="ar-SA" dirty="0" smtClean="0"/>
            <a:t>خصائص النضج الانفعالي</a:t>
          </a:r>
          <a:endParaRPr lang="ar-SA" dirty="0"/>
        </a:p>
      </dgm:t>
    </dgm:pt>
    <dgm:pt modelId="{571827BB-3BA5-4A14-A742-17522FE32078}" type="parTrans" cxnId="{E3693A3C-E050-4F47-B693-EF23905D282B}">
      <dgm:prSet/>
      <dgm:spPr/>
      <dgm:t>
        <a:bodyPr/>
        <a:lstStyle/>
        <a:p>
          <a:pPr rtl="1"/>
          <a:endParaRPr lang="ar-SA"/>
        </a:p>
      </dgm:t>
    </dgm:pt>
    <dgm:pt modelId="{12AE4E33-0D20-45A4-BC02-CA0D463960E6}" type="sibTrans" cxnId="{E3693A3C-E050-4F47-B693-EF23905D282B}">
      <dgm:prSet/>
      <dgm:spPr/>
      <dgm:t>
        <a:bodyPr/>
        <a:lstStyle/>
        <a:p>
          <a:pPr rtl="1"/>
          <a:endParaRPr lang="ar-SA"/>
        </a:p>
      </dgm:t>
    </dgm:pt>
    <dgm:pt modelId="{976F9CCB-B745-4037-880C-998E2155DA9C}">
      <dgm:prSet/>
      <dgm:spPr/>
      <dgm:t>
        <a:bodyPr/>
        <a:lstStyle/>
        <a:p>
          <a:pPr rtl="1"/>
          <a:r>
            <a:rPr lang="ar-SA" dirty="0" smtClean="0"/>
            <a:t>التغيرات الجسمية المصاحبة </a:t>
          </a:r>
          <a:endParaRPr lang="ar-SA" dirty="0"/>
        </a:p>
      </dgm:t>
    </dgm:pt>
    <dgm:pt modelId="{AF28FF5E-D07B-4962-8C35-44A6C7725BE8}" type="parTrans" cxnId="{124C565E-B486-4ECA-AA10-27F14A5D8F2D}">
      <dgm:prSet/>
      <dgm:spPr/>
      <dgm:t>
        <a:bodyPr/>
        <a:lstStyle/>
        <a:p>
          <a:pPr rtl="1"/>
          <a:endParaRPr lang="ar-SA"/>
        </a:p>
      </dgm:t>
    </dgm:pt>
    <dgm:pt modelId="{34B1AB2F-AB38-425C-97FD-F8C53186AED7}" type="sibTrans" cxnId="{124C565E-B486-4ECA-AA10-27F14A5D8F2D}">
      <dgm:prSet/>
      <dgm:spPr/>
      <dgm:t>
        <a:bodyPr/>
        <a:lstStyle/>
        <a:p>
          <a:pPr rtl="1"/>
          <a:endParaRPr lang="ar-SA"/>
        </a:p>
      </dgm:t>
    </dgm:pt>
    <dgm:pt modelId="{94C80577-A7AA-4768-A364-901F9CFED9DB}" type="pres">
      <dgm:prSet presAssocID="{B6CD57AC-B5A7-44D8-AE17-E1CB606187B2}" presName="Name0" presStyleCnt="0">
        <dgm:presLayoutVars>
          <dgm:dir/>
          <dgm:animLvl val="lvl"/>
          <dgm:resizeHandles val="exact"/>
        </dgm:presLayoutVars>
      </dgm:prSet>
      <dgm:spPr/>
    </dgm:pt>
    <dgm:pt modelId="{C02E20C7-3A82-42F5-8350-2FE9FA375901}" type="pres">
      <dgm:prSet presAssocID="{6F76ABD2-FFD7-4806-94BB-2BEA96D332E0}" presName="vertFlow" presStyleCnt="0"/>
      <dgm:spPr/>
    </dgm:pt>
    <dgm:pt modelId="{4D03D914-200E-46C4-A777-A4271A68E22C}" type="pres">
      <dgm:prSet presAssocID="{6F76ABD2-FFD7-4806-94BB-2BEA96D332E0}" presName="header" presStyleLbl="node1" presStyleIdx="0" presStyleCnt="1"/>
      <dgm:spPr/>
    </dgm:pt>
    <dgm:pt modelId="{2FFBC8D4-5BCB-4A1C-B839-718004505174}" type="pres">
      <dgm:prSet presAssocID="{D0DC06A2-E971-40B9-BBB8-4F5793880CBF}" presName="parTrans" presStyleLbl="sibTrans2D1" presStyleIdx="0" presStyleCnt="3"/>
      <dgm:spPr/>
    </dgm:pt>
    <dgm:pt modelId="{8B650324-DBBF-4C94-AD01-DD5DB5A29A76}" type="pres">
      <dgm:prSet presAssocID="{8EC14106-F40F-4038-8AC4-C6E5FD324712}" presName="child" presStyleLbl="alignAccFollowNode1" presStyleIdx="0" presStyleCnt="3">
        <dgm:presLayoutVars>
          <dgm:chMax val="0"/>
          <dgm:bulletEnabled val="1"/>
        </dgm:presLayoutVars>
      </dgm:prSet>
      <dgm:spPr/>
    </dgm:pt>
    <dgm:pt modelId="{77B72BC2-5032-4386-BC1B-76AC46DB4F59}" type="pres">
      <dgm:prSet presAssocID="{1FEA10A5-71A9-4E6A-BA97-70AFFE0C14C6}" presName="sibTrans" presStyleLbl="sibTrans2D1" presStyleIdx="1" presStyleCnt="3"/>
      <dgm:spPr/>
    </dgm:pt>
    <dgm:pt modelId="{EAD21C9E-87B7-4C03-A9B7-BE40524A3A7F}" type="pres">
      <dgm:prSet presAssocID="{976F9CCB-B745-4037-880C-998E2155DA9C}" presName="child" presStyleLbl="alignAccFollowNode1" presStyleIdx="1" presStyleCnt="3">
        <dgm:presLayoutVars>
          <dgm:chMax val="0"/>
          <dgm:bulletEnabled val="1"/>
        </dgm:presLayoutVars>
      </dgm:prSet>
      <dgm:spPr/>
    </dgm:pt>
    <dgm:pt modelId="{210C5750-AD01-405F-A7BD-243DC0B0A124}" type="pres">
      <dgm:prSet presAssocID="{34B1AB2F-AB38-425C-97FD-F8C53186AED7}" presName="sibTrans" presStyleLbl="sibTrans2D1" presStyleIdx="2" presStyleCnt="3"/>
      <dgm:spPr/>
    </dgm:pt>
    <dgm:pt modelId="{09CDBCF2-84D8-479C-89D8-E864C16DE2C4}" type="pres">
      <dgm:prSet presAssocID="{04A020A3-5E39-4A6C-BB87-FE638CCFC0F4}" presName="child" presStyleLbl="alignAccFollowNode1" presStyleIdx="2" presStyleCnt="3">
        <dgm:presLayoutVars>
          <dgm:chMax val="0"/>
          <dgm:bulletEnabled val="1"/>
        </dgm:presLayoutVars>
      </dgm:prSet>
      <dgm:spPr/>
      <dgm:t>
        <a:bodyPr/>
        <a:lstStyle/>
        <a:p>
          <a:pPr rtl="1"/>
          <a:endParaRPr lang="ar-SA"/>
        </a:p>
      </dgm:t>
    </dgm:pt>
  </dgm:ptLst>
  <dgm:cxnLst>
    <dgm:cxn modelId="{931872DD-63CC-447B-9783-0C401009283A}" type="presOf" srcId="{34B1AB2F-AB38-425C-97FD-F8C53186AED7}" destId="{210C5750-AD01-405F-A7BD-243DC0B0A124}" srcOrd="0" destOrd="0" presId="urn:microsoft.com/office/officeart/2005/8/layout/lProcess1"/>
    <dgm:cxn modelId="{8E7FA67D-BA13-439D-BBC9-686ED4AFEC2C}" type="presOf" srcId="{8EC14106-F40F-4038-8AC4-C6E5FD324712}" destId="{8B650324-DBBF-4C94-AD01-DD5DB5A29A76}" srcOrd="0" destOrd="0" presId="urn:microsoft.com/office/officeart/2005/8/layout/lProcess1"/>
    <dgm:cxn modelId="{E3693A3C-E050-4F47-B693-EF23905D282B}" srcId="{6F76ABD2-FFD7-4806-94BB-2BEA96D332E0}" destId="{04A020A3-5E39-4A6C-BB87-FE638CCFC0F4}" srcOrd="2" destOrd="0" parTransId="{571827BB-3BA5-4A14-A742-17522FE32078}" sibTransId="{12AE4E33-0D20-45A4-BC02-CA0D463960E6}"/>
    <dgm:cxn modelId="{124C565E-B486-4ECA-AA10-27F14A5D8F2D}" srcId="{6F76ABD2-FFD7-4806-94BB-2BEA96D332E0}" destId="{976F9CCB-B745-4037-880C-998E2155DA9C}" srcOrd="1" destOrd="0" parTransId="{AF28FF5E-D07B-4962-8C35-44A6C7725BE8}" sibTransId="{34B1AB2F-AB38-425C-97FD-F8C53186AED7}"/>
    <dgm:cxn modelId="{6B28E5C0-D53E-4F83-87AB-21399E97E007}" type="presOf" srcId="{1FEA10A5-71A9-4E6A-BA97-70AFFE0C14C6}" destId="{77B72BC2-5032-4386-BC1B-76AC46DB4F59}" srcOrd="0" destOrd="0" presId="urn:microsoft.com/office/officeart/2005/8/layout/lProcess1"/>
    <dgm:cxn modelId="{C7AA5217-CF32-4BA5-A39B-50C6D4DF85D6}" type="presOf" srcId="{976F9CCB-B745-4037-880C-998E2155DA9C}" destId="{EAD21C9E-87B7-4C03-A9B7-BE40524A3A7F}" srcOrd="0" destOrd="0" presId="urn:microsoft.com/office/officeart/2005/8/layout/lProcess1"/>
    <dgm:cxn modelId="{B39DB248-E267-4D3B-85DD-334BA840C2B9}" type="presOf" srcId="{04A020A3-5E39-4A6C-BB87-FE638CCFC0F4}" destId="{09CDBCF2-84D8-479C-89D8-E864C16DE2C4}" srcOrd="0" destOrd="0" presId="urn:microsoft.com/office/officeart/2005/8/layout/lProcess1"/>
    <dgm:cxn modelId="{7EB65752-3B22-4AF6-A7AE-9D400CC6C4B6}" type="presOf" srcId="{B6CD57AC-B5A7-44D8-AE17-E1CB606187B2}" destId="{94C80577-A7AA-4768-A364-901F9CFED9DB}" srcOrd="0" destOrd="0" presId="urn:microsoft.com/office/officeart/2005/8/layout/lProcess1"/>
    <dgm:cxn modelId="{34A4AE65-5F03-46F7-9623-876FB0622017}" srcId="{6F76ABD2-FFD7-4806-94BB-2BEA96D332E0}" destId="{8EC14106-F40F-4038-8AC4-C6E5FD324712}" srcOrd="0" destOrd="0" parTransId="{D0DC06A2-E971-40B9-BBB8-4F5793880CBF}" sibTransId="{1FEA10A5-71A9-4E6A-BA97-70AFFE0C14C6}"/>
    <dgm:cxn modelId="{EA70030A-CC63-4921-8A8C-33FF0EDB2341}" srcId="{B6CD57AC-B5A7-44D8-AE17-E1CB606187B2}" destId="{6F76ABD2-FFD7-4806-94BB-2BEA96D332E0}" srcOrd="0" destOrd="0" parTransId="{E9341472-00C8-480F-AEC7-4A53A59FDADF}" sibTransId="{FB2D1453-1F40-4C55-BA96-340E8D400824}"/>
    <dgm:cxn modelId="{96D6B3AA-E857-481F-8E05-6F44E851A100}" type="presOf" srcId="{6F76ABD2-FFD7-4806-94BB-2BEA96D332E0}" destId="{4D03D914-200E-46C4-A777-A4271A68E22C}" srcOrd="0" destOrd="0" presId="urn:microsoft.com/office/officeart/2005/8/layout/lProcess1"/>
    <dgm:cxn modelId="{32CF183E-5F82-4D87-AB50-8BA1A0E7BDA0}" type="presOf" srcId="{D0DC06A2-E971-40B9-BBB8-4F5793880CBF}" destId="{2FFBC8D4-5BCB-4A1C-B839-718004505174}" srcOrd="0" destOrd="0" presId="urn:microsoft.com/office/officeart/2005/8/layout/lProcess1"/>
    <dgm:cxn modelId="{05F1E58B-4EC0-4771-A48F-206936203825}" type="presParOf" srcId="{94C80577-A7AA-4768-A364-901F9CFED9DB}" destId="{C02E20C7-3A82-42F5-8350-2FE9FA375901}" srcOrd="0" destOrd="0" presId="urn:microsoft.com/office/officeart/2005/8/layout/lProcess1"/>
    <dgm:cxn modelId="{349D4F79-7A63-4B5E-B77A-636FE131CDCA}" type="presParOf" srcId="{C02E20C7-3A82-42F5-8350-2FE9FA375901}" destId="{4D03D914-200E-46C4-A777-A4271A68E22C}" srcOrd="0" destOrd="0" presId="urn:microsoft.com/office/officeart/2005/8/layout/lProcess1"/>
    <dgm:cxn modelId="{C4AB6EA6-1605-4CFE-8A7C-A3D8799C4668}" type="presParOf" srcId="{C02E20C7-3A82-42F5-8350-2FE9FA375901}" destId="{2FFBC8D4-5BCB-4A1C-B839-718004505174}" srcOrd="1" destOrd="0" presId="urn:microsoft.com/office/officeart/2005/8/layout/lProcess1"/>
    <dgm:cxn modelId="{6B241D4D-1D07-43F9-8C8B-EF2013DF96F2}" type="presParOf" srcId="{C02E20C7-3A82-42F5-8350-2FE9FA375901}" destId="{8B650324-DBBF-4C94-AD01-DD5DB5A29A76}" srcOrd="2" destOrd="0" presId="urn:microsoft.com/office/officeart/2005/8/layout/lProcess1"/>
    <dgm:cxn modelId="{7009E37C-1223-408C-950A-0E28393A229E}" type="presParOf" srcId="{C02E20C7-3A82-42F5-8350-2FE9FA375901}" destId="{77B72BC2-5032-4386-BC1B-76AC46DB4F59}" srcOrd="3" destOrd="0" presId="urn:microsoft.com/office/officeart/2005/8/layout/lProcess1"/>
    <dgm:cxn modelId="{61D11214-71D3-4B6C-ADFF-D0DE7080F17B}" type="presParOf" srcId="{C02E20C7-3A82-42F5-8350-2FE9FA375901}" destId="{EAD21C9E-87B7-4C03-A9B7-BE40524A3A7F}" srcOrd="4" destOrd="0" presId="urn:microsoft.com/office/officeart/2005/8/layout/lProcess1"/>
    <dgm:cxn modelId="{2D207D3E-E436-47D1-B1EC-658AC1A58291}" type="presParOf" srcId="{C02E20C7-3A82-42F5-8350-2FE9FA375901}" destId="{210C5750-AD01-405F-A7BD-243DC0B0A124}" srcOrd="5" destOrd="0" presId="urn:microsoft.com/office/officeart/2005/8/layout/lProcess1"/>
    <dgm:cxn modelId="{EB306E71-8430-49B0-9541-196CA8A6EFFD}" type="presParOf" srcId="{C02E20C7-3A82-42F5-8350-2FE9FA375901}" destId="{09CDBCF2-84D8-479C-89D8-E864C16DE2C4}" srcOrd="6"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4FED6B-D75D-483E-B923-33563FE32D1A}"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pPr rtl="1"/>
          <a:endParaRPr lang="ar-SA"/>
        </a:p>
      </dgm:t>
    </dgm:pt>
    <dgm:pt modelId="{DD029045-E213-4FC1-B3EE-AB6E154D47E9}">
      <dgm:prSet phldrT="[نص]"/>
      <dgm:spPr/>
      <dgm:t>
        <a:bodyPr/>
        <a:lstStyle/>
        <a:p>
          <a:pPr rtl="1"/>
          <a:r>
            <a:rPr lang="ar-SA" dirty="0" smtClean="0"/>
            <a:t>في العام التالي من الولادة </a:t>
          </a:r>
          <a:endParaRPr lang="ar-SA" dirty="0"/>
        </a:p>
      </dgm:t>
    </dgm:pt>
    <dgm:pt modelId="{EB4E66E4-2FE6-427F-918C-EADCDF1EABE1}" type="parTrans" cxnId="{97BF1100-C282-4B02-8580-210AE467F82A}">
      <dgm:prSet/>
      <dgm:spPr/>
      <dgm:t>
        <a:bodyPr/>
        <a:lstStyle/>
        <a:p>
          <a:pPr rtl="1"/>
          <a:endParaRPr lang="ar-SA"/>
        </a:p>
      </dgm:t>
    </dgm:pt>
    <dgm:pt modelId="{E4C272C4-44F9-4E31-906B-5CBCFCB57A1D}" type="sibTrans" cxnId="{97BF1100-C282-4B02-8580-210AE467F82A}">
      <dgm:prSet/>
      <dgm:spPr/>
      <dgm:t>
        <a:bodyPr/>
        <a:lstStyle/>
        <a:p>
          <a:pPr rtl="1"/>
          <a:endParaRPr lang="ar-SA"/>
        </a:p>
      </dgm:t>
    </dgm:pt>
    <dgm:pt modelId="{5FCBC1B7-1B08-40E2-B47E-697D0162F09D}">
      <dgm:prSet phldrT="[نص]"/>
      <dgm:spPr/>
      <dgm:t>
        <a:bodyPr/>
        <a:lstStyle/>
        <a:p>
          <a:pPr rtl="1"/>
          <a:r>
            <a:rPr lang="ar-SA" dirty="0" smtClean="0"/>
            <a:t>الفرح</a:t>
          </a:r>
          <a:endParaRPr lang="ar-SA" dirty="0"/>
        </a:p>
      </dgm:t>
    </dgm:pt>
    <dgm:pt modelId="{B67E2016-CEF7-4C4D-963B-4B4C67E0DB79}" type="parTrans" cxnId="{B2C44F50-3801-41A1-A452-909349D9CFD4}">
      <dgm:prSet/>
      <dgm:spPr/>
      <dgm:t>
        <a:bodyPr/>
        <a:lstStyle/>
        <a:p>
          <a:pPr rtl="1"/>
          <a:endParaRPr lang="ar-SA"/>
        </a:p>
      </dgm:t>
    </dgm:pt>
    <dgm:pt modelId="{9E57CB74-C9B6-44F8-BCF3-ADB5E53A79E4}" type="sibTrans" cxnId="{B2C44F50-3801-41A1-A452-909349D9CFD4}">
      <dgm:prSet/>
      <dgm:spPr/>
      <dgm:t>
        <a:bodyPr/>
        <a:lstStyle/>
        <a:p>
          <a:pPr rtl="1"/>
          <a:endParaRPr lang="ar-SA"/>
        </a:p>
      </dgm:t>
    </dgm:pt>
    <dgm:pt modelId="{66D755C7-8C54-43E0-85BF-0C3605D6462F}">
      <dgm:prSet phldrT="[نص]"/>
      <dgm:spPr/>
      <dgm:t>
        <a:bodyPr/>
        <a:lstStyle/>
        <a:p>
          <a:pPr rtl="1"/>
          <a:r>
            <a:rPr lang="ar-SA" dirty="0" smtClean="0"/>
            <a:t>الغضب </a:t>
          </a:r>
          <a:endParaRPr lang="ar-SA" dirty="0"/>
        </a:p>
      </dgm:t>
    </dgm:pt>
    <dgm:pt modelId="{07BE8551-18DF-4818-8FB9-8F4FE6F4D4B3}" type="parTrans" cxnId="{F1A735D0-2447-42E4-960D-7B0A71D44EAD}">
      <dgm:prSet/>
      <dgm:spPr/>
      <dgm:t>
        <a:bodyPr/>
        <a:lstStyle/>
        <a:p>
          <a:pPr rtl="1"/>
          <a:endParaRPr lang="ar-SA"/>
        </a:p>
      </dgm:t>
    </dgm:pt>
    <dgm:pt modelId="{CBC132D7-5E9F-4652-893E-87729CB87B70}" type="sibTrans" cxnId="{F1A735D0-2447-42E4-960D-7B0A71D44EAD}">
      <dgm:prSet/>
      <dgm:spPr/>
      <dgm:t>
        <a:bodyPr/>
        <a:lstStyle/>
        <a:p>
          <a:pPr rtl="1"/>
          <a:endParaRPr lang="ar-SA"/>
        </a:p>
      </dgm:t>
    </dgm:pt>
    <dgm:pt modelId="{EE4D5481-51A1-49B8-B145-62F897CB9969}">
      <dgm:prSet phldrT="[نص]"/>
      <dgm:spPr/>
      <dgm:t>
        <a:bodyPr/>
        <a:lstStyle/>
        <a:p>
          <a:pPr rtl="1"/>
          <a:r>
            <a:rPr lang="ar-SA" dirty="0" smtClean="0"/>
            <a:t>الخوف</a:t>
          </a:r>
          <a:endParaRPr lang="ar-SA" dirty="0"/>
        </a:p>
      </dgm:t>
    </dgm:pt>
    <dgm:pt modelId="{EB385FC6-755E-42C6-964C-BEBD1218BB08}" type="parTrans" cxnId="{BCABD4D7-66DA-4BF2-9906-85FE1F07518F}">
      <dgm:prSet/>
      <dgm:spPr/>
      <dgm:t>
        <a:bodyPr/>
        <a:lstStyle/>
        <a:p>
          <a:pPr rtl="1"/>
          <a:endParaRPr lang="ar-SA"/>
        </a:p>
      </dgm:t>
    </dgm:pt>
    <dgm:pt modelId="{FC2F9CB3-2967-4E0A-834F-A62542DF8B17}" type="sibTrans" cxnId="{BCABD4D7-66DA-4BF2-9906-85FE1F07518F}">
      <dgm:prSet/>
      <dgm:spPr/>
      <dgm:t>
        <a:bodyPr/>
        <a:lstStyle/>
        <a:p>
          <a:pPr rtl="1"/>
          <a:endParaRPr lang="ar-SA"/>
        </a:p>
      </dgm:t>
    </dgm:pt>
    <dgm:pt modelId="{A0E13CB4-07F5-436E-ABDF-860CC0DDD61A}">
      <dgm:prSet phldrT="[نص]"/>
      <dgm:spPr/>
      <dgm:t>
        <a:bodyPr/>
        <a:lstStyle/>
        <a:p>
          <a:pPr rtl="1"/>
          <a:r>
            <a:rPr lang="ar-SA" dirty="0" smtClean="0"/>
            <a:t>الغيرة </a:t>
          </a:r>
          <a:endParaRPr lang="ar-SA" dirty="0"/>
        </a:p>
      </dgm:t>
    </dgm:pt>
    <dgm:pt modelId="{DF62EA41-2B3B-4627-AF20-25757251AC47}" type="parTrans" cxnId="{6BA1C3A6-DA5C-475F-AAA0-4F4F2E6DC931}">
      <dgm:prSet/>
      <dgm:spPr/>
      <dgm:t>
        <a:bodyPr/>
        <a:lstStyle/>
        <a:p>
          <a:pPr rtl="1"/>
          <a:endParaRPr lang="ar-SA"/>
        </a:p>
      </dgm:t>
    </dgm:pt>
    <dgm:pt modelId="{48C46098-5631-44DF-8E65-3DD932DF5C3C}" type="sibTrans" cxnId="{6BA1C3A6-DA5C-475F-AAA0-4F4F2E6DC931}">
      <dgm:prSet/>
      <dgm:spPr/>
      <dgm:t>
        <a:bodyPr/>
        <a:lstStyle/>
        <a:p>
          <a:pPr rtl="1"/>
          <a:endParaRPr lang="ar-SA"/>
        </a:p>
      </dgm:t>
    </dgm:pt>
    <dgm:pt modelId="{DB67C40D-2F87-4A97-8728-0B4F8CBF3A99}" type="pres">
      <dgm:prSet presAssocID="{BE4FED6B-D75D-483E-B923-33563FE32D1A}" presName="Name0" presStyleCnt="0">
        <dgm:presLayoutVars>
          <dgm:chPref val="1"/>
          <dgm:dir/>
          <dgm:animOne val="branch"/>
          <dgm:animLvl val="lvl"/>
          <dgm:resizeHandles/>
        </dgm:presLayoutVars>
      </dgm:prSet>
      <dgm:spPr/>
      <dgm:t>
        <a:bodyPr/>
        <a:lstStyle/>
        <a:p>
          <a:pPr rtl="1"/>
          <a:endParaRPr lang="ar-SA"/>
        </a:p>
      </dgm:t>
    </dgm:pt>
    <dgm:pt modelId="{82496AF4-8596-4BFC-8E28-E5821850F342}" type="pres">
      <dgm:prSet presAssocID="{DD029045-E213-4FC1-B3EE-AB6E154D47E9}" presName="vertOne" presStyleCnt="0"/>
      <dgm:spPr/>
    </dgm:pt>
    <dgm:pt modelId="{E80D9038-D2A0-4524-BA17-C007CD222587}" type="pres">
      <dgm:prSet presAssocID="{DD029045-E213-4FC1-B3EE-AB6E154D47E9}" presName="txOne" presStyleLbl="node0" presStyleIdx="0" presStyleCnt="1">
        <dgm:presLayoutVars>
          <dgm:chPref val="3"/>
        </dgm:presLayoutVars>
      </dgm:prSet>
      <dgm:spPr/>
      <dgm:t>
        <a:bodyPr/>
        <a:lstStyle/>
        <a:p>
          <a:pPr rtl="1"/>
          <a:endParaRPr lang="ar-SA"/>
        </a:p>
      </dgm:t>
    </dgm:pt>
    <dgm:pt modelId="{9417CE9D-AE69-454F-9FB1-88C7170E39E5}" type="pres">
      <dgm:prSet presAssocID="{DD029045-E213-4FC1-B3EE-AB6E154D47E9}" presName="parTransOne" presStyleCnt="0"/>
      <dgm:spPr/>
    </dgm:pt>
    <dgm:pt modelId="{EF375B0E-8454-4388-88DD-C489699C194D}" type="pres">
      <dgm:prSet presAssocID="{DD029045-E213-4FC1-B3EE-AB6E154D47E9}" presName="horzOne" presStyleCnt="0"/>
      <dgm:spPr/>
    </dgm:pt>
    <dgm:pt modelId="{0FF6F701-92FD-4DB3-85C7-9E7AB7F09B05}" type="pres">
      <dgm:prSet presAssocID="{5FCBC1B7-1B08-40E2-B47E-697D0162F09D}" presName="vertTwo" presStyleCnt="0"/>
      <dgm:spPr/>
    </dgm:pt>
    <dgm:pt modelId="{A9932396-1C59-4053-870B-57A9521A97DF}" type="pres">
      <dgm:prSet presAssocID="{5FCBC1B7-1B08-40E2-B47E-697D0162F09D}" presName="txTwo" presStyleLbl="node2" presStyleIdx="0" presStyleCnt="2">
        <dgm:presLayoutVars>
          <dgm:chPref val="3"/>
        </dgm:presLayoutVars>
      </dgm:prSet>
      <dgm:spPr/>
      <dgm:t>
        <a:bodyPr/>
        <a:lstStyle/>
        <a:p>
          <a:pPr rtl="1"/>
          <a:endParaRPr lang="ar-SA"/>
        </a:p>
      </dgm:t>
    </dgm:pt>
    <dgm:pt modelId="{5B4286E3-1EB5-4278-822D-29DD8C8B896D}" type="pres">
      <dgm:prSet presAssocID="{5FCBC1B7-1B08-40E2-B47E-697D0162F09D}" presName="parTransTwo" presStyleCnt="0"/>
      <dgm:spPr/>
    </dgm:pt>
    <dgm:pt modelId="{6E84AE50-7464-4182-B23F-39C44F63555A}" type="pres">
      <dgm:prSet presAssocID="{5FCBC1B7-1B08-40E2-B47E-697D0162F09D}" presName="horzTwo" presStyleCnt="0"/>
      <dgm:spPr/>
    </dgm:pt>
    <dgm:pt modelId="{185684C3-4731-4ACB-96E3-CF2A35CA45D5}" type="pres">
      <dgm:prSet presAssocID="{66D755C7-8C54-43E0-85BF-0C3605D6462F}" presName="vertThree" presStyleCnt="0"/>
      <dgm:spPr/>
    </dgm:pt>
    <dgm:pt modelId="{6F3BD4E5-B2D7-44C1-B183-71E3807ABCC4}" type="pres">
      <dgm:prSet presAssocID="{66D755C7-8C54-43E0-85BF-0C3605D6462F}" presName="txThree" presStyleLbl="node3" presStyleIdx="0" presStyleCnt="2">
        <dgm:presLayoutVars>
          <dgm:chPref val="3"/>
        </dgm:presLayoutVars>
      </dgm:prSet>
      <dgm:spPr/>
      <dgm:t>
        <a:bodyPr/>
        <a:lstStyle/>
        <a:p>
          <a:pPr rtl="1"/>
          <a:endParaRPr lang="ar-SA"/>
        </a:p>
      </dgm:t>
    </dgm:pt>
    <dgm:pt modelId="{6969E05D-89BC-4CDE-837E-C24E989B8F32}" type="pres">
      <dgm:prSet presAssocID="{66D755C7-8C54-43E0-85BF-0C3605D6462F}" presName="horzThree" presStyleCnt="0"/>
      <dgm:spPr/>
    </dgm:pt>
    <dgm:pt modelId="{8146014A-4F56-4EDD-9872-E6F3D971A3F0}" type="pres">
      <dgm:prSet presAssocID="{9E57CB74-C9B6-44F8-BCF3-ADB5E53A79E4}" presName="sibSpaceTwo" presStyleCnt="0"/>
      <dgm:spPr/>
    </dgm:pt>
    <dgm:pt modelId="{CCBD63F1-8DAA-4BB4-9567-7EFE987BEAA8}" type="pres">
      <dgm:prSet presAssocID="{EE4D5481-51A1-49B8-B145-62F897CB9969}" presName="vertTwo" presStyleCnt="0"/>
      <dgm:spPr/>
    </dgm:pt>
    <dgm:pt modelId="{A6254EF2-114C-46CB-822F-328EF26AEFC1}" type="pres">
      <dgm:prSet presAssocID="{EE4D5481-51A1-49B8-B145-62F897CB9969}" presName="txTwo" presStyleLbl="node2" presStyleIdx="1" presStyleCnt="2">
        <dgm:presLayoutVars>
          <dgm:chPref val="3"/>
        </dgm:presLayoutVars>
      </dgm:prSet>
      <dgm:spPr/>
      <dgm:t>
        <a:bodyPr/>
        <a:lstStyle/>
        <a:p>
          <a:pPr rtl="1"/>
          <a:endParaRPr lang="ar-SA"/>
        </a:p>
      </dgm:t>
    </dgm:pt>
    <dgm:pt modelId="{4CA0F262-C762-4700-98DA-E8472574DCF1}" type="pres">
      <dgm:prSet presAssocID="{EE4D5481-51A1-49B8-B145-62F897CB9969}" presName="parTransTwo" presStyleCnt="0"/>
      <dgm:spPr/>
    </dgm:pt>
    <dgm:pt modelId="{D02C3BA7-DAAE-4108-811E-C6EF633095C7}" type="pres">
      <dgm:prSet presAssocID="{EE4D5481-51A1-49B8-B145-62F897CB9969}" presName="horzTwo" presStyleCnt="0"/>
      <dgm:spPr/>
    </dgm:pt>
    <dgm:pt modelId="{DCBE575F-10B9-48B3-A317-A26DFCB07E96}" type="pres">
      <dgm:prSet presAssocID="{A0E13CB4-07F5-436E-ABDF-860CC0DDD61A}" presName="vertThree" presStyleCnt="0"/>
      <dgm:spPr/>
    </dgm:pt>
    <dgm:pt modelId="{D405A359-D905-4C69-BE50-FB88E78DC14C}" type="pres">
      <dgm:prSet presAssocID="{A0E13CB4-07F5-436E-ABDF-860CC0DDD61A}" presName="txThree" presStyleLbl="node3" presStyleIdx="1" presStyleCnt="2">
        <dgm:presLayoutVars>
          <dgm:chPref val="3"/>
        </dgm:presLayoutVars>
      </dgm:prSet>
      <dgm:spPr/>
      <dgm:t>
        <a:bodyPr/>
        <a:lstStyle/>
        <a:p>
          <a:pPr rtl="1"/>
          <a:endParaRPr lang="ar-SA"/>
        </a:p>
      </dgm:t>
    </dgm:pt>
    <dgm:pt modelId="{BF23ADA8-00C7-4CED-8590-031CCFD91ACB}" type="pres">
      <dgm:prSet presAssocID="{A0E13CB4-07F5-436E-ABDF-860CC0DDD61A}" presName="horzThree" presStyleCnt="0"/>
      <dgm:spPr/>
    </dgm:pt>
  </dgm:ptLst>
  <dgm:cxnLst>
    <dgm:cxn modelId="{6BA1C3A6-DA5C-475F-AAA0-4F4F2E6DC931}" srcId="{EE4D5481-51A1-49B8-B145-62F897CB9969}" destId="{A0E13CB4-07F5-436E-ABDF-860CC0DDD61A}" srcOrd="0" destOrd="0" parTransId="{DF62EA41-2B3B-4627-AF20-25757251AC47}" sibTransId="{48C46098-5631-44DF-8E65-3DD932DF5C3C}"/>
    <dgm:cxn modelId="{F1A735D0-2447-42E4-960D-7B0A71D44EAD}" srcId="{5FCBC1B7-1B08-40E2-B47E-697D0162F09D}" destId="{66D755C7-8C54-43E0-85BF-0C3605D6462F}" srcOrd="0" destOrd="0" parTransId="{07BE8551-18DF-4818-8FB9-8F4FE6F4D4B3}" sibTransId="{CBC132D7-5E9F-4652-893E-87729CB87B70}"/>
    <dgm:cxn modelId="{3B22D729-7995-437C-9062-1F4F1EA42965}" type="presOf" srcId="{EE4D5481-51A1-49B8-B145-62F897CB9969}" destId="{A6254EF2-114C-46CB-822F-328EF26AEFC1}" srcOrd="0" destOrd="0" presId="urn:microsoft.com/office/officeart/2005/8/layout/hierarchy4"/>
    <dgm:cxn modelId="{BCABD4D7-66DA-4BF2-9906-85FE1F07518F}" srcId="{DD029045-E213-4FC1-B3EE-AB6E154D47E9}" destId="{EE4D5481-51A1-49B8-B145-62F897CB9969}" srcOrd="1" destOrd="0" parTransId="{EB385FC6-755E-42C6-964C-BEBD1218BB08}" sibTransId="{FC2F9CB3-2967-4E0A-834F-A62542DF8B17}"/>
    <dgm:cxn modelId="{42C4D0A1-AE1E-46D4-ABF1-FB8018BC2B98}" type="presOf" srcId="{66D755C7-8C54-43E0-85BF-0C3605D6462F}" destId="{6F3BD4E5-B2D7-44C1-B183-71E3807ABCC4}" srcOrd="0" destOrd="0" presId="urn:microsoft.com/office/officeart/2005/8/layout/hierarchy4"/>
    <dgm:cxn modelId="{8E7EE177-55BA-45D4-9613-B7E10CFB5C23}" type="presOf" srcId="{A0E13CB4-07F5-436E-ABDF-860CC0DDD61A}" destId="{D405A359-D905-4C69-BE50-FB88E78DC14C}" srcOrd="0" destOrd="0" presId="urn:microsoft.com/office/officeart/2005/8/layout/hierarchy4"/>
    <dgm:cxn modelId="{E571F480-982E-4746-9CA6-7B8C89B2E936}" type="presOf" srcId="{DD029045-E213-4FC1-B3EE-AB6E154D47E9}" destId="{E80D9038-D2A0-4524-BA17-C007CD222587}" srcOrd="0" destOrd="0" presId="urn:microsoft.com/office/officeart/2005/8/layout/hierarchy4"/>
    <dgm:cxn modelId="{830EF023-F68D-4225-9C8A-07ADBF4FEF26}" type="presOf" srcId="{BE4FED6B-D75D-483E-B923-33563FE32D1A}" destId="{DB67C40D-2F87-4A97-8728-0B4F8CBF3A99}" srcOrd="0" destOrd="0" presId="urn:microsoft.com/office/officeart/2005/8/layout/hierarchy4"/>
    <dgm:cxn modelId="{9F7BDDC4-5BFB-48AA-9CC1-5163F0FAA762}" type="presOf" srcId="{5FCBC1B7-1B08-40E2-B47E-697D0162F09D}" destId="{A9932396-1C59-4053-870B-57A9521A97DF}" srcOrd="0" destOrd="0" presId="urn:microsoft.com/office/officeart/2005/8/layout/hierarchy4"/>
    <dgm:cxn modelId="{B2C44F50-3801-41A1-A452-909349D9CFD4}" srcId="{DD029045-E213-4FC1-B3EE-AB6E154D47E9}" destId="{5FCBC1B7-1B08-40E2-B47E-697D0162F09D}" srcOrd="0" destOrd="0" parTransId="{B67E2016-CEF7-4C4D-963B-4B4C67E0DB79}" sibTransId="{9E57CB74-C9B6-44F8-BCF3-ADB5E53A79E4}"/>
    <dgm:cxn modelId="{97BF1100-C282-4B02-8580-210AE467F82A}" srcId="{BE4FED6B-D75D-483E-B923-33563FE32D1A}" destId="{DD029045-E213-4FC1-B3EE-AB6E154D47E9}" srcOrd="0" destOrd="0" parTransId="{EB4E66E4-2FE6-427F-918C-EADCDF1EABE1}" sibTransId="{E4C272C4-44F9-4E31-906B-5CBCFCB57A1D}"/>
    <dgm:cxn modelId="{6BA0644B-5C9B-47EB-A0A6-4F736F3CA9E2}" type="presParOf" srcId="{DB67C40D-2F87-4A97-8728-0B4F8CBF3A99}" destId="{82496AF4-8596-4BFC-8E28-E5821850F342}" srcOrd="0" destOrd="0" presId="urn:microsoft.com/office/officeart/2005/8/layout/hierarchy4"/>
    <dgm:cxn modelId="{9C4CCDDF-BB1A-4E87-A48D-C26B8A07F90A}" type="presParOf" srcId="{82496AF4-8596-4BFC-8E28-E5821850F342}" destId="{E80D9038-D2A0-4524-BA17-C007CD222587}" srcOrd="0" destOrd="0" presId="urn:microsoft.com/office/officeart/2005/8/layout/hierarchy4"/>
    <dgm:cxn modelId="{30FD14DF-88C8-42F3-84F8-F3398BF43699}" type="presParOf" srcId="{82496AF4-8596-4BFC-8E28-E5821850F342}" destId="{9417CE9D-AE69-454F-9FB1-88C7170E39E5}" srcOrd="1" destOrd="0" presId="urn:microsoft.com/office/officeart/2005/8/layout/hierarchy4"/>
    <dgm:cxn modelId="{4785F084-0D8B-4FF9-B8D3-89142B25F328}" type="presParOf" srcId="{82496AF4-8596-4BFC-8E28-E5821850F342}" destId="{EF375B0E-8454-4388-88DD-C489699C194D}" srcOrd="2" destOrd="0" presId="urn:microsoft.com/office/officeart/2005/8/layout/hierarchy4"/>
    <dgm:cxn modelId="{69264F4D-D595-4875-BD3A-CA7EEDA89D04}" type="presParOf" srcId="{EF375B0E-8454-4388-88DD-C489699C194D}" destId="{0FF6F701-92FD-4DB3-85C7-9E7AB7F09B05}" srcOrd="0" destOrd="0" presId="urn:microsoft.com/office/officeart/2005/8/layout/hierarchy4"/>
    <dgm:cxn modelId="{44EB2523-B63A-4594-8DA3-3F2FA79BE0B0}" type="presParOf" srcId="{0FF6F701-92FD-4DB3-85C7-9E7AB7F09B05}" destId="{A9932396-1C59-4053-870B-57A9521A97DF}" srcOrd="0" destOrd="0" presId="urn:microsoft.com/office/officeart/2005/8/layout/hierarchy4"/>
    <dgm:cxn modelId="{2DF78524-C819-4CBB-9AFC-A49777924C08}" type="presParOf" srcId="{0FF6F701-92FD-4DB3-85C7-9E7AB7F09B05}" destId="{5B4286E3-1EB5-4278-822D-29DD8C8B896D}" srcOrd="1" destOrd="0" presId="urn:microsoft.com/office/officeart/2005/8/layout/hierarchy4"/>
    <dgm:cxn modelId="{259D0822-8EDE-406B-8BF1-7A7597C7EAD0}" type="presParOf" srcId="{0FF6F701-92FD-4DB3-85C7-9E7AB7F09B05}" destId="{6E84AE50-7464-4182-B23F-39C44F63555A}" srcOrd="2" destOrd="0" presId="urn:microsoft.com/office/officeart/2005/8/layout/hierarchy4"/>
    <dgm:cxn modelId="{1166BB08-9179-4B72-B809-17B08428E3A4}" type="presParOf" srcId="{6E84AE50-7464-4182-B23F-39C44F63555A}" destId="{185684C3-4731-4ACB-96E3-CF2A35CA45D5}" srcOrd="0" destOrd="0" presId="urn:microsoft.com/office/officeart/2005/8/layout/hierarchy4"/>
    <dgm:cxn modelId="{5946A9D2-7DD2-4148-9D7C-11BC9323B801}" type="presParOf" srcId="{185684C3-4731-4ACB-96E3-CF2A35CA45D5}" destId="{6F3BD4E5-B2D7-44C1-B183-71E3807ABCC4}" srcOrd="0" destOrd="0" presId="urn:microsoft.com/office/officeart/2005/8/layout/hierarchy4"/>
    <dgm:cxn modelId="{077789C6-AFDE-4D86-9C3F-A699E5437BC5}" type="presParOf" srcId="{185684C3-4731-4ACB-96E3-CF2A35CA45D5}" destId="{6969E05D-89BC-4CDE-837E-C24E989B8F32}" srcOrd="1" destOrd="0" presId="urn:microsoft.com/office/officeart/2005/8/layout/hierarchy4"/>
    <dgm:cxn modelId="{96D7B556-8CE0-4E5B-A1D6-7A10984D0AF3}" type="presParOf" srcId="{EF375B0E-8454-4388-88DD-C489699C194D}" destId="{8146014A-4F56-4EDD-9872-E6F3D971A3F0}" srcOrd="1" destOrd="0" presId="urn:microsoft.com/office/officeart/2005/8/layout/hierarchy4"/>
    <dgm:cxn modelId="{B8A62629-4A98-4FE8-B0B2-EF47D078C910}" type="presParOf" srcId="{EF375B0E-8454-4388-88DD-C489699C194D}" destId="{CCBD63F1-8DAA-4BB4-9567-7EFE987BEAA8}" srcOrd="2" destOrd="0" presId="urn:microsoft.com/office/officeart/2005/8/layout/hierarchy4"/>
    <dgm:cxn modelId="{7AEE3C45-6349-4001-A762-DEA0D336C894}" type="presParOf" srcId="{CCBD63F1-8DAA-4BB4-9567-7EFE987BEAA8}" destId="{A6254EF2-114C-46CB-822F-328EF26AEFC1}" srcOrd="0" destOrd="0" presId="urn:microsoft.com/office/officeart/2005/8/layout/hierarchy4"/>
    <dgm:cxn modelId="{F5B953D9-1ECA-4F5C-9F3A-9546C2E463C5}" type="presParOf" srcId="{CCBD63F1-8DAA-4BB4-9567-7EFE987BEAA8}" destId="{4CA0F262-C762-4700-98DA-E8472574DCF1}" srcOrd="1" destOrd="0" presId="urn:microsoft.com/office/officeart/2005/8/layout/hierarchy4"/>
    <dgm:cxn modelId="{CD81FFFF-617B-4EAE-AF04-AC979882EE87}" type="presParOf" srcId="{CCBD63F1-8DAA-4BB4-9567-7EFE987BEAA8}" destId="{D02C3BA7-DAAE-4108-811E-C6EF633095C7}" srcOrd="2" destOrd="0" presId="urn:microsoft.com/office/officeart/2005/8/layout/hierarchy4"/>
    <dgm:cxn modelId="{728A1356-3409-4045-9EFD-66AEC28DA574}" type="presParOf" srcId="{D02C3BA7-DAAE-4108-811E-C6EF633095C7}" destId="{DCBE575F-10B9-48B3-A317-A26DFCB07E96}" srcOrd="0" destOrd="0" presId="urn:microsoft.com/office/officeart/2005/8/layout/hierarchy4"/>
    <dgm:cxn modelId="{11D3C6D8-855A-4FBF-8101-65F53FF00095}" type="presParOf" srcId="{DCBE575F-10B9-48B3-A317-A26DFCB07E96}" destId="{D405A359-D905-4C69-BE50-FB88E78DC14C}" srcOrd="0" destOrd="0" presId="urn:microsoft.com/office/officeart/2005/8/layout/hierarchy4"/>
    <dgm:cxn modelId="{A54B120C-3617-47F6-9312-C8B99CD8064B}" type="presParOf" srcId="{DCBE575F-10B9-48B3-A317-A26DFCB07E96}" destId="{BF23ADA8-00C7-4CED-8590-031CCFD91ACB}"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B1B8D0-8785-4565-91B5-209060031C1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pPr rtl="1"/>
          <a:endParaRPr lang="ar-SA"/>
        </a:p>
      </dgm:t>
    </dgm:pt>
    <dgm:pt modelId="{D7DC3869-DADA-47E7-94BD-5C4605A020F4}">
      <dgm:prSet phldrT="[نص]"/>
      <dgm:spPr/>
      <dgm:t>
        <a:bodyPr/>
        <a:lstStyle/>
        <a:p>
          <a:pPr rtl="1"/>
          <a:r>
            <a:rPr lang="ar-SA" dirty="0" smtClean="0"/>
            <a:t>خصائص النضج الانفعالي </a:t>
          </a:r>
          <a:endParaRPr lang="ar-SA" dirty="0"/>
        </a:p>
      </dgm:t>
    </dgm:pt>
    <dgm:pt modelId="{D9DA5DAD-FFF5-4367-9C79-867A22836737}" type="parTrans" cxnId="{F4A0AE00-7F6C-4706-A438-29AF3F128BDE}">
      <dgm:prSet/>
      <dgm:spPr/>
      <dgm:t>
        <a:bodyPr/>
        <a:lstStyle/>
        <a:p>
          <a:pPr rtl="1"/>
          <a:endParaRPr lang="ar-SA"/>
        </a:p>
      </dgm:t>
    </dgm:pt>
    <dgm:pt modelId="{0C9E8EAE-3E5D-41E7-86F7-653176A5ED5D}" type="sibTrans" cxnId="{F4A0AE00-7F6C-4706-A438-29AF3F128BDE}">
      <dgm:prSet/>
      <dgm:spPr/>
      <dgm:t>
        <a:bodyPr/>
        <a:lstStyle/>
        <a:p>
          <a:pPr rtl="1"/>
          <a:endParaRPr lang="ar-SA"/>
        </a:p>
      </dgm:t>
    </dgm:pt>
    <dgm:pt modelId="{58FB5191-7C56-4003-B44B-17BA691EC090}">
      <dgm:prSet phldrT="[نص]"/>
      <dgm:spPr/>
      <dgm:t>
        <a:bodyPr/>
        <a:lstStyle/>
        <a:p>
          <a:pPr rtl="1"/>
          <a:r>
            <a:rPr lang="ar-SA" dirty="0" smtClean="0"/>
            <a:t>الواقعية </a:t>
          </a:r>
          <a:endParaRPr lang="ar-SA" dirty="0"/>
        </a:p>
      </dgm:t>
    </dgm:pt>
    <dgm:pt modelId="{66A0D621-421B-491B-AAC3-4B5413017804}" type="parTrans" cxnId="{9FBBF9E0-5380-4F51-BE9C-5FC72FBFBE44}">
      <dgm:prSet/>
      <dgm:spPr/>
      <dgm:t>
        <a:bodyPr/>
        <a:lstStyle/>
        <a:p>
          <a:pPr rtl="1"/>
          <a:endParaRPr lang="ar-SA"/>
        </a:p>
      </dgm:t>
    </dgm:pt>
    <dgm:pt modelId="{A0425DEE-5C1B-40A0-9CEC-4F22EDBD2798}" type="sibTrans" cxnId="{9FBBF9E0-5380-4F51-BE9C-5FC72FBFBE44}">
      <dgm:prSet/>
      <dgm:spPr/>
      <dgm:t>
        <a:bodyPr/>
        <a:lstStyle/>
        <a:p>
          <a:pPr rtl="1"/>
          <a:endParaRPr lang="ar-SA"/>
        </a:p>
      </dgm:t>
    </dgm:pt>
    <dgm:pt modelId="{176B5C88-7A78-45E5-B3AA-FA133A29394A}">
      <dgm:prSet phldrT="[نص]"/>
      <dgm:spPr/>
      <dgm:t>
        <a:bodyPr/>
        <a:lstStyle/>
        <a:p>
          <a:pPr rtl="1"/>
          <a:r>
            <a:rPr lang="ar-SA" dirty="0" smtClean="0"/>
            <a:t>التكامل</a:t>
          </a:r>
          <a:endParaRPr lang="ar-SA" dirty="0"/>
        </a:p>
      </dgm:t>
    </dgm:pt>
    <dgm:pt modelId="{4B04EE46-62C2-4BD4-92D2-8FBFF977AAF9}" type="parTrans" cxnId="{E8AE8A2D-2ACC-4C39-8447-B885FF19A5B5}">
      <dgm:prSet/>
      <dgm:spPr/>
      <dgm:t>
        <a:bodyPr/>
        <a:lstStyle/>
        <a:p>
          <a:pPr rtl="1"/>
          <a:endParaRPr lang="ar-SA"/>
        </a:p>
      </dgm:t>
    </dgm:pt>
    <dgm:pt modelId="{0F8278A1-5F4A-42E5-A525-4619B309311A}" type="sibTrans" cxnId="{E8AE8A2D-2ACC-4C39-8447-B885FF19A5B5}">
      <dgm:prSet/>
      <dgm:spPr/>
      <dgm:t>
        <a:bodyPr/>
        <a:lstStyle/>
        <a:p>
          <a:pPr rtl="1"/>
          <a:endParaRPr lang="ar-SA"/>
        </a:p>
      </dgm:t>
    </dgm:pt>
    <dgm:pt modelId="{6D0DF4AB-94DA-4D20-BFC3-8CE0F60221CA}">
      <dgm:prSet phldrT="[نص]"/>
      <dgm:spPr/>
      <dgm:t>
        <a:bodyPr/>
        <a:lstStyle/>
        <a:p>
          <a:pPr rtl="1"/>
          <a:r>
            <a:rPr lang="ar-SA" dirty="0" smtClean="0"/>
            <a:t>الوعي بالذات وتقدير الذات</a:t>
          </a:r>
          <a:endParaRPr lang="ar-SA" dirty="0"/>
        </a:p>
      </dgm:t>
    </dgm:pt>
    <dgm:pt modelId="{F1E3C3F9-990B-4720-98EE-BCA35E332766}" type="parTrans" cxnId="{6BC01975-A8C7-4E54-B3D7-5711DD81EB34}">
      <dgm:prSet/>
      <dgm:spPr/>
      <dgm:t>
        <a:bodyPr/>
        <a:lstStyle/>
        <a:p>
          <a:pPr rtl="1"/>
          <a:endParaRPr lang="ar-SA"/>
        </a:p>
      </dgm:t>
    </dgm:pt>
    <dgm:pt modelId="{595EAC39-130C-43C4-8AD0-D83C9C294FF9}" type="sibTrans" cxnId="{6BC01975-A8C7-4E54-B3D7-5711DD81EB34}">
      <dgm:prSet/>
      <dgm:spPr/>
      <dgm:t>
        <a:bodyPr/>
        <a:lstStyle/>
        <a:p>
          <a:pPr rtl="1"/>
          <a:endParaRPr lang="ar-SA"/>
        </a:p>
      </dgm:t>
    </dgm:pt>
    <dgm:pt modelId="{2CF81544-8C1A-4564-B13E-9AA81C9F8E7F}">
      <dgm:prSet phldrT="[نص]"/>
      <dgm:spPr/>
      <dgm:t>
        <a:bodyPr/>
        <a:lstStyle/>
        <a:p>
          <a:pPr rtl="1"/>
          <a:r>
            <a:rPr lang="ar-SA" dirty="0" smtClean="0"/>
            <a:t>التعاطف </a:t>
          </a:r>
          <a:endParaRPr lang="ar-SA" dirty="0"/>
        </a:p>
      </dgm:t>
    </dgm:pt>
    <dgm:pt modelId="{9D9EB6A3-70DF-45AC-8210-CB2437858E2C}" type="parTrans" cxnId="{AF112A52-56D5-4607-B4FF-2CAACD6DA92D}">
      <dgm:prSet/>
      <dgm:spPr/>
      <dgm:t>
        <a:bodyPr/>
        <a:lstStyle/>
        <a:p>
          <a:pPr rtl="1"/>
          <a:endParaRPr lang="ar-SA"/>
        </a:p>
      </dgm:t>
    </dgm:pt>
    <dgm:pt modelId="{DC30A75C-1529-453A-A4BD-C0B7DC754969}" type="sibTrans" cxnId="{AF112A52-56D5-4607-B4FF-2CAACD6DA92D}">
      <dgm:prSet/>
      <dgm:spPr/>
      <dgm:t>
        <a:bodyPr/>
        <a:lstStyle/>
        <a:p>
          <a:pPr rtl="1"/>
          <a:endParaRPr lang="ar-SA"/>
        </a:p>
      </dgm:t>
    </dgm:pt>
    <dgm:pt modelId="{001AC5EF-770E-4BC8-831D-028AFDDA239F}">
      <dgm:prSet/>
      <dgm:spPr/>
      <dgm:t>
        <a:bodyPr/>
        <a:lstStyle/>
        <a:p>
          <a:pPr rtl="1"/>
          <a:r>
            <a:rPr lang="ar-SA" dirty="0" smtClean="0"/>
            <a:t>الاستقلالية</a:t>
          </a:r>
          <a:endParaRPr lang="ar-SA" dirty="0"/>
        </a:p>
      </dgm:t>
    </dgm:pt>
    <dgm:pt modelId="{712B3093-B994-4A89-BB77-B94BDB731814}" type="parTrans" cxnId="{A35EBBCF-A997-461F-9E9F-F6615E6759E3}">
      <dgm:prSet/>
      <dgm:spPr/>
      <dgm:t>
        <a:bodyPr/>
        <a:lstStyle/>
        <a:p>
          <a:pPr rtl="1"/>
          <a:endParaRPr lang="ar-SA"/>
        </a:p>
      </dgm:t>
    </dgm:pt>
    <dgm:pt modelId="{D8AABB20-0042-4F94-BCE7-27DA27C72DF2}" type="sibTrans" cxnId="{A35EBBCF-A997-461F-9E9F-F6615E6759E3}">
      <dgm:prSet/>
      <dgm:spPr/>
      <dgm:t>
        <a:bodyPr/>
        <a:lstStyle/>
        <a:p>
          <a:pPr rtl="1"/>
          <a:endParaRPr lang="ar-SA"/>
        </a:p>
      </dgm:t>
    </dgm:pt>
    <dgm:pt modelId="{A05CDAB2-8118-45DD-9FCF-32D23DA00960}" type="pres">
      <dgm:prSet presAssocID="{B8B1B8D0-8785-4565-91B5-209060031C17}" presName="Name0" presStyleCnt="0">
        <dgm:presLayoutVars>
          <dgm:chPref val="1"/>
          <dgm:dir/>
          <dgm:animOne val="branch"/>
          <dgm:animLvl val="lvl"/>
          <dgm:resizeHandles/>
        </dgm:presLayoutVars>
      </dgm:prSet>
      <dgm:spPr/>
    </dgm:pt>
    <dgm:pt modelId="{AFB0F74F-0D27-4B41-9A34-B01992AF88AD}" type="pres">
      <dgm:prSet presAssocID="{D7DC3869-DADA-47E7-94BD-5C4605A020F4}" presName="vertOne" presStyleCnt="0"/>
      <dgm:spPr/>
    </dgm:pt>
    <dgm:pt modelId="{37DC5EFE-963D-4FD5-941A-655903C073F4}" type="pres">
      <dgm:prSet presAssocID="{D7DC3869-DADA-47E7-94BD-5C4605A020F4}" presName="txOne" presStyleLbl="node0" presStyleIdx="0" presStyleCnt="1">
        <dgm:presLayoutVars>
          <dgm:chPref val="3"/>
        </dgm:presLayoutVars>
      </dgm:prSet>
      <dgm:spPr/>
    </dgm:pt>
    <dgm:pt modelId="{E47B3D5D-2D65-4671-A652-11FF6B0961C6}" type="pres">
      <dgm:prSet presAssocID="{D7DC3869-DADA-47E7-94BD-5C4605A020F4}" presName="parTransOne" presStyleCnt="0"/>
      <dgm:spPr/>
    </dgm:pt>
    <dgm:pt modelId="{A2C4994A-A8B4-4F1B-B696-F041028A3871}" type="pres">
      <dgm:prSet presAssocID="{D7DC3869-DADA-47E7-94BD-5C4605A020F4}" presName="horzOne" presStyleCnt="0"/>
      <dgm:spPr/>
    </dgm:pt>
    <dgm:pt modelId="{77517735-DABA-465D-91D3-9F42EC2C8F31}" type="pres">
      <dgm:prSet presAssocID="{58FB5191-7C56-4003-B44B-17BA691EC090}" presName="vertTwo" presStyleCnt="0"/>
      <dgm:spPr/>
    </dgm:pt>
    <dgm:pt modelId="{5367DAAF-5CCE-4CDA-BFA1-9B3D5D1882EE}" type="pres">
      <dgm:prSet presAssocID="{58FB5191-7C56-4003-B44B-17BA691EC090}" presName="txTwo" presStyleLbl="node2" presStyleIdx="0" presStyleCnt="2">
        <dgm:presLayoutVars>
          <dgm:chPref val="3"/>
        </dgm:presLayoutVars>
      </dgm:prSet>
      <dgm:spPr/>
    </dgm:pt>
    <dgm:pt modelId="{95D96E53-2B5C-4C1C-B7FA-A41365585583}" type="pres">
      <dgm:prSet presAssocID="{58FB5191-7C56-4003-B44B-17BA691EC090}" presName="parTransTwo" presStyleCnt="0"/>
      <dgm:spPr/>
    </dgm:pt>
    <dgm:pt modelId="{1F5F3196-6C6D-449D-8D28-46EE2A08010F}" type="pres">
      <dgm:prSet presAssocID="{58FB5191-7C56-4003-B44B-17BA691EC090}" presName="horzTwo" presStyleCnt="0"/>
      <dgm:spPr/>
    </dgm:pt>
    <dgm:pt modelId="{49620317-32DD-4B5C-B6DB-E69B0A82F6C7}" type="pres">
      <dgm:prSet presAssocID="{176B5C88-7A78-45E5-B3AA-FA133A29394A}" presName="vertThree" presStyleCnt="0"/>
      <dgm:spPr/>
    </dgm:pt>
    <dgm:pt modelId="{759D5B01-02CA-4BE3-BF7F-6EF7317B3905}" type="pres">
      <dgm:prSet presAssocID="{176B5C88-7A78-45E5-B3AA-FA133A29394A}" presName="txThree" presStyleLbl="node3" presStyleIdx="0" presStyleCnt="3">
        <dgm:presLayoutVars>
          <dgm:chPref val="3"/>
        </dgm:presLayoutVars>
      </dgm:prSet>
      <dgm:spPr/>
    </dgm:pt>
    <dgm:pt modelId="{F487D441-DAB3-4C4F-A671-C775F7460B25}" type="pres">
      <dgm:prSet presAssocID="{176B5C88-7A78-45E5-B3AA-FA133A29394A}" presName="horzThree" presStyleCnt="0"/>
      <dgm:spPr/>
    </dgm:pt>
    <dgm:pt modelId="{1BF61D04-03F8-433D-B3E6-8541182F5001}" type="pres">
      <dgm:prSet presAssocID="{A0425DEE-5C1B-40A0-9CEC-4F22EDBD2798}" presName="sibSpaceTwo" presStyleCnt="0"/>
      <dgm:spPr/>
    </dgm:pt>
    <dgm:pt modelId="{A2411DC8-1362-426A-83A0-1200CB58EEAF}" type="pres">
      <dgm:prSet presAssocID="{6D0DF4AB-94DA-4D20-BFC3-8CE0F60221CA}" presName="vertTwo" presStyleCnt="0"/>
      <dgm:spPr/>
    </dgm:pt>
    <dgm:pt modelId="{D6427F7A-42C5-45A1-BBF6-D56957CCBA9A}" type="pres">
      <dgm:prSet presAssocID="{6D0DF4AB-94DA-4D20-BFC3-8CE0F60221CA}" presName="txTwo" presStyleLbl="node2" presStyleIdx="1" presStyleCnt="2">
        <dgm:presLayoutVars>
          <dgm:chPref val="3"/>
        </dgm:presLayoutVars>
      </dgm:prSet>
      <dgm:spPr/>
    </dgm:pt>
    <dgm:pt modelId="{9DABF09E-6F3E-4845-8934-8A8E1DEF4CCC}" type="pres">
      <dgm:prSet presAssocID="{6D0DF4AB-94DA-4D20-BFC3-8CE0F60221CA}" presName="parTransTwo" presStyleCnt="0"/>
      <dgm:spPr/>
    </dgm:pt>
    <dgm:pt modelId="{8B692803-8F3F-4A84-A9DB-6D4FFD45BCBE}" type="pres">
      <dgm:prSet presAssocID="{6D0DF4AB-94DA-4D20-BFC3-8CE0F60221CA}" presName="horzTwo" presStyleCnt="0"/>
      <dgm:spPr/>
    </dgm:pt>
    <dgm:pt modelId="{BB2E4654-F58C-4328-B7DB-C088264848FA}" type="pres">
      <dgm:prSet presAssocID="{001AC5EF-770E-4BC8-831D-028AFDDA239F}" presName="vertThree" presStyleCnt="0"/>
      <dgm:spPr/>
    </dgm:pt>
    <dgm:pt modelId="{EFAE9379-6901-486F-8A7F-ECC31B2964C7}" type="pres">
      <dgm:prSet presAssocID="{001AC5EF-770E-4BC8-831D-028AFDDA239F}" presName="txThree" presStyleLbl="node3" presStyleIdx="1" presStyleCnt="3">
        <dgm:presLayoutVars>
          <dgm:chPref val="3"/>
        </dgm:presLayoutVars>
      </dgm:prSet>
      <dgm:spPr/>
      <dgm:t>
        <a:bodyPr/>
        <a:lstStyle/>
        <a:p>
          <a:pPr rtl="1"/>
          <a:endParaRPr lang="ar-SA"/>
        </a:p>
      </dgm:t>
    </dgm:pt>
    <dgm:pt modelId="{D430F971-C8AA-4A46-B8C4-31278A97277A}" type="pres">
      <dgm:prSet presAssocID="{001AC5EF-770E-4BC8-831D-028AFDDA239F}" presName="horzThree" presStyleCnt="0"/>
      <dgm:spPr/>
    </dgm:pt>
    <dgm:pt modelId="{E7A85E36-764E-46CC-BE22-E70CDE19B2E9}" type="pres">
      <dgm:prSet presAssocID="{D8AABB20-0042-4F94-BCE7-27DA27C72DF2}" presName="sibSpaceThree" presStyleCnt="0"/>
      <dgm:spPr/>
    </dgm:pt>
    <dgm:pt modelId="{7C117B23-18D3-4867-AA9A-FE6553FAF3A0}" type="pres">
      <dgm:prSet presAssocID="{2CF81544-8C1A-4564-B13E-9AA81C9F8E7F}" presName="vertThree" presStyleCnt="0"/>
      <dgm:spPr/>
    </dgm:pt>
    <dgm:pt modelId="{F75F9FCC-EC12-4ED5-B0AE-80FB54BF97E2}" type="pres">
      <dgm:prSet presAssocID="{2CF81544-8C1A-4564-B13E-9AA81C9F8E7F}" presName="txThree" presStyleLbl="node3" presStyleIdx="2" presStyleCnt="3">
        <dgm:presLayoutVars>
          <dgm:chPref val="3"/>
        </dgm:presLayoutVars>
      </dgm:prSet>
      <dgm:spPr/>
      <dgm:t>
        <a:bodyPr/>
        <a:lstStyle/>
        <a:p>
          <a:pPr rtl="1"/>
          <a:endParaRPr lang="ar-SA"/>
        </a:p>
      </dgm:t>
    </dgm:pt>
    <dgm:pt modelId="{4EFF2199-2773-41DC-ABC6-E3CC7BB666BE}" type="pres">
      <dgm:prSet presAssocID="{2CF81544-8C1A-4564-B13E-9AA81C9F8E7F}" presName="horzThree" presStyleCnt="0"/>
      <dgm:spPr/>
    </dgm:pt>
  </dgm:ptLst>
  <dgm:cxnLst>
    <dgm:cxn modelId="{6BC01975-A8C7-4E54-B3D7-5711DD81EB34}" srcId="{D7DC3869-DADA-47E7-94BD-5C4605A020F4}" destId="{6D0DF4AB-94DA-4D20-BFC3-8CE0F60221CA}" srcOrd="1" destOrd="0" parTransId="{F1E3C3F9-990B-4720-98EE-BCA35E332766}" sibTransId="{595EAC39-130C-43C4-8AD0-D83C9C294FF9}"/>
    <dgm:cxn modelId="{AF112A52-56D5-4607-B4FF-2CAACD6DA92D}" srcId="{6D0DF4AB-94DA-4D20-BFC3-8CE0F60221CA}" destId="{2CF81544-8C1A-4564-B13E-9AA81C9F8E7F}" srcOrd="1" destOrd="0" parTransId="{9D9EB6A3-70DF-45AC-8210-CB2437858E2C}" sibTransId="{DC30A75C-1529-453A-A4BD-C0B7DC754969}"/>
    <dgm:cxn modelId="{96E807F6-9F7B-41D7-B2CC-46DECEA77BD9}" type="presOf" srcId="{6D0DF4AB-94DA-4D20-BFC3-8CE0F60221CA}" destId="{D6427F7A-42C5-45A1-BBF6-D56957CCBA9A}" srcOrd="0" destOrd="0" presId="urn:microsoft.com/office/officeart/2005/8/layout/hierarchy4"/>
    <dgm:cxn modelId="{1D5B9637-F4D6-4B15-BC9D-8E9316E1D43C}" type="presOf" srcId="{58FB5191-7C56-4003-B44B-17BA691EC090}" destId="{5367DAAF-5CCE-4CDA-BFA1-9B3D5D1882EE}" srcOrd="0" destOrd="0" presId="urn:microsoft.com/office/officeart/2005/8/layout/hierarchy4"/>
    <dgm:cxn modelId="{29D1C0BF-981D-432F-872C-4D0465569511}" type="presOf" srcId="{D7DC3869-DADA-47E7-94BD-5C4605A020F4}" destId="{37DC5EFE-963D-4FD5-941A-655903C073F4}" srcOrd="0" destOrd="0" presId="urn:microsoft.com/office/officeart/2005/8/layout/hierarchy4"/>
    <dgm:cxn modelId="{CF6E71E7-31DC-4E74-B464-BA4E4A8F71F7}" type="presOf" srcId="{176B5C88-7A78-45E5-B3AA-FA133A29394A}" destId="{759D5B01-02CA-4BE3-BF7F-6EF7317B3905}" srcOrd="0" destOrd="0" presId="urn:microsoft.com/office/officeart/2005/8/layout/hierarchy4"/>
    <dgm:cxn modelId="{806271C2-F027-4037-AEFD-CFB8857CE983}" type="presOf" srcId="{2CF81544-8C1A-4564-B13E-9AA81C9F8E7F}" destId="{F75F9FCC-EC12-4ED5-B0AE-80FB54BF97E2}" srcOrd="0" destOrd="0" presId="urn:microsoft.com/office/officeart/2005/8/layout/hierarchy4"/>
    <dgm:cxn modelId="{9FBBF9E0-5380-4F51-BE9C-5FC72FBFBE44}" srcId="{D7DC3869-DADA-47E7-94BD-5C4605A020F4}" destId="{58FB5191-7C56-4003-B44B-17BA691EC090}" srcOrd="0" destOrd="0" parTransId="{66A0D621-421B-491B-AAC3-4B5413017804}" sibTransId="{A0425DEE-5C1B-40A0-9CEC-4F22EDBD2798}"/>
    <dgm:cxn modelId="{A35EBBCF-A997-461F-9E9F-F6615E6759E3}" srcId="{6D0DF4AB-94DA-4D20-BFC3-8CE0F60221CA}" destId="{001AC5EF-770E-4BC8-831D-028AFDDA239F}" srcOrd="0" destOrd="0" parTransId="{712B3093-B994-4A89-BB77-B94BDB731814}" sibTransId="{D8AABB20-0042-4F94-BCE7-27DA27C72DF2}"/>
    <dgm:cxn modelId="{E8AE8A2D-2ACC-4C39-8447-B885FF19A5B5}" srcId="{58FB5191-7C56-4003-B44B-17BA691EC090}" destId="{176B5C88-7A78-45E5-B3AA-FA133A29394A}" srcOrd="0" destOrd="0" parTransId="{4B04EE46-62C2-4BD4-92D2-8FBFF977AAF9}" sibTransId="{0F8278A1-5F4A-42E5-A525-4619B309311A}"/>
    <dgm:cxn modelId="{BFDF39B3-07DA-4C20-B71A-53552EF6F3AD}" type="presOf" srcId="{001AC5EF-770E-4BC8-831D-028AFDDA239F}" destId="{EFAE9379-6901-486F-8A7F-ECC31B2964C7}" srcOrd="0" destOrd="0" presId="urn:microsoft.com/office/officeart/2005/8/layout/hierarchy4"/>
    <dgm:cxn modelId="{F4A0AE00-7F6C-4706-A438-29AF3F128BDE}" srcId="{B8B1B8D0-8785-4565-91B5-209060031C17}" destId="{D7DC3869-DADA-47E7-94BD-5C4605A020F4}" srcOrd="0" destOrd="0" parTransId="{D9DA5DAD-FFF5-4367-9C79-867A22836737}" sibTransId="{0C9E8EAE-3E5D-41E7-86F7-653176A5ED5D}"/>
    <dgm:cxn modelId="{12EFCB67-0E68-4B12-BD92-743A4D443D03}" type="presOf" srcId="{B8B1B8D0-8785-4565-91B5-209060031C17}" destId="{A05CDAB2-8118-45DD-9FCF-32D23DA00960}" srcOrd="0" destOrd="0" presId="urn:microsoft.com/office/officeart/2005/8/layout/hierarchy4"/>
    <dgm:cxn modelId="{D96B5BE4-23E8-4FA3-A4B9-32BE93E50B7E}" type="presParOf" srcId="{A05CDAB2-8118-45DD-9FCF-32D23DA00960}" destId="{AFB0F74F-0D27-4B41-9A34-B01992AF88AD}" srcOrd="0" destOrd="0" presId="urn:microsoft.com/office/officeart/2005/8/layout/hierarchy4"/>
    <dgm:cxn modelId="{377AD456-6703-4FDC-A45C-32D201F34CD6}" type="presParOf" srcId="{AFB0F74F-0D27-4B41-9A34-B01992AF88AD}" destId="{37DC5EFE-963D-4FD5-941A-655903C073F4}" srcOrd="0" destOrd="0" presId="urn:microsoft.com/office/officeart/2005/8/layout/hierarchy4"/>
    <dgm:cxn modelId="{F56108A9-78C9-4775-ADAD-493784418575}" type="presParOf" srcId="{AFB0F74F-0D27-4B41-9A34-B01992AF88AD}" destId="{E47B3D5D-2D65-4671-A652-11FF6B0961C6}" srcOrd="1" destOrd="0" presId="urn:microsoft.com/office/officeart/2005/8/layout/hierarchy4"/>
    <dgm:cxn modelId="{D80CF2D0-CF14-4BBF-B534-C4746C54D85E}" type="presParOf" srcId="{AFB0F74F-0D27-4B41-9A34-B01992AF88AD}" destId="{A2C4994A-A8B4-4F1B-B696-F041028A3871}" srcOrd="2" destOrd="0" presId="urn:microsoft.com/office/officeart/2005/8/layout/hierarchy4"/>
    <dgm:cxn modelId="{B1C24108-D11C-4ACA-8F7B-27C8A00F5D00}" type="presParOf" srcId="{A2C4994A-A8B4-4F1B-B696-F041028A3871}" destId="{77517735-DABA-465D-91D3-9F42EC2C8F31}" srcOrd="0" destOrd="0" presId="urn:microsoft.com/office/officeart/2005/8/layout/hierarchy4"/>
    <dgm:cxn modelId="{9EC2E178-B8F4-4F6C-A333-CB47D32CB0F8}" type="presParOf" srcId="{77517735-DABA-465D-91D3-9F42EC2C8F31}" destId="{5367DAAF-5CCE-4CDA-BFA1-9B3D5D1882EE}" srcOrd="0" destOrd="0" presId="urn:microsoft.com/office/officeart/2005/8/layout/hierarchy4"/>
    <dgm:cxn modelId="{3DAC5EBB-7D47-4CFA-BCD4-88BB11F75AFE}" type="presParOf" srcId="{77517735-DABA-465D-91D3-9F42EC2C8F31}" destId="{95D96E53-2B5C-4C1C-B7FA-A41365585583}" srcOrd="1" destOrd="0" presId="urn:microsoft.com/office/officeart/2005/8/layout/hierarchy4"/>
    <dgm:cxn modelId="{BF128C74-7B56-4BFF-ACF6-9397EB0585D9}" type="presParOf" srcId="{77517735-DABA-465D-91D3-9F42EC2C8F31}" destId="{1F5F3196-6C6D-449D-8D28-46EE2A08010F}" srcOrd="2" destOrd="0" presId="urn:microsoft.com/office/officeart/2005/8/layout/hierarchy4"/>
    <dgm:cxn modelId="{9FD8ABC3-7DBC-4F77-9DB9-29D29B5FA7BB}" type="presParOf" srcId="{1F5F3196-6C6D-449D-8D28-46EE2A08010F}" destId="{49620317-32DD-4B5C-B6DB-E69B0A82F6C7}" srcOrd="0" destOrd="0" presId="urn:microsoft.com/office/officeart/2005/8/layout/hierarchy4"/>
    <dgm:cxn modelId="{8532F16A-256D-4B9C-ACBC-986997A2E8F7}" type="presParOf" srcId="{49620317-32DD-4B5C-B6DB-E69B0A82F6C7}" destId="{759D5B01-02CA-4BE3-BF7F-6EF7317B3905}" srcOrd="0" destOrd="0" presId="urn:microsoft.com/office/officeart/2005/8/layout/hierarchy4"/>
    <dgm:cxn modelId="{A49EAB14-1900-4B48-9EE9-7A08D69D706F}" type="presParOf" srcId="{49620317-32DD-4B5C-B6DB-E69B0A82F6C7}" destId="{F487D441-DAB3-4C4F-A671-C775F7460B25}" srcOrd="1" destOrd="0" presId="urn:microsoft.com/office/officeart/2005/8/layout/hierarchy4"/>
    <dgm:cxn modelId="{F499EE9E-E2D2-4EBF-863E-ACFD5C89CBCA}" type="presParOf" srcId="{A2C4994A-A8B4-4F1B-B696-F041028A3871}" destId="{1BF61D04-03F8-433D-B3E6-8541182F5001}" srcOrd="1" destOrd="0" presId="urn:microsoft.com/office/officeart/2005/8/layout/hierarchy4"/>
    <dgm:cxn modelId="{AE462534-725D-45B6-AF6D-95FAAFF0C37E}" type="presParOf" srcId="{A2C4994A-A8B4-4F1B-B696-F041028A3871}" destId="{A2411DC8-1362-426A-83A0-1200CB58EEAF}" srcOrd="2" destOrd="0" presId="urn:microsoft.com/office/officeart/2005/8/layout/hierarchy4"/>
    <dgm:cxn modelId="{0FBF93B3-B80B-4A21-BAF9-2C6FABD6B90E}" type="presParOf" srcId="{A2411DC8-1362-426A-83A0-1200CB58EEAF}" destId="{D6427F7A-42C5-45A1-BBF6-D56957CCBA9A}" srcOrd="0" destOrd="0" presId="urn:microsoft.com/office/officeart/2005/8/layout/hierarchy4"/>
    <dgm:cxn modelId="{E71EBF28-F5E4-49AB-BE2D-18AB5E31DDC9}" type="presParOf" srcId="{A2411DC8-1362-426A-83A0-1200CB58EEAF}" destId="{9DABF09E-6F3E-4845-8934-8A8E1DEF4CCC}" srcOrd="1" destOrd="0" presId="urn:microsoft.com/office/officeart/2005/8/layout/hierarchy4"/>
    <dgm:cxn modelId="{0A0E867E-6B2C-45D3-99AC-87250FB7D8F6}" type="presParOf" srcId="{A2411DC8-1362-426A-83A0-1200CB58EEAF}" destId="{8B692803-8F3F-4A84-A9DB-6D4FFD45BCBE}" srcOrd="2" destOrd="0" presId="urn:microsoft.com/office/officeart/2005/8/layout/hierarchy4"/>
    <dgm:cxn modelId="{3187890C-001A-43AA-A032-3896E4DEF64B}" type="presParOf" srcId="{8B692803-8F3F-4A84-A9DB-6D4FFD45BCBE}" destId="{BB2E4654-F58C-4328-B7DB-C088264848FA}" srcOrd="0" destOrd="0" presId="urn:microsoft.com/office/officeart/2005/8/layout/hierarchy4"/>
    <dgm:cxn modelId="{3832DE19-EBBA-4649-949C-977110BF5D19}" type="presParOf" srcId="{BB2E4654-F58C-4328-B7DB-C088264848FA}" destId="{EFAE9379-6901-486F-8A7F-ECC31B2964C7}" srcOrd="0" destOrd="0" presId="urn:microsoft.com/office/officeart/2005/8/layout/hierarchy4"/>
    <dgm:cxn modelId="{78ED1B15-58A2-430A-9F09-76248AD66C26}" type="presParOf" srcId="{BB2E4654-F58C-4328-B7DB-C088264848FA}" destId="{D430F971-C8AA-4A46-B8C4-31278A97277A}" srcOrd="1" destOrd="0" presId="urn:microsoft.com/office/officeart/2005/8/layout/hierarchy4"/>
    <dgm:cxn modelId="{63272856-F2E4-42A1-A450-43BAE6AF142C}" type="presParOf" srcId="{8B692803-8F3F-4A84-A9DB-6D4FFD45BCBE}" destId="{E7A85E36-764E-46CC-BE22-E70CDE19B2E9}" srcOrd="1" destOrd="0" presId="urn:microsoft.com/office/officeart/2005/8/layout/hierarchy4"/>
    <dgm:cxn modelId="{E6B94B46-ED8F-4B6E-8037-9C27E2A9D9CD}" type="presParOf" srcId="{8B692803-8F3F-4A84-A9DB-6D4FFD45BCBE}" destId="{7C117B23-18D3-4867-AA9A-FE6553FAF3A0}" srcOrd="2" destOrd="0" presId="urn:microsoft.com/office/officeart/2005/8/layout/hierarchy4"/>
    <dgm:cxn modelId="{58330E9B-808A-45F0-ABD6-1EA52C37CA46}" type="presParOf" srcId="{7C117B23-18D3-4867-AA9A-FE6553FAF3A0}" destId="{F75F9FCC-EC12-4ED5-B0AE-80FB54BF97E2}" srcOrd="0" destOrd="0" presId="urn:microsoft.com/office/officeart/2005/8/layout/hierarchy4"/>
    <dgm:cxn modelId="{E1E8D25D-0CEB-4A00-A54F-FDE95EF179AD}" type="presParOf" srcId="{7C117B23-18D3-4867-AA9A-FE6553FAF3A0}" destId="{4EFF2199-2773-41DC-ABC6-E3CC7BB666B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B7353F-7FAA-4B97-8A40-562DEFBCFE72}">
      <dsp:nvSpPr>
        <dsp:cNvPr id="0" name=""/>
        <dsp:cNvSpPr/>
      </dsp:nvSpPr>
      <dsp:spPr>
        <a:xfrm>
          <a:off x="3267086" y="735"/>
          <a:ext cx="1486792" cy="966415"/>
        </a:xfrm>
        <a:prstGeom prst="roundRect">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tx1"/>
              </a:solidFill>
            </a:rPr>
            <a:t>الجوع</a:t>
          </a:r>
          <a:endParaRPr lang="ar-SA" sz="2000" b="1" kern="1200" dirty="0">
            <a:solidFill>
              <a:schemeClr val="tx1"/>
            </a:solidFill>
          </a:endParaRPr>
        </a:p>
      </dsp:txBody>
      <dsp:txXfrm>
        <a:off x="3267086" y="735"/>
        <a:ext cx="1486792" cy="966415"/>
      </dsp:txXfrm>
    </dsp:sp>
    <dsp:sp modelId="{738F517C-5997-4CCC-955D-B3F814336CC0}">
      <dsp:nvSpPr>
        <dsp:cNvPr id="0" name=""/>
        <dsp:cNvSpPr/>
      </dsp:nvSpPr>
      <dsp:spPr>
        <a:xfrm>
          <a:off x="2079049" y="483943"/>
          <a:ext cx="3862867" cy="3862867"/>
        </a:xfrm>
        <a:custGeom>
          <a:avLst/>
          <a:gdLst/>
          <a:ahLst/>
          <a:cxnLst/>
          <a:rect l="0" t="0" r="0" b="0"/>
          <a:pathLst>
            <a:path>
              <a:moveTo>
                <a:pt x="2874166" y="245702"/>
              </a:moveTo>
              <a:arcTo wR="1931433" hR="1931433" stAng="17952946" swAng="1212315"/>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68ECC8E-EFBE-4A99-B854-2B9800FEFF58}">
      <dsp:nvSpPr>
        <dsp:cNvPr id="0" name=""/>
        <dsp:cNvSpPr/>
      </dsp:nvSpPr>
      <dsp:spPr>
        <a:xfrm>
          <a:off x="4659950" y="1335323"/>
          <a:ext cx="2374869" cy="966415"/>
        </a:xfrm>
        <a:prstGeom prst="roundRect">
          <a:avLst/>
        </a:prstGeom>
        <a:solidFill>
          <a:schemeClr val="accent2">
            <a:hueOff val="-5040797"/>
            <a:satOff val="2192"/>
            <a:lumOff val="63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tx1"/>
              </a:solidFill>
            </a:rPr>
            <a:t>عدم </a:t>
          </a:r>
          <a:r>
            <a:rPr lang="ar-SA" sz="2000" b="1" kern="1200" dirty="0" err="1" smtClean="0">
              <a:solidFill>
                <a:schemeClr val="tx1"/>
              </a:solidFill>
            </a:rPr>
            <a:t>توازن </a:t>
          </a:r>
          <a:r>
            <a:rPr lang="ar-SA" sz="2000" b="1" kern="1200" dirty="0" smtClean="0">
              <a:solidFill>
                <a:schemeClr val="tx1"/>
              </a:solidFill>
            </a:rPr>
            <a:t>( </a:t>
          </a:r>
          <a:r>
            <a:rPr lang="ar-SA" sz="2000" b="1" kern="1200" dirty="0" err="1" smtClean="0">
              <a:solidFill>
                <a:schemeClr val="tx1"/>
              </a:solidFill>
            </a:rPr>
            <a:t>حاجة )</a:t>
          </a:r>
          <a:endParaRPr lang="ar-SA" sz="2000" b="1" kern="1200" dirty="0">
            <a:solidFill>
              <a:schemeClr val="tx1"/>
            </a:solidFill>
          </a:endParaRPr>
        </a:p>
      </dsp:txBody>
      <dsp:txXfrm>
        <a:off x="4659950" y="1335323"/>
        <a:ext cx="2374869" cy="966415"/>
      </dsp:txXfrm>
    </dsp:sp>
    <dsp:sp modelId="{7418ED65-2A8D-4C4E-A0D6-9992FB24576D}">
      <dsp:nvSpPr>
        <dsp:cNvPr id="0" name=""/>
        <dsp:cNvSpPr/>
      </dsp:nvSpPr>
      <dsp:spPr>
        <a:xfrm>
          <a:off x="2079049" y="483943"/>
          <a:ext cx="3862867" cy="3862867"/>
        </a:xfrm>
        <a:custGeom>
          <a:avLst/>
          <a:gdLst/>
          <a:ahLst/>
          <a:cxnLst/>
          <a:rect l="0" t="0" r="0" b="0"/>
          <a:pathLst>
            <a:path>
              <a:moveTo>
                <a:pt x="3858244" y="2064990"/>
              </a:moveTo>
              <a:arcTo wR="1931433" hR="1931433" stAng="21837907" swAng="1360327"/>
            </a:path>
          </a:pathLst>
        </a:custGeom>
        <a:noFill/>
        <a:ln w="9525" cap="flat" cmpd="sng" algn="ctr">
          <a:solidFill>
            <a:schemeClr val="accent2">
              <a:hueOff val="-5040797"/>
              <a:satOff val="2192"/>
              <a:lumOff val="637"/>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0B4BCFE-3FDC-4282-97D4-BB4359F79504}">
      <dsp:nvSpPr>
        <dsp:cNvPr id="0" name=""/>
        <dsp:cNvSpPr/>
      </dsp:nvSpPr>
      <dsp:spPr>
        <a:xfrm>
          <a:off x="3976760" y="3494732"/>
          <a:ext cx="2337981" cy="966415"/>
        </a:xfrm>
        <a:prstGeom prst="roundRect">
          <a:avLst/>
        </a:prstGeom>
        <a:solidFill>
          <a:schemeClr val="accent2">
            <a:hueOff val="-10081594"/>
            <a:satOff val="4384"/>
            <a:lumOff val="127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tx1"/>
              </a:solidFill>
            </a:rPr>
            <a:t>إثارة سلوك البحث عن الطعام</a:t>
          </a:r>
          <a:endParaRPr lang="ar-SA" sz="2000" b="1" kern="1200" dirty="0">
            <a:solidFill>
              <a:schemeClr val="tx1"/>
            </a:solidFill>
          </a:endParaRPr>
        </a:p>
      </dsp:txBody>
      <dsp:txXfrm>
        <a:off x="3976760" y="3494732"/>
        <a:ext cx="2337981" cy="966415"/>
      </dsp:txXfrm>
    </dsp:sp>
    <dsp:sp modelId="{CF066E6C-F7B3-4ED9-861D-1BAADC9A997C}">
      <dsp:nvSpPr>
        <dsp:cNvPr id="0" name=""/>
        <dsp:cNvSpPr/>
      </dsp:nvSpPr>
      <dsp:spPr>
        <a:xfrm>
          <a:off x="2079049" y="483943"/>
          <a:ext cx="3862867" cy="3862867"/>
        </a:xfrm>
        <a:custGeom>
          <a:avLst/>
          <a:gdLst/>
          <a:ahLst/>
          <a:cxnLst/>
          <a:rect l="0" t="0" r="0" b="0"/>
          <a:pathLst>
            <a:path>
              <a:moveTo>
                <a:pt x="1825689" y="3859970"/>
              </a:moveTo>
              <a:arcTo wR="1931433" hR="1931433" stAng="5588307" swAng="385778"/>
            </a:path>
          </a:pathLst>
        </a:custGeom>
        <a:noFill/>
        <a:ln w="9525" cap="flat" cmpd="sng" algn="ctr">
          <a:solidFill>
            <a:schemeClr val="accent2">
              <a:hueOff val="-10081594"/>
              <a:satOff val="4384"/>
              <a:lumOff val="1275"/>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6125E74-6362-488D-AC9F-119CF11F29A0}">
      <dsp:nvSpPr>
        <dsp:cNvPr id="0" name=""/>
        <dsp:cNvSpPr/>
      </dsp:nvSpPr>
      <dsp:spPr>
        <a:xfrm>
          <a:off x="2131818" y="3494732"/>
          <a:ext cx="1486792" cy="966415"/>
        </a:xfrm>
        <a:prstGeom prst="roundRect">
          <a:avLst/>
        </a:prstGeom>
        <a:solidFill>
          <a:schemeClr val="accent2">
            <a:hueOff val="-15122391"/>
            <a:satOff val="6577"/>
            <a:lumOff val="19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tx1"/>
              </a:solidFill>
            </a:rPr>
            <a:t>الطعام</a:t>
          </a:r>
        </a:p>
        <a:p>
          <a:pPr lvl="0" algn="ctr" defTabSz="889000" rtl="1">
            <a:lnSpc>
              <a:spcPct val="90000"/>
            </a:lnSpc>
            <a:spcBef>
              <a:spcPct val="0"/>
            </a:spcBef>
            <a:spcAft>
              <a:spcPct val="35000"/>
            </a:spcAft>
          </a:pPr>
          <a:r>
            <a:rPr lang="ar-SA" sz="2000" b="1" kern="1200" dirty="0" smtClean="0">
              <a:solidFill>
                <a:schemeClr val="tx1"/>
              </a:solidFill>
            </a:rPr>
            <a:t>( </a:t>
          </a:r>
          <a:r>
            <a:rPr lang="ar-SA" sz="2000" b="1" kern="1200" dirty="0" err="1" smtClean="0">
              <a:solidFill>
                <a:schemeClr val="tx1"/>
              </a:solidFill>
            </a:rPr>
            <a:t>الباعث )</a:t>
          </a:r>
          <a:endParaRPr lang="ar-SA" sz="2000" b="1" kern="1200" dirty="0">
            <a:solidFill>
              <a:schemeClr val="tx1"/>
            </a:solidFill>
          </a:endParaRPr>
        </a:p>
      </dsp:txBody>
      <dsp:txXfrm>
        <a:off x="2131818" y="3494732"/>
        <a:ext cx="1486792" cy="966415"/>
      </dsp:txXfrm>
    </dsp:sp>
    <dsp:sp modelId="{E32C07AF-8B42-4F9B-B697-3E0B166A7595}">
      <dsp:nvSpPr>
        <dsp:cNvPr id="0" name=""/>
        <dsp:cNvSpPr/>
      </dsp:nvSpPr>
      <dsp:spPr>
        <a:xfrm>
          <a:off x="2079049" y="483943"/>
          <a:ext cx="3862867" cy="3862867"/>
        </a:xfrm>
        <a:custGeom>
          <a:avLst/>
          <a:gdLst/>
          <a:ahLst/>
          <a:cxnLst/>
          <a:rect l="0" t="0" r="0" b="0"/>
          <a:pathLst>
            <a:path>
              <a:moveTo>
                <a:pt x="204996" y="2797372"/>
              </a:moveTo>
              <a:arcTo wR="1931433" hR="1931433" stAng="9201767" swAng="1360327"/>
            </a:path>
          </a:pathLst>
        </a:custGeom>
        <a:noFill/>
        <a:ln w="9525" cap="flat" cmpd="sng" algn="ctr">
          <a:solidFill>
            <a:schemeClr val="accent2">
              <a:hueOff val="-15122391"/>
              <a:satOff val="6577"/>
              <a:lumOff val="1912"/>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4656F73-A5BE-4728-9D09-7D38ACC2D629}">
      <dsp:nvSpPr>
        <dsp:cNvPr id="0" name=""/>
        <dsp:cNvSpPr/>
      </dsp:nvSpPr>
      <dsp:spPr>
        <a:xfrm>
          <a:off x="1194779" y="1335323"/>
          <a:ext cx="1957600" cy="966415"/>
        </a:xfrm>
        <a:prstGeom prst="roundRect">
          <a:avLst/>
        </a:prstGeom>
        <a:solidFill>
          <a:schemeClr val="accent2">
            <a:hueOff val="-20163188"/>
            <a:satOff val="8769"/>
            <a:lumOff val="255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err="1" smtClean="0">
              <a:solidFill>
                <a:schemeClr val="tx1"/>
              </a:solidFill>
            </a:rPr>
            <a:t>الإشباع </a:t>
          </a:r>
          <a:r>
            <a:rPr lang="ar-SA" sz="2000" b="1" kern="1200" dirty="0" smtClean="0">
              <a:solidFill>
                <a:schemeClr val="tx1"/>
              </a:solidFill>
            </a:rPr>
            <a:t>/ إعادة التوازن أو خفض الدافع</a:t>
          </a:r>
          <a:endParaRPr lang="ar-SA" sz="2000" b="1" kern="1200" dirty="0">
            <a:solidFill>
              <a:schemeClr val="tx1"/>
            </a:solidFill>
          </a:endParaRPr>
        </a:p>
      </dsp:txBody>
      <dsp:txXfrm>
        <a:off x="1194779" y="1335323"/>
        <a:ext cx="1957600" cy="966415"/>
      </dsp:txXfrm>
    </dsp:sp>
    <dsp:sp modelId="{DC234E77-E874-4543-B8F2-72DE58EE2E65}">
      <dsp:nvSpPr>
        <dsp:cNvPr id="0" name=""/>
        <dsp:cNvSpPr/>
      </dsp:nvSpPr>
      <dsp:spPr>
        <a:xfrm>
          <a:off x="2079049" y="483943"/>
          <a:ext cx="3862867" cy="3862867"/>
        </a:xfrm>
        <a:custGeom>
          <a:avLst/>
          <a:gdLst/>
          <a:ahLst/>
          <a:cxnLst/>
          <a:rect l="0" t="0" r="0" b="0"/>
          <a:pathLst>
            <a:path>
              <a:moveTo>
                <a:pt x="464490" y="675044"/>
              </a:moveTo>
              <a:arcTo wR="1931433" hR="1931433" stAng="13234739" swAng="1212315"/>
            </a:path>
          </a:pathLst>
        </a:custGeom>
        <a:noFill/>
        <a:ln w="9525" cap="flat" cmpd="sng" algn="ctr">
          <a:solidFill>
            <a:schemeClr val="accent2">
              <a:hueOff val="-20163188"/>
              <a:satOff val="8769"/>
              <a:lumOff val="255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03D914-200E-46C4-A777-A4271A68E22C}">
      <dsp:nvSpPr>
        <dsp:cNvPr id="0" name=""/>
        <dsp:cNvSpPr/>
      </dsp:nvSpPr>
      <dsp:spPr>
        <a:xfrm>
          <a:off x="1438671" y="223"/>
          <a:ext cx="3218656" cy="80466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ar-SA" sz="3600" kern="1200" dirty="0" smtClean="0"/>
            <a:t>الانفعالات </a:t>
          </a:r>
          <a:endParaRPr lang="ar-SA" sz="3600" kern="1200" dirty="0"/>
        </a:p>
      </dsp:txBody>
      <dsp:txXfrm>
        <a:off x="1438671" y="223"/>
        <a:ext cx="3218656" cy="804664"/>
      </dsp:txXfrm>
    </dsp:sp>
    <dsp:sp modelId="{2FFBC8D4-5BCB-4A1C-B839-718004505174}">
      <dsp:nvSpPr>
        <dsp:cNvPr id="0" name=""/>
        <dsp:cNvSpPr/>
      </dsp:nvSpPr>
      <dsp:spPr>
        <a:xfrm rot="5400000">
          <a:off x="2977591" y="875295"/>
          <a:ext cx="140816" cy="14081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650324-DBBF-4C94-AD01-DD5DB5A29A76}">
      <dsp:nvSpPr>
        <dsp:cNvPr id="0" name=""/>
        <dsp:cNvSpPr/>
      </dsp:nvSpPr>
      <dsp:spPr>
        <a:xfrm>
          <a:off x="1438671" y="1086519"/>
          <a:ext cx="3218656" cy="804664"/>
        </a:xfrm>
        <a:prstGeom prst="roundRect">
          <a:avLst>
            <a:gd name="adj" fmla="val 1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rtl="1">
            <a:lnSpc>
              <a:spcPct val="90000"/>
            </a:lnSpc>
            <a:spcBef>
              <a:spcPct val="0"/>
            </a:spcBef>
            <a:spcAft>
              <a:spcPct val="35000"/>
            </a:spcAft>
          </a:pPr>
          <a:r>
            <a:rPr lang="ar-SA" sz="3400" kern="1200" dirty="0" smtClean="0"/>
            <a:t>تعريف الانفعالات </a:t>
          </a:r>
          <a:endParaRPr lang="ar-SA" sz="3400" kern="1200" dirty="0"/>
        </a:p>
      </dsp:txBody>
      <dsp:txXfrm>
        <a:off x="1438671" y="1086519"/>
        <a:ext cx="3218656" cy="804664"/>
      </dsp:txXfrm>
    </dsp:sp>
    <dsp:sp modelId="{77B72BC2-5032-4386-BC1B-76AC46DB4F59}">
      <dsp:nvSpPr>
        <dsp:cNvPr id="0" name=""/>
        <dsp:cNvSpPr/>
      </dsp:nvSpPr>
      <dsp:spPr>
        <a:xfrm rot="5400000">
          <a:off x="2977591" y="1961591"/>
          <a:ext cx="140816" cy="14081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D21C9E-87B7-4C03-A9B7-BE40524A3A7F}">
      <dsp:nvSpPr>
        <dsp:cNvPr id="0" name=""/>
        <dsp:cNvSpPr/>
      </dsp:nvSpPr>
      <dsp:spPr>
        <a:xfrm>
          <a:off x="1438671" y="2172816"/>
          <a:ext cx="3218656" cy="804664"/>
        </a:xfrm>
        <a:prstGeom prst="roundRect">
          <a:avLst>
            <a:gd name="adj" fmla="val 1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rtl="1">
            <a:lnSpc>
              <a:spcPct val="90000"/>
            </a:lnSpc>
            <a:spcBef>
              <a:spcPct val="0"/>
            </a:spcBef>
            <a:spcAft>
              <a:spcPct val="35000"/>
            </a:spcAft>
          </a:pPr>
          <a:r>
            <a:rPr lang="ar-SA" sz="3400" kern="1200" dirty="0" smtClean="0"/>
            <a:t>التغيرات الجسمية المصاحبة </a:t>
          </a:r>
          <a:endParaRPr lang="ar-SA" sz="3400" kern="1200" dirty="0"/>
        </a:p>
      </dsp:txBody>
      <dsp:txXfrm>
        <a:off x="1438671" y="2172816"/>
        <a:ext cx="3218656" cy="804664"/>
      </dsp:txXfrm>
    </dsp:sp>
    <dsp:sp modelId="{210C5750-AD01-405F-A7BD-243DC0B0A124}">
      <dsp:nvSpPr>
        <dsp:cNvPr id="0" name=""/>
        <dsp:cNvSpPr/>
      </dsp:nvSpPr>
      <dsp:spPr>
        <a:xfrm rot="5400000">
          <a:off x="2977591" y="3047888"/>
          <a:ext cx="140816" cy="14081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CDBCF2-84D8-479C-89D8-E864C16DE2C4}">
      <dsp:nvSpPr>
        <dsp:cNvPr id="0" name=""/>
        <dsp:cNvSpPr/>
      </dsp:nvSpPr>
      <dsp:spPr>
        <a:xfrm>
          <a:off x="1438671" y="3259112"/>
          <a:ext cx="3218656" cy="804664"/>
        </a:xfrm>
        <a:prstGeom prst="roundRect">
          <a:avLst>
            <a:gd name="adj" fmla="val 1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rtl="1">
            <a:lnSpc>
              <a:spcPct val="90000"/>
            </a:lnSpc>
            <a:spcBef>
              <a:spcPct val="0"/>
            </a:spcBef>
            <a:spcAft>
              <a:spcPct val="35000"/>
            </a:spcAft>
          </a:pPr>
          <a:r>
            <a:rPr lang="ar-SA" sz="3400" kern="1200" dirty="0" smtClean="0"/>
            <a:t>خصائص النضج الانفعالي</a:t>
          </a:r>
          <a:endParaRPr lang="ar-SA" sz="3400" kern="1200" dirty="0"/>
        </a:p>
      </dsp:txBody>
      <dsp:txXfrm>
        <a:off x="1438671" y="3259112"/>
        <a:ext cx="3218656" cy="8046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0D9038-D2A0-4524-BA17-C007CD222587}">
      <dsp:nvSpPr>
        <dsp:cNvPr id="0" name=""/>
        <dsp:cNvSpPr/>
      </dsp:nvSpPr>
      <dsp:spPr>
        <a:xfrm>
          <a:off x="1355" y="1544"/>
          <a:ext cx="3669696" cy="1381394"/>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ar-SA" sz="4100" kern="1200" dirty="0" smtClean="0"/>
            <a:t>في العام التالي من الولادة </a:t>
          </a:r>
          <a:endParaRPr lang="ar-SA" sz="4100" kern="1200" dirty="0"/>
        </a:p>
      </dsp:txBody>
      <dsp:txXfrm>
        <a:off x="1355" y="1544"/>
        <a:ext cx="3669696" cy="1381394"/>
      </dsp:txXfrm>
    </dsp:sp>
    <dsp:sp modelId="{A9932396-1C59-4053-870B-57A9521A97DF}">
      <dsp:nvSpPr>
        <dsp:cNvPr id="0" name=""/>
        <dsp:cNvSpPr/>
      </dsp:nvSpPr>
      <dsp:spPr>
        <a:xfrm>
          <a:off x="1355" y="1449314"/>
          <a:ext cx="1760890" cy="1381394"/>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ar-SA" sz="4100" kern="1200" dirty="0" smtClean="0"/>
            <a:t>الفرح</a:t>
          </a:r>
          <a:endParaRPr lang="ar-SA" sz="4100" kern="1200" dirty="0"/>
        </a:p>
      </dsp:txBody>
      <dsp:txXfrm>
        <a:off x="1355" y="1449314"/>
        <a:ext cx="1760890" cy="1381394"/>
      </dsp:txXfrm>
    </dsp:sp>
    <dsp:sp modelId="{6F3BD4E5-B2D7-44C1-B183-71E3807ABCC4}">
      <dsp:nvSpPr>
        <dsp:cNvPr id="0" name=""/>
        <dsp:cNvSpPr/>
      </dsp:nvSpPr>
      <dsp:spPr>
        <a:xfrm>
          <a:off x="1355" y="2897085"/>
          <a:ext cx="1760890" cy="1381394"/>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ar-SA" sz="4100" kern="1200" dirty="0" smtClean="0"/>
            <a:t>الغضب </a:t>
          </a:r>
          <a:endParaRPr lang="ar-SA" sz="4100" kern="1200" dirty="0"/>
        </a:p>
      </dsp:txBody>
      <dsp:txXfrm>
        <a:off x="1355" y="2897085"/>
        <a:ext cx="1760890" cy="1381394"/>
      </dsp:txXfrm>
    </dsp:sp>
    <dsp:sp modelId="{A6254EF2-114C-46CB-822F-328EF26AEFC1}">
      <dsp:nvSpPr>
        <dsp:cNvPr id="0" name=""/>
        <dsp:cNvSpPr/>
      </dsp:nvSpPr>
      <dsp:spPr>
        <a:xfrm>
          <a:off x="1910161" y="1449314"/>
          <a:ext cx="1760890" cy="1381394"/>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ar-SA" sz="4100" kern="1200" dirty="0" smtClean="0"/>
            <a:t>الخوف</a:t>
          </a:r>
          <a:endParaRPr lang="ar-SA" sz="4100" kern="1200" dirty="0"/>
        </a:p>
      </dsp:txBody>
      <dsp:txXfrm>
        <a:off x="1910161" y="1449314"/>
        <a:ext cx="1760890" cy="1381394"/>
      </dsp:txXfrm>
    </dsp:sp>
    <dsp:sp modelId="{D405A359-D905-4C69-BE50-FB88E78DC14C}">
      <dsp:nvSpPr>
        <dsp:cNvPr id="0" name=""/>
        <dsp:cNvSpPr/>
      </dsp:nvSpPr>
      <dsp:spPr>
        <a:xfrm>
          <a:off x="1910161" y="2897085"/>
          <a:ext cx="1760890" cy="1381394"/>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ar-SA" sz="4100" kern="1200" dirty="0" smtClean="0"/>
            <a:t>الغيرة </a:t>
          </a:r>
          <a:endParaRPr lang="ar-SA" sz="4100" kern="1200" dirty="0"/>
        </a:p>
      </dsp:txBody>
      <dsp:txXfrm>
        <a:off x="1910161" y="2897085"/>
        <a:ext cx="1760890" cy="138139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DC5EFE-963D-4FD5-941A-655903C073F4}">
      <dsp:nvSpPr>
        <dsp:cNvPr id="0" name=""/>
        <dsp:cNvSpPr/>
      </dsp:nvSpPr>
      <dsp:spPr>
        <a:xfrm>
          <a:off x="944" y="2218"/>
          <a:ext cx="8227711" cy="132048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t>خصائص النضج الانفعالي </a:t>
          </a:r>
          <a:endParaRPr lang="ar-SA" sz="4800" kern="1200" dirty="0"/>
        </a:p>
      </dsp:txBody>
      <dsp:txXfrm>
        <a:off x="944" y="2218"/>
        <a:ext cx="8227711" cy="1320481"/>
      </dsp:txXfrm>
    </dsp:sp>
    <dsp:sp modelId="{5367DAAF-5CCE-4CDA-BFA1-9B3D5D1882EE}">
      <dsp:nvSpPr>
        <dsp:cNvPr id="0" name=""/>
        <dsp:cNvSpPr/>
      </dsp:nvSpPr>
      <dsp:spPr>
        <a:xfrm>
          <a:off x="944" y="1465818"/>
          <a:ext cx="2632025" cy="132048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t>الواقعية </a:t>
          </a:r>
          <a:endParaRPr lang="ar-SA" sz="4800" kern="1200" dirty="0"/>
        </a:p>
      </dsp:txBody>
      <dsp:txXfrm>
        <a:off x="944" y="1465818"/>
        <a:ext cx="2632025" cy="1320481"/>
      </dsp:txXfrm>
    </dsp:sp>
    <dsp:sp modelId="{759D5B01-02CA-4BE3-BF7F-6EF7317B3905}">
      <dsp:nvSpPr>
        <dsp:cNvPr id="0" name=""/>
        <dsp:cNvSpPr/>
      </dsp:nvSpPr>
      <dsp:spPr>
        <a:xfrm>
          <a:off x="944" y="2929417"/>
          <a:ext cx="2632025" cy="132048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t>التكامل</a:t>
          </a:r>
          <a:endParaRPr lang="ar-SA" sz="4800" kern="1200" dirty="0"/>
        </a:p>
      </dsp:txBody>
      <dsp:txXfrm>
        <a:off x="944" y="2929417"/>
        <a:ext cx="2632025" cy="1320481"/>
      </dsp:txXfrm>
    </dsp:sp>
    <dsp:sp modelId="{D6427F7A-42C5-45A1-BBF6-D56957CCBA9A}">
      <dsp:nvSpPr>
        <dsp:cNvPr id="0" name=""/>
        <dsp:cNvSpPr/>
      </dsp:nvSpPr>
      <dsp:spPr>
        <a:xfrm>
          <a:off x="2854059" y="1465818"/>
          <a:ext cx="5374595" cy="132048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t>الوعي بالذات وتقدير الذات</a:t>
          </a:r>
          <a:endParaRPr lang="ar-SA" sz="4800" kern="1200" dirty="0"/>
        </a:p>
      </dsp:txBody>
      <dsp:txXfrm>
        <a:off x="2854059" y="1465818"/>
        <a:ext cx="5374595" cy="1320481"/>
      </dsp:txXfrm>
    </dsp:sp>
    <dsp:sp modelId="{EFAE9379-6901-486F-8A7F-ECC31B2964C7}">
      <dsp:nvSpPr>
        <dsp:cNvPr id="0" name=""/>
        <dsp:cNvSpPr/>
      </dsp:nvSpPr>
      <dsp:spPr>
        <a:xfrm>
          <a:off x="2854059" y="2929417"/>
          <a:ext cx="2632025" cy="132048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t>الاستقلالية</a:t>
          </a:r>
          <a:endParaRPr lang="ar-SA" sz="4800" kern="1200" dirty="0"/>
        </a:p>
      </dsp:txBody>
      <dsp:txXfrm>
        <a:off x="2854059" y="2929417"/>
        <a:ext cx="2632025" cy="1320481"/>
      </dsp:txXfrm>
    </dsp:sp>
    <dsp:sp modelId="{F75F9FCC-EC12-4ED5-B0AE-80FB54BF97E2}">
      <dsp:nvSpPr>
        <dsp:cNvPr id="0" name=""/>
        <dsp:cNvSpPr/>
      </dsp:nvSpPr>
      <dsp:spPr>
        <a:xfrm>
          <a:off x="5596630" y="2929417"/>
          <a:ext cx="2632025" cy="132048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t>التعاطف </a:t>
          </a:r>
          <a:endParaRPr lang="ar-SA" sz="4800" kern="1200" dirty="0"/>
        </a:p>
      </dsp:txBody>
      <dsp:txXfrm>
        <a:off x="5596630" y="2929417"/>
        <a:ext cx="2632025" cy="1320481"/>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6BBB9CC-7D96-4D65-A3EE-818B4728FE9F}" type="datetimeFigureOut">
              <a:rPr lang="ar-SA" smtClean="0"/>
              <a:pPr/>
              <a:t>23/05/1433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1134F3B-05C5-48F4-B567-B8E2896ED1A0}"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fr-FR"/>
          </a:p>
        </p:txBody>
      </p:sp>
      <p:sp>
        <p:nvSpPr>
          <p:cNvPr id="4" name="Espace réservé de la date 3"/>
          <p:cNvSpPr>
            <a:spLocks noGrp="1"/>
          </p:cNvSpPr>
          <p:nvPr>
            <p:ph type="dt" sz="half" idx="10"/>
          </p:nvPr>
        </p:nvSpPr>
        <p:spPr/>
        <p:txBody>
          <a:bodyPr/>
          <a:lstStyle>
            <a:lvl1pPr>
              <a:defRPr/>
            </a:lvl1pPr>
          </a:lstStyle>
          <a:p>
            <a:pPr>
              <a:defRPr/>
            </a:pPr>
            <a:fld id="{AE9D9F8B-5177-49F8-9250-4B22F9E6C69F}" type="datetimeFigureOut">
              <a:rPr lang="fr-FR"/>
              <a:pPr>
                <a:defRPr/>
              </a:pPr>
              <a:t>14/04/2012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07A6A0-D3CC-4B16-AA96-DDE67E983DB4}"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e la date 3"/>
          <p:cNvSpPr>
            <a:spLocks noGrp="1"/>
          </p:cNvSpPr>
          <p:nvPr>
            <p:ph type="dt" sz="half" idx="10"/>
          </p:nvPr>
        </p:nvSpPr>
        <p:spPr/>
        <p:txBody>
          <a:bodyPr/>
          <a:lstStyle>
            <a:lvl1pPr>
              <a:defRPr/>
            </a:lvl1pPr>
          </a:lstStyle>
          <a:p>
            <a:pPr>
              <a:defRPr/>
            </a:pPr>
            <a:fld id="{B9619D1E-9DE8-47DE-9E63-904B404350CE}" type="datetimeFigureOut">
              <a:rPr lang="fr-FR"/>
              <a:pPr>
                <a:defRPr/>
              </a:pPr>
              <a:t>14/04/2012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5C02C95-0EC1-4619-99C1-7BE3AA58B440}"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e la date 3"/>
          <p:cNvSpPr>
            <a:spLocks noGrp="1"/>
          </p:cNvSpPr>
          <p:nvPr>
            <p:ph type="dt" sz="half" idx="10"/>
          </p:nvPr>
        </p:nvSpPr>
        <p:spPr/>
        <p:txBody>
          <a:bodyPr/>
          <a:lstStyle>
            <a:lvl1pPr>
              <a:defRPr/>
            </a:lvl1pPr>
          </a:lstStyle>
          <a:p>
            <a:pPr>
              <a:defRPr/>
            </a:pPr>
            <a:fld id="{23184A2B-DD4E-4459-967E-D4B4F6DBCEB0}" type="datetimeFigureOut">
              <a:rPr lang="fr-FR"/>
              <a:pPr>
                <a:defRPr/>
              </a:pPr>
              <a:t>14/04/2012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5A149A0-0F93-4FA8-913E-F1854FD235E6}"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pPr>
              <a:defRPr/>
            </a:pPr>
            <a:fld id="{8762F5B7-7977-4EA7-A566-8654F785D7D4}" type="datetimeFigureOut">
              <a:rPr lang="fr-FR" smtClean="0"/>
              <a:pPr>
                <a:defRPr/>
              </a:pPr>
              <a:t>14/04/2012</a:t>
            </a:fld>
            <a:endParaRPr lang="fr-FR"/>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pPr>
              <a:defRPr/>
            </a:pPr>
            <a:endParaRPr lang="fr-F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pPr>
              <a:defRPr/>
            </a:pPr>
            <a:fld id="{359B07F4-CAA5-45A6-AA72-D9F211484941}" type="slidenum">
              <a:rPr lang="fr-FR" smtClean="0"/>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8762F5B7-7977-4EA7-A566-8654F785D7D4}" type="datetimeFigureOut">
              <a:rPr lang="fr-FR" smtClean="0"/>
              <a:pPr>
                <a:defRPr/>
              </a:pPr>
              <a:t>14/04/2012</a:t>
            </a:fld>
            <a:endParaRPr lang="fr-FR"/>
          </a:p>
        </p:txBody>
      </p:sp>
      <p:sp>
        <p:nvSpPr>
          <p:cNvPr id="5" name="عنصر نائب للتذييل 4"/>
          <p:cNvSpPr>
            <a:spLocks noGrp="1"/>
          </p:cNvSpPr>
          <p:nvPr>
            <p:ph type="ftr" sz="quarter" idx="11"/>
          </p:nvPr>
        </p:nvSpPr>
        <p:spPr/>
        <p:txBody>
          <a:bodyPr/>
          <a:lstStyle>
            <a:extLst/>
          </a:lstStyle>
          <a:p>
            <a:pPr>
              <a:defRPr/>
            </a:pPr>
            <a:endParaRPr lang="fr-FR"/>
          </a:p>
        </p:txBody>
      </p:sp>
      <p:sp>
        <p:nvSpPr>
          <p:cNvPr id="6" name="عنصر نائب لرقم الشريحة 5"/>
          <p:cNvSpPr>
            <a:spLocks noGrp="1"/>
          </p:cNvSpPr>
          <p:nvPr>
            <p:ph type="sldNum" sz="quarter" idx="12"/>
          </p:nvPr>
        </p:nvSpPr>
        <p:spPr/>
        <p:txBody>
          <a:bodyPr/>
          <a:lstStyle>
            <a:extLst/>
          </a:lstStyle>
          <a:p>
            <a:pPr>
              <a:defRPr/>
            </a:pPr>
            <a:fld id="{359B07F4-CAA5-45A6-AA72-D9F211484941}" type="slidenum">
              <a:rPr lang="fr-FR" smtClean="0"/>
              <a:pPr>
                <a:defRPr/>
              </a:pPr>
              <a:t>‹#›</a:t>
            </a:fld>
            <a:endParaRPr lang="fr-F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pPr>
              <a:defRPr/>
            </a:pPr>
            <a:fld id="{8762F5B7-7977-4EA7-A566-8654F785D7D4}" type="datetimeFigureOut">
              <a:rPr lang="fr-FR" smtClean="0"/>
              <a:pPr>
                <a:defRPr/>
              </a:pPr>
              <a:t>14/04/2012</a:t>
            </a:fld>
            <a:endParaRPr lang="fr-FR"/>
          </a:p>
        </p:txBody>
      </p:sp>
      <p:sp>
        <p:nvSpPr>
          <p:cNvPr id="5" name="عنصر نائب للتذييل 4"/>
          <p:cNvSpPr>
            <a:spLocks noGrp="1"/>
          </p:cNvSpPr>
          <p:nvPr>
            <p:ph type="ftr" sz="quarter" idx="11"/>
          </p:nvPr>
        </p:nvSpPr>
        <p:spPr/>
        <p:txBody>
          <a:bodyPr/>
          <a:lstStyle>
            <a:extLst/>
          </a:lstStyle>
          <a:p>
            <a:pPr>
              <a:defRPr/>
            </a:pPr>
            <a:endParaRPr lang="fr-FR"/>
          </a:p>
        </p:txBody>
      </p:sp>
      <p:sp>
        <p:nvSpPr>
          <p:cNvPr id="6" name="عنصر نائب لرقم الشريحة 5"/>
          <p:cNvSpPr>
            <a:spLocks noGrp="1"/>
          </p:cNvSpPr>
          <p:nvPr>
            <p:ph type="sldNum" sz="quarter" idx="12"/>
          </p:nvPr>
        </p:nvSpPr>
        <p:spPr/>
        <p:txBody>
          <a:bodyPr/>
          <a:lstStyle>
            <a:extLst/>
          </a:lstStyle>
          <a:p>
            <a:pPr>
              <a:defRPr/>
            </a:pPr>
            <a:fld id="{359B07F4-CAA5-45A6-AA72-D9F211484941}" type="slidenum">
              <a:rPr lang="fr-FR" smtClean="0"/>
              <a:pPr>
                <a:defRPr/>
              </a:pPr>
              <a:t>‹#›</a:t>
            </a:fld>
            <a:endParaRPr lang="fr-F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fld id="{8762F5B7-7977-4EA7-A566-8654F785D7D4}" type="datetimeFigureOut">
              <a:rPr lang="fr-FR" smtClean="0"/>
              <a:pPr>
                <a:defRPr/>
              </a:pPr>
              <a:t>14/04/2012</a:t>
            </a:fld>
            <a:endParaRPr lang="fr-FR"/>
          </a:p>
        </p:txBody>
      </p:sp>
      <p:sp>
        <p:nvSpPr>
          <p:cNvPr id="6" name="عنصر نائب للتذييل 5"/>
          <p:cNvSpPr>
            <a:spLocks noGrp="1"/>
          </p:cNvSpPr>
          <p:nvPr>
            <p:ph type="ftr" sz="quarter" idx="11"/>
          </p:nvPr>
        </p:nvSpPr>
        <p:spPr/>
        <p:txBody>
          <a:bodyPr/>
          <a:lstStyle>
            <a:extLst/>
          </a:lstStyle>
          <a:p>
            <a:pPr>
              <a:defRPr/>
            </a:pPr>
            <a:endParaRPr lang="fr-FR"/>
          </a:p>
        </p:txBody>
      </p:sp>
      <p:sp>
        <p:nvSpPr>
          <p:cNvPr id="7" name="عنصر نائب لرقم الشريحة 6"/>
          <p:cNvSpPr>
            <a:spLocks noGrp="1"/>
          </p:cNvSpPr>
          <p:nvPr>
            <p:ph type="sldNum" sz="quarter" idx="12"/>
          </p:nvPr>
        </p:nvSpPr>
        <p:spPr/>
        <p:txBody>
          <a:bodyPr/>
          <a:lstStyle>
            <a:extLst/>
          </a:lstStyle>
          <a:p>
            <a:pPr>
              <a:defRPr/>
            </a:pPr>
            <a:fld id="{359B07F4-CAA5-45A6-AA72-D9F211484941}" type="slidenum">
              <a:rPr lang="fr-FR" smtClean="0"/>
              <a:pPr>
                <a:defRPr/>
              </a:pPr>
              <a:t>‹#›</a:t>
            </a:fld>
            <a:endParaRPr lang="fr-F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pPr>
              <a:defRPr/>
            </a:pPr>
            <a:fld id="{8762F5B7-7977-4EA7-A566-8654F785D7D4}" type="datetimeFigureOut">
              <a:rPr lang="fr-FR" smtClean="0"/>
              <a:pPr>
                <a:defRPr/>
              </a:pPr>
              <a:t>14/04/2012</a:t>
            </a:fld>
            <a:endParaRPr lang="fr-FR"/>
          </a:p>
        </p:txBody>
      </p:sp>
      <p:sp>
        <p:nvSpPr>
          <p:cNvPr id="8" name="عنصر نائب للتذييل 7"/>
          <p:cNvSpPr>
            <a:spLocks noGrp="1"/>
          </p:cNvSpPr>
          <p:nvPr>
            <p:ph type="ftr" sz="quarter" idx="11"/>
          </p:nvPr>
        </p:nvSpPr>
        <p:spPr/>
        <p:txBody>
          <a:bodyPr/>
          <a:lstStyle>
            <a:extLst/>
          </a:lstStyle>
          <a:p>
            <a:pPr>
              <a:defRPr/>
            </a:pPr>
            <a:endParaRPr lang="fr-FR"/>
          </a:p>
        </p:txBody>
      </p:sp>
      <p:sp>
        <p:nvSpPr>
          <p:cNvPr id="9" name="عنصر نائب لرقم الشريحة 8"/>
          <p:cNvSpPr>
            <a:spLocks noGrp="1"/>
          </p:cNvSpPr>
          <p:nvPr>
            <p:ph type="sldNum" sz="quarter" idx="12"/>
          </p:nvPr>
        </p:nvSpPr>
        <p:spPr/>
        <p:txBody>
          <a:bodyPr/>
          <a:lstStyle>
            <a:extLst/>
          </a:lstStyle>
          <a:p>
            <a:pPr>
              <a:defRPr/>
            </a:pPr>
            <a:fld id="{359B07F4-CAA5-45A6-AA72-D9F211484941}" type="slidenum">
              <a:rPr lang="fr-FR" smtClean="0"/>
              <a:pPr>
                <a:defRPr/>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pPr>
              <a:defRPr/>
            </a:pPr>
            <a:fld id="{8762F5B7-7977-4EA7-A566-8654F785D7D4}" type="datetimeFigureOut">
              <a:rPr lang="fr-FR" smtClean="0"/>
              <a:pPr>
                <a:defRPr/>
              </a:pPr>
              <a:t>14/04/2012</a:t>
            </a:fld>
            <a:endParaRPr lang="fr-FR"/>
          </a:p>
        </p:txBody>
      </p:sp>
      <p:sp>
        <p:nvSpPr>
          <p:cNvPr id="4" name="عنصر نائب للتذييل 3"/>
          <p:cNvSpPr>
            <a:spLocks noGrp="1"/>
          </p:cNvSpPr>
          <p:nvPr>
            <p:ph type="ftr" sz="quarter" idx="11"/>
          </p:nvPr>
        </p:nvSpPr>
        <p:spPr/>
        <p:txBody>
          <a:bodyPr/>
          <a:lstStyle>
            <a:extLst/>
          </a:lstStyle>
          <a:p>
            <a:pPr>
              <a:defRPr/>
            </a:pPr>
            <a:endParaRPr lang="fr-FR"/>
          </a:p>
        </p:txBody>
      </p:sp>
      <p:sp>
        <p:nvSpPr>
          <p:cNvPr id="5" name="عنصر نائب لرقم الشريحة 4"/>
          <p:cNvSpPr>
            <a:spLocks noGrp="1"/>
          </p:cNvSpPr>
          <p:nvPr>
            <p:ph type="sldNum" sz="quarter" idx="12"/>
          </p:nvPr>
        </p:nvSpPr>
        <p:spPr/>
        <p:txBody>
          <a:bodyPr/>
          <a:lstStyle>
            <a:extLst/>
          </a:lstStyle>
          <a:p>
            <a:pPr>
              <a:defRPr/>
            </a:pPr>
            <a:fld id="{359B07F4-CAA5-45A6-AA72-D9F211484941}" type="slidenum">
              <a:rPr lang="fr-FR" smtClean="0"/>
              <a:pPr>
                <a:defRPr/>
              </a:pPr>
              <a:t>‹#›</a:t>
            </a:fld>
            <a:endParaRPr lang="fr-F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pPr>
              <a:defRPr/>
            </a:pPr>
            <a:fld id="{8762F5B7-7977-4EA7-A566-8654F785D7D4}" type="datetimeFigureOut">
              <a:rPr lang="fr-FR" smtClean="0"/>
              <a:pPr>
                <a:defRPr/>
              </a:pPr>
              <a:t>14/04/2012</a:t>
            </a:fld>
            <a:endParaRPr lang="fr-FR"/>
          </a:p>
        </p:txBody>
      </p:sp>
      <p:sp>
        <p:nvSpPr>
          <p:cNvPr id="3" name="عنصر نائب للتذييل 2"/>
          <p:cNvSpPr>
            <a:spLocks noGrp="1"/>
          </p:cNvSpPr>
          <p:nvPr>
            <p:ph type="ftr" sz="quarter" idx="11"/>
          </p:nvPr>
        </p:nvSpPr>
        <p:spPr/>
        <p:txBody>
          <a:bodyPr/>
          <a:lstStyle>
            <a:extLst/>
          </a:lstStyle>
          <a:p>
            <a:pPr>
              <a:defRPr/>
            </a:pPr>
            <a:endParaRPr lang="fr-FR"/>
          </a:p>
        </p:txBody>
      </p:sp>
      <p:sp>
        <p:nvSpPr>
          <p:cNvPr id="4" name="عنصر نائب لرقم الشريحة 3"/>
          <p:cNvSpPr>
            <a:spLocks noGrp="1"/>
          </p:cNvSpPr>
          <p:nvPr>
            <p:ph type="sldNum" sz="quarter" idx="12"/>
          </p:nvPr>
        </p:nvSpPr>
        <p:spPr/>
        <p:txBody>
          <a:bodyPr/>
          <a:lstStyle>
            <a:extLst/>
          </a:lstStyle>
          <a:p>
            <a:pPr>
              <a:defRPr/>
            </a:pPr>
            <a:fld id="{359B07F4-CAA5-45A6-AA72-D9F211484941}" type="slidenum">
              <a:rPr lang="fr-FR" smtClean="0"/>
              <a:pPr>
                <a:defRP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pPr>
              <a:defRPr/>
            </a:pPr>
            <a:fld id="{8762F5B7-7977-4EA7-A566-8654F785D7D4}" type="datetimeFigureOut">
              <a:rPr lang="fr-FR" smtClean="0"/>
              <a:pPr>
                <a:defRPr/>
              </a:pPr>
              <a:t>14/04/2012</a:t>
            </a:fld>
            <a:endParaRPr lang="fr-FR"/>
          </a:p>
        </p:txBody>
      </p:sp>
      <p:sp>
        <p:nvSpPr>
          <p:cNvPr id="6" name="عنصر نائب للتذييل 5"/>
          <p:cNvSpPr>
            <a:spLocks noGrp="1"/>
          </p:cNvSpPr>
          <p:nvPr>
            <p:ph type="ftr" sz="quarter" idx="11"/>
          </p:nvPr>
        </p:nvSpPr>
        <p:spPr/>
        <p:txBody>
          <a:bodyPr/>
          <a:lstStyle>
            <a:extLst/>
          </a:lstStyle>
          <a:p>
            <a:pPr>
              <a:defRPr/>
            </a:pPr>
            <a:endParaRPr lang="fr-FR"/>
          </a:p>
        </p:txBody>
      </p:sp>
      <p:sp>
        <p:nvSpPr>
          <p:cNvPr id="7" name="عنصر نائب لرقم الشريحة 6"/>
          <p:cNvSpPr>
            <a:spLocks noGrp="1"/>
          </p:cNvSpPr>
          <p:nvPr>
            <p:ph type="sldNum" sz="quarter" idx="12"/>
          </p:nvPr>
        </p:nvSpPr>
        <p:spPr/>
        <p:txBody>
          <a:bodyPr/>
          <a:lstStyle>
            <a:extLst/>
          </a:lstStyle>
          <a:p>
            <a:pPr>
              <a:defRPr/>
            </a:pPr>
            <a:fld id="{359B07F4-CAA5-45A6-AA72-D9F211484941}" type="slidenum">
              <a:rPr lang="fr-FR" smtClean="0"/>
              <a:pPr>
                <a:defRPr/>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e la date 3"/>
          <p:cNvSpPr>
            <a:spLocks noGrp="1"/>
          </p:cNvSpPr>
          <p:nvPr>
            <p:ph type="dt" sz="half" idx="10"/>
          </p:nvPr>
        </p:nvSpPr>
        <p:spPr/>
        <p:txBody>
          <a:bodyPr/>
          <a:lstStyle>
            <a:lvl1pPr>
              <a:defRPr/>
            </a:lvl1pPr>
          </a:lstStyle>
          <a:p>
            <a:pPr>
              <a:defRPr/>
            </a:pPr>
            <a:fld id="{76A50E68-8154-4CB2-BA4A-B908866335BE}" type="datetimeFigureOut">
              <a:rPr lang="fr-FR"/>
              <a:pPr>
                <a:defRPr/>
              </a:pPr>
              <a:t>14/04/2012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D64144A-8746-4483-8B3B-071EABF5836F}" type="slidenum">
              <a:rPr lang="fr-FR"/>
              <a:pPr>
                <a:defRPr/>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pPr>
              <a:defRPr/>
            </a:pPr>
            <a:fld id="{8762F5B7-7977-4EA7-A566-8654F785D7D4}" type="datetimeFigureOut">
              <a:rPr lang="fr-FR" smtClean="0"/>
              <a:pPr>
                <a:defRPr/>
              </a:pPr>
              <a:t>14/04/2012</a:t>
            </a:fld>
            <a:endParaRPr lang="fr-F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fr-F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pPr>
              <a:defRPr/>
            </a:pPr>
            <a:fld id="{359B07F4-CAA5-45A6-AA72-D9F211484941}" type="slidenum">
              <a:rPr lang="fr-FR" smtClean="0"/>
              <a:pPr>
                <a:defRPr/>
              </a:pPr>
              <a:t>‹#›</a:t>
            </a:fld>
            <a:endParaRPr lang="fr-F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8762F5B7-7977-4EA7-A566-8654F785D7D4}" type="datetimeFigureOut">
              <a:rPr lang="fr-FR" smtClean="0"/>
              <a:pPr>
                <a:defRPr/>
              </a:pPr>
              <a:t>14/04/2012</a:t>
            </a:fld>
            <a:endParaRPr lang="fr-FR"/>
          </a:p>
        </p:txBody>
      </p:sp>
      <p:sp>
        <p:nvSpPr>
          <p:cNvPr id="5" name="عنصر نائب للتذييل 4"/>
          <p:cNvSpPr>
            <a:spLocks noGrp="1"/>
          </p:cNvSpPr>
          <p:nvPr>
            <p:ph type="ftr" sz="quarter" idx="11"/>
          </p:nvPr>
        </p:nvSpPr>
        <p:spPr/>
        <p:txBody>
          <a:bodyPr/>
          <a:lstStyle>
            <a:extLst/>
          </a:lstStyle>
          <a:p>
            <a:pPr>
              <a:defRPr/>
            </a:pPr>
            <a:endParaRPr lang="fr-FR"/>
          </a:p>
        </p:txBody>
      </p:sp>
      <p:sp>
        <p:nvSpPr>
          <p:cNvPr id="6" name="عنصر نائب لرقم الشريحة 5"/>
          <p:cNvSpPr>
            <a:spLocks noGrp="1"/>
          </p:cNvSpPr>
          <p:nvPr>
            <p:ph type="sldNum" sz="quarter" idx="12"/>
          </p:nvPr>
        </p:nvSpPr>
        <p:spPr/>
        <p:txBody>
          <a:bodyPr/>
          <a:lstStyle>
            <a:extLst/>
          </a:lstStyle>
          <a:p>
            <a:pPr>
              <a:defRPr/>
            </a:pPr>
            <a:fld id="{359B07F4-CAA5-45A6-AA72-D9F211484941}" type="slidenum">
              <a:rPr lang="fr-FR" smtClean="0"/>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8762F5B7-7977-4EA7-A566-8654F785D7D4}" type="datetimeFigureOut">
              <a:rPr lang="fr-FR" smtClean="0"/>
              <a:pPr>
                <a:defRPr/>
              </a:pPr>
              <a:t>14/04/2012</a:t>
            </a:fld>
            <a:endParaRPr lang="fr-FR"/>
          </a:p>
        </p:txBody>
      </p:sp>
      <p:sp>
        <p:nvSpPr>
          <p:cNvPr id="5" name="عنصر نائب للتذييل 4"/>
          <p:cNvSpPr>
            <a:spLocks noGrp="1"/>
          </p:cNvSpPr>
          <p:nvPr>
            <p:ph type="ftr" sz="quarter" idx="11"/>
          </p:nvPr>
        </p:nvSpPr>
        <p:spPr/>
        <p:txBody>
          <a:bodyPr/>
          <a:lstStyle>
            <a:extLst/>
          </a:lstStyle>
          <a:p>
            <a:pPr>
              <a:defRPr/>
            </a:pPr>
            <a:endParaRPr lang="fr-FR"/>
          </a:p>
        </p:txBody>
      </p:sp>
      <p:sp>
        <p:nvSpPr>
          <p:cNvPr id="6" name="عنصر نائب لرقم الشريحة 5"/>
          <p:cNvSpPr>
            <a:spLocks noGrp="1"/>
          </p:cNvSpPr>
          <p:nvPr>
            <p:ph type="sldNum" sz="quarter" idx="12"/>
          </p:nvPr>
        </p:nvSpPr>
        <p:spPr/>
        <p:txBody>
          <a:bodyPr/>
          <a:lstStyle>
            <a:extLst/>
          </a:lstStyle>
          <a:p>
            <a:pPr>
              <a:defRPr/>
            </a:pPr>
            <a:fld id="{359B07F4-CAA5-45A6-AA72-D9F211484941}" type="slidenum">
              <a:rPr lang="fr-FR" smtClean="0"/>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Espace réservé de la date 3"/>
          <p:cNvSpPr>
            <a:spLocks noGrp="1"/>
          </p:cNvSpPr>
          <p:nvPr>
            <p:ph type="dt" sz="half" idx="10"/>
          </p:nvPr>
        </p:nvSpPr>
        <p:spPr/>
        <p:txBody>
          <a:bodyPr/>
          <a:lstStyle>
            <a:lvl1pPr>
              <a:defRPr/>
            </a:lvl1pPr>
          </a:lstStyle>
          <a:p>
            <a:pPr>
              <a:defRPr/>
            </a:pPr>
            <a:fld id="{1BFCCE0A-1810-40C1-895E-10DC915140F7}" type="datetimeFigureOut">
              <a:rPr lang="fr-FR"/>
              <a:pPr>
                <a:defRPr/>
              </a:pPr>
              <a:t>14/04/2012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8D5D311-BC7F-4A6E-BC73-58FEB4AFFFBA}"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e la date 3"/>
          <p:cNvSpPr>
            <a:spLocks noGrp="1"/>
          </p:cNvSpPr>
          <p:nvPr>
            <p:ph type="dt" sz="half" idx="10"/>
          </p:nvPr>
        </p:nvSpPr>
        <p:spPr/>
        <p:txBody>
          <a:bodyPr/>
          <a:lstStyle>
            <a:lvl1pPr>
              <a:defRPr/>
            </a:lvl1pPr>
          </a:lstStyle>
          <a:p>
            <a:pPr>
              <a:defRPr/>
            </a:pPr>
            <a:fld id="{320EBE94-D534-4AB8-BFE4-08F898B232E5}" type="datetimeFigureOut">
              <a:rPr lang="fr-FR"/>
              <a:pPr>
                <a:defRPr/>
              </a:pPr>
              <a:t>14/04/2012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2CADBD8-1EDA-4908-AD47-91D222E7C4DA}"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ar-SA" smtClean="0"/>
              <a:t>انقر لتحرير نمط العنوان الرئيسي</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7" name="Espace réservé de la date 3"/>
          <p:cNvSpPr>
            <a:spLocks noGrp="1"/>
          </p:cNvSpPr>
          <p:nvPr>
            <p:ph type="dt" sz="half" idx="10"/>
          </p:nvPr>
        </p:nvSpPr>
        <p:spPr/>
        <p:txBody>
          <a:bodyPr/>
          <a:lstStyle>
            <a:lvl1pPr>
              <a:defRPr/>
            </a:lvl1pPr>
          </a:lstStyle>
          <a:p>
            <a:pPr>
              <a:defRPr/>
            </a:pPr>
            <a:fld id="{4D4AD601-41A9-47C8-BE0D-4451178170E8}" type="datetimeFigureOut">
              <a:rPr lang="fr-FR"/>
              <a:pPr>
                <a:defRPr/>
              </a:pPr>
              <a:t>14/04/2012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1FFB90E-9516-4B2E-A911-54689F84D79F}"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mtClean="0"/>
              <a:t>انقر لتحرير نمط العنوان الرئيسي</a:t>
            </a:r>
            <a:endParaRPr lang="fr-FR"/>
          </a:p>
        </p:txBody>
      </p:sp>
      <p:sp>
        <p:nvSpPr>
          <p:cNvPr id="3" name="Espace réservé de la date 3"/>
          <p:cNvSpPr>
            <a:spLocks noGrp="1"/>
          </p:cNvSpPr>
          <p:nvPr>
            <p:ph type="dt" sz="half" idx="10"/>
          </p:nvPr>
        </p:nvSpPr>
        <p:spPr/>
        <p:txBody>
          <a:bodyPr/>
          <a:lstStyle>
            <a:lvl1pPr>
              <a:defRPr/>
            </a:lvl1pPr>
          </a:lstStyle>
          <a:p>
            <a:pPr>
              <a:defRPr/>
            </a:pPr>
            <a:fld id="{1C865EF0-54C2-463F-B05E-6E4D5E2AA033}" type="datetimeFigureOut">
              <a:rPr lang="fr-FR"/>
              <a:pPr>
                <a:defRPr/>
              </a:pPr>
              <a:t>14/04/2012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530506E-C376-4C59-9FD9-DF5676BC2A1E}"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4E549E5-C40A-4AE2-A980-6EBD9A581234}" type="datetimeFigureOut">
              <a:rPr lang="fr-FR"/>
              <a:pPr>
                <a:defRPr/>
              </a:pPr>
              <a:t>14/04/2012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1D36FA6-1036-483C-83AB-0095BD81E025}"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Espace réservé de la date 3"/>
          <p:cNvSpPr>
            <a:spLocks noGrp="1"/>
          </p:cNvSpPr>
          <p:nvPr>
            <p:ph type="dt" sz="half" idx="10"/>
          </p:nvPr>
        </p:nvSpPr>
        <p:spPr/>
        <p:txBody>
          <a:bodyPr/>
          <a:lstStyle>
            <a:lvl1pPr>
              <a:defRPr/>
            </a:lvl1pPr>
          </a:lstStyle>
          <a:p>
            <a:pPr>
              <a:defRPr/>
            </a:pPr>
            <a:fld id="{38D82C55-CBAE-47F6-9D14-5775C2765C78}" type="datetimeFigureOut">
              <a:rPr lang="fr-FR"/>
              <a:pPr>
                <a:defRPr/>
              </a:pPr>
              <a:t>14/04/2012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092AA6B-7206-4318-B361-15CC450816C0}"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Espace réservé de la date 3"/>
          <p:cNvSpPr>
            <a:spLocks noGrp="1"/>
          </p:cNvSpPr>
          <p:nvPr>
            <p:ph type="dt" sz="half" idx="10"/>
          </p:nvPr>
        </p:nvSpPr>
        <p:spPr/>
        <p:txBody>
          <a:bodyPr/>
          <a:lstStyle>
            <a:lvl1pPr>
              <a:defRPr/>
            </a:lvl1pPr>
          </a:lstStyle>
          <a:p>
            <a:pPr>
              <a:defRPr/>
            </a:pPr>
            <a:fld id="{3D5156FA-46E7-4B1F-BBF4-CF03E52372E9}" type="datetimeFigureOut">
              <a:rPr lang="fr-FR"/>
              <a:pPr>
                <a:defRPr/>
              </a:pPr>
              <a:t>14/04/2012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5BF08AB-CF29-47FE-BEDA-3D45244FB0DD}"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762F5B7-7977-4EA7-A566-8654F785D7D4}" type="datetimeFigureOut">
              <a:rPr lang="fr-FR"/>
              <a:pPr>
                <a:defRPr/>
              </a:pPr>
              <a:t>14/04/2012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59B07F4-CAA5-45A6-AA72-D9F211484941}"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defRPr>
      </a:lvl2pPr>
      <a:lvl3pPr algn="ctr" rtl="1" eaLnBrk="1" fontAlgn="base" hangingPunct="1">
        <a:spcBef>
          <a:spcPct val="0"/>
        </a:spcBef>
        <a:spcAft>
          <a:spcPct val="0"/>
        </a:spcAft>
        <a:defRPr sz="4400">
          <a:solidFill>
            <a:schemeClr val="tx1"/>
          </a:solidFill>
          <a:latin typeface="Calibri" pitchFamily="34" charset="0"/>
        </a:defRPr>
      </a:lvl3pPr>
      <a:lvl4pPr algn="ctr" rtl="1" eaLnBrk="1" fontAlgn="base" hangingPunct="1">
        <a:spcBef>
          <a:spcPct val="0"/>
        </a:spcBef>
        <a:spcAft>
          <a:spcPct val="0"/>
        </a:spcAft>
        <a:defRPr sz="4400">
          <a:solidFill>
            <a:schemeClr val="tx1"/>
          </a:solidFill>
          <a:latin typeface="Calibri" pitchFamily="34" charset="0"/>
        </a:defRPr>
      </a:lvl4pPr>
      <a:lvl5pPr algn="ctr" rtl="1" eaLnBrk="1" fontAlgn="base" hangingPunct="1">
        <a:spcBef>
          <a:spcPct val="0"/>
        </a:spcBef>
        <a:spcAft>
          <a:spcPct val="0"/>
        </a:spcAft>
        <a:defRPr sz="4400">
          <a:solidFill>
            <a:schemeClr val="tx1"/>
          </a:solidFill>
          <a:latin typeface="Calibri" pitchFamily="34" charset="0"/>
        </a:defRPr>
      </a:lvl5pPr>
      <a:lvl6pPr marL="457200" algn="ctr" rtl="1" eaLnBrk="1" fontAlgn="base" hangingPunct="1">
        <a:spcBef>
          <a:spcPct val="0"/>
        </a:spcBef>
        <a:spcAft>
          <a:spcPct val="0"/>
        </a:spcAft>
        <a:defRPr sz="4400">
          <a:solidFill>
            <a:schemeClr val="tx1"/>
          </a:solidFill>
          <a:latin typeface="Calibri" pitchFamily="34" charset="0"/>
        </a:defRPr>
      </a:lvl6pPr>
      <a:lvl7pPr marL="914400" algn="ctr" rtl="1" eaLnBrk="1" fontAlgn="base" hangingPunct="1">
        <a:spcBef>
          <a:spcPct val="0"/>
        </a:spcBef>
        <a:spcAft>
          <a:spcPct val="0"/>
        </a:spcAft>
        <a:defRPr sz="4400">
          <a:solidFill>
            <a:schemeClr val="tx1"/>
          </a:solidFill>
          <a:latin typeface="Calibri" pitchFamily="34" charset="0"/>
        </a:defRPr>
      </a:lvl7pPr>
      <a:lvl8pPr marL="1371600" algn="ctr" rtl="1" eaLnBrk="1" fontAlgn="base" hangingPunct="1">
        <a:spcBef>
          <a:spcPct val="0"/>
        </a:spcBef>
        <a:spcAft>
          <a:spcPct val="0"/>
        </a:spcAft>
        <a:defRPr sz="4400">
          <a:solidFill>
            <a:schemeClr val="tx1"/>
          </a:solidFill>
          <a:latin typeface="Calibri" pitchFamily="34" charset="0"/>
        </a:defRPr>
      </a:lvl8pPr>
      <a:lvl9pPr marL="1828800" algn="ctr" rtl="1" eaLnBrk="1" fontAlgn="base" hangingPunct="1">
        <a:spcBef>
          <a:spcPct val="0"/>
        </a:spcBef>
        <a:spcAft>
          <a:spcPct val="0"/>
        </a:spcAft>
        <a:defRPr sz="4400">
          <a:solidFill>
            <a:schemeClr val="tx1"/>
          </a:solidFill>
          <a:latin typeface="Calibri" pitchFamily="34"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8762F5B7-7977-4EA7-A566-8654F785D7D4}" type="datetimeFigureOut">
              <a:rPr lang="fr-FR" smtClean="0"/>
              <a:pPr>
                <a:defRPr/>
              </a:pPr>
              <a:t>14/04/2012</a:t>
            </a:fld>
            <a:endParaRPr lang="fr-F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r-F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359B07F4-CAA5-45A6-AA72-D9F211484941}" type="slidenum">
              <a:rPr lang="fr-FR" smtClean="0"/>
              <a:pPr>
                <a:defRPr/>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مستطيل 5"/>
          <p:cNvSpPr/>
          <p:nvPr/>
        </p:nvSpPr>
        <p:spPr>
          <a:xfrm>
            <a:off x="2843808" y="2060848"/>
            <a:ext cx="5976664" cy="1200329"/>
          </a:xfrm>
          <a:prstGeom prst="rect">
            <a:avLst/>
          </a:prstGeom>
          <a:noFill/>
        </p:spPr>
        <p:txBody>
          <a:bodyPr wrap="square" lIns="91440" tIns="45720" rIns="91440" bIns="45720">
            <a:spAutoFit/>
          </a:bodyPr>
          <a:lstStyle/>
          <a:p>
            <a:pPr algn="ctr"/>
            <a:r>
              <a:rPr lang="ar-SA"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الدوافع والانفعالات</a:t>
            </a:r>
            <a:endParaRPr lang="ar-SA"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5122" name="Picture 2" descr="http://www.al-raeed.net/raeedmag/images_news/fguyirti.jpg"/>
          <p:cNvPicPr>
            <a:picLocks noChangeAspect="1" noChangeArrowheads="1"/>
          </p:cNvPicPr>
          <p:nvPr/>
        </p:nvPicPr>
        <p:blipFill>
          <a:blip r:embed="rId3" cstate="print"/>
          <a:srcRect/>
          <a:stretch>
            <a:fillRect/>
          </a:stretch>
        </p:blipFill>
        <p:spPr bwMode="auto">
          <a:xfrm>
            <a:off x="0" y="3933056"/>
            <a:ext cx="2495550" cy="2924944"/>
          </a:xfrm>
          <a:prstGeom prst="rect">
            <a:avLst/>
          </a:prstGeom>
          <a:noFill/>
        </p:spPr>
      </p:pic>
      <p:pic>
        <p:nvPicPr>
          <p:cNvPr id="5124" name="Picture 4" descr="http://kafoor.net/wp-content/uploads/2011/05/images5666.jpg"/>
          <p:cNvPicPr>
            <a:picLocks noChangeAspect="1" noChangeArrowheads="1"/>
          </p:cNvPicPr>
          <p:nvPr/>
        </p:nvPicPr>
        <p:blipFill>
          <a:blip r:embed="rId4" cstate="print"/>
          <a:srcRect/>
          <a:stretch>
            <a:fillRect/>
          </a:stretch>
        </p:blipFill>
        <p:spPr bwMode="auto">
          <a:xfrm>
            <a:off x="1" y="1916832"/>
            <a:ext cx="2411760" cy="2031108"/>
          </a:xfrm>
          <a:prstGeom prst="rect">
            <a:avLst/>
          </a:prstGeom>
          <a:noFill/>
        </p:spPr>
      </p:pic>
      <p:pic>
        <p:nvPicPr>
          <p:cNvPr id="5126" name="Picture 6" descr="http://uobabylon.edu.iq/uobcoleges/media_up/7_21975_236.jpg"/>
          <p:cNvPicPr>
            <a:picLocks noChangeAspect="1" noChangeArrowheads="1"/>
          </p:cNvPicPr>
          <p:nvPr/>
        </p:nvPicPr>
        <p:blipFill>
          <a:blip r:embed="rId5" cstate="print"/>
          <a:srcRect/>
          <a:stretch>
            <a:fillRect/>
          </a:stretch>
        </p:blipFill>
        <p:spPr bwMode="auto">
          <a:xfrm>
            <a:off x="0" y="0"/>
            <a:ext cx="2411760" cy="19168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132856"/>
            <a:ext cx="8435280" cy="4525963"/>
          </a:xfrm>
        </p:spPr>
        <p:txBody>
          <a:bodyPr rtlCol="0">
            <a:normAutofit fontScale="92500" lnSpcReduction="20000"/>
          </a:bodyPr>
          <a:lstStyle/>
          <a:p>
            <a:pPr lvl="0"/>
            <a:r>
              <a:rPr lang="ar-SA" b="1" u="sng" dirty="0" smtClean="0">
                <a:solidFill>
                  <a:schemeClr val="accent3">
                    <a:lumMod val="60000"/>
                    <a:lumOff val="40000"/>
                  </a:schemeClr>
                </a:solidFill>
              </a:rPr>
              <a:t>1.الدوافع الفطرية:</a:t>
            </a:r>
            <a:endParaRPr lang="en-US" b="1" u="sng" dirty="0" smtClean="0">
              <a:solidFill>
                <a:schemeClr val="accent3">
                  <a:lumMod val="60000"/>
                  <a:lumOff val="40000"/>
                </a:schemeClr>
              </a:solidFill>
            </a:endParaRPr>
          </a:p>
          <a:p>
            <a:r>
              <a:rPr lang="ar-SA" dirty="0" smtClean="0"/>
              <a:t>وتشير إلى الدوافع البيولوجية التي تولد مع الكائن الحي ولا تحتاج إلى تعلم، فهي تمثل جميع الحاجات العامة الموجودة عند جميع أفراد الجنس الواحد، وتسمى بالدوافع  الأساسية أو دوافع البقاء لأنها ضرورية في الحفاظ على بقاء واستمرار الكائنات الحية.</a:t>
            </a:r>
            <a:endParaRPr lang="en-US" dirty="0" smtClean="0"/>
          </a:p>
          <a:p>
            <a:r>
              <a:rPr lang="ar-SA" b="1" u="sng" dirty="0" smtClean="0"/>
              <a:t>وتصنف إلى الفئات </a:t>
            </a:r>
            <a:r>
              <a:rPr lang="ar-SA" b="1" u="sng" dirty="0" err="1" smtClean="0"/>
              <a:t>التالية:</a:t>
            </a:r>
            <a:endParaRPr lang="ar-SA" b="1" u="sng" dirty="0" smtClean="0"/>
          </a:p>
          <a:p>
            <a:endParaRPr lang="en-US" b="1" u="sng" dirty="0" smtClean="0"/>
          </a:p>
          <a:p>
            <a:r>
              <a:rPr lang="ar-SA" dirty="0" smtClean="0"/>
              <a:t>أ.دوافع الحفاظ على البقاء مثل دوافع </a:t>
            </a:r>
            <a:r>
              <a:rPr lang="ar-SA" dirty="0" err="1" smtClean="0"/>
              <a:t>الجوع </a:t>
            </a:r>
            <a:r>
              <a:rPr lang="ar-SA" dirty="0" smtClean="0"/>
              <a:t>( الحاجة إلى </a:t>
            </a:r>
            <a:r>
              <a:rPr lang="ar-SA" dirty="0" err="1" smtClean="0"/>
              <a:t>طعام </a:t>
            </a:r>
            <a:r>
              <a:rPr lang="ar-SA" dirty="0" smtClean="0"/>
              <a:t>) ودوافع العطش </a:t>
            </a:r>
          </a:p>
          <a:p>
            <a:pPr>
              <a:buNone/>
            </a:pPr>
            <a:r>
              <a:rPr lang="ar-SA" dirty="0" smtClean="0"/>
              <a:t>( الحاجة إلى </a:t>
            </a:r>
            <a:r>
              <a:rPr lang="ar-SA" dirty="0" err="1" smtClean="0"/>
              <a:t>الماء ).</a:t>
            </a:r>
            <a:endParaRPr lang="en-US" dirty="0" smtClean="0"/>
          </a:p>
          <a:p>
            <a:r>
              <a:rPr lang="ar-SA" dirty="0" err="1" smtClean="0"/>
              <a:t>ب.</a:t>
            </a:r>
            <a:r>
              <a:rPr lang="ar-SA" dirty="0" smtClean="0"/>
              <a:t> دوافع الحفاظ على النوع مثل دوافع الأمومة ودوافع الجنس.</a:t>
            </a:r>
            <a:endParaRPr lang="en-US" dirty="0" smtClean="0"/>
          </a:p>
          <a:p>
            <a:r>
              <a:rPr lang="ar-SA" dirty="0" smtClean="0"/>
              <a:t>ج.دوافع الأمن والسلامة مثل دوافع الأمن وتجنب الخطر والحاجة إلى المأوى والسكن والاستقرار.</a:t>
            </a:r>
            <a:endParaRPr lang="en-US" dirty="0" smtClean="0"/>
          </a:p>
          <a:p>
            <a:r>
              <a:rPr lang="ar-SA" b="1" u="sng" dirty="0" smtClean="0">
                <a:solidFill>
                  <a:schemeClr val="accent3">
                    <a:lumMod val="60000"/>
                    <a:lumOff val="40000"/>
                  </a:schemeClr>
                </a:solidFill>
              </a:rPr>
              <a:t>2.دوافع داخلية أخرى: </a:t>
            </a:r>
            <a:r>
              <a:rPr lang="ar-SA" dirty="0" smtClean="0"/>
              <a:t>مثل حب المعرفة والاستطلاع والاهتمامات وحب التملك والميول والإنجاز والتحصيل وغيرها.</a:t>
            </a:r>
            <a:endParaRPr lang="en-US" dirty="0" smtClean="0"/>
          </a:p>
          <a:p>
            <a:pPr lvl="0">
              <a:buNone/>
            </a:pPr>
            <a:endParaRPr lang="en-US" dirty="0"/>
          </a:p>
        </p:txBody>
      </p:sp>
      <p:sp>
        <p:nvSpPr>
          <p:cNvPr id="2" name="Titre 1"/>
          <p:cNvSpPr>
            <a:spLocks noGrp="1"/>
          </p:cNvSpPr>
          <p:nvPr>
            <p:ph type="title"/>
          </p:nvPr>
        </p:nvSpPr>
        <p:spPr>
          <a:xfrm>
            <a:off x="4860032" y="274638"/>
            <a:ext cx="3826768" cy="994122"/>
          </a:xfrm>
          <a:solidFill>
            <a:schemeClr val="accent1">
              <a:lumMod val="40000"/>
              <a:lumOff val="60000"/>
            </a:schemeClr>
          </a:solidFill>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SA"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أنواع الدوافع:</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5842" name="Picture 2" descr="http://3.bp.blogspot.com/-C87xrwT3BGc/TwXUl90L1ZI/AAAAAAAAAk8/9CfFcGOZvPs/s1600/%25D8%25A7%25D9%2586%25D9%2588%25D8%25A7%25D8%25B9+%25D8%25A7%25D9%2584%25D8%25B4%25D8%25AE%25D8%25B5%25D9%258A%25D8%25A9.jpg"/>
          <p:cNvPicPr>
            <a:picLocks noChangeAspect="1" noChangeArrowheads="1"/>
          </p:cNvPicPr>
          <p:nvPr/>
        </p:nvPicPr>
        <p:blipFill>
          <a:blip r:embed="rId2" cstate="print"/>
          <a:srcRect/>
          <a:stretch>
            <a:fillRect/>
          </a:stretch>
        </p:blipFill>
        <p:spPr bwMode="auto">
          <a:xfrm>
            <a:off x="0" y="0"/>
            <a:ext cx="2857500" cy="1844824"/>
          </a:xfrm>
          <a:prstGeom prst="rect">
            <a:avLst/>
          </a:prstGeom>
          <a:noFill/>
        </p:spPr>
      </p:pic>
      <p:sp>
        <p:nvSpPr>
          <p:cNvPr id="7" name="مستطيل 6"/>
          <p:cNvSpPr/>
          <p:nvPr/>
        </p:nvSpPr>
        <p:spPr>
          <a:xfrm>
            <a:off x="3851920" y="1268760"/>
            <a:ext cx="508023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kumimoji="0" lang="ar-SA" sz="5400" b="1" i="0" u="none" strike="noStrike" cap="none" spc="0" normalizeH="0" baseline="0" dirty="0" smtClean="0">
                <a:ln/>
                <a:solidFill>
                  <a:schemeClr val="accent3"/>
                </a:solidFill>
                <a:effectLst/>
                <a:latin typeface="Arial" pitchFamily="34" charset="0"/>
                <a:ea typeface="Times New Roman" pitchFamily="18" charset="0"/>
                <a:cs typeface="Arial" pitchFamily="34" charset="0"/>
              </a:rPr>
              <a:t>أولاً: الدوافع </a:t>
            </a:r>
            <a:r>
              <a:rPr kumimoji="0" lang="ar-SA" sz="5400" b="1" i="0" u="none" strike="noStrike" cap="none" spc="0" normalizeH="0" baseline="0" dirty="0" err="1" smtClean="0">
                <a:ln/>
                <a:solidFill>
                  <a:schemeClr val="accent3"/>
                </a:solidFill>
                <a:effectLst/>
                <a:latin typeface="Arial" pitchFamily="34" charset="0"/>
                <a:ea typeface="Times New Roman" pitchFamily="18" charset="0"/>
                <a:cs typeface="Arial" pitchFamily="34" charset="0"/>
              </a:rPr>
              <a:t>الداخلية:</a:t>
            </a:r>
            <a:endParaRPr lang="ar-SA" sz="5400" b="1" cap="none" spc="0" dirty="0">
              <a:ln/>
              <a:solidFill>
                <a:schemeClr val="accent3"/>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lide(fromBottom)">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slide(fromBottom)">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slide(fromBottom)">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slide(fromBottom)">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slide(fromBottom)">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slide(fromBottom)">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slide(fromBottom)">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132856"/>
            <a:ext cx="8435280" cy="4525963"/>
          </a:xfrm>
        </p:spPr>
        <p:txBody>
          <a:bodyPr rtlCol="0">
            <a:normAutofit/>
          </a:bodyPr>
          <a:lstStyle/>
          <a:p>
            <a:r>
              <a:rPr lang="ar-SA" dirty="0" smtClean="0"/>
              <a:t>تسمى هذه الدوافع بالدوافع الثانوية أو المكتسبة، إذ أنها متعلمة من خلال عملية التفاعل مع البيئة المادية والاجتماعية وفقاً لعمليات التعزيز والعقاب الذي يوفره المجتمع.</a:t>
            </a:r>
            <a:endParaRPr lang="en-US" dirty="0" smtClean="0"/>
          </a:p>
          <a:p>
            <a:pPr lvl="0">
              <a:buNone/>
            </a:pPr>
            <a:endParaRPr lang="en-US" dirty="0"/>
          </a:p>
        </p:txBody>
      </p:sp>
      <p:sp>
        <p:nvSpPr>
          <p:cNvPr id="2" name="Titre 1"/>
          <p:cNvSpPr>
            <a:spLocks noGrp="1"/>
          </p:cNvSpPr>
          <p:nvPr>
            <p:ph type="title"/>
          </p:nvPr>
        </p:nvSpPr>
        <p:spPr>
          <a:xfrm>
            <a:off x="4860032" y="274638"/>
            <a:ext cx="3826768" cy="994122"/>
          </a:xfrm>
          <a:solidFill>
            <a:schemeClr val="accent1">
              <a:lumMod val="40000"/>
              <a:lumOff val="60000"/>
            </a:schemeClr>
          </a:solidFill>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SA"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أنواع الدوافع:</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5842" name="Picture 2" descr="http://3.bp.blogspot.com/-C87xrwT3BGc/TwXUl90L1ZI/AAAAAAAAAk8/9CfFcGOZvPs/s1600/%25D8%25A7%25D9%2586%25D9%2588%25D8%25A7%25D8%25B9+%25D8%25A7%25D9%2584%25D8%25B4%25D8%25AE%25D8%25B5%25D9%258A%25D8%25A9.jpg"/>
          <p:cNvPicPr>
            <a:picLocks noChangeAspect="1" noChangeArrowheads="1"/>
          </p:cNvPicPr>
          <p:nvPr/>
        </p:nvPicPr>
        <p:blipFill>
          <a:blip r:embed="rId2" cstate="print"/>
          <a:srcRect/>
          <a:stretch>
            <a:fillRect/>
          </a:stretch>
        </p:blipFill>
        <p:spPr bwMode="auto">
          <a:xfrm>
            <a:off x="0" y="0"/>
            <a:ext cx="2857500" cy="1844824"/>
          </a:xfrm>
          <a:prstGeom prst="rect">
            <a:avLst/>
          </a:prstGeom>
          <a:noFill/>
        </p:spPr>
      </p:pic>
      <p:sp>
        <p:nvSpPr>
          <p:cNvPr id="7" name="مستطيل 6"/>
          <p:cNvSpPr/>
          <p:nvPr/>
        </p:nvSpPr>
        <p:spPr>
          <a:xfrm>
            <a:off x="3714865" y="1268760"/>
            <a:ext cx="535435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kumimoji="0" lang="ar-SA" sz="5400" b="1" i="0" u="none" strike="noStrike" cap="none" spc="0" normalizeH="0" baseline="0" dirty="0" smtClean="0">
                <a:ln/>
                <a:solidFill>
                  <a:schemeClr val="accent3"/>
                </a:solidFill>
                <a:effectLst/>
                <a:latin typeface="Arial" pitchFamily="34" charset="0"/>
                <a:ea typeface="Times New Roman" pitchFamily="18" charset="0"/>
                <a:cs typeface="Arial" pitchFamily="34" charset="0"/>
              </a:rPr>
              <a:t>أولاً: الدوافع </a:t>
            </a:r>
            <a:r>
              <a:rPr kumimoji="0" lang="ar-SA" sz="5400" b="1" i="0" u="none" strike="noStrike" cap="none" spc="0" normalizeH="0" baseline="0" dirty="0" err="1" smtClean="0">
                <a:ln/>
                <a:solidFill>
                  <a:schemeClr val="accent3"/>
                </a:solidFill>
                <a:effectLst/>
                <a:latin typeface="Arial" pitchFamily="34" charset="0"/>
                <a:ea typeface="Times New Roman" pitchFamily="18" charset="0"/>
                <a:cs typeface="Arial" pitchFamily="34" charset="0"/>
              </a:rPr>
              <a:t>الخارجية:</a:t>
            </a:r>
            <a:endParaRPr lang="ar-SA" sz="5400" b="1" cap="none" spc="0" dirty="0">
              <a:ln/>
              <a:solidFill>
                <a:schemeClr val="accent3"/>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899592" y="332656"/>
            <a:ext cx="7772400" cy="1470025"/>
          </a:xfrm>
        </p:spPr>
        <p:txBody>
          <a:bodyPr>
            <a:normAutofit/>
          </a:bodyPr>
          <a:lstStyle/>
          <a:p>
            <a:r>
              <a:rPr lang="ar-SA" dirty="0" smtClean="0">
                <a:solidFill>
                  <a:schemeClr val="accent4">
                    <a:lumMod val="75000"/>
                  </a:schemeClr>
                </a:solidFill>
              </a:rPr>
              <a:t>ثانيا الانفعالات </a:t>
            </a:r>
            <a:endParaRPr lang="fr-FR" dirty="0" smtClean="0">
              <a:solidFill>
                <a:schemeClr val="accent4">
                  <a:lumMod val="75000"/>
                </a:schemeClr>
              </a:solidFill>
            </a:endParaRPr>
          </a:p>
        </p:txBody>
      </p:sp>
      <p:sp>
        <p:nvSpPr>
          <p:cNvPr id="2051" name="Sous-titre 2"/>
          <p:cNvSpPr>
            <a:spLocks noGrp="1"/>
          </p:cNvSpPr>
          <p:nvPr>
            <p:ph type="subTitle" idx="1"/>
          </p:nvPr>
        </p:nvSpPr>
        <p:spPr>
          <a:xfrm>
            <a:off x="1371600" y="2105025"/>
            <a:ext cx="6400800" cy="1752600"/>
          </a:xfrm>
        </p:spPr>
        <p:txBody>
          <a:bodyPr/>
          <a:lstStyle/>
          <a:p>
            <a:r>
              <a:rPr lang="fr-CA" smtClean="0">
                <a:solidFill>
                  <a:schemeClr val="bg1"/>
                </a:solidFill>
              </a:rPr>
              <a:t>Company Name</a:t>
            </a:r>
            <a:endParaRPr lang="fr-FR" smtClean="0">
              <a:solidFill>
                <a:schemeClr val="bg1"/>
              </a:solidFill>
            </a:endParaRPr>
          </a:p>
        </p:txBody>
      </p:sp>
      <p:graphicFrame>
        <p:nvGraphicFramePr>
          <p:cNvPr id="4" name="رسم تخطيطي 3"/>
          <p:cNvGraphicFramePr/>
          <p:nvPr/>
        </p:nvGraphicFramePr>
        <p:xfrm>
          <a:off x="0" y="9807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17840" y="1124744"/>
            <a:ext cx="2530624" cy="720080"/>
          </a:xfrm>
          <a:effectLst>
            <a:outerShdw blurRad="40000" dist="20000" dir="5400000" rotWithShape="0">
              <a:srgbClr val="000000">
                <a:alpha val="38000"/>
              </a:srgbClr>
            </a:outerShdw>
            <a:softEdge rad="317500"/>
          </a:effectLst>
        </p:spPr>
        <p:style>
          <a:lnRef idx="1">
            <a:schemeClr val="accent1"/>
          </a:lnRef>
          <a:fillRef idx="2">
            <a:schemeClr val="accent1"/>
          </a:fillRef>
          <a:effectRef idx="1">
            <a:schemeClr val="accent1"/>
          </a:effectRef>
          <a:fontRef idx="minor">
            <a:schemeClr val="dk1"/>
          </a:fontRef>
        </p:style>
        <p:txBody>
          <a:bodyPr rtlCol="0">
            <a:normAutofit/>
          </a:bodyPr>
          <a:lstStyle/>
          <a:p>
            <a:pPr algn="ctr" fontAlgn="auto">
              <a:spcAft>
                <a:spcPts val="0"/>
              </a:spcAft>
              <a:defRPr/>
            </a:pPr>
            <a:r>
              <a:rPr lang="ar-SA" dirty="0" smtClean="0">
                <a:solidFill>
                  <a:schemeClr val="tx1">
                    <a:lumMod val="65000"/>
                    <a:lumOff val="35000"/>
                  </a:schemeClr>
                </a:solidFill>
              </a:rPr>
              <a:t>مقدمه </a:t>
            </a:r>
            <a:endParaRPr lang="fr-FR" dirty="0" smtClean="0">
              <a:solidFill>
                <a:schemeClr val="tx1">
                  <a:lumMod val="65000"/>
                  <a:lumOff val="35000"/>
                </a:schemeClr>
              </a:solidFill>
            </a:endParaRPr>
          </a:p>
        </p:txBody>
      </p:sp>
      <p:sp>
        <p:nvSpPr>
          <p:cNvPr id="3" name="Espace réservé du contenu 2"/>
          <p:cNvSpPr>
            <a:spLocks noGrp="1"/>
          </p:cNvSpPr>
          <p:nvPr>
            <p:ph idx="1"/>
          </p:nvPr>
        </p:nvSpPr>
        <p:spPr>
          <a:xfrm>
            <a:off x="3419872" y="1600200"/>
            <a:ext cx="5266928" cy="4525963"/>
          </a:xfrm>
        </p:spPr>
        <p:txBody>
          <a:bodyPr rtlCol="0">
            <a:normAutofit/>
          </a:bodyPr>
          <a:lstStyle/>
          <a:p>
            <a:pPr marL="0" indent="0" fontAlgn="auto">
              <a:spcAft>
                <a:spcPts val="0"/>
              </a:spcAft>
              <a:buNone/>
              <a:defRPr/>
            </a:pPr>
            <a:endParaRPr lang="ar-SA" dirty="0" smtClean="0">
              <a:solidFill>
                <a:schemeClr val="tx1">
                  <a:lumMod val="95000"/>
                  <a:lumOff val="5000"/>
                </a:schemeClr>
              </a:solidFill>
            </a:endParaRPr>
          </a:p>
          <a:p>
            <a:pPr marL="0" indent="0" fontAlgn="auto">
              <a:spcAft>
                <a:spcPts val="0"/>
              </a:spcAft>
              <a:buNone/>
              <a:defRPr/>
            </a:pPr>
            <a:r>
              <a:rPr lang="ar-SA" dirty="0" smtClean="0">
                <a:solidFill>
                  <a:schemeClr val="tx1">
                    <a:lumMod val="95000"/>
                    <a:lumOff val="5000"/>
                  </a:schemeClr>
                </a:solidFill>
              </a:rPr>
              <a:t>يعتبر الانفعال أحد الأسس التي تعمل في بناء الشخصية السوية حيث يعمل على تحديد وتوجيه نمو الشخصية الإنسانية بكل ما تحمله من عواطف وأفكار وما تحققه من أفعال وأنماط السلوك المختلفة ويشمل الانفعال جميع الحالات </a:t>
            </a:r>
            <a:r>
              <a:rPr lang="ar-SA" dirty="0" smtClean="0">
                <a:solidFill>
                  <a:schemeClr val="tx1">
                    <a:lumMod val="95000"/>
                    <a:lumOff val="5000"/>
                  </a:schemeClr>
                </a:solidFill>
              </a:rPr>
              <a:t>الوجدانية</a:t>
            </a:r>
          </a:p>
          <a:p>
            <a:pPr marL="0" indent="0">
              <a:buNone/>
              <a:defRPr/>
            </a:pPr>
            <a:r>
              <a:rPr lang="ar-SA" dirty="0" smtClean="0">
                <a:solidFill>
                  <a:schemeClr val="tx1">
                    <a:lumMod val="95000"/>
                    <a:lumOff val="5000"/>
                  </a:schemeClr>
                </a:solidFill>
              </a:rPr>
              <a:t>تأخذ الحالات التي يمر بها الإنسان في حياته اليومية عددا من الأشكال منها ماهو ممتع أو مؤلم وأحياننا تكون اللذة شديدة وأخرى يكون الألم شديدا ويصاحب ذلك ردود فعل انفعالية قد تكون شديدة أو ضعيفة.</a:t>
            </a:r>
            <a:endParaRPr lang="fr-FR" dirty="0" smtClean="0">
              <a:solidFill>
                <a:schemeClr val="tx1">
                  <a:lumMod val="95000"/>
                  <a:lumOff val="5000"/>
                </a:schemeClr>
              </a:solidFill>
            </a:endParaRPr>
          </a:p>
          <a:p>
            <a:pPr marL="0" indent="0" fontAlgn="auto">
              <a:spcAft>
                <a:spcPts val="0"/>
              </a:spcAft>
              <a:buNone/>
              <a:defRPr/>
            </a:pPr>
            <a:endParaRPr lang="ar-SA" dirty="0" smtClean="0">
              <a:solidFill>
                <a:schemeClr val="tx1">
                  <a:lumMod val="95000"/>
                  <a:lumOff val="5000"/>
                </a:schemeClr>
              </a:solidFill>
            </a:endParaRPr>
          </a:p>
        </p:txBody>
      </p:sp>
      <p:pic>
        <p:nvPicPr>
          <p:cNvPr id="4" name="صورة 5" descr="ist2_10093909-manga-emoticons-1-.jpg"/>
          <p:cNvPicPr>
            <a:picLocks noChangeAspect="1"/>
          </p:cNvPicPr>
          <p:nvPr/>
        </p:nvPicPr>
        <p:blipFill>
          <a:blip r:embed="rId2" cstate="print"/>
          <a:srcRect/>
          <a:stretch>
            <a:fillRect/>
          </a:stretch>
        </p:blipFill>
        <p:spPr bwMode="auto">
          <a:xfrm>
            <a:off x="467544" y="1916832"/>
            <a:ext cx="2592388" cy="331311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5856" y="629816"/>
            <a:ext cx="5472608" cy="1143000"/>
          </a:xfrm>
          <a:solidFill>
            <a:schemeClr val="accent5">
              <a:lumMod val="75000"/>
              <a:alpha val="8000"/>
            </a:schemeClr>
          </a:solidFill>
          <a:ln>
            <a:noFill/>
          </a:ln>
        </p:spPr>
        <p:style>
          <a:lnRef idx="2">
            <a:schemeClr val="accent1"/>
          </a:lnRef>
          <a:fillRef idx="1">
            <a:schemeClr val="lt1"/>
          </a:fillRef>
          <a:effectRef idx="0">
            <a:schemeClr val="accent1"/>
          </a:effectRef>
          <a:fontRef idx="minor">
            <a:schemeClr val="dk1"/>
          </a:fontRef>
        </p:style>
        <p:txBody>
          <a:bodyPr rtlCol="0">
            <a:normAutofit/>
          </a:bodyPr>
          <a:lstStyle/>
          <a:p>
            <a:pPr algn="l" fontAlgn="auto">
              <a:spcAft>
                <a:spcPts val="0"/>
              </a:spcAft>
              <a:defRPr/>
            </a:pPr>
            <a:r>
              <a:rPr lang="ar-S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notype Koufi" pitchFamily="2" charset="-78"/>
                <a:ea typeface="Monotype Koufi" pitchFamily="2" charset="-78"/>
                <a:cs typeface="Monotype Koufi" pitchFamily="2" charset="-78"/>
              </a:rPr>
              <a:t>هناك عده تعريفات للانفعال </a:t>
            </a:r>
            <a:endParaRPr lang="fr-F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مستطيل مستدير الزوايا 5"/>
          <p:cNvSpPr/>
          <p:nvPr/>
        </p:nvSpPr>
        <p:spPr>
          <a:xfrm>
            <a:off x="2204120" y="2348880"/>
            <a:ext cx="6616352" cy="1512168"/>
          </a:xfrm>
          <a:prstGeom prst="roundRect">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1"/>
          </a:lnRef>
          <a:fillRef idx="1001">
            <a:schemeClr val="lt1"/>
          </a:fillRef>
          <a:effectRef idx="1">
            <a:schemeClr val="accent1"/>
          </a:effectRef>
          <a:fontRef idx="minor">
            <a:schemeClr val="dk1"/>
          </a:fontRef>
        </p:style>
        <p:txBody>
          <a:bodyPr rtlCol="1" anchor="ctr"/>
          <a:lstStyle/>
          <a:p>
            <a:pPr algn="r" rtl="1"/>
            <a:r>
              <a:rPr lang="ar-SA" sz="2400" dirty="0">
                <a:solidFill>
                  <a:schemeClr val="dk1"/>
                </a:solidFill>
              </a:rPr>
              <a:t>حالة نفسية معقدة تبدو مظاهره العضوية في </a:t>
            </a:r>
            <a:r>
              <a:rPr lang="ar-SA" sz="2400" dirty="0" smtClean="0">
                <a:solidFill>
                  <a:schemeClr val="dk1"/>
                </a:solidFill>
              </a:rPr>
              <a:t>اضطراب </a:t>
            </a:r>
            <a:r>
              <a:rPr lang="ar-SA" sz="2400" dirty="0">
                <a:solidFill>
                  <a:schemeClr val="dk1"/>
                </a:solidFill>
              </a:rPr>
              <a:t>التنفس وزيادة ضربات القلب واختلال إفراز الهرمونات وتتميز </a:t>
            </a:r>
            <a:r>
              <a:rPr lang="ar-SA" sz="2400" dirty="0" smtClean="0">
                <a:solidFill>
                  <a:schemeClr val="dk1"/>
                </a:solidFill>
              </a:rPr>
              <a:t>مظاهره </a:t>
            </a:r>
            <a:r>
              <a:rPr lang="ar-SA" sz="2400" dirty="0">
                <a:solidFill>
                  <a:schemeClr val="dk1"/>
                </a:solidFill>
              </a:rPr>
              <a:t>النفسية بوجدان قوي يبدو في القلق </a:t>
            </a:r>
            <a:r>
              <a:rPr lang="ar-SA" sz="2400" dirty="0" smtClean="0">
                <a:solidFill>
                  <a:schemeClr val="dk1"/>
                </a:solidFill>
              </a:rPr>
              <a:t>والاضطراب  </a:t>
            </a:r>
            <a:r>
              <a:rPr lang="ar-SA" sz="2400" dirty="0">
                <a:solidFill>
                  <a:schemeClr val="dk1"/>
                </a:solidFill>
              </a:rPr>
              <a:t>وقد يؤدي إلى قيام الفرد بسلوك معين يخفف من </a:t>
            </a:r>
            <a:r>
              <a:rPr lang="ar-SA" sz="2400" dirty="0" smtClean="0">
                <a:solidFill>
                  <a:schemeClr val="dk1"/>
                </a:solidFill>
              </a:rPr>
              <a:t>توتره </a:t>
            </a:r>
            <a:r>
              <a:rPr lang="ar-SA" sz="2400" dirty="0">
                <a:solidFill>
                  <a:schemeClr val="dk1"/>
                </a:solidFill>
              </a:rPr>
              <a:t>النفسي كالهرب أو المواجهة وقد تعيق حده الانفعال النشاط المعرفي للفرد </a:t>
            </a:r>
          </a:p>
        </p:txBody>
      </p:sp>
      <p:sp>
        <p:nvSpPr>
          <p:cNvPr id="7" name="مستطيل مستدير الزوايا 6"/>
          <p:cNvSpPr/>
          <p:nvPr/>
        </p:nvSpPr>
        <p:spPr>
          <a:xfrm>
            <a:off x="2212504" y="4077072"/>
            <a:ext cx="6607968" cy="1224136"/>
          </a:xfrm>
          <a:prstGeom prst="roundRect">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1"/>
          </a:lnRef>
          <a:fillRef idx="1001">
            <a:schemeClr val="lt1"/>
          </a:fillRef>
          <a:effectRef idx="1">
            <a:schemeClr val="accent1"/>
          </a:effectRef>
          <a:fontRef idx="minor">
            <a:schemeClr val="dk1"/>
          </a:fontRef>
        </p:style>
        <p:txBody>
          <a:bodyPr rtlCol="1" anchor="ctr"/>
          <a:lstStyle/>
          <a:p>
            <a:pPr lvl="0" algn="r" rtl="1"/>
            <a:r>
              <a:rPr lang="ar-SA" sz="2400" dirty="0"/>
              <a:t>تغير مفاجئ يشمل الإنسان كله نفسا وجسما ويؤثر فيه ككل في سلوكه الخارجي وفي شعوره كما يصاحب بكثير من التغيرات </a:t>
            </a:r>
            <a:r>
              <a:rPr lang="ar-SA" sz="2400" dirty="0" err="1"/>
              <a:t>الفزيولوجية</a:t>
            </a:r>
            <a:endParaRPr lang="ar-SA" sz="2400" dirty="0"/>
          </a:p>
        </p:txBody>
      </p:sp>
      <p:sp>
        <p:nvSpPr>
          <p:cNvPr id="8" name="مستطيل مستدير الزوايا 7"/>
          <p:cNvSpPr/>
          <p:nvPr/>
        </p:nvSpPr>
        <p:spPr>
          <a:xfrm>
            <a:off x="2195736" y="5489848"/>
            <a:ext cx="6624736" cy="963488"/>
          </a:xfrm>
          <a:prstGeom prst="roundRect">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1"/>
          </a:lnRef>
          <a:fillRef idx="1001">
            <a:schemeClr val="lt1"/>
          </a:fillRef>
          <a:effectRef idx="1">
            <a:schemeClr val="accent1"/>
          </a:effectRef>
          <a:fontRef idx="minor">
            <a:schemeClr val="dk1"/>
          </a:fontRef>
        </p:style>
        <p:txBody>
          <a:bodyPr rtlCol="1" anchor="ctr"/>
          <a:lstStyle/>
          <a:p>
            <a:pPr algn="r" rtl="1"/>
            <a:r>
              <a:rPr lang="ar-SA" sz="2400" dirty="0"/>
              <a:t>حالة إثارة سارة أو غير سارة تحدث للكائن الحي نتيجة موقف يتضمن صراعا أو توترا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7"/>
          <p:cNvSpPr/>
          <p:nvPr/>
        </p:nvSpPr>
        <p:spPr>
          <a:xfrm>
            <a:off x="2915816" y="2132856"/>
            <a:ext cx="5616624" cy="1440160"/>
          </a:xfrm>
          <a:prstGeom prst="roundRect">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1"/>
          </a:lnRef>
          <a:fillRef idx="1001">
            <a:schemeClr val="lt1"/>
          </a:fillRef>
          <a:effectRef idx="1">
            <a:schemeClr val="accent1"/>
          </a:effectRef>
          <a:fontRef idx="minor">
            <a:schemeClr val="dk1"/>
          </a:fontRef>
        </p:style>
        <p:txBody>
          <a:bodyPr rtlCol="1" anchor="ctr"/>
          <a:lstStyle/>
          <a:p>
            <a:pPr algn="r" rtl="1">
              <a:buNone/>
            </a:pPr>
            <a:endParaRPr lang="ar-SA" sz="2400" dirty="0">
              <a:solidFill>
                <a:schemeClr val="dk1"/>
              </a:solidFill>
            </a:endParaRPr>
          </a:p>
          <a:p>
            <a:pPr algn="r" rtl="1">
              <a:buNone/>
            </a:pPr>
            <a:r>
              <a:rPr lang="ar-SA" sz="2400" dirty="0">
                <a:solidFill>
                  <a:schemeClr val="dk1"/>
                </a:solidFill>
              </a:rPr>
              <a:t>الانفعال حالة تحدث لدى الكائن الحي تصحبها تغيرات </a:t>
            </a:r>
            <a:r>
              <a:rPr lang="ar-SA" sz="2400" dirty="0" err="1">
                <a:solidFill>
                  <a:schemeClr val="dk1"/>
                </a:solidFill>
              </a:rPr>
              <a:t>فزيولوجية</a:t>
            </a:r>
            <a:r>
              <a:rPr lang="ar-SA" sz="2400" dirty="0">
                <a:solidFill>
                  <a:schemeClr val="dk1"/>
                </a:solidFill>
              </a:rPr>
              <a:t> داخلية ومظاهر جسمية تعبر عن حالة الانفعال التي يعيشها الفرد  </a:t>
            </a:r>
          </a:p>
        </p:txBody>
      </p:sp>
      <p:sp>
        <p:nvSpPr>
          <p:cNvPr id="9" name="مستطيل 8"/>
          <p:cNvSpPr/>
          <p:nvPr/>
        </p:nvSpPr>
        <p:spPr>
          <a:xfrm>
            <a:off x="6588224" y="1124744"/>
            <a:ext cx="1800200" cy="576064"/>
          </a:xfrm>
          <a:prstGeom prst="rect">
            <a:avLst/>
          </a:prstGeom>
          <a:ln>
            <a:headEnd/>
            <a:tailEnd/>
          </a:ln>
          <a:effectLst>
            <a:glow rad="63500">
              <a:schemeClr val="accent1">
                <a:satMod val="175000"/>
                <a:alpha val="40000"/>
              </a:schemeClr>
            </a:glow>
            <a:outerShdw blurRad="40000" dist="20000" dir="5400000" rotWithShape="0">
              <a:srgbClr val="000000">
                <a:alpha val="38000"/>
              </a:srgbClr>
            </a:outerShdw>
            <a:softEdge rad="317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77500" lnSpcReduction="20000"/>
          </a:bodyPr>
          <a:lstStyle/>
          <a:p>
            <a:pPr algn="ctr" rtl="1" fontAlgn="auto">
              <a:spcAft>
                <a:spcPts val="0"/>
              </a:spcAft>
              <a:defRPr/>
            </a:pPr>
            <a:r>
              <a:rPr lang="ar-SA" sz="4000" dirty="0">
                <a:solidFill>
                  <a:schemeClr val="tx1">
                    <a:lumMod val="65000"/>
                    <a:lumOff val="35000"/>
                  </a:schemeClr>
                </a:solidFill>
              </a:rPr>
              <a:t>تعريف الانفعال </a:t>
            </a:r>
          </a:p>
        </p:txBody>
      </p:sp>
      <p:pic>
        <p:nvPicPr>
          <p:cNvPr id="4" name="Picture 4" descr="C:\Users\hp\Desktop\صور مرحلة المهد\imagesCAB09QJX.jpg"/>
          <p:cNvPicPr>
            <a:picLocks noChangeAspect="1" noChangeArrowheads="1"/>
          </p:cNvPicPr>
          <p:nvPr/>
        </p:nvPicPr>
        <p:blipFill>
          <a:blip r:embed="rId2" cstate="print"/>
          <a:srcRect/>
          <a:stretch>
            <a:fillRect/>
          </a:stretch>
        </p:blipFill>
        <p:spPr bwMode="auto">
          <a:xfrm>
            <a:off x="395536" y="1124744"/>
            <a:ext cx="2232025" cy="2016125"/>
          </a:xfrm>
          <a:prstGeom prst="rect">
            <a:avLst/>
          </a:prstGeom>
          <a:noFill/>
          <a:ln w="9525">
            <a:solidFill>
              <a:schemeClr val="accent1"/>
            </a:solidFill>
            <a:miter lim="800000"/>
            <a:headEnd/>
            <a:tailEnd/>
          </a:ln>
        </p:spPr>
      </p:pic>
      <p:pic>
        <p:nvPicPr>
          <p:cNvPr id="5" name="Picture 3" descr="C:\Users\hp\Desktop\صور مرحلة المهد\imagesCAB2437R.jpg"/>
          <p:cNvPicPr>
            <a:picLocks noChangeAspect="1" noChangeArrowheads="1"/>
          </p:cNvPicPr>
          <p:nvPr/>
        </p:nvPicPr>
        <p:blipFill>
          <a:blip r:embed="rId3" cstate="print"/>
          <a:srcRect/>
          <a:stretch>
            <a:fillRect/>
          </a:stretch>
        </p:blipFill>
        <p:spPr bwMode="auto">
          <a:xfrm>
            <a:off x="323528" y="3429000"/>
            <a:ext cx="2376487" cy="18002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batola.jpg"/>
          <p:cNvPicPr>
            <a:picLocks noChangeAspect="1"/>
          </p:cNvPicPr>
          <p:nvPr/>
        </p:nvPicPr>
        <p:blipFill>
          <a:blip r:embed="rId2" cstate="print"/>
          <a:srcRect b="5747"/>
          <a:stretch>
            <a:fillRect/>
          </a:stretch>
        </p:blipFill>
        <p:spPr>
          <a:xfrm>
            <a:off x="323528" y="404664"/>
            <a:ext cx="8568952" cy="6264696"/>
          </a:xfrm>
          <a:prstGeom prst="rect">
            <a:avLst/>
          </a:prstGeom>
        </p:spPr>
      </p:pic>
      <p:sp>
        <p:nvSpPr>
          <p:cNvPr id="8" name="مستطيل مستدير الزوايا 7"/>
          <p:cNvSpPr/>
          <p:nvPr/>
        </p:nvSpPr>
        <p:spPr>
          <a:xfrm>
            <a:off x="3707904" y="1700808"/>
            <a:ext cx="5040560" cy="4536504"/>
          </a:xfrm>
          <a:prstGeom prst="roundRect">
            <a:avLst/>
          </a:prstGeom>
          <a:solidFill>
            <a:schemeClr val="tx1">
              <a:alpha val="11000"/>
            </a:schemeClr>
          </a:solidFill>
          <a:effectLst>
            <a:outerShdw blurRad="40000" dist="20000" dir="5400000" rotWithShape="0">
              <a:srgbClr val="000000">
                <a:alpha val="38000"/>
              </a:srgbClr>
            </a:outerShdw>
          </a:effectLst>
        </p:spPr>
        <p:style>
          <a:lnRef idx="1">
            <a:schemeClr val="accent1"/>
          </a:lnRef>
          <a:fillRef idx="1001">
            <a:schemeClr val="lt1"/>
          </a:fillRef>
          <a:effectRef idx="1">
            <a:schemeClr val="accent1"/>
          </a:effectRef>
          <a:fontRef idx="minor">
            <a:schemeClr val="dk1"/>
          </a:fontRef>
        </p:style>
        <p:txBody>
          <a:bodyPr rtlCol="1" anchor="ctr"/>
          <a:lstStyle/>
          <a:p>
            <a:pPr marL="514350" indent="-514350" algn="r" rtl="1">
              <a:buFont typeface="+mj-lt"/>
              <a:buAutoNum type="arabicPeriod"/>
            </a:pPr>
            <a:r>
              <a:rPr lang="ar-SA" sz="2800" dirty="0" smtClean="0">
                <a:solidFill>
                  <a:schemeClr val="tx1"/>
                </a:solidFill>
              </a:rPr>
              <a:t>في الاسابيع الأولى يلاحظ على تكون انفعالات الوليد عبارة عن استثارة عامة وغامضة تشمل الجسم كله وهذا الانفعال يعبر عن الحب والكرة والغضب وغيرها </a:t>
            </a:r>
          </a:p>
          <a:p>
            <a:pPr marL="514350" indent="-514350" algn="r" rtl="1">
              <a:buFont typeface="+mj-lt"/>
              <a:buAutoNum type="arabicPeriod"/>
            </a:pPr>
            <a:r>
              <a:rPr lang="ar-SA" sz="2800" dirty="0" smtClean="0">
                <a:solidFill>
                  <a:schemeClr val="tx1"/>
                </a:solidFill>
              </a:rPr>
              <a:t>بعد فترة من النمو يمكن للأم أن تتعرف على سبب بكائه من طريقة بكاءه ومن الخبرة التي كونتها</a:t>
            </a:r>
          </a:p>
          <a:p>
            <a:pPr marL="514350" indent="-514350" algn="r" rtl="1">
              <a:buFont typeface="+mj-lt"/>
              <a:buAutoNum type="arabicPeriod"/>
            </a:pPr>
            <a:r>
              <a:rPr lang="ar-SA" sz="2800" dirty="0" smtClean="0">
                <a:solidFill>
                  <a:schemeClr val="tx1"/>
                </a:solidFill>
              </a:rPr>
              <a:t>تعبيراته عن الحب والكراهية تعبيرات سطحية يصاحبها مظاهر جسمية وفسيولوجية متنوعة.</a:t>
            </a:r>
          </a:p>
        </p:txBody>
      </p:sp>
      <p:sp>
        <p:nvSpPr>
          <p:cNvPr id="9" name="مستطيل 8"/>
          <p:cNvSpPr/>
          <p:nvPr/>
        </p:nvSpPr>
        <p:spPr>
          <a:xfrm>
            <a:off x="5076056" y="836712"/>
            <a:ext cx="3456384" cy="576064"/>
          </a:xfrm>
          <a:prstGeom prst="rect">
            <a:avLst/>
          </a:prstGeom>
          <a:ln>
            <a:headEnd/>
            <a:tailEnd/>
          </a:ln>
          <a:effectLst>
            <a:outerShdw blurRad="40000" dist="20000" dir="5400000" rotWithShape="0">
              <a:srgbClr val="000000">
                <a:alpha val="38000"/>
              </a:srgbClr>
            </a:outerShdw>
            <a:softEdge rad="317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92500" lnSpcReduction="20000"/>
          </a:bodyPr>
          <a:lstStyle/>
          <a:p>
            <a:pPr algn="ctr" rtl="1" fontAlgn="auto">
              <a:spcAft>
                <a:spcPts val="0"/>
              </a:spcAft>
              <a:defRPr/>
            </a:pPr>
            <a:r>
              <a:rPr lang="ar-SA" sz="4000" dirty="0" smtClean="0">
                <a:solidFill>
                  <a:schemeClr val="tx1">
                    <a:lumMod val="65000"/>
                    <a:lumOff val="35000"/>
                  </a:schemeClr>
                </a:solidFill>
              </a:rPr>
              <a:t>الانفعالات عند الوليد </a:t>
            </a:r>
            <a:endParaRPr lang="ar-SA" sz="4000"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1"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batola.jpg"/>
          <p:cNvPicPr>
            <a:picLocks noChangeAspect="1"/>
          </p:cNvPicPr>
          <p:nvPr/>
        </p:nvPicPr>
        <p:blipFill>
          <a:blip r:embed="rId2" cstate="print"/>
          <a:srcRect b="5747"/>
          <a:stretch>
            <a:fillRect/>
          </a:stretch>
        </p:blipFill>
        <p:spPr>
          <a:xfrm>
            <a:off x="323528" y="404664"/>
            <a:ext cx="8568952" cy="6264696"/>
          </a:xfrm>
          <a:prstGeom prst="rect">
            <a:avLst/>
          </a:prstGeom>
        </p:spPr>
      </p:pic>
      <p:sp>
        <p:nvSpPr>
          <p:cNvPr id="8" name="مستطيل مستدير الزوايا 7"/>
          <p:cNvSpPr/>
          <p:nvPr/>
        </p:nvSpPr>
        <p:spPr>
          <a:xfrm>
            <a:off x="3635896" y="1628800"/>
            <a:ext cx="5040560" cy="4536504"/>
          </a:xfrm>
          <a:prstGeom prst="roundRect">
            <a:avLst/>
          </a:prstGeom>
          <a:solidFill>
            <a:schemeClr val="tx1">
              <a:alpha val="11000"/>
            </a:schemeClr>
          </a:solidFill>
          <a:effectLst>
            <a:outerShdw blurRad="40000" dist="20000" dir="5400000" rotWithShape="0">
              <a:srgbClr val="000000">
                <a:alpha val="38000"/>
              </a:srgbClr>
            </a:outerShdw>
          </a:effectLst>
        </p:spPr>
        <p:style>
          <a:lnRef idx="1">
            <a:schemeClr val="accent1"/>
          </a:lnRef>
          <a:fillRef idx="1001">
            <a:schemeClr val="lt1"/>
          </a:fillRef>
          <a:effectRef idx="1">
            <a:schemeClr val="accent1"/>
          </a:effectRef>
          <a:fontRef idx="minor">
            <a:schemeClr val="dk1"/>
          </a:fontRef>
        </p:style>
        <p:txBody>
          <a:bodyPr rtlCol="1" anchor="ctr"/>
          <a:lstStyle/>
          <a:p>
            <a:pPr marL="514350" indent="-514350" algn="r" rtl="1">
              <a:buFont typeface="+mj-lt"/>
              <a:buAutoNum type="arabicPeriod"/>
            </a:pPr>
            <a:r>
              <a:rPr lang="ar-SA" sz="2800" dirty="0" smtClean="0">
                <a:solidFill>
                  <a:schemeClr val="tx1"/>
                </a:solidFill>
              </a:rPr>
              <a:t>تبدأ الانفعالات المتخصصة بالظهور بعد الشهر الثالث من الولادة</a:t>
            </a:r>
          </a:p>
          <a:p>
            <a:pPr marL="514350" indent="-514350" algn="r" rtl="1">
              <a:buFont typeface="+mj-lt"/>
              <a:buAutoNum type="arabicPeriod"/>
            </a:pPr>
            <a:r>
              <a:rPr lang="ar-SA" sz="2800" dirty="0" smtClean="0">
                <a:solidFill>
                  <a:schemeClr val="tx1"/>
                </a:solidFill>
              </a:rPr>
              <a:t>يتجلى غضب الرضيع باستجابة عامه في جسمية كله ويطلق أصوات عالية من البكاء والصراخ المتقطع أو بارتجاف اليدين والرجلين أو توتر في الجسم مع احمرار الوجه وتترافق مع مظاهر فسيولوجية</a:t>
            </a:r>
            <a:endParaRPr lang="ar-SA" sz="2800" dirty="0">
              <a:solidFill>
                <a:schemeClr val="tx1"/>
              </a:solidFill>
            </a:endParaRPr>
          </a:p>
        </p:txBody>
      </p:sp>
      <p:sp>
        <p:nvSpPr>
          <p:cNvPr id="9" name="مستطيل 8"/>
          <p:cNvSpPr/>
          <p:nvPr/>
        </p:nvSpPr>
        <p:spPr>
          <a:xfrm>
            <a:off x="5076056" y="836712"/>
            <a:ext cx="3456384" cy="576064"/>
          </a:xfrm>
          <a:prstGeom prst="rect">
            <a:avLst/>
          </a:prstGeom>
          <a:ln>
            <a:headEnd/>
            <a:tailEnd/>
          </a:ln>
          <a:effectLst>
            <a:outerShdw blurRad="40000" dist="20000" dir="5400000" rotWithShape="0">
              <a:srgbClr val="000000">
                <a:alpha val="38000"/>
              </a:srgbClr>
            </a:outerShdw>
            <a:softEdge rad="317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92500" lnSpcReduction="20000"/>
          </a:bodyPr>
          <a:lstStyle/>
          <a:p>
            <a:pPr algn="ctr" rtl="1" fontAlgn="auto">
              <a:spcAft>
                <a:spcPts val="0"/>
              </a:spcAft>
              <a:defRPr/>
            </a:pPr>
            <a:r>
              <a:rPr lang="ar-SA" sz="4000" dirty="0" smtClean="0">
                <a:solidFill>
                  <a:schemeClr val="tx1">
                    <a:lumMod val="65000"/>
                    <a:lumOff val="35000"/>
                  </a:schemeClr>
                </a:solidFill>
              </a:rPr>
              <a:t>الانفعالات عند الوليد </a:t>
            </a:r>
            <a:endParaRPr lang="ar-SA" sz="4000"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7"/>
          <p:cNvSpPr/>
          <p:nvPr/>
        </p:nvSpPr>
        <p:spPr>
          <a:xfrm>
            <a:off x="3347864" y="2348880"/>
            <a:ext cx="5616624" cy="4176464"/>
          </a:xfrm>
          <a:prstGeom prst="roundRect">
            <a:avLst/>
          </a:prstGeom>
          <a:noFill/>
          <a:ln>
            <a:noFill/>
          </a:ln>
          <a:effectLst>
            <a:outerShdw blurRad="40000" dist="20000" dir="5400000" rotWithShape="0">
              <a:srgbClr val="000000">
                <a:alpha val="38000"/>
              </a:srgbClr>
            </a:outerShdw>
          </a:effectLst>
        </p:spPr>
        <p:style>
          <a:lnRef idx="1">
            <a:schemeClr val="accent1"/>
          </a:lnRef>
          <a:fillRef idx="1001">
            <a:schemeClr val="lt1"/>
          </a:fillRef>
          <a:effectRef idx="1">
            <a:schemeClr val="accent1"/>
          </a:effectRef>
          <a:fontRef idx="minor">
            <a:schemeClr val="dk1"/>
          </a:fontRef>
        </p:style>
        <p:txBody>
          <a:bodyPr rtlCol="1" anchor="ctr"/>
          <a:lstStyle/>
          <a:p>
            <a:pPr marL="514350" indent="-514350" algn="r" rtl="1">
              <a:buFont typeface="+mj-lt"/>
              <a:buAutoNum type="arabicPeriod"/>
            </a:pPr>
            <a:r>
              <a:rPr lang="ar-SA" sz="2800" dirty="0" smtClean="0">
                <a:solidFill>
                  <a:schemeClr val="tx1"/>
                </a:solidFill>
              </a:rPr>
              <a:t>يستخدم الصراخ والرفس بالأرجل والعض والارتجاف وإلقاء ما يبديه وترديد كلمات أو نداءات </a:t>
            </a:r>
          </a:p>
          <a:p>
            <a:pPr marL="514350" indent="-514350" algn="r" rtl="1">
              <a:buFont typeface="+mj-lt"/>
              <a:buAutoNum type="arabicPeriod"/>
            </a:pPr>
            <a:r>
              <a:rPr lang="ar-SA" sz="2800" dirty="0" smtClean="0">
                <a:solidFill>
                  <a:schemeClr val="tx1"/>
                </a:solidFill>
              </a:rPr>
              <a:t>يتجلى خوفه عن سماع الأصوات العالية والمفاجئة أو رؤية وجوه غريبة </a:t>
            </a:r>
          </a:p>
          <a:p>
            <a:pPr marL="514350" indent="-514350" algn="r" rtl="1">
              <a:buFont typeface="+mj-lt"/>
              <a:buAutoNum type="arabicPeriod"/>
            </a:pPr>
            <a:r>
              <a:rPr lang="ar-SA" sz="2800" dirty="0" smtClean="0">
                <a:solidFill>
                  <a:schemeClr val="tx1"/>
                </a:solidFill>
              </a:rPr>
              <a:t>لا يخاف من الحيوانات كالأفاعي والعقرب بل يحاول أن يمسكها لكنه يخاف في مراحل لاحقة </a:t>
            </a:r>
          </a:p>
          <a:p>
            <a:pPr marL="514350" indent="-514350" algn="r" rtl="1">
              <a:buFont typeface="+mj-lt"/>
              <a:buAutoNum type="arabicPeriod"/>
            </a:pPr>
            <a:r>
              <a:rPr lang="ar-SA" sz="2800" dirty="0" smtClean="0">
                <a:solidFill>
                  <a:schemeClr val="tx1"/>
                </a:solidFill>
              </a:rPr>
              <a:t>يبدو خوفه على شكل فزع في الجسم كله يبدو ذلك في اسارير وجهه ونظرات عيونه </a:t>
            </a:r>
            <a:endParaRPr lang="ar-SA" sz="2800" dirty="0">
              <a:solidFill>
                <a:schemeClr val="tx1"/>
              </a:solidFill>
            </a:endParaRPr>
          </a:p>
        </p:txBody>
      </p:sp>
      <p:sp>
        <p:nvSpPr>
          <p:cNvPr id="9" name="مستطيل 8"/>
          <p:cNvSpPr/>
          <p:nvPr/>
        </p:nvSpPr>
        <p:spPr>
          <a:xfrm>
            <a:off x="539552" y="404664"/>
            <a:ext cx="7776864" cy="1080120"/>
          </a:xfrm>
          <a:prstGeom prst="rect">
            <a:avLst/>
          </a:prstGeom>
          <a:ln>
            <a:headEnd/>
            <a:tailEnd/>
          </a:ln>
          <a:effectLst>
            <a:glow rad="63500">
              <a:schemeClr val="accent1">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p>
            <a:pPr algn="ctr" rtl="1" fontAlgn="auto">
              <a:spcAft>
                <a:spcPts val="0"/>
              </a:spcAft>
              <a:defRPr/>
            </a:pPr>
            <a:r>
              <a:rPr lang="ar-SA" sz="4000" dirty="0" smtClean="0">
                <a:solidFill>
                  <a:schemeClr val="tx1">
                    <a:lumMod val="65000"/>
                    <a:lumOff val="35000"/>
                  </a:schemeClr>
                </a:solidFill>
              </a:rPr>
              <a:t>في العام التالي من الولادة </a:t>
            </a:r>
            <a:endParaRPr lang="ar-SA" sz="4000" dirty="0">
              <a:solidFill>
                <a:schemeClr val="tx1">
                  <a:lumMod val="65000"/>
                  <a:lumOff val="35000"/>
                </a:schemeClr>
              </a:solidFill>
            </a:endParaRPr>
          </a:p>
        </p:txBody>
      </p:sp>
      <p:pic>
        <p:nvPicPr>
          <p:cNvPr id="6" name="صورة 5" descr="images (22).jpg"/>
          <p:cNvPicPr>
            <a:picLocks noChangeAspect="1"/>
          </p:cNvPicPr>
          <p:nvPr/>
        </p:nvPicPr>
        <p:blipFill>
          <a:blip r:embed="rId2" cstate="print"/>
          <a:stretch>
            <a:fillRect/>
          </a:stretch>
        </p:blipFill>
        <p:spPr>
          <a:xfrm>
            <a:off x="323528" y="1916832"/>
            <a:ext cx="2880320" cy="4248472"/>
          </a:xfrm>
          <a:prstGeom prst="rect">
            <a:avLst/>
          </a:prstGeom>
          <a:ln>
            <a:solidFill>
              <a:schemeClr val="accent1"/>
            </a:solidFill>
          </a:ln>
        </p:spPr>
      </p:pic>
      <p:sp>
        <p:nvSpPr>
          <p:cNvPr id="7" name="مستطيل 6"/>
          <p:cNvSpPr/>
          <p:nvPr/>
        </p:nvSpPr>
        <p:spPr>
          <a:xfrm>
            <a:off x="5004048" y="1700808"/>
            <a:ext cx="3456384" cy="576064"/>
          </a:xfrm>
          <a:prstGeom prst="rect">
            <a:avLst/>
          </a:prstGeom>
          <a:ln>
            <a:headEnd/>
            <a:tailEnd/>
          </a:ln>
          <a:effectLst>
            <a:outerShdw blurRad="40000" dist="20000" dir="5400000" rotWithShape="0">
              <a:srgbClr val="000000">
                <a:alpha val="38000"/>
              </a:srgbClr>
            </a:outerShdw>
            <a:softEdge rad="317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85000" lnSpcReduction="10000"/>
          </a:bodyPr>
          <a:lstStyle/>
          <a:p>
            <a:pPr algn="ctr" rtl="1" fontAlgn="auto">
              <a:spcAft>
                <a:spcPts val="0"/>
              </a:spcAft>
              <a:defRPr/>
            </a:pPr>
            <a:r>
              <a:rPr lang="ar-SA" sz="4000" dirty="0" smtClean="0">
                <a:solidFill>
                  <a:schemeClr val="tx1">
                    <a:lumMod val="65000"/>
                    <a:lumOff val="35000"/>
                  </a:schemeClr>
                </a:solidFill>
              </a:rPr>
              <a:t> اولا:انفعال الخوف والغضب</a:t>
            </a:r>
            <a:endParaRPr lang="ar-SA" sz="4000"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رسم تخطيطي 10"/>
          <p:cNvGraphicFramePr/>
          <p:nvPr/>
        </p:nvGraphicFramePr>
        <p:xfrm>
          <a:off x="899592" y="980728"/>
          <a:ext cx="3672408"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صورة 9" descr="Signs-Of-Sexual-Assault-In-Toddlers.jpg"/>
          <p:cNvPicPr>
            <a:picLocks noChangeAspect="1"/>
          </p:cNvPicPr>
          <p:nvPr/>
        </p:nvPicPr>
        <p:blipFill>
          <a:blip r:embed="rId7" cstate="print"/>
          <a:stretch>
            <a:fillRect/>
          </a:stretch>
        </p:blipFill>
        <p:spPr>
          <a:xfrm>
            <a:off x="5148064" y="1124744"/>
            <a:ext cx="3024336" cy="406717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499992" y="274638"/>
            <a:ext cx="4186808" cy="1143000"/>
          </a:xfrm>
          <a:solidFill>
            <a:schemeClr val="tx2">
              <a:lumMod val="40000"/>
              <a:lumOff val="60000"/>
            </a:schemeClr>
          </a:solidFill>
        </p:spPr>
        <p:txBody>
          <a:bodyPr rtlCol="0">
            <a:noAutofit/>
          </a:bodyPr>
          <a:lstStyle/>
          <a:p>
            <a:pPr algn="r" fontAlgn="auto">
              <a:spcAft>
                <a:spcPts val="0"/>
              </a:spcAft>
              <a:defRPr/>
            </a:pPr>
            <a:r>
              <a:rPr lang="ar-SA" sz="8000" dirty="0" smtClean="0">
                <a:solidFill>
                  <a:schemeClr val="tx1">
                    <a:lumMod val="65000"/>
                    <a:lumOff val="35000"/>
                  </a:schemeClr>
                </a:solidFill>
                <a:latin typeface="Arabic Typesetting" pitchFamily="66" charset="-78"/>
                <a:cs typeface="Arabic Typesetting" pitchFamily="66" charset="-78"/>
              </a:rPr>
              <a:t>محاور </a:t>
            </a:r>
            <a:r>
              <a:rPr lang="ar-SA" sz="8000" dirty="0" err="1" smtClean="0">
                <a:solidFill>
                  <a:schemeClr val="tx1">
                    <a:lumMod val="65000"/>
                    <a:lumOff val="35000"/>
                  </a:schemeClr>
                </a:solidFill>
                <a:latin typeface="Arabic Typesetting" pitchFamily="66" charset="-78"/>
                <a:cs typeface="Arabic Typesetting" pitchFamily="66" charset="-78"/>
              </a:rPr>
              <a:t>المحاضرة:</a:t>
            </a:r>
            <a:r>
              <a:rPr lang="ar-SA" sz="8000" dirty="0" smtClean="0">
                <a:solidFill>
                  <a:schemeClr val="tx1">
                    <a:lumMod val="65000"/>
                    <a:lumOff val="35000"/>
                  </a:schemeClr>
                </a:solidFill>
                <a:latin typeface="Arabic Typesetting" pitchFamily="66" charset="-78"/>
                <a:cs typeface="Arabic Typesetting" pitchFamily="66" charset="-78"/>
              </a:rPr>
              <a:t> </a:t>
            </a:r>
            <a:endParaRPr lang="fr-FR" sz="8000" dirty="0" smtClean="0">
              <a:solidFill>
                <a:schemeClr val="tx1">
                  <a:lumMod val="65000"/>
                  <a:lumOff val="35000"/>
                </a:schemeClr>
              </a:solidFill>
              <a:latin typeface="Arabic Typesetting" pitchFamily="66" charset="-78"/>
              <a:cs typeface="Arabic Typesetting" pitchFamily="66" charset="-78"/>
            </a:endParaRPr>
          </a:p>
        </p:txBody>
      </p:sp>
      <p:sp>
        <p:nvSpPr>
          <p:cNvPr id="3" name="Espace réservé du contenu 2"/>
          <p:cNvSpPr>
            <a:spLocks noGrp="1"/>
          </p:cNvSpPr>
          <p:nvPr>
            <p:ph idx="1"/>
          </p:nvPr>
        </p:nvSpPr>
        <p:spPr>
          <a:xfrm>
            <a:off x="2000250" y="1600200"/>
            <a:ext cx="6686550" cy="4525963"/>
          </a:xfrm>
        </p:spPr>
        <p:txBody>
          <a:bodyPr rtlCol="0">
            <a:normAutofit/>
          </a:bodyPr>
          <a:lstStyle/>
          <a:p>
            <a:pPr fontAlgn="auto">
              <a:spcAft>
                <a:spcPts val="0"/>
              </a:spcAft>
              <a:buFont typeface="Wingdings" pitchFamily="2" charset="2"/>
              <a:buChar char="ü"/>
              <a:defRPr/>
            </a:pPr>
            <a:r>
              <a:rPr lang="ar-SA" dirty="0" smtClean="0">
                <a:solidFill>
                  <a:schemeClr val="tx1">
                    <a:lumMod val="65000"/>
                    <a:lumOff val="35000"/>
                  </a:schemeClr>
                </a:solidFill>
              </a:rPr>
              <a:t>مقدمة عن الدوافع.</a:t>
            </a:r>
          </a:p>
          <a:p>
            <a:pPr fontAlgn="auto">
              <a:spcAft>
                <a:spcPts val="0"/>
              </a:spcAft>
              <a:buFont typeface="Wingdings" pitchFamily="2" charset="2"/>
              <a:buChar char="ü"/>
              <a:defRPr/>
            </a:pPr>
            <a:r>
              <a:rPr lang="ar-SA" dirty="0" smtClean="0">
                <a:solidFill>
                  <a:schemeClr val="tx1">
                    <a:lumMod val="65000"/>
                    <a:lumOff val="35000"/>
                  </a:schemeClr>
                </a:solidFill>
              </a:rPr>
              <a:t>وظائف الدافعية.</a:t>
            </a:r>
          </a:p>
          <a:p>
            <a:pPr fontAlgn="auto">
              <a:spcAft>
                <a:spcPts val="0"/>
              </a:spcAft>
              <a:buFont typeface="Wingdings" pitchFamily="2" charset="2"/>
              <a:buChar char="ü"/>
              <a:defRPr/>
            </a:pPr>
            <a:r>
              <a:rPr lang="ar-SA" dirty="0" smtClean="0">
                <a:solidFill>
                  <a:schemeClr val="tx1">
                    <a:lumMod val="65000"/>
                    <a:lumOff val="35000"/>
                  </a:schemeClr>
                </a:solidFill>
              </a:rPr>
              <a:t>دورة الدوافع.</a:t>
            </a:r>
          </a:p>
          <a:p>
            <a:pPr fontAlgn="auto">
              <a:spcAft>
                <a:spcPts val="0"/>
              </a:spcAft>
              <a:buFont typeface="Wingdings" pitchFamily="2" charset="2"/>
              <a:buChar char="ü"/>
              <a:defRPr/>
            </a:pPr>
            <a:r>
              <a:rPr lang="ar-SA" dirty="0" smtClean="0">
                <a:solidFill>
                  <a:schemeClr val="tx1">
                    <a:lumMod val="65000"/>
                    <a:lumOff val="35000"/>
                  </a:schemeClr>
                </a:solidFill>
              </a:rPr>
              <a:t>أنواع الدوافع.</a:t>
            </a:r>
            <a:endParaRPr lang="fr-FR" dirty="0" smtClean="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lide(fromBottom)">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Signs-Of-Sexual-Assault-In-Toddlers.jpg"/>
          <p:cNvPicPr>
            <a:picLocks noChangeAspect="1"/>
          </p:cNvPicPr>
          <p:nvPr/>
        </p:nvPicPr>
        <p:blipFill>
          <a:blip r:embed="rId2" cstate="print"/>
          <a:stretch>
            <a:fillRect/>
          </a:stretch>
        </p:blipFill>
        <p:spPr>
          <a:xfrm>
            <a:off x="1979712" y="2132856"/>
            <a:ext cx="2676525" cy="4067175"/>
          </a:xfrm>
          <a:prstGeom prst="ellipse">
            <a:avLst/>
          </a:prstGeom>
          <a:ln>
            <a:noFill/>
          </a:ln>
          <a:effectLst>
            <a:softEdge rad="112500"/>
          </a:effectLst>
        </p:spPr>
      </p:pic>
      <p:sp>
        <p:nvSpPr>
          <p:cNvPr id="8" name="مستطيل مستدير الزوايا 7"/>
          <p:cNvSpPr/>
          <p:nvPr/>
        </p:nvSpPr>
        <p:spPr>
          <a:xfrm>
            <a:off x="1115616" y="1700808"/>
            <a:ext cx="7704856" cy="4680520"/>
          </a:xfrm>
          <a:prstGeom prst="roundRect">
            <a:avLst/>
          </a:prstGeom>
          <a:noFill/>
          <a:ln>
            <a:noFill/>
          </a:ln>
          <a:effectLst>
            <a:outerShdw blurRad="40000" dist="20000" dir="5400000" rotWithShape="0">
              <a:srgbClr val="000000">
                <a:alpha val="38000"/>
              </a:srgbClr>
            </a:outerShdw>
          </a:effectLst>
        </p:spPr>
        <p:style>
          <a:lnRef idx="1">
            <a:schemeClr val="accent1"/>
          </a:lnRef>
          <a:fillRef idx="1001">
            <a:schemeClr val="lt1"/>
          </a:fillRef>
          <a:effectRef idx="1">
            <a:schemeClr val="accent1"/>
          </a:effectRef>
          <a:fontRef idx="minor">
            <a:schemeClr val="dk1"/>
          </a:fontRef>
        </p:style>
        <p:txBody>
          <a:bodyPr rtlCol="1" anchor="ctr"/>
          <a:lstStyle/>
          <a:p>
            <a:pPr marL="514350" indent="-514350" algn="r" rtl="1"/>
            <a:r>
              <a:rPr lang="ar-SA" sz="2800" dirty="0" err="1">
                <a:solidFill>
                  <a:schemeClr val="accent5">
                    <a:lumMod val="75000"/>
                  </a:schemeClr>
                </a:solidFill>
                <a:latin typeface="Monotype Koufi" pitchFamily="2" charset="-78"/>
                <a:ea typeface="Monotype Koufi" pitchFamily="2" charset="-78"/>
                <a:cs typeface="Monotype Koufi" pitchFamily="2" charset="-78"/>
              </a:rPr>
              <a:t>الغضب:</a:t>
            </a:r>
            <a:r>
              <a:rPr lang="ar-SA" sz="2800" dirty="0">
                <a:solidFill>
                  <a:schemeClr val="accent5">
                    <a:lumMod val="75000"/>
                  </a:schemeClr>
                </a:solidFill>
                <a:latin typeface="Monotype Koufi" pitchFamily="2" charset="-78"/>
                <a:ea typeface="Monotype Koufi" pitchFamily="2" charset="-78"/>
                <a:cs typeface="Monotype Koufi" pitchFamily="2" charset="-78"/>
              </a:rPr>
              <a:t> </a:t>
            </a:r>
            <a:endParaRPr lang="ar-SA" sz="2800" dirty="0" smtClean="0">
              <a:solidFill>
                <a:schemeClr val="accent5">
                  <a:lumMod val="75000"/>
                </a:schemeClr>
              </a:solidFill>
              <a:latin typeface="Monotype Koufi" pitchFamily="2" charset="-78"/>
              <a:ea typeface="Monotype Koufi" pitchFamily="2" charset="-78"/>
              <a:cs typeface="Monotype Koufi" pitchFamily="2" charset="-78"/>
            </a:endParaRPr>
          </a:p>
          <a:p>
            <a:pPr indent="-514350" algn="r" rtl="1"/>
            <a:r>
              <a:rPr lang="ar-SA" sz="2800" dirty="0" smtClean="0">
                <a:solidFill>
                  <a:schemeClr val="tx1"/>
                </a:solidFill>
              </a:rPr>
              <a:t>يستخدم الصراخ والرفس بالأرجل والعض والارتجاف وإلقاء ما يبديه وترديد كلمات أو نداءات </a:t>
            </a:r>
          </a:p>
          <a:p>
            <a:pPr marL="514350" indent="-514350" algn="r" rtl="1"/>
            <a:r>
              <a:rPr lang="ar-SA" sz="2800" dirty="0" smtClean="0">
                <a:solidFill>
                  <a:schemeClr val="accent5">
                    <a:lumMod val="75000"/>
                  </a:schemeClr>
                </a:solidFill>
                <a:latin typeface="Monotype Koufi" pitchFamily="2" charset="-78"/>
                <a:ea typeface="Monotype Koufi" pitchFamily="2" charset="-78"/>
                <a:cs typeface="Monotype Koufi" pitchFamily="2" charset="-78"/>
              </a:rPr>
              <a:t>الخوف </a:t>
            </a:r>
          </a:p>
          <a:p>
            <a:pPr indent="-514350" algn="r" rtl="1"/>
            <a:r>
              <a:rPr lang="ar-SA" sz="2800" dirty="0" smtClean="0">
                <a:solidFill>
                  <a:schemeClr val="tx1"/>
                </a:solidFill>
              </a:rPr>
              <a:t>يتجلى خوفه عن سماع الأصوات العالية والمفاجئة أو رؤية وجوه غريبة </a:t>
            </a:r>
          </a:p>
          <a:p>
            <a:pPr indent="-514350" algn="r" rtl="1"/>
            <a:r>
              <a:rPr lang="ar-SA" sz="2800" dirty="0" smtClean="0">
                <a:solidFill>
                  <a:schemeClr val="tx1"/>
                </a:solidFill>
              </a:rPr>
              <a:t>لا يخاف من الحيوانات كالأفاعي والعقرب بل يحاول أن يمسكها لكنه يخاف في مراحل لاحقة </a:t>
            </a:r>
          </a:p>
          <a:p>
            <a:pPr indent="-514350" algn="r" rtl="1"/>
            <a:r>
              <a:rPr lang="ar-SA" sz="2800" dirty="0" smtClean="0">
                <a:solidFill>
                  <a:schemeClr val="tx1"/>
                </a:solidFill>
              </a:rPr>
              <a:t>يبدو خوفه على شكل فزع في الجسم كله يبدو ذلك في اسارير وجهه ونظرات عيونه </a:t>
            </a:r>
            <a:endParaRPr lang="ar-SA" sz="2800" dirty="0">
              <a:solidFill>
                <a:schemeClr val="tx1"/>
              </a:solidFill>
            </a:endParaRPr>
          </a:p>
        </p:txBody>
      </p:sp>
      <p:sp>
        <p:nvSpPr>
          <p:cNvPr id="9" name="مستطيل 8"/>
          <p:cNvSpPr/>
          <p:nvPr/>
        </p:nvSpPr>
        <p:spPr>
          <a:xfrm>
            <a:off x="5076056" y="1196752"/>
            <a:ext cx="3528392" cy="576064"/>
          </a:xfrm>
          <a:prstGeom prst="rect">
            <a:avLst/>
          </a:prstGeom>
          <a:ln>
            <a:headEnd/>
            <a:tailEnd/>
          </a:ln>
          <a:effectLst>
            <a:glow rad="63500">
              <a:schemeClr val="accent1">
                <a:satMod val="175000"/>
                <a:alpha val="40000"/>
              </a:schemeClr>
            </a:glow>
            <a:outerShdw blurRad="40000" dist="20000" dir="5400000" rotWithShape="0">
              <a:srgbClr val="000000">
                <a:alpha val="38000"/>
              </a:srgbClr>
            </a:outerShdw>
            <a:softEdge rad="317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92500" lnSpcReduction="20000"/>
          </a:bodyPr>
          <a:lstStyle/>
          <a:p>
            <a:pPr algn="ctr" rtl="1" fontAlgn="auto">
              <a:spcAft>
                <a:spcPts val="0"/>
              </a:spcAft>
              <a:defRPr/>
            </a:pPr>
            <a:r>
              <a:rPr lang="ar-SA" sz="4000" dirty="0" smtClean="0">
                <a:solidFill>
                  <a:schemeClr val="tx1">
                    <a:lumMod val="65000"/>
                    <a:lumOff val="35000"/>
                  </a:schemeClr>
                </a:solidFill>
              </a:rPr>
              <a:t>في العام التالي من الولادة </a:t>
            </a:r>
            <a:endParaRPr lang="ar-SA" sz="4000"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7"/>
          <p:cNvSpPr/>
          <p:nvPr/>
        </p:nvSpPr>
        <p:spPr>
          <a:xfrm>
            <a:off x="3995936" y="2348880"/>
            <a:ext cx="4824536" cy="4032448"/>
          </a:xfrm>
          <a:prstGeom prst="roundRect">
            <a:avLst/>
          </a:prstGeom>
          <a:noFill/>
          <a:ln>
            <a:noFill/>
          </a:ln>
          <a:effectLst>
            <a:outerShdw blurRad="40000" dist="20000" dir="5400000" rotWithShape="0">
              <a:srgbClr val="000000">
                <a:alpha val="38000"/>
              </a:srgbClr>
            </a:outerShdw>
          </a:effectLst>
        </p:spPr>
        <p:style>
          <a:lnRef idx="1">
            <a:schemeClr val="accent1"/>
          </a:lnRef>
          <a:fillRef idx="1001">
            <a:schemeClr val="lt1"/>
          </a:fillRef>
          <a:effectRef idx="1">
            <a:schemeClr val="accent1"/>
          </a:effectRef>
          <a:fontRef idx="minor">
            <a:schemeClr val="dk1"/>
          </a:fontRef>
        </p:style>
        <p:txBody>
          <a:bodyPr rtlCol="1" anchor="ctr"/>
          <a:lstStyle/>
          <a:p>
            <a:pPr marL="514350" indent="-514350" algn="r" rtl="1"/>
            <a:r>
              <a:rPr lang="ar-SA" sz="2800" dirty="0" err="1" smtClean="0">
                <a:solidFill>
                  <a:schemeClr val="accent5">
                    <a:lumMod val="75000"/>
                  </a:schemeClr>
                </a:solidFill>
                <a:latin typeface="Monotype Koufi" pitchFamily="2" charset="-78"/>
                <a:ea typeface="Monotype Koufi" pitchFamily="2" charset="-78"/>
                <a:cs typeface="Monotype Koufi" pitchFamily="2" charset="-78"/>
              </a:rPr>
              <a:t>الفرح :</a:t>
            </a:r>
            <a:endParaRPr lang="ar-SA" sz="2800" dirty="0" smtClean="0">
              <a:solidFill>
                <a:schemeClr val="accent5">
                  <a:lumMod val="75000"/>
                </a:schemeClr>
              </a:solidFill>
              <a:latin typeface="Monotype Koufi" pitchFamily="2" charset="-78"/>
              <a:ea typeface="Monotype Koufi" pitchFamily="2" charset="-78"/>
              <a:cs typeface="Monotype Koufi" pitchFamily="2" charset="-78"/>
            </a:endParaRPr>
          </a:p>
          <a:p>
            <a:pPr indent="-514350" algn="r" rtl="1"/>
            <a:r>
              <a:rPr lang="ar-SA" sz="2800" dirty="0" smtClean="0">
                <a:solidFill>
                  <a:schemeClr val="tx1"/>
                </a:solidFill>
              </a:rPr>
              <a:t>ابتسامات وضحكات وتنم قسمات وجهة عن ارتياح ورضى </a:t>
            </a:r>
          </a:p>
          <a:p>
            <a:pPr indent="-514350" algn="r" rtl="1"/>
            <a:endParaRPr lang="ar-SA" sz="2800" dirty="0" smtClean="0">
              <a:solidFill>
                <a:schemeClr val="tx1"/>
              </a:solidFill>
            </a:endParaRPr>
          </a:p>
          <a:p>
            <a:pPr marL="514350" indent="-514350" algn="r" rtl="1"/>
            <a:r>
              <a:rPr lang="ar-SA" sz="2800" dirty="0" err="1" smtClean="0">
                <a:solidFill>
                  <a:schemeClr val="accent5">
                    <a:lumMod val="75000"/>
                  </a:schemeClr>
                </a:solidFill>
                <a:latin typeface="Monotype Koufi" pitchFamily="2" charset="-78"/>
                <a:ea typeface="Monotype Koufi" pitchFamily="2" charset="-78"/>
                <a:cs typeface="Monotype Koufi" pitchFamily="2" charset="-78"/>
              </a:rPr>
              <a:t>الغيرة :</a:t>
            </a:r>
            <a:r>
              <a:rPr lang="ar-SA" sz="2800" dirty="0" smtClean="0">
                <a:solidFill>
                  <a:schemeClr val="accent5">
                    <a:lumMod val="75000"/>
                  </a:schemeClr>
                </a:solidFill>
                <a:latin typeface="Monotype Koufi" pitchFamily="2" charset="-78"/>
                <a:ea typeface="Monotype Koufi" pitchFamily="2" charset="-78"/>
                <a:cs typeface="Monotype Koufi" pitchFamily="2" charset="-78"/>
              </a:rPr>
              <a:t> </a:t>
            </a:r>
          </a:p>
          <a:p>
            <a:pPr indent="-514350" algn="r" rtl="1"/>
            <a:r>
              <a:rPr lang="ar-SA" sz="2800" dirty="0" smtClean="0">
                <a:solidFill>
                  <a:schemeClr val="tx1"/>
                </a:solidFill>
              </a:rPr>
              <a:t>تأخذ شكل عدوان بالضرب أو شد الشعر أو الصياح أو احداث ضوضاء</a:t>
            </a:r>
            <a:endParaRPr lang="ar-SA" sz="2800" dirty="0">
              <a:solidFill>
                <a:schemeClr val="tx1"/>
              </a:solidFill>
            </a:endParaRPr>
          </a:p>
        </p:txBody>
      </p:sp>
      <p:sp>
        <p:nvSpPr>
          <p:cNvPr id="9" name="مستطيل 8"/>
          <p:cNvSpPr/>
          <p:nvPr/>
        </p:nvSpPr>
        <p:spPr>
          <a:xfrm>
            <a:off x="5076056" y="1772816"/>
            <a:ext cx="3528392" cy="576064"/>
          </a:xfrm>
          <a:prstGeom prst="rect">
            <a:avLst/>
          </a:prstGeom>
          <a:ln>
            <a:headEnd/>
            <a:tailEnd/>
          </a:ln>
          <a:effectLst>
            <a:glow rad="63500">
              <a:schemeClr val="accent1">
                <a:satMod val="175000"/>
                <a:alpha val="40000"/>
              </a:schemeClr>
            </a:glow>
            <a:outerShdw blurRad="40000" dist="20000" dir="5400000" rotWithShape="0">
              <a:srgbClr val="000000">
                <a:alpha val="38000"/>
              </a:srgbClr>
            </a:outerShdw>
            <a:softEdge rad="317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92500" lnSpcReduction="20000"/>
          </a:bodyPr>
          <a:lstStyle/>
          <a:p>
            <a:pPr algn="ctr" rtl="1" fontAlgn="auto">
              <a:spcAft>
                <a:spcPts val="0"/>
              </a:spcAft>
              <a:defRPr/>
            </a:pPr>
            <a:r>
              <a:rPr lang="ar-SA" sz="4000" dirty="0" smtClean="0">
                <a:solidFill>
                  <a:schemeClr val="tx1">
                    <a:lumMod val="65000"/>
                    <a:lumOff val="35000"/>
                  </a:schemeClr>
                </a:solidFill>
              </a:rPr>
              <a:t>في العام التالي من الولادة </a:t>
            </a:r>
            <a:endParaRPr lang="ar-SA" sz="4000" dirty="0">
              <a:solidFill>
                <a:schemeClr val="tx1">
                  <a:lumMod val="65000"/>
                  <a:lumOff val="35000"/>
                </a:schemeClr>
              </a:solidFill>
            </a:endParaRPr>
          </a:p>
        </p:txBody>
      </p:sp>
      <p:pic>
        <p:nvPicPr>
          <p:cNvPr id="5" name="صورة 4" descr="blue_eyed_baby-210125.jpg"/>
          <p:cNvPicPr>
            <a:picLocks noChangeAspect="1"/>
          </p:cNvPicPr>
          <p:nvPr/>
        </p:nvPicPr>
        <p:blipFill>
          <a:blip r:embed="rId2" cstate="print"/>
          <a:stretch>
            <a:fillRect/>
          </a:stretch>
        </p:blipFill>
        <p:spPr>
          <a:xfrm>
            <a:off x="755576" y="2348880"/>
            <a:ext cx="2880320" cy="1656184"/>
          </a:xfrm>
          <a:prstGeom prst="rect">
            <a:avLst/>
          </a:prstGeom>
          <a:ln>
            <a:solidFill>
              <a:schemeClr val="accent1"/>
            </a:solidFill>
          </a:ln>
        </p:spPr>
      </p:pic>
      <p:pic>
        <p:nvPicPr>
          <p:cNvPr id="6" name="صورة 5" descr="13110423004010.jpg"/>
          <p:cNvPicPr>
            <a:picLocks noChangeAspect="1"/>
          </p:cNvPicPr>
          <p:nvPr/>
        </p:nvPicPr>
        <p:blipFill>
          <a:blip r:embed="rId3" cstate="print"/>
          <a:stretch>
            <a:fillRect/>
          </a:stretch>
        </p:blipFill>
        <p:spPr>
          <a:xfrm>
            <a:off x="755576" y="4382418"/>
            <a:ext cx="2880320" cy="1566862"/>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7"/>
          <p:cNvSpPr/>
          <p:nvPr/>
        </p:nvSpPr>
        <p:spPr>
          <a:xfrm>
            <a:off x="3923928" y="2060848"/>
            <a:ext cx="4824536" cy="3600400"/>
          </a:xfrm>
          <a:prstGeom prst="roundRect">
            <a:avLst/>
          </a:prstGeom>
          <a:ln/>
        </p:spPr>
        <p:style>
          <a:lnRef idx="2">
            <a:schemeClr val="accent1"/>
          </a:lnRef>
          <a:fillRef idx="1">
            <a:schemeClr val="lt1"/>
          </a:fillRef>
          <a:effectRef idx="0">
            <a:schemeClr val="accent1"/>
          </a:effectRef>
          <a:fontRef idx="minor">
            <a:schemeClr val="dk1"/>
          </a:fontRef>
        </p:style>
        <p:txBody>
          <a:bodyPr rtlCol="1" anchor="ctr"/>
          <a:lstStyle/>
          <a:p>
            <a:pPr marL="288000" indent="-514350" algn="r" rtl="1">
              <a:buFont typeface="Wingdings" pitchFamily="2" charset="2"/>
              <a:buChar char="ü"/>
            </a:pPr>
            <a:r>
              <a:rPr lang="ar-SA" sz="2800" dirty="0" smtClean="0">
                <a:solidFill>
                  <a:schemeClr val="tx1"/>
                </a:solidFill>
              </a:rPr>
              <a:t>حادة وعنيفة </a:t>
            </a:r>
          </a:p>
          <a:p>
            <a:pPr marL="288000" indent="-514350" algn="r" rtl="1">
              <a:buFont typeface="Wingdings" pitchFamily="2" charset="2"/>
              <a:buChar char="ü"/>
            </a:pPr>
            <a:r>
              <a:rPr lang="ar-SA" sz="2800" dirty="0" smtClean="0">
                <a:solidFill>
                  <a:schemeClr val="tx1"/>
                </a:solidFill>
              </a:rPr>
              <a:t>متطرفة في الشدة و الحده</a:t>
            </a:r>
          </a:p>
          <a:p>
            <a:pPr marL="288000" indent="-514350" algn="r" rtl="1">
              <a:buFont typeface="Wingdings" pitchFamily="2" charset="2"/>
              <a:buChar char="ü"/>
            </a:pPr>
            <a:r>
              <a:rPr lang="ar-SA" sz="2800" dirty="0" smtClean="0">
                <a:solidFill>
                  <a:schemeClr val="tx1"/>
                </a:solidFill>
              </a:rPr>
              <a:t>قصيرة المدى </a:t>
            </a:r>
          </a:p>
          <a:p>
            <a:pPr marL="288000" indent="-514350" algn="r" rtl="1">
              <a:buFont typeface="Wingdings" pitchFamily="2" charset="2"/>
              <a:buChar char="ü"/>
            </a:pPr>
            <a:r>
              <a:rPr lang="ar-SA" sz="2800" dirty="0" smtClean="0">
                <a:solidFill>
                  <a:schemeClr val="tx1"/>
                </a:solidFill>
              </a:rPr>
              <a:t>تمتاز بالشفافية سرعان ما تزول ويحل محلها انفعالات أخرى  </a:t>
            </a:r>
            <a:endParaRPr lang="ar-SA" sz="2800" dirty="0">
              <a:solidFill>
                <a:schemeClr val="tx1"/>
              </a:solidFill>
            </a:endParaRPr>
          </a:p>
        </p:txBody>
      </p:sp>
      <p:sp>
        <p:nvSpPr>
          <p:cNvPr id="9" name="مستطيل 8"/>
          <p:cNvSpPr/>
          <p:nvPr/>
        </p:nvSpPr>
        <p:spPr>
          <a:xfrm>
            <a:off x="1907704" y="692696"/>
            <a:ext cx="6624736" cy="576064"/>
          </a:xfrm>
          <a:prstGeom prst="rect">
            <a:avLst/>
          </a:prstGeom>
          <a:ln>
            <a:headEnd/>
            <a:tailEnd/>
          </a:ln>
          <a:effectLst>
            <a:glow rad="63500">
              <a:schemeClr val="accent1">
                <a:satMod val="175000"/>
                <a:alpha val="40000"/>
              </a:schemeClr>
            </a:glow>
            <a:outerShdw blurRad="40000" dist="20000" dir="5400000" rotWithShape="0">
              <a:srgbClr val="000000">
                <a:alpha val="38000"/>
              </a:srgbClr>
            </a:outerShdw>
            <a:softEdge rad="317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92500" lnSpcReduction="20000"/>
          </a:bodyPr>
          <a:lstStyle/>
          <a:p>
            <a:pPr algn="ctr" rtl="1" fontAlgn="auto">
              <a:spcAft>
                <a:spcPts val="0"/>
              </a:spcAft>
              <a:defRPr/>
            </a:pPr>
            <a:r>
              <a:rPr lang="ar-SA" sz="4000" dirty="0" smtClean="0">
                <a:solidFill>
                  <a:schemeClr val="tx1">
                    <a:lumMod val="65000"/>
                    <a:lumOff val="35000"/>
                  </a:schemeClr>
                </a:solidFill>
              </a:rPr>
              <a:t>مميزات انفعالات الطفل في هذه المرحلة </a:t>
            </a:r>
            <a:endParaRPr lang="ar-SA" sz="4000" dirty="0">
              <a:solidFill>
                <a:schemeClr val="tx1">
                  <a:lumMod val="65000"/>
                  <a:lumOff val="35000"/>
                </a:schemeClr>
              </a:solidFill>
            </a:endParaRPr>
          </a:p>
        </p:txBody>
      </p:sp>
      <p:pic>
        <p:nvPicPr>
          <p:cNvPr id="7" name="صورة 6" descr="BabyBanz.jpg"/>
          <p:cNvPicPr>
            <a:picLocks noChangeAspect="1"/>
          </p:cNvPicPr>
          <p:nvPr/>
        </p:nvPicPr>
        <p:blipFill>
          <a:blip r:embed="rId2" cstate="print"/>
          <a:stretch>
            <a:fillRect/>
          </a:stretch>
        </p:blipFill>
        <p:spPr>
          <a:xfrm>
            <a:off x="827584" y="2348880"/>
            <a:ext cx="2664296" cy="2952328"/>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79912" y="1052736"/>
            <a:ext cx="3960440" cy="868958"/>
          </a:xfrm>
          <a:ln>
            <a:headEnd/>
            <a:tailEnd/>
          </a:ln>
          <a:effectLst>
            <a:glow rad="63500">
              <a:schemeClr val="accent1">
                <a:satMod val="175000"/>
                <a:alpha val="40000"/>
              </a:schemeClr>
            </a:glow>
            <a:outerShdw blurRad="40000" dist="20000" dir="5400000" rotWithShape="0">
              <a:srgbClr val="000000">
                <a:alpha val="38000"/>
              </a:srgbClr>
            </a:outerShdw>
            <a:softEdge rad="317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92500"/>
          </a:bodyPr>
          <a:lstStyle/>
          <a:p>
            <a:pPr algn="ctr" fontAlgn="auto">
              <a:lnSpc>
                <a:spcPct val="80000"/>
              </a:lnSpc>
              <a:spcAft>
                <a:spcPts val="0"/>
              </a:spcAft>
              <a:defRPr/>
            </a:pPr>
            <a:r>
              <a:rPr lang="ar-SA" sz="3700" dirty="0" smtClean="0">
                <a:solidFill>
                  <a:schemeClr val="tx1">
                    <a:lumMod val="65000"/>
                    <a:lumOff val="35000"/>
                  </a:schemeClr>
                </a:solidFill>
                <a:latin typeface="+mn-lt"/>
                <a:ea typeface="+mn-ea"/>
                <a:cs typeface="+mn-cs"/>
              </a:rPr>
              <a:t>في مرحلة الطفولة المبكرة </a:t>
            </a:r>
          </a:p>
        </p:txBody>
      </p:sp>
      <p:pic>
        <p:nvPicPr>
          <p:cNvPr id="4" name="صورة 3" descr="25787.imgcache.jpg"/>
          <p:cNvPicPr>
            <a:picLocks noChangeAspect="1"/>
          </p:cNvPicPr>
          <p:nvPr/>
        </p:nvPicPr>
        <p:blipFill>
          <a:blip r:embed="rId2" cstate="print"/>
          <a:stretch>
            <a:fillRect/>
          </a:stretch>
        </p:blipFill>
        <p:spPr>
          <a:xfrm>
            <a:off x="539552" y="1412776"/>
            <a:ext cx="2219325" cy="4048125"/>
          </a:xfrm>
          <a:prstGeom prst="rect">
            <a:avLst/>
          </a:prstGeom>
        </p:spPr>
      </p:pic>
      <p:sp>
        <p:nvSpPr>
          <p:cNvPr id="3" name="عنصر نائب للمحتوى 2"/>
          <p:cNvSpPr>
            <a:spLocks noGrp="1"/>
          </p:cNvSpPr>
          <p:nvPr>
            <p:ph idx="1"/>
          </p:nvPr>
        </p:nvSpPr>
        <p:spPr>
          <a:xfrm>
            <a:off x="539552" y="2492896"/>
            <a:ext cx="8229600" cy="4065315"/>
          </a:xfrm>
        </p:spPr>
        <p:txBody>
          <a:bodyPr/>
          <a:lstStyle/>
          <a:p>
            <a:pPr>
              <a:buFont typeface="Wingdings" pitchFamily="2" charset="2"/>
              <a:buChar char="ü"/>
            </a:pPr>
            <a:r>
              <a:rPr lang="ar-SA" sz="2800" dirty="0" smtClean="0"/>
              <a:t>يطلق على هذه المرحلة بالطفولة الثائرة الهائمة </a:t>
            </a:r>
          </a:p>
          <a:p>
            <a:pPr>
              <a:buFont typeface="Wingdings" pitchFamily="2" charset="2"/>
              <a:buChar char="ü"/>
            </a:pPr>
            <a:r>
              <a:rPr lang="ar-SA" sz="2800" dirty="0" smtClean="0"/>
              <a:t>يساعد النمو اللغوي على التعبير عن انفعالاته شفويا </a:t>
            </a:r>
          </a:p>
          <a:p>
            <a:pPr>
              <a:buFont typeface="Wingdings" pitchFamily="2" charset="2"/>
              <a:buChar char="ü"/>
            </a:pPr>
            <a:r>
              <a:rPr lang="ar-SA" sz="2800" dirty="0" smtClean="0"/>
              <a:t>تتطور مخاوفه( اماكن عالية/ رجل عجوز/ </a:t>
            </a:r>
            <a:r>
              <a:rPr lang="ar-SA" sz="2800" dirty="0" err="1" smtClean="0"/>
              <a:t>حيوانات..)</a:t>
            </a:r>
            <a:r>
              <a:rPr lang="ar-SA" sz="2800" dirty="0" smtClean="0"/>
              <a:t> </a:t>
            </a:r>
          </a:p>
          <a:p>
            <a:pPr>
              <a:buFont typeface="Wingdings" pitchFamily="2" charset="2"/>
              <a:buChar char="ü"/>
            </a:pPr>
            <a:r>
              <a:rPr lang="ar-SA" sz="2800" dirty="0" smtClean="0"/>
              <a:t>غضبه ينبع من وجود عائق يمنعه من تحقيق رغباته </a:t>
            </a:r>
          </a:p>
          <a:p>
            <a:pPr>
              <a:buFont typeface="Wingdings" pitchFamily="2" charset="2"/>
              <a:buChar char="ü"/>
            </a:pPr>
            <a:r>
              <a:rPr lang="ar-SA" sz="2800" dirty="0" smtClean="0"/>
              <a:t>غيرته تنتج من الشعور بفقدان الحب ووجود من يهدد كيانه بأسرته </a:t>
            </a:r>
          </a:p>
          <a:p>
            <a:pPr>
              <a:buFont typeface="Wingdings" pitchFamily="2" charset="2"/>
              <a:buChar char="ü"/>
            </a:pPr>
            <a:r>
              <a:rPr lang="ar-SA" sz="2800" dirty="0" smtClean="0"/>
              <a:t>الحب يتركز حول الأم والطاعة للأب</a:t>
            </a:r>
          </a:p>
          <a:p>
            <a:pPr>
              <a:buFont typeface="Wingdings" pitchFamily="2" charset="2"/>
              <a:buChar char="ü"/>
            </a:pPr>
            <a:r>
              <a:rPr lang="ar-SA" sz="2800" dirty="0" smtClean="0"/>
              <a:t>من 6 إلى 8 سنوات تتميز انفعالاتهم بالهدوء </a:t>
            </a:r>
            <a:r>
              <a:rPr lang="ar-SA" sz="2800" dirty="0" err="1" smtClean="0"/>
              <a:t>والإتزان.</a:t>
            </a:r>
            <a:r>
              <a:rPr lang="ar-SA" sz="2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55976" y="1196752"/>
            <a:ext cx="3960440" cy="868958"/>
          </a:xfrm>
          <a:ln>
            <a:headEnd/>
            <a:tailEnd/>
          </a:ln>
          <a:effectLst>
            <a:glow rad="63500">
              <a:schemeClr val="accent1">
                <a:satMod val="175000"/>
                <a:alpha val="40000"/>
              </a:schemeClr>
            </a:glow>
            <a:outerShdw blurRad="40000" dist="20000" dir="5400000" rotWithShape="0">
              <a:srgbClr val="000000">
                <a:alpha val="38000"/>
              </a:srgbClr>
            </a:outerShdw>
            <a:softEdge rad="317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92500"/>
          </a:bodyPr>
          <a:lstStyle/>
          <a:p>
            <a:pPr algn="ctr" fontAlgn="auto">
              <a:lnSpc>
                <a:spcPct val="80000"/>
              </a:lnSpc>
              <a:spcAft>
                <a:spcPts val="0"/>
              </a:spcAft>
              <a:defRPr/>
            </a:pPr>
            <a:r>
              <a:rPr lang="ar-SA" sz="3700" dirty="0" smtClean="0">
                <a:solidFill>
                  <a:schemeClr val="tx1">
                    <a:lumMod val="65000"/>
                    <a:lumOff val="35000"/>
                  </a:schemeClr>
                </a:solidFill>
              </a:rPr>
              <a:t>في مرحلة </a:t>
            </a:r>
            <a:r>
              <a:rPr lang="ar-SA" sz="3700" dirty="0" err="1" smtClean="0">
                <a:solidFill>
                  <a:schemeClr val="tx1">
                    <a:lumMod val="65000"/>
                    <a:lumOff val="35000"/>
                  </a:schemeClr>
                </a:solidFill>
              </a:rPr>
              <a:t>المراهقه</a:t>
            </a:r>
            <a:r>
              <a:rPr lang="ar-SA" sz="3700" dirty="0" smtClean="0">
                <a:solidFill>
                  <a:schemeClr val="tx1">
                    <a:lumMod val="65000"/>
                    <a:lumOff val="35000"/>
                  </a:schemeClr>
                </a:solidFill>
              </a:rPr>
              <a:t> </a:t>
            </a:r>
            <a:endParaRPr lang="ar-SA" sz="3700" dirty="0" smtClean="0">
              <a:solidFill>
                <a:schemeClr val="tx1">
                  <a:lumMod val="65000"/>
                  <a:lumOff val="35000"/>
                </a:schemeClr>
              </a:solidFill>
              <a:latin typeface="+mn-lt"/>
              <a:ea typeface="+mn-ea"/>
              <a:cs typeface="+mn-cs"/>
            </a:endParaRPr>
          </a:p>
        </p:txBody>
      </p:sp>
      <p:sp>
        <p:nvSpPr>
          <p:cNvPr id="3" name="عنصر نائب للمحتوى 2"/>
          <p:cNvSpPr>
            <a:spLocks noGrp="1"/>
          </p:cNvSpPr>
          <p:nvPr>
            <p:ph idx="1"/>
          </p:nvPr>
        </p:nvSpPr>
        <p:spPr>
          <a:xfrm>
            <a:off x="539552" y="2564905"/>
            <a:ext cx="8229600" cy="3600400"/>
          </a:xfrm>
        </p:spPr>
        <p:txBody>
          <a:bodyPr>
            <a:normAutofit lnSpcReduction="10000"/>
          </a:bodyPr>
          <a:lstStyle/>
          <a:p>
            <a:pPr>
              <a:buFont typeface="Wingdings" pitchFamily="2" charset="2"/>
              <a:buChar char="ü"/>
            </a:pPr>
            <a:r>
              <a:rPr lang="ar-SA" sz="2800" dirty="0" smtClean="0"/>
              <a:t>تمتاز انفعالاتهم </a:t>
            </a:r>
            <a:r>
              <a:rPr lang="ar-SA" sz="2800" dirty="0" err="1" smtClean="0"/>
              <a:t>بأنها:</a:t>
            </a:r>
            <a:r>
              <a:rPr lang="ar-SA" sz="2800" dirty="0" smtClean="0"/>
              <a:t> </a:t>
            </a:r>
          </a:p>
          <a:p>
            <a:pPr>
              <a:buFont typeface="Wingdings" pitchFamily="2" charset="2"/>
              <a:buChar char="ü"/>
            </a:pPr>
            <a:r>
              <a:rPr lang="ar-SA" sz="2800" dirty="0" smtClean="0"/>
              <a:t>عنيفة لا يستطيع التحكم فيها </a:t>
            </a:r>
          </a:p>
          <a:p>
            <a:pPr>
              <a:buFont typeface="Wingdings" pitchFamily="2" charset="2"/>
              <a:buChar char="ü"/>
            </a:pPr>
            <a:r>
              <a:rPr lang="ar-SA" sz="2800" dirty="0" smtClean="0"/>
              <a:t>متذبذبة بين الطفولة والرشد </a:t>
            </a:r>
          </a:p>
          <a:p>
            <a:pPr>
              <a:buFont typeface="Wingdings" pitchFamily="2" charset="2"/>
              <a:buChar char="ü"/>
            </a:pPr>
            <a:r>
              <a:rPr lang="ar-SA" sz="2800" dirty="0" smtClean="0"/>
              <a:t>متناقضة بين الحب والكرة والتدين والإلحاد </a:t>
            </a:r>
          </a:p>
          <a:p>
            <a:pPr>
              <a:buFont typeface="Wingdings" pitchFamily="2" charset="2"/>
              <a:buChar char="ü"/>
            </a:pPr>
            <a:r>
              <a:rPr lang="ar-SA" sz="2800" dirty="0" smtClean="0"/>
              <a:t>شدة الحساسية </a:t>
            </a:r>
          </a:p>
          <a:p>
            <a:pPr>
              <a:buFont typeface="Wingdings" pitchFamily="2" charset="2"/>
              <a:buChar char="ü"/>
            </a:pPr>
            <a:r>
              <a:rPr lang="ar-SA" sz="2800" dirty="0" smtClean="0"/>
              <a:t>حادة فهم ثائرون على الأوضاع </a:t>
            </a:r>
          </a:p>
          <a:p>
            <a:pPr>
              <a:buFont typeface="Wingdings" pitchFamily="2" charset="2"/>
              <a:buChar char="ü"/>
            </a:pPr>
            <a:r>
              <a:rPr lang="ar-SA" sz="2800" dirty="0" smtClean="0"/>
              <a:t>تظهر عندهم عواطف نحو الجمال والاعتناء بالنفس </a:t>
            </a:r>
          </a:p>
          <a:p>
            <a:pPr>
              <a:buFont typeface="Wingdings" pitchFamily="2" charset="2"/>
              <a:buChar char="ü"/>
            </a:pPr>
            <a:r>
              <a:rPr lang="ar-SA" sz="2800" dirty="0" smtClean="0"/>
              <a:t>يتخلصون من المخاوف الوهمية السابقة </a:t>
            </a:r>
          </a:p>
        </p:txBody>
      </p:sp>
      <p:pic>
        <p:nvPicPr>
          <p:cNvPr id="4" name="صورة 3" descr="images (4).jpg"/>
          <p:cNvPicPr>
            <a:picLocks noChangeAspect="1"/>
          </p:cNvPicPr>
          <p:nvPr/>
        </p:nvPicPr>
        <p:blipFill>
          <a:blip r:embed="rId2" cstate="print"/>
          <a:stretch>
            <a:fillRect/>
          </a:stretch>
        </p:blipFill>
        <p:spPr>
          <a:xfrm>
            <a:off x="683568" y="1556792"/>
            <a:ext cx="2551931" cy="3960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16016" y="980728"/>
            <a:ext cx="3960440" cy="868958"/>
          </a:xfrm>
          <a:ln>
            <a:headEnd/>
            <a:tailEnd/>
          </a:ln>
          <a:effectLst>
            <a:glow rad="63500">
              <a:schemeClr val="accent1">
                <a:satMod val="175000"/>
                <a:alpha val="40000"/>
              </a:schemeClr>
            </a:glow>
            <a:outerShdw blurRad="40000" dist="20000" dir="5400000" rotWithShape="0">
              <a:srgbClr val="000000">
                <a:alpha val="38000"/>
              </a:srgbClr>
            </a:outerShdw>
            <a:softEdge rad="317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92500"/>
          </a:bodyPr>
          <a:lstStyle/>
          <a:p>
            <a:pPr algn="ctr" fontAlgn="auto">
              <a:lnSpc>
                <a:spcPct val="80000"/>
              </a:lnSpc>
              <a:spcAft>
                <a:spcPts val="0"/>
              </a:spcAft>
              <a:defRPr/>
            </a:pPr>
            <a:r>
              <a:rPr lang="ar-SA" sz="3700" dirty="0" smtClean="0">
                <a:solidFill>
                  <a:schemeClr val="tx1">
                    <a:lumMod val="65000"/>
                    <a:lumOff val="35000"/>
                  </a:schemeClr>
                </a:solidFill>
              </a:rPr>
              <a:t>في مرحلة الرشد </a:t>
            </a:r>
            <a:endParaRPr lang="ar-SA" sz="3700" dirty="0" smtClean="0">
              <a:solidFill>
                <a:schemeClr val="tx1">
                  <a:lumMod val="65000"/>
                  <a:lumOff val="35000"/>
                </a:schemeClr>
              </a:solidFill>
              <a:latin typeface="+mn-lt"/>
              <a:ea typeface="+mn-ea"/>
              <a:cs typeface="+mn-cs"/>
            </a:endParaRPr>
          </a:p>
        </p:txBody>
      </p:sp>
      <p:sp>
        <p:nvSpPr>
          <p:cNvPr id="3" name="عنصر نائب للمحتوى 2"/>
          <p:cNvSpPr>
            <a:spLocks noGrp="1"/>
          </p:cNvSpPr>
          <p:nvPr>
            <p:ph idx="1"/>
          </p:nvPr>
        </p:nvSpPr>
        <p:spPr>
          <a:xfrm>
            <a:off x="4211960" y="2276872"/>
            <a:ext cx="4557192" cy="3888433"/>
          </a:xfrm>
        </p:spPr>
        <p:txBody>
          <a:bodyPr/>
          <a:lstStyle/>
          <a:p>
            <a:pPr algn="ctr">
              <a:buNone/>
            </a:pPr>
            <a:endParaRPr lang="ar-SA" sz="2800" dirty="0" smtClean="0"/>
          </a:p>
          <a:p>
            <a:pPr algn="ctr">
              <a:buNone/>
            </a:pPr>
            <a:r>
              <a:rPr lang="ar-SA" sz="2800" dirty="0" smtClean="0"/>
              <a:t>تصل </a:t>
            </a:r>
            <a:r>
              <a:rPr lang="ar-SA" sz="2800" dirty="0" smtClean="0"/>
              <a:t>الانفعالات إلى الثبات و الاستقرار الانفعالي مع أنها أحياننا تتراوح بين الهدوء والثورة الانفعالية حسب المواقف التي تثيرها</a:t>
            </a:r>
          </a:p>
        </p:txBody>
      </p:sp>
      <p:pic>
        <p:nvPicPr>
          <p:cNvPr id="4" name="صورة 3" descr="366.jpg"/>
          <p:cNvPicPr>
            <a:picLocks noChangeAspect="1"/>
          </p:cNvPicPr>
          <p:nvPr/>
        </p:nvPicPr>
        <p:blipFill>
          <a:blip r:embed="rId2" cstate="print"/>
          <a:stretch>
            <a:fillRect/>
          </a:stretch>
        </p:blipFill>
        <p:spPr>
          <a:xfrm>
            <a:off x="1331640" y="1268760"/>
            <a:ext cx="2160240" cy="3960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481138"/>
          <a:ext cx="8229600" cy="4252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p:txBody>
          <a:bodyPr/>
          <a:lstStyle/>
          <a:p>
            <a:pPr algn="ctr"/>
            <a:r>
              <a:rPr lang="ar-SA" dirty="0" smtClean="0"/>
              <a:t>خصائص النضج الانفعالي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07704" y="764704"/>
            <a:ext cx="7236296" cy="1237258"/>
          </a:xfrm>
        </p:spPr>
        <p:txBody>
          <a:bodyPr rtlCol="0">
            <a:normAutofit fontScale="90000"/>
          </a:bodyPr>
          <a:lstStyle/>
          <a:p>
            <a:pPr fontAlgn="auto">
              <a:spcAft>
                <a:spcPts val="0"/>
              </a:spcAft>
              <a:defRPr/>
            </a:pPr>
            <a:r>
              <a:rPr lang="ar-S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سؤال يتبادر إلى </a:t>
            </a:r>
            <a:r>
              <a:rPr lang="ar-SA"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أذهاننا:</a:t>
            </a:r>
            <a:r>
              <a:rPr lang="ar-S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ar-S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ar-S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ما هو سبب النشاط الإنساني المتزايد </a:t>
            </a:r>
            <a:r>
              <a:rPr lang="ar-SA"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وتنوعه ؟</a:t>
            </a:r>
            <a:r>
              <a:rPr lang="en-US" dirty="0" smtClean="0"/>
              <a:t/>
            </a:r>
            <a:br>
              <a:rPr lang="en-US" dirty="0" smtClean="0"/>
            </a:br>
            <a:endParaRPr lang="fr-FR" dirty="0" smtClean="0">
              <a:solidFill>
                <a:schemeClr val="tx1">
                  <a:lumMod val="65000"/>
                  <a:lumOff val="35000"/>
                </a:schemeClr>
              </a:solidFill>
            </a:endParaRPr>
          </a:p>
        </p:txBody>
      </p:sp>
      <p:sp>
        <p:nvSpPr>
          <p:cNvPr id="3" name="Espace réservé du contenu 2"/>
          <p:cNvSpPr>
            <a:spLocks noGrp="1"/>
          </p:cNvSpPr>
          <p:nvPr>
            <p:ph idx="1"/>
          </p:nvPr>
        </p:nvSpPr>
        <p:spPr>
          <a:xfrm>
            <a:off x="467544" y="2924944"/>
            <a:ext cx="8229600" cy="4525963"/>
          </a:xfrm>
        </p:spPr>
        <p:txBody>
          <a:bodyPr rtlCol="0">
            <a:normAutofit/>
          </a:bodyPr>
          <a:lstStyle/>
          <a:p>
            <a:r>
              <a:rPr lang="ar-SA" sz="4400" dirty="0" smtClean="0"/>
              <a:t>يعود السبب بالدرجة الأولى إلى كثرة الدوافع والاهتمامات لدى الإنسان.</a:t>
            </a:r>
            <a:endParaRPr lang="en-US" sz="4400" dirty="0"/>
          </a:p>
        </p:txBody>
      </p:sp>
      <p:pic>
        <p:nvPicPr>
          <p:cNvPr id="3074" name="Picture 2" descr="http://www.hrdiscussion.com/imgcache/7622.imgcache"/>
          <p:cNvPicPr>
            <a:picLocks noChangeAspect="1" noChangeArrowheads="1"/>
          </p:cNvPicPr>
          <p:nvPr/>
        </p:nvPicPr>
        <p:blipFill>
          <a:blip r:embed="rId3" cstate="print"/>
          <a:srcRect/>
          <a:stretch>
            <a:fillRect/>
          </a:stretch>
        </p:blipFill>
        <p:spPr bwMode="auto">
          <a:xfrm>
            <a:off x="0" y="1"/>
            <a:ext cx="2195736" cy="20608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506413"/>
            <a:ext cx="8229600" cy="1143000"/>
          </a:xfrm>
        </p:spPr>
        <p:txBody>
          <a:bodyPr/>
          <a:lstStyle/>
          <a:p>
            <a:r>
              <a:rPr lang="ar-SA"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تعريف الدافعية</a:t>
            </a:r>
            <a:endParaRPr lang="fr-FR"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123" name="Espace réservé du contenu 2"/>
          <p:cNvSpPr>
            <a:spLocks noGrp="1"/>
          </p:cNvSpPr>
          <p:nvPr>
            <p:ph idx="1"/>
          </p:nvPr>
        </p:nvSpPr>
        <p:spPr>
          <a:xfrm>
            <a:off x="457200" y="1831975"/>
            <a:ext cx="8229600" cy="4525963"/>
          </a:xfrm>
        </p:spPr>
        <p:txBody>
          <a:bodyPr/>
          <a:lstStyle/>
          <a:p>
            <a:r>
              <a:rPr lang="ar-SA" b="1" u="sng" dirty="0" smtClean="0"/>
              <a:t>البحث في موضوع </a:t>
            </a:r>
            <a:r>
              <a:rPr lang="ar-SA" b="1" u="sng" dirty="0" err="1" smtClean="0"/>
              <a:t>الدافعية </a:t>
            </a:r>
            <a:r>
              <a:rPr lang="ar-SA" b="1" u="sng" dirty="0" smtClean="0"/>
              <a:t>: </a:t>
            </a:r>
            <a:r>
              <a:rPr lang="ar-SA" dirty="0" smtClean="0"/>
              <a:t>يعني الكشف عن الأسباب الرئيسية التي تقف وراء </a:t>
            </a:r>
            <a:r>
              <a:rPr lang="ar-SA" dirty="0" err="1" smtClean="0"/>
              <a:t>السلوكات</a:t>
            </a:r>
            <a:r>
              <a:rPr lang="ar-SA" dirty="0" smtClean="0"/>
              <a:t> الإنسانية من حيث تنوعها والتغير الذي يحدث فيها.</a:t>
            </a:r>
            <a:endParaRPr lang="en-US" dirty="0" smtClean="0"/>
          </a:p>
          <a:p>
            <a:r>
              <a:rPr lang="ar-SA" b="1" u="sng" dirty="0" smtClean="0"/>
              <a:t>تجمع معظم التعريفات في موضوع الدافعية </a:t>
            </a:r>
            <a:r>
              <a:rPr lang="ar-SA" dirty="0" smtClean="0"/>
              <a:t>على أنها حالة توتر أو عدم توازن تحدث عند الكائن البشري بفعل عوامل داخلية أو </a:t>
            </a:r>
            <a:r>
              <a:rPr lang="ar-SA" dirty="0" err="1" smtClean="0"/>
              <a:t>خارجية </a:t>
            </a:r>
            <a:r>
              <a:rPr lang="ar-SA" dirty="0" smtClean="0"/>
              <a:t>، وتثير لديه سلوكاً معيناً وتوجهه نحو تحقيق هدف معين:</a:t>
            </a:r>
            <a:endParaRPr lang="en-US" dirty="0" smtClean="0"/>
          </a:p>
          <a:p>
            <a:endParaRPr lang="fr-FR" dirty="0" smtClean="0">
              <a:solidFill>
                <a:schemeClr val="bg1"/>
              </a:solidFill>
            </a:endParaRPr>
          </a:p>
        </p:txBody>
      </p:sp>
      <p:pic>
        <p:nvPicPr>
          <p:cNvPr id="2050" name="Picture 2" descr="http://www.almadenahnews.com/news/data/images/news/categories/cat_147/83887.gif"/>
          <p:cNvPicPr>
            <a:picLocks noChangeAspect="1" noChangeArrowheads="1"/>
          </p:cNvPicPr>
          <p:nvPr/>
        </p:nvPicPr>
        <p:blipFill>
          <a:blip r:embed="rId3" cstate="print"/>
          <a:srcRect/>
          <a:stretch>
            <a:fillRect/>
          </a:stretch>
        </p:blipFill>
        <p:spPr bwMode="auto">
          <a:xfrm>
            <a:off x="0" y="5301208"/>
            <a:ext cx="2857500" cy="15567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55365"/>
            <a:ext cx="8435280" cy="4525963"/>
          </a:xfrm>
        </p:spPr>
        <p:txBody>
          <a:bodyPr rtlCol="0">
            <a:normAutofit/>
          </a:bodyPr>
          <a:lstStyle/>
          <a:p>
            <a:pPr lvl="0"/>
            <a:r>
              <a:rPr lang="ar-SA" dirty="0" smtClean="0"/>
              <a:t>حالة داخلية تحدث لدى الأفراد وتتمثل في وجود نقص أو حاجة أو وجود هدف يسعى الفرد إلى تحقيقه، فالحاجة تشير إلى اختلال في التوازن البيولوجي أو السيكولوجي مثل الجوع وغيرها، أما الدافع فيتمثل في القوة التي تدفع الفرد إلى القيام بسلوك ما من أجل إشباع الحاجة.</a:t>
            </a:r>
            <a:endParaRPr lang="en-US" dirty="0" smtClean="0"/>
          </a:p>
          <a:p>
            <a:pPr lvl="0"/>
            <a:r>
              <a:rPr lang="ar-SA" dirty="0" smtClean="0"/>
              <a:t>قد تحدث الدافعية بفعل عوامل داخلية أو خارجية، فمثلاً الحاجة إلى الطعام ربما تستثار بسبب النقص في كمية السكر في الدم نتيجة لعدم تناول الطعام، أو نتيجة لرؤية طعام شهي أو شم رائحته الزكية.</a:t>
            </a:r>
            <a:endParaRPr lang="en-US" dirty="0" smtClean="0"/>
          </a:p>
        </p:txBody>
      </p:sp>
      <p:sp>
        <p:nvSpPr>
          <p:cNvPr id="2" name="Titre 1"/>
          <p:cNvSpPr>
            <a:spLocks noGrp="1"/>
          </p:cNvSpPr>
          <p:nvPr>
            <p:ph type="title"/>
          </p:nvPr>
        </p:nvSpPr>
        <p:spPr>
          <a:xfrm>
            <a:off x="2483768" y="274638"/>
            <a:ext cx="6203032" cy="994122"/>
          </a:xfrm>
          <a:solidFill>
            <a:schemeClr val="accent1">
              <a:lumMod val="40000"/>
              <a:lumOff val="60000"/>
            </a:schemeClr>
          </a:solidFill>
        </p:spPr>
        <p:txBody>
          <a:bodyPr rtlCol="0">
            <a:noAutofit/>
          </a:bodyPr>
          <a:lstStyle/>
          <a:p>
            <a:pPr algn="r"/>
            <a:r>
              <a:rPr lang="ar-SA" sz="5400" dirty="0" smtClean="0"/>
              <a:t>ملاحظات حول الدافعية:</a:t>
            </a:r>
            <a:endParaRPr lang="en-US" sz="5400" dirty="0"/>
          </a:p>
        </p:txBody>
      </p:sp>
      <p:pic>
        <p:nvPicPr>
          <p:cNvPr id="30722" name="Picture 2" descr="http://t2.gstatic.com/images?q=tbn:ANd9GcRXP_2XrN47QGqmZqBZtJWH3j0dq_RrgeAfbqyr9jmh5WNoWOpDWA"/>
          <p:cNvPicPr>
            <a:picLocks noChangeAspect="1" noChangeArrowheads="1"/>
          </p:cNvPicPr>
          <p:nvPr/>
        </p:nvPicPr>
        <p:blipFill>
          <a:blip r:embed="rId2" cstate="print"/>
          <a:srcRect/>
          <a:stretch>
            <a:fillRect/>
          </a:stretch>
        </p:blipFill>
        <p:spPr bwMode="auto">
          <a:xfrm>
            <a:off x="0" y="1"/>
            <a:ext cx="2143125" cy="18448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55365"/>
            <a:ext cx="8435280" cy="4525963"/>
          </a:xfrm>
        </p:spPr>
        <p:txBody>
          <a:bodyPr rtlCol="0">
            <a:normAutofit/>
          </a:bodyPr>
          <a:lstStyle/>
          <a:p>
            <a:pPr lvl="0"/>
            <a:r>
              <a:rPr lang="ar-SA" dirty="0" smtClean="0"/>
              <a:t>الدافعية حالة مؤقتة تنتهي حال تحقيق الإشباع أو التخلص من التوتر.</a:t>
            </a:r>
            <a:endParaRPr lang="en-US" dirty="0" smtClean="0"/>
          </a:p>
          <a:p>
            <a:pPr lvl="0"/>
            <a:r>
              <a:rPr lang="ar-SA" dirty="0" smtClean="0"/>
              <a:t>يشير الهدف إلى  الباعث أو الحافز الذي يشبع الدافع أو </a:t>
            </a:r>
            <a:r>
              <a:rPr lang="ar-SA" dirty="0" err="1" smtClean="0"/>
              <a:t>الحاجة </a:t>
            </a:r>
            <a:r>
              <a:rPr lang="ar-SA" dirty="0" smtClean="0"/>
              <a:t>،وغالباً يكون الباعث مرتبط بالبيئة  الخارجية.</a:t>
            </a:r>
          </a:p>
          <a:p>
            <a:r>
              <a:rPr lang="ar-SA" dirty="0" smtClean="0"/>
              <a:t>هناك بعض الدوافع تتطلب إشباعاً متكرراً، وهناك دوافع يتم إشباعها لمرة واحدة.</a:t>
            </a:r>
            <a:endParaRPr lang="en-US" dirty="0" smtClean="0"/>
          </a:p>
          <a:p>
            <a:r>
              <a:rPr lang="ar-SA" dirty="0" smtClean="0"/>
              <a:t>تشير الدافعية إلى عمليات داخلية افتراضية </a:t>
            </a:r>
            <a:r>
              <a:rPr lang="ar-SA" dirty="0" err="1" smtClean="0"/>
              <a:t>لايمكن</a:t>
            </a:r>
            <a:r>
              <a:rPr lang="ar-SA" dirty="0" smtClean="0"/>
              <a:t> ملاحظتها أو قياسها بصورة مباشرة، وإنما يستدل عليها من خلال السلوك الخارجي.</a:t>
            </a:r>
            <a:endParaRPr lang="en-US" dirty="0" smtClean="0"/>
          </a:p>
          <a:p>
            <a:r>
              <a:rPr lang="ar-SA" dirty="0" smtClean="0"/>
              <a:t>يمتاز السلوك الذي ينشأ عن وجود  الدافع بأنه غرضي هادف يسعى الفرد من خلاله إلى إشباع هذا الدافع.</a:t>
            </a:r>
            <a:endParaRPr lang="en-US" dirty="0" smtClean="0"/>
          </a:p>
          <a:p>
            <a:pPr lvl="0">
              <a:buNone/>
            </a:pPr>
            <a:endParaRPr lang="en-US" dirty="0"/>
          </a:p>
        </p:txBody>
      </p:sp>
      <p:sp>
        <p:nvSpPr>
          <p:cNvPr id="2" name="Titre 1"/>
          <p:cNvSpPr>
            <a:spLocks noGrp="1"/>
          </p:cNvSpPr>
          <p:nvPr>
            <p:ph type="title"/>
          </p:nvPr>
        </p:nvSpPr>
        <p:spPr>
          <a:xfrm>
            <a:off x="2483768" y="274638"/>
            <a:ext cx="6203032" cy="994122"/>
          </a:xfrm>
          <a:solidFill>
            <a:schemeClr val="accent1">
              <a:lumMod val="40000"/>
              <a:lumOff val="60000"/>
            </a:schemeClr>
          </a:solidFill>
        </p:spPr>
        <p:txBody>
          <a:bodyPr rtlCol="0">
            <a:noAutofit/>
          </a:bodyPr>
          <a:lstStyle/>
          <a:p>
            <a:pPr algn="r"/>
            <a:r>
              <a:rPr lang="ar-SA" sz="5400" dirty="0" smtClean="0"/>
              <a:t>ملاحظات حول الدافعية:</a:t>
            </a:r>
            <a:endParaRPr lang="en-US" sz="5400" dirty="0"/>
          </a:p>
        </p:txBody>
      </p:sp>
      <p:pic>
        <p:nvPicPr>
          <p:cNvPr id="30722" name="Picture 2" descr="http://t2.gstatic.com/images?q=tbn:ANd9GcRXP_2XrN47QGqmZqBZtJWH3j0dq_RrgeAfbqyr9jmh5WNoWOpDWA"/>
          <p:cNvPicPr>
            <a:picLocks noChangeAspect="1" noChangeArrowheads="1"/>
          </p:cNvPicPr>
          <p:nvPr/>
        </p:nvPicPr>
        <p:blipFill>
          <a:blip r:embed="rId2" cstate="print"/>
          <a:srcRect/>
          <a:stretch>
            <a:fillRect/>
          </a:stretch>
        </p:blipFill>
        <p:spPr bwMode="auto">
          <a:xfrm>
            <a:off x="0" y="1"/>
            <a:ext cx="2143125" cy="18448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55365"/>
            <a:ext cx="8435280" cy="4525963"/>
          </a:xfrm>
        </p:spPr>
        <p:txBody>
          <a:bodyPr rtlCol="0">
            <a:normAutofit/>
          </a:bodyPr>
          <a:lstStyle/>
          <a:p>
            <a:pPr lvl="0"/>
            <a:r>
              <a:rPr lang="ar-SA" b="1" u="sng" dirty="0" smtClean="0"/>
              <a:t>توليد </a:t>
            </a:r>
            <a:r>
              <a:rPr lang="ar-SA" b="1" u="sng" dirty="0" err="1" smtClean="0"/>
              <a:t>السلوك </a:t>
            </a:r>
            <a:r>
              <a:rPr lang="ar-SA" b="1" u="sng" dirty="0" smtClean="0"/>
              <a:t>، </a:t>
            </a:r>
            <a:r>
              <a:rPr lang="ar-SA" dirty="0" smtClean="0"/>
              <a:t>فهي تنشط وتحرك سلوكاً لدى الأفراد من أجل إشباع حاجة أو استجابة لتحقيق هدف معين.</a:t>
            </a:r>
            <a:endParaRPr lang="en-US" dirty="0" smtClean="0"/>
          </a:p>
          <a:p>
            <a:pPr lvl="0"/>
            <a:r>
              <a:rPr lang="ar-SA" b="1" u="sng" dirty="0" smtClean="0"/>
              <a:t>توجيه السلوك </a:t>
            </a:r>
            <a:r>
              <a:rPr lang="ar-SA" dirty="0" smtClean="0"/>
              <a:t>نحو المصدر الذي يشبع الحاجة أو </a:t>
            </a:r>
            <a:r>
              <a:rPr lang="ar-SA" dirty="0" err="1" smtClean="0"/>
              <a:t>تحقبق</a:t>
            </a:r>
            <a:r>
              <a:rPr lang="ar-SA" dirty="0" smtClean="0"/>
              <a:t> الهدف.</a:t>
            </a:r>
            <a:endParaRPr lang="en-US" dirty="0" smtClean="0"/>
          </a:p>
          <a:p>
            <a:pPr lvl="0"/>
            <a:r>
              <a:rPr lang="ar-SA" b="1" u="sng" dirty="0" smtClean="0"/>
              <a:t>تحديد الدافعية </a:t>
            </a:r>
            <a:r>
              <a:rPr lang="ar-SA" dirty="0" smtClean="0"/>
              <a:t>شدة السلوك اعتماداً على مدى الحاجة أو الدافع إلى الإشباع أو مدى صعوبة أو سهولة الوصول إلى الباعث  الذي يشبع الدافع.</a:t>
            </a:r>
            <a:endParaRPr lang="en-US" dirty="0" smtClean="0"/>
          </a:p>
          <a:p>
            <a:pPr lvl="0"/>
            <a:r>
              <a:rPr lang="ar-SA" b="1" u="sng" dirty="0" smtClean="0"/>
              <a:t>المحافظة على ديمومة واستمرارية السلوك، </a:t>
            </a:r>
            <a:r>
              <a:rPr lang="ar-SA" dirty="0" smtClean="0"/>
              <a:t>فالدافعية تعمل على مد السلوك بالطاقة اللازمة حتى يتم إشباع الدافع أو تحقيق الغايات والأهداف التي يسعى لها الفرد.</a:t>
            </a:r>
            <a:endParaRPr lang="en-US" dirty="0" smtClean="0"/>
          </a:p>
          <a:p>
            <a:pPr lvl="0">
              <a:buNone/>
            </a:pPr>
            <a:endParaRPr lang="en-US" dirty="0"/>
          </a:p>
        </p:txBody>
      </p:sp>
      <p:sp>
        <p:nvSpPr>
          <p:cNvPr id="2" name="Titre 1"/>
          <p:cNvSpPr>
            <a:spLocks noGrp="1"/>
          </p:cNvSpPr>
          <p:nvPr>
            <p:ph type="title"/>
          </p:nvPr>
        </p:nvSpPr>
        <p:spPr>
          <a:xfrm>
            <a:off x="4355976" y="274638"/>
            <a:ext cx="4330824" cy="994122"/>
          </a:xfrm>
          <a:solidFill>
            <a:schemeClr val="accent1">
              <a:lumMod val="40000"/>
              <a:lumOff val="60000"/>
            </a:schemeClr>
          </a:solidFill>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SA"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وظائف الدافعية:</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3794" name="Picture 2" descr="http://lh3.ggpht.com/-xCqq5tHhtpw/TfIHyDSAXlI/AAAAAAAAApU/QJT6fJyqCaY/istockphoto_15842480teamworkmetaphor%25255B1%25255D.jpg"/>
          <p:cNvPicPr>
            <a:picLocks noChangeAspect="1" noChangeArrowheads="1"/>
          </p:cNvPicPr>
          <p:nvPr/>
        </p:nvPicPr>
        <p:blipFill>
          <a:blip r:embed="rId2" cstate="print"/>
          <a:srcRect/>
          <a:stretch>
            <a:fillRect/>
          </a:stretch>
        </p:blipFill>
        <p:spPr bwMode="auto">
          <a:xfrm>
            <a:off x="0" y="0"/>
            <a:ext cx="2267744" cy="16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lide(fromBottom)">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55365"/>
            <a:ext cx="8435280" cy="4525963"/>
          </a:xfrm>
        </p:spPr>
        <p:txBody>
          <a:bodyPr rtlCol="0">
            <a:normAutofit/>
          </a:bodyPr>
          <a:lstStyle/>
          <a:p>
            <a:r>
              <a:rPr lang="ar-SA" dirty="0" smtClean="0"/>
              <a:t>عندما تنشأ الحاجة بسبب وجود دافع معين بحاجة إلى الإشباع ينتج عنه عادة حالة عدم توازن أو توتر </a:t>
            </a:r>
            <a:r>
              <a:rPr lang="ar-SA" dirty="0" err="1" smtClean="0"/>
              <a:t>دخلي،</a:t>
            </a:r>
            <a:r>
              <a:rPr lang="ar-SA" dirty="0" smtClean="0"/>
              <a:t> </a:t>
            </a:r>
          </a:p>
          <a:p>
            <a:r>
              <a:rPr lang="ar-SA" dirty="0" smtClean="0"/>
              <a:t>ومثل هذه الحالة تولد سلوكاً لدى الفرد ويمتاز هذا السلوك بالمثابرة والاستمرار والتوجه نحو المصدر أو الباعث الذي يشبع هذا </a:t>
            </a:r>
            <a:r>
              <a:rPr lang="ar-SA" dirty="0" err="1" smtClean="0"/>
              <a:t>الدافع ،</a:t>
            </a:r>
            <a:r>
              <a:rPr lang="ar-SA" dirty="0" smtClean="0"/>
              <a:t> </a:t>
            </a:r>
          </a:p>
          <a:p>
            <a:r>
              <a:rPr lang="ar-SA" dirty="0" smtClean="0"/>
              <a:t>ويستمر هذا السلوك حتى يتم إشباع الدافع حيث يعود الفرد إلى حالة التوازن والاستقرار.</a:t>
            </a:r>
            <a:endParaRPr lang="en-US" dirty="0" smtClean="0"/>
          </a:p>
          <a:p>
            <a:r>
              <a:rPr lang="ar-SA" dirty="0" smtClean="0"/>
              <a:t>تعود  حالة عدم التوازن للظهور مرة أخرى عندما يلح الدافع على الفرد ولا </a:t>
            </a:r>
            <a:r>
              <a:rPr lang="ar-SA" dirty="0" err="1" smtClean="0"/>
              <a:t>سيما</a:t>
            </a:r>
            <a:r>
              <a:rPr lang="ar-SA" dirty="0" smtClean="0"/>
              <a:t> في حالة الدوافع المتكررة مثل الجوع </a:t>
            </a:r>
            <a:endParaRPr lang="en-US" dirty="0" smtClean="0"/>
          </a:p>
          <a:p>
            <a:pPr lvl="0">
              <a:buNone/>
            </a:pPr>
            <a:endParaRPr lang="en-US" dirty="0"/>
          </a:p>
        </p:txBody>
      </p:sp>
      <p:sp>
        <p:nvSpPr>
          <p:cNvPr id="2" name="Titre 1"/>
          <p:cNvSpPr>
            <a:spLocks noGrp="1"/>
          </p:cNvSpPr>
          <p:nvPr>
            <p:ph type="title"/>
          </p:nvPr>
        </p:nvSpPr>
        <p:spPr>
          <a:xfrm>
            <a:off x="4355976" y="274638"/>
            <a:ext cx="4330824" cy="994122"/>
          </a:xfrm>
          <a:solidFill>
            <a:schemeClr val="accent1">
              <a:lumMod val="40000"/>
              <a:lumOff val="60000"/>
            </a:schemeClr>
          </a:solidFill>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SA"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دورة الدوافع:</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3796" name="Picture 4" descr="http://1.bp.blogspot.com/-v7iKEp-q8kc/T0YYoPvj-xI/AAAAAAAABkc/Qm4CmPcrHfU/s1600/rawaee3_Cooperative-group.png"/>
          <p:cNvPicPr>
            <a:picLocks noChangeAspect="1" noChangeArrowheads="1"/>
          </p:cNvPicPr>
          <p:nvPr/>
        </p:nvPicPr>
        <p:blipFill>
          <a:blip r:embed="rId2" cstate="print"/>
          <a:srcRect/>
          <a:stretch>
            <a:fillRect/>
          </a:stretch>
        </p:blipFill>
        <p:spPr bwMode="auto">
          <a:xfrm>
            <a:off x="0" y="0"/>
            <a:ext cx="3168352"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lide(fromBottom)">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5976" y="274638"/>
            <a:ext cx="4330824" cy="994122"/>
          </a:xfrm>
          <a:solidFill>
            <a:schemeClr val="accent1">
              <a:lumMod val="40000"/>
              <a:lumOff val="60000"/>
            </a:schemeClr>
          </a:solidFill>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SA"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دورة الدوافع:</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3796" name="Picture 4" descr="http://1.bp.blogspot.com/-v7iKEp-q8kc/T0YYoPvj-xI/AAAAAAAABkc/Qm4CmPcrHfU/s1600/rawaee3_Cooperative-group.png"/>
          <p:cNvPicPr>
            <a:picLocks noChangeAspect="1" noChangeArrowheads="1"/>
          </p:cNvPicPr>
          <p:nvPr/>
        </p:nvPicPr>
        <p:blipFill>
          <a:blip r:embed="rId2" cstate="print"/>
          <a:srcRect/>
          <a:stretch>
            <a:fillRect/>
          </a:stretch>
        </p:blipFill>
        <p:spPr bwMode="auto">
          <a:xfrm>
            <a:off x="0" y="0"/>
            <a:ext cx="3168352" cy="2304256"/>
          </a:xfrm>
          <a:prstGeom prst="rect">
            <a:avLst/>
          </a:prstGeom>
          <a:noFill/>
        </p:spPr>
      </p:pic>
      <p:graphicFrame>
        <p:nvGraphicFramePr>
          <p:cNvPr id="6" name="عنصر نائب للمحتوى 5"/>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خصص 2">
      <a:majorFont>
        <a:latin typeface="Bookman Old Style"/>
        <a:ea typeface=""/>
        <a:cs typeface="Akhbar MT"/>
      </a:majorFont>
      <a:minorFont>
        <a:latin typeface="Gill Sans MT"/>
        <a:ea typeface=""/>
        <a:cs typeface="Akhbar MT"/>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172</TotalTime>
  <Words>1234</Words>
  <Application>Microsoft Office PowerPoint</Application>
  <PresentationFormat>عرض على الشاشة (3:4)‏</PresentationFormat>
  <Paragraphs>131</Paragraphs>
  <Slides>26</Slides>
  <Notes>0</Notes>
  <HiddenSlides>0</HiddenSlides>
  <MMClips>0</MMClips>
  <ScaleCrop>false</ScaleCrop>
  <HeadingPairs>
    <vt:vector size="4" baseType="variant">
      <vt:variant>
        <vt:lpstr>سمة</vt:lpstr>
      </vt:variant>
      <vt:variant>
        <vt:i4>2</vt:i4>
      </vt:variant>
      <vt:variant>
        <vt:lpstr>عناوين الشرائح</vt:lpstr>
      </vt:variant>
      <vt:variant>
        <vt:i4>26</vt:i4>
      </vt:variant>
    </vt:vector>
  </HeadingPairs>
  <TitlesOfParts>
    <vt:vector size="28" baseType="lpstr">
      <vt:lpstr>119</vt:lpstr>
      <vt:lpstr>ملتقى</vt:lpstr>
      <vt:lpstr>الشريحة 1</vt:lpstr>
      <vt:lpstr>محاور المحاضرة: </vt:lpstr>
      <vt:lpstr>سؤال يتبادر إلى أذهاننا: ما هو سبب النشاط الإنساني المتزايد وتنوعه ؟ </vt:lpstr>
      <vt:lpstr>تعريف الدافعية</vt:lpstr>
      <vt:lpstr>ملاحظات حول الدافعية:</vt:lpstr>
      <vt:lpstr>ملاحظات حول الدافعية:</vt:lpstr>
      <vt:lpstr>وظائف الدافعية:</vt:lpstr>
      <vt:lpstr>دورة الدوافع:</vt:lpstr>
      <vt:lpstr>دورة الدوافع:</vt:lpstr>
      <vt:lpstr>أنواع الدوافع:</vt:lpstr>
      <vt:lpstr>أنواع الدوافع:</vt:lpstr>
      <vt:lpstr>ثانيا الانفعالات </vt:lpstr>
      <vt:lpstr>مقدمه </vt:lpstr>
      <vt:lpstr>هناك عده تعريفات للانفعال </vt:lpstr>
      <vt:lpstr>الشريحة 15</vt:lpstr>
      <vt:lpstr>الشريحة 16</vt:lpstr>
      <vt:lpstr>الشريحة 17</vt:lpstr>
      <vt:lpstr>الشريحة 18</vt:lpstr>
      <vt:lpstr>الشريحة 19</vt:lpstr>
      <vt:lpstr>الشريحة 20</vt:lpstr>
      <vt:lpstr>الشريحة 21</vt:lpstr>
      <vt:lpstr>الشريحة 22</vt:lpstr>
      <vt:lpstr>في مرحلة الطفولة المبكرة </vt:lpstr>
      <vt:lpstr>في مرحلة المراهقه </vt:lpstr>
      <vt:lpstr>في مرحلة الرشد </vt:lpstr>
      <vt:lpstr>خصائص النضج الانفعالي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مدير الكمبيوتر</dc:creator>
  <cp:lastModifiedBy>مدير الكمبيوتر</cp:lastModifiedBy>
  <cp:revision>9</cp:revision>
  <dcterms:created xsi:type="dcterms:W3CDTF">2012-04-13T17:21:10Z</dcterms:created>
  <dcterms:modified xsi:type="dcterms:W3CDTF">2012-04-14T17:08:47Z</dcterms:modified>
</cp:coreProperties>
</file>