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7" r:id="rId2"/>
    <p:sldId id="259" r:id="rId3"/>
    <p:sldId id="258" r:id="rId4"/>
    <p:sldId id="260" r:id="rId5"/>
    <p:sldId id="272" r:id="rId6"/>
    <p:sldId id="262" r:id="rId7"/>
    <p:sldId id="270" r:id="rId8"/>
    <p:sldId id="261" r:id="rId9"/>
    <p:sldId id="271" r:id="rId10"/>
    <p:sldId id="273" r:id="rId11"/>
    <p:sldId id="265" r:id="rId12"/>
    <p:sldId id="266" r:id="rId13"/>
    <p:sldId id="267" r:id="rId14"/>
    <p:sldId id="268" r:id="rId15"/>
    <p:sldId id="269" r:id="rId16"/>
    <p:sldId id="263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151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25/03/34</a:t>
            </a:fld>
            <a:endParaRPr lang="ar-SA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25/03/34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25/03/34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25/03/34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25/03/34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25/03/34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25/03/34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25/03/34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25/03/34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25/03/34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25/03/34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25/03/34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hc.noaa.gov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92888" cy="4320480"/>
          </a:xfrm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ar-S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430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(</a:t>
            </a:r>
            <a:r>
              <a:rPr lang="ar-S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جغر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) جغرافية الموارد الاقتصادية</a:t>
            </a:r>
            <a:b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</a:br>
            <a:r>
              <a:rPr lang="ar-S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الشعبة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(23424</a:t>
            </a:r>
            <a:r>
              <a:rPr lang="ar-S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)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/>
            </a:r>
            <a:b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</a:br>
            <a:r>
              <a:rPr lang="ar-S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د.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 عنبره بنت خميس بن بلال </a:t>
            </a:r>
            <a:b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</a:b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الأستاذ المشارك بقسم </a:t>
            </a:r>
            <a:r>
              <a:rPr lang="ar-S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الجغرافيا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– جامعة الملك سعود</a:t>
            </a:r>
            <a:b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</a:b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/>
            </a:r>
            <a:b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</a:b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الفصل الدراسي الأول: 1433/</a:t>
            </a:r>
            <a:r>
              <a:rPr lang="ar-S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1434هـ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/>
            </a:r>
            <a:b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</a:b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الاسبوع الأول: ث 23/10/</a:t>
            </a:r>
            <a:r>
              <a:rPr lang="ar-S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1433هـ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   12-1  ق 7</a:t>
            </a: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11560" y="4797152"/>
            <a:ext cx="8001744" cy="1656184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r"/>
            <a:endParaRPr lang="ar-SA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endParaRPr>
          </a:p>
          <a:p>
            <a:pPr algn="r"/>
            <a:r>
              <a:rPr lang="ar-SA" sz="6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المحاضرة  </a:t>
            </a:r>
            <a:r>
              <a:rPr lang="ar-SA" sz="6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</a:t>
            </a:r>
            <a:r>
              <a:rPr lang="ar-SA" sz="6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):</a:t>
            </a:r>
            <a:endParaRPr lang="ar-SA" sz="6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ar-SA" sz="5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مفاهيم المورد الاقتصادي </a:t>
            </a:r>
          </a:p>
          <a:p>
            <a:pPr algn="r"/>
            <a:endParaRPr lang="ar-SA" sz="5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ar-SA" sz="3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4000" b="1" dirty="0" smtClean="0"/>
              <a:t>Air Pollution</a:t>
            </a:r>
            <a:endParaRPr lang="ar-SA" sz="4000" dirty="0"/>
          </a:p>
        </p:txBody>
      </p:sp>
      <p:pic>
        <p:nvPicPr>
          <p:cNvPr id="4" name="صورة 3" descr="pollutiondeath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196752"/>
            <a:ext cx="7488832" cy="5256584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1187624" y="5733256"/>
            <a:ext cx="739543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Deaths from urban air pollution in 2000, as estimated by the World Health </a:t>
            </a:r>
            <a:r>
              <a:rPr lang="en-US" dirty="0" smtClean="0"/>
              <a:t>Organization World Health Report, 2002.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064" cy="850106"/>
          </a:xfrm>
          <a:ln>
            <a:solidFill>
              <a:schemeClr val="accent1"/>
            </a:solidFill>
          </a:ln>
        </p:spPr>
        <p:txBody>
          <a:bodyPr/>
          <a:lstStyle/>
          <a:p>
            <a:pPr algn="r"/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المراجع الالكترونية</a:t>
            </a:r>
            <a:endParaRPr lang="ar-S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480060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l" rtl="0">
              <a:buFontTx/>
              <a:buChar char="-"/>
            </a:pPr>
            <a:r>
              <a:rPr lang="en-US" dirty="0" smtClean="0">
                <a:hlinkClick r:id="rId2"/>
              </a:rPr>
              <a:t>http://www.nhc.noaa.gov/</a:t>
            </a:r>
            <a:endParaRPr lang="en-US" dirty="0" smtClean="0"/>
          </a:p>
          <a:p>
            <a:pPr algn="l" rtl="0">
              <a:buFontTx/>
              <a:buChar char="-"/>
            </a:pPr>
            <a:r>
              <a:rPr lang="en-US" dirty="0" smtClean="0"/>
              <a:t> </a:t>
            </a:r>
          </a:p>
          <a:p>
            <a:pPr algn="r" rtl="0">
              <a:buFontTx/>
              <a:buChar char="-"/>
            </a:pPr>
            <a:endParaRPr lang="ar-S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82413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r"/>
            <a:r>
              <a:rPr lang="ar-SA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</a:rPr>
              <a:t>الهيكل </a:t>
            </a:r>
            <a:r>
              <a:rPr lang="ar-SA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</a:rPr>
              <a:t>العام :</a:t>
            </a:r>
            <a:endParaRPr lang="ar-SA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12648" y="1772816"/>
            <a:ext cx="8153400" cy="432318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ar-SA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الهدف.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الاستراتيجيات.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موارد التعليم و التعلم.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المصطلحات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النقاش</a:t>
            </a:r>
          </a:p>
          <a:p>
            <a:pPr marL="514350" indent="-514350">
              <a:buFont typeface="+mj-lt"/>
              <a:buAutoNum type="arabicPeriod"/>
            </a:pPr>
            <a:endParaRPr lang="ar-SA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0747-4F09-4187-8A47-7652D2B25677}" type="datetime1">
              <a:rPr lang="ar-SA" smtClean="0"/>
              <a:pPr/>
              <a:t>25/03/34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13EA071-220F-424F-AAA4-8F075BD6BC54}" type="slidenum">
              <a:rPr lang="ar-SA" smtClean="0"/>
              <a:pPr/>
              <a:t>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المحاضرة الأولى: تعريف الجغرافيا الاقتصادية    د. عنبره بنت خميس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r"/>
            <a:r>
              <a:rPr lang="ar-SA" b="1" dirty="0" smtClean="0"/>
              <a:t>مقدمة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هو المورد </a:t>
            </a:r>
            <a:r>
              <a:rPr lang="ar-S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الاقتصادي؟</a:t>
            </a:r>
            <a:endParaRPr lang="ar-SA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هل يمكن القول بأن المورد الاقتصادي هو نفسه المورد </a:t>
            </a:r>
            <a:r>
              <a:rPr lang="ar-S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الطبيعي؟</a:t>
            </a:r>
            <a:endParaRPr lang="ar-SA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هو الفرق أو الحد الفاصل الذي بين المورد الطبيعي و </a:t>
            </a:r>
            <a:r>
              <a:rPr lang="ar-S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الاقتصادي؟</a:t>
            </a:r>
            <a:endParaRPr lang="ar-SA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هل للحالات الطبيعية و الاقتصادية و الاجتماعية و البيئية دور جعل المورد الطبيعي اقتصادي و العكس </a:t>
            </a:r>
            <a:r>
              <a:rPr lang="ar-S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صحيح؟</a:t>
            </a:r>
            <a:endParaRPr lang="ar-S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  <a:ln>
            <a:solidFill>
              <a:schemeClr val="accent1"/>
            </a:solidFill>
          </a:ln>
        </p:spPr>
        <p:txBody>
          <a:bodyPr/>
          <a:lstStyle/>
          <a:p>
            <a:pPr algn="r"/>
            <a:r>
              <a:rPr lang="ar-SA" b="1" dirty="0" smtClean="0"/>
              <a:t>مفاهيم المورد الاقتصادي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825246" indent="-742950" algn="just">
              <a:buFont typeface="+mj-lt"/>
              <a:buAutoNum type="arabicPeriod"/>
            </a:pP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بعد اندلاع الحرب السورية توقفت الى حد ما عمليات تصدير الفستق الحلبي و مشتقاته و توابعه.</a:t>
            </a:r>
            <a:endParaRPr lang="ar-SA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38138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r"/>
            <a:r>
              <a:rPr lang="ar-SA" b="1" dirty="0" smtClean="0"/>
              <a:t>س/ ماذا يطلق على المورد الاقتصادي في حالة توقف الانتفاع </a:t>
            </a:r>
            <a:r>
              <a:rPr lang="ar-SA" b="1" dirty="0" err="1" smtClean="0"/>
              <a:t>به؟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35608" y="1916832"/>
            <a:ext cx="7498080" cy="4331568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buNone/>
            </a:pP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ج/ يسمى في هذه الحالة أو تحت هذا الظرف </a:t>
            </a:r>
            <a:r>
              <a:rPr lang="ar-S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الطارئ: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ar-SA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عنصر خامد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 smtClean="0"/>
              <a:t>INERT ELEMENT</a:t>
            </a:r>
            <a:endParaRPr lang="ar-SA" b="1" dirty="0" smtClean="0"/>
          </a:p>
          <a:p>
            <a:pPr>
              <a:buNone/>
            </a:pPr>
            <a:endParaRPr lang="ar-SA" b="1" dirty="0" smtClean="0"/>
          </a:p>
          <a:p>
            <a:pPr>
              <a:buNone/>
            </a:pPr>
            <a:r>
              <a:rPr lang="ar-SA" b="1" dirty="0" smtClean="0"/>
              <a:t>س/ أعطي عدد من الأمثلة من مختلف أنحاء العالم.</a:t>
            </a:r>
          </a:p>
          <a:p>
            <a:pPr>
              <a:buNone/>
            </a:pPr>
            <a:r>
              <a:rPr lang="ar-SA" b="1" dirty="0" smtClean="0"/>
              <a:t>الدولة         </a:t>
            </a:r>
            <a:r>
              <a:rPr lang="ar-SA" b="1" dirty="0" err="1" smtClean="0"/>
              <a:t>العتصر</a:t>
            </a:r>
            <a:r>
              <a:rPr lang="ar-SA" b="1" dirty="0" smtClean="0"/>
              <a:t> الخامد          المعيقات</a:t>
            </a:r>
            <a:endParaRPr lang="ar-S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28215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just"/>
            <a:r>
              <a:rPr lang="ar-S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نشاط </a:t>
            </a:r>
            <a:r>
              <a:rPr lang="ar-SA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صفي </a:t>
            </a:r>
            <a:r>
              <a:rPr lang="ar-S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ar-SA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ماهي</a:t>
            </a:r>
            <a:r>
              <a:rPr lang="ar-S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الكارثة التي يتكرر حدوثها سنوياً, حددي الموقع الجغرافي, ما التأثيرات السلبية على الموارد </a:t>
            </a:r>
            <a:r>
              <a:rPr lang="ar-SA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الاقتصادية؟</a:t>
            </a:r>
            <a:r>
              <a:rPr lang="ar-S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ar-S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r-S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سلمي عملك الى زميلتك و العكس ثم على كل واحدة منكن تدوين الملاحظات و التعليقات على اجابة </a:t>
            </a:r>
            <a:r>
              <a:rPr lang="ar-SA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زميلتها.</a:t>
            </a:r>
            <a:r>
              <a:rPr lang="ar-S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ar-SA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عنصر نائب للمحتوى 3" descr="HURRICAN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700808"/>
            <a:ext cx="7704856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312856" cy="49006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1800" b="1" dirty="0" smtClean="0"/>
              <a:t>Hurricane Dolly on July 23, 2008</a:t>
            </a:r>
            <a:endParaRPr lang="ar-SA" sz="1800" b="1" dirty="0"/>
          </a:p>
        </p:txBody>
      </p:sp>
      <p:pic>
        <p:nvPicPr>
          <p:cNvPr id="4" name="عنصر نائب للمحتوى 3" descr="HURRICANE.gif 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836613"/>
            <a:ext cx="7533001" cy="57607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  <a:ln>
            <a:solidFill>
              <a:schemeClr val="accent6"/>
            </a:solidFill>
          </a:ln>
        </p:spPr>
        <p:txBody>
          <a:bodyPr>
            <a:normAutofit fontScale="90000"/>
          </a:bodyPr>
          <a:lstStyle/>
          <a:p>
            <a:pPr algn="r"/>
            <a:r>
              <a:rPr lang="ar-SA" dirty="0" smtClean="0"/>
              <a:t>2- الكوارث الطبيعية </a:t>
            </a:r>
            <a:r>
              <a:rPr lang="en-US" b="1" dirty="0" smtClean="0"/>
              <a:t>Physical Disaster</a:t>
            </a:r>
            <a:r>
              <a:rPr lang="en-US" sz="4400" b="1" dirty="0" smtClean="0"/>
              <a:t> 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just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هبوب الأعاصير على المناطق المدارية و شبه </a:t>
            </a:r>
            <a:r>
              <a:rPr lang="ar-S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المدارية:</a:t>
            </a:r>
            <a:endParaRPr lang="ar-SA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ar-S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مثال من الولايات المتحدة </a:t>
            </a:r>
            <a:r>
              <a:rPr lang="ar-SA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الأمريكية</a:t>
            </a:r>
            <a:r>
              <a:rPr lang="ar-S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SA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0">
              <a:buNone/>
            </a:pPr>
            <a:r>
              <a:rPr lang="en-US" sz="3600" b="1" dirty="0" smtClean="0"/>
              <a:t>Bush Administration More Than Quadruples 2009 Hurricane Forecast Improvement Budget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 to $17 Million</a:t>
            </a:r>
            <a:endParaRPr lang="ar-SA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ar-S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 smtClean="0"/>
              <a:t>Environmental Pollution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l" rtl="0"/>
            <a:r>
              <a:rPr lang="en-US" dirty="0" smtClean="0"/>
              <a:t>Air Pollution</a:t>
            </a:r>
          </a:p>
          <a:p>
            <a:pPr algn="l" rtl="0"/>
            <a:r>
              <a:rPr lang="en-US" dirty="0" smtClean="0"/>
              <a:t>Water Pollution</a:t>
            </a:r>
          </a:p>
          <a:p>
            <a:pPr algn="l" rtl="0"/>
            <a:r>
              <a:rPr lang="en-US" dirty="0" smtClean="0"/>
              <a:t>Land Pollution</a:t>
            </a:r>
          </a:p>
          <a:p>
            <a:pPr algn="l" rtl="0"/>
            <a:r>
              <a:rPr lang="en-US" dirty="0" smtClean="0"/>
              <a:t>Bio Pollution </a:t>
            </a:r>
          </a:p>
          <a:p>
            <a:pPr algn="l" rtl="0">
              <a:buNone/>
            </a:pPr>
            <a:endParaRPr lang="ar-S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286</TotalTime>
  <Words>259</Words>
  <Application>Microsoft Office PowerPoint</Application>
  <PresentationFormat>عرض على الشاشة (3:4)‏</PresentationFormat>
  <Paragraphs>42</Paragraphs>
  <Slides>16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انقلاب</vt:lpstr>
      <vt:lpstr>430 (جغر) جغرافية الموارد الاقتصادية الشعبة (23424) د. عنبره بنت خميس بن بلال  الأستاذ المشارك بقسم الجغرافيا – جامعة الملك سعود  الفصل الدراسي الأول: 1433/1434هـ الاسبوع الأول: ث 23/10/1433هـ   12-1  ق 7</vt:lpstr>
      <vt:lpstr>الهيكل العام :</vt:lpstr>
      <vt:lpstr>مقدمة</vt:lpstr>
      <vt:lpstr>مفاهيم المورد الاقتصادي</vt:lpstr>
      <vt:lpstr>س/ ماذا يطلق على المورد الاقتصادي في حالة توقف الانتفاع به؟</vt:lpstr>
      <vt:lpstr>نشاط صفي (1) ماهي الكارثة التي يتكرر حدوثها سنوياً, حددي الموقع الجغرافي, ما التأثيرات السلبية على الموارد الاقتصادية؟ سلمي عملك الى زميلتك و العكس ثم على كل واحدة منكن تدوين الملاحظات و التعليقات على اجابة زميلتها. </vt:lpstr>
      <vt:lpstr>Hurricane Dolly on July 23, 2008</vt:lpstr>
      <vt:lpstr>2- الكوارث الطبيعية Physical Disaster </vt:lpstr>
      <vt:lpstr>Environmental Pollution</vt:lpstr>
      <vt:lpstr>Air Pollution</vt:lpstr>
      <vt:lpstr>الشريحة 11</vt:lpstr>
      <vt:lpstr>الشريحة 12</vt:lpstr>
      <vt:lpstr>الشريحة 13</vt:lpstr>
      <vt:lpstr>الشريحة 14</vt:lpstr>
      <vt:lpstr>الشريحة 15</vt:lpstr>
      <vt:lpstr>المراجع الالكترونية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430 (جغر) جغرافية الموارد الاقتصادية الشعبة (23424) د. عنبره بنت خميس بن بلال  الأستاذ المشارك بقسم الجغرافيا – جامعة الملك سعود  الفصل الدراسي الأول: 1433/1434هـ الاسبوع الأول</dc:title>
  <dc:creator>dr.a</dc:creator>
  <cp:lastModifiedBy>dr.a</cp:lastModifiedBy>
  <cp:revision>16</cp:revision>
  <dcterms:created xsi:type="dcterms:W3CDTF">2012-09-09T18:16:49Z</dcterms:created>
  <dcterms:modified xsi:type="dcterms:W3CDTF">2013-02-05T17:07:35Z</dcterms:modified>
</cp:coreProperties>
</file>