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AD9F86E-D7CF-4326-9156-0EB9B8A13E69}" type="datetimeFigureOut">
              <a:rPr lang="en-US" smtClean="0"/>
              <a:t>7/25/2012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406EFEEC-ED33-4E95-AB85-7BE03B0EDB2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 rot="19140000">
            <a:off x="-371009" y="1151836"/>
            <a:ext cx="5648623" cy="197028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SA" b="1" dirty="0" smtClean="0"/>
              <a:t>( التمييز)</a:t>
            </a:r>
            <a:endParaRPr lang="en-US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805" y="3861048"/>
            <a:ext cx="6553200" cy="2376264"/>
          </a:xfrm>
        </p:spPr>
        <p:txBody>
          <a:bodyPr>
            <a:normAutofit/>
          </a:bodyPr>
          <a:lstStyle/>
          <a:p>
            <a:pPr algn="ctr"/>
            <a:r>
              <a:rPr lang="ar-SA" sz="2800" b="1" dirty="0" smtClean="0">
                <a:cs typeface="+mn-cs"/>
              </a:rPr>
              <a:t>إعداد الطالب : عبدالعزيز العساكر .</a:t>
            </a:r>
          </a:p>
          <a:p>
            <a:pPr algn="ctr"/>
            <a:r>
              <a:rPr lang="ar-SA" sz="2800" b="1" dirty="0" smtClean="0">
                <a:cs typeface="+mn-cs"/>
              </a:rPr>
              <a:t>تحت مظلة إشراف :د. يوسف فجال .</a:t>
            </a:r>
            <a:endParaRPr lang="en-US" sz="2800" b="1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863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1427018" y="208136"/>
            <a:ext cx="6673374" cy="1371600"/>
          </a:xfrm>
        </p:spPr>
        <p:txBody>
          <a:bodyPr>
            <a:normAutofit fontScale="90000"/>
          </a:bodyPr>
          <a:lstStyle/>
          <a:p>
            <a:pPr algn="r"/>
            <a:r>
              <a:rPr lang="ar-SA" dirty="0" err="1" smtClean="0"/>
              <a:t>التمميز</a:t>
            </a:r>
            <a:r>
              <a:rPr lang="ar-SA" dirty="0" smtClean="0"/>
              <a:t> : هو اسم نكرة جامد منصوب , يزيل إيهام ما قبلة , ويتضمن معنى(من)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4000" dirty="0" smtClean="0"/>
              <a:t>التمييز نوعان :</a:t>
            </a:r>
          </a:p>
          <a:p>
            <a:pPr algn="r"/>
            <a:r>
              <a:rPr lang="ar-SA" sz="4000" dirty="0" smtClean="0"/>
              <a:t>النوع الأول :المبين إيهام مفرد .</a:t>
            </a:r>
          </a:p>
          <a:p>
            <a:pPr algn="r"/>
            <a:r>
              <a:rPr lang="ar-SA" sz="4000" dirty="0" smtClean="0"/>
              <a:t>النوع الثاني : المبين إيهام جملة .</a:t>
            </a:r>
          </a:p>
        </p:txBody>
      </p:sp>
    </p:spTree>
    <p:extLst>
      <p:ext uri="{BB962C8B-B14F-4D97-AF65-F5344CB8AC3E}">
        <p14:creationId xmlns:p14="http://schemas.microsoft.com/office/powerpoint/2010/main" val="284538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أمثلة على النوع الأول 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400" dirty="0" smtClean="0">
                <a:solidFill>
                  <a:srgbClr val="FF0000"/>
                </a:solidFill>
              </a:rPr>
              <a:t>1- </a:t>
            </a:r>
            <a:r>
              <a:rPr lang="ar-SA" sz="2400" dirty="0" err="1" smtClean="0">
                <a:solidFill>
                  <a:srgbClr val="FF0000"/>
                </a:solidFill>
              </a:rPr>
              <a:t>مادل</a:t>
            </a:r>
            <a:r>
              <a:rPr lang="ar-SA" sz="2400" dirty="0" smtClean="0">
                <a:solidFill>
                  <a:srgbClr val="FF0000"/>
                </a:solidFill>
              </a:rPr>
              <a:t> على مساحة </a:t>
            </a:r>
          </a:p>
          <a:p>
            <a:pPr algn="r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</a:rPr>
              <a:t>مثل :</a:t>
            </a:r>
          </a:p>
          <a:p>
            <a:pPr algn="r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</a:rPr>
              <a:t>له شِبرُ أرضاَ </a:t>
            </a:r>
          </a:p>
          <a:p>
            <a:pPr algn="r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</a:rPr>
              <a:t>زرعت فداناَ أرزاَ</a:t>
            </a:r>
          </a:p>
          <a:p>
            <a:pPr algn="r"/>
            <a:r>
              <a:rPr lang="ar-SA" sz="2400" dirty="0" smtClean="0">
                <a:solidFill>
                  <a:srgbClr val="FF0000"/>
                </a:solidFill>
              </a:rPr>
              <a:t> 2- ما دل على </a:t>
            </a:r>
            <a:r>
              <a:rPr lang="ar-SA" sz="2400" dirty="0" err="1" smtClean="0">
                <a:solidFill>
                  <a:srgbClr val="FF0000"/>
                </a:solidFill>
              </a:rPr>
              <a:t>المكيلات</a:t>
            </a:r>
            <a:r>
              <a:rPr lang="ar-SA" sz="2400" dirty="0" smtClean="0">
                <a:solidFill>
                  <a:srgbClr val="FF0000"/>
                </a:solidFill>
              </a:rPr>
              <a:t> </a:t>
            </a:r>
          </a:p>
          <a:p>
            <a:pPr algn="r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</a:rPr>
              <a:t>مثل :</a:t>
            </a:r>
          </a:p>
          <a:p>
            <a:pPr algn="r"/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</a:rPr>
              <a:t>له وعاءُ بُرا</a:t>
            </a:r>
          </a:p>
          <a:p>
            <a:pPr algn="r"/>
            <a:r>
              <a:rPr lang="ar-SA" sz="2400" dirty="0" err="1" smtClean="0">
                <a:solidFill>
                  <a:schemeClr val="tx2">
                    <a:lumMod val="50000"/>
                  </a:schemeClr>
                </a:solidFill>
              </a:rPr>
              <a:t>إشتريت</a:t>
            </a:r>
            <a:r>
              <a:rPr lang="ar-SA" sz="2400" dirty="0" smtClean="0">
                <a:solidFill>
                  <a:schemeClr val="tx2">
                    <a:lumMod val="50000"/>
                  </a:schemeClr>
                </a:solidFill>
              </a:rPr>
              <a:t> كيلة قمحاَ</a:t>
            </a:r>
          </a:p>
          <a:p>
            <a:pPr algn="r"/>
            <a:endParaRPr lang="ar-SA" sz="2400" dirty="0" smtClean="0"/>
          </a:p>
        </p:txBody>
      </p:sp>
    </p:spTree>
    <p:extLst>
      <p:ext uri="{BB962C8B-B14F-4D97-AF65-F5344CB8AC3E}">
        <p14:creationId xmlns:p14="http://schemas.microsoft.com/office/powerpoint/2010/main" val="2854554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ar-SA" sz="2400" dirty="0" smtClean="0">
                <a:solidFill>
                  <a:srgbClr val="FF0000"/>
                </a:solidFill>
              </a:rPr>
              <a:t>3-الموزونات </a:t>
            </a:r>
          </a:p>
          <a:p>
            <a:pPr algn="r"/>
            <a:r>
              <a:rPr lang="ar-SA" sz="2400" dirty="0" smtClean="0">
                <a:solidFill>
                  <a:srgbClr val="C00000"/>
                </a:solidFill>
              </a:rPr>
              <a:t>مثل : </a:t>
            </a:r>
          </a:p>
          <a:p>
            <a:pPr algn="r"/>
            <a:r>
              <a:rPr lang="ar-SA" sz="2400" dirty="0" smtClean="0">
                <a:solidFill>
                  <a:srgbClr val="C00000"/>
                </a:solidFill>
              </a:rPr>
              <a:t>له إناءانِ عسَلاً وتمراً</a:t>
            </a:r>
          </a:p>
          <a:p>
            <a:pPr algn="r"/>
            <a:r>
              <a:rPr lang="ar-SA" sz="2400" dirty="0" smtClean="0">
                <a:solidFill>
                  <a:srgbClr val="C00000"/>
                </a:solidFill>
              </a:rPr>
              <a:t>بعت قنطاراٌ قطناٌ</a:t>
            </a:r>
          </a:p>
          <a:p>
            <a:pPr algn="r"/>
            <a:r>
              <a:rPr lang="ar-SA" sz="2400" dirty="0" smtClean="0">
                <a:solidFill>
                  <a:srgbClr val="FF0000"/>
                </a:solidFill>
              </a:rPr>
              <a:t>4- الأعداد </a:t>
            </a:r>
          </a:p>
          <a:p>
            <a:pPr algn="r"/>
            <a:r>
              <a:rPr lang="ar-SA" sz="2400" dirty="0" smtClean="0">
                <a:solidFill>
                  <a:srgbClr val="C00000"/>
                </a:solidFill>
              </a:rPr>
              <a:t>مثل </a:t>
            </a:r>
          </a:p>
          <a:p>
            <a:pPr algn="r"/>
            <a:r>
              <a:rPr lang="ar-SA" sz="2400" dirty="0" smtClean="0">
                <a:solidFill>
                  <a:srgbClr val="C00000"/>
                </a:solidFill>
              </a:rPr>
              <a:t>عندي عشرونَ</a:t>
            </a:r>
            <a:r>
              <a:rPr lang="ar-SA" sz="2400" dirty="0">
                <a:solidFill>
                  <a:srgbClr val="C00000"/>
                </a:solidFill>
              </a:rPr>
              <a:t> </a:t>
            </a:r>
            <a:r>
              <a:rPr lang="ar-SA" sz="2400" dirty="0" smtClean="0">
                <a:solidFill>
                  <a:srgbClr val="C00000"/>
                </a:solidFill>
              </a:rPr>
              <a:t>درهماً</a:t>
            </a:r>
          </a:p>
          <a:p>
            <a:pPr algn="r"/>
            <a:r>
              <a:rPr lang="ar-SA" sz="2400" dirty="0" smtClean="0">
                <a:solidFill>
                  <a:srgbClr val="C00000"/>
                </a:solidFill>
              </a:rPr>
              <a:t>قرأت عشرين كتاباً</a:t>
            </a:r>
          </a:p>
        </p:txBody>
      </p:sp>
    </p:spTree>
    <p:extLst>
      <p:ext uri="{BB962C8B-B14F-4D97-AF65-F5344CB8AC3E}">
        <p14:creationId xmlns:p14="http://schemas.microsoft.com/office/powerpoint/2010/main" val="12258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أمثلة على النوع الثاني :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/>
            <a:r>
              <a:rPr lang="ar-SA" dirty="0" smtClean="0"/>
              <a:t>المبين إبهام جملة :</a:t>
            </a:r>
          </a:p>
          <a:p>
            <a:pPr algn="r"/>
            <a:r>
              <a:rPr lang="ar-SA" dirty="0" smtClean="0"/>
              <a:t>مثل </a:t>
            </a:r>
          </a:p>
          <a:p>
            <a:pPr algn="r"/>
            <a:r>
              <a:rPr lang="ar-SA" dirty="0" smtClean="0"/>
              <a:t>قولة تعالي </a:t>
            </a:r>
            <a:r>
              <a:rPr lang="ar-SA" dirty="0"/>
              <a:t>﴿ وَاشْتَعَلَ الرَّأْسُ شَيْباً </a:t>
            </a:r>
            <a:r>
              <a:rPr lang="ar-SA" dirty="0" smtClean="0"/>
              <a:t>)</a:t>
            </a:r>
          </a:p>
          <a:p>
            <a:pPr algn="r"/>
            <a:endParaRPr lang="ar-SA" dirty="0" smtClean="0"/>
          </a:p>
        </p:txBody>
      </p:sp>
    </p:spTree>
    <p:extLst>
      <p:ext uri="{BB962C8B-B14F-4D97-AF65-F5344CB8AC3E}">
        <p14:creationId xmlns:p14="http://schemas.microsoft.com/office/powerpoint/2010/main" val="265018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ساسية">
  <a:themeElements>
    <a:clrScheme name="أساسية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أساسي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ساسي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446</TotalTime>
  <Words>117</Words>
  <Application>Microsoft Office PowerPoint</Application>
  <PresentationFormat>عرض على الشاشة (3:4)‏</PresentationFormat>
  <Paragraphs>28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أساسية</vt:lpstr>
      <vt:lpstr>( التمييز)</vt:lpstr>
      <vt:lpstr>التمميز : هو اسم نكرة جامد منصوب , يزيل إيهام ما قبلة , ويتضمن معنى(من) </vt:lpstr>
      <vt:lpstr>أمثلة على النوع الأول :</vt:lpstr>
      <vt:lpstr>عرض تقديمي في PowerPoint</vt:lpstr>
      <vt:lpstr>أمثلة على النوع الثاني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 التمييز)</dc:title>
  <dc:creator>SONY</dc:creator>
  <cp:lastModifiedBy>dr yousef</cp:lastModifiedBy>
  <cp:revision>8</cp:revision>
  <dcterms:created xsi:type="dcterms:W3CDTF">2012-06-23T22:49:14Z</dcterms:created>
  <dcterms:modified xsi:type="dcterms:W3CDTF">2012-07-25T11:31:04Z</dcterms:modified>
</cp:coreProperties>
</file>