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sldIdLst>
    <p:sldId id="256" r:id="rId5"/>
    <p:sldId id="266" r:id="rId6"/>
    <p:sldId id="258" r:id="rId7"/>
    <p:sldId id="267" r:id="rId8"/>
    <p:sldId id="259" r:id="rId9"/>
    <p:sldId id="260" r:id="rId10"/>
    <p:sldId id="261" r:id="rId11"/>
    <p:sldId id="268" r:id="rId12"/>
    <p:sldId id="262" r:id="rId13"/>
    <p:sldId id="263" r:id="rId14"/>
    <p:sldId id="269" r:id="rId15"/>
    <p:sldId id="264" r:id="rId16"/>
    <p:sldId id="265" r:id="rId17"/>
    <p:sldId id="270" r:id="rId18"/>
    <p:sldId id="272" r:id="rId19"/>
    <p:sldId id="271"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54" autoAdjust="0"/>
    <p:restoredTop sz="94658" autoAdjust="0"/>
  </p:normalViewPr>
  <p:slideViewPr>
    <p:cSldViewPr>
      <p:cViewPr varScale="1">
        <p:scale>
          <a:sx n="74" d="100"/>
          <a:sy n="74" d="100"/>
        </p:scale>
        <p:origin x="-42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B65BE-1977-44FA-B1D6-88E736B3C049}" type="doc">
      <dgm:prSet loTypeId="urn:microsoft.com/office/officeart/2005/8/layout/orgChart1" loCatId="hierarchy" qsTypeId="urn:microsoft.com/office/officeart/2005/8/quickstyle/3d3" qsCatId="3D" csTypeId="urn:microsoft.com/office/officeart/2005/8/colors/colorful5" csCatId="colorful" phldr="1"/>
      <dgm:spPr/>
      <dgm:t>
        <a:bodyPr/>
        <a:lstStyle/>
        <a:p>
          <a:pPr rtl="1"/>
          <a:endParaRPr lang="ar-SA"/>
        </a:p>
      </dgm:t>
    </dgm:pt>
    <dgm:pt modelId="{C568008C-8B3B-474B-AEE6-A4D0A596FEA3}">
      <dgm:prSet custT="1"/>
      <dgm:spPr/>
      <dgm:t>
        <a:bodyPr/>
        <a:lstStyle/>
        <a:p>
          <a:pPr rtl="1"/>
          <a:r>
            <a:rPr lang="en-US" sz="2000" b="1" u="none" dirty="0" smtClean="0"/>
            <a:t>Genus</a:t>
          </a:r>
        </a:p>
        <a:p>
          <a:pPr rtl="1"/>
          <a:r>
            <a:rPr lang="en-US" sz="2000" b="1" i="1" u="none" dirty="0" err="1" smtClean="0"/>
            <a:t>scytonema</a:t>
          </a:r>
          <a:endParaRPr lang="ar-SA" sz="2000" b="1" i="1" u="none" dirty="0" smtClean="0"/>
        </a:p>
      </dgm:t>
    </dgm:pt>
    <dgm:pt modelId="{12FD634A-24C2-4A97-9616-EAB1EECCEEA9}" type="asst">
      <dgm:prSet custT="1"/>
      <dgm:spPr>
        <a:solidFill>
          <a:schemeClr val="accent3">
            <a:lumMod val="75000"/>
          </a:schemeClr>
        </a:solidFill>
      </dgm:spPr>
      <dgm:t>
        <a:bodyPr/>
        <a:lstStyle/>
        <a:p>
          <a:pPr rtl="1"/>
          <a:r>
            <a:rPr lang="en-US" sz="2000" b="1" u="none" dirty="0" smtClean="0"/>
            <a:t>Family   </a:t>
          </a:r>
          <a:r>
            <a:rPr lang="en-US" sz="2000" b="1" u="none" dirty="0" err="1" smtClean="0"/>
            <a:t>Sctonemataceae</a:t>
          </a:r>
          <a:endParaRPr lang="en-US" sz="2000" b="1" u="none" dirty="0" smtClean="0"/>
        </a:p>
      </dgm:t>
    </dgm:pt>
    <dgm:pt modelId="{7A2B2BC4-CE7B-4023-A6CC-98BED027CFE2}" type="sibTrans" cxnId="{6C9F3823-6958-42F4-8C7E-F157828810C7}">
      <dgm:prSet/>
      <dgm:spPr/>
      <dgm:t>
        <a:bodyPr/>
        <a:lstStyle/>
        <a:p>
          <a:pPr rtl="1"/>
          <a:endParaRPr lang="ar-SA"/>
        </a:p>
      </dgm:t>
    </dgm:pt>
    <dgm:pt modelId="{9CA83E61-DBB7-417C-94EA-347E3542F87E}" type="parTrans" cxnId="{6C9F3823-6958-42F4-8C7E-F157828810C7}">
      <dgm:prSet/>
      <dgm:spPr/>
      <dgm:t>
        <a:bodyPr/>
        <a:lstStyle/>
        <a:p>
          <a:pPr rtl="1"/>
          <a:endParaRPr lang="ar-SA"/>
        </a:p>
      </dgm:t>
    </dgm:pt>
    <dgm:pt modelId="{29F509A7-5D5D-4A87-8550-D398A68B635E}">
      <dgm:prSet custT="1"/>
      <dgm:spPr/>
      <dgm:t>
        <a:bodyPr/>
        <a:lstStyle/>
        <a:p>
          <a:pPr rtl="1"/>
          <a:r>
            <a:rPr lang="en-US" sz="2000" b="1" u="none" dirty="0" smtClean="0"/>
            <a:t>Genus</a:t>
          </a:r>
        </a:p>
        <a:p>
          <a:pPr rtl="1"/>
          <a:r>
            <a:rPr lang="en-US" sz="2000" b="1" i="1" u="none" dirty="0" err="1" smtClean="0"/>
            <a:t>phormidium</a:t>
          </a:r>
          <a:endParaRPr lang="ar-SA" sz="2000" b="1" i="1" u="none" dirty="0"/>
        </a:p>
      </dgm:t>
    </dgm:pt>
    <dgm:pt modelId="{6B181FA8-BB13-4810-9BD3-B181429B3877}">
      <dgm:prSet custT="1"/>
      <dgm:spPr/>
      <dgm:t>
        <a:bodyPr/>
        <a:lstStyle/>
        <a:p>
          <a:pPr rtl="1"/>
          <a:endParaRPr lang="en-US" sz="800" dirty="0" smtClean="0"/>
        </a:p>
        <a:p>
          <a:pPr rtl="1"/>
          <a:endParaRPr lang="en-US" sz="800" dirty="0" smtClean="0"/>
        </a:p>
        <a:p>
          <a:pPr rtl="1"/>
          <a:r>
            <a:rPr lang="en-US" sz="800" dirty="0" smtClean="0"/>
            <a:t> </a:t>
          </a:r>
          <a:r>
            <a:rPr lang="en-US" sz="2000" b="1" u="none" dirty="0" smtClean="0"/>
            <a:t>Genus </a:t>
          </a:r>
          <a:r>
            <a:rPr lang="en-US" sz="2000" b="1" i="1" u="none" dirty="0" err="1" smtClean="0"/>
            <a:t>Oscillatoria</a:t>
          </a:r>
          <a:r>
            <a:rPr lang="en-US" sz="2000" b="1" u="none" dirty="0" smtClean="0"/>
            <a:t/>
          </a:r>
          <a:br>
            <a:rPr lang="en-US" sz="2000" b="1" u="none" dirty="0" smtClean="0"/>
          </a:br>
          <a:endParaRPr lang="ar-SA" sz="2000" b="1" u="none" dirty="0" smtClean="0"/>
        </a:p>
      </dgm:t>
    </dgm:pt>
    <dgm:pt modelId="{7F0D00BE-77A2-4B1A-AFC8-2F870350D972}">
      <dgm:prSet custT="1"/>
      <dgm:spPr>
        <a:solidFill>
          <a:schemeClr val="accent3">
            <a:lumMod val="75000"/>
          </a:schemeClr>
        </a:solidFill>
      </dgm:spPr>
      <dgm:t>
        <a:bodyPr/>
        <a:lstStyle/>
        <a:p>
          <a:pPr rtl="1"/>
          <a:r>
            <a:rPr lang="en-US" sz="2000" b="1" u="none" dirty="0" smtClean="0"/>
            <a:t> Family</a:t>
          </a:r>
        </a:p>
        <a:p>
          <a:pPr rtl="1"/>
          <a:r>
            <a:rPr lang="en-US" sz="2000" b="1" u="none" dirty="0" err="1" smtClean="0"/>
            <a:t>Oscillatoriaceae</a:t>
          </a:r>
          <a:r>
            <a:rPr lang="en-US" sz="2000" b="1" u="none" dirty="0" smtClean="0"/>
            <a:t>  </a:t>
          </a:r>
          <a:endParaRPr lang="ar-SA" sz="2000" b="1" u="none" dirty="0" smtClean="0"/>
        </a:p>
      </dgm:t>
    </dgm:pt>
    <dgm:pt modelId="{526960E7-E751-44CC-AA90-60BAEBCB3808}" type="sibTrans" cxnId="{95A8C761-01A0-4CBA-9D11-2B196D6A9A1B}">
      <dgm:prSet/>
      <dgm:spPr/>
      <dgm:t>
        <a:bodyPr/>
        <a:lstStyle/>
        <a:p>
          <a:pPr rtl="1"/>
          <a:endParaRPr lang="ar-SA"/>
        </a:p>
      </dgm:t>
    </dgm:pt>
    <dgm:pt modelId="{FCDAB543-AF05-471A-A759-560076A039DB}" type="parTrans" cxnId="{95A8C761-01A0-4CBA-9D11-2B196D6A9A1B}">
      <dgm:prSet/>
      <dgm:spPr/>
      <dgm:t>
        <a:bodyPr/>
        <a:lstStyle/>
        <a:p>
          <a:pPr rtl="1"/>
          <a:endParaRPr lang="ar-SA"/>
        </a:p>
      </dgm:t>
    </dgm:pt>
    <dgm:pt modelId="{6133914C-34E0-4640-8D5E-E37D7FA75C47}" type="sibTrans" cxnId="{DDF17260-4E8F-4E97-8CB4-3C7D05930D90}">
      <dgm:prSet/>
      <dgm:spPr/>
      <dgm:t>
        <a:bodyPr/>
        <a:lstStyle/>
        <a:p>
          <a:pPr rtl="1"/>
          <a:endParaRPr lang="ar-SA"/>
        </a:p>
      </dgm:t>
    </dgm:pt>
    <dgm:pt modelId="{15C52C8B-5258-46D9-AA26-27516C672A34}" type="parTrans" cxnId="{DDF17260-4E8F-4E97-8CB4-3C7D05930D90}">
      <dgm:prSet/>
      <dgm:spPr/>
      <dgm:t>
        <a:bodyPr/>
        <a:lstStyle/>
        <a:p>
          <a:pPr rtl="1"/>
          <a:endParaRPr lang="ar-SA">
            <a:solidFill>
              <a:schemeClr val="tx1">
                <a:lumMod val="75000"/>
              </a:schemeClr>
            </a:solidFill>
          </a:endParaRPr>
        </a:p>
      </dgm:t>
    </dgm:pt>
    <dgm:pt modelId="{A521EB47-F381-410A-9EBA-0AF99EE50810}">
      <dgm:prSet custT="1"/>
      <dgm:spPr/>
      <dgm:t>
        <a:bodyPr/>
        <a:lstStyle/>
        <a:p>
          <a:pPr rtl="1"/>
          <a:r>
            <a:rPr lang="en-US" sz="800" dirty="0" smtClean="0"/>
            <a:t> </a:t>
          </a:r>
          <a:r>
            <a:rPr lang="en-US" sz="2000" b="1" u="none" dirty="0" smtClean="0"/>
            <a:t>Genus</a:t>
          </a:r>
        </a:p>
        <a:p>
          <a:pPr rtl="1"/>
          <a:r>
            <a:rPr lang="en-US" sz="2000" b="1" i="1" u="none" dirty="0" err="1" smtClean="0"/>
            <a:t>Nostoc</a:t>
          </a:r>
          <a:endParaRPr lang="ar-SA" sz="2000" b="1" i="1" u="none" dirty="0" smtClean="0"/>
        </a:p>
      </dgm:t>
    </dgm:pt>
    <dgm:pt modelId="{4C338E18-00D2-45C0-A106-806FD9858743}">
      <dgm:prSet custT="1"/>
      <dgm:spPr/>
      <dgm:t>
        <a:bodyPr/>
        <a:lstStyle/>
        <a:p>
          <a:pPr rtl="1"/>
          <a:r>
            <a:rPr lang="ar-SA" sz="800" dirty="0" smtClean="0"/>
            <a:t> </a:t>
          </a:r>
          <a:r>
            <a:rPr lang="en-US" sz="2000" b="1" u="none" dirty="0" smtClean="0"/>
            <a:t>Genus </a:t>
          </a:r>
          <a:r>
            <a:rPr lang="en-US" sz="2000" b="1" i="1" u="none" dirty="0" smtClean="0"/>
            <a:t>Anabaena</a:t>
          </a:r>
          <a:r>
            <a:rPr lang="en-US" sz="800" i="1" dirty="0" smtClean="0"/>
            <a:t/>
          </a:r>
          <a:br>
            <a:rPr lang="en-US" sz="800" i="1" dirty="0" smtClean="0"/>
          </a:br>
          <a:endParaRPr lang="ar-SA" sz="800" i="1" dirty="0"/>
        </a:p>
      </dgm:t>
    </dgm:pt>
    <dgm:pt modelId="{8ED63A5E-A8EA-45A8-B4AD-404F6069D33A}">
      <dgm:prSet custT="1"/>
      <dgm:spPr>
        <a:solidFill>
          <a:schemeClr val="accent3">
            <a:lumMod val="75000"/>
          </a:schemeClr>
        </a:solidFill>
      </dgm:spPr>
      <dgm:t>
        <a:bodyPr/>
        <a:lstStyle/>
        <a:p>
          <a:pPr rtl="1"/>
          <a:r>
            <a:rPr lang="en-US" sz="2000" b="1" u="none" dirty="0" smtClean="0"/>
            <a:t> Family</a:t>
          </a:r>
        </a:p>
        <a:p>
          <a:pPr rtl="1"/>
          <a:r>
            <a:rPr lang="en-US" sz="2000" b="1" u="none" dirty="0" smtClean="0"/>
            <a:t> </a:t>
          </a:r>
          <a:r>
            <a:rPr lang="en-US" sz="2000" b="1" u="none" dirty="0" err="1" smtClean="0"/>
            <a:t>Nostocaceae</a:t>
          </a:r>
          <a:r>
            <a:rPr lang="en-US" sz="2000" b="1" u="none" dirty="0" smtClean="0"/>
            <a:t>    </a:t>
          </a:r>
          <a:endParaRPr lang="ar-SA" sz="2000" b="1" u="none" dirty="0" smtClean="0"/>
        </a:p>
      </dgm:t>
    </dgm:pt>
    <dgm:pt modelId="{320C6C83-C624-40CB-80E7-BCC644EC98AD}" type="sibTrans" cxnId="{B1D0CB13-A813-4C1E-B679-2D5B96A945A1}">
      <dgm:prSet/>
      <dgm:spPr/>
      <dgm:t>
        <a:bodyPr/>
        <a:lstStyle/>
        <a:p>
          <a:pPr rtl="1"/>
          <a:endParaRPr lang="ar-SA"/>
        </a:p>
      </dgm:t>
    </dgm:pt>
    <dgm:pt modelId="{8DC62123-1EC4-4632-8B35-91F4203F803B}" type="parTrans" cxnId="{B1D0CB13-A813-4C1E-B679-2D5B96A945A1}">
      <dgm:prSet/>
      <dgm:spPr/>
      <dgm:t>
        <a:bodyPr/>
        <a:lstStyle/>
        <a:p>
          <a:pPr rtl="1"/>
          <a:endParaRPr lang="ar-SA">
            <a:solidFill>
              <a:schemeClr val="tx1">
                <a:lumMod val="75000"/>
              </a:schemeClr>
            </a:solidFill>
          </a:endParaRPr>
        </a:p>
      </dgm:t>
    </dgm:pt>
    <dgm:pt modelId="{266CB88C-0CB3-4C36-A30B-B737246E51C4}" type="sibTrans" cxnId="{2DBD7F8E-0F58-4977-85D1-F7156DC63372}">
      <dgm:prSet/>
      <dgm:spPr/>
      <dgm:t>
        <a:bodyPr/>
        <a:lstStyle/>
        <a:p>
          <a:pPr rtl="1"/>
          <a:endParaRPr lang="ar-SA"/>
        </a:p>
      </dgm:t>
    </dgm:pt>
    <dgm:pt modelId="{ADEE8094-1BFD-444C-A0DC-D1B0C73D8514}" type="parTrans" cxnId="{2DBD7F8E-0F58-4977-85D1-F7156DC63372}">
      <dgm:prSet/>
      <dgm:spPr/>
      <dgm:t>
        <a:bodyPr/>
        <a:lstStyle/>
        <a:p>
          <a:pPr rtl="1"/>
          <a:endParaRPr lang="ar-SA">
            <a:solidFill>
              <a:schemeClr val="tx1">
                <a:lumMod val="75000"/>
              </a:schemeClr>
            </a:solidFill>
          </a:endParaRPr>
        </a:p>
      </dgm:t>
    </dgm:pt>
    <dgm:pt modelId="{A7CEBAB1-B27A-4E51-8B7C-0DDD88BA0D4A}">
      <dgm:prSet custT="1"/>
      <dgm:spPr>
        <a:solidFill>
          <a:schemeClr val="accent4">
            <a:lumMod val="75000"/>
          </a:schemeClr>
        </a:solidFill>
      </dgm:spPr>
      <dgm:t>
        <a:bodyPr/>
        <a:lstStyle/>
        <a:p>
          <a:pPr rtl="1"/>
          <a:r>
            <a:rPr lang="ar-SA" sz="800" dirty="0" smtClean="0"/>
            <a:t> </a:t>
          </a:r>
          <a:r>
            <a:rPr lang="en-US" sz="2000" b="1" u="none" dirty="0" smtClean="0"/>
            <a:t>Order </a:t>
          </a:r>
        </a:p>
        <a:p>
          <a:pPr rtl="1"/>
          <a:r>
            <a:rPr lang="en-US" sz="2000" b="1" u="none" dirty="0" err="1" smtClean="0"/>
            <a:t>Nostocales</a:t>
          </a:r>
          <a:endParaRPr lang="ar-SA" sz="2000" b="1" u="none" dirty="0" smtClean="0"/>
        </a:p>
      </dgm:t>
    </dgm:pt>
    <dgm:pt modelId="{573359DC-D92A-4E11-BAAE-B76C28034E90}" type="sibTrans" cxnId="{AFE1C04D-68F0-407D-A599-07AE663C552E}">
      <dgm:prSet/>
      <dgm:spPr/>
      <dgm:t>
        <a:bodyPr/>
        <a:lstStyle/>
        <a:p>
          <a:pPr rtl="1"/>
          <a:endParaRPr lang="ar-SA"/>
        </a:p>
      </dgm:t>
    </dgm:pt>
    <dgm:pt modelId="{40B698A2-3806-4C2D-A925-97F27B573C84}" type="parTrans" cxnId="{AFE1C04D-68F0-407D-A599-07AE663C552E}">
      <dgm:prSet/>
      <dgm:spPr/>
      <dgm:t>
        <a:bodyPr/>
        <a:lstStyle/>
        <a:p>
          <a:pPr rtl="1"/>
          <a:endParaRPr lang="ar-SA"/>
        </a:p>
      </dgm:t>
    </dgm:pt>
    <dgm:pt modelId="{3A7E9A8B-6FB7-4493-AAA0-AFA8B039CF21}" type="sibTrans" cxnId="{C60119F5-C5A8-4EF0-B2FF-85BEE0AD0FDC}">
      <dgm:prSet/>
      <dgm:spPr/>
      <dgm:t>
        <a:bodyPr/>
        <a:lstStyle/>
        <a:p>
          <a:pPr rtl="1"/>
          <a:endParaRPr lang="ar-SA"/>
        </a:p>
      </dgm:t>
    </dgm:pt>
    <dgm:pt modelId="{E9FAB0F0-A07F-448C-9834-A1AB190DB03C}" type="parTrans" cxnId="{C60119F5-C5A8-4EF0-B2FF-85BEE0AD0FDC}">
      <dgm:prSet/>
      <dgm:spPr/>
      <dgm:t>
        <a:bodyPr/>
        <a:lstStyle/>
        <a:p>
          <a:pPr rtl="1"/>
          <a:endParaRPr lang="ar-SA">
            <a:solidFill>
              <a:schemeClr val="tx1">
                <a:lumMod val="75000"/>
              </a:schemeClr>
            </a:solidFill>
          </a:endParaRPr>
        </a:p>
      </dgm:t>
    </dgm:pt>
    <dgm:pt modelId="{5E474B04-0606-4469-BAB2-1AD1B3AACF73}" type="sibTrans" cxnId="{AF0CB872-C541-4331-85E8-412BC6CEE807}">
      <dgm:prSet/>
      <dgm:spPr/>
      <dgm:t>
        <a:bodyPr/>
        <a:lstStyle/>
        <a:p>
          <a:pPr rtl="1"/>
          <a:endParaRPr lang="ar-SA"/>
        </a:p>
      </dgm:t>
    </dgm:pt>
    <dgm:pt modelId="{0019DCA9-07BB-4779-A8EE-6F54E1A51140}" type="parTrans" cxnId="{AF0CB872-C541-4331-85E8-412BC6CEE807}">
      <dgm:prSet/>
      <dgm:spPr/>
      <dgm:t>
        <a:bodyPr/>
        <a:lstStyle/>
        <a:p>
          <a:pPr rtl="1"/>
          <a:endParaRPr lang="ar-SA">
            <a:solidFill>
              <a:schemeClr val="tx1">
                <a:lumMod val="75000"/>
              </a:schemeClr>
            </a:solidFill>
          </a:endParaRPr>
        </a:p>
      </dgm:t>
    </dgm:pt>
    <dgm:pt modelId="{C2A5EECC-A589-4A25-A704-B39E1E851F0C}">
      <dgm:prSet custT="1"/>
      <dgm:spPr/>
      <dgm:t>
        <a:bodyPr/>
        <a:lstStyle/>
        <a:p>
          <a:pPr algn="ctr" rtl="1"/>
          <a:r>
            <a:rPr lang="en-US" sz="2000" b="1" u="none" dirty="0" smtClean="0"/>
            <a:t>Class</a:t>
          </a:r>
        </a:p>
        <a:p>
          <a:pPr algn="ctr" rtl="1"/>
          <a:r>
            <a:rPr lang="en-US" sz="2000" b="1" u="none" dirty="0" err="1" smtClean="0"/>
            <a:t>cyanophyceae</a:t>
          </a:r>
          <a:endParaRPr lang="en-US" sz="2000" b="1" u="none" dirty="0" smtClean="0"/>
        </a:p>
      </dgm:t>
    </dgm:pt>
    <dgm:pt modelId="{81F3B633-CFE9-4C0E-AEC9-CB9B982CB18E}" type="sibTrans" cxnId="{9BA491CB-32A1-487B-857F-3ADE98496650}">
      <dgm:prSet/>
      <dgm:spPr/>
      <dgm:t>
        <a:bodyPr/>
        <a:lstStyle/>
        <a:p>
          <a:pPr rtl="1"/>
          <a:endParaRPr lang="ar-SA"/>
        </a:p>
      </dgm:t>
    </dgm:pt>
    <dgm:pt modelId="{6B2E5DD4-F451-47AA-BD67-3CD00068CA26}" type="parTrans" cxnId="{9BA491CB-32A1-487B-857F-3ADE98496650}">
      <dgm:prSet/>
      <dgm:spPr/>
      <dgm:t>
        <a:bodyPr/>
        <a:lstStyle/>
        <a:p>
          <a:pPr rtl="1"/>
          <a:endParaRPr lang="ar-SA">
            <a:solidFill>
              <a:schemeClr val="tx1">
                <a:lumMod val="75000"/>
              </a:schemeClr>
            </a:solidFill>
          </a:endParaRPr>
        </a:p>
      </dgm:t>
    </dgm:pt>
    <dgm:pt modelId="{9DFFE7ED-ABD4-43F1-8638-9AAE76DACDD0}">
      <dgm:prSet custT="1"/>
      <dgm:spPr/>
      <dgm:t>
        <a:bodyPr/>
        <a:lstStyle/>
        <a:p>
          <a:pPr algn="ctr" rtl="1"/>
          <a:r>
            <a:rPr lang="en-US" sz="1800" b="1" u="none" dirty="0" smtClean="0"/>
            <a:t>Division</a:t>
          </a:r>
        </a:p>
        <a:p>
          <a:pPr algn="ctr" rtl="1"/>
          <a:r>
            <a:rPr lang="en-US" sz="1800" b="1" u="none" dirty="0" smtClean="0"/>
            <a:t>Cyanophyta (Cyanobacteria</a:t>
          </a:r>
          <a:r>
            <a:rPr lang="en-US" sz="2000" b="1" u="none" dirty="0" smtClean="0"/>
            <a:t>)</a:t>
          </a:r>
          <a:endParaRPr lang="ar-SA" sz="2000" b="1" u="none" dirty="0" smtClean="0"/>
        </a:p>
      </dgm:t>
    </dgm:pt>
    <dgm:pt modelId="{F7490D35-231C-466E-AA3E-FA90DCAD122F}" type="sibTrans" cxnId="{5D1E6E6F-2072-4BE2-9494-8C0997CA0C84}">
      <dgm:prSet/>
      <dgm:spPr/>
      <dgm:t>
        <a:bodyPr/>
        <a:lstStyle/>
        <a:p>
          <a:pPr algn="ctr" rtl="1"/>
          <a:endParaRPr lang="ar-SA"/>
        </a:p>
      </dgm:t>
    </dgm:pt>
    <dgm:pt modelId="{264A8561-DDAC-46BE-B7D1-18BEBAC5AFCC}" type="parTrans" cxnId="{5D1E6E6F-2072-4BE2-9494-8C0997CA0C84}">
      <dgm:prSet/>
      <dgm:spPr/>
      <dgm:t>
        <a:bodyPr/>
        <a:lstStyle/>
        <a:p>
          <a:pPr algn="ctr" rtl="1"/>
          <a:endParaRPr lang="ar-SA">
            <a:solidFill>
              <a:schemeClr val="tx1">
                <a:lumMod val="75000"/>
              </a:schemeClr>
            </a:solidFill>
          </a:endParaRPr>
        </a:p>
      </dgm:t>
    </dgm:pt>
    <dgm:pt modelId="{08303FC9-CC38-4961-A854-B88D4A52CDC0}">
      <dgm:prSet phldrT="[Text]" custT="1"/>
      <dgm:spPr/>
      <dgm:t>
        <a:bodyPr/>
        <a:lstStyle/>
        <a:p>
          <a:pPr algn="ctr" rtl="1"/>
          <a:r>
            <a:rPr lang="en-US" sz="2000" b="1" u="none" dirty="0" smtClean="0"/>
            <a:t>Kingdom</a:t>
          </a:r>
        </a:p>
        <a:p>
          <a:pPr algn="ctr" rtl="1"/>
          <a:r>
            <a:rPr lang="en-US" sz="2000" b="1" u="none" dirty="0" err="1" smtClean="0"/>
            <a:t>Monera</a:t>
          </a:r>
          <a:endParaRPr lang="en-US" sz="2000" b="1" u="none" dirty="0" smtClean="0"/>
        </a:p>
      </dgm:t>
    </dgm:pt>
    <dgm:pt modelId="{32FEE214-0849-4A9E-B746-8B2C5C4BFD90}" type="sibTrans" cxnId="{E0F6583E-1DE5-470C-90F3-2C403B2D751A}">
      <dgm:prSet/>
      <dgm:spPr/>
      <dgm:t>
        <a:bodyPr/>
        <a:lstStyle/>
        <a:p>
          <a:pPr algn="ctr" rtl="1"/>
          <a:endParaRPr lang="ar-SA"/>
        </a:p>
      </dgm:t>
    </dgm:pt>
    <dgm:pt modelId="{30C3EA2B-8C76-4E7E-A884-2D60E925E714}" type="parTrans" cxnId="{E0F6583E-1DE5-470C-90F3-2C403B2D751A}">
      <dgm:prSet/>
      <dgm:spPr/>
      <dgm:t>
        <a:bodyPr/>
        <a:lstStyle/>
        <a:p>
          <a:pPr algn="ctr" rtl="1"/>
          <a:endParaRPr lang="ar-SA"/>
        </a:p>
      </dgm:t>
    </dgm:pt>
    <dgm:pt modelId="{57D81BC2-F686-42F2-A1E2-53C825C76C91}" type="sibTrans" cxnId="{40012AF7-28DF-4FFE-8FA4-DDC663E9B419}">
      <dgm:prSet/>
      <dgm:spPr/>
      <dgm:t>
        <a:bodyPr/>
        <a:lstStyle/>
        <a:p>
          <a:pPr algn="ctr" rtl="1"/>
          <a:endParaRPr lang="ar-SA"/>
        </a:p>
      </dgm:t>
    </dgm:pt>
    <dgm:pt modelId="{B336CEE2-7B9D-49A6-B39C-53305ADFA7DE}" type="parTrans" cxnId="{40012AF7-28DF-4FFE-8FA4-DDC663E9B419}">
      <dgm:prSet/>
      <dgm:spPr/>
      <dgm:t>
        <a:bodyPr/>
        <a:lstStyle/>
        <a:p>
          <a:pPr algn="ctr" rtl="1"/>
          <a:endParaRPr lang="ar-SA">
            <a:solidFill>
              <a:schemeClr val="tx1">
                <a:lumMod val="75000"/>
              </a:schemeClr>
            </a:solidFill>
          </a:endParaRPr>
        </a:p>
      </dgm:t>
    </dgm:pt>
    <dgm:pt modelId="{E7DB3CDB-FFC8-4C73-9FD5-DD2B9BF5B8D7}" type="pres">
      <dgm:prSet presAssocID="{886B65BE-1977-44FA-B1D6-88E736B3C049}" presName="hierChild1" presStyleCnt="0">
        <dgm:presLayoutVars>
          <dgm:orgChart val="1"/>
          <dgm:chPref val="1"/>
          <dgm:dir/>
          <dgm:animOne val="branch"/>
          <dgm:animLvl val="lvl"/>
          <dgm:resizeHandles/>
        </dgm:presLayoutVars>
      </dgm:prSet>
      <dgm:spPr/>
      <dgm:t>
        <a:bodyPr/>
        <a:lstStyle/>
        <a:p>
          <a:pPr rtl="1"/>
          <a:endParaRPr lang="ar-SA"/>
        </a:p>
      </dgm:t>
    </dgm:pt>
    <dgm:pt modelId="{45AE5C8D-2139-4B8A-AB2F-06E4DAF0E6D5}" type="pres">
      <dgm:prSet presAssocID="{08303FC9-CC38-4961-A854-B88D4A52CDC0}" presName="hierRoot1" presStyleCnt="0">
        <dgm:presLayoutVars>
          <dgm:hierBranch val="init"/>
        </dgm:presLayoutVars>
      </dgm:prSet>
      <dgm:spPr/>
      <dgm:t>
        <a:bodyPr/>
        <a:lstStyle/>
        <a:p>
          <a:pPr rtl="1"/>
          <a:endParaRPr lang="ar-SA"/>
        </a:p>
      </dgm:t>
    </dgm:pt>
    <dgm:pt modelId="{0ECDD18A-CCE0-454D-B3D1-4082B9696E86}" type="pres">
      <dgm:prSet presAssocID="{08303FC9-CC38-4961-A854-B88D4A52CDC0}" presName="rootComposite1" presStyleCnt="0"/>
      <dgm:spPr/>
      <dgm:t>
        <a:bodyPr/>
        <a:lstStyle/>
        <a:p>
          <a:pPr rtl="1"/>
          <a:endParaRPr lang="ar-SA"/>
        </a:p>
      </dgm:t>
    </dgm:pt>
    <dgm:pt modelId="{284D9323-8CF6-4033-88FB-6269F5DDE210}" type="pres">
      <dgm:prSet presAssocID="{08303FC9-CC38-4961-A854-B88D4A52CDC0}" presName="rootText1" presStyleLbl="node0" presStyleIdx="0" presStyleCnt="1" custScaleX="195798" custScaleY="196394" custLinFactNeighborX="89072" custLinFactNeighborY="52998">
        <dgm:presLayoutVars>
          <dgm:chPref val="3"/>
        </dgm:presLayoutVars>
      </dgm:prSet>
      <dgm:spPr/>
      <dgm:t>
        <a:bodyPr/>
        <a:lstStyle/>
        <a:p>
          <a:pPr rtl="1"/>
          <a:endParaRPr lang="ar-SA"/>
        </a:p>
      </dgm:t>
    </dgm:pt>
    <dgm:pt modelId="{E830C3F5-07FE-4662-B2FA-2F412D1659C9}" type="pres">
      <dgm:prSet presAssocID="{08303FC9-CC38-4961-A854-B88D4A52CDC0}" presName="rootConnector1" presStyleLbl="node1" presStyleIdx="0" presStyleCnt="0"/>
      <dgm:spPr/>
      <dgm:t>
        <a:bodyPr/>
        <a:lstStyle/>
        <a:p>
          <a:pPr rtl="1"/>
          <a:endParaRPr lang="ar-SA"/>
        </a:p>
      </dgm:t>
    </dgm:pt>
    <dgm:pt modelId="{4E5D13B2-803B-4BF2-96CF-521D54E02F64}" type="pres">
      <dgm:prSet presAssocID="{08303FC9-CC38-4961-A854-B88D4A52CDC0}" presName="hierChild2" presStyleCnt="0"/>
      <dgm:spPr/>
      <dgm:t>
        <a:bodyPr/>
        <a:lstStyle/>
        <a:p>
          <a:pPr rtl="1"/>
          <a:endParaRPr lang="ar-SA"/>
        </a:p>
      </dgm:t>
    </dgm:pt>
    <dgm:pt modelId="{EF7BE311-3E4D-4580-AF79-5C4480A75058}" type="pres">
      <dgm:prSet presAssocID="{B336CEE2-7B9D-49A6-B39C-53305ADFA7DE}" presName="Name37" presStyleLbl="parChTrans1D2" presStyleIdx="0" presStyleCnt="1"/>
      <dgm:spPr/>
      <dgm:t>
        <a:bodyPr/>
        <a:lstStyle/>
        <a:p>
          <a:pPr rtl="1"/>
          <a:endParaRPr lang="ar-SA"/>
        </a:p>
      </dgm:t>
    </dgm:pt>
    <dgm:pt modelId="{BF7183CE-E849-4414-A62F-60C56E3BB79A}" type="pres">
      <dgm:prSet presAssocID="{9DFFE7ED-ABD4-43F1-8638-9AAE76DACDD0}" presName="hierRoot2" presStyleCnt="0">
        <dgm:presLayoutVars>
          <dgm:hierBranch/>
        </dgm:presLayoutVars>
      </dgm:prSet>
      <dgm:spPr/>
      <dgm:t>
        <a:bodyPr/>
        <a:lstStyle/>
        <a:p>
          <a:pPr rtl="1"/>
          <a:endParaRPr lang="ar-SA"/>
        </a:p>
      </dgm:t>
    </dgm:pt>
    <dgm:pt modelId="{144D00FF-519A-4383-85EE-A9E21209089D}" type="pres">
      <dgm:prSet presAssocID="{9DFFE7ED-ABD4-43F1-8638-9AAE76DACDD0}" presName="rootComposite" presStyleCnt="0"/>
      <dgm:spPr/>
      <dgm:t>
        <a:bodyPr/>
        <a:lstStyle/>
        <a:p>
          <a:pPr rtl="1"/>
          <a:endParaRPr lang="ar-SA"/>
        </a:p>
      </dgm:t>
    </dgm:pt>
    <dgm:pt modelId="{5A3A76F8-3130-43C5-8FBB-0EA318527F46}" type="pres">
      <dgm:prSet presAssocID="{9DFFE7ED-ABD4-43F1-8638-9AAE76DACDD0}" presName="rootText" presStyleLbl="node2" presStyleIdx="0" presStyleCnt="1" custScaleX="298610" custScaleY="227047" custLinFactNeighborX="87608" custLinFactNeighborY="60344">
        <dgm:presLayoutVars>
          <dgm:chPref val="3"/>
        </dgm:presLayoutVars>
      </dgm:prSet>
      <dgm:spPr/>
      <dgm:t>
        <a:bodyPr/>
        <a:lstStyle/>
        <a:p>
          <a:pPr rtl="1"/>
          <a:endParaRPr lang="ar-SA"/>
        </a:p>
      </dgm:t>
    </dgm:pt>
    <dgm:pt modelId="{26EF4576-9A79-4435-9FD7-4D5C9F3659EA}" type="pres">
      <dgm:prSet presAssocID="{9DFFE7ED-ABD4-43F1-8638-9AAE76DACDD0}" presName="rootConnector" presStyleLbl="node2" presStyleIdx="0" presStyleCnt="1"/>
      <dgm:spPr/>
      <dgm:t>
        <a:bodyPr/>
        <a:lstStyle/>
        <a:p>
          <a:pPr rtl="1"/>
          <a:endParaRPr lang="ar-SA"/>
        </a:p>
      </dgm:t>
    </dgm:pt>
    <dgm:pt modelId="{E91104C2-37E6-4057-AA4C-AE2F2F8A8339}" type="pres">
      <dgm:prSet presAssocID="{9DFFE7ED-ABD4-43F1-8638-9AAE76DACDD0}" presName="hierChild4" presStyleCnt="0"/>
      <dgm:spPr/>
      <dgm:t>
        <a:bodyPr/>
        <a:lstStyle/>
        <a:p>
          <a:pPr rtl="1"/>
          <a:endParaRPr lang="ar-SA"/>
        </a:p>
      </dgm:t>
    </dgm:pt>
    <dgm:pt modelId="{5EB33DE4-0510-42CE-A0DD-882940FF765C}" type="pres">
      <dgm:prSet presAssocID="{264A8561-DDAC-46BE-B7D1-18BEBAC5AFCC}" presName="Name35" presStyleLbl="parChTrans1D3" presStyleIdx="0" presStyleCnt="1"/>
      <dgm:spPr/>
      <dgm:t>
        <a:bodyPr/>
        <a:lstStyle/>
        <a:p>
          <a:pPr rtl="1"/>
          <a:endParaRPr lang="ar-SA"/>
        </a:p>
      </dgm:t>
    </dgm:pt>
    <dgm:pt modelId="{44A86E6F-85F5-419F-9D7E-5839C2A77422}" type="pres">
      <dgm:prSet presAssocID="{C2A5EECC-A589-4A25-A704-B39E1E851F0C}" presName="hierRoot2" presStyleCnt="0">
        <dgm:presLayoutVars>
          <dgm:hierBranch/>
        </dgm:presLayoutVars>
      </dgm:prSet>
      <dgm:spPr/>
      <dgm:t>
        <a:bodyPr/>
        <a:lstStyle/>
        <a:p>
          <a:pPr rtl="1"/>
          <a:endParaRPr lang="ar-SA"/>
        </a:p>
      </dgm:t>
    </dgm:pt>
    <dgm:pt modelId="{A9624135-6E14-4C8A-B66A-83C3327EFF22}" type="pres">
      <dgm:prSet presAssocID="{C2A5EECC-A589-4A25-A704-B39E1E851F0C}" presName="rootComposite" presStyleCnt="0"/>
      <dgm:spPr/>
      <dgm:t>
        <a:bodyPr/>
        <a:lstStyle/>
        <a:p>
          <a:pPr rtl="1"/>
          <a:endParaRPr lang="ar-SA"/>
        </a:p>
      </dgm:t>
    </dgm:pt>
    <dgm:pt modelId="{B8892EC7-3BA3-4F48-A781-6EECECFEFBEE}" type="pres">
      <dgm:prSet presAssocID="{C2A5EECC-A589-4A25-A704-B39E1E851F0C}" presName="rootText" presStyleLbl="node3" presStyleIdx="0" presStyleCnt="1" custScaleX="234169" custScaleY="186852" custLinFactNeighborX="87779" custLinFactNeighborY="58194">
        <dgm:presLayoutVars>
          <dgm:chPref val="3"/>
        </dgm:presLayoutVars>
      </dgm:prSet>
      <dgm:spPr/>
      <dgm:t>
        <a:bodyPr/>
        <a:lstStyle/>
        <a:p>
          <a:pPr rtl="1"/>
          <a:endParaRPr lang="ar-SA"/>
        </a:p>
      </dgm:t>
    </dgm:pt>
    <dgm:pt modelId="{E06620FA-706F-4D27-8F1D-EAA94AFD4EB3}" type="pres">
      <dgm:prSet presAssocID="{C2A5EECC-A589-4A25-A704-B39E1E851F0C}" presName="rootConnector" presStyleLbl="node3" presStyleIdx="0" presStyleCnt="1"/>
      <dgm:spPr/>
      <dgm:t>
        <a:bodyPr/>
        <a:lstStyle/>
        <a:p>
          <a:pPr rtl="1"/>
          <a:endParaRPr lang="ar-SA"/>
        </a:p>
      </dgm:t>
    </dgm:pt>
    <dgm:pt modelId="{29BE5AB1-55B8-49AB-A4BF-64AB1108A677}" type="pres">
      <dgm:prSet presAssocID="{C2A5EECC-A589-4A25-A704-B39E1E851F0C}" presName="hierChild4" presStyleCnt="0"/>
      <dgm:spPr/>
      <dgm:t>
        <a:bodyPr/>
        <a:lstStyle/>
        <a:p>
          <a:pPr rtl="1"/>
          <a:endParaRPr lang="ar-SA"/>
        </a:p>
      </dgm:t>
    </dgm:pt>
    <dgm:pt modelId="{CED949EF-2EF2-4CF2-8774-107FBCBACF1A}" type="pres">
      <dgm:prSet presAssocID="{6B2E5DD4-F451-47AA-BD67-3CD00068CA26}" presName="Name35" presStyleLbl="parChTrans1D4" presStyleIdx="0" presStyleCnt="9"/>
      <dgm:spPr/>
      <dgm:t>
        <a:bodyPr/>
        <a:lstStyle/>
        <a:p>
          <a:pPr rtl="1"/>
          <a:endParaRPr lang="ar-SA"/>
        </a:p>
      </dgm:t>
    </dgm:pt>
    <dgm:pt modelId="{BC957EA8-ECA1-4680-B54A-86BB2E5656C4}" type="pres">
      <dgm:prSet presAssocID="{A7CEBAB1-B27A-4E51-8B7C-0DDD88BA0D4A}" presName="hierRoot2" presStyleCnt="0">
        <dgm:presLayoutVars>
          <dgm:hierBranch val="hang"/>
        </dgm:presLayoutVars>
      </dgm:prSet>
      <dgm:spPr/>
      <dgm:t>
        <a:bodyPr/>
        <a:lstStyle/>
        <a:p>
          <a:pPr rtl="1"/>
          <a:endParaRPr lang="ar-SA"/>
        </a:p>
      </dgm:t>
    </dgm:pt>
    <dgm:pt modelId="{96E51718-970B-4762-A23F-CCBE0827AD45}" type="pres">
      <dgm:prSet presAssocID="{A7CEBAB1-B27A-4E51-8B7C-0DDD88BA0D4A}" presName="rootComposite" presStyleCnt="0"/>
      <dgm:spPr/>
      <dgm:t>
        <a:bodyPr/>
        <a:lstStyle/>
        <a:p>
          <a:pPr rtl="1"/>
          <a:endParaRPr lang="ar-SA"/>
        </a:p>
      </dgm:t>
    </dgm:pt>
    <dgm:pt modelId="{7482AF1B-2AFE-4BBC-81FC-5313D523D842}" type="pres">
      <dgm:prSet presAssocID="{A7CEBAB1-B27A-4E51-8B7C-0DDD88BA0D4A}" presName="rootText" presStyleLbl="node4" presStyleIdx="0" presStyleCnt="8" custScaleX="225938" custScaleY="183381" custLinFactNeighborX="83663" custLinFactNeighborY="51470">
        <dgm:presLayoutVars>
          <dgm:chPref val="3"/>
        </dgm:presLayoutVars>
      </dgm:prSet>
      <dgm:spPr/>
      <dgm:t>
        <a:bodyPr/>
        <a:lstStyle/>
        <a:p>
          <a:pPr rtl="1"/>
          <a:endParaRPr lang="ar-SA"/>
        </a:p>
      </dgm:t>
    </dgm:pt>
    <dgm:pt modelId="{D285AFF1-BDC0-4162-BDD1-1B7617998787}" type="pres">
      <dgm:prSet presAssocID="{A7CEBAB1-B27A-4E51-8B7C-0DDD88BA0D4A}" presName="rootConnector" presStyleLbl="node4" presStyleIdx="0" presStyleCnt="8"/>
      <dgm:spPr/>
      <dgm:t>
        <a:bodyPr/>
        <a:lstStyle/>
        <a:p>
          <a:pPr rtl="1"/>
          <a:endParaRPr lang="ar-SA"/>
        </a:p>
      </dgm:t>
    </dgm:pt>
    <dgm:pt modelId="{C7E039E3-8D7E-41BC-9988-14E39413A888}" type="pres">
      <dgm:prSet presAssocID="{A7CEBAB1-B27A-4E51-8B7C-0DDD88BA0D4A}" presName="hierChild4" presStyleCnt="0"/>
      <dgm:spPr/>
      <dgm:t>
        <a:bodyPr/>
        <a:lstStyle/>
        <a:p>
          <a:pPr rtl="1"/>
          <a:endParaRPr lang="ar-SA"/>
        </a:p>
      </dgm:t>
    </dgm:pt>
    <dgm:pt modelId="{8C4B72F9-2E5C-4F39-85AD-B7D089F308C8}" type="pres">
      <dgm:prSet presAssocID="{0019DCA9-07BB-4779-A8EE-6F54E1A51140}" presName="Name48" presStyleLbl="parChTrans1D4" presStyleIdx="1" presStyleCnt="9"/>
      <dgm:spPr/>
      <dgm:t>
        <a:bodyPr/>
        <a:lstStyle/>
        <a:p>
          <a:pPr rtl="1"/>
          <a:endParaRPr lang="ar-SA"/>
        </a:p>
      </dgm:t>
    </dgm:pt>
    <dgm:pt modelId="{48B35432-678A-4DD4-8B1C-FF4B08DBB81C}" type="pres">
      <dgm:prSet presAssocID="{8ED63A5E-A8EA-45A8-B4AD-404F6069D33A}" presName="hierRoot2" presStyleCnt="0">
        <dgm:presLayoutVars>
          <dgm:hierBranch/>
        </dgm:presLayoutVars>
      </dgm:prSet>
      <dgm:spPr/>
      <dgm:t>
        <a:bodyPr/>
        <a:lstStyle/>
        <a:p>
          <a:pPr rtl="1"/>
          <a:endParaRPr lang="ar-SA"/>
        </a:p>
      </dgm:t>
    </dgm:pt>
    <dgm:pt modelId="{EA9DB0E8-0926-4FCB-B78E-1820609355A5}" type="pres">
      <dgm:prSet presAssocID="{8ED63A5E-A8EA-45A8-B4AD-404F6069D33A}" presName="rootComposite" presStyleCnt="0"/>
      <dgm:spPr/>
      <dgm:t>
        <a:bodyPr/>
        <a:lstStyle/>
        <a:p>
          <a:pPr rtl="1"/>
          <a:endParaRPr lang="ar-SA"/>
        </a:p>
      </dgm:t>
    </dgm:pt>
    <dgm:pt modelId="{659B3417-BE29-4CC8-84C3-029444F86418}" type="pres">
      <dgm:prSet presAssocID="{8ED63A5E-A8EA-45A8-B4AD-404F6069D33A}" presName="rootText" presStyleLbl="node4" presStyleIdx="1" presStyleCnt="8" custScaleX="233760" custScaleY="235441" custLinFactX="-36041" custLinFactY="-298058" custLinFactNeighborX="-100000" custLinFactNeighborY="-300000">
        <dgm:presLayoutVars>
          <dgm:chPref val="3"/>
        </dgm:presLayoutVars>
      </dgm:prSet>
      <dgm:spPr/>
      <dgm:t>
        <a:bodyPr/>
        <a:lstStyle/>
        <a:p>
          <a:pPr rtl="1"/>
          <a:endParaRPr lang="ar-SA"/>
        </a:p>
      </dgm:t>
    </dgm:pt>
    <dgm:pt modelId="{1C93BBF0-118D-462E-A603-4510791CD84C}" type="pres">
      <dgm:prSet presAssocID="{8ED63A5E-A8EA-45A8-B4AD-404F6069D33A}" presName="rootConnector" presStyleLbl="node4" presStyleIdx="1" presStyleCnt="8"/>
      <dgm:spPr/>
      <dgm:t>
        <a:bodyPr/>
        <a:lstStyle/>
        <a:p>
          <a:pPr rtl="1"/>
          <a:endParaRPr lang="ar-SA"/>
        </a:p>
      </dgm:t>
    </dgm:pt>
    <dgm:pt modelId="{0159B163-0066-4DDF-82AC-9EB54ED5A643}" type="pres">
      <dgm:prSet presAssocID="{8ED63A5E-A8EA-45A8-B4AD-404F6069D33A}" presName="hierChild4" presStyleCnt="0"/>
      <dgm:spPr/>
      <dgm:t>
        <a:bodyPr/>
        <a:lstStyle/>
        <a:p>
          <a:pPr rtl="1"/>
          <a:endParaRPr lang="ar-SA"/>
        </a:p>
      </dgm:t>
    </dgm:pt>
    <dgm:pt modelId="{A0704F1B-9934-4F72-828C-68FD2AD3479C}" type="pres">
      <dgm:prSet presAssocID="{ADEE8094-1BFD-444C-A0DC-D1B0C73D8514}" presName="Name35" presStyleLbl="parChTrans1D4" presStyleIdx="2" presStyleCnt="9"/>
      <dgm:spPr/>
      <dgm:t>
        <a:bodyPr/>
        <a:lstStyle/>
        <a:p>
          <a:pPr rtl="1"/>
          <a:endParaRPr lang="ar-SA"/>
        </a:p>
      </dgm:t>
    </dgm:pt>
    <dgm:pt modelId="{108C36A5-2DBF-4431-AC1A-734B6CBB1F86}" type="pres">
      <dgm:prSet presAssocID="{4C338E18-00D2-45C0-A106-806FD9858743}" presName="hierRoot2" presStyleCnt="0">
        <dgm:presLayoutVars>
          <dgm:hierBranch val="hang"/>
        </dgm:presLayoutVars>
      </dgm:prSet>
      <dgm:spPr/>
      <dgm:t>
        <a:bodyPr/>
        <a:lstStyle/>
        <a:p>
          <a:pPr rtl="1"/>
          <a:endParaRPr lang="ar-SA"/>
        </a:p>
      </dgm:t>
    </dgm:pt>
    <dgm:pt modelId="{84CE60D8-8C5E-4985-8441-2582DF9B2831}" type="pres">
      <dgm:prSet presAssocID="{4C338E18-00D2-45C0-A106-806FD9858743}" presName="rootComposite" presStyleCnt="0"/>
      <dgm:spPr/>
      <dgm:t>
        <a:bodyPr/>
        <a:lstStyle/>
        <a:p>
          <a:pPr rtl="1"/>
          <a:endParaRPr lang="ar-SA"/>
        </a:p>
      </dgm:t>
    </dgm:pt>
    <dgm:pt modelId="{83174E9C-B7C7-4BD9-AEBB-8761A09B7E40}" type="pres">
      <dgm:prSet presAssocID="{4C338E18-00D2-45C0-A106-806FD9858743}" presName="rootText" presStyleLbl="node4" presStyleIdx="2" presStyleCnt="8" custScaleX="204531" custScaleY="224588" custLinFactX="-76808" custLinFactY="-278252" custLinFactNeighborX="-100000" custLinFactNeighborY="-300000">
        <dgm:presLayoutVars>
          <dgm:chPref val="3"/>
        </dgm:presLayoutVars>
      </dgm:prSet>
      <dgm:spPr/>
      <dgm:t>
        <a:bodyPr/>
        <a:lstStyle/>
        <a:p>
          <a:pPr rtl="1"/>
          <a:endParaRPr lang="ar-SA"/>
        </a:p>
      </dgm:t>
    </dgm:pt>
    <dgm:pt modelId="{595EF4AA-C0EF-4DD5-852B-B799BECEA81A}" type="pres">
      <dgm:prSet presAssocID="{4C338E18-00D2-45C0-A106-806FD9858743}" presName="rootConnector" presStyleLbl="node4" presStyleIdx="2" presStyleCnt="8"/>
      <dgm:spPr/>
      <dgm:t>
        <a:bodyPr/>
        <a:lstStyle/>
        <a:p>
          <a:pPr rtl="1"/>
          <a:endParaRPr lang="ar-SA"/>
        </a:p>
      </dgm:t>
    </dgm:pt>
    <dgm:pt modelId="{4C751C68-0534-4104-B0F6-5F2EC1C1E064}" type="pres">
      <dgm:prSet presAssocID="{4C338E18-00D2-45C0-A106-806FD9858743}" presName="hierChild4" presStyleCnt="0"/>
      <dgm:spPr/>
      <dgm:t>
        <a:bodyPr/>
        <a:lstStyle/>
        <a:p>
          <a:pPr rtl="1"/>
          <a:endParaRPr lang="ar-SA"/>
        </a:p>
      </dgm:t>
    </dgm:pt>
    <dgm:pt modelId="{0FA3FF12-AF12-48ED-A179-5196EB3144D8}" type="pres">
      <dgm:prSet presAssocID="{4C338E18-00D2-45C0-A106-806FD9858743}" presName="hierChild5" presStyleCnt="0"/>
      <dgm:spPr/>
      <dgm:t>
        <a:bodyPr/>
        <a:lstStyle/>
        <a:p>
          <a:pPr rtl="1"/>
          <a:endParaRPr lang="ar-SA"/>
        </a:p>
      </dgm:t>
    </dgm:pt>
    <dgm:pt modelId="{4E798B68-F25F-4D0B-9672-AF4B5E533E23}" type="pres">
      <dgm:prSet presAssocID="{8DC62123-1EC4-4632-8B35-91F4203F803B}" presName="Name35" presStyleLbl="parChTrans1D4" presStyleIdx="3" presStyleCnt="9"/>
      <dgm:spPr/>
      <dgm:t>
        <a:bodyPr/>
        <a:lstStyle/>
        <a:p>
          <a:pPr rtl="1"/>
          <a:endParaRPr lang="ar-SA"/>
        </a:p>
      </dgm:t>
    </dgm:pt>
    <dgm:pt modelId="{53B50E75-AC82-4861-A6B5-6FDE05A2E9F8}" type="pres">
      <dgm:prSet presAssocID="{A521EB47-F381-410A-9EBA-0AF99EE50810}" presName="hierRoot2" presStyleCnt="0">
        <dgm:presLayoutVars>
          <dgm:hierBranch val="hang"/>
        </dgm:presLayoutVars>
      </dgm:prSet>
      <dgm:spPr/>
      <dgm:t>
        <a:bodyPr/>
        <a:lstStyle/>
        <a:p>
          <a:pPr rtl="1"/>
          <a:endParaRPr lang="ar-SA"/>
        </a:p>
      </dgm:t>
    </dgm:pt>
    <dgm:pt modelId="{D873A0B1-86DA-4B28-94AC-61FD31A806D5}" type="pres">
      <dgm:prSet presAssocID="{A521EB47-F381-410A-9EBA-0AF99EE50810}" presName="rootComposite" presStyleCnt="0"/>
      <dgm:spPr/>
      <dgm:t>
        <a:bodyPr/>
        <a:lstStyle/>
        <a:p>
          <a:pPr rtl="1"/>
          <a:endParaRPr lang="ar-SA"/>
        </a:p>
      </dgm:t>
    </dgm:pt>
    <dgm:pt modelId="{48FCFEC7-935A-40EA-9729-FB8D789D2F4A}" type="pres">
      <dgm:prSet presAssocID="{A521EB47-F381-410A-9EBA-0AF99EE50810}" presName="rootText" presStyleLbl="node4" presStyleIdx="3" presStyleCnt="8" custScaleX="169383" custScaleY="232231" custLinFactY="-278253" custLinFactNeighborX="-23489" custLinFactNeighborY="-300000">
        <dgm:presLayoutVars>
          <dgm:chPref val="3"/>
        </dgm:presLayoutVars>
      </dgm:prSet>
      <dgm:spPr/>
      <dgm:t>
        <a:bodyPr/>
        <a:lstStyle/>
        <a:p>
          <a:pPr rtl="1"/>
          <a:endParaRPr lang="ar-SA"/>
        </a:p>
      </dgm:t>
    </dgm:pt>
    <dgm:pt modelId="{2B596040-CC5D-4BB2-BED9-0BBB6AC127B2}" type="pres">
      <dgm:prSet presAssocID="{A521EB47-F381-410A-9EBA-0AF99EE50810}" presName="rootConnector" presStyleLbl="node4" presStyleIdx="3" presStyleCnt="8"/>
      <dgm:spPr/>
      <dgm:t>
        <a:bodyPr/>
        <a:lstStyle/>
        <a:p>
          <a:pPr rtl="1"/>
          <a:endParaRPr lang="ar-SA"/>
        </a:p>
      </dgm:t>
    </dgm:pt>
    <dgm:pt modelId="{4EB0BF70-E0D7-4478-B77D-A6653FAC4460}" type="pres">
      <dgm:prSet presAssocID="{A521EB47-F381-410A-9EBA-0AF99EE50810}" presName="hierChild4" presStyleCnt="0"/>
      <dgm:spPr/>
      <dgm:t>
        <a:bodyPr/>
        <a:lstStyle/>
        <a:p>
          <a:pPr rtl="1"/>
          <a:endParaRPr lang="ar-SA"/>
        </a:p>
      </dgm:t>
    </dgm:pt>
    <dgm:pt modelId="{87BEC6DE-7AE5-464E-A111-3762C9A9B524}" type="pres">
      <dgm:prSet presAssocID="{A521EB47-F381-410A-9EBA-0AF99EE50810}" presName="hierChild5" presStyleCnt="0"/>
      <dgm:spPr/>
      <dgm:t>
        <a:bodyPr/>
        <a:lstStyle/>
        <a:p>
          <a:pPr rtl="1"/>
          <a:endParaRPr lang="ar-SA"/>
        </a:p>
      </dgm:t>
    </dgm:pt>
    <dgm:pt modelId="{5BE91F8A-6FEE-47F4-A9E4-E5456216AD30}" type="pres">
      <dgm:prSet presAssocID="{8ED63A5E-A8EA-45A8-B4AD-404F6069D33A}" presName="hierChild5" presStyleCnt="0"/>
      <dgm:spPr/>
      <dgm:t>
        <a:bodyPr/>
        <a:lstStyle/>
        <a:p>
          <a:pPr rtl="1"/>
          <a:endParaRPr lang="ar-SA"/>
        </a:p>
      </dgm:t>
    </dgm:pt>
    <dgm:pt modelId="{ED5F20AD-5D4D-49EA-B5FA-85788F02982B}" type="pres">
      <dgm:prSet presAssocID="{E9FAB0F0-A07F-448C-9834-A1AB190DB03C}" presName="Name48" presStyleLbl="parChTrans1D4" presStyleIdx="4" presStyleCnt="9"/>
      <dgm:spPr/>
      <dgm:t>
        <a:bodyPr/>
        <a:lstStyle/>
        <a:p>
          <a:pPr rtl="1"/>
          <a:endParaRPr lang="ar-SA"/>
        </a:p>
      </dgm:t>
    </dgm:pt>
    <dgm:pt modelId="{9B8569B8-D76C-4806-805C-FBBA31E099CD}" type="pres">
      <dgm:prSet presAssocID="{7F0D00BE-77A2-4B1A-AFC8-2F870350D972}" presName="hierRoot2" presStyleCnt="0">
        <dgm:presLayoutVars>
          <dgm:hierBranch/>
        </dgm:presLayoutVars>
      </dgm:prSet>
      <dgm:spPr/>
      <dgm:t>
        <a:bodyPr/>
        <a:lstStyle/>
        <a:p>
          <a:pPr rtl="1"/>
          <a:endParaRPr lang="ar-SA"/>
        </a:p>
      </dgm:t>
    </dgm:pt>
    <dgm:pt modelId="{B3A538C3-11D3-4B97-BBF4-0BCB6493D28D}" type="pres">
      <dgm:prSet presAssocID="{7F0D00BE-77A2-4B1A-AFC8-2F870350D972}" presName="rootComposite" presStyleCnt="0"/>
      <dgm:spPr/>
      <dgm:t>
        <a:bodyPr/>
        <a:lstStyle/>
        <a:p>
          <a:pPr rtl="1"/>
          <a:endParaRPr lang="ar-SA"/>
        </a:p>
      </dgm:t>
    </dgm:pt>
    <dgm:pt modelId="{287A4C0B-5159-434F-B80E-AE23583DB3F9}" type="pres">
      <dgm:prSet presAssocID="{7F0D00BE-77A2-4B1A-AFC8-2F870350D972}" presName="rootText" presStyleLbl="node4" presStyleIdx="4" presStyleCnt="8" custScaleX="278628" custScaleY="225242" custLinFactX="100000" custLinFactY="-293330" custLinFactNeighborX="143695" custLinFactNeighborY="-300000">
        <dgm:presLayoutVars>
          <dgm:chPref val="3"/>
        </dgm:presLayoutVars>
      </dgm:prSet>
      <dgm:spPr/>
      <dgm:t>
        <a:bodyPr/>
        <a:lstStyle/>
        <a:p>
          <a:pPr rtl="1"/>
          <a:endParaRPr lang="ar-SA"/>
        </a:p>
      </dgm:t>
    </dgm:pt>
    <dgm:pt modelId="{4507F697-4271-41C3-B640-13B2A708CD98}" type="pres">
      <dgm:prSet presAssocID="{7F0D00BE-77A2-4B1A-AFC8-2F870350D972}" presName="rootConnector" presStyleLbl="node4" presStyleIdx="4" presStyleCnt="8"/>
      <dgm:spPr/>
      <dgm:t>
        <a:bodyPr/>
        <a:lstStyle/>
        <a:p>
          <a:pPr rtl="1"/>
          <a:endParaRPr lang="ar-SA"/>
        </a:p>
      </dgm:t>
    </dgm:pt>
    <dgm:pt modelId="{5887B10C-8BBC-471A-A8EA-FDB5F36D4549}" type="pres">
      <dgm:prSet presAssocID="{7F0D00BE-77A2-4B1A-AFC8-2F870350D972}" presName="hierChild4" presStyleCnt="0"/>
      <dgm:spPr/>
      <dgm:t>
        <a:bodyPr/>
        <a:lstStyle/>
        <a:p>
          <a:pPr rtl="1"/>
          <a:endParaRPr lang="ar-SA"/>
        </a:p>
      </dgm:t>
    </dgm:pt>
    <dgm:pt modelId="{F8C2D3C9-2C6C-4728-808E-9ACCCEAC040A}" type="pres">
      <dgm:prSet presAssocID="{15C52C8B-5258-46D9-AA26-27516C672A34}" presName="Name35" presStyleLbl="parChTrans1D4" presStyleIdx="5" presStyleCnt="9"/>
      <dgm:spPr/>
      <dgm:t>
        <a:bodyPr/>
        <a:lstStyle/>
        <a:p>
          <a:pPr rtl="1"/>
          <a:endParaRPr lang="ar-SA"/>
        </a:p>
      </dgm:t>
    </dgm:pt>
    <dgm:pt modelId="{D150C684-55B7-49A5-BF2B-D8938BB30DB7}" type="pres">
      <dgm:prSet presAssocID="{6B181FA8-BB13-4810-9BD3-B181429B3877}" presName="hierRoot2" presStyleCnt="0">
        <dgm:presLayoutVars>
          <dgm:hierBranch/>
        </dgm:presLayoutVars>
      </dgm:prSet>
      <dgm:spPr/>
      <dgm:t>
        <a:bodyPr/>
        <a:lstStyle/>
        <a:p>
          <a:pPr rtl="1"/>
          <a:endParaRPr lang="ar-SA"/>
        </a:p>
      </dgm:t>
    </dgm:pt>
    <dgm:pt modelId="{11306604-2A5D-440A-9A7B-D412CCC97B09}" type="pres">
      <dgm:prSet presAssocID="{6B181FA8-BB13-4810-9BD3-B181429B3877}" presName="rootComposite" presStyleCnt="0"/>
      <dgm:spPr/>
      <dgm:t>
        <a:bodyPr/>
        <a:lstStyle/>
        <a:p>
          <a:pPr rtl="1"/>
          <a:endParaRPr lang="ar-SA"/>
        </a:p>
      </dgm:t>
    </dgm:pt>
    <dgm:pt modelId="{50C1C03E-CCCA-4F10-9FF3-33F029473E9A}" type="pres">
      <dgm:prSet presAssocID="{6B181FA8-BB13-4810-9BD3-B181429B3877}" presName="rootText" presStyleLbl="node4" presStyleIdx="5" presStyleCnt="8" custScaleX="237473" custScaleY="242630" custLinFactX="200000" custLinFactY="-247575" custLinFactNeighborX="234272" custLinFactNeighborY="-300000">
        <dgm:presLayoutVars>
          <dgm:chPref val="3"/>
        </dgm:presLayoutVars>
      </dgm:prSet>
      <dgm:spPr/>
      <dgm:t>
        <a:bodyPr/>
        <a:lstStyle/>
        <a:p>
          <a:pPr rtl="1"/>
          <a:endParaRPr lang="ar-SA"/>
        </a:p>
      </dgm:t>
    </dgm:pt>
    <dgm:pt modelId="{637B9ABD-EEAB-41B6-928B-2833FEBAD933}" type="pres">
      <dgm:prSet presAssocID="{6B181FA8-BB13-4810-9BD3-B181429B3877}" presName="rootConnector" presStyleLbl="node4" presStyleIdx="5" presStyleCnt="8"/>
      <dgm:spPr/>
      <dgm:t>
        <a:bodyPr/>
        <a:lstStyle/>
        <a:p>
          <a:pPr rtl="1"/>
          <a:endParaRPr lang="ar-SA"/>
        </a:p>
      </dgm:t>
    </dgm:pt>
    <dgm:pt modelId="{102ABB31-09B4-464D-82F6-8ADD3A0D4C1D}" type="pres">
      <dgm:prSet presAssocID="{6B181FA8-BB13-4810-9BD3-B181429B3877}" presName="hierChild4" presStyleCnt="0"/>
      <dgm:spPr/>
      <dgm:t>
        <a:bodyPr/>
        <a:lstStyle/>
        <a:p>
          <a:pPr rtl="1"/>
          <a:endParaRPr lang="ar-SA"/>
        </a:p>
      </dgm:t>
    </dgm:pt>
    <dgm:pt modelId="{0EC620CE-B06B-4442-A160-963DC72DC51C}" type="pres">
      <dgm:prSet presAssocID="{6B181FA8-BB13-4810-9BD3-B181429B3877}" presName="hierChild5" presStyleCnt="0"/>
      <dgm:spPr/>
      <dgm:t>
        <a:bodyPr/>
        <a:lstStyle/>
        <a:p>
          <a:pPr rtl="1"/>
          <a:endParaRPr lang="ar-SA"/>
        </a:p>
      </dgm:t>
    </dgm:pt>
    <dgm:pt modelId="{09F562A0-6F5A-4A26-94E5-851009A5B925}" type="pres">
      <dgm:prSet presAssocID="{FCDAB543-AF05-471A-A759-560076A039DB}" presName="Name35" presStyleLbl="parChTrans1D4" presStyleIdx="6" presStyleCnt="9"/>
      <dgm:spPr/>
      <dgm:t>
        <a:bodyPr/>
        <a:lstStyle/>
        <a:p>
          <a:pPr rtl="1"/>
          <a:endParaRPr lang="ar-SA"/>
        </a:p>
      </dgm:t>
    </dgm:pt>
    <dgm:pt modelId="{F45773D0-EDC0-434C-B1E0-D1401631F24E}" type="pres">
      <dgm:prSet presAssocID="{29F509A7-5D5D-4A87-8550-D398A68B635E}" presName="hierRoot2" presStyleCnt="0">
        <dgm:presLayoutVars>
          <dgm:hierBranch val="init"/>
        </dgm:presLayoutVars>
      </dgm:prSet>
      <dgm:spPr/>
      <dgm:t>
        <a:bodyPr/>
        <a:lstStyle/>
        <a:p>
          <a:pPr rtl="1"/>
          <a:endParaRPr lang="ar-SA"/>
        </a:p>
      </dgm:t>
    </dgm:pt>
    <dgm:pt modelId="{AD80C92D-CB3D-4524-BF84-5D4793CEC0BB}" type="pres">
      <dgm:prSet presAssocID="{29F509A7-5D5D-4A87-8550-D398A68B635E}" presName="rootComposite" presStyleCnt="0"/>
      <dgm:spPr/>
      <dgm:t>
        <a:bodyPr/>
        <a:lstStyle/>
        <a:p>
          <a:pPr rtl="1"/>
          <a:endParaRPr lang="ar-SA"/>
        </a:p>
      </dgm:t>
    </dgm:pt>
    <dgm:pt modelId="{BFD0BCC5-B623-49DA-8654-6C826AD85CDC}" type="pres">
      <dgm:prSet presAssocID="{29F509A7-5D5D-4A87-8550-D398A68B635E}" presName="rootText" presStyleLbl="node4" presStyleIdx="6" presStyleCnt="8" custScaleX="210853" custScaleY="228795" custLinFactY="-245964" custLinFactNeighborX="-84670" custLinFactNeighborY="-300000">
        <dgm:presLayoutVars>
          <dgm:chPref val="3"/>
        </dgm:presLayoutVars>
      </dgm:prSet>
      <dgm:spPr/>
      <dgm:t>
        <a:bodyPr/>
        <a:lstStyle/>
        <a:p>
          <a:pPr rtl="1"/>
          <a:endParaRPr lang="ar-SA"/>
        </a:p>
      </dgm:t>
    </dgm:pt>
    <dgm:pt modelId="{7B487554-14E4-4802-A5AE-EDB95A575FAC}" type="pres">
      <dgm:prSet presAssocID="{29F509A7-5D5D-4A87-8550-D398A68B635E}" presName="rootConnector" presStyleLbl="node4" presStyleIdx="6" presStyleCnt="8"/>
      <dgm:spPr/>
      <dgm:t>
        <a:bodyPr/>
        <a:lstStyle/>
        <a:p>
          <a:pPr rtl="1"/>
          <a:endParaRPr lang="ar-SA"/>
        </a:p>
      </dgm:t>
    </dgm:pt>
    <dgm:pt modelId="{AB26F666-3F5E-4B0C-A602-82553961400F}" type="pres">
      <dgm:prSet presAssocID="{29F509A7-5D5D-4A87-8550-D398A68B635E}" presName="hierChild4" presStyleCnt="0"/>
      <dgm:spPr/>
      <dgm:t>
        <a:bodyPr/>
        <a:lstStyle/>
        <a:p>
          <a:pPr rtl="1"/>
          <a:endParaRPr lang="ar-SA"/>
        </a:p>
      </dgm:t>
    </dgm:pt>
    <dgm:pt modelId="{2B50F330-AEF8-40ED-81CE-BF7238DC203F}" type="pres">
      <dgm:prSet presAssocID="{29F509A7-5D5D-4A87-8550-D398A68B635E}" presName="hierChild5" presStyleCnt="0"/>
      <dgm:spPr/>
      <dgm:t>
        <a:bodyPr/>
        <a:lstStyle/>
        <a:p>
          <a:pPr rtl="1"/>
          <a:endParaRPr lang="ar-SA"/>
        </a:p>
      </dgm:t>
    </dgm:pt>
    <dgm:pt modelId="{7AB0A218-39EB-4C42-A9C7-890E029C4DC2}" type="pres">
      <dgm:prSet presAssocID="{7F0D00BE-77A2-4B1A-AFC8-2F870350D972}" presName="hierChild5" presStyleCnt="0"/>
      <dgm:spPr/>
      <dgm:t>
        <a:bodyPr/>
        <a:lstStyle/>
        <a:p>
          <a:pPr rtl="1"/>
          <a:endParaRPr lang="ar-SA"/>
        </a:p>
      </dgm:t>
    </dgm:pt>
    <dgm:pt modelId="{64312D23-087C-46A4-AA10-36F055B85000}" type="pres">
      <dgm:prSet presAssocID="{A7CEBAB1-B27A-4E51-8B7C-0DDD88BA0D4A}" presName="hierChild5" presStyleCnt="0"/>
      <dgm:spPr/>
      <dgm:t>
        <a:bodyPr/>
        <a:lstStyle/>
        <a:p>
          <a:pPr rtl="1"/>
          <a:endParaRPr lang="ar-SA"/>
        </a:p>
      </dgm:t>
    </dgm:pt>
    <dgm:pt modelId="{943F0A56-99A9-4032-860B-45448E047F69}" type="pres">
      <dgm:prSet presAssocID="{40B698A2-3806-4C2D-A925-97F27B573C84}" presName="Name111" presStyleLbl="parChTrans1D4" presStyleIdx="7" presStyleCnt="9"/>
      <dgm:spPr/>
      <dgm:t>
        <a:bodyPr/>
        <a:lstStyle/>
        <a:p>
          <a:pPr rtl="1"/>
          <a:endParaRPr lang="ar-SA"/>
        </a:p>
      </dgm:t>
    </dgm:pt>
    <dgm:pt modelId="{97812703-9DD4-4715-B85A-78DFFDCCFA14}" type="pres">
      <dgm:prSet presAssocID="{12FD634A-24C2-4A97-9616-EAB1EECCEEA9}" presName="hierRoot3" presStyleCnt="0">
        <dgm:presLayoutVars>
          <dgm:hierBranch/>
        </dgm:presLayoutVars>
      </dgm:prSet>
      <dgm:spPr/>
      <dgm:t>
        <a:bodyPr/>
        <a:lstStyle/>
        <a:p>
          <a:pPr rtl="1"/>
          <a:endParaRPr lang="ar-SA"/>
        </a:p>
      </dgm:t>
    </dgm:pt>
    <dgm:pt modelId="{BB5043D7-6F87-4696-BB85-4B861A8E2EED}" type="pres">
      <dgm:prSet presAssocID="{12FD634A-24C2-4A97-9616-EAB1EECCEEA9}" presName="rootComposite3" presStyleCnt="0"/>
      <dgm:spPr/>
      <dgm:t>
        <a:bodyPr/>
        <a:lstStyle/>
        <a:p>
          <a:pPr rtl="1"/>
          <a:endParaRPr lang="ar-SA"/>
        </a:p>
      </dgm:t>
    </dgm:pt>
    <dgm:pt modelId="{66B8FBCE-0AD4-49A8-B5DA-945DA928C9C4}" type="pres">
      <dgm:prSet presAssocID="{12FD634A-24C2-4A97-9616-EAB1EECCEEA9}" presName="rootText3" presStyleLbl="asst4" presStyleIdx="0" presStyleCnt="1" custScaleX="277306" custScaleY="197199" custLinFactX="-100000" custLinFactY="200000" custLinFactNeighborX="-102263" custLinFactNeighborY="230003">
        <dgm:presLayoutVars>
          <dgm:chPref val="3"/>
        </dgm:presLayoutVars>
      </dgm:prSet>
      <dgm:spPr/>
      <dgm:t>
        <a:bodyPr/>
        <a:lstStyle/>
        <a:p>
          <a:pPr rtl="1"/>
          <a:endParaRPr lang="ar-SA"/>
        </a:p>
      </dgm:t>
    </dgm:pt>
    <dgm:pt modelId="{359C8AA6-3CF5-49B5-AB52-924A386BD071}" type="pres">
      <dgm:prSet presAssocID="{12FD634A-24C2-4A97-9616-EAB1EECCEEA9}" presName="rootConnector3" presStyleLbl="asst4" presStyleIdx="0" presStyleCnt="1"/>
      <dgm:spPr/>
      <dgm:t>
        <a:bodyPr/>
        <a:lstStyle/>
        <a:p>
          <a:pPr rtl="1"/>
          <a:endParaRPr lang="ar-SA"/>
        </a:p>
      </dgm:t>
    </dgm:pt>
    <dgm:pt modelId="{412F007C-7CE9-4DB3-972C-20E3E12462E3}" type="pres">
      <dgm:prSet presAssocID="{12FD634A-24C2-4A97-9616-EAB1EECCEEA9}" presName="hierChild6" presStyleCnt="0"/>
      <dgm:spPr/>
      <dgm:t>
        <a:bodyPr/>
        <a:lstStyle/>
        <a:p>
          <a:pPr rtl="1"/>
          <a:endParaRPr lang="ar-SA"/>
        </a:p>
      </dgm:t>
    </dgm:pt>
    <dgm:pt modelId="{97CD33DA-3231-4A2F-B964-6784176DB8ED}" type="pres">
      <dgm:prSet presAssocID="{9CA83E61-DBB7-417C-94EA-347E3542F87E}" presName="Name35" presStyleLbl="parChTrans1D4" presStyleIdx="8" presStyleCnt="9"/>
      <dgm:spPr/>
      <dgm:t>
        <a:bodyPr/>
        <a:lstStyle/>
        <a:p>
          <a:pPr rtl="1"/>
          <a:endParaRPr lang="ar-SA"/>
        </a:p>
      </dgm:t>
    </dgm:pt>
    <dgm:pt modelId="{B08C77B5-2439-496D-9C8B-6CD88FAB60E1}" type="pres">
      <dgm:prSet presAssocID="{C568008C-8B3B-474B-AEE6-A4D0A596FEA3}" presName="hierRoot2" presStyleCnt="0">
        <dgm:presLayoutVars>
          <dgm:hierBranch val="init"/>
        </dgm:presLayoutVars>
      </dgm:prSet>
      <dgm:spPr/>
      <dgm:t>
        <a:bodyPr/>
        <a:lstStyle/>
        <a:p>
          <a:pPr rtl="1"/>
          <a:endParaRPr lang="ar-SA"/>
        </a:p>
      </dgm:t>
    </dgm:pt>
    <dgm:pt modelId="{797ADF37-A7EE-44BA-B41A-4B740C6441B2}" type="pres">
      <dgm:prSet presAssocID="{C568008C-8B3B-474B-AEE6-A4D0A596FEA3}" presName="rootComposite" presStyleCnt="0"/>
      <dgm:spPr/>
      <dgm:t>
        <a:bodyPr/>
        <a:lstStyle/>
        <a:p>
          <a:pPr rtl="1"/>
          <a:endParaRPr lang="ar-SA"/>
        </a:p>
      </dgm:t>
    </dgm:pt>
    <dgm:pt modelId="{713D60E3-B845-4A0F-B85D-0275FAA004DC}" type="pres">
      <dgm:prSet presAssocID="{C568008C-8B3B-474B-AEE6-A4D0A596FEA3}" presName="rootText" presStyleLbl="node4" presStyleIdx="7" presStyleCnt="8" custScaleX="250895" custScaleY="196290" custLinFactX="-100000" custLinFactY="200000" custLinFactNeighborX="-105230" custLinFactNeighborY="269916">
        <dgm:presLayoutVars>
          <dgm:chPref val="3"/>
        </dgm:presLayoutVars>
      </dgm:prSet>
      <dgm:spPr/>
      <dgm:t>
        <a:bodyPr/>
        <a:lstStyle/>
        <a:p>
          <a:pPr rtl="1"/>
          <a:endParaRPr lang="ar-SA"/>
        </a:p>
      </dgm:t>
    </dgm:pt>
    <dgm:pt modelId="{7F966F65-716B-484D-80AD-3D4F9F49F779}" type="pres">
      <dgm:prSet presAssocID="{C568008C-8B3B-474B-AEE6-A4D0A596FEA3}" presName="rootConnector" presStyleLbl="node4" presStyleIdx="7" presStyleCnt="8"/>
      <dgm:spPr/>
      <dgm:t>
        <a:bodyPr/>
        <a:lstStyle/>
        <a:p>
          <a:pPr rtl="1"/>
          <a:endParaRPr lang="ar-SA"/>
        </a:p>
      </dgm:t>
    </dgm:pt>
    <dgm:pt modelId="{9D735271-D8F4-4623-BA91-D5B92578ED50}" type="pres">
      <dgm:prSet presAssocID="{C568008C-8B3B-474B-AEE6-A4D0A596FEA3}" presName="hierChild4" presStyleCnt="0"/>
      <dgm:spPr/>
      <dgm:t>
        <a:bodyPr/>
        <a:lstStyle/>
        <a:p>
          <a:pPr rtl="1"/>
          <a:endParaRPr lang="ar-SA"/>
        </a:p>
      </dgm:t>
    </dgm:pt>
    <dgm:pt modelId="{8E9EB6A1-208C-4339-ABD3-61EAF613B91D}" type="pres">
      <dgm:prSet presAssocID="{C568008C-8B3B-474B-AEE6-A4D0A596FEA3}" presName="hierChild5" presStyleCnt="0"/>
      <dgm:spPr/>
      <dgm:t>
        <a:bodyPr/>
        <a:lstStyle/>
        <a:p>
          <a:pPr rtl="1"/>
          <a:endParaRPr lang="ar-SA"/>
        </a:p>
      </dgm:t>
    </dgm:pt>
    <dgm:pt modelId="{31BAA9E7-DA08-4E91-AFC0-989F182A3402}" type="pres">
      <dgm:prSet presAssocID="{12FD634A-24C2-4A97-9616-EAB1EECCEEA9}" presName="hierChild7" presStyleCnt="0"/>
      <dgm:spPr/>
      <dgm:t>
        <a:bodyPr/>
        <a:lstStyle/>
        <a:p>
          <a:pPr rtl="1"/>
          <a:endParaRPr lang="ar-SA"/>
        </a:p>
      </dgm:t>
    </dgm:pt>
    <dgm:pt modelId="{3B5AFD95-6CE2-4B47-B4E9-F21FBD00CB7D}" type="pres">
      <dgm:prSet presAssocID="{C2A5EECC-A589-4A25-A704-B39E1E851F0C}" presName="hierChild5" presStyleCnt="0"/>
      <dgm:spPr/>
      <dgm:t>
        <a:bodyPr/>
        <a:lstStyle/>
        <a:p>
          <a:pPr rtl="1"/>
          <a:endParaRPr lang="ar-SA"/>
        </a:p>
      </dgm:t>
    </dgm:pt>
    <dgm:pt modelId="{006F57BC-BFBD-44A6-97D3-1A7544B7235B}" type="pres">
      <dgm:prSet presAssocID="{9DFFE7ED-ABD4-43F1-8638-9AAE76DACDD0}" presName="hierChild5" presStyleCnt="0"/>
      <dgm:spPr/>
      <dgm:t>
        <a:bodyPr/>
        <a:lstStyle/>
        <a:p>
          <a:pPr rtl="1"/>
          <a:endParaRPr lang="ar-SA"/>
        </a:p>
      </dgm:t>
    </dgm:pt>
    <dgm:pt modelId="{BD94D325-FD00-476C-9D15-9CA8809537D6}" type="pres">
      <dgm:prSet presAssocID="{08303FC9-CC38-4961-A854-B88D4A52CDC0}" presName="hierChild3" presStyleCnt="0"/>
      <dgm:spPr/>
      <dgm:t>
        <a:bodyPr/>
        <a:lstStyle/>
        <a:p>
          <a:pPr rtl="1"/>
          <a:endParaRPr lang="ar-SA"/>
        </a:p>
      </dgm:t>
    </dgm:pt>
  </dgm:ptLst>
  <dgm:cxnLst>
    <dgm:cxn modelId="{D22E2078-D555-4B0E-A891-07B7E015D818}" type="presOf" srcId="{C2A5EECC-A589-4A25-A704-B39E1E851F0C}" destId="{E06620FA-706F-4D27-8F1D-EAA94AFD4EB3}" srcOrd="1" destOrd="0" presId="urn:microsoft.com/office/officeart/2005/8/layout/orgChart1"/>
    <dgm:cxn modelId="{AFE1C04D-68F0-407D-A599-07AE663C552E}" srcId="{A7CEBAB1-B27A-4E51-8B7C-0DDD88BA0D4A}" destId="{12FD634A-24C2-4A97-9616-EAB1EECCEEA9}" srcOrd="2" destOrd="0" parTransId="{40B698A2-3806-4C2D-A925-97F27B573C84}" sibTransId="{573359DC-D92A-4E11-BAAE-B76C28034E90}"/>
    <dgm:cxn modelId="{5A5B8373-362E-4490-870B-AFE2391CA658}" type="presOf" srcId="{08303FC9-CC38-4961-A854-B88D4A52CDC0}" destId="{E830C3F5-07FE-4662-B2FA-2F412D1659C9}" srcOrd="1" destOrd="0" presId="urn:microsoft.com/office/officeart/2005/8/layout/orgChart1"/>
    <dgm:cxn modelId="{5D1E6E6F-2072-4BE2-9494-8C0997CA0C84}" srcId="{9DFFE7ED-ABD4-43F1-8638-9AAE76DACDD0}" destId="{C2A5EECC-A589-4A25-A704-B39E1E851F0C}" srcOrd="0" destOrd="0" parTransId="{264A8561-DDAC-46BE-B7D1-18BEBAC5AFCC}" sibTransId="{F7490D35-231C-466E-AA3E-FA90DCAD122F}"/>
    <dgm:cxn modelId="{2DBD7F8E-0F58-4977-85D1-F7156DC63372}" srcId="{8ED63A5E-A8EA-45A8-B4AD-404F6069D33A}" destId="{4C338E18-00D2-45C0-A106-806FD9858743}" srcOrd="0" destOrd="0" parTransId="{ADEE8094-1BFD-444C-A0DC-D1B0C73D8514}" sibTransId="{266CB88C-0CB3-4C36-A30B-B737246E51C4}"/>
    <dgm:cxn modelId="{4A230EA6-6186-402A-9BE4-AEC5A83EDA53}" type="presOf" srcId="{8ED63A5E-A8EA-45A8-B4AD-404F6069D33A}" destId="{659B3417-BE29-4CC8-84C3-029444F86418}" srcOrd="0" destOrd="0" presId="urn:microsoft.com/office/officeart/2005/8/layout/orgChart1"/>
    <dgm:cxn modelId="{DF0022A7-CA35-448B-85D3-F71D35E2186E}" type="presOf" srcId="{6B181FA8-BB13-4810-9BD3-B181429B3877}" destId="{637B9ABD-EEAB-41B6-928B-2833FEBAD933}" srcOrd="1" destOrd="0" presId="urn:microsoft.com/office/officeart/2005/8/layout/orgChart1"/>
    <dgm:cxn modelId="{028B7C96-18FC-400E-9566-4958656076C1}" type="presOf" srcId="{A7CEBAB1-B27A-4E51-8B7C-0DDD88BA0D4A}" destId="{D285AFF1-BDC0-4162-BDD1-1B7617998787}" srcOrd="1" destOrd="0" presId="urn:microsoft.com/office/officeart/2005/8/layout/orgChart1"/>
    <dgm:cxn modelId="{81A7D9EA-1034-4C40-95D6-2D1879AC534A}" type="presOf" srcId="{8ED63A5E-A8EA-45A8-B4AD-404F6069D33A}" destId="{1C93BBF0-118D-462E-A603-4510791CD84C}" srcOrd="1" destOrd="0" presId="urn:microsoft.com/office/officeart/2005/8/layout/orgChart1"/>
    <dgm:cxn modelId="{E7A5362B-4C94-476A-A880-6AA8BCAEC433}" type="presOf" srcId="{E9FAB0F0-A07F-448C-9834-A1AB190DB03C}" destId="{ED5F20AD-5D4D-49EA-B5FA-85788F02982B}" srcOrd="0" destOrd="0" presId="urn:microsoft.com/office/officeart/2005/8/layout/orgChart1"/>
    <dgm:cxn modelId="{B1E2C4E2-D2EF-4E06-AEEC-24EAB766D5DD}" type="presOf" srcId="{C568008C-8B3B-474B-AEE6-A4D0A596FEA3}" destId="{713D60E3-B845-4A0F-B85D-0275FAA004DC}" srcOrd="0" destOrd="0" presId="urn:microsoft.com/office/officeart/2005/8/layout/orgChart1"/>
    <dgm:cxn modelId="{09D8E60B-7EDF-4ABA-B60C-A328D9B6BAF0}" type="presOf" srcId="{7F0D00BE-77A2-4B1A-AFC8-2F870350D972}" destId="{4507F697-4271-41C3-B640-13B2A708CD98}" srcOrd="1" destOrd="0" presId="urn:microsoft.com/office/officeart/2005/8/layout/orgChart1"/>
    <dgm:cxn modelId="{E0F6583E-1DE5-470C-90F3-2C403B2D751A}" srcId="{886B65BE-1977-44FA-B1D6-88E736B3C049}" destId="{08303FC9-CC38-4961-A854-B88D4A52CDC0}" srcOrd="0" destOrd="0" parTransId="{30C3EA2B-8C76-4E7E-A884-2D60E925E714}" sibTransId="{32FEE214-0849-4A9E-B746-8B2C5C4BFD90}"/>
    <dgm:cxn modelId="{CBA0F6B1-745D-414D-A9F1-649607EB43E6}" type="presOf" srcId="{4C338E18-00D2-45C0-A106-806FD9858743}" destId="{595EF4AA-C0EF-4DD5-852B-B799BECEA81A}" srcOrd="1" destOrd="0" presId="urn:microsoft.com/office/officeart/2005/8/layout/orgChart1"/>
    <dgm:cxn modelId="{6C9F3823-6958-42F4-8C7E-F157828810C7}" srcId="{12FD634A-24C2-4A97-9616-EAB1EECCEEA9}" destId="{C568008C-8B3B-474B-AEE6-A4D0A596FEA3}" srcOrd="0" destOrd="0" parTransId="{9CA83E61-DBB7-417C-94EA-347E3542F87E}" sibTransId="{7A2B2BC4-CE7B-4023-A6CC-98BED027CFE2}"/>
    <dgm:cxn modelId="{D708F49B-69CC-471A-90F8-204146117B6F}" type="presOf" srcId="{ADEE8094-1BFD-444C-A0DC-D1B0C73D8514}" destId="{A0704F1B-9934-4F72-828C-68FD2AD3479C}" srcOrd="0" destOrd="0" presId="urn:microsoft.com/office/officeart/2005/8/layout/orgChart1"/>
    <dgm:cxn modelId="{95A8C761-01A0-4CBA-9D11-2B196D6A9A1B}" srcId="{7F0D00BE-77A2-4B1A-AFC8-2F870350D972}" destId="{29F509A7-5D5D-4A87-8550-D398A68B635E}" srcOrd="1" destOrd="0" parTransId="{FCDAB543-AF05-471A-A759-560076A039DB}" sibTransId="{526960E7-E751-44CC-AA90-60BAEBCB3808}"/>
    <dgm:cxn modelId="{FA5C3627-067B-4CC2-9505-FCF07F91E03E}" type="presOf" srcId="{C2A5EECC-A589-4A25-A704-B39E1E851F0C}" destId="{B8892EC7-3BA3-4F48-A781-6EECECFEFBEE}" srcOrd="0" destOrd="0" presId="urn:microsoft.com/office/officeart/2005/8/layout/orgChart1"/>
    <dgm:cxn modelId="{D8BC058C-D65E-4B24-88B2-DF34BD074A1F}" type="presOf" srcId="{15C52C8B-5258-46D9-AA26-27516C672A34}" destId="{F8C2D3C9-2C6C-4728-808E-9ACCCEAC040A}" srcOrd="0" destOrd="0" presId="urn:microsoft.com/office/officeart/2005/8/layout/orgChart1"/>
    <dgm:cxn modelId="{F1ECD51C-29F5-402F-A972-4918541E4BBD}" type="presOf" srcId="{29F509A7-5D5D-4A87-8550-D398A68B635E}" destId="{BFD0BCC5-B623-49DA-8654-6C826AD85CDC}" srcOrd="0" destOrd="0" presId="urn:microsoft.com/office/officeart/2005/8/layout/orgChart1"/>
    <dgm:cxn modelId="{8BF18136-25AC-4CA4-81F2-3166BC34473D}" type="presOf" srcId="{FCDAB543-AF05-471A-A759-560076A039DB}" destId="{09F562A0-6F5A-4A26-94E5-851009A5B925}" srcOrd="0" destOrd="0" presId="urn:microsoft.com/office/officeart/2005/8/layout/orgChart1"/>
    <dgm:cxn modelId="{79FDCB8A-52F8-418F-8D1C-E584E5CBF73F}" type="presOf" srcId="{B336CEE2-7B9D-49A6-B39C-53305ADFA7DE}" destId="{EF7BE311-3E4D-4580-AF79-5C4480A75058}" srcOrd="0" destOrd="0" presId="urn:microsoft.com/office/officeart/2005/8/layout/orgChart1"/>
    <dgm:cxn modelId="{583E10FF-BFEA-49C6-892F-015E16097450}" type="presOf" srcId="{40B698A2-3806-4C2D-A925-97F27B573C84}" destId="{943F0A56-99A9-4032-860B-45448E047F69}" srcOrd="0" destOrd="0" presId="urn:microsoft.com/office/officeart/2005/8/layout/orgChart1"/>
    <dgm:cxn modelId="{50D7C0AC-8FD6-482F-9100-F6AB221DF224}" type="presOf" srcId="{A521EB47-F381-410A-9EBA-0AF99EE50810}" destId="{48FCFEC7-935A-40EA-9729-FB8D789D2F4A}" srcOrd="0" destOrd="0" presId="urn:microsoft.com/office/officeart/2005/8/layout/orgChart1"/>
    <dgm:cxn modelId="{FF3BC552-5A12-4E98-BC4C-328CA09B8B57}" type="presOf" srcId="{12FD634A-24C2-4A97-9616-EAB1EECCEEA9}" destId="{359C8AA6-3CF5-49B5-AB52-924A386BD071}" srcOrd="1" destOrd="0" presId="urn:microsoft.com/office/officeart/2005/8/layout/orgChart1"/>
    <dgm:cxn modelId="{40012AF7-28DF-4FFE-8FA4-DDC663E9B419}" srcId="{08303FC9-CC38-4961-A854-B88D4A52CDC0}" destId="{9DFFE7ED-ABD4-43F1-8638-9AAE76DACDD0}" srcOrd="0" destOrd="0" parTransId="{B336CEE2-7B9D-49A6-B39C-53305ADFA7DE}" sibTransId="{57D81BC2-F686-42F2-A1E2-53C825C76C91}"/>
    <dgm:cxn modelId="{64A181D4-C49D-409C-805A-62CDBD9896C1}" type="presOf" srcId="{12FD634A-24C2-4A97-9616-EAB1EECCEEA9}" destId="{66B8FBCE-0AD4-49A8-B5DA-945DA928C9C4}" srcOrd="0" destOrd="0" presId="urn:microsoft.com/office/officeart/2005/8/layout/orgChart1"/>
    <dgm:cxn modelId="{4E8DC10B-B8FD-47DF-9D8A-08E62A979265}" type="presOf" srcId="{264A8561-DDAC-46BE-B7D1-18BEBAC5AFCC}" destId="{5EB33DE4-0510-42CE-A0DD-882940FF765C}" srcOrd="0" destOrd="0" presId="urn:microsoft.com/office/officeart/2005/8/layout/orgChart1"/>
    <dgm:cxn modelId="{5166963B-8CCD-4B5F-80CF-9C63B2B9D844}" type="presOf" srcId="{29F509A7-5D5D-4A87-8550-D398A68B635E}" destId="{7B487554-14E4-4802-A5AE-EDB95A575FAC}" srcOrd="1" destOrd="0" presId="urn:microsoft.com/office/officeart/2005/8/layout/orgChart1"/>
    <dgm:cxn modelId="{9BA491CB-32A1-487B-857F-3ADE98496650}" srcId="{C2A5EECC-A589-4A25-A704-B39E1E851F0C}" destId="{A7CEBAB1-B27A-4E51-8B7C-0DDD88BA0D4A}" srcOrd="0" destOrd="0" parTransId="{6B2E5DD4-F451-47AA-BD67-3CD00068CA26}" sibTransId="{81F3B633-CFE9-4C0E-AEC9-CB9B982CB18E}"/>
    <dgm:cxn modelId="{44ED9738-35F8-4500-88D2-E4BF84399B30}" type="presOf" srcId="{A7CEBAB1-B27A-4E51-8B7C-0DDD88BA0D4A}" destId="{7482AF1B-2AFE-4BBC-81FC-5313D523D842}" srcOrd="0" destOrd="0" presId="urn:microsoft.com/office/officeart/2005/8/layout/orgChart1"/>
    <dgm:cxn modelId="{1F97EE39-4AE4-4A7B-980C-B042769A8F97}" type="presOf" srcId="{7F0D00BE-77A2-4B1A-AFC8-2F870350D972}" destId="{287A4C0B-5159-434F-B80E-AE23583DB3F9}" srcOrd="0" destOrd="0" presId="urn:microsoft.com/office/officeart/2005/8/layout/orgChart1"/>
    <dgm:cxn modelId="{A32AEB97-8F3F-4D4C-9505-42D8EBA3B86C}" type="presOf" srcId="{6B181FA8-BB13-4810-9BD3-B181429B3877}" destId="{50C1C03E-CCCA-4F10-9FF3-33F029473E9A}" srcOrd="0" destOrd="0" presId="urn:microsoft.com/office/officeart/2005/8/layout/orgChart1"/>
    <dgm:cxn modelId="{013ACABD-A989-43BD-9414-2C10F1A3FEDC}" type="presOf" srcId="{9CA83E61-DBB7-417C-94EA-347E3542F87E}" destId="{97CD33DA-3231-4A2F-B964-6784176DB8ED}" srcOrd="0" destOrd="0" presId="urn:microsoft.com/office/officeart/2005/8/layout/orgChart1"/>
    <dgm:cxn modelId="{E3EFDA05-4B97-48BF-8925-DD9065EA844E}" type="presOf" srcId="{9DFFE7ED-ABD4-43F1-8638-9AAE76DACDD0}" destId="{26EF4576-9A79-4435-9FD7-4D5C9F3659EA}" srcOrd="1" destOrd="0" presId="urn:microsoft.com/office/officeart/2005/8/layout/orgChart1"/>
    <dgm:cxn modelId="{DDF17260-4E8F-4E97-8CB4-3C7D05930D90}" srcId="{7F0D00BE-77A2-4B1A-AFC8-2F870350D972}" destId="{6B181FA8-BB13-4810-9BD3-B181429B3877}" srcOrd="0" destOrd="0" parTransId="{15C52C8B-5258-46D9-AA26-27516C672A34}" sibTransId="{6133914C-34E0-4640-8D5E-E37D7FA75C47}"/>
    <dgm:cxn modelId="{C7335319-FA1D-44A7-B735-2C0AB7A593DE}" type="presOf" srcId="{08303FC9-CC38-4961-A854-B88D4A52CDC0}" destId="{284D9323-8CF6-4033-88FB-6269F5DDE210}" srcOrd="0" destOrd="0" presId="urn:microsoft.com/office/officeart/2005/8/layout/orgChart1"/>
    <dgm:cxn modelId="{B1D0CB13-A813-4C1E-B679-2D5B96A945A1}" srcId="{8ED63A5E-A8EA-45A8-B4AD-404F6069D33A}" destId="{A521EB47-F381-410A-9EBA-0AF99EE50810}" srcOrd="1" destOrd="0" parTransId="{8DC62123-1EC4-4632-8B35-91F4203F803B}" sibTransId="{320C6C83-C624-40CB-80E7-BCC644EC98AD}"/>
    <dgm:cxn modelId="{AF0CB872-C541-4331-85E8-412BC6CEE807}" srcId="{A7CEBAB1-B27A-4E51-8B7C-0DDD88BA0D4A}" destId="{8ED63A5E-A8EA-45A8-B4AD-404F6069D33A}" srcOrd="0" destOrd="0" parTransId="{0019DCA9-07BB-4779-A8EE-6F54E1A51140}" sibTransId="{5E474B04-0606-4469-BAB2-1AD1B3AACF73}"/>
    <dgm:cxn modelId="{15C40D9C-FD5A-4911-91F0-EC709564CF4E}" type="presOf" srcId="{8DC62123-1EC4-4632-8B35-91F4203F803B}" destId="{4E798B68-F25F-4D0B-9672-AF4B5E533E23}" srcOrd="0" destOrd="0" presId="urn:microsoft.com/office/officeart/2005/8/layout/orgChart1"/>
    <dgm:cxn modelId="{6F0B0DD1-44E9-4B79-846F-907500383A0D}" type="presOf" srcId="{4C338E18-00D2-45C0-A106-806FD9858743}" destId="{83174E9C-B7C7-4BD9-AEBB-8761A09B7E40}" srcOrd="0" destOrd="0" presId="urn:microsoft.com/office/officeart/2005/8/layout/orgChart1"/>
    <dgm:cxn modelId="{68CA73C2-36BA-4E09-AB2E-AA48EFCC927D}" type="presOf" srcId="{6B2E5DD4-F451-47AA-BD67-3CD00068CA26}" destId="{CED949EF-2EF2-4CF2-8774-107FBCBACF1A}" srcOrd="0" destOrd="0" presId="urn:microsoft.com/office/officeart/2005/8/layout/orgChart1"/>
    <dgm:cxn modelId="{C60119F5-C5A8-4EF0-B2FF-85BEE0AD0FDC}" srcId="{A7CEBAB1-B27A-4E51-8B7C-0DDD88BA0D4A}" destId="{7F0D00BE-77A2-4B1A-AFC8-2F870350D972}" srcOrd="1" destOrd="0" parTransId="{E9FAB0F0-A07F-448C-9834-A1AB190DB03C}" sibTransId="{3A7E9A8B-6FB7-4493-AAA0-AFA8B039CF21}"/>
    <dgm:cxn modelId="{9282CE22-0DEF-4DF5-9EA6-5E69C4D2BD31}" type="presOf" srcId="{9DFFE7ED-ABD4-43F1-8638-9AAE76DACDD0}" destId="{5A3A76F8-3130-43C5-8FBB-0EA318527F46}" srcOrd="0" destOrd="0" presId="urn:microsoft.com/office/officeart/2005/8/layout/orgChart1"/>
    <dgm:cxn modelId="{1F52F1CE-4662-4C55-B670-083942C3BE5A}" type="presOf" srcId="{886B65BE-1977-44FA-B1D6-88E736B3C049}" destId="{E7DB3CDB-FFC8-4C73-9FD5-DD2B9BF5B8D7}" srcOrd="0" destOrd="0" presId="urn:microsoft.com/office/officeart/2005/8/layout/orgChart1"/>
    <dgm:cxn modelId="{3F7A96FE-5AB3-4938-A564-DB26172B1E1B}" type="presOf" srcId="{0019DCA9-07BB-4779-A8EE-6F54E1A51140}" destId="{8C4B72F9-2E5C-4F39-85AD-B7D089F308C8}" srcOrd="0" destOrd="0" presId="urn:microsoft.com/office/officeart/2005/8/layout/orgChart1"/>
    <dgm:cxn modelId="{69DD443D-D500-4834-8AD5-7F64155A758C}" type="presOf" srcId="{A521EB47-F381-410A-9EBA-0AF99EE50810}" destId="{2B596040-CC5D-4BB2-BED9-0BBB6AC127B2}" srcOrd="1" destOrd="0" presId="urn:microsoft.com/office/officeart/2005/8/layout/orgChart1"/>
    <dgm:cxn modelId="{34E2A47D-1D32-4145-A71C-2E371A6B2383}" type="presOf" srcId="{C568008C-8B3B-474B-AEE6-A4D0A596FEA3}" destId="{7F966F65-716B-484D-80AD-3D4F9F49F779}" srcOrd="1" destOrd="0" presId="urn:microsoft.com/office/officeart/2005/8/layout/orgChart1"/>
    <dgm:cxn modelId="{DC70D014-2501-4CA5-8E74-F854E1F54DC4}" type="presParOf" srcId="{E7DB3CDB-FFC8-4C73-9FD5-DD2B9BF5B8D7}" destId="{45AE5C8D-2139-4B8A-AB2F-06E4DAF0E6D5}" srcOrd="0" destOrd="0" presId="urn:microsoft.com/office/officeart/2005/8/layout/orgChart1"/>
    <dgm:cxn modelId="{848D2A71-0B23-4A6E-AF89-4A4E22CF0B05}" type="presParOf" srcId="{45AE5C8D-2139-4B8A-AB2F-06E4DAF0E6D5}" destId="{0ECDD18A-CCE0-454D-B3D1-4082B9696E86}" srcOrd="0" destOrd="0" presId="urn:microsoft.com/office/officeart/2005/8/layout/orgChart1"/>
    <dgm:cxn modelId="{E68D2C4A-B110-4EED-B8DA-026C42EAC0BB}" type="presParOf" srcId="{0ECDD18A-CCE0-454D-B3D1-4082B9696E86}" destId="{284D9323-8CF6-4033-88FB-6269F5DDE210}" srcOrd="0" destOrd="0" presId="urn:microsoft.com/office/officeart/2005/8/layout/orgChart1"/>
    <dgm:cxn modelId="{7927CC24-3ED8-474C-BDF5-4930664A16EC}" type="presParOf" srcId="{0ECDD18A-CCE0-454D-B3D1-4082B9696E86}" destId="{E830C3F5-07FE-4662-B2FA-2F412D1659C9}" srcOrd="1" destOrd="0" presId="urn:microsoft.com/office/officeart/2005/8/layout/orgChart1"/>
    <dgm:cxn modelId="{54CA29A1-4C89-4C56-97B8-29225FD5017A}" type="presParOf" srcId="{45AE5C8D-2139-4B8A-AB2F-06E4DAF0E6D5}" destId="{4E5D13B2-803B-4BF2-96CF-521D54E02F64}" srcOrd="1" destOrd="0" presId="urn:microsoft.com/office/officeart/2005/8/layout/orgChart1"/>
    <dgm:cxn modelId="{449C79EB-ADAC-474C-AEF9-3CBF37C95422}" type="presParOf" srcId="{4E5D13B2-803B-4BF2-96CF-521D54E02F64}" destId="{EF7BE311-3E4D-4580-AF79-5C4480A75058}" srcOrd="0" destOrd="0" presId="urn:microsoft.com/office/officeart/2005/8/layout/orgChart1"/>
    <dgm:cxn modelId="{83C2ACAE-2697-4FC1-9C50-31508E76117A}" type="presParOf" srcId="{4E5D13B2-803B-4BF2-96CF-521D54E02F64}" destId="{BF7183CE-E849-4414-A62F-60C56E3BB79A}" srcOrd="1" destOrd="0" presId="urn:microsoft.com/office/officeart/2005/8/layout/orgChart1"/>
    <dgm:cxn modelId="{D96C8234-B2F6-4228-9724-CF031545A923}" type="presParOf" srcId="{BF7183CE-E849-4414-A62F-60C56E3BB79A}" destId="{144D00FF-519A-4383-85EE-A9E21209089D}" srcOrd="0" destOrd="0" presId="urn:microsoft.com/office/officeart/2005/8/layout/orgChart1"/>
    <dgm:cxn modelId="{9FE12DD2-7F18-4E2F-99A8-4B773E0C3F0B}" type="presParOf" srcId="{144D00FF-519A-4383-85EE-A9E21209089D}" destId="{5A3A76F8-3130-43C5-8FBB-0EA318527F46}" srcOrd="0" destOrd="0" presId="urn:microsoft.com/office/officeart/2005/8/layout/orgChart1"/>
    <dgm:cxn modelId="{66218CE4-2300-4B6E-BB54-79BE3FEDF991}" type="presParOf" srcId="{144D00FF-519A-4383-85EE-A9E21209089D}" destId="{26EF4576-9A79-4435-9FD7-4D5C9F3659EA}" srcOrd="1" destOrd="0" presId="urn:microsoft.com/office/officeart/2005/8/layout/orgChart1"/>
    <dgm:cxn modelId="{9150C862-C06C-4BFC-B145-A4D7E918F408}" type="presParOf" srcId="{BF7183CE-E849-4414-A62F-60C56E3BB79A}" destId="{E91104C2-37E6-4057-AA4C-AE2F2F8A8339}" srcOrd="1" destOrd="0" presId="urn:microsoft.com/office/officeart/2005/8/layout/orgChart1"/>
    <dgm:cxn modelId="{8C6B9537-21DE-4E4A-9EEB-5FD462498B0B}" type="presParOf" srcId="{E91104C2-37E6-4057-AA4C-AE2F2F8A8339}" destId="{5EB33DE4-0510-42CE-A0DD-882940FF765C}" srcOrd="0" destOrd="0" presId="urn:microsoft.com/office/officeart/2005/8/layout/orgChart1"/>
    <dgm:cxn modelId="{F9F60BAA-D937-4DE5-B4F5-7E6F5E89A31D}" type="presParOf" srcId="{E91104C2-37E6-4057-AA4C-AE2F2F8A8339}" destId="{44A86E6F-85F5-419F-9D7E-5839C2A77422}" srcOrd="1" destOrd="0" presId="urn:microsoft.com/office/officeart/2005/8/layout/orgChart1"/>
    <dgm:cxn modelId="{5DC261BA-D1BD-4A9C-A09A-9D5D607036FB}" type="presParOf" srcId="{44A86E6F-85F5-419F-9D7E-5839C2A77422}" destId="{A9624135-6E14-4C8A-B66A-83C3327EFF22}" srcOrd="0" destOrd="0" presId="urn:microsoft.com/office/officeart/2005/8/layout/orgChart1"/>
    <dgm:cxn modelId="{B3B60B3C-BBA7-426D-A1B0-56D497F541F5}" type="presParOf" srcId="{A9624135-6E14-4C8A-B66A-83C3327EFF22}" destId="{B8892EC7-3BA3-4F48-A781-6EECECFEFBEE}" srcOrd="0" destOrd="0" presId="urn:microsoft.com/office/officeart/2005/8/layout/orgChart1"/>
    <dgm:cxn modelId="{4E054814-F851-4296-93E1-52DA9286029E}" type="presParOf" srcId="{A9624135-6E14-4C8A-B66A-83C3327EFF22}" destId="{E06620FA-706F-4D27-8F1D-EAA94AFD4EB3}" srcOrd="1" destOrd="0" presId="urn:microsoft.com/office/officeart/2005/8/layout/orgChart1"/>
    <dgm:cxn modelId="{07CF4BFD-A4DA-4DF0-BD3C-0E0879093343}" type="presParOf" srcId="{44A86E6F-85F5-419F-9D7E-5839C2A77422}" destId="{29BE5AB1-55B8-49AB-A4BF-64AB1108A677}" srcOrd="1" destOrd="0" presId="urn:microsoft.com/office/officeart/2005/8/layout/orgChart1"/>
    <dgm:cxn modelId="{8495712B-7D5A-4E34-8305-DABCE6C59EFC}" type="presParOf" srcId="{29BE5AB1-55B8-49AB-A4BF-64AB1108A677}" destId="{CED949EF-2EF2-4CF2-8774-107FBCBACF1A}" srcOrd="0" destOrd="0" presId="urn:microsoft.com/office/officeart/2005/8/layout/orgChart1"/>
    <dgm:cxn modelId="{FC82604A-17CA-4AF6-9E8D-039761B811BF}" type="presParOf" srcId="{29BE5AB1-55B8-49AB-A4BF-64AB1108A677}" destId="{BC957EA8-ECA1-4680-B54A-86BB2E5656C4}" srcOrd="1" destOrd="0" presId="urn:microsoft.com/office/officeart/2005/8/layout/orgChart1"/>
    <dgm:cxn modelId="{219E4150-7DFC-4787-9021-A2A0FAF8728D}" type="presParOf" srcId="{BC957EA8-ECA1-4680-B54A-86BB2E5656C4}" destId="{96E51718-970B-4762-A23F-CCBE0827AD45}" srcOrd="0" destOrd="0" presId="urn:microsoft.com/office/officeart/2005/8/layout/orgChart1"/>
    <dgm:cxn modelId="{3D2203BB-6CCD-45AA-9337-4CD01B7E3C15}" type="presParOf" srcId="{96E51718-970B-4762-A23F-CCBE0827AD45}" destId="{7482AF1B-2AFE-4BBC-81FC-5313D523D842}" srcOrd="0" destOrd="0" presId="urn:microsoft.com/office/officeart/2005/8/layout/orgChart1"/>
    <dgm:cxn modelId="{CAC6AEA4-803B-415E-BD41-9ACAC635CFFE}" type="presParOf" srcId="{96E51718-970B-4762-A23F-CCBE0827AD45}" destId="{D285AFF1-BDC0-4162-BDD1-1B7617998787}" srcOrd="1" destOrd="0" presId="urn:microsoft.com/office/officeart/2005/8/layout/orgChart1"/>
    <dgm:cxn modelId="{30976E54-C445-4806-9B0B-620F16520B19}" type="presParOf" srcId="{BC957EA8-ECA1-4680-B54A-86BB2E5656C4}" destId="{C7E039E3-8D7E-41BC-9988-14E39413A888}" srcOrd="1" destOrd="0" presId="urn:microsoft.com/office/officeart/2005/8/layout/orgChart1"/>
    <dgm:cxn modelId="{2B6F73B8-0324-4A7E-A5A3-1D257A2E2913}" type="presParOf" srcId="{C7E039E3-8D7E-41BC-9988-14E39413A888}" destId="{8C4B72F9-2E5C-4F39-85AD-B7D089F308C8}" srcOrd="0" destOrd="0" presId="urn:microsoft.com/office/officeart/2005/8/layout/orgChart1"/>
    <dgm:cxn modelId="{168DA301-CB8C-47A1-82EC-BA527EAE8F05}" type="presParOf" srcId="{C7E039E3-8D7E-41BC-9988-14E39413A888}" destId="{48B35432-678A-4DD4-8B1C-FF4B08DBB81C}" srcOrd="1" destOrd="0" presId="urn:microsoft.com/office/officeart/2005/8/layout/orgChart1"/>
    <dgm:cxn modelId="{9F9281A0-E66C-401F-9FA1-A8C085E5C0FE}" type="presParOf" srcId="{48B35432-678A-4DD4-8B1C-FF4B08DBB81C}" destId="{EA9DB0E8-0926-4FCB-B78E-1820609355A5}" srcOrd="0" destOrd="0" presId="urn:microsoft.com/office/officeart/2005/8/layout/orgChart1"/>
    <dgm:cxn modelId="{D8323265-6C06-4BBE-9A1F-F8C3ED00E33E}" type="presParOf" srcId="{EA9DB0E8-0926-4FCB-B78E-1820609355A5}" destId="{659B3417-BE29-4CC8-84C3-029444F86418}" srcOrd="0" destOrd="0" presId="urn:microsoft.com/office/officeart/2005/8/layout/orgChart1"/>
    <dgm:cxn modelId="{811FC23E-C2FE-4E15-B2C5-3630BB93E358}" type="presParOf" srcId="{EA9DB0E8-0926-4FCB-B78E-1820609355A5}" destId="{1C93BBF0-118D-462E-A603-4510791CD84C}" srcOrd="1" destOrd="0" presId="urn:microsoft.com/office/officeart/2005/8/layout/orgChart1"/>
    <dgm:cxn modelId="{3979032D-F78E-4CFF-9B60-454841FD6C5D}" type="presParOf" srcId="{48B35432-678A-4DD4-8B1C-FF4B08DBB81C}" destId="{0159B163-0066-4DDF-82AC-9EB54ED5A643}" srcOrd="1" destOrd="0" presId="urn:microsoft.com/office/officeart/2005/8/layout/orgChart1"/>
    <dgm:cxn modelId="{80216A5D-8B0B-4815-837A-EE0667FB8F55}" type="presParOf" srcId="{0159B163-0066-4DDF-82AC-9EB54ED5A643}" destId="{A0704F1B-9934-4F72-828C-68FD2AD3479C}" srcOrd="0" destOrd="0" presId="urn:microsoft.com/office/officeart/2005/8/layout/orgChart1"/>
    <dgm:cxn modelId="{A5DB2CE1-FB32-4FBD-8BCD-39408C212FDA}" type="presParOf" srcId="{0159B163-0066-4DDF-82AC-9EB54ED5A643}" destId="{108C36A5-2DBF-4431-AC1A-734B6CBB1F86}" srcOrd="1" destOrd="0" presId="urn:microsoft.com/office/officeart/2005/8/layout/orgChart1"/>
    <dgm:cxn modelId="{1963FB2C-8B9E-4A72-8CDB-D73D8F8AA73A}" type="presParOf" srcId="{108C36A5-2DBF-4431-AC1A-734B6CBB1F86}" destId="{84CE60D8-8C5E-4985-8441-2582DF9B2831}" srcOrd="0" destOrd="0" presId="urn:microsoft.com/office/officeart/2005/8/layout/orgChart1"/>
    <dgm:cxn modelId="{6D6BA7BC-FA7B-4BFD-8401-1E1688C2EDDF}" type="presParOf" srcId="{84CE60D8-8C5E-4985-8441-2582DF9B2831}" destId="{83174E9C-B7C7-4BD9-AEBB-8761A09B7E40}" srcOrd="0" destOrd="0" presId="urn:microsoft.com/office/officeart/2005/8/layout/orgChart1"/>
    <dgm:cxn modelId="{953E8EF0-3364-4C16-8708-96BB9A2E0264}" type="presParOf" srcId="{84CE60D8-8C5E-4985-8441-2582DF9B2831}" destId="{595EF4AA-C0EF-4DD5-852B-B799BECEA81A}" srcOrd="1" destOrd="0" presId="urn:microsoft.com/office/officeart/2005/8/layout/orgChart1"/>
    <dgm:cxn modelId="{229FD146-0F0E-4A9B-AF0A-E04E2F50CD91}" type="presParOf" srcId="{108C36A5-2DBF-4431-AC1A-734B6CBB1F86}" destId="{4C751C68-0534-4104-B0F6-5F2EC1C1E064}" srcOrd="1" destOrd="0" presId="urn:microsoft.com/office/officeart/2005/8/layout/orgChart1"/>
    <dgm:cxn modelId="{A5BA2132-4DC7-41BE-A0DF-CF4710C5C4D6}" type="presParOf" srcId="{108C36A5-2DBF-4431-AC1A-734B6CBB1F86}" destId="{0FA3FF12-AF12-48ED-A179-5196EB3144D8}" srcOrd="2" destOrd="0" presId="urn:microsoft.com/office/officeart/2005/8/layout/orgChart1"/>
    <dgm:cxn modelId="{A76F9DFA-099C-43AE-AD4B-456131CEBC8A}" type="presParOf" srcId="{0159B163-0066-4DDF-82AC-9EB54ED5A643}" destId="{4E798B68-F25F-4D0B-9672-AF4B5E533E23}" srcOrd="2" destOrd="0" presId="urn:microsoft.com/office/officeart/2005/8/layout/orgChart1"/>
    <dgm:cxn modelId="{0FB99D2E-9B0B-4043-BED2-120E8E56BAB4}" type="presParOf" srcId="{0159B163-0066-4DDF-82AC-9EB54ED5A643}" destId="{53B50E75-AC82-4861-A6B5-6FDE05A2E9F8}" srcOrd="3" destOrd="0" presId="urn:microsoft.com/office/officeart/2005/8/layout/orgChart1"/>
    <dgm:cxn modelId="{6BEC58C7-BDE7-4A49-A5BB-635CE2E50C33}" type="presParOf" srcId="{53B50E75-AC82-4861-A6B5-6FDE05A2E9F8}" destId="{D873A0B1-86DA-4B28-94AC-61FD31A806D5}" srcOrd="0" destOrd="0" presId="urn:microsoft.com/office/officeart/2005/8/layout/orgChart1"/>
    <dgm:cxn modelId="{3C44CD65-B9C0-40BC-8F86-AC25362D27D9}" type="presParOf" srcId="{D873A0B1-86DA-4B28-94AC-61FD31A806D5}" destId="{48FCFEC7-935A-40EA-9729-FB8D789D2F4A}" srcOrd="0" destOrd="0" presId="urn:microsoft.com/office/officeart/2005/8/layout/orgChart1"/>
    <dgm:cxn modelId="{17F3885C-C2C9-4BA2-8CCD-FB0CD2A8CC53}" type="presParOf" srcId="{D873A0B1-86DA-4B28-94AC-61FD31A806D5}" destId="{2B596040-CC5D-4BB2-BED9-0BBB6AC127B2}" srcOrd="1" destOrd="0" presId="urn:microsoft.com/office/officeart/2005/8/layout/orgChart1"/>
    <dgm:cxn modelId="{497AE7C0-2DB6-492F-BE85-752DA84B5F84}" type="presParOf" srcId="{53B50E75-AC82-4861-A6B5-6FDE05A2E9F8}" destId="{4EB0BF70-E0D7-4478-B77D-A6653FAC4460}" srcOrd="1" destOrd="0" presId="urn:microsoft.com/office/officeart/2005/8/layout/orgChart1"/>
    <dgm:cxn modelId="{7343045D-4B9F-4B58-9A41-2D0418252C33}" type="presParOf" srcId="{53B50E75-AC82-4861-A6B5-6FDE05A2E9F8}" destId="{87BEC6DE-7AE5-464E-A111-3762C9A9B524}" srcOrd="2" destOrd="0" presId="urn:microsoft.com/office/officeart/2005/8/layout/orgChart1"/>
    <dgm:cxn modelId="{BA82AE5A-D6DF-4943-8017-A731DF20F0C6}" type="presParOf" srcId="{48B35432-678A-4DD4-8B1C-FF4B08DBB81C}" destId="{5BE91F8A-6FEE-47F4-A9E4-E5456216AD30}" srcOrd="2" destOrd="0" presId="urn:microsoft.com/office/officeart/2005/8/layout/orgChart1"/>
    <dgm:cxn modelId="{1D5A3CE3-C63E-4E20-8BA6-3D3195A48DDE}" type="presParOf" srcId="{C7E039E3-8D7E-41BC-9988-14E39413A888}" destId="{ED5F20AD-5D4D-49EA-B5FA-85788F02982B}" srcOrd="2" destOrd="0" presId="urn:microsoft.com/office/officeart/2005/8/layout/orgChart1"/>
    <dgm:cxn modelId="{7A906502-E4A1-4843-BF2D-0E8A823F1F43}" type="presParOf" srcId="{C7E039E3-8D7E-41BC-9988-14E39413A888}" destId="{9B8569B8-D76C-4806-805C-FBBA31E099CD}" srcOrd="3" destOrd="0" presId="urn:microsoft.com/office/officeart/2005/8/layout/orgChart1"/>
    <dgm:cxn modelId="{574467AF-D891-45A8-A580-EEF31DDEA869}" type="presParOf" srcId="{9B8569B8-D76C-4806-805C-FBBA31E099CD}" destId="{B3A538C3-11D3-4B97-BBF4-0BCB6493D28D}" srcOrd="0" destOrd="0" presId="urn:microsoft.com/office/officeart/2005/8/layout/orgChart1"/>
    <dgm:cxn modelId="{2068555C-3850-49E8-A1E8-AA87C3EEA34E}" type="presParOf" srcId="{B3A538C3-11D3-4B97-BBF4-0BCB6493D28D}" destId="{287A4C0B-5159-434F-B80E-AE23583DB3F9}" srcOrd="0" destOrd="0" presId="urn:microsoft.com/office/officeart/2005/8/layout/orgChart1"/>
    <dgm:cxn modelId="{2A3D7BBB-66BE-40FF-B496-10039FC83FD1}" type="presParOf" srcId="{B3A538C3-11D3-4B97-BBF4-0BCB6493D28D}" destId="{4507F697-4271-41C3-B640-13B2A708CD98}" srcOrd="1" destOrd="0" presId="urn:microsoft.com/office/officeart/2005/8/layout/orgChart1"/>
    <dgm:cxn modelId="{BF4CAB8B-216B-42E6-A814-57E5E4184C51}" type="presParOf" srcId="{9B8569B8-D76C-4806-805C-FBBA31E099CD}" destId="{5887B10C-8BBC-471A-A8EA-FDB5F36D4549}" srcOrd="1" destOrd="0" presId="urn:microsoft.com/office/officeart/2005/8/layout/orgChart1"/>
    <dgm:cxn modelId="{FFEC8BCA-FCD6-4093-99E0-3864A9F3E6B6}" type="presParOf" srcId="{5887B10C-8BBC-471A-A8EA-FDB5F36D4549}" destId="{F8C2D3C9-2C6C-4728-808E-9ACCCEAC040A}" srcOrd="0" destOrd="0" presId="urn:microsoft.com/office/officeart/2005/8/layout/orgChart1"/>
    <dgm:cxn modelId="{A3E00B49-5479-4742-8895-6F7396BF0CC2}" type="presParOf" srcId="{5887B10C-8BBC-471A-A8EA-FDB5F36D4549}" destId="{D150C684-55B7-49A5-BF2B-D8938BB30DB7}" srcOrd="1" destOrd="0" presId="urn:microsoft.com/office/officeart/2005/8/layout/orgChart1"/>
    <dgm:cxn modelId="{305BC024-54DE-4A9A-BFBC-70D44455062C}" type="presParOf" srcId="{D150C684-55B7-49A5-BF2B-D8938BB30DB7}" destId="{11306604-2A5D-440A-9A7B-D412CCC97B09}" srcOrd="0" destOrd="0" presId="urn:microsoft.com/office/officeart/2005/8/layout/orgChart1"/>
    <dgm:cxn modelId="{94E17C83-B395-4872-AE58-B2D43C2BB3C0}" type="presParOf" srcId="{11306604-2A5D-440A-9A7B-D412CCC97B09}" destId="{50C1C03E-CCCA-4F10-9FF3-33F029473E9A}" srcOrd="0" destOrd="0" presId="urn:microsoft.com/office/officeart/2005/8/layout/orgChart1"/>
    <dgm:cxn modelId="{8AC4E621-91C7-4F8C-8D8C-EA5C0D94C489}" type="presParOf" srcId="{11306604-2A5D-440A-9A7B-D412CCC97B09}" destId="{637B9ABD-EEAB-41B6-928B-2833FEBAD933}" srcOrd="1" destOrd="0" presId="urn:microsoft.com/office/officeart/2005/8/layout/orgChart1"/>
    <dgm:cxn modelId="{D572AC0C-B406-4E9B-A0AB-2465A9358020}" type="presParOf" srcId="{D150C684-55B7-49A5-BF2B-D8938BB30DB7}" destId="{102ABB31-09B4-464D-82F6-8ADD3A0D4C1D}" srcOrd="1" destOrd="0" presId="urn:microsoft.com/office/officeart/2005/8/layout/orgChart1"/>
    <dgm:cxn modelId="{E3B15D11-824D-4932-B26F-B7BCFF79F6B8}" type="presParOf" srcId="{D150C684-55B7-49A5-BF2B-D8938BB30DB7}" destId="{0EC620CE-B06B-4442-A160-963DC72DC51C}" srcOrd="2" destOrd="0" presId="urn:microsoft.com/office/officeart/2005/8/layout/orgChart1"/>
    <dgm:cxn modelId="{45870F36-C94B-47F9-82D5-D3DD05173D9E}" type="presParOf" srcId="{5887B10C-8BBC-471A-A8EA-FDB5F36D4549}" destId="{09F562A0-6F5A-4A26-94E5-851009A5B925}" srcOrd="2" destOrd="0" presId="urn:microsoft.com/office/officeart/2005/8/layout/orgChart1"/>
    <dgm:cxn modelId="{E503F543-C06E-4FDC-8A9C-A16E6C608D83}" type="presParOf" srcId="{5887B10C-8BBC-471A-A8EA-FDB5F36D4549}" destId="{F45773D0-EDC0-434C-B1E0-D1401631F24E}" srcOrd="3" destOrd="0" presId="urn:microsoft.com/office/officeart/2005/8/layout/orgChart1"/>
    <dgm:cxn modelId="{C23B22BA-F0BF-404E-B3AE-9B46B8F6884F}" type="presParOf" srcId="{F45773D0-EDC0-434C-B1E0-D1401631F24E}" destId="{AD80C92D-CB3D-4524-BF84-5D4793CEC0BB}" srcOrd="0" destOrd="0" presId="urn:microsoft.com/office/officeart/2005/8/layout/orgChart1"/>
    <dgm:cxn modelId="{01BD1838-5922-4EEE-9802-36D3F9B4E3C9}" type="presParOf" srcId="{AD80C92D-CB3D-4524-BF84-5D4793CEC0BB}" destId="{BFD0BCC5-B623-49DA-8654-6C826AD85CDC}" srcOrd="0" destOrd="0" presId="urn:microsoft.com/office/officeart/2005/8/layout/orgChart1"/>
    <dgm:cxn modelId="{21469E03-F08C-4033-BEC1-146299CCD6DC}" type="presParOf" srcId="{AD80C92D-CB3D-4524-BF84-5D4793CEC0BB}" destId="{7B487554-14E4-4802-A5AE-EDB95A575FAC}" srcOrd="1" destOrd="0" presId="urn:microsoft.com/office/officeart/2005/8/layout/orgChart1"/>
    <dgm:cxn modelId="{AB9B7F28-DDDD-4408-95F8-18288EE6B396}" type="presParOf" srcId="{F45773D0-EDC0-434C-B1E0-D1401631F24E}" destId="{AB26F666-3F5E-4B0C-A602-82553961400F}" srcOrd="1" destOrd="0" presId="urn:microsoft.com/office/officeart/2005/8/layout/orgChart1"/>
    <dgm:cxn modelId="{8D42443A-3D0D-4CDE-846E-4836C6E28066}" type="presParOf" srcId="{F45773D0-EDC0-434C-B1E0-D1401631F24E}" destId="{2B50F330-AEF8-40ED-81CE-BF7238DC203F}" srcOrd="2" destOrd="0" presId="urn:microsoft.com/office/officeart/2005/8/layout/orgChart1"/>
    <dgm:cxn modelId="{A83B1245-9B57-4978-A376-72B8F7A619BA}" type="presParOf" srcId="{9B8569B8-D76C-4806-805C-FBBA31E099CD}" destId="{7AB0A218-39EB-4C42-A9C7-890E029C4DC2}" srcOrd="2" destOrd="0" presId="urn:microsoft.com/office/officeart/2005/8/layout/orgChart1"/>
    <dgm:cxn modelId="{71DCB520-EA8D-45E9-8739-43C8894C8E47}" type="presParOf" srcId="{BC957EA8-ECA1-4680-B54A-86BB2E5656C4}" destId="{64312D23-087C-46A4-AA10-36F055B85000}" srcOrd="2" destOrd="0" presId="urn:microsoft.com/office/officeart/2005/8/layout/orgChart1"/>
    <dgm:cxn modelId="{57063C6E-C56E-49EA-AB07-1A2DEB8DFF6F}" type="presParOf" srcId="{64312D23-087C-46A4-AA10-36F055B85000}" destId="{943F0A56-99A9-4032-860B-45448E047F69}" srcOrd="0" destOrd="0" presId="urn:microsoft.com/office/officeart/2005/8/layout/orgChart1"/>
    <dgm:cxn modelId="{1B78EDD2-6DC3-42E4-9A70-704D947AFD20}" type="presParOf" srcId="{64312D23-087C-46A4-AA10-36F055B85000}" destId="{97812703-9DD4-4715-B85A-78DFFDCCFA14}" srcOrd="1" destOrd="0" presId="urn:microsoft.com/office/officeart/2005/8/layout/orgChart1"/>
    <dgm:cxn modelId="{CFAB1C95-5025-4B40-BAC0-CC34109A9865}" type="presParOf" srcId="{97812703-9DD4-4715-B85A-78DFFDCCFA14}" destId="{BB5043D7-6F87-4696-BB85-4B861A8E2EED}" srcOrd="0" destOrd="0" presId="urn:microsoft.com/office/officeart/2005/8/layout/orgChart1"/>
    <dgm:cxn modelId="{DF6AF256-2AC2-461B-BF3F-7CD010548458}" type="presParOf" srcId="{BB5043D7-6F87-4696-BB85-4B861A8E2EED}" destId="{66B8FBCE-0AD4-49A8-B5DA-945DA928C9C4}" srcOrd="0" destOrd="0" presId="urn:microsoft.com/office/officeart/2005/8/layout/orgChart1"/>
    <dgm:cxn modelId="{D49A8938-EABA-41DE-9B0A-ADD990FF84A7}" type="presParOf" srcId="{BB5043D7-6F87-4696-BB85-4B861A8E2EED}" destId="{359C8AA6-3CF5-49B5-AB52-924A386BD071}" srcOrd="1" destOrd="0" presId="urn:microsoft.com/office/officeart/2005/8/layout/orgChart1"/>
    <dgm:cxn modelId="{D7B1AE7E-07AA-4782-9DD4-6CED818DD32F}" type="presParOf" srcId="{97812703-9DD4-4715-B85A-78DFFDCCFA14}" destId="{412F007C-7CE9-4DB3-972C-20E3E12462E3}" srcOrd="1" destOrd="0" presId="urn:microsoft.com/office/officeart/2005/8/layout/orgChart1"/>
    <dgm:cxn modelId="{19CEED09-4EBD-4250-830D-C35980373987}" type="presParOf" srcId="{412F007C-7CE9-4DB3-972C-20E3E12462E3}" destId="{97CD33DA-3231-4A2F-B964-6784176DB8ED}" srcOrd="0" destOrd="0" presId="urn:microsoft.com/office/officeart/2005/8/layout/orgChart1"/>
    <dgm:cxn modelId="{477A84AD-F621-42ED-96A5-1B99CBCD0735}" type="presParOf" srcId="{412F007C-7CE9-4DB3-972C-20E3E12462E3}" destId="{B08C77B5-2439-496D-9C8B-6CD88FAB60E1}" srcOrd="1" destOrd="0" presId="urn:microsoft.com/office/officeart/2005/8/layout/orgChart1"/>
    <dgm:cxn modelId="{B22CF69D-D200-4B1D-A7DF-8914D6277C55}" type="presParOf" srcId="{B08C77B5-2439-496D-9C8B-6CD88FAB60E1}" destId="{797ADF37-A7EE-44BA-B41A-4B740C6441B2}" srcOrd="0" destOrd="0" presId="urn:microsoft.com/office/officeart/2005/8/layout/orgChart1"/>
    <dgm:cxn modelId="{4A8376A0-7FC1-4810-9ADB-0CCAAC026DA7}" type="presParOf" srcId="{797ADF37-A7EE-44BA-B41A-4B740C6441B2}" destId="{713D60E3-B845-4A0F-B85D-0275FAA004DC}" srcOrd="0" destOrd="0" presId="urn:microsoft.com/office/officeart/2005/8/layout/orgChart1"/>
    <dgm:cxn modelId="{6480A106-F408-4D95-9D6C-02271E724BF6}" type="presParOf" srcId="{797ADF37-A7EE-44BA-B41A-4B740C6441B2}" destId="{7F966F65-716B-484D-80AD-3D4F9F49F779}" srcOrd="1" destOrd="0" presId="urn:microsoft.com/office/officeart/2005/8/layout/orgChart1"/>
    <dgm:cxn modelId="{8C24DE36-E091-496A-BB4E-15721467988D}" type="presParOf" srcId="{B08C77B5-2439-496D-9C8B-6CD88FAB60E1}" destId="{9D735271-D8F4-4623-BA91-D5B92578ED50}" srcOrd="1" destOrd="0" presId="urn:microsoft.com/office/officeart/2005/8/layout/orgChart1"/>
    <dgm:cxn modelId="{AFE6C62D-59C1-4495-8D21-ED8F26423C4C}" type="presParOf" srcId="{B08C77B5-2439-496D-9C8B-6CD88FAB60E1}" destId="{8E9EB6A1-208C-4339-ABD3-61EAF613B91D}" srcOrd="2" destOrd="0" presId="urn:microsoft.com/office/officeart/2005/8/layout/orgChart1"/>
    <dgm:cxn modelId="{2D0ADA47-80FF-440D-91C0-DA15A851C124}" type="presParOf" srcId="{97812703-9DD4-4715-B85A-78DFFDCCFA14}" destId="{31BAA9E7-DA08-4E91-AFC0-989F182A3402}" srcOrd="2" destOrd="0" presId="urn:microsoft.com/office/officeart/2005/8/layout/orgChart1"/>
    <dgm:cxn modelId="{EF73E0A5-6143-4057-84E8-B43FE4638150}" type="presParOf" srcId="{44A86E6F-85F5-419F-9D7E-5839C2A77422}" destId="{3B5AFD95-6CE2-4B47-B4E9-F21FBD00CB7D}" srcOrd="2" destOrd="0" presId="urn:microsoft.com/office/officeart/2005/8/layout/orgChart1"/>
    <dgm:cxn modelId="{3C925652-365C-46D2-AED1-B28358BAF50E}" type="presParOf" srcId="{BF7183CE-E849-4414-A62F-60C56E3BB79A}" destId="{006F57BC-BFBD-44A6-97D3-1A7544B7235B}" srcOrd="2" destOrd="0" presId="urn:microsoft.com/office/officeart/2005/8/layout/orgChart1"/>
    <dgm:cxn modelId="{711E0065-B366-401D-9414-3A77EEE13562}" type="presParOf" srcId="{45AE5C8D-2139-4B8A-AB2F-06E4DAF0E6D5}" destId="{BD94D325-FD00-476C-9D15-9CA8809537D6}" srcOrd="2" destOrd="0" presId="urn:microsoft.com/office/officeart/2005/8/layout/orgChart1"/>
  </dgm:cxnLst>
  <dgm:bg/>
  <dgm:whole>
    <a:ln>
      <a:solidFill>
        <a:schemeClr val="tx1"/>
      </a:solid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B65BE-1977-44FA-B1D6-88E736B3C049}" type="doc">
      <dgm:prSet loTypeId="urn:microsoft.com/office/officeart/2005/8/layout/orgChart1" loCatId="hierarchy" qsTypeId="urn:microsoft.com/office/officeart/2005/8/quickstyle/3d3" qsCatId="3D" csTypeId="urn:microsoft.com/office/officeart/2005/8/colors/colorful5" csCatId="colorful" phldr="1"/>
      <dgm:spPr/>
      <dgm:t>
        <a:bodyPr/>
        <a:lstStyle/>
        <a:p>
          <a:pPr rtl="1"/>
          <a:endParaRPr lang="ar-SA"/>
        </a:p>
      </dgm:t>
    </dgm:pt>
    <dgm:pt modelId="{C568008C-8B3B-474B-AEE6-A4D0A596FEA3}">
      <dgm:prSet custT="1"/>
      <dgm:spPr/>
      <dgm:t>
        <a:bodyPr/>
        <a:lstStyle/>
        <a:p>
          <a:pPr rtl="1"/>
          <a:r>
            <a:rPr lang="en-US" sz="2000" b="1" u="none" dirty="0" smtClean="0"/>
            <a:t>Genus</a:t>
          </a:r>
        </a:p>
        <a:p>
          <a:pPr rtl="1"/>
          <a:r>
            <a:rPr lang="en-US" sz="2000" b="1" i="1" u="none" dirty="0" err="1" smtClean="0"/>
            <a:t>scytonema</a:t>
          </a:r>
          <a:endParaRPr lang="ar-SA" sz="2000" b="1" i="1" u="none" dirty="0" smtClean="0"/>
        </a:p>
      </dgm:t>
    </dgm:pt>
    <dgm:pt modelId="{12FD634A-24C2-4A97-9616-EAB1EECCEEA9}" type="asst">
      <dgm:prSet custT="1"/>
      <dgm:spPr>
        <a:solidFill>
          <a:schemeClr val="accent3">
            <a:lumMod val="75000"/>
          </a:schemeClr>
        </a:solidFill>
      </dgm:spPr>
      <dgm:t>
        <a:bodyPr/>
        <a:lstStyle/>
        <a:p>
          <a:pPr rtl="1"/>
          <a:r>
            <a:rPr lang="en-US" sz="2000" b="1" u="none" dirty="0" smtClean="0"/>
            <a:t>Family   </a:t>
          </a:r>
          <a:r>
            <a:rPr lang="en-US" sz="2000" b="1" u="none" dirty="0" err="1" smtClean="0"/>
            <a:t>Sctonemataceae</a:t>
          </a:r>
          <a:endParaRPr lang="en-US" sz="2000" b="1" u="none" dirty="0" smtClean="0"/>
        </a:p>
      </dgm:t>
    </dgm:pt>
    <dgm:pt modelId="{7A2B2BC4-CE7B-4023-A6CC-98BED027CFE2}" type="sibTrans" cxnId="{6C9F3823-6958-42F4-8C7E-F157828810C7}">
      <dgm:prSet/>
      <dgm:spPr/>
      <dgm:t>
        <a:bodyPr/>
        <a:lstStyle/>
        <a:p>
          <a:pPr rtl="1"/>
          <a:endParaRPr lang="ar-SA"/>
        </a:p>
      </dgm:t>
    </dgm:pt>
    <dgm:pt modelId="{9CA83E61-DBB7-417C-94EA-347E3542F87E}" type="parTrans" cxnId="{6C9F3823-6958-42F4-8C7E-F157828810C7}">
      <dgm:prSet/>
      <dgm:spPr/>
      <dgm:t>
        <a:bodyPr/>
        <a:lstStyle/>
        <a:p>
          <a:pPr rtl="1"/>
          <a:endParaRPr lang="ar-SA"/>
        </a:p>
      </dgm:t>
    </dgm:pt>
    <dgm:pt modelId="{29F509A7-5D5D-4A87-8550-D398A68B635E}">
      <dgm:prSet custT="1"/>
      <dgm:spPr/>
      <dgm:t>
        <a:bodyPr/>
        <a:lstStyle/>
        <a:p>
          <a:pPr rtl="1"/>
          <a:r>
            <a:rPr lang="en-US" sz="2000" b="1" u="none" dirty="0" smtClean="0"/>
            <a:t>Genus</a:t>
          </a:r>
        </a:p>
        <a:p>
          <a:pPr rtl="1"/>
          <a:r>
            <a:rPr lang="en-US" sz="2000" b="1" i="1" u="none" dirty="0" err="1" smtClean="0"/>
            <a:t>phormidium</a:t>
          </a:r>
          <a:endParaRPr lang="ar-SA" sz="2000" b="1" i="1" u="none" dirty="0"/>
        </a:p>
      </dgm:t>
    </dgm:pt>
    <dgm:pt modelId="{6B181FA8-BB13-4810-9BD3-B181429B3877}">
      <dgm:prSet custT="1"/>
      <dgm:spPr/>
      <dgm:t>
        <a:bodyPr/>
        <a:lstStyle/>
        <a:p>
          <a:pPr rtl="1"/>
          <a:endParaRPr lang="en-US" sz="800" dirty="0" smtClean="0"/>
        </a:p>
        <a:p>
          <a:pPr rtl="1"/>
          <a:endParaRPr lang="en-US" sz="800" dirty="0" smtClean="0"/>
        </a:p>
        <a:p>
          <a:pPr rtl="1"/>
          <a:r>
            <a:rPr lang="en-US" sz="800" dirty="0" smtClean="0"/>
            <a:t> </a:t>
          </a:r>
          <a:r>
            <a:rPr lang="en-US" sz="2000" b="1" u="none" dirty="0" smtClean="0"/>
            <a:t>Genus </a:t>
          </a:r>
          <a:r>
            <a:rPr lang="en-US" sz="2000" b="1" i="1" u="none" dirty="0" err="1" smtClean="0"/>
            <a:t>Oscillatoria</a:t>
          </a:r>
          <a:r>
            <a:rPr lang="en-US" sz="2000" b="1" u="none" dirty="0" smtClean="0"/>
            <a:t/>
          </a:r>
          <a:br>
            <a:rPr lang="en-US" sz="2000" b="1" u="none" dirty="0" smtClean="0"/>
          </a:br>
          <a:endParaRPr lang="ar-SA" sz="2000" b="1" u="none" dirty="0" smtClean="0"/>
        </a:p>
      </dgm:t>
    </dgm:pt>
    <dgm:pt modelId="{7F0D00BE-77A2-4B1A-AFC8-2F870350D972}">
      <dgm:prSet custT="1"/>
      <dgm:spPr>
        <a:solidFill>
          <a:schemeClr val="accent3">
            <a:lumMod val="75000"/>
          </a:schemeClr>
        </a:solidFill>
      </dgm:spPr>
      <dgm:t>
        <a:bodyPr/>
        <a:lstStyle/>
        <a:p>
          <a:pPr rtl="1"/>
          <a:r>
            <a:rPr lang="en-US" sz="2000" b="1" u="none" dirty="0" smtClean="0"/>
            <a:t> Family</a:t>
          </a:r>
        </a:p>
        <a:p>
          <a:pPr rtl="1"/>
          <a:r>
            <a:rPr lang="en-US" sz="2000" b="1" u="none" dirty="0" err="1" smtClean="0"/>
            <a:t>Oscillatoriaceae</a:t>
          </a:r>
          <a:r>
            <a:rPr lang="en-US" sz="2000" b="1" u="none" dirty="0" smtClean="0"/>
            <a:t>  </a:t>
          </a:r>
          <a:endParaRPr lang="ar-SA" sz="2000" b="1" u="none" dirty="0" smtClean="0"/>
        </a:p>
      </dgm:t>
    </dgm:pt>
    <dgm:pt modelId="{526960E7-E751-44CC-AA90-60BAEBCB3808}" type="sibTrans" cxnId="{95A8C761-01A0-4CBA-9D11-2B196D6A9A1B}">
      <dgm:prSet/>
      <dgm:spPr/>
      <dgm:t>
        <a:bodyPr/>
        <a:lstStyle/>
        <a:p>
          <a:pPr rtl="1"/>
          <a:endParaRPr lang="ar-SA"/>
        </a:p>
      </dgm:t>
    </dgm:pt>
    <dgm:pt modelId="{FCDAB543-AF05-471A-A759-560076A039DB}" type="parTrans" cxnId="{95A8C761-01A0-4CBA-9D11-2B196D6A9A1B}">
      <dgm:prSet/>
      <dgm:spPr/>
      <dgm:t>
        <a:bodyPr/>
        <a:lstStyle/>
        <a:p>
          <a:pPr rtl="1"/>
          <a:endParaRPr lang="ar-SA"/>
        </a:p>
      </dgm:t>
    </dgm:pt>
    <dgm:pt modelId="{6133914C-34E0-4640-8D5E-E37D7FA75C47}" type="sibTrans" cxnId="{DDF17260-4E8F-4E97-8CB4-3C7D05930D90}">
      <dgm:prSet/>
      <dgm:spPr/>
      <dgm:t>
        <a:bodyPr/>
        <a:lstStyle/>
        <a:p>
          <a:pPr rtl="1"/>
          <a:endParaRPr lang="ar-SA"/>
        </a:p>
      </dgm:t>
    </dgm:pt>
    <dgm:pt modelId="{15C52C8B-5258-46D9-AA26-27516C672A34}" type="parTrans" cxnId="{DDF17260-4E8F-4E97-8CB4-3C7D05930D90}">
      <dgm:prSet/>
      <dgm:spPr/>
      <dgm:t>
        <a:bodyPr/>
        <a:lstStyle/>
        <a:p>
          <a:pPr rtl="1"/>
          <a:endParaRPr lang="ar-SA">
            <a:solidFill>
              <a:schemeClr val="tx1">
                <a:lumMod val="75000"/>
              </a:schemeClr>
            </a:solidFill>
          </a:endParaRPr>
        </a:p>
      </dgm:t>
    </dgm:pt>
    <dgm:pt modelId="{A521EB47-F381-410A-9EBA-0AF99EE50810}">
      <dgm:prSet custT="1"/>
      <dgm:spPr/>
      <dgm:t>
        <a:bodyPr/>
        <a:lstStyle/>
        <a:p>
          <a:pPr rtl="1"/>
          <a:r>
            <a:rPr lang="en-US" sz="800" dirty="0" smtClean="0"/>
            <a:t> </a:t>
          </a:r>
          <a:r>
            <a:rPr lang="en-US" sz="2000" b="1" u="none" dirty="0" smtClean="0"/>
            <a:t>Genus</a:t>
          </a:r>
        </a:p>
        <a:p>
          <a:pPr rtl="1"/>
          <a:r>
            <a:rPr lang="en-US" sz="2000" b="1" i="1" u="none" dirty="0" err="1" smtClean="0"/>
            <a:t>Nostoc</a:t>
          </a:r>
          <a:endParaRPr lang="ar-SA" sz="2000" b="1" i="1" u="none" dirty="0" smtClean="0"/>
        </a:p>
      </dgm:t>
    </dgm:pt>
    <dgm:pt modelId="{4C338E18-00D2-45C0-A106-806FD9858743}">
      <dgm:prSet custT="1"/>
      <dgm:spPr/>
      <dgm:t>
        <a:bodyPr/>
        <a:lstStyle/>
        <a:p>
          <a:pPr rtl="1"/>
          <a:r>
            <a:rPr lang="ar-SA" sz="800" dirty="0" smtClean="0"/>
            <a:t> </a:t>
          </a:r>
          <a:r>
            <a:rPr lang="en-US" sz="2000" b="1" u="none" dirty="0" smtClean="0"/>
            <a:t>Genus </a:t>
          </a:r>
          <a:r>
            <a:rPr lang="en-US" sz="2000" b="1" i="1" u="none" dirty="0" smtClean="0"/>
            <a:t>Anabaena</a:t>
          </a:r>
          <a:r>
            <a:rPr lang="en-US" sz="800" i="1" dirty="0" smtClean="0"/>
            <a:t/>
          </a:r>
          <a:br>
            <a:rPr lang="en-US" sz="800" i="1" dirty="0" smtClean="0"/>
          </a:br>
          <a:endParaRPr lang="ar-SA" sz="800" i="1" dirty="0"/>
        </a:p>
      </dgm:t>
    </dgm:pt>
    <dgm:pt modelId="{8ED63A5E-A8EA-45A8-B4AD-404F6069D33A}">
      <dgm:prSet custT="1"/>
      <dgm:spPr>
        <a:solidFill>
          <a:schemeClr val="accent3">
            <a:lumMod val="75000"/>
          </a:schemeClr>
        </a:solidFill>
      </dgm:spPr>
      <dgm:t>
        <a:bodyPr/>
        <a:lstStyle/>
        <a:p>
          <a:pPr rtl="1"/>
          <a:r>
            <a:rPr lang="en-US" sz="2000" b="1" u="none" dirty="0" smtClean="0"/>
            <a:t> Family</a:t>
          </a:r>
        </a:p>
        <a:p>
          <a:pPr rtl="1"/>
          <a:r>
            <a:rPr lang="en-US" sz="2000" b="1" u="none" dirty="0" smtClean="0"/>
            <a:t> </a:t>
          </a:r>
          <a:r>
            <a:rPr lang="en-US" sz="2000" b="1" u="none" dirty="0" err="1" smtClean="0"/>
            <a:t>Nostocaceae</a:t>
          </a:r>
          <a:r>
            <a:rPr lang="en-US" sz="2000" b="1" u="none" dirty="0" smtClean="0"/>
            <a:t>    </a:t>
          </a:r>
          <a:endParaRPr lang="ar-SA" sz="2000" b="1" u="none" dirty="0" smtClean="0"/>
        </a:p>
      </dgm:t>
    </dgm:pt>
    <dgm:pt modelId="{320C6C83-C624-40CB-80E7-BCC644EC98AD}" type="sibTrans" cxnId="{B1D0CB13-A813-4C1E-B679-2D5B96A945A1}">
      <dgm:prSet/>
      <dgm:spPr/>
      <dgm:t>
        <a:bodyPr/>
        <a:lstStyle/>
        <a:p>
          <a:pPr rtl="1"/>
          <a:endParaRPr lang="ar-SA"/>
        </a:p>
      </dgm:t>
    </dgm:pt>
    <dgm:pt modelId="{8DC62123-1EC4-4632-8B35-91F4203F803B}" type="parTrans" cxnId="{B1D0CB13-A813-4C1E-B679-2D5B96A945A1}">
      <dgm:prSet/>
      <dgm:spPr/>
      <dgm:t>
        <a:bodyPr/>
        <a:lstStyle/>
        <a:p>
          <a:pPr rtl="1"/>
          <a:endParaRPr lang="ar-SA">
            <a:solidFill>
              <a:schemeClr val="tx1">
                <a:lumMod val="75000"/>
              </a:schemeClr>
            </a:solidFill>
          </a:endParaRPr>
        </a:p>
      </dgm:t>
    </dgm:pt>
    <dgm:pt modelId="{266CB88C-0CB3-4C36-A30B-B737246E51C4}" type="sibTrans" cxnId="{2DBD7F8E-0F58-4977-85D1-F7156DC63372}">
      <dgm:prSet/>
      <dgm:spPr/>
      <dgm:t>
        <a:bodyPr/>
        <a:lstStyle/>
        <a:p>
          <a:pPr rtl="1"/>
          <a:endParaRPr lang="ar-SA"/>
        </a:p>
      </dgm:t>
    </dgm:pt>
    <dgm:pt modelId="{ADEE8094-1BFD-444C-A0DC-D1B0C73D8514}" type="parTrans" cxnId="{2DBD7F8E-0F58-4977-85D1-F7156DC63372}">
      <dgm:prSet/>
      <dgm:spPr/>
      <dgm:t>
        <a:bodyPr/>
        <a:lstStyle/>
        <a:p>
          <a:pPr rtl="1"/>
          <a:endParaRPr lang="ar-SA">
            <a:solidFill>
              <a:schemeClr val="tx1">
                <a:lumMod val="75000"/>
              </a:schemeClr>
            </a:solidFill>
          </a:endParaRPr>
        </a:p>
      </dgm:t>
    </dgm:pt>
    <dgm:pt modelId="{A7CEBAB1-B27A-4E51-8B7C-0DDD88BA0D4A}">
      <dgm:prSet custT="1"/>
      <dgm:spPr>
        <a:solidFill>
          <a:schemeClr val="accent4">
            <a:lumMod val="75000"/>
          </a:schemeClr>
        </a:solidFill>
      </dgm:spPr>
      <dgm:t>
        <a:bodyPr/>
        <a:lstStyle/>
        <a:p>
          <a:pPr rtl="1"/>
          <a:r>
            <a:rPr lang="ar-SA" sz="800" dirty="0" smtClean="0"/>
            <a:t> </a:t>
          </a:r>
          <a:r>
            <a:rPr lang="en-US" sz="2000" b="1" u="none" dirty="0" smtClean="0"/>
            <a:t>Order </a:t>
          </a:r>
        </a:p>
        <a:p>
          <a:pPr rtl="1"/>
          <a:r>
            <a:rPr lang="en-US" sz="2000" b="1" u="none" dirty="0" err="1" smtClean="0"/>
            <a:t>Nostocales</a:t>
          </a:r>
          <a:endParaRPr lang="ar-SA" sz="2000" b="1" u="none" dirty="0" smtClean="0"/>
        </a:p>
      </dgm:t>
    </dgm:pt>
    <dgm:pt modelId="{573359DC-D92A-4E11-BAAE-B76C28034E90}" type="sibTrans" cxnId="{AFE1C04D-68F0-407D-A599-07AE663C552E}">
      <dgm:prSet/>
      <dgm:spPr/>
      <dgm:t>
        <a:bodyPr/>
        <a:lstStyle/>
        <a:p>
          <a:pPr rtl="1"/>
          <a:endParaRPr lang="ar-SA"/>
        </a:p>
      </dgm:t>
    </dgm:pt>
    <dgm:pt modelId="{40B698A2-3806-4C2D-A925-97F27B573C84}" type="parTrans" cxnId="{AFE1C04D-68F0-407D-A599-07AE663C552E}">
      <dgm:prSet/>
      <dgm:spPr/>
      <dgm:t>
        <a:bodyPr/>
        <a:lstStyle/>
        <a:p>
          <a:pPr rtl="1"/>
          <a:endParaRPr lang="ar-SA"/>
        </a:p>
      </dgm:t>
    </dgm:pt>
    <dgm:pt modelId="{3A7E9A8B-6FB7-4493-AAA0-AFA8B039CF21}" type="sibTrans" cxnId="{C60119F5-C5A8-4EF0-B2FF-85BEE0AD0FDC}">
      <dgm:prSet/>
      <dgm:spPr/>
      <dgm:t>
        <a:bodyPr/>
        <a:lstStyle/>
        <a:p>
          <a:pPr rtl="1"/>
          <a:endParaRPr lang="ar-SA"/>
        </a:p>
      </dgm:t>
    </dgm:pt>
    <dgm:pt modelId="{E9FAB0F0-A07F-448C-9834-A1AB190DB03C}" type="parTrans" cxnId="{C60119F5-C5A8-4EF0-B2FF-85BEE0AD0FDC}">
      <dgm:prSet/>
      <dgm:spPr/>
      <dgm:t>
        <a:bodyPr/>
        <a:lstStyle/>
        <a:p>
          <a:pPr rtl="1"/>
          <a:endParaRPr lang="ar-SA">
            <a:solidFill>
              <a:schemeClr val="tx1">
                <a:lumMod val="75000"/>
              </a:schemeClr>
            </a:solidFill>
          </a:endParaRPr>
        </a:p>
      </dgm:t>
    </dgm:pt>
    <dgm:pt modelId="{5E474B04-0606-4469-BAB2-1AD1B3AACF73}" type="sibTrans" cxnId="{AF0CB872-C541-4331-85E8-412BC6CEE807}">
      <dgm:prSet/>
      <dgm:spPr/>
      <dgm:t>
        <a:bodyPr/>
        <a:lstStyle/>
        <a:p>
          <a:pPr rtl="1"/>
          <a:endParaRPr lang="ar-SA"/>
        </a:p>
      </dgm:t>
    </dgm:pt>
    <dgm:pt modelId="{0019DCA9-07BB-4779-A8EE-6F54E1A51140}" type="parTrans" cxnId="{AF0CB872-C541-4331-85E8-412BC6CEE807}">
      <dgm:prSet/>
      <dgm:spPr/>
      <dgm:t>
        <a:bodyPr/>
        <a:lstStyle/>
        <a:p>
          <a:pPr rtl="1"/>
          <a:endParaRPr lang="ar-SA">
            <a:solidFill>
              <a:schemeClr val="tx1">
                <a:lumMod val="75000"/>
              </a:schemeClr>
            </a:solidFill>
          </a:endParaRPr>
        </a:p>
      </dgm:t>
    </dgm:pt>
    <dgm:pt modelId="{C2A5EECC-A589-4A25-A704-B39E1E851F0C}">
      <dgm:prSet custT="1"/>
      <dgm:spPr/>
      <dgm:t>
        <a:bodyPr/>
        <a:lstStyle/>
        <a:p>
          <a:pPr algn="ctr" rtl="1"/>
          <a:r>
            <a:rPr lang="en-US" sz="2000" b="1" u="none" dirty="0" smtClean="0"/>
            <a:t>Class</a:t>
          </a:r>
        </a:p>
        <a:p>
          <a:pPr algn="ctr" rtl="1"/>
          <a:r>
            <a:rPr lang="en-US" sz="2000" b="1" u="none" dirty="0" err="1" smtClean="0"/>
            <a:t>cyanophyceae</a:t>
          </a:r>
          <a:endParaRPr lang="en-US" sz="2000" b="1" u="none" dirty="0" smtClean="0"/>
        </a:p>
      </dgm:t>
    </dgm:pt>
    <dgm:pt modelId="{81F3B633-CFE9-4C0E-AEC9-CB9B982CB18E}" type="sibTrans" cxnId="{9BA491CB-32A1-487B-857F-3ADE98496650}">
      <dgm:prSet/>
      <dgm:spPr/>
      <dgm:t>
        <a:bodyPr/>
        <a:lstStyle/>
        <a:p>
          <a:pPr rtl="1"/>
          <a:endParaRPr lang="ar-SA"/>
        </a:p>
      </dgm:t>
    </dgm:pt>
    <dgm:pt modelId="{6B2E5DD4-F451-47AA-BD67-3CD00068CA26}" type="parTrans" cxnId="{9BA491CB-32A1-487B-857F-3ADE98496650}">
      <dgm:prSet/>
      <dgm:spPr/>
      <dgm:t>
        <a:bodyPr/>
        <a:lstStyle/>
        <a:p>
          <a:pPr rtl="1"/>
          <a:endParaRPr lang="ar-SA">
            <a:solidFill>
              <a:schemeClr val="tx1">
                <a:lumMod val="75000"/>
              </a:schemeClr>
            </a:solidFill>
          </a:endParaRPr>
        </a:p>
      </dgm:t>
    </dgm:pt>
    <dgm:pt modelId="{9DFFE7ED-ABD4-43F1-8638-9AAE76DACDD0}">
      <dgm:prSet custT="1"/>
      <dgm:spPr/>
      <dgm:t>
        <a:bodyPr/>
        <a:lstStyle/>
        <a:p>
          <a:pPr algn="ctr" rtl="1"/>
          <a:r>
            <a:rPr lang="en-US" sz="1800" b="1" u="none" dirty="0" smtClean="0"/>
            <a:t>Division</a:t>
          </a:r>
        </a:p>
        <a:p>
          <a:pPr algn="ctr" rtl="1"/>
          <a:r>
            <a:rPr lang="en-US" sz="1800" b="1" u="none" dirty="0" smtClean="0"/>
            <a:t>Cyanophyta (Cyanobacteria</a:t>
          </a:r>
          <a:r>
            <a:rPr lang="en-US" sz="2000" b="1" u="none" dirty="0" smtClean="0"/>
            <a:t>)</a:t>
          </a:r>
          <a:endParaRPr lang="ar-SA" sz="2000" b="1" u="none" dirty="0" smtClean="0"/>
        </a:p>
      </dgm:t>
    </dgm:pt>
    <dgm:pt modelId="{F7490D35-231C-466E-AA3E-FA90DCAD122F}" type="sibTrans" cxnId="{5D1E6E6F-2072-4BE2-9494-8C0997CA0C84}">
      <dgm:prSet/>
      <dgm:spPr/>
      <dgm:t>
        <a:bodyPr/>
        <a:lstStyle/>
        <a:p>
          <a:pPr algn="ctr" rtl="1"/>
          <a:endParaRPr lang="ar-SA"/>
        </a:p>
      </dgm:t>
    </dgm:pt>
    <dgm:pt modelId="{264A8561-DDAC-46BE-B7D1-18BEBAC5AFCC}" type="parTrans" cxnId="{5D1E6E6F-2072-4BE2-9494-8C0997CA0C84}">
      <dgm:prSet/>
      <dgm:spPr/>
      <dgm:t>
        <a:bodyPr/>
        <a:lstStyle/>
        <a:p>
          <a:pPr algn="ctr" rtl="1"/>
          <a:endParaRPr lang="ar-SA">
            <a:solidFill>
              <a:schemeClr val="tx1">
                <a:lumMod val="75000"/>
              </a:schemeClr>
            </a:solidFill>
          </a:endParaRPr>
        </a:p>
      </dgm:t>
    </dgm:pt>
    <dgm:pt modelId="{08303FC9-CC38-4961-A854-B88D4A52CDC0}">
      <dgm:prSet phldrT="[Text]" custT="1"/>
      <dgm:spPr/>
      <dgm:t>
        <a:bodyPr/>
        <a:lstStyle/>
        <a:p>
          <a:pPr algn="ctr" rtl="1"/>
          <a:r>
            <a:rPr lang="en-US" sz="2000" b="1" u="none" dirty="0" smtClean="0"/>
            <a:t>Kingdom</a:t>
          </a:r>
        </a:p>
        <a:p>
          <a:pPr algn="ctr" rtl="1"/>
          <a:r>
            <a:rPr lang="en-US" sz="2000" b="1" u="none" dirty="0" err="1" smtClean="0"/>
            <a:t>Monera</a:t>
          </a:r>
          <a:endParaRPr lang="en-US" sz="2000" b="1" u="none" dirty="0" smtClean="0"/>
        </a:p>
      </dgm:t>
    </dgm:pt>
    <dgm:pt modelId="{32FEE214-0849-4A9E-B746-8B2C5C4BFD90}" type="sibTrans" cxnId="{E0F6583E-1DE5-470C-90F3-2C403B2D751A}">
      <dgm:prSet/>
      <dgm:spPr/>
      <dgm:t>
        <a:bodyPr/>
        <a:lstStyle/>
        <a:p>
          <a:pPr algn="ctr" rtl="1"/>
          <a:endParaRPr lang="ar-SA"/>
        </a:p>
      </dgm:t>
    </dgm:pt>
    <dgm:pt modelId="{30C3EA2B-8C76-4E7E-A884-2D60E925E714}" type="parTrans" cxnId="{E0F6583E-1DE5-470C-90F3-2C403B2D751A}">
      <dgm:prSet/>
      <dgm:spPr/>
      <dgm:t>
        <a:bodyPr/>
        <a:lstStyle/>
        <a:p>
          <a:pPr algn="ctr" rtl="1"/>
          <a:endParaRPr lang="ar-SA"/>
        </a:p>
      </dgm:t>
    </dgm:pt>
    <dgm:pt modelId="{57D81BC2-F686-42F2-A1E2-53C825C76C91}" type="sibTrans" cxnId="{40012AF7-28DF-4FFE-8FA4-DDC663E9B419}">
      <dgm:prSet/>
      <dgm:spPr/>
      <dgm:t>
        <a:bodyPr/>
        <a:lstStyle/>
        <a:p>
          <a:pPr algn="ctr" rtl="1"/>
          <a:endParaRPr lang="ar-SA"/>
        </a:p>
      </dgm:t>
    </dgm:pt>
    <dgm:pt modelId="{B336CEE2-7B9D-49A6-B39C-53305ADFA7DE}" type="parTrans" cxnId="{40012AF7-28DF-4FFE-8FA4-DDC663E9B419}">
      <dgm:prSet/>
      <dgm:spPr/>
      <dgm:t>
        <a:bodyPr/>
        <a:lstStyle/>
        <a:p>
          <a:pPr algn="ctr" rtl="1"/>
          <a:endParaRPr lang="ar-SA">
            <a:solidFill>
              <a:schemeClr val="tx1">
                <a:lumMod val="75000"/>
              </a:schemeClr>
            </a:solidFill>
          </a:endParaRPr>
        </a:p>
      </dgm:t>
    </dgm:pt>
    <dgm:pt modelId="{E7DB3CDB-FFC8-4C73-9FD5-DD2B9BF5B8D7}" type="pres">
      <dgm:prSet presAssocID="{886B65BE-1977-44FA-B1D6-88E736B3C049}" presName="hierChild1" presStyleCnt="0">
        <dgm:presLayoutVars>
          <dgm:orgChart val="1"/>
          <dgm:chPref val="1"/>
          <dgm:dir/>
          <dgm:animOne val="branch"/>
          <dgm:animLvl val="lvl"/>
          <dgm:resizeHandles/>
        </dgm:presLayoutVars>
      </dgm:prSet>
      <dgm:spPr/>
      <dgm:t>
        <a:bodyPr/>
        <a:lstStyle/>
        <a:p>
          <a:pPr rtl="1"/>
          <a:endParaRPr lang="ar-SA"/>
        </a:p>
      </dgm:t>
    </dgm:pt>
    <dgm:pt modelId="{45AE5C8D-2139-4B8A-AB2F-06E4DAF0E6D5}" type="pres">
      <dgm:prSet presAssocID="{08303FC9-CC38-4961-A854-B88D4A52CDC0}" presName="hierRoot1" presStyleCnt="0">
        <dgm:presLayoutVars>
          <dgm:hierBranch val="init"/>
        </dgm:presLayoutVars>
      </dgm:prSet>
      <dgm:spPr/>
      <dgm:t>
        <a:bodyPr/>
        <a:lstStyle/>
        <a:p>
          <a:pPr rtl="1"/>
          <a:endParaRPr lang="ar-SA"/>
        </a:p>
      </dgm:t>
    </dgm:pt>
    <dgm:pt modelId="{0ECDD18A-CCE0-454D-B3D1-4082B9696E86}" type="pres">
      <dgm:prSet presAssocID="{08303FC9-CC38-4961-A854-B88D4A52CDC0}" presName="rootComposite1" presStyleCnt="0"/>
      <dgm:spPr/>
      <dgm:t>
        <a:bodyPr/>
        <a:lstStyle/>
        <a:p>
          <a:pPr rtl="1"/>
          <a:endParaRPr lang="ar-SA"/>
        </a:p>
      </dgm:t>
    </dgm:pt>
    <dgm:pt modelId="{284D9323-8CF6-4033-88FB-6269F5DDE210}" type="pres">
      <dgm:prSet presAssocID="{08303FC9-CC38-4961-A854-B88D4A52CDC0}" presName="rootText1" presStyleLbl="node0" presStyleIdx="0" presStyleCnt="1" custScaleX="195798" custScaleY="196394" custLinFactNeighborX="89072" custLinFactNeighborY="52998">
        <dgm:presLayoutVars>
          <dgm:chPref val="3"/>
        </dgm:presLayoutVars>
      </dgm:prSet>
      <dgm:spPr/>
      <dgm:t>
        <a:bodyPr/>
        <a:lstStyle/>
        <a:p>
          <a:pPr rtl="1"/>
          <a:endParaRPr lang="ar-SA"/>
        </a:p>
      </dgm:t>
    </dgm:pt>
    <dgm:pt modelId="{E830C3F5-07FE-4662-B2FA-2F412D1659C9}" type="pres">
      <dgm:prSet presAssocID="{08303FC9-CC38-4961-A854-B88D4A52CDC0}" presName="rootConnector1" presStyleLbl="node1" presStyleIdx="0" presStyleCnt="0"/>
      <dgm:spPr/>
      <dgm:t>
        <a:bodyPr/>
        <a:lstStyle/>
        <a:p>
          <a:pPr rtl="1"/>
          <a:endParaRPr lang="ar-SA"/>
        </a:p>
      </dgm:t>
    </dgm:pt>
    <dgm:pt modelId="{4E5D13B2-803B-4BF2-96CF-521D54E02F64}" type="pres">
      <dgm:prSet presAssocID="{08303FC9-CC38-4961-A854-B88D4A52CDC0}" presName="hierChild2" presStyleCnt="0"/>
      <dgm:spPr/>
      <dgm:t>
        <a:bodyPr/>
        <a:lstStyle/>
        <a:p>
          <a:pPr rtl="1"/>
          <a:endParaRPr lang="ar-SA"/>
        </a:p>
      </dgm:t>
    </dgm:pt>
    <dgm:pt modelId="{EF7BE311-3E4D-4580-AF79-5C4480A75058}" type="pres">
      <dgm:prSet presAssocID="{B336CEE2-7B9D-49A6-B39C-53305ADFA7DE}" presName="Name37" presStyleLbl="parChTrans1D2" presStyleIdx="0" presStyleCnt="1"/>
      <dgm:spPr/>
      <dgm:t>
        <a:bodyPr/>
        <a:lstStyle/>
        <a:p>
          <a:pPr rtl="1"/>
          <a:endParaRPr lang="ar-SA"/>
        </a:p>
      </dgm:t>
    </dgm:pt>
    <dgm:pt modelId="{BF7183CE-E849-4414-A62F-60C56E3BB79A}" type="pres">
      <dgm:prSet presAssocID="{9DFFE7ED-ABD4-43F1-8638-9AAE76DACDD0}" presName="hierRoot2" presStyleCnt="0">
        <dgm:presLayoutVars>
          <dgm:hierBranch/>
        </dgm:presLayoutVars>
      </dgm:prSet>
      <dgm:spPr/>
      <dgm:t>
        <a:bodyPr/>
        <a:lstStyle/>
        <a:p>
          <a:pPr rtl="1"/>
          <a:endParaRPr lang="ar-SA"/>
        </a:p>
      </dgm:t>
    </dgm:pt>
    <dgm:pt modelId="{144D00FF-519A-4383-85EE-A9E21209089D}" type="pres">
      <dgm:prSet presAssocID="{9DFFE7ED-ABD4-43F1-8638-9AAE76DACDD0}" presName="rootComposite" presStyleCnt="0"/>
      <dgm:spPr/>
      <dgm:t>
        <a:bodyPr/>
        <a:lstStyle/>
        <a:p>
          <a:pPr rtl="1"/>
          <a:endParaRPr lang="ar-SA"/>
        </a:p>
      </dgm:t>
    </dgm:pt>
    <dgm:pt modelId="{5A3A76F8-3130-43C5-8FBB-0EA318527F46}" type="pres">
      <dgm:prSet presAssocID="{9DFFE7ED-ABD4-43F1-8638-9AAE76DACDD0}" presName="rootText" presStyleLbl="node2" presStyleIdx="0" presStyleCnt="1" custScaleX="298610" custScaleY="227047" custLinFactNeighborX="87608" custLinFactNeighborY="60344">
        <dgm:presLayoutVars>
          <dgm:chPref val="3"/>
        </dgm:presLayoutVars>
      </dgm:prSet>
      <dgm:spPr/>
      <dgm:t>
        <a:bodyPr/>
        <a:lstStyle/>
        <a:p>
          <a:pPr rtl="1"/>
          <a:endParaRPr lang="ar-SA"/>
        </a:p>
      </dgm:t>
    </dgm:pt>
    <dgm:pt modelId="{26EF4576-9A79-4435-9FD7-4D5C9F3659EA}" type="pres">
      <dgm:prSet presAssocID="{9DFFE7ED-ABD4-43F1-8638-9AAE76DACDD0}" presName="rootConnector" presStyleLbl="node2" presStyleIdx="0" presStyleCnt="1"/>
      <dgm:spPr/>
      <dgm:t>
        <a:bodyPr/>
        <a:lstStyle/>
        <a:p>
          <a:pPr rtl="1"/>
          <a:endParaRPr lang="ar-SA"/>
        </a:p>
      </dgm:t>
    </dgm:pt>
    <dgm:pt modelId="{E91104C2-37E6-4057-AA4C-AE2F2F8A8339}" type="pres">
      <dgm:prSet presAssocID="{9DFFE7ED-ABD4-43F1-8638-9AAE76DACDD0}" presName="hierChild4" presStyleCnt="0"/>
      <dgm:spPr/>
      <dgm:t>
        <a:bodyPr/>
        <a:lstStyle/>
        <a:p>
          <a:pPr rtl="1"/>
          <a:endParaRPr lang="ar-SA"/>
        </a:p>
      </dgm:t>
    </dgm:pt>
    <dgm:pt modelId="{5EB33DE4-0510-42CE-A0DD-882940FF765C}" type="pres">
      <dgm:prSet presAssocID="{264A8561-DDAC-46BE-B7D1-18BEBAC5AFCC}" presName="Name35" presStyleLbl="parChTrans1D3" presStyleIdx="0" presStyleCnt="1"/>
      <dgm:spPr/>
      <dgm:t>
        <a:bodyPr/>
        <a:lstStyle/>
        <a:p>
          <a:pPr rtl="1"/>
          <a:endParaRPr lang="ar-SA"/>
        </a:p>
      </dgm:t>
    </dgm:pt>
    <dgm:pt modelId="{44A86E6F-85F5-419F-9D7E-5839C2A77422}" type="pres">
      <dgm:prSet presAssocID="{C2A5EECC-A589-4A25-A704-B39E1E851F0C}" presName="hierRoot2" presStyleCnt="0">
        <dgm:presLayoutVars>
          <dgm:hierBranch/>
        </dgm:presLayoutVars>
      </dgm:prSet>
      <dgm:spPr/>
      <dgm:t>
        <a:bodyPr/>
        <a:lstStyle/>
        <a:p>
          <a:pPr rtl="1"/>
          <a:endParaRPr lang="ar-SA"/>
        </a:p>
      </dgm:t>
    </dgm:pt>
    <dgm:pt modelId="{A9624135-6E14-4C8A-B66A-83C3327EFF22}" type="pres">
      <dgm:prSet presAssocID="{C2A5EECC-A589-4A25-A704-B39E1E851F0C}" presName="rootComposite" presStyleCnt="0"/>
      <dgm:spPr/>
      <dgm:t>
        <a:bodyPr/>
        <a:lstStyle/>
        <a:p>
          <a:pPr rtl="1"/>
          <a:endParaRPr lang="ar-SA"/>
        </a:p>
      </dgm:t>
    </dgm:pt>
    <dgm:pt modelId="{B8892EC7-3BA3-4F48-A781-6EECECFEFBEE}" type="pres">
      <dgm:prSet presAssocID="{C2A5EECC-A589-4A25-A704-B39E1E851F0C}" presName="rootText" presStyleLbl="node3" presStyleIdx="0" presStyleCnt="1" custScaleX="234169" custScaleY="186852" custLinFactNeighborX="87779" custLinFactNeighborY="58194">
        <dgm:presLayoutVars>
          <dgm:chPref val="3"/>
        </dgm:presLayoutVars>
      </dgm:prSet>
      <dgm:spPr/>
      <dgm:t>
        <a:bodyPr/>
        <a:lstStyle/>
        <a:p>
          <a:pPr rtl="1"/>
          <a:endParaRPr lang="ar-SA"/>
        </a:p>
      </dgm:t>
    </dgm:pt>
    <dgm:pt modelId="{E06620FA-706F-4D27-8F1D-EAA94AFD4EB3}" type="pres">
      <dgm:prSet presAssocID="{C2A5EECC-A589-4A25-A704-B39E1E851F0C}" presName="rootConnector" presStyleLbl="node3" presStyleIdx="0" presStyleCnt="1"/>
      <dgm:spPr/>
      <dgm:t>
        <a:bodyPr/>
        <a:lstStyle/>
        <a:p>
          <a:pPr rtl="1"/>
          <a:endParaRPr lang="ar-SA"/>
        </a:p>
      </dgm:t>
    </dgm:pt>
    <dgm:pt modelId="{29BE5AB1-55B8-49AB-A4BF-64AB1108A677}" type="pres">
      <dgm:prSet presAssocID="{C2A5EECC-A589-4A25-A704-B39E1E851F0C}" presName="hierChild4" presStyleCnt="0"/>
      <dgm:spPr/>
      <dgm:t>
        <a:bodyPr/>
        <a:lstStyle/>
        <a:p>
          <a:pPr rtl="1"/>
          <a:endParaRPr lang="ar-SA"/>
        </a:p>
      </dgm:t>
    </dgm:pt>
    <dgm:pt modelId="{CED949EF-2EF2-4CF2-8774-107FBCBACF1A}" type="pres">
      <dgm:prSet presAssocID="{6B2E5DD4-F451-47AA-BD67-3CD00068CA26}" presName="Name35" presStyleLbl="parChTrans1D4" presStyleIdx="0" presStyleCnt="9"/>
      <dgm:spPr/>
      <dgm:t>
        <a:bodyPr/>
        <a:lstStyle/>
        <a:p>
          <a:pPr rtl="1"/>
          <a:endParaRPr lang="ar-SA"/>
        </a:p>
      </dgm:t>
    </dgm:pt>
    <dgm:pt modelId="{BC957EA8-ECA1-4680-B54A-86BB2E5656C4}" type="pres">
      <dgm:prSet presAssocID="{A7CEBAB1-B27A-4E51-8B7C-0DDD88BA0D4A}" presName="hierRoot2" presStyleCnt="0">
        <dgm:presLayoutVars>
          <dgm:hierBranch val="hang"/>
        </dgm:presLayoutVars>
      </dgm:prSet>
      <dgm:spPr/>
      <dgm:t>
        <a:bodyPr/>
        <a:lstStyle/>
        <a:p>
          <a:pPr rtl="1"/>
          <a:endParaRPr lang="ar-SA"/>
        </a:p>
      </dgm:t>
    </dgm:pt>
    <dgm:pt modelId="{96E51718-970B-4762-A23F-CCBE0827AD45}" type="pres">
      <dgm:prSet presAssocID="{A7CEBAB1-B27A-4E51-8B7C-0DDD88BA0D4A}" presName="rootComposite" presStyleCnt="0"/>
      <dgm:spPr/>
      <dgm:t>
        <a:bodyPr/>
        <a:lstStyle/>
        <a:p>
          <a:pPr rtl="1"/>
          <a:endParaRPr lang="ar-SA"/>
        </a:p>
      </dgm:t>
    </dgm:pt>
    <dgm:pt modelId="{7482AF1B-2AFE-4BBC-81FC-5313D523D842}" type="pres">
      <dgm:prSet presAssocID="{A7CEBAB1-B27A-4E51-8B7C-0DDD88BA0D4A}" presName="rootText" presStyleLbl="node4" presStyleIdx="0" presStyleCnt="8" custScaleX="225938" custScaleY="183381" custLinFactNeighborX="83663" custLinFactNeighborY="51470">
        <dgm:presLayoutVars>
          <dgm:chPref val="3"/>
        </dgm:presLayoutVars>
      </dgm:prSet>
      <dgm:spPr/>
      <dgm:t>
        <a:bodyPr/>
        <a:lstStyle/>
        <a:p>
          <a:pPr rtl="1"/>
          <a:endParaRPr lang="ar-SA"/>
        </a:p>
      </dgm:t>
    </dgm:pt>
    <dgm:pt modelId="{D285AFF1-BDC0-4162-BDD1-1B7617998787}" type="pres">
      <dgm:prSet presAssocID="{A7CEBAB1-B27A-4E51-8B7C-0DDD88BA0D4A}" presName="rootConnector" presStyleLbl="node4" presStyleIdx="0" presStyleCnt="8"/>
      <dgm:spPr/>
      <dgm:t>
        <a:bodyPr/>
        <a:lstStyle/>
        <a:p>
          <a:pPr rtl="1"/>
          <a:endParaRPr lang="ar-SA"/>
        </a:p>
      </dgm:t>
    </dgm:pt>
    <dgm:pt modelId="{C7E039E3-8D7E-41BC-9988-14E39413A888}" type="pres">
      <dgm:prSet presAssocID="{A7CEBAB1-B27A-4E51-8B7C-0DDD88BA0D4A}" presName="hierChild4" presStyleCnt="0"/>
      <dgm:spPr/>
      <dgm:t>
        <a:bodyPr/>
        <a:lstStyle/>
        <a:p>
          <a:pPr rtl="1"/>
          <a:endParaRPr lang="ar-SA"/>
        </a:p>
      </dgm:t>
    </dgm:pt>
    <dgm:pt modelId="{8C4B72F9-2E5C-4F39-85AD-B7D089F308C8}" type="pres">
      <dgm:prSet presAssocID="{0019DCA9-07BB-4779-A8EE-6F54E1A51140}" presName="Name48" presStyleLbl="parChTrans1D4" presStyleIdx="1" presStyleCnt="9"/>
      <dgm:spPr/>
      <dgm:t>
        <a:bodyPr/>
        <a:lstStyle/>
        <a:p>
          <a:pPr rtl="1"/>
          <a:endParaRPr lang="ar-SA"/>
        </a:p>
      </dgm:t>
    </dgm:pt>
    <dgm:pt modelId="{48B35432-678A-4DD4-8B1C-FF4B08DBB81C}" type="pres">
      <dgm:prSet presAssocID="{8ED63A5E-A8EA-45A8-B4AD-404F6069D33A}" presName="hierRoot2" presStyleCnt="0">
        <dgm:presLayoutVars>
          <dgm:hierBranch/>
        </dgm:presLayoutVars>
      </dgm:prSet>
      <dgm:spPr/>
      <dgm:t>
        <a:bodyPr/>
        <a:lstStyle/>
        <a:p>
          <a:pPr rtl="1"/>
          <a:endParaRPr lang="ar-SA"/>
        </a:p>
      </dgm:t>
    </dgm:pt>
    <dgm:pt modelId="{EA9DB0E8-0926-4FCB-B78E-1820609355A5}" type="pres">
      <dgm:prSet presAssocID="{8ED63A5E-A8EA-45A8-B4AD-404F6069D33A}" presName="rootComposite" presStyleCnt="0"/>
      <dgm:spPr/>
      <dgm:t>
        <a:bodyPr/>
        <a:lstStyle/>
        <a:p>
          <a:pPr rtl="1"/>
          <a:endParaRPr lang="ar-SA"/>
        </a:p>
      </dgm:t>
    </dgm:pt>
    <dgm:pt modelId="{659B3417-BE29-4CC8-84C3-029444F86418}" type="pres">
      <dgm:prSet presAssocID="{8ED63A5E-A8EA-45A8-B4AD-404F6069D33A}" presName="rootText" presStyleLbl="node4" presStyleIdx="1" presStyleCnt="8" custScaleX="233760" custScaleY="235441" custLinFactX="-36041" custLinFactY="-298058" custLinFactNeighborX="-100000" custLinFactNeighborY="-300000">
        <dgm:presLayoutVars>
          <dgm:chPref val="3"/>
        </dgm:presLayoutVars>
      </dgm:prSet>
      <dgm:spPr/>
      <dgm:t>
        <a:bodyPr/>
        <a:lstStyle/>
        <a:p>
          <a:pPr rtl="1"/>
          <a:endParaRPr lang="ar-SA"/>
        </a:p>
      </dgm:t>
    </dgm:pt>
    <dgm:pt modelId="{1C93BBF0-118D-462E-A603-4510791CD84C}" type="pres">
      <dgm:prSet presAssocID="{8ED63A5E-A8EA-45A8-B4AD-404F6069D33A}" presName="rootConnector" presStyleLbl="node4" presStyleIdx="1" presStyleCnt="8"/>
      <dgm:spPr/>
      <dgm:t>
        <a:bodyPr/>
        <a:lstStyle/>
        <a:p>
          <a:pPr rtl="1"/>
          <a:endParaRPr lang="ar-SA"/>
        </a:p>
      </dgm:t>
    </dgm:pt>
    <dgm:pt modelId="{0159B163-0066-4DDF-82AC-9EB54ED5A643}" type="pres">
      <dgm:prSet presAssocID="{8ED63A5E-A8EA-45A8-B4AD-404F6069D33A}" presName="hierChild4" presStyleCnt="0"/>
      <dgm:spPr/>
      <dgm:t>
        <a:bodyPr/>
        <a:lstStyle/>
        <a:p>
          <a:pPr rtl="1"/>
          <a:endParaRPr lang="ar-SA"/>
        </a:p>
      </dgm:t>
    </dgm:pt>
    <dgm:pt modelId="{A0704F1B-9934-4F72-828C-68FD2AD3479C}" type="pres">
      <dgm:prSet presAssocID="{ADEE8094-1BFD-444C-A0DC-D1B0C73D8514}" presName="Name35" presStyleLbl="parChTrans1D4" presStyleIdx="2" presStyleCnt="9"/>
      <dgm:spPr/>
      <dgm:t>
        <a:bodyPr/>
        <a:lstStyle/>
        <a:p>
          <a:pPr rtl="1"/>
          <a:endParaRPr lang="ar-SA"/>
        </a:p>
      </dgm:t>
    </dgm:pt>
    <dgm:pt modelId="{108C36A5-2DBF-4431-AC1A-734B6CBB1F86}" type="pres">
      <dgm:prSet presAssocID="{4C338E18-00D2-45C0-A106-806FD9858743}" presName="hierRoot2" presStyleCnt="0">
        <dgm:presLayoutVars>
          <dgm:hierBranch val="hang"/>
        </dgm:presLayoutVars>
      </dgm:prSet>
      <dgm:spPr/>
      <dgm:t>
        <a:bodyPr/>
        <a:lstStyle/>
        <a:p>
          <a:pPr rtl="1"/>
          <a:endParaRPr lang="ar-SA"/>
        </a:p>
      </dgm:t>
    </dgm:pt>
    <dgm:pt modelId="{84CE60D8-8C5E-4985-8441-2582DF9B2831}" type="pres">
      <dgm:prSet presAssocID="{4C338E18-00D2-45C0-A106-806FD9858743}" presName="rootComposite" presStyleCnt="0"/>
      <dgm:spPr/>
      <dgm:t>
        <a:bodyPr/>
        <a:lstStyle/>
        <a:p>
          <a:pPr rtl="1"/>
          <a:endParaRPr lang="ar-SA"/>
        </a:p>
      </dgm:t>
    </dgm:pt>
    <dgm:pt modelId="{83174E9C-B7C7-4BD9-AEBB-8761A09B7E40}" type="pres">
      <dgm:prSet presAssocID="{4C338E18-00D2-45C0-A106-806FD9858743}" presName="rootText" presStyleLbl="node4" presStyleIdx="2" presStyleCnt="8" custScaleX="204531" custScaleY="224588" custLinFactX="-76808" custLinFactY="-278252" custLinFactNeighborX="-100000" custLinFactNeighborY="-300000">
        <dgm:presLayoutVars>
          <dgm:chPref val="3"/>
        </dgm:presLayoutVars>
      </dgm:prSet>
      <dgm:spPr/>
      <dgm:t>
        <a:bodyPr/>
        <a:lstStyle/>
        <a:p>
          <a:pPr rtl="1"/>
          <a:endParaRPr lang="ar-SA"/>
        </a:p>
      </dgm:t>
    </dgm:pt>
    <dgm:pt modelId="{595EF4AA-C0EF-4DD5-852B-B799BECEA81A}" type="pres">
      <dgm:prSet presAssocID="{4C338E18-00D2-45C0-A106-806FD9858743}" presName="rootConnector" presStyleLbl="node4" presStyleIdx="2" presStyleCnt="8"/>
      <dgm:spPr/>
      <dgm:t>
        <a:bodyPr/>
        <a:lstStyle/>
        <a:p>
          <a:pPr rtl="1"/>
          <a:endParaRPr lang="ar-SA"/>
        </a:p>
      </dgm:t>
    </dgm:pt>
    <dgm:pt modelId="{4C751C68-0534-4104-B0F6-5F2EC1C1E064}" type="pres">
      <dgm:prSet presAssocID="{4C338E18-00D2-45C0-A106-806FD9858743}" presName="hierChild4" presStyleCnt="0"/>
      <dgm:spPr/>
      <dgm:t>
        <a:bodyPr/>
        <a:lstStyle/>
        <a:p>
          <a:pPr rtl="1"/>
          <a:endParaRPr lang="ar-SA"/>
        </a:p>
      </dgm:t>
    </dgm:pt>
    <dgm:pt modelId="{0FA3FF12-AF12-48ED-A179-5196EB3144D8}" type="pres">
      <dgm:prSet presAssocID="{4C338E18-00D2-45C0-A106-806FD9858743}" presName="hierChild5" presStyleCnt="0"/>
      <dgm:spPr/>
      <dgm:t>
        <a:bodyPr/>
        <a:lstStyle/>
        <a:p>
          <a:pPr rtl="1"/>
          <a:endParaRPr lang="ar-SA"/>
        </a:p>
      </dgm:t>
    </dgm:pt>
    <dgm:pt modelId="{4E798B68-F25F-4D0B-9672-AF4B5E533E23}" type="pres">
      <dgm:prSet presAssocID="{8DC62123-1EC4-4632-8B35-91F4203F803B}" presName="Name35" presStyleLbl="parChTrans1D4" presStyleIdx="3" presStyleCnt="9"/>
      <dgm:spPr/>
      <dgm:t>
        <a:bodyPr/>
        <a:lstStyle/>
        <a:p>
          <a:pPr rtl="1"/>
          <a:endParaRPr lang="ar-SA"/>
        </a:p>
      </dgm:t>
    </dgm:pt>
    <dgm:pt modelId="{53B50E75-AC82-4861-A6B5-6FDE05A2E9F8}" type="pres">
      <dgm:prSet presAssocID="{A521EB47-F381-410A-9EBA-0AF99EE50810}" presName="hierRoot2" presStyleCnt="0">
        <dgm:presLayoutVars>
          <dgm:hierBranch val="hang"/>
        </dgm:presLayoutVars>
      </dgm:prSet>
      <dgm:spPr/>
      <dgm:t>
        <a:bodyPr/>
        <a:lstStyle/>
        <a:p>
          <a:pPr rtl="1"/>
          <a:endParaRPr lang="ar-SA"/>
        </a:p>
      </dgm:t>
    </dgm:pt>
    <dgm:pt modelId="{D873A0B1-86DA-4B28-94AC-61FD31A806D5}" type="pres">
      <dgm:prSet presAssocID="{A521EB47-F381-410A-9EBA-0AF99EE50810}" presName="rootComposite" presStyleCnt="0"/>
      <dgm:spPr/>
      <dgm:t>
        <a:bodyPr/>
        <a:lstStyle/>
        <a:p>
          <a:pPr rtl="1"/>
          <a:endParaRPr lang="ar-SA"/>
        </a:p>
      </dgm:t>
    </dgm:pt>
    <dgm:pt modelId="{48FCFEC7-935A-40EA-9729-FB8D789D2F4A}" type="pres">
      <dgm:prSet presAssocID="{A521EB47-F381-410A-9EBA-0AF99EE50810}" presName="rootText" presStyleLbl="node4" presStyleIdx="3" presStyleCnt="8" custScaleX="169383" custScaleY="232231" custLinFactY="-278253" custLinFactNeighborX="-23489" custLinFactNeighborY="-300000">
        <dgm:presLayoutVars>
          <dgm:chPref val="3"/>
        </dgm:presLayoutVars>
      </dgm:prSet>
      <dgm:spPr/>
      <dgm:t>
        <a:bodyPr/>
        <a:lstStyle/>
        <a:p>
          <a:pPr rtl="1"/>
          <a:endParaRPr lang="ar-SA"/>
        </a:p>
      </dgm:t>
    </dgm:pt>
    <dgm:pt modelId="{2B596040-CC5D-4BB2-BED9-0BBB6AC127B2}" type="pres">
      <dgm:prSet presAssocID="{A521EB47-F381-410A-9EBA-0AF99EE50810}" presName="rootConnector" presStyleLbl="node4" presStyleIdx="3" presStyleCnt="8"/>
      <dgm:spPr/>
      <dgm:t>
        <a:bodyPr/>
        <a:lstStyle/>
        <a:p>
          <a:pPr rtl="1"/>
          <a:endParaRPr lang="ar-SA"/>
        </a:p>
      </dgm:t>
    </dgm:pt>
    <dgm:pt modelId="{4EB0BF70-E0D7-4478-B77D-A6653FAC4460}" type="pres">
      <dgm:prSet presAssocID="{A521EB47-F381-410A-9EBA-0AF99EE50810}" presName="hierChild4" presStyleCnt="0"/>
      <dgm:spPr/>
      <dgm:t>
        <a:bodyPr/>
        <a:lstStyle/>
        <a:p>
          <a:pPr rtl="1"/>
          <a:endParaRPr lang="ar-SA"/>
        </a:p>
      </dgm:t>
    </dgm:pt>
    <dgm:pt modelId="{87BEC6DE-7AE5-464E-A111-3762C9A9B524}" type="pres">
      <dgm:prSet presAssocID="{A521EB47-F381-410A-9EBA-0AF99EE50810}" presName="hierChild5" presStyleCnt="0"/>
      <dgm:spPr/>
      <dgm:t>
        <a:bodyPr/>
        <a:lstStyle/>
        <a:p>
          <a:pPr rtl="1"/>
          <a:endParaRPr lang="ar-SA"/>
        </a:p>
      </dgm:t>
    </dgm:pt>
    <dgm:pt modelId="{5BE91F8A-6FEE-47F4-A9E4-E5456216AD30}" type="pres">
      <dgm:prSet presAssocID="{8ED63A5E-A8EA-45A8-B4AD-404F6069D33A}" presName="hierChild5" presStyleCnt="0"/>
      <dgm:spPr/>
      <dgm:t>
        <a:bodyPr/>
        <a:lstStyle/>
        <a:p>
          <a:pPr rtl="1"/>
          <a:endParaRPr lang="ar-SA"/>
        </a:p>
      </dgm:t>
    </dgm:pt>
    <dgm:pt modelId="{ED5F20AD-5D4D-49EA-B5FA-85788F02982B}" type="pres">
      <dgm:prSet presAssocID="{E9FAB0F0-A07F-448C-9834-A1AB190DB03C}" presName="Name48" presStyleLbl="parChTrans1D4" presStyleIdx="4" presStyleCnt="9"/>
      <dgm:spPr/>
      <dgm:t>
        <a:bodyPr/>
        <a:lstStyle/>
        <a:p>
          <a:pPr rtl="1"/>
          <a:endParaRPr lang="ar-SA"/>
        </a:p>
      </dgm:t>
    </dgm:pt>
    <dgm:pt modelId="{9B8569B8-D76C-4806-805C-FBBA31E099CD}" type="pres">
      <dgm:prSet presAssocID="{7F0D00BE-77A2-4B1A-AFC8-2F870350D972}" presName="hierRoot2" presStyleCnt="0">
        <dgm:presLayoutVars>
          <dgm:hierBranch/>
        </dgm:presLayoutVars>
      </dgm:prSet>
      <dgm:spPr/>
      <dgm:t>
        <a:bodyPr/>
        <a:lstStyle/>
        <a:p>
          <a:pPr rtl="1"/>
          <a:endParaRPr lang="ar-SA"/>
        </a:p>
      </dgm:t>
    </dgm:pt>
    <dgm:pt modelId="{B3A538C3-11D3-4B97-BBF4-0BCB6493D28D}" type="pres">
      <dgm:prSet presAssocID="{7F0D00BE-77A2-4B1A-AFC8-2F870350D972}" presName="rootComposite" presStyleCnt="0"/>
      <dgm:spPr/>
      <dgm:t>
        <a:bodyPr/>
        <a:lstStyle/>
        <a:p>
          <a:pPr rtl="1"/>
          <a:endParaRPr lang="ar-SA"/>
        </a:p>
      </dgm:t>
    </dgm:pt>
    <dgm:pt modelId="{287A4C0B-5159-434F-B80E-AE23583DB3F9}" type="pres">
      <dgm:prSet presAssocID="{7F0D00BE-77A2-4B1A-AFC8-2F870350D972}" presName="rootText" presStyleLbl="node4" presStyleIdx="4" presStyleCnt="8" custScaleX="278628" custScaleY="225242" custLinFactX="100000" custLinFactY="-293330" custLinFactNeighborX="143695" custLinFactNeighborY="-300000">
        <dgm:presLayoutVars>
          <dgm:chPref val="3"/>
        </dgm:presLayoutVars>
      </dgm:prSet>
      <dgm:spPr/>
      <dgm:t>
        <a:bodyPr/>
        <a:lstStyle/>
        <a:p>
          <a:pPr rtl="1"/>
          <a:endParaRPr lang="ar-SA"/>
        </a:p>
      </dgm:t>
    </dgm:pt>
    <dgm:pt modelId="{4507F697-4271-41C3-B640-13B2A708CD98}" type="pres">
      <dgm:prSet presAssocID="{7F0D00BE-77A2-4B1A-AFC8-2F870350D972}" presName="rootConnector" presStyleLbl="node4" presStyleIdx="4" presStyleCnt="8"/>
      <dgm:spPr/>
      <dgm:t>
        <a:bodyPr/>
        <a:lstStyle/>
        <a:p>
          <a:pPr rtl="1"/>
          <a:endParaRPr lang="ar-SA"/>
        </a:p>
      </dgm:t>
    </dgm:pt>
    <dgm:pt modelId="{5887B10C-8BBC-471A-A8EA-FDB5F36D4549}" type="pres">
      <dgm:prSet presAssocID="{7F0D00BE-77A2-4B1A-AFC8-2F870350D972}" presName="hierChild4" presStyleCnt="0"/>
      <dgm:spPr/>
      <dgm:t>
        <a:bodyPr/>
        <a:lstStyle/>
        <a:p>
          <a:pPr rtl="1"/>
          <a:endParaRPr lang="ar-SA"/>
        </a:p>
      </dgm:t>
    </dgm:pt>
    <dgm:pt modelId="{F8C2D3C9-2C6C-4728-808E-9ACCCEAC040A}" type="pres">
      <dgm:prSet presAssocID="{15C52C8B-5258-46D9-AA26-27516C672A34}" presName="Name35" presStyleLbl="parChTrans1D4" presStyleIdx="5" presStyleCnt="9"/>
      <dgm:spPr/>
      <dgm:t>
        <a:bodyPr/>
        <a:lstStyle/>
        <a:p>
          <a:pPr rtl="1"/>
          <a:endParaRPr lang="ar-SA"/>
        </a:p>
      </dgm:t>
    </dgm:pt>
    <dgm:pt modelId="{D150C684-55B7-49A5-BF2B-D8938BB30DB7}" type="pres">
      <dgm:prSet presAssocID="{6B181FA8-BB13-4810-9BD3-B181429B3877}" presName="hierRoot2" presStyleCnt="0">
        <dgm:presLayoutVars>
          <dgm:hierBranch/>
        </dgm:presLayoutVars>
      </dgm:prSet>
      <dgm:spPr/>
      <dgm:t>
        <a:bodyPr/>
        <a:lstStyle/>
        <a:p>
          <a:pPr rtl="1"/>
          <a:endParaRPr lang="ar-SA"/>
        </a:p>
      </dgm:t>
    </dgm:pt>
    <dgm:pt modelId="{11306604-2A5D-440A-9A7B-D412CCC97B09}" type="pres">
      <dgm:prSet presAssocID="{6B181FA8-BB13-4810-9BD3-B181429B3877}" presName="rootComposite" presStyleCnt="0"/>
      <dgm:spPr/>
      <dgm:t>
        <a:bodyPr/>
        <a:lstStyle/>
        <a:p>
          <a:pPr rtl="1"/>
          <a:endParaRPr lang="ar-SA"/>
        </a:p>
      </dgm:t>
    </dgm:pt>
    <dgm:pt modelId="{50C1C03E-CCCA-4F10-9FF3-33F029473E9A}" type="pres">
      <dgm:prSet presAssocID="{6B181FA8-BB13-4810-9BD3-B181429B3877}" presName="rootText" presStyleLbl="node4" presStyleIdx="5" presStyleCnt="8" custScaleX="237473" custScaleY="242630" custLinFactX="200000" custLinFactY="-247575" custLinFactNeighborX="234272" custLinFactNeighborY="-300000">
        <dgm:presLayoutVars>
          <dgm:chPref val="3"/>
        </dgm:presLayoutVars>
      </dgm:prSet>
      <dgm:spPr/>
      <dgm:t>
        <a:bodyPr/>
        <a:lstStyle/>
        <a:p>
          <a:pPr rtl="1"/>
          <a:endParaRPr lang="ar-SA"/>
        </a:p>
      </dgm:t>
    </dgm:pt>
    <dgm:pt modelId="{637B9ABD-EEAB-41B6-928B-2833FEBAD933}" type="pres">
      <dgm:prSet presAssocID="{6B181FA8-BB13-4810-9BD3-B181429B3877}" presName="rootConnector" presStyleLbl="node4" presStyleIdx="5" presStyleCnt="8"/>
      <dgm:spPr/>
      <dgm:t>
        <a:bodyPr/>
        <a:lstStyle/>
        <a:p>
          <a:pPr rtl="1"/>
          <a:endParaRPr lang="ar-SA"/>
        </a:p>
      </dgm:t>
    </dgm:pt>
    <dgm:pt modelId="{102ABB31-09B4-464D-82F6-8ADD3A0D4C1D}" type="pres">
      <dgm:prSet presAssocID="{6B181FA8-BB13-4810-9BD3-B181429B3877}" presName="hierChild4" presStyleCnt="0"/>
      <dgm:spPr/>
      <dgm:t>
        <a:bodyPr/>
        <a:lstStyle/>
        <a:p>
          <a:pPr rtl="1"/>
          <a:endParaRPr lang="ar-SA"/>
        </a:p>
      </dgm:t>
    </dgm:pt>
    <dgm:pt modelId="{0EC620CE-B06B-4442-A160-963DC72DC51C}" type="pres">
      <dgm:prSet presAssocID="{6B181FA8-BB13-4810-9BD3-B181429B3877}" presName="hierChild5" presStyleCnt="0"/>
      <dgm:spPr/>
      <dgm:t>
        <a:bodyPr/>
        <a:lstStyle/>
        <a:p>
          <a:pPr rtl="1"/>
          <a:endParaRPr lang="ar-SA"/>
        </a:p>
      </dgm:t>
    </dgm:pt>
    <dgm:pt modelId="{09F562A0-6F5A-4A26-94E5-851009A5B925}" type="pres">
      <dgm:prSet presAssocID="{FCDAB543-AF05-471A-A759-560076A039DB}" presName="Name35" presStyleLbl="parChTrans1D4" presStyleIdx="6" presStyleCnt="9"/>
      <dgm:spPr/>
      <dgm:t>
        <a:bodyPr/>
        <a:lstStyle/>
        <a:p>
          <a:pPr rtl="1"/>
          <a:endParaRPr lang="ar-SA"/>
        </a:p>
      </dgm:t>
    </dgm:pt>
    <dgm:pt modelId="{F45773D0-EDC0-434C-B1E0-D1401631F24E}" type="pres">
      <dgm:prSet presAssocID="{29F509A7-5D5D-4A87-8550-D398A68B635E}" presName="hierRoot2" presStyleCnt="0">
        <dgm:presLayoutVars>
          <dgm:hierBranch val="init"/>
        </dgm:presLayoutVars>
      </dgm:prSet>
      <dgm:spPr/>
      <dgm:t>
        <a:bodyPr/>
        <a:lstStyle/>
        <a:p>
          <a:pPr rtl="1"/>
          <a:endParaRPr lang="ar-SA"/>
        </a:p>
      </dgm:t>
    </dgm:pt>
    <dgm:pt modelId="{AD80C92D-CB3D-4524-BF84-5D4793CEC0BB}" type="pres">
      <dgm:prSet presAssocID="{29F509A7-5D5D-4A87-8550-D398A68B635E}" presName="rootComposite" presStyleCnt="0"/>
      <dgm:spPr/>
      <dgm:t>
        <a:bodyPr/>
        <a:lstStyle/>
        <a:p>
          <a:pPr rtl="1"/>
          <a:endParaRPr lang="ar-SA"/>
        </a:p>
      </dgm:t>
    </dgm:pt>
    <dgm:pt modelId="{BFD0BCC5-B623-49DA-8654-6C826AD85CDC}" type="pres">
      <dgm:prSet presAssocID="{29F509A7-5D5D-4A87-8550-D398A68B635E}" presName="rootText" presStyleLbl="node4" presStyleIdx="6" presStyleCnt="8" custScaleX="210853" custScaleY="228795" custLinFactY="-245964" custLinFactNeighborX="-84670" custLinFactNeighborY="-300000">
        <dgm:presLayoutVars>
          <dgm:chPref val="3"/>
        </dgm:presLayoutVars>
      </dgm:prSet>
      <dgm:spPr/>
      <dgm:t>
        <a:bodyPr/>
        <a:lstStyle/>
        <a:p>
          <a:pPr rtl="1"/>
          <a:endParaRPr lang="ar-SA"/>
        </a:p>
      </dgm:t>
    </dgm:pt>
    <dgm:pt modelId="{7B487554-14E4-4802-A5AE-EDB95A575FAC}" type="pres">
      <dgm:prSet presAssocID="{29F509A7-5D5D-4A87-8550-D398A68B635E}" presName="rootConnector" presStyleLbl="node4" presStyleIdx="6" presStyleCnt="8"/>
      <dgm:spPr/>
      <dgm:t>
        <a:bodyPr/>
        <a:lstStyle/>
        <a:p>
          <a:pPr rtl="1"/>
          <a:endParaRPr lang="ar-SA"/>
        </a:p>
      </dgm:t>
    </dgm:pt>
    <dgm:pt modelId="{AB26F666-3F5E-4B0C-A602-82553961400F}" type="pres">
      <dgm:prSet presAssocID="{29F509A7-5D5D-4A87-8550-D398A68B635E}" presName="hierChild4" presStyleCnt="0"/>
      <dgm:spPr/>
      <dgm:t>
        <a:bodyPr/>
        <a:lstStyle/>
        <a:p>
          <a:pPr rtl="1"/>
          <a:endParaRPr lang="ar-SA"/>
        </a:p>
      </dgm:t>
    </dgm:pt>
    <dgm:pt modelId="{2B50F330-AEF8-40ED-81CE-BF7238DC203F}" type="pres">
      <dgm:prSet presAssocID="{29F509A7-5D5D-4A87-8550-D398A68B635E}" presName="hierChild5" presStyleCnt="0"/>
      <dgm:spPr/>
      <dgm:t>
        <a:bodyPr/>
        <a:lstStyle/>
        <a:p>
          <a:pPr rtl="1"/>
          <a:endParaRPr lang="ar-SA"/>
        </a:p>
      </dgm:t>
    </dgm:pt>
    <dgm:pt modelId="{7AB0A218-39EB-4C42-A9C7-890E029C4DC2}" type="pres">
      <dgm:prSet presAssocID="{7F0D00BE-77A2-4B1A-AFC8-2F870350D972}" presName="hierChild5" presStyleCnt="0"/>
      <dgm:spPr/>
      <dgm:t>
        <a:bodyPr/>
        <a:lstStyle/>
        <a:p>
          <a:pPr rtl="1"/>
          <a:endParaRPr lang="ar-SA"/>
        </a:p>
      </dgm:t>
    </dgm:pt>
    <dgm:pt modelId="{64312D23-087C-46A4-AA10-36F055B85000}" type="pres">
      <dgm:prSet presAssocID="{A7CEBAB1-B27A-4E51-8B7C-0DDD88BA0D4A}" presName="hierChild5" presStyleCnt="0"/>
      <dgm:spPr/>
      <dgm:t>
        <a:bodyPr/>
        <a:lstStyle/>
        <a:p>
          <a:pPr rtl="1"/>
          <a:endParaRPr lang="ar-SA"/>
        </a:p>
      </dgm:t>
    </dgm:pt>
    <dgm:pt modelId="{943F0A56-99A9-4032-860B-45448E047F69}" type="pres">
      <dgm:prSet presAssocID="{40B698A2-3806-4C2D-A925-97F27B573C84}" presName="Name111" presStyleLbl="parChTrans1D4" presStyleIdx="7" presStyleCnt="9"/>
      <dgm:spPr/>
      <dgm:t>
        <a:bodyPr/>
        <a:lstStyle/>
        <a:p>
          <a:pPr rtl="1"/>
          <a:endParaRPr lang="ar-SA"/>
        </a:p>
      </dgm:t>
    </dgm:pt>
    <dgm:pt modelId="{97812703-9DD4-4715-B85A-78DFFDCCFA14}" type="pres">
      <dgm:prSet presAssocID="{12FD634A-24C2-4A97-9616-EAB1EECCEEA9}" presName="hierRoot3" presStyleCnt="0">
        <dgm:presLayoutVars>
          <dgm:hierBranch/>
        </dgm:presLayoutVars>
      </dgm:prSet>
      <dgm:spPr/>
      <dgm:t>
        <a:bodyPr/>
        <a:lstStyle/>
        <a:p>
          <a:pPr rtl="1"/>
          <a:endParaRPr lang="ar-SA"/>
        </a:p>
      </dgm:t>
    </dgm:pt>
    <dgm:pt modelId="{BB5043D7-6F87-4696-BB85-4B861A8E2EED}" type="pres">
      <dgm:prSet presAssocID="{12FD634A-24C2-4A97-9616-EAB1EECCEEA9}" presName="rootComposite3" presStyleCnt="0"/>
      <dgm:spPr/>
      <dgm:t>
        <a:bodyPr/>
        <a:lstStyle/>
        <a:p>
          <a:pPr rtl="1"/>
          <a:endParaRPr lang="ar-SA"/>
        </a:p>
      </dgm:t>
    </dgm:pt>
    <dgm:pt modelId="{66B8FBCE-0AD4-49A8-B5DA-945DA928C9C4}" type="pres">
      <dgm:prSet presAssocID="{12FD634A-24C2-4A97-9616-EAB1EECCEEA9}" presName="rootText3" presStyleLbl="asst4" presStyleIdx="0" presStyleCnt="1" custScaleX="277306" custScaleY="197199" custLinFactX="-100000" custLinFactY="200000" custLinFactNeighborX="-102263" custLinFactNeighborY="230003">
        <dgm:presLayoutVars>
          <dgm:chPref val="3"/>
        </dgm:presLayoutVars>
      </dgm:prSet>
      <dgm:spPr/>
      <dgm:t>
        <a:bodyPr/>
        <a:lstStyle/>
        <a:p>
          <a:pPr rtl="1"/>
          <a:endParaRPr lang="ar-SA"/>
        </a:p>
      </dgm:t>
    </dgm:pt>
    <dgm:pt modelId="{359C8AA6-3CF5-49B5-AB52-924A386BD071}" type="pres">
      <dgm:prSet presAssocID="{12FD634A-24C2-4A97-9616-EAB1EECCEEA9}" presName="rootConnector3" presStyleLbl="asst4" presStyleIdx="0" presStyleCnt="1"/>
      <dgm:spPr/>
      <dgm:t>
        <a:bodyPr/>
        <a:lstStyle/>
        <a:p>
          <a:pPr rtl="1"/>
          <a:endParaRPr lang="ar-SA"/>
        </a:p>
      </dgm:t>
    </dgm:pt>
    <dgm:pt modelId="{412F007C-7CE9-4DB3-972C-20E3E12462E3}" type="pres">
      <dgm:prSet presAssocID="{12FD634A-24C2-4A97-9616-EAB1EECCEEA9}" presName="hierChild6" presStyleCnt="0"/>
      <dgm:spPr/>
      <dgm:t>
        <a:bodyPr/>
        <a:lstStyle/>
        <a:p>
          <a:pPr rtl="1"/>
          <a:endParaRPr lang="ar-SA"/>
        </a:p>
      </dgm:t>
    </dgm:pt>
    <dgm:pt modelId="{97CD33DA-3231-4A2F-B964-6784176DB8ED}" type="pres">
      <dgm:prSet presAssocID="{9CA83E61-DBB7-417C-94EA-347E3542F87E}" presName="Name35" presStyleLbl="parChTrans1D4" presStyleIdx="8" presStyleCnt="9"/>
      <dgm:spPr/>
      <dgm:t>
        <a:bodyPr/>
        <a:lstStyle/>
        <a:p>
          <a:pPr rtl="1"/>
          <a:endParaRPr lang="ar-SA"/>
        </a:p>
      </dgm:t>
    </dgm:pt>
    <dgm:pt modelId="{B08C77B5-2439-496D-9C8B-6CD88FAB60E1}" type="pres">
      <dgm:prSet presAssocID="{C568008C-8B3B-474B-AEE6-A4D0A596FEA3}" presName="hierRoot2" presStyleCnt="0">
        <dgm:presLayoutVars>
          <dgm:hierBranch val="init"/>
        </dgm:presLayoutVars>
      </dgm:prSet>
      <dgm:spPr/>
      <dgm:t>
        <a:bodyPr/>
        <a:lstStyle/>
        <a:p>
          <a:pPr rtl="1"/>
          <a:endParaRPr lang="ar-SA"/>
        </a:p>
      </dgm:t>
    </dgm:pt>
    <dgm:pt modelId="{797ADF37-A7EE-44BA-B41A-4B740C6441B2}" type="pres">
      <dgm:prSet presAssocID="{C568008C-8B3B-474B-AEE6-A4D0A596FEA3}" presName="rootComposite" presStyleCnt="0"/>
      <dgm:spPr/>
      <dgm:t>
        <a:bodyPr/>
        <a:lstStyle/>
        <a:p>
          <a:pPr rtl="1"/>
          <a:endParaRPr lang="ar-SA"/>
        </a:p>
      </dgm:t>
    </dgm:pt>
    <dgm:pt modelId="{713D60E3-B845-4A0F-B85D-0275FAA004DC}" type="pres">
      <dgm:prSet presAssocID="{C568008C-8B3B-474B-AEE6-A4D0A596FEA3}" presName="rootText" presStyleLbl="node4" presStyleIdx="7" presStyleCnt="8" custScaleX="250895" custScaleY="196290" custLinFactX="-100000" custLinFactY="200000" custLinFactNeighborX="-105230" custLinFactNeighborY="269916">
        <dgm:presLayoutVars>
          <dgm:chPref val="3"/>
        </dgm:presLayoutVars>
      </dgm:prSet>
      <dgm:spPr/>
      <dgm:t>
        <a:bodyPr/>
        <a:lstStyle/>
        <a:p>
          <a:pPr rtl="1"/>
          <a:endParaRPr lang="ar-SA"/>
        </a:p>
      </dgm:t>
    </dgm:pt>
    <dgm:pt modelId="{7F966F65-716B-484D-80AD-3D4F9F49F779}" type="pres">
      <dgm:prSet presAssocID="{C568008C-8B3B-474B-AEE6-A4D0A596FEA3}" presName="rootConnector" presStyleLbl="node4" presStyleIdx="7" presStyleCnt="8"/>
      <dgm:spPr/>
      <dgm:t>
        <a:bodyPr/>
        <a:lstStyle/>
        <a:p>
          <a:pPr rtl="1"/>
          <a:endParaRPr lang="ar-SA"/>
        </a:p>
      </dgm:t>
    </dgm:pt>
    <dgm:pt modelId="{9D735271-D8F4-4623-BA91-D5B92578ED50}" type="pres">
      <dgm:prSet presAssocID="{C568008C-8B3B-474B-AEE6-A4D0A596FEA3}" presName="hierChild4" presStyleCnt="0"/>
      <dgm:spPr/>
      <dgm:t>
        <a:bodyPr/>
        <a:lstStyle/>
        <a:p>
          <a:pPr rtl="1"/>
          <a:endParaRPr lang="ar-SA"/>
        </a:p>
      </dgm:t>
    </dgm:pt>
    <dgm:pt modelId="{8E9EB6A1-208C-4339-ABD3-61EAF613B91D}" type="pres">
      <dgm:prSet presAssocID="{C568008C-8B3B-474B-AEE6-A4D0A596FEA3}" presName="hierChild5" presStyleCnt="0"/>
      <dgm:spPr/>
      <dgm:t>
        <a:bodyPr/>
        <a:lstStyle/>
        <a:p>
          <a:pPr rtl="1"/>
          <a:endParaRPr lang="ar-SA"/>
        </a:p>
      </dgm:t>
    </dgm:pt>
    <dgm:pt modelId="{31BAA9E7-DA08-4E91-AFC0-989F182A3402}" type="pres">
      <dgm:prSet presAssocID="{12FD634A-24C2-4A97-9616-EAB1EECCEEA9}" presName="hierChild7" presStyleCnt="0"/>
      <dgm:spPr/>
      <dgm:t>
        <a:bodyPr/>
        <a:lstStyle/>
        <a:p>
          <a:pPr rtl="1"/>
          <a:endParaRPr lang="ar-SA"/>
        </a:p>
      </dgm:t>
    </dgm:pt>
    <dgm:pt modelId="{3B5AFD95-6CE2-4B47-B4E9-F21FBD00CB7D}" type="pres">
      <dgm:prSet presAssocID="{C2A5EECC-A589-4A25-A704-B39E1E851F0C}" presName="hierChild5" presStyleCnt="0"/>
      <dgm:spPr/>
      <dgm:t>
        <a:bodyPr/>
        <a:lstStyle/>
        <a:p>
          <a:pPr rtl="1"/>
          <a:endParaRPr lang="ar-SA"/>
        </a:p>
      </dgm:t>
    </dgm:pt>
    <dgm:pt modelId="{006F57BC-BFBD-44A6-97D3-1A7544B7235B}" type="pres">
      <dgm:prSet presAssocID="{9DFFE7ED-ABD4-43F1-8638-9AAE76DACDD0}" presName="hierChild5" presStyleCnt="0"/>
      <dgm:spPr/>
      <dgm:t>
        <a:bodyPr/>
        <a:lstStyle/>
        <a:p>
          <a:pPr rtl="1"/>
          <a:endParaRPr lang="ar-SA"/>
        </a:p>
      </dgm:t>
    </dgm:pt>
    <dgm:pt modelId="{BD94D325-FD00-476C-9D15-9CA8809537D6}" type="pres">
      <dgm:prSet presAssocID="{08303FC9-CC38-4961-A854-B88D4A52CDC0}" presName="hierChild3" presStyleCnt="0"/>
      <dgm:spPr/>
      <dgm:t>
        <a:bodyPr/>
        <a:lstStyle/>
        <a:p>
          <a:pPr rtl="1"/>
          <a:endParaRPr lang="ar-SA"/>
        </a:p>
      </dgm:t>
    </dgm:pt>
  </dgm:ptLst>
  <dgm:cxnLst>
    <dgm:cxn modelId="{2DBD7F8E-0F58-4977-85D1-F7156DC63372}" srcId="{8ED63A5E-A8EA-45A8-B4AD-404F6069D33A}" destId="{4C338E18-00D2-45C0-A106-806FD9858743}" srcOrd="0" destOrd="0" parTransId="{ADEE8094-1BFD-444C-A0DC-D1B0C73D8514}" sibTransId="{266CB88C-0CB3-4C36-A30B-B737246E51C4}"/>
    <dgm:cxn modelId="{EE2133DF-0677-4381-A403-B91514E81B2C}" type="presOf" srcId="{C568008C-8B3B-474B-AEE6-A4D0A596FEA3}" destId="{713D60E3-B845-4A0F-B85D-0275FAA004DC}" srcOrd="0" destOrd="0" presId="urn:microsoft.com/office/officeart/2005/8/layout/orgChart1"/>
    <dgm:cxn modelId="{AFE1C04D-68F0-407D-A599-07AE663C552E}" srcId="{A7CEBAB1-B27A-4E51-8B7C-0DDD88BA0D4A}" destId="{12FD634A-24C2-4A97-9616-EAB1EECCEEA9}" srcOrd="2" destOrd="0" parTransId="{40B698A2-3806-4C2D-A925-97F27B573C84}" sibTransId="{573359DC-D92A-4E11-BAAE-B76C28034E90}"/>
    <dgm:cxn modelId="{782EDD39-285E-4664-80D9-0FFB732073C2}" type="presOf" srcId="{12FD634A-24C2-4A97-9616-EAB1EECCEEA9}" destId="{66B8FBCE-0AD4-49A8-B5DA-945DA928C9C4}" srcOrd="0" destOrd="0" presId="urn:microsoft.com/office/officeart/2005/8/layout/orgChart1"/>
    <dgm:cxn modelId="{95A8C761-01A0-4CBA-9D11-2B196D6A9A1B}" srcId="{7F0D00BE-77A2-4B1A-AFC8-2F870350D972}" destId="{29F509A7-5D5D-4A87-8550-D398A68B635E}" srcOrd="1" destOrd="0" parTransId="{FCDAB543-AF05-471A-A759-560076A039DB}" sibTransId="{526960E7-E751-44CC-AA90-60BAEBCB3808}"/>
    <dgm:cxn modelId="{5B069115-DC14-46E2-ADA4-7AC352BB1DAB}" type="presOf" srcId="{40B698A2-3806-4C2D-A925-97F27B573C84}" destId="{943F0A56-99A9-4032-860B-45448E047F69}" srcOrd="0" destOrd="0" presId="urn:microsoft.com/office/officeart/2005/8/layout/orgChart1"/>
    <dgm:cxn modelId="{6B960DFF-BEFB-4FCB-9463-FAFB52E4085B}" type="presOf" srcId="{29F509A7-5D5D-4A87-8550-D398A68B635E}" destId="{BFD0BCC5-B623-49DA-8654-6C826AD85CDC}" srcOrd="0" destOrd="0" presId="urn:microsoft.com/office/officeart/2005/8/layout/orgChart1"/>
    <dgm:cxn modelId="{2F09EAF9-1DF6-408B-B67F-D91E76DE02D8}" type="presOf" srcId="{ADEE8094-1BFD-444C-A0DC-D1B0C73D8514}" destId="{A0704F1B-9934-4F72-828C-68FD2AD3479C}" srcOrd="0" destOrd="0" presId="urn:microsoft.com/office/officeart/2005/8/layout/orgChart1"/>
    <dgm:cxn modelId="{B1D0CB13-A813-4C1E-B679-2D5B96A945A1}" srcId="{8ED63A5E-A8EA-45A8-B4AD-404F6069D33A}" destId="{A521EB47-F381-410A-9EBA-0AF99EE50810}" srcOrd="1" destOrd="0" parTransId="{8DC62123-1EC4-4632-8B35-91F4203F803B}" sibTransId="{320C6C83-C624-40CB-80E7-BCC644EC98AD}"/>
    <dgm:cxn modelId="{AF0CB872-C541-4331-85E8-412BC6CEE807}" srcId="{A7CEBAB1-B27A-4E51-8B7C-0DDD88BA0D4A}" destId="{8ED63A5E-A8EA-45A8-B4AD-404F6069D33A}" srcOrd="0" destOrd="0" parTransId="{0019DCA9-07BB-4779-A8EE-6F54E1A51140}" sibTransId="{5E474B04-0606-4469-BAB2-1AD1B3AACF73}"/>
    <dgm:cxn modelId="{C3B2B71A-8BB1-4B98-970A-0DCDE2600116}" type="presOf" srcId="{FCDAB543-AF05-471A-A759-560076A039DB}" destId="{09F562A0-6F5A-4A26-94E5-851009A5B925}" srcOrd="0" destOrd="0" presId="urn:microsoft.com/office/officeart/2005/8/layout/orgChart1"/>
    <dgm:cxn modelId="{8EEC3267-76AE-43BA-8099-81A8B3015E21}" type="presOf" srcId="{9DFFE7ED-ABD4-43F1-8638-9AAE76DACDD0}" destId="{5A3A76F8-3130-43C5-8FBB-0EA318527F46}" srcOrd="0" destOrd="0" presId="urn:microsoft.com/office/officeart/2005/8/layout/orgChart1"/>
    <dgm:cxn modelId="{3CBC2BC1-F4EA-4BF5-8F2B-127538FBFB6A}" type="presOf" srcId="{6B181FA8-BB13-4810-9BD3-B181429B3877}" destId="{50C1C03E-CCCA-4F10-9FF3-33F029473E9A}" srcOrd="0" destOrd="0" presId="urn:microsoft.com/office/officeart/2005/8/layout/orgChart1"/>
    <dgm:cxn modelId="{FEA33768-BF86-4CE2-B7D2-4372BB418601}" type="presOf" srcId="{A7CEBAB1-B27A-4E51-8B7C-0DDD88BA0D4A}" destId="{D285AFF1-BDC0-4162-BDD1-1B7617998787}" srcOrd="1" destOrd="0" presId="urn:microsoft.com/office/officeart/2005/8/layout/orgChart1"/>
    <dgm:cxn modelId="{2E647AA0-6575-43BD-826D-B316EEB4856D}" type="presOf" srcId="{6B2E5DD4-F451-47AA-BD67-3CD00068CA26}" destId="{CED949EF-2EF2-4CF2-8774-107FBCBACF1A}" srcOrd="0" destOrd="0" presId="urn:microsoft.com/office/officeart/2005/8/layout/orgChart1"/>
    <dgm:cxn modelId="{2740A4C7-AF67-4BE8-A36C-1FC19A228D47}" type="presOf" srcId="{8ED63A5E-A8EA-45A8-B4AD-404F6069D33A}" destId="{659B3417-BE29-4CC8-84C3-029444F86418}" srcOrd="0" destOrd="0" presId="urn:microsoft.com/office/officeart/2005/8/layout/orgChart1"/>
    <dgm:cxn modelId="{C5A979A0-A328-4267-8010-185DAAC53C21}" type="presOf" srcId="{A521EB47-F381-410A-9EBA-0AF99EE50810}" destId="{2B596040-CC5D-4BB2-BED9-0BBB6AC127B2}" srcOrd="1" destOrd="0" presId="urn:microsoft.com/office/officeart/2005/8/layout/orgChart1"/>
    <dgm:cxn modelId="{6C9F3823-6958-42F4-8C7E-F157828810C7}" srcId="{12FD634A-24C2-4A97-9616-EAB1EECCEEA9}" destId="{C568008C-8B3B-474B-AEE6-A4D0A596FEA3}" srcOrd="0" destOrd="0" parTransId="{9CA83E61-DBB7-417C-94EA-347E3542F87E}" sibTransId="{7A2B2BC4-CE7B-4023-A6CC-98BED027CFE2}"/>
    <dgm:cxn modelId="{DDF17260-4E8F-4E97-8CB4-3C7D05930D90}" srcId="{7F0D00BE-77A2-4B1A-AFC8-2F870350D972}" destId="{6B181FA8-BB13-4810-9BD3-B181429B3877}" srcOrd="0" destOrd="0" parTransId="{15C52C8B-5258-46D9-AA26-27516C672A34}" sibTransId="{6133914C-34E0-4640-8D5E-E37D7FA75C47}"/>
    <dgm:cxn modelId="{547646D7-2C36-4026-9707-217F4AC44AF0}" type="presOf" srcId="{B336CEE2-7B9D-49A6-B39C-53305ADFA7DE}" destId="{EF7BE311-3E4D-4580-AF79-5C4480A75058}" srcOrd="0" destOrd="0" presId="urn:microsoft.com/office/officeart/2005/8/layout/orgChart1"/>
    <dgm:cxn modelId="{76270331-83A2-4680-962E-C527AD73063F}" type="presOf" srcId="{08303FC9-CC38-4961-A854-B88D4A52CDC0}" destId="{284D9323-8CF6-4033-88FB-6269F5DDE210}" srcOrd="0" destOrd="0" presId="urn:microsoft.com/office/officeart/2005/8/layout/orgChart1"/>
    <dgm:cxn modelId="{9BA491CB-32A1-487B-857F-3ADE98496650}" srcId="{C2A5EECC-A589-4A25-A704-B39E1E851F0C}" destId="{A7CEBAB1-B27A-4E51-8B7C-0DDD88BA0D4A}" srcOrd="0" destOrd="0" parTransId="{6B2E5DD4-F451-47AA-BD67-3CD00068CA26}" sibTransId="{81F3B633-CFE9-4C0E-AEC9-CB9B982CB18E}"/>
    <dgm:cxn modelId="{48E53D83-78E1-4A1C-B053-3E105BF5F0C4}" type="presOf" srcId="{C2A5EECC-A589-4A25-A704-B39E1E851F0C}" destId="{E06620FA-706F-4D27-8F1D-EAA94AFD4EB3}" srcOrd="1" destOrd="0" presId="urn:microsoft.com/office/officeart/2005/8/layout/orgChart1"/>
    <dgm:cxn modelId="{5C560664-B1EC-4BC5-AC68-E4A68C0EBA93}" type="presOf" srcId="{7F0D00BE-77A2-4B1A-AFC8-2F870350D972}" destId="{287A4C0B-5159-434F-B80E-AE23583DB3F9}" srcOrd="0" destOrd="0" presId="urn:microsoft.com/office/officeart/2005/8/layout/orgChart1"/>
    <dgm:cxn modelId="{53098D2A-47A2-41D1-A9FB-672C08371351}" type="presOf" srcId="{29F509A7-5D5D-4A87-8550-D398A68B635E}" destId="{7B487554-14E4-4802-A5AE-EDB95A575FAC}" srcOrd="1" destOrd="0" presId="urn:microsoft.com/office/officeart/2005/8/layout/orgChart1"/>
    <dgm:cxn modelId="{5DC73CFA-5353-4451-8E22-46E303FBAF21}" type="presOf" srcId="{4C338E18-00D2-45C0-A106-806FD9858743}" destId="{595EF4AA-C0EF-4DD5-852B-B799BECEA81A}" srcOrd="1" destOrd="0" presId="urn:microsoft.com/office/officeart/2005/8/layout/orgChart1"/>
    <dgm:cxn modelId="{C60119F5-C5A8-4EF0-B2FF-85BEE0AD0FDC}" srcId="{A7CEBAB1-B27A-4E51-8B7C-0DDD88BA0D4A}" destId="{7F0D00BE-77A2-4B1A-AFC8-2F870350D972}" srcOrd="1" destOrd="0" parTransId="{E9FAB0F0-A07F-448C-9834-A1AB190DB03C}" sibTransId="{3A7E9A8B-6FB7-4493-AAA0-AFA8B039CF21}"/>
    <dgm:cxn modelId="{770D1B38-D26D-40DC-88E7-2F2C57AA237E}" type="presOf" srcId="{264A8561-DDAC-46BE-B7D1-18BEBAC5AFCC}" destId="{5EB33DE4-0510-42CE-A0DD-882940FF765C}" srcOrd="0" destOrd="0" presId="urn:microsoft.com/office/officeart/2005/8/layout/orgChart1"/>
    <dgm:cxn modelId="{D49B0F29-1B19-4028-9BC5-497F9EE68836}" type="presOf" srcId="{9DFFE7ED-ABD4-43F1-8638-9AAE76DACDD0}" destId="{26EF4576-9A79-4435-9FD7-4D5C9F3659EA}" srcOrd="1" destOrd="0" presId="urn:microsoft.com/office/officeart/2005/8/layout/orgChart1"/>
    <dgm:cxn modelId="{E0F6583E-1DE5-470C-90F3-2C403B2D751A}" srcId="{886B65BE-1977-44FA-B1D6-88E736B3C049}" destId="{08303FC9-CC38-4961-A854-B88D4A52CDC0}" srcOrd="0" destOrd="0" parTransId="{30C3EA2B-8C76-4E7E-A884-2D60E925E714}" sibTransId="{32FEE214-0849-4A9E-B746-8B2C5C4BFD90}"/>
    <dgm:cxn modelId="{5D1E6E6F-2072-4BE2-9494-8C0997CA0C84}" srcId="{9DFFE7ED-ABD4-43F1-8638-9AAE76DACDD0}" destId="{C2A5EECC-A589-4A25-A704-B39E1E851F0C}" srcOrd="0" destOrd="0" parTransId="{264A8561-DDAC-46BE-B7D1-18BEBAC5AFCC}" sibTransId="{F7490D35-231C-466E-AA3E-FA90DCAD122F}"/>
    <dgm:cxn modelId="{40012AF7-28DF-4FFE-8FA4-DDC663E9B419}" srcId="{08303FC9-CC38-4961-A854-B88D4A52CDC0}" destId="{9DFFE7ED-ABD4-43F1-8638-9AAE76DACDD0}" srcOrd="0" destOrd="0" parTransId="{B336CEE2-7B9D-49A6-B39C-53305ADFA7DE}" sibTransId="{57D81BC2-F686-42F2-A1E2-53C825C76C91}"/>
    <dgm:cxn modelId="{73D9E102-A192-4683-9FCA-2023738841F3}" type="presOf" srcId="{08303FC9-CC38-4961-A854-B88D4A52CDC0}" destId="{E830C3F5-07FE-4662-B2FA-2F412D1659C9}" srcOrd="1" destOrd="0" presId="urn:microsoft.com/office/officeart/2005/8/layout/orgChart1"/>
    <dgm:cxn modelId="{8E3012C5-916B-4D9C-B4D5-E00305ADB7AC}" type="presOf" srcId="{15C52C8B-5258-46D9-AA26-27516C672A34}" destId="{F8C2D3C9-2C6C-4728-808E-9ACCCEAC040A}" srcOrd="0" destOrd="0" presId="urn:microsoft.com/office/officeart/2005/8/layout/orgChart1"/>
    <dgm:cxn modelId="{41B90D57-E845-4475-9FCD-A3E658101346}" type="presOf" srcId="{8DC62123-1EC4-4632-8B35-91F4203F803B}" destId="{4E798B68-F25F-4D0B-9672-AF4B5E533E23}" srcOrd="0" destOrd="0" presId="urn:microsoft.com/office/officeart/2005/8/layout/orgChart1"/>
    <dgm:cxn modelId="{6A13B5D2-9042-4334-AB39-CFBF3F0CAB96}" type="presOf" srcId="{C2A5EECC-A589-4A25-A704-B39E1E851F0C}" destId="{B8892EC7-3BA3-4F48-A781-6EECECFEFBEE}" srcOrd="0" destOrd="0" presId="urn:microsoft.com/office/officeart/2005/8/layout/orgChart1"/>
    <dgm:cxn modelId="{571A5913-BABA-411E-8036-CC3F3AAE437F}" type="presOf" srcId="{A521EB47-F381-410A-9EBA-0AF99EE50810}" destId="{48FCFEC7-935A-40EA-9729-FB8D789D2F4A}" srcOrd="0" destOrd="0" presId="urn:microsoft.com/office/officeart/2005/8/layout/orgChart1"/>
    <dgm:cxn modelId="{584630F0-EDA7-4912-8622-E08CF8C98C66}" type="presOf" srcId="{7F0D00BE-77A2-4B1A-AFC8-2F870350D972}" destId="{4507F697-4271-41C3-B640-13B2A708CD98}" srcOrd="1" destOrd="0" presId="urn:microsoft.com/office/officeart/2005/8/layout/orgChart1"/>
    <dgm:cxn modelId="{73269670-5D62-420E-9986-84D10830BECE}" type="presOf" srcId="{12FD634A-24C2-4A97-9616-EAB1EECCEEA9}" destId="{359C8AA6-3CF5-49B5-AB52-924A386BD071}" srcOrd="1" destOrd="0" presId="urn:microsoft.com/office/officeart/2005/8/layout/orgChart1"/>
    <dgm:cxn modelId="{94F82223-8DD2-43DB-A04B-D06A2DA995F7}" type="presOf" srcId="{C568008C-8B3B-474B-AEE6-A4D0A596FEA3}" destId="{7F966F65-716B-484D-80AD-3D4F9F49F779}" srcOrd="1" destOrd="0" presId="urn:microsoft.com/office/officeart/2005/8/layout/orgChart1"/>
    <dgm:cxn modelId="{520FCC22-6D5F-43AC-BEEA-F90B1DB6BD49}" type="presOf" srcId="{0019DCA9-07BB-4779-A8EE-6F54E1A51140}" destId="{8C4B72F9-2E5C-4F39-85AD-B7D089F308C8}" srcOrd="0" destOrd="0" presId="urn:microsoft.com/office/officeart/2005/8/layout/orgChart1"/>
    <dgm:cxn modelId="{AFF9CCAB-6322-4CD7-8279-3E49AA3B7354}" type="presOf" srcId="{E9FAB0F0-A07F-448C-9834-A1AB190DB03C}" destId="{ED5F20AD-5D4D-49EA-B5FA-85788F02982B}" srcOrd="0" destOrd="0" presId="urn:microsoft.com/office/officeart/2005/8/layout/orgChart1"/>
    <dgm:cxn modelId="{DEC8448D-0F18-4E77-90FC-DE6BD65A7FA1}" type="presOf" srcId="{886B65BE-1977-44FA-B1D6-88E736B3C049}" destId="{E7DB3CDB-FFC8-4C73-9FD5-DD2B9BF5B8D7}" srcOrd="0" destOrd="0" presId="urn:microsoft.com/office/officeart/2005/8/layout/orgChart1"/>
    <dgm:cxn modelId="{3407F36E-1007-4AED-8CCC-C66075C02B66}" type="presOf" srcId="{4C338E18-00D2-45C0-A106-806FD9858743}" destId="{83174E9C-B7C7-4BD9-AEBB-8761A09B7E40}" srcOrd="0" destOrd="0" presId="urn:microsoft.com/office/officeart/2005/8/layout/orgChart1"/>
    <dgm:cxn modelId="{5E2B5372-2F3D-4E7E-BAD3-2FA50ED57324}" type="presOf" srcId="{8ED63A5E-A8EA-45A8-B4AD-404F6069D33A}" destId="{1C93BBF0-118D-462E-A603-4510791CD84C}" srcOrd="1" destOrd="0" presId="urn:microsoft.com/office/officeart/2005/8/layout/orgChart1"/>
    <dgm:cxn modelId="{60EDE138-26D6-4260-91F8-A5F9E0D1CDF0}" type="presOf" srcId="{A7CEBAB1-B27A-4E51-8B7C-0DDD88BA0D4A}" destId="{7482AF1B-2AFE-4BBC-81FC-5313D523D842}" srcOrd="0" destOrd="0" presId="urn:microsoft.com/office/officeart/2005/8/layout/orgChart1"/>
    <dgm:cxn modelId="{4502B43A-4304-47C2-A75B-BB8EC0550EED}" type="presOf" srcId="{9CA83E61-DBB7-417C-94EA-347E3542F87E}" destId="{97CD33DA-3231-4A2F-B964-6784176DB8ED}" srcOrd="0" destOrd="0" presId="urn:microsoft.com/office/officeart/2005/8/layout/orgChart1"/>
    <dgm:cxn modelId="{2568C228-197A-493D-B7E6-2D234A2E3E8A}" type="presOf" srcId="{6B181FA8-BB13-4810-9BD3-B181429B3877}" destId="{637B9ABD-EEAB-41B6-928B-2833FEBAD933}" srcOrd="1" destOrd="0" presId="urn:microsoft.com/office/officeart/2005/8/layout/orgChart1"/>
    <dgm:cxn modelId="{25CE0835-7848-4B8B-A286-654A56D67C09}" type="presParOf" srcId="{E7DB3CDB-FFC8-4C73-9FD5-DD2B9BF5B8D7}" destId="{45AE5C8D-2139-4B8A-AB2F-06E4DAF0E6D5}" srcOrd="0" destOrd="0" presId="urn:microsoft.com/office/officeart/2005/8/layout/orgChart1"/>
    <dgm:cxn modelId="{921DE768-30B9-444C-809C-8B29F2F16859}" type="presParOf" srcId="{45AE5C8D-2139-4B8A-AB2F-06E4DAF0E6D5}" destId="{0ECDD18A-CCE0-454D-B3D1-4082B9696E86}" srcOrd="0" destOrd="0" presId="urn:microsoft.com/office/officeart/2005/8/layout/orgChart1"/>
    <dgm:cxn modelId="{38460B3D-1235-4052-8747-2F1C04CD88A2}" type="presParOf" srcId="{0ECDD18A-CCE0-454D-B3D1-4082B9696E86}" destId="{284D9323-8CF6-4033-88FB-6269F5DDE210}" srcOrd="0" destOrd="0" presId="urn:microsoft.com/office/officeart/2005/8/layout/orgChart1"/>
    <dgm:cxn modelId="{2857AA4C-FC4F-44D7-B6B1-A86CA309248D}" type="presParOf" srcId="{0ECDD18A-CCE0-454D-B3D1-4082B9696E86}" destId="{E830C3F5-07FE-4662-B2FA-2F412D1659C9}" srcOrd="1" destOrd="0" presId="urn:microsoft.com/office/officeart/2005/8/layout/orgChart1"/>
    <dgm:cxn modelId="{F2FF314A-256C-4928-B743-FF9884EE6A78}" type="presParOf" srcId="{45AE5C8D-2139-4B8A-AB2F-06E4DAF0E6D5}" destId="{4E5D13B2-803B-4BF2-96CF-521D54E02F64}" srcOrd="1" destOrd="0" presId="urn:microsoft.com/office/officeart/2005/8/layout/orgChart1"/>
    <dgm:cxn modelId="{1D2C5805-A6A2-426C-8534-EA0E07A15268}" type="presParOf" srcId="{4E5D13B2-803B-4BF2-96CF-521D54E02F64}" destId="{EF7BE311-3E4D-4580-AF79-5C4480A75058}" srcOrd="0" destOrd="0" presId="urn:microsoft.com/office/officeart/2005/8/layout/orgChart1"/>
    <dgm:cxn modelId="{76A4128E-456C-469B-BF33-23A8CB7FEB9F}" type="presParOf" srcId="{4E5D13B2-803B-4BF2-96CF-521D54E02F64}" destId="{BF7183CE-E849-4414-A62F-60C56E3BB79A}" srcOrd="1" destOrd="0" presId="urn:microsoft.com/office/officeart/2005/8/layout/orgChart1"/>
    <dgm:cxn modelId="{255E3FCB-F0BA-4160-8EA8-C3673534892A}" type="presParOf" srcId="{BF7183CE-E849-4414-A62F-60C56E3BB79A}" destId="{144D00FF-519A-4383-85EE-A9E21209089D}" srcOrd="0" destOrd="0" presId="urn:microsoft.com/office/officeart/2005/8/layout/orgChart1"/>
    <dgm:cxn modelId="{B4A50639-96BC-41E8-8302-7935E5FC625C}" type="presParOf" srcId="{144D00FF-519A-4383-85EE-A9E21209089D}" destId="{5A3A76F8-3130-43C5-8FBB-0EA318527F46}" srcOrd="0" destOrd="0" presId="urn:microsoft.com/office/officeart/2005/8/layout/orgChart1"/>
    <dgm:cxn modelId="{15D80ABB-321C-4042-9607-852203609D03}" type="presParOf" srcId="{144D00FF-519A-4383-85EE-A9E21209089D}" destId="{26EF4576-9A79-4435-9FD7-4D5C9F3659EA}" srcOrd="1" destOrd="0" presId="urn:microsoft.com/office/officeart/2005/8/layout/orgChart1"/>
    <dgm:cxn modelId="{2E6C24DC-C675-4B06-B3DD-D0A929E84304}" type="presParOf" srcId="{BF7183CE-E849-4414-A62F-60C56E3BB79A}" destId="{E91104C2-37E6-4057-AA4C-AE2F2F8A8339}" srcOrd="1" destOrd="0" presId="urn:microsoft.com/office/officeart/2005/8/layout/orgChart1"/>
    <dgm:cxn modelId="{4AF5AEE6-22D4-4A70-BDC4-F5C8F8E1FCE9}" type="presParOf" srcId="{E91104C2-37E6-4057-AA4C-AE2F2F8A8339}" destId="{5EB33DE4-0510-42CE-A0DD-882940FF765C}" srcOrd="0" destOrd="0" presId="urn:microsoft.com/office/officeart/2005/8/layout/orgChart1"/>
    <dgm:cxn modelId="{55B8F28F-FEF4-4CB1-BC3F-6C3A20848C86}" type="presParOf" srcId="{E91104C2-37E6-4057-AA4C-AE2F2F8A8339}" destId="{44A86E6F-85F5-419F-9D7E-5839C2A77422}" srcOrd="1" destOrd="0" presId="urn:microsoft.com/office/officeart/2005/8/layout/orgChart1"/>
    <dgm:cxn modelId="{C7CDD7B1-EBA8-4151-AE25-7F6D9945C994}" type="presParOf" srcId="{44A86E6F-85F5-419F-9D7E-5839C2A77422}" destId="{A9624135-6E14-4C8A-B66A-83C3327EFF22}" srcOrd="0" destOrd="0" presId="urn:microsoft.com/office/officeart/2005/8/layout/orgChart1"/>
    <dgm:cxn modelId="{6206FB10-66A3-41D9-9C82-EEDBB5B9012D}" type="presParOf" srcId="{A9624135-6E14-4C8A-B66A-83C3327EFF22}" destId="{B8892EC7-3BA3-4F48-A781-6EECECFEFBEE}" srcOrd="0" destOrd="0" presId="urn:microsoft.com/office/officeart/2005/8/layout/orgChart1"/>
    <dgm:cxn modelId="{0E016948-F0E8-49D1-8924-A3C87909CE2F}" type="presParOf" srcId="{A9624135-6E14-4C8A-B66A-83C3327EFF22}" destId="{E06620FA-706F-4D27-8F1D-EAA94AFD4EB3}" srcOrd="1" destOrd="0" presId="urn:microsoft.com/office/officeart/2005/8/layout/orgChart1"/>
    <dgm:cxn modelId="{B0AE5B6E-E1DA-45D6-8465-732820CAA19B}" type="presParOf" srcId="{44A86E6F-85F5-419F-9D7E-5839C2A77422}" destId="{29BE5AB1-55B8-49AB-A4BF-64AB1108A677}" srcOrd="1" destOrd="0" presId="urn:microsoft.com/office/officeart/2005/8/layout/orgChart1"/>
    <dgm:cxn modelId="{07B4126F-205A-42EE-9933-DA4A2DCA405D}" type="presParOf" srcId="{29BE5AB1-55B8-49AB-A4BF-64AB1108A677}" destId="{CED949EF-2EF2-4CF2-8774-107FBCBACF1A}" srcOrd="0" destOrd="0" presId="urn:microsoft.com/office/officeart/2005/8/layout/orgChart1"/>
    <dgm:cxn modelId="{460011FD-3A17-44B4-B732-1D170E46FC5B}" type="presParOf" srcId="{29BE5AB1-55B8-49AB-A4BF-64AB1108A677}" destId="{BC957EA8-ECA1-4680-B54A-86BB2E5656C4}" srcOrd="1" destOrd="0" presId="urn:microsoft.com/office/officeart/2005/8/layout/orgChart1"/>
    <dgm:cxn modelId="{4ABAFF27-1EAF-4E03-AE72-619A8BBBDDD8}" type="presParOf" srcId="{BC957EA8-ECA1-4680-B54A-86BB2E5656C4}" destId="{96E51718-970B-4762-A23F-CCBE0827AD45}" srcOrd="0" destOrd="0" presId="urn:microsoft.com/office/officeart/2005/8/layout/orgChart1"/>
    <dgm:cxn modelId="{C7BA4DED-C13B-4629-8936-8F86F438424D}" type="presParOf" srcId="{96E51718-970B-4762-A23F-CCBE0827AD45}" destId="{7482AF1B-2AFE-4BBC-81FC-5313D523D842}" srcOrd="0" destOrd="0" presId="urn:microsoft.com/office/officeart/2005/8/layout/orgChart1"/>
    <dgm:cxn modelId="{E4933014-0DFB-4274-BFE0-7A9B14FAF2E4}" type="presParOf" srcId="{96E51718-970B-4762-A23F-CCBE0827AD45}" destId="{D285AFF1-BDC0-4162-BDD1-1B7617998787}" srcOrd="1" destOrd="0" presId="urn:microsoft.com/office/officeart/2005/8/layout/orgChart1"/>
    <dgm:cxn modelId="{BD15069A-0C9B-4BB9-AAF5-7BAB0A6C66D3}" type="presParOf" srcId="{BC957EA8-ECA1-4680-B54A-86BB2E5656C4}" destId="{C7E039E3-8D7E-41BC-9988-14E39413A888}" srcOrd="1" destOrd="0" presId="urn:microsoft.com/office/officeart/2005/8/layout/orgChart1"/>
    <dgm:cxn modelId="{BC26C688-A804-4029-8377-832B8556360C}" type="presParOf" srcId="{C7E039E3-8D7E-41BC-9988-14E39413A888}" destId="{8C4B72F9-2E5C-4F39-85AD-B7D089F308C8}" srcOrd="0" destOrd="0" presId="urn:microsoft.com/office/officeart/2005/8/layout/orgChart1"/>
    <dgm:cxn modelId="{CBBE732B-526B-49D5-8413-8DEEAD4AEE5A}" type="presParOf" srcId="{C7E039E3-8D7E-41BC-9988-14E39413A888}" destId="{48B35432-678A-4DD4-8B1C-FF4B08DBB81C}" srcOrd="1" destOrd="0" presId="urn:microsoft.com/office/officeart/2005/8/layout/orgChart1"/>
    <dgm:cxn modelId="{CD366B0A-D8D7-4392-91C1-64BCF43D188E}" type="presParOf" srcId="{48B35432-678A-4DD4-8B1C-FF4B08DBB81C}" destId="{EA9DB0E8-0926-4FCB-B78E-1820609355A5}" srcOrd="0" destOrd="0" presId="urn:microsoft.com/office/officeart/2005/8/layout/orgChart1"/>
    <dgm:cxn modelId="{3DEFFDB7-628B-43F4-9F4D-6BFB79EEA10B}" type="presParOf" srcId="{EA9DB0E8-0926-4FCB-B78E-1820609355A5}" destId="{659B3417-BE29-4CC8-84C3-029444F86418}" srcOrd="0" destOrd="0" presId="urn:microsoft.com/office/officeart/2005/8/layout/orgChart1"/>
    <dgm:cxn modelId="{1E9631A9-EE5D-4CC1-B83E-F504D5331F5E}" type="presParOf" srcId="{EA9DB0E8-0926-4FCB-B78E-1820609355A5}" destId="{1C93BBF0-118D-462E-A603-4510791CD84C}" srcOrd="1" destOrd="0" presId="urn:microsoft.com/office/officeart/2005/8/layout/orgChart1"/>
    <dgm:cxn modelId="{D7343D3E-63D2-4CAC-B1D2-22208F097794}" type="presParOf" srcId="{48B35432-678A-4DD4-8B1C-FF4B08DBB81C}" destId="{0159B163-0066-4DDF-82AC-9EB54ED5A643}" srcOrd="1" destOrd="0" presId="urn:microsoft.com/office/officeart/2005/8/layout/orgChart1"/>
    <dgm:cxn modelId="{C473B5C5-A1CE-4ADF-8BF8-DB27400E55FA}" type="presParOf" srcId="{0159B163-0066-4DDF-82AC-9EB54ED5A643}" destId="{A0704F1B-9934-4F72-828C-68FD2AD3479C}" srcOrd="0" destOrd="0" presId="urn:microsoft.com/office/officeart/2005/8/layout/orgChart1"/>
    <dgm:cxn modelId="{B258B841-CB5B-45F4-99CB-95254704194B}" type="presParOf" srcId="{0159B163-0066-4DDF-82AC-9EB54ED5A643}" destId="{108C36A5-2DBF-4431-AC1A-734B6CBB1F86}" srcOrd="1" destOrd="0" presId="urn:microsoft.com/office/officeart/2005/8/layout/orgChart1"/>
    <dgm:cxn modelId="{DEF3A6FF-F175-4DDC-B793-BEE9EA67083E}" type="presParOf" srcId="{108C36A5-2DBF-4431-AC1A-734B6CBB1F86}" destId="{84CE60D8-8C5E-4985-8441-2582DF9B2831}" srcOrd="0" destOrd="0" presId="urn:microsoft.com/office/officeart/2005/8/layout/orgChart1"/>
    <dgm:cxn modelId="{44301BE8-9864-49EF-B09A-FE34114FC8CC}" type="presParOf" srcId="{84CE60D8-8C5E-4985-8441-2582DF9B2831}" destId="{83174E9C-B7C7-4BD9-AEBB-8761A09B7E40}" srcOrd="0" destOrd="0" presId="urn:microsoft.com/office/officeart/2005/8/layout/orgChart1"/>
    <dgm:cxn modelId="{03CBA4F8-7BC7-49E3-B644-79AEB25E5945}" type="presParOf" srcId="{84CE60D8-8C5E-4985-8441-2582DF9B2831}" destId="{595EF4AA-C0EF-4DD5-852B-B799BECEA81A}" srcOrd="1" destOrd="0" presId="urn:microsoft.com/office/officeart/2005/8/layout/orgChart1"/>
    <dgm:cxn modelId="{0FD3BBFE-0540-4CF1-87FD-40F423F25BF2}" type="presParOf" srcId="{108C36A5-2DBF-4431-AC1A-734B6CBB1F86}" destId="{4C751C68-0534-4104-B0F6-5F2EC1C1E064}" srcOrd="1" destOrd="0" presId="urn:microsoft.com/office/officeart/2005/8/layout/orgChart1"/>
    <dgm:cxn modelId="{0647CC50-3177-483A-8F74-F457132E0CD1}" type="presParOf" srcId="{108C36A5-2DBF-4431-AC1A-734B6CBB1F86}" destId="{0FA3FF12-AF12-48ED-A179-5196EB3144D8}" srcOrd="2" destOrd="0" presId="urn:microsoft.com/office/officeart/2005/8/layout/orgChart1"/>
    <dgm:cxn modelId="{C6A3521C-4AD0-48B2-B7C3-882DBECFA190}" type="presParOf" srcId="{0159B163-0066-4DDF-82AC-9EB54ED5A643}" destId="{4E798B68-F25F-4D0B-9672-AF4B5E533E23}" srcOrd="2" destOrd="0" presId="urn:microsoft.com/office/officeart/2005/8/layout/orgChart1"/>
    <dgm:cxn modelId="{35B2DAD2-D45C-4245-8A8F-CDB9C12C82AC}" type="presParOf" srcId="{0159B163-0066-4DDF-82AC-9EB54ED5A643}" destId="{53B50E75-AC82-4861-A6B5-6FDE05A2E9F8}" srcOrd="3" destOrd="0" presId="urn:microsoft.com/office/officeart/2005/8/layout/orgChart1"/>
    <dgm:cxn modelId="{8D4A32ED-FDB6-482C-9324-F5AD59374D33}" type="presParOf" srcId="{53B50E75-AC82-4861-A6B5-6FDE05A2E9F8}" destId="{D873A0B1-86DA-4B28-94AC-61FD31A806D5}" srcOrd="0" destOrd="0" presId="urn:microsoft.com/office/officeart/2005/8/layout/orgChart1"/>
    <dgm:cxn modelId="{0F7A35F5-CE39-4EE7-A019-54B12B219C85}" type="presParOf" srcId="{D873A0B1-86DA-4B28-94AC-61FD31A806D5}" destId="{48FCFEC7-935A-40EA-9729-FB8D789D2F4A}" srcOrd="0" destOrd="0" presId="urn:microsoft.com/office/officeart/2005/8/layout/orgChart1"/>
    <dgm:cxn modelId="{CE472F2C-CD57-4718-9A2D-EDF8C1F9CEEC}" type="presParOf" srcId="{D873A0B1-86DA-4B28-94AC-61FD31A806D5}" destId="{2B596040-CC5D-4BB2-BED9-0BBB6AC127B2}" srcOrd="1" destOrd="0" presId="urn:microsoft.com/office/officeart/2005/8/layout/orgChart1"/>
    <dgm:cxn modelId="{615A0A72-0741-4DDE-B46D-FDC78566EAEA}" type="presParOf" srcId="{53B50E75-AC82-4861-A6B5-6FDE05A2E9F8}" destId="{4EB0BF70-E0D7-4478-B77D-A6653FAC4460}" srcOrd="1" destOrd="0" presId="urn:microsoft.com/office/officeart/2005/8/layout/orgChart1"/>
    <dgm:cxn modelId="{612FB2BC-77F0-4BEC-9496-36FAE7493CB0}" type="presParOf" srcId="{53B50E75-AC82-4861-A6B5-6FDE05A2E9F8}" destId="{87BEC6DE-7AE5-464E-A111-3762C9A9B524}" srcOrd="2" destOrd="0" presId="urn:microsoft.com/office/officeart/2005/8/layout/orgChart1"/>
    <dgm:cxn modelId="{822E619C-B77C-4C0C-947E-8C611925DF39}" type="presParOf" srcId="{48B35432-678A-4DD4-8B1C-FF4B08DBB81C}" destId="{5BE91F8A-6FEE-47F4-A9E4-E5456216AD30}" srcOrd="2" destOrd="0" presId="urn:microsoft.com/office/officeart/2005/8/layout/orgChart1"/>
    <dgm:cxn modelId="{57344402-2D7E-4721-86E5-33A71C89CA85}" type="presParOf" srcId="{C7E039E3-8D7E-41BC-9988-14E39413A888}" destId="{ED5F20AD-5D4D-49EA-B5FA-85788F02982B}" srcOrd="2" destOrd="0" presId="urn:microsoft.com/office/officeart/2005/8/layout/orgChart1"/>
    <dgm:cxn modelId="{5819B3AD-5540-4ED6-8FBB-5C088CD291F8}" type="presParOf" srcId="{C7E039E3-8D7E-41BC-9988-14E39413A888}" destId="{9B8569B8-D76C-4806-805C-FBBA31E099CD}" srcOrd="3" destOrd="0" presId="urn:microsoft.com/office/officeart/2005/8/layout/orgChart1"/>
    <dgm:cxn modelId="{67DF0FFD-ABA3-407F-8C14-E91898480863}" type="presParOf" srcId="{9B8569B8-D76C-4806-805C-FBBA31E099CD}" destId="{B3A538C3-11D3-4B97-BBF4-0BCB6493D28D}" srcOrd="0" destOrd="0" presId="urn:microsoft.com/office/officeart/2005/8/layout/orgChart1"/>
    <dgm:cxn modelId="{DF84FDC8-FF7C-4660-BCDA-E2DCCA381559}" type="presParOf" srcId="{B3A538C3-11D3-4B97-BBF4-0BCB6493D28D}" destId="{287A4C0B-5159-434F-B80E-AE23583DB3F9}" srcOrd="0" destOrd="0" presId="urn:microsoft.com/office/officeart/2005/8/layout/orgChart1"/>
    <dgm:cxn modelId="{E25CC168-407A-4F01-B925-2B56F3169749}" type="presParOf" srcId="{B3A538C3-11D3-4B97-BBF4-0BCB6493D28D}" destId="{4507F697-4271-41C3-B640-13B2A708CD98}" srcOrd="1" destOrd="0" presId="urn:microsoft.com/office/officeart/2005/8/layout/orgChart1"/>
    <dgm:cxn modelId="{B8C87BC5-F89C-44D6-8C9A-D88DA63F5B9E}" type="presParOf" srcId="{9B8569B8-D76C-4806-805C-FBBA31E099CD}" destId="{5887B10C-8BBC-471A-A8EA-FDB5F36D4549}" srcOrd="1" destOrd="0" presId="urn:microsoft.com/office/officeart/2005/8/layout/orgChart1"/>
    <dgm:cxn modelId="{513ABF23-30C4-443E-BF0A-FDF305546A57}" type="presParOf" srcId="{5887B10C-8BBC-471A-A8EA-FDB5F36D4549}" destId="{F8C2D3C9-2C6C-4728-808E-9ACCCEAC040A}" srcOrd="0" destOrd="0" presId="urn:microsoft.com/office/officeart/2005/8/layout/orgChart1"/>
    <dgm:cxn modelId="{99311997-BA61-4A35-B994-7CF27E8F7C4E}" type="presParOf" srcId="{5887B10C-8BBC-471A-A8EA-FDB5F36D4549}" destId="{D150C684-55B7-49A5-BF2B-D8938BB30DB7}" srcOrd="1" destOrd="0" presId="urn:microsoft.com/office/officeart/2005/8/layout/orgChart1"/>
    <dgm:cxn modelId="{6967850A-B791-4B5A-8D4C-C5144B4F25B4}" type="presParOf" srcId="{D150C684-55B7-49A5-BF2B-D8938BB30DB7}" destId="{11306604-2A5D-440A-9A7B-D412CCC97B09}" srcOrd="0" destOrd="0" presId="urn:microsoft.com/office/officeart/2005/8/layout/orgChart1"/>
    <dgm:cxn modelId="{0903385D-6A16-4DDB-BA1D-D7680593FDC2}" type="presParOf" srcId="{11306604-2A5D-440A-9A7B-D412CCC97B09}" destId="{50C1C03E-CCCA-4F10-9FF3-33F029473E9A}" srcOrd="0" destOrd="0" presId="urn:microsoft.com/office/officeart/2005/8/layout/orgChart1"/>
    <dgm:cxn modelId="{179819B2-D9F1-45E9-B871-80149AFC76E4}" type="presParOf" srcId="{11306604-2A5D-440A-9A7B-D412CCC97B09}" destId="{637B9ABD-EEAB-41B6-928B-2833FEBAD933}" srcOrd="1" destOrd="0" presId="urn:microsoft.com/office/officeart/2005/8/layout/orgChart1"/>
    <dgm:cxn modelId="{5794A15F-B699-43B8-9951-5A1D70301FA1}" type="presParOf" srcId="{D150C684-55B7-49A5-BF2B-D8938BB30DB7}" destId="{102ABB31-09B4-464D-82F6-8ADD3A0D4C1D}" srcOrd="1" destOrd="0" presId="urn:microsoft.com/office/officeart/2005/8/layout/orgChart1"/>
    <dgm:cxn modelId="{8F94214F-CF2E-44F5-8056-B33BB0F2F31A}" type="presParOf" srcId="{D150C684-55B7-49A5-BF2B-D8938BB30DB7}" destId="{0EC620CE-B06B-4442-A160-963DC72DC51C}" srcOrd="2" destOrd="0" presId="urn:microsoft.com/office/officeart/2005/8/layout/orgChart1"/>
    <dgm:cxn modelId="{ED0298C5-7A04-4A5F-8BA5-75B59C1AC666}" type="presParOf" srcId="{5887B10C-8BBC-471A-A8EA-FDB5F36D4549}" destId="{09F562A0-6F5A-4A26-94E5-851009A5B925}" srcOrd="2" destOrd="0" presId="urn:microsoft.com/office/officeart/2005/8/layout/orgChart1"/>
    <dgm:cxn modelId="{F08339E5-798B-4C51-8EAD-0FAB02DEC1D5}" type="presParOf" srcId="{5887B10C-8BBC-471A-A8EA-FDB5F36D4549}" destId="{F45773D0-EDC0-434C-B1E0-D1401631F24E}" srcOrd="3" destOrd="0" presId="urn:microsoft.com/office/officeart/2005/8/layout/orgChart1"/>
    <dgm:cxn modelId="{FE8F4262-6159-49C4-AEB6-3AD0DA31E6B9}" type="presParOf" srcId="{F45773D0-EDC0-434C-B1E0-D1401631F24E}" destId="{AD80C92D-CB3D-4524-BF84-5D4793CEC0BB}" srcOrd="0" destOrd="0" presId="urn:microsoft.com/office/officeart/2005/8/layout/orgChart1"/>
    <dgm:cxn modelId="{3CC44364-D776-49B1-9525-C09E085611F6}" type="presParOf" srcId="{AD80C92D-CB3D-4524-BF84-5D4793CEC0BB}" destId="{BFD0BCC5-B623-49DA-8654-6C826AD85CDC}" srcOrd="0" destOrd="0" presId="urn:microsoft.com/office/officeart/2005/8/layout/orgChart1"/>
    <dgm:cxn modelId="{E378116B-E333-472F-BFB4-A1392901C74D}" type="presParOf" srcId="{AD80C92D-CB3D-4524-BF84-5D4793CEC0BB}" destId="{7B487554-14E4-4802-A5AE-EDB95A575FAC}" srcOrd="1" destOrd="0" presId="urn:microsoft.com/office/officeart/2005/8/layout/orgChart1"/>
    <dgm:cxn modelId="{AC71F52D-1801-4688-BC65-0F82BF9330C4}" type="presParOf" srcId="{F45773D0-EDC0-434C-B1E0-D1401631F24E}" destId="{AB26F666-3F5E-4B0C-A602-82553961400F}" srcOrd="1" destOrd="0" presId="urn:microsoft.com/office/officeart/2005/8/layout/orgChart1"/>
    <dgm:cxn modelId="{E1C762B2-33F8-4101-818C-347190A79D06}" type="presParOf" srcId="{F45773D0-EDC0-434C-B1E0-D1401631F24E}" destId="{2B50F330-AEF8-40ED-81CE-BF7238DC203F}" srcOrd="2" destOrd="0" presId="urn:microsoft.com/office/officeart/2005/8/layout/orgChart1"/>
    <dgm:cxn modelId="{262E20F1-CBF4-4119-80E3-7B913F6CFC79}" type="presParOf" srcId="{9B8569B8-D76C-4806-805C-FBBA31E099CD}" destId="{7AB0A218-39EB-4C42-A9C7-890E029C4DC2}" srcOrd="2" destOrd="0" presId="urn:microsoft.com/office/officeart/2005/8/layout/orgChart1"/>
    <dgm:cxn modelId="{16A05FFE-9866-462B-9E21-69DBD3398276}" type="presParOf" srcId="{BC957EA8-ECA1-4680-B54A-86BB2E5656C4}" destId="{64312D23-087C-46A4-AA10-36F055B85000}" srcOrd="2" destOrd="0" presId="urn:microsoft.com/office/officeart/2005/8/layout/orgChart1"/>
    <dgm:cxn modelId="{AA11C139-8B7B-47CF-A9FA-C47F95338F3E}" type="presParOf" srcId="{64312D23-087C-46A4-AA10-36F055B85000}" destId="{943F0A56-99A9-4032-860B-45448E047F69}" srcOrd="0" destOrd="0" presId="urn:microsoft.com/office/officeart/2005/8/layout/orgChart1"/>
    <dgm:cxn modelId="{23BB4E37-FE89-4F99-BC6C-E563757CBA1A}" type="presParOf" srcId="{64312D23-087C-46A4-AA10-36F055B85000}" destId="{97812703-9DD4-4715-B85A-78DFFDCCFA14}" srcOrd="1" destOrd="0" presId="urn:microsoft.com/office/officeart/2005/8/layout/orgChart1"/>
    <dgm:cxn modelId="{B320B283-B602-4F59-8124-0D3A582BA327}" type="presParOf" srcId="{97812703-9DD4-4715-B85A-78DFFDCCFA14}" destId="{BB5043D7-6F87-4696-BB85-4B861A8E2EED}" srcOrd="0" destOrd="0" presId="urn:microsoft.com/office/officeart/2005/8/layout/orgChart1"/>
    <dgm:cxn modelId="{D9E61276-6372-455E-BD55-508A8BDBAE2A}" type="presParOf" srcId="{BB5043D7-6F87-4696-BB85-4B861A8E2EED}" destId="{66B8FBCE-0AD4-49A8-B5DA-945DA928C9C4}" srcOrd="0" destOrd="0" presId="urn:microsoft.com/office/officeart/2005/8/layout/orgChart1"/>
    <dgm:cxn modelId="{908FF420-C3AA-4828-8F1D-9A2F840A4DC6}" type="presParOf" srcId="{BB5043D7-6F87-4696-BB85-4B861A8E2EED}" destId="{359C8AA6-3CF5-49B5-AB52-924A386BD071}" srcOrd="1" destOrd="0" presId="urn:microsoft.com/office/officeart/2005/8/layout/orgChart1"/>
    <dgm:cxn modelId="{0E2B9BD5-82A0-45C2-AC89-EF38446AA50A}" type="presParOf" srcId="{97812703-9DD4-4715-B85A-78DFFDCCFA14}" destId="{412F007C-7CE9-4DB3-972C-20E3E12462E3}" srcOrd="1" destOrd="0" presId="urn:microsoft.com/office/officeart/2005/8/layout/orgChart1"/>
    <dgm:cxn modelId="{433C31A5-24D0-4AE5-82B6-36BF7DC2EDD2}" type="presParOf" srcId="{412F007C-7CE9-4DB3-972C-20E3E12462E3}" destId="{97CD33DA-3231-4A2F-B964-6784176DB8ED}" srcOrd="0" destOrd="0" presId="urn:microsoft.com/office/officeart/2005/8/layout/orgChart1"/>
    <dgm:cxn modelId="{D9105D57-88BF-4E5B-A7DD-1B6FEEA8136B}" type="presParOf" srcId="{412F007C-7CE9-4DB3-972C-20E3E12462E3}" destId="{B08C77B5-2439-496D-9C8B-6CD88FAB60E1}" srcOrd="1" destOrd="0" presId="urn:microsoft.com/office/officeart/2005/8/layout/orgChart1"/>
    <dgm:cxn modelId="{7B052775-FA73-4EED-B146-089D47620E49}" type="presParOf" srcId="{B08C77B5-2439-496D-9C8B-6CD88FAB60E1}" destId="{797ADF37-A7EE-44BA-B41A-4B740C6441B2}" srcOrd="0" destOrd="0" presId="urn:microsoft.com/office/officeart/2005/8/layout/orgChart1"/>
    <dgm:cxn modelId="{6101E065-4C98-40C7-A4B9-0CC36E708E62}" type="presParOf" srcId="{797ADF37-A7EE-44BA-B41A-4B740C6441B2}" destId="{713D60E3-B845-4A0F-B85D-0275FAA004DC}" srcOrd="0" destOrd="0" presId="urn:microsoft.com/office/officeart/2005/8/layout/orgChart1"/>
    <dgm:cxn modelId="{E49FB460-881B-42DD-9FCA-8C70D87DB9FC}" type="presParOf" srcId="{797ADF37-A7EE-44BA-B41A-4B740C6441B2}" destId="{7F966F65-716B-484D-80AD-3D4F9F49F779}" srcOrd="1" destOrd="0" presId="urn:microsoft.com/office/officeart/2005/8/layout/orgChart1"/>
    <dgm:cxn modelId="{DC367607-ECFB-4DD6-A611-63210617F642}" type="presParOf" srcId="{B08C77B5-2439-496D-9C8B-6CD88FAB60E1}" destId="{9D735271-D8F4-4623-BA91-D5B92578ED50}" srcOrd="1" destOrd="0" presId="urn:microsoft.com/office/officeart/2005/8/layout/orgChart1"/>
    <dgm:cxn modelId="{2084F87B-3ED9-4FEC-968F-15AAAF375B73}" type="presParOf" srcId="{B08C77B5-2439-496D-9C8B-6CD88FAB60E1}" destId="{8E9EB6A1-208C-4339-ABD3-61EAF613B91D}" srcOrd="2" destOrd="0" presId="urn:microsoft.com/office/officeart/2005/8/layout/orgChart1"/>
    <dgm:cxn modelId="{EBD05C34-B29B-45A1-8884-F90DE8425449}" type="presParOf" srcId="{97812703-9DD4-4715-B85A-78DFFDCCFA14}" destId="{31BAA9E7-DA08-4E91-AFC0-989F182A3402}" srcOrd="2" destOrd="0" presId="urn:microsoft.com/office/officeart/2005/8/layout/orgChart1"/>
    <dgm:cxn modelId="{8E379C37-E809-443B-9440-E2788BE0CA3A}" type="presParOf" srcId="{44A86E6F-85F5-419F-9D7E-5839C2A77422}" destId="{3B5AFD95-6CE2-4B47-B4E9-F21FBD00CB7D}" srcOrd="2" destOrd="0" presId="urn:microsoft.com/office/officeart/2005/8/layout/orgChart1"/>
    <dgm:cxn modelId="{D41C08AC-DD70-4374-9450-E62050B847F3}" type="presParOf" srcId="{BF7183CE-E849-4414-A62F-60C56E3BB79A}" destId="{006F57BC-BFBD-44A6-97D3-1A7544B7235B}" srcOrd="2" destOrd="0" presId="urn:microsoft.com/office/officeart/2005/8/layout/orgChart1"/>
    <dgm:cxn modelId="{DB3CA276-E318-4C35-90C1-4AA6F378BFB8}" type="presParOf" srcId="{45AE5C8D-2139-4B8A-AB2F-06E4DAF0E6D5}" destId="{BD94D325-FD00-476C-9D15-9CA8809537D6}" srcOrd="2" destOrd="0" presId="urn:microsoft.com/office/officeart/2005/8/layout/orgChart1"/>
  </dgm:cxnLst>
  <dgm:bg/>
  <dgm:whole>
    <a:ln>
      <a:solidFill>
        <a:schemeClr val="tx1"/>
      </a:solidFill>
    </a:ln>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D33DA-3231-4A2F-B964-6784176DB8ED}">
      <dsp:nvSpPr>
        <dsp:cNvPr id="0" name=""/>
        <dsp:cNvSpPr/>
      </dsp:nvSpPr>
      <dsp:spPr>
        <a:xfrm>
          <a:off x="1736692" y="5589265"/>
          <a:ext cx="91440" cy="288030"/>
        </a:xfrm>
        <a:custGeom>
          <a:avLst/>
          <a:gdLst/>
          <a:ahLst/>
          <a:cxnLst/>
          <a:rect l="0" t="0" r="0" b="0"/>
          <a:pathLst>
            <a:path>
              <a:moveTo>
                <a:pt x="66585" y="0"/>
              </a:moveTo>
              <a:lnTo>
                <a:pt x="66585" y="214188"/>
              </a:lnTo>
              <a:lnTo>
                <a:pt x="45720" y="214188"/>
              </a:lnTo>
              <a:lnTo>
                <a:pt x="45720" y="28803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43F0A56-99A9-4032-860B-45448E047F69}">
      <dsp:nvSpPr>
        <dsp:cNvPr id="0" name=""/>
        <dsp:cNvSpPr/>
      </dsp:nvSpPr>
      <dsp:spPr>
        <a:xfrm>
          <a:off x="2778367" y="3417137"/>
          <a:ext cx="2084642" cy="1825422"/>
        </a:xfrm>
        <a:custGeom>
          <a:avLst/>
          <a:gdLst/>
          <a:ahLst/>
          <a:cxnLst/>
          <a:rect l="0" t="0" r="0" b="0"/>
          <a:pathLst>
            <a:path>
              <a:moveTo>
                <a:pt x="2084642" y="0"/>
              </a:moveTo>
              <a:lnTo>
                <a:pt x="2084642" y="1825422"/>
              </a:lnTo>
              <a:lnTo>
                <a:pt x="0" y="182542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F562A0-6F5A-4A26-94E5-851009A5B925}">
      <dsp:nvSpPr>
        <dsp:cNvPr id="0" name=""/>
        <dsp:cNvSpPr/>
      </dsp:nvSpPr>
      <dsp:spPr>
        <a:xfrm>
          <a:off x="6312191" y="3768524"/>
          <a:ext cx="1400388" cy="314237"/>
        </a:xfrm>
        <a:custGeom>
          <a:avLst/>
          <a:gdLst/>
          <a:ahLst/>
          <a:cxnLst/>
          <a:rect l="0" t="0" r="0" b="0"/>
          <a:pathLst>
            <a:path>
              <a:moveTo>
                <a:pt x="1400388" y="0"/>
              </a:moveTo>
              <a:lnTo>
                <a:pt x="1400388" y="240395"/>
              </a:lnTo>
              <a:lnTo>
                <a:pt x="0" y="240395"/>
              </a:lnTo>
              <a:lnTo>
                <a:pt x="0" y="314237"/>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8C2D3C9-2C6C-4728-808E-9ACCCEAC040A}">
      <dsp:nvSpPr>
        <dsp:cNvPr id="0" name=""/>
        <dsp:cNvSpPr/>
      </dsp:nvSpPr>
      <dsp:spPr>
        <a:xfrm>
          <a:off x="7712580" y="3768524"/>
          <a:ext cx="524986" cy="308572"/>
        </a:xfrm>
        <a:custGeom>
          <a:avLst/>
          <a:gdLst/>
          <a:ahLst/>
          <a:cxnLst/>
          <a:rect l="0" t="0" r="0" b="0"/>
          <a:pathLst>
            <a:path>
              <a:moveTo>
                <a:pt x="0" y="0"/>
              </a:moveTo>
              <a:lnTo>
                <a:pt x="0" y="234730"/>
              </a:lnTo>
              <a:lnTo>
                <a:pt x="524986" y="234730"/>
              </a:lnTo>
              <a:lnTo>
                <a:pt x="524986" y="3085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D5F20AD-5D4D-49EA-B5FA-85788F02982B}">
      <dsp:nvSpPr>
        <dsp:cNvPr id="0" name=""/>
        <dsp:cNvSpPr/>
      </dsp:nvSpPr>
      <dsp:spPr>
        <a:xfrm>
          <a:off x="4863010" y="3326796"/>
          <a:ext cx="1869831" cy="91440"/>
        </a:xfrm>
        <a:custGeom>
          <a:avLst/>
          <a:gdLst/>
          <a:ahLst/>
          <a:cxnLst/>
          <a:rect l="0" t="0" r="0" b="0"/>
          <a:pathLst>
            <a:path>
              <a:moveTo>
                <a:pt x="0" y="90341"/>
              </a:moveTo>
              <a:lnTo>
                <a:pt x="1869831" y="4572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798B68-F25F-4D0B-9672-AF4B5E533E23}">
      <dsp:nvSpPr>
        <dsp:cNvPr id="0" name=""/>
        <dsp:cNvSpPr/>
      </dsp:nvSpPr>
      <dsp:spPr>
        <a:xfrm>
          <a:off x="1855445" y="3787762"/>
          <a:ext cx="1584565" cy="217324"/>
        </a:xfrm>
        <a:custGeom>
          <a:avLst/>
          <a:gdLst/>
          <a:ahLst/>
          <a:cxnLst/>
          <a:rect l="0" t="0" r="0" b="0"/>
          <a:pathLst>
            <a:path>
              <a:moveTo>
                <a:pt x="0" y="0"/>
              </a:moveTo>
              <a:lnTo>
                <a:pt x="0" y="143482"/>
              </a:lnTo>
              <a:lnTo>
                <a:pt x="1584565" y="143482"/>
              </a:lnTo>
              <a:lnTo>
                <a:pt x="1584565" y="21732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0704F1B-9934-4F72-828C-68FD2AD3479C}">
      <dsp:nvSpPr>
        <dsp:cNvPr id="0" name=""/>
        <dsp:cNvSpPr/>
      </dsp:nvSpPr>
      <dsp:spPr>
        <a:xfrm>
          <a:off x="899305" y="3787762"/>
          <a:ext cx="956140" cy="217328"/>
        </a:xfrm>
        <a:custGeom>
          <a:avLst/>
          <a:gdLst/>
          <a:ahLst/>
          <a:cxnLst/>
          <a:rect l="0" t="0" r="0" b="0"/>
          <a:pathLst>
            <a:path>
              <a:moveTo>
                <a:pt x="956140" y="0"/>
              </a:moveTo>
              <a:lnTo>
                <a:pt x="956140" y="143485"/>
              </a:lnTo>
              <a:lnTo>
                <a:pt x="0" y="143485"/>
              </a:lnTo>
              <a:lnTo>
                <a:pt x="0" y="21732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C4B72F9-2E5C-4F39-85AD-B7D089F308C8}">
      <dsp:nvSpPr>
        <dsp:cNvPr id="0" name=""/>
        <dsp:cNvSpPr/>
      </dsp:nvSpPr>
      <dsp:spPr>
        <a:xfrm>
          <a:off x="2677414" y="3328102"/>
          <a:ext cx="2185595" cy="91440"/>
        </a:xfrm>
        <a:custGeom>
          <a:avLst/>
          <a:gdLst/>
          <a:ahLst/>
          <a:cxnLst/>
          <a:rect l="0" t="0" r="0" b="0"/>
          <a:pathLst>
            <a:path>
              <a:moveTo>
                <a:pt x="2185595" y="89035"/>
              </a:moveTo>
              <a:lnTo>
                <a:pt x="0" y="4572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ED949EF-2EF2-4CF2-8774-107FBCBACF1A}">
      <dsp:nvSpPr>
        <dsp:cNvPr id="0" name=""/>
        <dsp:cNvSpPr/>
      </dsp:nvSpPr>
      <dsp:spPr>
        <a:xfrm>
          <a:off x="4817290" y="2648275"/>
          <a:ext cx="91440" cy="124040"/>
        </a:xfrm>
        <a:custGeom>
          <a:avLst/>
          <a:gdLst/>
          <a:ahLst/>
          <a:cxnLst/>
          <a:rect l="0" t="0" r="0" b="0"/>
          <a:pathLst>
            <a:path>
              <a:moveTo>
                <a:pt x="74666" y="0"/>
              </a:moveTo>
              <a:lnTo>
                <a:pt x="74666" y="50198"/>
              </a:lnTo>
              <a:lnTo>
                <a:pt x="45720" y="50198"/>
              </a:lnTo>
              <a:lnTo>
                <a:pt x="45720" y="12404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EB33DE4-0510-42CE-A0DD-882940FF765C}">
      <dsp:nvSpPr>
        <dsp:cNvPr id="0" name=""/>
        <dsp:cNvSpPr/>
      </dsp:nvSpPr>
      <dsp:spPr>
        <a:xfrm>
          <a:off x="4845033" y="1851124"/>
          <a:ext cx="91440" cy="140124"/>
        </a:xfrm>
        <a:custGeom>
          <a:avLst/>
          <a:gdLst/>
          <a:ahLst/>
          <a:cxnLst/>
          <a:rect l="0" t="0" r="0" b="0"/>
          <a:pathLst>
            <a:path>
              <a:moveTo>
                <a:pt x="45720" y="0"/>
              </a:moveTo>
              <a:lnTo>
                <a:pt x="45720" y="66282"/>
              </a:lnTo>
              <a:lnTo>
                <a:pt x="46922" y="66282"/>
              </a:lnTo>
              <a:lnTo>
                <a:pt x="46922" y="140124"/>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F7BE311-3E4D-4580-AF79-5C4480A75058}">
      <dsp:nvSpPr>
        <dsp:cNvPr id="0" name=""/>
        <dsp:cNvSpPr/>
      </dsp:nvSpPr>
      <dsp:spPr>
        <a:xfrm>
          <a:off x="4845033" y="879245"/>
          <a:ext cx="91440" cy="173515"/>
        </a:xfrm>
        <a:custGeom>
          <a:avLst/>
          <a:gdLst/>
          <a:ahLst/>
          <a:cxnLst/>
          <a:rect l="0" t="0" r="0" b="0"/>
          <a:pathLst>
            <a:path>
              <a:moveTo>
                <a:pt x="56015" y="0"/>
              </a:moveTo>
              <a:lnTo>
                <a:pt x="56015" y="99672"/>
              </a:lnTo>
              <a:lnTo>
                <a:pt x="45720" y="99672"/>
              </a:lnTo>
              <a:lnTo>
                <a:pt x="45720" y="173515"/>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84D9323-8CF6-4033-88FB-6269F5DDE210}">
      <dsp:nvSpPr>
        <dsp:cNvPr id="0" name=""/>
        <dsp:cNvSpPr/>
      </dsp:nvSpPr>
      <dsp:spPr>
        <a:xfrm>
          <a:off x="4212565" y="188665"/>
          <a:ext cx="1376966" cy="690579"/>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Kingdom</a:t>
          </a:r>
        </a:p>
        <a:p>
          <a:pPr lvl="0" algn="ctr" defTabSz="889000" rtl="1">
            <a:lnSpc>
              <a:spcPct val="90000"/>
            </a:lnSpc>
            <a:spcBef>
              <a:spcPct val="0"/>
            </a:spcBef>
            <a:spcAft>
              <a:spcPct val="35000"/>
            </a:spcAft>
          </a:pPr>
          <a:r>
            <a:rPr lang="en-US" sz="2000" b="1" u="none" kern="1200" dirty="0" err="1" smtClean="0"/>
            <a:t>Monera</a:t>
          </a:r>
          <a:endParaRPr lang="en-US" sz="2000" b="1" u="none" kern="1200" dirty="0" smtClean="0"/>
        </a:p>
      </dsp:txBody>
      <dsp:txXfrm>
        <a:off x="4212565" y="188665"/>
        <a:ext cx="1376966" cy="690579"/>
      </dsp:txXfrm>
    </dsp:sp>
    <dsp:sp modelId="{5A3A76F8-3130-43C5-8FBB-0EA318527F46}">
      <dsp:nvSpPr>
        <dsp:cNvPr id="0" name=""/>
        <dsp:cNvSpPr/>
      </dsp:nvSpPr>
      <dsp:spPr>
        <a:xfrm>
          <a:off x="3840752" y="1052760"/>
          <a:ext cx="2100001" cy="798364"/>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b="1" u="none" kern="1200" dirty="0" smtClean="0"/>
            <a:t>Division</a:t>
          </a:r>
        </a:p>
        <a:p>
          <a:pPr lvl="0" algn="ctr" defTabSz="800100" rtl="1">
            <a:lnSpc>
              <a:spcPct val="90000"/>
            </a:lnSpc>
            <a:spcBef>
              <a:spcPct val="0"/>
            </a:spcBef>
            <a:spcAft>
              <a:spcPct val="35000"/>
            </a:spcAft>
          </a:pPr>
          <a:r>
            <a:rPr lang="en-US" sz="1800" b="1" u="none" kern="1200" dirty="0" smtClean="0"/>
            <a:t>Cyanophyta (Cyanobacteria</a:t>
          </a:r>
          <a:r>
            <a:rPr lang="en-US" sz="2000" b="1" u="none" kern="1200" dirty="0" smtClean="0"/>
            <a:t>)</a:t>
          </a:r>
          <a:endParaRPr lang="ar-SA" sz="2000" b="1" u="none" kern="1200" dirty="0" smtClean="0"/>
        </a:p>
      </dsp:txBody>
      <dsp:txXfrm>
        <a:off x="3840752" y="1052760"/>
        <a:ext cx="2100001" cy="798364"/>
      </dsp:txXfrm>
    </dsp:sp>
    <dsp:sp modelId="{B8892EC7-3BA3-4F48-A781-6EECECFEFBEE}">
      <dsp:nvSpPr>
        <dsp:cNvPr id="0" name=""/>
        <dsp:cNvSpPr/>
      </dsp:nvSpPr>
      <dsp:spPr>
        <a:xfrm>
          <a:off x="4068548" y="1991248"/>
          <a:ext cx="1646814" cy="657026"/>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Class</a:t>
          </a:r>
        </a:p>
        <a:p>
          <a:pPr lvl="0" algn="ctr" defTabSz="889000" rtl="1">
            <a:lnSpc>
              <a:spcPct val="90000"/>
            </a:lnSpc>
            <a:spcBef>
              <a:spcPct val="0"/>
            </a:spcBef>
            <a:spcAft>
              <a:spcPct val="35000"/>
            </a:spcAft>
          </a:pPr>
          <a:r>
            <a:rPr lang="en-US" sz="2000" b="1" u="none" kern="1200" dirty="0" err="1" smtClean="0"/>
            <a:t>cyanophyceae</a:t>
          </a:r>
          <a:endParaRPr lang="en-US" sz="2000" b="1" u="none" kern="1200" dirty="0" smtClean="0"/>
        </a:p>
      </dsp:txBody>
      <dsp:txXfrm>
        <a:off x="4068548" y="1991248"/>
        <a:ext cx="1646814" cy="657026"/>
      </dsp:txXfrm>
    </dsp:sp>
    <dsp:sp modelId="{7482AF1B-2AFE-4BBC-81FC-5313D523D842}">
      <dsp:nvSpPr>
        <dsp:cNvPr id="0" name=""/>
        <dsp:cNvSpPr/>
      </dsp:nvSpPr>
      <dsp:spPr>
        <a:xfrm>
          <a:off x="4068545" y="2772316"/>
          <a:ext cx="1588929" cy="644821"/>
        </a:xfrm>
        <a:prstGeom prst="rect">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1">
            <a:lnSpc>
              <a:spcPct val="90000"/>
            </a:lnSpc>
            <a:spcBef>
              <a:spcPct val="0"/>
            </a:spcBef>
            <a:spcAft>
              <a:spcPct val="35000"/>
            </a:spcAft>
          </a:pPr>
          <a:r>
            <a:rPr lang="ar-SA" sz="800" kern="1200" dirty="0" smtClean="0"/>
            <a:t> </a:t>
          </a:r>
          <a:r>
            <a:rPr lang="en-US" sz="2000" b="1" u="none" kern="1200" dirty="0" smtClean="0"/>
            <a:t>Order </a:t>
          </a:r>
        </a:p>
        <a:p>
          <a:pPr lvl="0" algn="ctr" defTabSz="355600" rtl="1">
            <a:lnSpc>
              <a:spcPct val="90000"/>
            </a:lnSpc>
            <a:spcBef>
              <a:spcPct val="0"/>
            </a:spcBef>
            <a:spcAft>
              <a:spcPct val="35000"/>
            </a:spcAft>
          </a:pPr>
          <a:r>
            <a:rPr lang="en-US" sz="2000" b="1" u="none" kern="1200" dirty="0" err="1" smtClean="0"/>
            <a:t>Nostocales</a:t>
          </a:r>
          <a:endParaRPr lang="ar-SA" sz="2000" b="1" u="none" kern="1200" dirty="0" smtClean="0"/>
        </a:p>
      </dsp:txBody>
      <dsp:txXfrm>
        <a:off x="4068545" y="2772316"/>
        <a:ext cx="1588929" cy="644821"/>
      </dsp:txXfrm>
    </dsp:sp>
    <dsp:sp modelId="{659B3417-BE29-4CC8-84C3-029444F86418}">
      <dsp:nvSpPr>
        <dsp:cNvPr id="0" name=""/>
        <dsp:cNvSpPr/>
      </dsp:nvSpPr>
      <dsp:spPr>
        <a:xfrm>
          <a:off x="1033476" y="2959882"/>
          <a:ext cx="1643938" cy="827879"/>
        </a:xfrm>
        <a:prstGeom prst="rect">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 Family</a:t>
          </a:r>
        </a:p>
        <a:p>
          <a:pPr lvl="0" algn="ctr" defTabSz="889000" rtl="1">
            <a:lnSpc>
              <a:spcPct val="90000"/>
            </a:lnSpc>
            <a:spcBef>
              <a:spcPct val="0"/>
            </a:spcBef>
            <a:spcAft>
              <a:spcPct val="35000"/>
            </a:spcAft>
          </a:pPr>
          <a:r>
            <a:rPr lang="en-US" sz="2000" b="1" u="none" kern="1200" dirty="0" smtClean="0"/>
            <a:t> </a:t>
          </a:r>
          <a:r>
            <a:rPr lang="en-US" sz="2000" b="1" u="none" kern="1200" dirty="0" err="1" smtClean="0"/>
            <a:t>Nostocaceae</a:t>
          </a:r>
          <a:r>
            <a:rPr lang="en-US" sz="2000" b="1" u="none" kern="1200" dirty="0" smtClean="0"/>
            <a:t>    </a:t>
          </a:r>
          <a:endParaRPr lang="ar-SA" sz="2000" b="1" u="none" kern="1200" dirty="0" smtClean="0"/>
        </a:p>
      </dsp:txBody>
      <dsp:txXfrm>
        <a:off x="1033476" y="2959882"/>
        <a:ext cx="1643938" cy="827879"/>
      </dsp:txXfrm>
    </dsp:sp>
    <dsp:sp modelId="{83174E9C-B7C7-4BD9-AEBB-8761A09B7E40}">
      <dsp:nvSpPr>
        <dsp:cNvPr id="0" name=""/>
        <dsp:cNvSpPr/>
      </dsp:nvSpPr>
      <dsp:spPr>
        <a:xfrm>
          <a:off x="180114" y="4005090"/>
          <a:ext cx="1438382" cy="789717"/>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1">
            <a:lnSpc>
              <a:spcPct val="90000"/>
            </a:lnSpc>
            <a:spcBef>
              <a:spcPct val="0"/>
            </a:spcBef>
            <a:spcAft>
              <a:spcPct val="35000"/>
            </a:spcAft>
          </a:pPr>
          <a:r>
            <a:rPr lang="ar-SA" sz="800" kern="1200" dirty="0" smtClean="0"/>
            <a:t> </a:t>
          </a:r>
          <a:r>
            <a:rPr lang="en-US" sz="2000" b="1" u="none" kern="1200" dirty="0" smtClean="0"/>
            <a:t>Genus </a:t>
          </a:r>
          <a:r>
            <a:rPr lang="en-US" sz="2000" b="1" i="1" u="none" kern="1200" dirty="0" smtClean="0"/>
            <a:t>Anabaena</a:t>
          </a:r>
          <a:r>
            <a:rPr lang="en-US" sz="800" i="1" kern="1200" dirty="0" smtClean="0"/>
            <a:t/>
          </a:r>
          <a:br>
            <a:rPr lang="en-US" sz="800" i="1" kern="1200" dirty="0" smtClean="0"/>
          </a:br>
          <a:endParaRPr lang="ar-SA" sz="800" i="1" kern="1200" dirty="0"/>
        </a:p>
      </dsp:txBody>
      <dsp:txXfrm>
        <a:off x="180114" y="4005090"/>
        <a:ext cx="1438382" cy="789717"/>
      </dsp:txXfrm>
    </dsp:sp>
    <dsp:sp modelId="{48FCFEC7-935A-40EA-9729-FB8D789D2F4A}">
      <dsp:nvSpPr>
        <dsp:cNvPr id="0" name=""/>
        <dsp:cNvSpPr/>
      </dsp:nvSpPr>
      <dsp:spPr>
        <a:xfrm>
          <a:off x="2844410" y="4005086"/>
          <a:ext cx="1191201" cy="81659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1">
            <a:lnSpc>
              <a:spcPct val="90000"/>
            </a:lnSpc>
            <a:spcBef>
              <a:spcPct val="0"/>
            </a:spcBef>
            <a:spcAft>
              <a:spcPct val="35000"/>
            </a:spcAft>
          </a:pPr>
          <a:r>
            <a:rPr lang="en-US" sz="800" kern="1200" dirty="0" smtClean="0"/>
            <a:t> </a:t>
          </a:r>
          <a:r>
            <a:rPr lang="en-US" sz="2000" b="1" u="none" kern="1200" dirty="0" smtClean="0"/>
            <a:t>Genus</a:t>
          </a:r>
        </a:p>
        <a:p>
          <a:pPr lvl="0" algn="ctr" defTabSz="355600" rtl="1">
            <a:lnSpc>
              <a:spcPct val="90000"/>
            </a:lnSpc>
            <a:spcBef>
              <a:spcPct val="0"/>
            </a:spcBef>
            <a:spcAft>
              <a:spcPct val="35000"/>
            </a:spcAft>
          </a:pPr>
          <a:r>
            <a:rPr lang="en-US" sz="2000" b="1" i="1" u="none" kern="1200" dirty="0" err="1" smtClean="0"/>
            <a:t>Nostoc</a:t>
          </a:r>
          <a:endParaRPr lang="ar-SA" sz="2000" b="1" i="1" u="none" kern="1200" dirty="0" smtClean="0"/>
        </a:p>
      </dsp:txBody>
      <dsp:txXfrm>
        <a:off x="2844410" y="4005086"/>
        <a:ext cx="1191201" cy="816592"/>
      </dsp:txXfrm>
    </dsp:sp>
    <dsp:sp modelId="{287A4C0B-5159-434F-B80E-AE23583DB3F9}">
      <dsp:nvSpPr>
        <dsp:cNvPr id="0" name=""/>
        <dsp:cNvSpPr/>
      </dsp:nvSpPr>
      <dsp:spPr>
        <a:xfrm>
          <a:off x="6732841" y="2976507"/>
          <a:ext cx="1959476" cy="792017"/>
        </a:xfrm>
        <a:prstGeom prst="rect">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 Family</a:t>
          </a:r>
        </a:p>
        <a:p>
          <a:pPr lvl="0" algn="ctr" defTabSz="889000" rtl="1">
            <a:lnSpc>
              <a:spcPct val="90000"/>
            </a:lnSpc>
            <a:spcBef>
              <a:spcPct val="0"/>
            </a:spcBef>
            <a:spcAft>
              <a:spcPct val="35000"/>
            </a:spcAft>
          </a:pPr>
          <a:r>
            <a:rPr lang="en-US" sz="2000" b="1" u="none" kern="1200" dirty="0" err="1" smtClean="0"/>
            <a:t>Oscillatoriaceae</a:t>
          </a:r>
          <a:r>
            <a:rPr lang="en-US" sz="2000" b="1" u="none" kern="1200" dirty="0" smtClean="0"/>
            <a:t>  </a:t>
          </a:r>
          <a:endParaRPr lang="ar-SA" sz="2000" b="1" u="none" kern="1200" dirty="0" smtClean="0"/>
        </a:p>
      </dsp:txBody>
      <dsp:txXfrm>
        <a:off x="6732841" y="2976507"/>
        <a:ext cx="1959476" cy="792017"/>
      </dsp:txXfrm>
    </dsp:sp>
    <dsp:sp modelId="{50C1C03E-CCCA-4F10-9FF3-33F029473E9A}">
      <dsp:nvSpPr>
        <dsp:cNvPr id="0" name=""/>
        <dsp:cNvSpPr/>
      </dsp:nvSpPr>
      <dsp:spPr>
        <a:xfrm>
          <a:off x="7402541" y="4077097"/>
          <a:ext cx="1670050" cy="853158"/>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1">
            <a:lnSpc>
              <a:spcPct val="90000"/>
            </a:lnSpc>
            <a:spcBef>
              <a:spcPct val="0"/>
            </a:spcBef>
            <a:spcAft>
              <a:spcPct val="35000"/>
            </a:spcAft>
          </a:pPr>
          <a:endParaRPr lang="en-US" sz="800" kern="1200" dirty="0" smtClean="0"/>
        </a:p>
        <a:p>
          <a:pPr lvl="0" algn="ctr" defTabSz="355600" rtl="1">
            <a:lnSpc>
              <a:spcPct val="90000"/>
            </a:lnSpc>
            <a:spcBef>
              <a:spcPct val="0"/>
            </a:spcBef>
            <a:spcAft>
              <a:spcPct val="35000"/>
            </a:spcAft>
          </a:pPr>
          <a:endParaRPr lang="en-US" sz="800" kern="1200" dirty="0" smtClean="0"/>
        </a:p>
        <a:p>
          <a:pPr lvl="0" algn="ctr" defTabSz="355600" rtl="1">
            <a:lnSpc>
              <a:spcPct val="90000"/>
            </a:lnSpc>
            <a:spcBef>
              <a:spcPct val="0"/>
            </a:spcBef>
            <a:spcAft>
              <a:spcPct val="35000"/>
            </a:spcAft>
          </a:pPr>
          <a:r>
            <a:rPr lang="en-US" sz="800" kern="1200" dirty="0" smtClean="0"/>
            <a:t> </a:t>
          </a:r>
          <a:r>
            <a:rPr lang="en-US" sz="2000" b="1" u="none" kern="1200" dirty="0" smtClean="0"/>
            <a:t>Genus </a:t>
          </a:r>
          <a:r>
            <a:rPr lang="en-US" sz="2000" b="1" i="1" u="none" kern="1200" dirty="0" err="1" smtClean="0"/>
            <a:t>Oscillatoria</a:t>
          </a:r>
          <a:r>
            <a:rPr lang="en-US" sz="2000" b="1" u="none" kern="1200" dirty="0" smtClean="0"/>
            <a:t/>
          </a:r>
          <a:br>
            <a:rPr lang="en-US" sz="2000" b="1" u="none" kern="1200" dirty="0" smtClean="0"/>
          </a:br>
          <a:endParaRPr lang="ar-SA" sz="2000" b="1" u="none" kern="1200" dirty="0" smtClean="0"/>
        </a:p>
      </dsp:txBody>
      <dsp:txXfrm>
        <a:off x="7402541" y="4077097"/>
        <a:ext cx="1670050" cy="853158"/>
      </dsp:txXfrm>
    </dsp:sp>
    <dsp:sp modelId="{BFD0BCC5-B623-49DA-8654-6C826AD85CDC}">
      <dsp:nvSpPr>
        <dsp:cNvPr id="0" name=""/>
        <dsp:cNvSpPr/>
      </dsp:nvSpPr>
      <dsp:spPr>
        <a:xfrm>
          <a:off x="5570769" y="4082761"/>
          <a:ext cx="1482842" cy="804510"/>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Genus</a:t>
          </a:r>
        </a:p>
        <a:p>
          <a:pPr lvl="0" algn="ctr" defTabSz="889000" rtl="1">
            <a:lnSpc>
              <a:spcPct val="90000"/>
            </a:lnSpc>
            <a:spcBef>
              <a:spcPct val="0"/>
            </a:spcBef>
            <a:spcAft>
              <a:spcPct val="35000"/>
            </a:spcAft>
          </a:pPr>
          <a:r>
            <a:rPr lang="en-US" sz="2000" b="1" i="1" u="none" kern="1200" dirty="0" err="1" smtClean="0"/>
            <a:t>phormidium</a:t>
          </a:r>
          <a:endParaRPr lang="ar-SA" sz="2000" b="1" i="1" u="none" kern="1200" dirty="0"/>
        </a:p>
      </dsp:txBody>
      <dsp:txXfrm>
        <a:off x="5570769" y="4082761"/>
        <a:ext cx="1482842" cy="804510"/>
      </dsp:txXfrm>
    </dsp:sp>
    <dsp:sp modelId="{66B8FBCE-0AD4-49A8-B5DA-945DA928C9C4}">
      <dsp:nvSpPr>
        <dsp:cNvPr id="0" name=""/>
        <dsp:cNvSpPr/>
      </dsp:nvSpPr>
      <dsp:spPr>
        <a:xfrm>
          <a:off x="828188" y="4895855"/>
          <a:ext cx="1950179" cy="693409"/>
        </a:xfrm>
        <a:prstGeom prst="rect">
          <a:avLst/>
        </a:prstGeom>
        <a:solidFill>
          <a:schemeClr val="accent3">
            <a:lumMod val="75000"/>
          </a:schemeClr>
        </a:solidFill>
        <a:ln>
          <a:noFill/>
        </a:ln>
        <a:effectLst>
          <a:outerShdw blurRad="40000" dist="20000" dir="5400000" rotWithShape="0">
            <a:srgbClr val="000000">
              <a:alpha val="38000"/>
            </a:srgbClr>
          </a:outerShdw>
        </a:effectLst>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Family   </a:t>
          </a:r>
          <a:r>
            <a:rPr lang="en-US" sz="2000" b="1" u="none" kern="1200" dirty="0" err="1" smtClean="0"/>
            <a:t>Sctonemataceae</a:t>
          </a:r>
          <a:endParaRPr lang="en-US" sz="2000" b="1" u="none" kern="1200" dirty="0" smtClean="0"/>
        </a:p>
      </dsp:txBody>
      <dsp:txXfrm>
        <a:off x="828188" y="4895855"/>
        <a:ext cx="1950179" cy="693409"/>
      </dsp:txXfrm>
    </dsp:sp>
    <dsp:sp modelId="{713D60E3-B845-4A0F-B85D-0275FAA004DC}">
      <dsp:nvSpPr>
        <dsp:cNvPr id="0" name=""/>
        <dsp:cNvSpPr/>
      </dsp:nvSpPr>
      <dsp:spPr>
        <a:xfrm>
          <a:off x="900191" y="5877295"/>
          <a:ext cx="1764441" cy="690213"/>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Genus</a:t>
          </a:r>
        </a:p>
        <a:p>
          <a:pPr lvl="0" algn="ctr" defTabSz="889000" rtl="1">
            <a:lnSpc>
              <a:spcPct val="90000"/>
            </a:lnSpc>
            <a:spcBef>
              <a:spcPct val="0"/>
            </a:spcBef>
            <a:spcAft>
              <a:spcPct val="35000"/>
            </a:spcAft>
          </a:pPr>
          <a:r>
            <a:rPr lang="en-US" sz="2000" b="1" i="1" u="none" kern="1200" dirty="0" err="1" smtClean="0"/>
            <a:t>scytonema</a:t>
          </a:r>
          <a:endParaRPr lang="ar-SA" sz="2000" b="1" i="1" u="none" kern="1200" dirty="0" smtClean="0"/>
        </a:p>
      </dsp:txBody>
      <dsp:txXfrm>
        <a:off x="900191" y="5877295"/>
        <a:ext cx="1764441" cy="690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D33DA-3231-4A2F-B964-6784176DB8ED}">
      <dsp:nvSpPr>
        <dsp:cNvPr id="0" name=""/>
        <dsp:cNvSpPr/>
      </dsp:nvSpPr>
      <dsp:spPr>
        <a:xfrm>
          <a:off x="1736692" y="5589265"/>
          <a:ext cx="91440" cy="288030"/>
        </a:xfrm>
        <a:custGeom>
          <a:avLst/>
          <a:gdLst/>
          <a:ahLst/>
          <a:cxnLst/>
          <a:rect l="0" t="0" r="0" b="0"/>
          <a:pathLst>
            <a:path>
              <a:moveTo>
                <a:pt x="66585" y="0"/>
              </a:moveTo>
              <a:lnTo>
                <a:pt x="66585" y="214188"/>
              </a:lnTo>
              <a:lnTo>
                <a:pt x="45720" y="214188"/>
              </a:lnTo>
              <a:lnTo>
                <a:pt x="45720" y="28803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43F0A56-99A9-4032-860B-45448E047F69}">
      <dsp:nvSpPr>
        <dsp:cNvPr id="0" name=""/>
        <dsp:cNvSpPr/>
      </dsp:nvSpPr>
      <dsp:spPr>
        <a:xfrm>
          <a:off x="2778367" y="3417137"/>
          <a:ext cx="2084642" cy="1825422"/>
        </a:xfrm>
        <a:custGeom>
          <a:avLst/>
          <a:gdLst/>
          <a:ahLst/>
          <a:cxnLst/>
          <a:rect l="0" t="0" r="0" b="0"/>
          <a:pathLst>
            <a:path>
              <a:moveTo>
                <a:pt x="2084642" y="0"/>
              </a:moveTo>
              <a:lnTo>
                <a:pt x="2084642" y="1825422"/>
              </a:lnTo>
              <a:lnTo>
                <a:pt x="0" y="182542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F562A0-6F5A-4A26-94E5-851009A5B925}">
      <dsp:nvSpPr>
        <dsp:cNvPr id="0" name=""/>
        <dsp:cNvSpPr/>
      </dsp:nvSpPr>
      <dsp:spPr>
        <a:xfrm>
          <a:off x="6312191" y="3768524"/>
          <a:ext cx="1400388" cy="314237"/>
        </a:xfrm>
        <a:custGeom>
          <a:avLst/>
          <a:gdLst/>
          <a:ahLst/>
          <a:cxnLst/>
          <a:rect l="0" t="0" r="0" b="0"/>
          <a:pathLst>
            <a:path>
              <a:moveTo>
                <a:pt x="1400388" y="0"/>
              </a:moveTo>
              <a:lnTo>
                <a:pt x="1400388" y="240395"/>
              </a:lnTo>
              <a:lnTo>
                <a:pt x="0" y="240395"/>
              </a:lnTo>
              <a:lnTo>
                <a:pt x="0" y="314237"/>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8C2D3C9-2C6C-4728-808E-9ACCCEAC040A}">
      <dsp:nvSpPr>
        <dsp:cNvPr id="0" name=""/>
        <dsp:cNvSpPr/>
      </dsp:nvSpPr>
      <dsp:spPr>
        <a:xfrm>
          <a:off x="7712580" y="3768524"/>
          <a:ext cx="524986" cy="308572"/>
        </a:xfrm>
        <a:custGeom>
          <a:avLst/>
          <a:gdLst/>
          <a:ahLst/>
          <a:cxnLst/>
          <a:rect l="0" t="0" r="0" b="0"/>
          <a:pathLst>
            <a:path>
              <a:moveTo>
                <a:pt x="0" y="0"/>
              </a:moveTo>
              <a:lnTo>
                <a:pt x="0" y="234730"/>
              </a:lnTo>
              <a:lnTo>
                <a:pt x="524986" y="234730"/>
              </a:lnTo>
              <a:lnTo>
                <a:pt x="524986" y="308572"/>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D5F20AD-5D4D-49EA-B5FA-85788F02982B}">
      <dsp:nvSpPr>
        <dsp:cNvPr id="0" name=""/>
        <dsp:cNvSpPr/>
      </dsp:nvSpPr>
      <dsp:spPr>
        <a:xfrm>
          <a:off x="4863010" y="3326796"/>
          <a:ext cx="1869831" cy="91440"/>
        </a:xfrm>
        <a:custGeom>
          <a:avLst/>
          <a:gdLst/>
          <a:ahLst/>
          <a:cxnLst/>
          <a:rect l="0" t="0" r="0" b="0"/>
          <a:pathLst>
            <a:path>
              <a:moveTo>
                <a:pt x="0" y="90341"/>
              </a:moveTo>
              <a:lnTo>
                <a:pt x="1869831" y="4572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798B68-F25F-4D0B-9672-AF4B5E533E23}">
      <dsp:nvSpPr>
        <dsp:cNvPr id="0" name=""/>
        <dsp:cNvSpPr/>
      </dsp:nvSpPr>
      <dsp:spPr>
        <a:xfrm>
          <a:off x="1855445" y="3787762"/>
          <a:ext cx="1584565" cy="217324"/>
        </a:xfrm>
        <a:custGeom>
          <a:avLst/>
          <a:gdLst/>
          <a:ahLst/>
          <a:cxnLst/>
          <a:rect l="0" t="0" r="0" b="0"/>
          <a:pathLst>
            <a:path>
              <a:moveTo>
                <a:pt x="0" y="0"/>
              </a:moveTo>
              <a:lnTo>
                <a:pt x="0" y="143482"/>
              </a:lnTo>
              <a:lnTo>
                <a:pt x="1584565" y="143482"/>
              </a:lnTo>
              <a:lnTo>
                <a:pt x="1584565" y="217324"/>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0704F1B-9934-4F72-828C-68FD2AD3479C}">
      <dsp:nvSpPr>
        <dsp:cNvPr id="0" name=""/>
        <dsp:cNvSpPr/>
      </dsp:nvSpPr>
      <dsp:spPr>
        <a:xfrm>
          <a:off x="899305" y="3787762"/>
          <a:ext cx="956140" cy="217328"/>
        </a:xfrm>
        <a:custGeom>
          <a:avLst/>
          <a:gdLst/>
          <a:ahLst/>
          <a:cxnLst/>
          <a:rect l="0" t="0" r="0" b="0"/>
          <a:pathLst>
            <a:path>
              <a:moveTo>
                <a:pt x="956140" y="0"/>
              </a:moveTo>
              <a:lnTo>
                <a:pt x="956140" y="143485"/>
              </a:lnTo>
              <a:lnTo>
                <a:pt x="0" y="143485"/>
              </a:lnTo>
              <a:lnTo>
                <a:pt x="0" y="21732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C4B72F9-2E5C-4F39-85AD-B7D089F308C8}">
      <dsp:nvSpPr>
        <dsp:cNvPr id="0" name=""/>
        <dsp:cNvSpPr/>
      </dsp:nvSpPr>
      <dsp:spPr>
        <a:xfrm>
          <a:off x="2677414" y="3328102"/>
          <a:ext cx="2185595" cy="91440"/>
        </a:xfrm>
        <a:custGeom>
          <a:avLst/>
          <a:gdLst/>
          <a:ahLst/>
          <a:cxnLst/>
          <a:rect l="0" t="0" r="0" b="0"/>
          <a:pathLst>
            <a:path>
              <a:moveTo>
                <a:pt x="2185595" y="89035"/>
              </a:moveTo>
              <a:lnTo>
                <a:pt x="0" y="4572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ED949EF-2EF2-4CF2-8774-107FBCBACF1A}">
      <dsp:nvSpPr>
        <dsp:cNvPr id="0" name=""/>
        <dsp:cNvSpPr/>
      </dsp:nvSpPr>
      <dsp:spPr>
        <a:xfrm>
          <a:off x="4817290" y="2648275"/>
          <a:ext cx="91440" cy="124040"/>
        </a:xfrm>
        <a:custGeom>
          <a:avLst/>
          <a:gdLst/>
          <a:ahLst/>
          <a:cxnLst/>
          <a:rect l="0" t="0" r="0" b="0"/>
          <a:pathLst>
            <a:path>
              <a:moveTo>
                <a:pt x="74666" y="0"/>
              </a:moveTo>
              <a:lnTo>
                <a:pt x="74666" y="50198"/>
              </a:lnTo>
              <a:lnTo>
                <a:pt x="45720" y="50198"/>
              </a:lnTo>
              <a:lnTo>
                <a:pt x="45720" y="12404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EB33DE4-0510-42CE-A0DD-882940FF765C}">
      <dsp:nvSpPr>
        <dsp:cNvPr id="0" name=""/>
        <dsp:cNvSpPr/>
      </dsp:nvSpPr>
      <dsp:spPr>
        <a:xfrm>
          <a:off x="4845033" y="1851124"/>
          <a:ext cx="91440" cy="140124"/>
        </a:xfrm>
        <a:custGeom>
          <a:avLst/>
          <a:gdLst/>
          <a:ahLst/>
          <a:cxnLst/>
          <a:rect l="0" t="0" r="0" b="0"/>
          <a:pathLst>
            <a:path>
              <a:moveTo>
                <a:pt x="45720" y="0"/>
              </a:moveTo>
              <a:lnTo>
                <a:pt x="45720" y="66282"/>
              </a:lnTo>
              <a:lnTo>
                <a:pt x="46922" y="66282"/>
              </a:lnTo>
              <a:lnTo>
                <a:pt x="46922" y="140124"/>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F7BE311-3E4D-4580-AF79-5C4480A75058}">
      <dsp:nvSpPr>
        <dsp:cNvPr id="0" name=""/>
        <dsp:cNvSpPr/>
      </dsp:nvSpPr>
      <dsp:spPr>
        <a:xfrm>
          <a:off x="4845033" y="879245"/>
          <a:ext cx="91440" cy="173515"/>
        </a:xfrm>
        <a:custGeom>
          <a:avLst/>
          <a:gdLst/>
          <a:ahLst/>
          <a:cxnLst/>
          <a:rect l="0" t="0" r="0" b="0"/>
          <a:pathLst>
            <a:path>
              <a:moveTo>
                <a:pt x="56015" y="0"/>
              </a:moveTo>
              <a:lnTo>
                <a:pt x="56015" y="99672"/>
              </a:lnTo>
              <a:lnTo>
                <a:pt x="45720" y="99672"/>
              </a:lnTo>
              <a:lnTo>
                <a:pt x="45720" y="173515"/>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84D9323-8CF6-4033-88FB-6269F5DDE210}">
      <dsp:nvSpPr>
        <dsp:cNvPr id="0" name=""/>
        <dsp:cNvSpPr/>
      </dsp:nvSpPr>
      <dsp:spPr>
        <a:xfrm>
          <a:off x="4212565" y="188665"/>
          <a:ext cx="1376966" cy="690579"/>
        </a:xfrm>
        <a:prstGeom prst="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Kingdom</a:t>
          </a:r>
        </a:p>
        <a:p>
          <a:pPr lvl="0" algn="ctr" defTabSz="889000" rtl="1">
            <a:lnSpc>
              <a:spcPct val="90000"/>
            </a:lnSpc>
            <a:spcBef>
              <a:spcPct val="0"/>
            </a:spcBef>
            <a:spcAft>
              <a:spcPct val="35000"/>
            </a:spcAft>
          </a:pPr>
          <a:r>
            <a:rPr lang="en-US" sz="2000" b="1" u="none" kern="1200" dirty="0" err="1" smtClean="0"/>
            <a:t>Monera</a:t>
          </a:r>
          <a:endParaRPr lang="en-US" sz="2000" b="1" u="none" kern="1200" dirty="0" smtClean="0"/>
        </a:p>
      </dsp:txBody>
      <dsp:txXfrm>
        <a:off x="4212565" y="188665"/>
        <a:ext cx="1376966" cy="690579"/>
      </dsp:txXfrm>
    </dsp:sp>
    <dsp:sp modelId="{5A3A76F8-3130-43C5-8FBB-0EA318527F46}">
      <dsp:nvSpPr>
        <dsp:cNvPr id="0" name=""/>
        <dsp:cNvSpPr/>
      </dsp:nvSpPr>
      <dsp:spPr>
        <a:xfrm>
          <a:off x="3840752" y="1052760"/>
          <a:ext cx="2100001" cy="798364"/>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b="1" u="none" kern="1200" dirty="0" smtClean="0"/>
            <a:t>Division</a:t>
          </a:r>
        </a:p>
        <a:p>
          <a:pPr lvl="0" algn="ctr" defTabSz="800100" rtl="1">
            <a:lnSpc>
              <a:spcPct val="90000"/>
            </a:lnSpc>
            <a:spcBef>
              <a:spcPct val="0"/>
            </a:spcBef>
            <a:spcAft>
              <a:spcPct val="35000"/>
            </a:spcAft>
          </a:pPr>
          <a:r>
            <a:rPr lang="en-US" sz="1800" b="1" u="none" kern="1200" dirty="0" smtClean="0"/>
            <a:t>Cyanophyta (Cyanobacteria</a:t>
          </a:r>
          <a:r>
            <a:rPr lang="en-US" sz="2000" b="1" u="none" kern="1200" dirty="0" smtClean="0"/>
            <a:t>)</a:t>
          </a:r>
          <a:endParaRPr lang="ar-SA" sz="2000" b="1" u="none" kern="1200" dirty="0" smtClean="0"/>
        </a:p>
      </dsp:txBody>
      <dsp:txXfrm>
        <a:off x="3840752" y="1052760"/>
        <a:ext cx="2100001" cy="798364"/>
      </dsp:txXfrm>
    </dsp:sp>
    <dsp:sp modelId="{B8892EC7-3BA3-4F48-A781-6EECECFEFBEE}">
      <dsp:nvSpPr>
        <dsp:cNvPr id="0" name=""/>
        <dsp:cNvSpPr/>
      </dsp:nvSpPr>
      <dsp:spPr>
        <a:xfrm>
          <a:off x="4068548" y="1991248"/>
          <a:ext cx="1646814" cy="657026"/>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Class</a:t>
          </a:r>
        </a:p>
        <a:p>
          <a:pPr lvl="0" algn="ctr" defTabSz="889000" rtl="1">
            <a:lnSpc>
              <a:spcPct val="90000"/>
            </a:lnSpc>
            <a:spcBef>
              <a:spcPct val="0"/>
            </a:spcBef>
            <a:spcAft>
              <a:spcPct val="35000"/>
            </a:spcAft>
          </a:pPr>
          <a:r>
            <a:rPr lang="en-US" sz="2000" b="1" u="none" kern="1200" dirty="0" err="1" smtClean="0"/>
            <a:t>cyanophyceae</a:t>
          </a:r>
          <a:endParaRPr lang="en-US" sz="2000" b="1" u="none" kern="1200" dirty="0" smtClean="0"/>
        </a:p>
      </dsp:txBody>
      <dsp:txXfrm>
        <a:off x="4068548" y="1991248"/>
        <a:ext cx="1646814" cy="657026"/>
      </dsp:txXfrm>
    </dsp:sp>
    <dsp:sp modelId="{7482AF1B-2AFE-4BBC-81FC-5313D523D842}">
      <dsp:nvSpPr>
        <dsp:cNvPr id="0" name=""/>
        <dsp:cNvSpPr/>
      </dsp:nvSpPr>
      <dsp:spPr>
        <a:xfrm>
          <a:off x="4068545" y="2772316"/>
          <a:ext cx="1588929" cy="644821"/>
        </a:xfrm>
        <a:prstGeom prst="rect">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1">
            <a:lnSpc>
              <a:spcPct val="90000"/>
            </a:lnSpc>
            <a:spcBef>
              <a:spcPct val="0"/>
            </a:spcBef>
            <a:spcAft>
              <a:spcPct val="35000"/>
            </a:spcAft>
          </a:pPr>
          <a:r>
            <a:rPr lang="ar-SA" sz="800" kern="1200" dirty="0" smtClean="0"/>
            <a:t> </a:t>
          </a:r>
          <a:r>
            <a:rPr lang="en-US" sz="2000" b="1" u="none" kern="1200" dirty="0" smtClean="0"/>
            <a:t>Order </a:t>
          </a:r>
        </a:p>
        <a:p>
          <a:pPr lvl="0" algn="ctr" defTabSz="355600" rtl="1">
            <a:lnSpc>
              <a:spcPct val="90000"/>
            </a:lnSpc>
            <a:spcBef>
              <a:spcPct val="0"/>
            </a:spcBef>
            <a:spcAft>
              <a:spcPct val="35000"/>
            </a:spcAft>
          </a:pPr>
          <a:r>
            <a:rPr lang="en-US" sz="2000" b="1" u="none" kern="1200" dirty="0" err="1" smtClean="0"/>
            <a:t>Nostocales</a:t>
          </a:r>
          <a:endParaRPr lang="ar-SA" sz="2000" b="1" u="none" kern="1200" dirty="0" smtClean="0"/>
        </a:p>
      </dsp:txBody>
      <dsp:txXfrm>
        <a:off x="4068545" y="2772316"/>
        <a:ext cx="1588929" cy="644821"/>
      </dsp:txXfrm>
    </dsp:sp>
    <dsp:sp modelId="{659B3417-BE29-4CC8-84C3-029444F86418}">
      <dsp:nvSpPr>
        <dsp:cNvPr id="0" name=""/>
        <dsp:cNvSpPr/>
      </dsp:nvSpPr>
      <dsp:spPr>
        <a:xfrm>
          <a:off x="1033476" y="2959882"/>
          <a:ext cx="1643938" cy="827879"/>
        </a:xfrm>
        <a:prstGeom prst="rect">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 Family</a:t>
          </a:r>
        </a:p>
        <a:p>
          <a:pPr lvl="0" algn="ctr" defTabSz="889000" rtl="1">
            <a:lnSpc>
              <a:spcPct val="90000"/>
            </a:lnSpc>
            <a:spcBef>
              <a:spcPct val="0"/>
            </a:spcBef>
            <a:spcAft>
              <a:spcPct val="35000"/>
            </a:spcAft>
          </a:pPr>
          <a:r>
            <a:rPr lang="en-US" sz="2000" b="1" u="none" kern="1200" dirty="0" smtClean="0"/>
            <a:t> </a:t>
          </a:r>
          <a:r>
            <a:rPr lang="en-US" sz="2000" b="1" u="none" kern="1200" dirty="0" err="1" smtClean="0"/>
            <a:t>Nostocaceae</a:t>
          </a:r>
          <a:r>
            <a:rPr lang="en-US" sz="2000" b="1" u="none" kern="1200" dirty="0" smtClean="0"/>
            <a:t>    </a:t>
          </a:r>
          <a:endParaRPr lang="ar-SA" sz="2000" b="1" u="none" kern="1200" dirty="0" smtClean="0"/>
        </a:p>
      </dsp:txBody>
      <dsp:txXfrm>
        <a:off x="1033476" y="2959882"/>
        <a:ext cx="1643938" cy="827879"/>
      </dsp:txXfrm>
    </dsp:sp>
    <dsp:sp modelId="{83174E9C-B7C7-4BD9-AEBB-8761A09B7E40}">
      <dsp:nvSpPr>
        <dsp:cNvPr id="0" name=""/>
        <dsp:cNvSpPr/>
      </dsp:nvSpPr>
      <dsp:spPr>
        <a:xfrm>
          <a:off x="180114" y="4005090"/>
          <a:ext cx="1438382" cy="789717"/>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1">
            <a:lnSpc>
              <a:spcPct val="90000"/>
            </a:lnSpc>
            <a:spcBef>
              <a:spcPct val="0"/>
            </a:spcBef>
            <a:spcAft>
              <a:spcPct val="35000"/>
            </a:spcAft>
          </a:pPr>
          <a:r>
            <a:rPr lang="ar-SA" sz="800" kern="1200" dirty="0" smtClean="0"/>
            <a:t> </a:t>
          </a:r>
          <a:r>
            <a:rPr lang="en-US" sz="2000" b="1" u="none" kern="1200" dirty="0" smtClean="0"/>
            <a:t>Genus </a:t>
          </a:r>
          <a:r>
            <a:rPr lang="en-US" sz="2000" b="1" i="1" u="none" kern="1200" dirty="0" smtClean="0"/>
            <a:t>Anabaena</a:t>
          </a:r>
          <a:r>
            <a:rPr lang="en-US" sz="800" i="1" kern="1200" dirty="0" smtClean="0"/>
            <a:t/>
          </a:r>
          <a:br>
            <a:rPr lang="en-US" sz="800" i="1" kern="1200" dirty="0" smtClean="0"/>
          </a:br>
          <a:endParaRPr lang="ar-SA" sz="800" i="1" kern="1200" dirty="0"/>
        </a:p>
      </dsp:txBody>
      <dsp:txXfrm>
        <a:off x="180114" y="4005090"/>
        <a:ext cx="1438382" cy="789717"/>
      </dsp:txXfrm>
    </dsp:sp>
    <dsp:sp modelId="{48FCFEC7-935A-40EA-9729-FB8D789D2F4A}">
      <dsp:nvSpPr>
        <dsp:cNvPr id="0" name=""/>
        <dsp:cNvSpPr/>
      </dsp:nvSpPr>
      <dsp:spPr>
        <a:xfrm>
          <a:off x="2844410" y="4005086"/>
          <a:ext cx="1191201" cy="816592"/>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1">
            <a:lnSpc>
              <a:spcPct val="90000"/>
            </a:lnSpc>
            <a:spcBef>
              <a:spcPct val="0"/>
            </a:spcBef>
            <a:spcAft>
              <a:spcPct val="35000"/>
            </a:spcAft>
          </a:pPr>
          <a:r>
            <a:rPr lang="en-US" sz="800" kern="1200" dirty="0" smtClean="0"/>
            <a:t> </a:t>
          </a:r>
          <a:r>
            <a:rPr lang="en-US" sz="2000" b="1" u="none" kern="1200" dirty="0" smtClean="0"/>
            <a:t>Genus</a:t>
          </a:r>
        </a:p>
        <a:p>
          <a:pPr lvl="0" algn="ctr" defTabSz="355600" rtl="1">
            <a:lnSpc>
              <a:spcPct val="90000"/>
            </a:lnSpc>
            <a:spcBef>
              <a:spcPct val="0"/>
            </a:spcBef>
            <a:spcAft>
              <a:spcPct val="35000"/>
            </a:spcAft>
          </a:pPr>
          <a:r>
            <a:rPr lang="en-US" sz="2000" b="1" i="1" u="none" kern="1200" dirty="0" err="1" smtClean="0"/>
            <a:t>Nostoc</a:t>
          </a:r>
          <a:endParaRPr lang="ar-SA" sz="2000" b="1" i="1" u="none" kern="1200" dirty="0" smtClean="0"/>
        </a:p>
      </dsp:txBody>
      <dsp:txXfrm>
        <a:off x="2844410" y="4005086"/>
        <a:ext cx="1191201" cy="816592"/>
      </dsp:txXfrm>
    </dsp:sp>
    <dsp:sp modelId="{287A4C0B-5159-434F-B80E-AE23583DB3F9}">
      <dsp:nvSpPr>
        <dsp:cNvPr id="0" name=""/>
        <dsp:cNvSpPr/>
      </dsp:nvSpPr>
      <dsp:spPr>
        <a:xfrm>
          <a:off x="6732841" y="2976507"/>
          <a:ext cx="1959476" cy="792017"/>
        </a:xfrm>
        <a:prstGeom prst="rect">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 Family</a:t>
          </a:r>
        </a:p>
        <a:p>
          <a:pPr lvl="0" algn="ctr" defTabSz="889000" rtl="1">
            <a:lnSpc>
              <a:spcPct val="90000"/>
            </a:lnSpc>
            <a:spcBef>
              <a:spcPct val="0"/>
            </a:spcBef>
            <a:spcAft>
              <a:spcPct val="35000"/>
            </a:spcAft>
          </a:pPr>
          <a:r>
            <a:rPr lang="en-US" sz="2000" b="1" u="none" kern="1200" dirty="0" err="1" smtClean="0"/>
            <a:t>Oscillatoriaceae</a:t>
          </a:r>
          <a:r>
            <a:rPr lang="en-US" sz="2000" b="1" u="none" kern="1200" dirty="0" smtClean="0"/>
            <a:t>  </a:t>
          </a:r>
          <a:endParaRPr lang="ar-SA" sz="2000" b="1" u="none" kern="1200" dirty="0" smtClean="0"/>
        </a:p>
      </dsp:txBody>
      <dsp:txXfrm>
        <a:off x="6732841" y="2976507"/>
        <a:ext cx="1959476" cy="792017"/>
      </dsp:txXfrm>
    </dsp:sp>
    <dsp:sp modelId="{50C1C03E-CCCA-4F10-9FF3-33F029473E9A}">
      <dsp:nvSpPr>
        <dsp:cNvPr id="0" name=""/>
        <dsp:cNvSpPr/>
      </dsp:nvSpPr>
      <dsp:spPr>
        <a:xfrm>
          <a:off x="7402541" y="4077097"/>
          <a:ext cx="1670050" cy="853158"/>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rtl="1">
            <a:lnSpc>
              <a:spcPct val="90000"/>
            </a:lnSpc>
            <a:spcBef>
              <a:spcPct val="0"/>
            </a:spcBef>
            <a:spcAft>
              <a:spcPct val="35000"/>
            </a:spcAft>
          </a:pPr>
          <a:endParaRPr lang="en-US" sz="800" kern="1200" dirty="0" smtClean="0"/>
        </a:p>
        <a:p>
          <a:pPr lvl="0" algn="ctr" defTabSz="355600" rtl="1">
            <a:lnSpc>
              <a:spcPct val="90000"/>
            </a:lnSpc>
            <a:spcBef>
              <a:spcPct val="0"/>
            </a:spcBef>
            <a:spcAft>
              <a:spcPct val="35000"/>
            </a:spcAft>
          </a:pPr>
          <a:endParaRPr lang="en-US" sz="800" kern="1200" dirty="0" smtClean="0"/>
        </a:p>
        <a:p>
          <a:pPr lvl="0" algn="ctr" defTabSz="355600" rtl="1">
            <a:lnSpc>
              <a:spcPct val="90000"/>
            </a:lnSpc>
            <a:spcBef>
              <a:spcPct val="0"/>
            </a:spcBef>
            <a:spcAft>
              <a:spcPct val="35000"/>
            </a:spcAft>
          </a:pPr>
          <a:r>
            <a:rPr lang="en-US" sz="800" kern="1200" dirty="0" smtClean="0"/>
            <a:t> </a:t>
          </a:r>
          <a:r>
            <a:rPr lang="en-US" sz="2000" b="1" u="none" kern="1200" dirty="0" smtClean="0"/>
            <a:t>Genus </a:t>
          </a:r>
          <a:r>
            <a:rPr lang="en-US" sz="2000" b="1" i="1" u="none" kern="1200" dirty="0" err="1" smtClean="0"/>
            <a:t>Oscillatoria</a:t>
          </a:r>
          <a:r>
            <a:rPr lang="en-US" sz="2000" b="1" u="none" kern="1200" dirty="0" smtClean="0"/>
            <a:t/>
          </a:r>
          <a:br>
            <a:rPr lang="en-US" sz="2000" b="1" u="none" kern="1200" dirty="0" smtClean="0"/>
          </a:br>
          <a:endParaRPr lang="ar-SA" sz="2000" b="1" u="none" kern="1200" dirty="0" smtClean="0"/>
        </a:p>
      </dsp:txBody>
      <dsp:txXfrm>
        <a:off x="7402541" y="4077097"/>
        <a:ext cx="1670050" cy="853158"/>
      </dsp:txXfrm>
    </dsp:sp>
    <dsp:sp modelId="{BFD0BCC5-B623-49DA-8654-6C826AD85CDC}">
      <dsp:nvSpPr>
        <dsp:cNvPr id="0" name=""/>
        <dsp:cNvSpPr/>
      </dsp:nvSpPr>
      <dsp:spPr>
        <a:xfrm>
          <a:off x="5570769" y="4082761"/>
          <a:ext cx="1482842" cy="804510"/>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Genus</a:t>
          </a:r>
        </a:p>
        <a:p>
          <a:pPr lvl="0" algn="ctr" defTabSz="889000" rtl="1">
            <a:lnSpc>
              <a:spcPct val="90000"/>
            </a:lnSpc>
            <a:spcBef>
              <a:spcPct val="0"/>
            </a:spcBef>
            <a:spcAft>
              <a:spcPct val="35000"/>
            </a:spcAft>
          </a:pPr>
          <a:r>
            <a:rPr lang="en-US" sz="2000" b="1" i="1" u="none" kern="1200" dirty="0" err="1" smtClean="0"/>
            <a:t>phormidium</a:t>
          </a:r>
          <a:endParaRPr lang="ar-SA" sz="2000" b="1" i="1" u="none" kern="1200" dirty="0"/>
        </a:p>
      </dsp:txBody>
      <dsp:txXfrm>
        <a:off x="5570769" y="4082761"/>
        <a:ext cx="1482842" cy="804510"/>
      </dsp:txXfrm>
    </dsp:sp>
    <dsp:sp modelId="{66B8FBCE-0AD4-49A8-B5DA-945DA928C9C4}">
      <dsp:nvSpPr>
        <dsp:cNvPr id="0" name=""/>
        <dsp:cNvSpPr/>
      </dsp:nvSpPr>
      <dsp:spPr>
        <a:xfrm>
          <a:off x="828188" y="4895855"/>
          <a:ext cx="1950179" cy="693409"/>
        </a:xfrm>
        <a:prstGeom prst="rect">
          <a:avLst/>
        </a:prstGeom>
        <a:solidFill>
          <a:schemeClr val="accent3">
            <a:lumMod val="75000"/>
          </a:schemeClr>
        </a:solidFill>
        <a:ln>
          <a:noFill/>
        </a:ln>
        <a:effectLst>
          <a:outerShdw blurRad="40000" dist="20000" dir="5400000" rotWithShape="0">
            <a:srgbClr val="000000">
              <a:alpha val="38000"/>
            </a:srgbClr>
          </a:outerShdw>
        </a:effectLst>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Family   </a:t>
          </a:r>
          <a:r>
            <a:rPr lang="en-US" sz="2000" b="1" u="none" kern="1200" dirty="0" err="1" smtClean="0"/>
            <a:t>Sctonemataceae</a:t>
          </a:r>
          <a:endParaRPr lang="en-US" sz="2000" b="1" u="none" kern="1200" dirty="0" smtClean="0"/>
        </a:p>
      </dsp:txBody>
      <dsp:txXfrm>
        <a:off x="828188" y="4895855"/>
        <a:ext cx="1950179" cy="693409"/>
      </dsp:txXfrm>
    </dsp:sp>
    <dsp:sp modelId="{713D60E3-B845-4A0F-B85D-0275FAA004DC}">
      <dsp:nvSpPr>
        <dsp:cNvPr id="0" name=""/>
        <dsp:cNvSpPr/>
      </dsp:nvSpPr>
      <dsp:spPr>
        <a:xfrm>
          <a:off x="900191" y="5877295"/>
          <a:ext cx="1764441" cy="690213"/>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en-US" sz="2000" b="1" u="none" kern="1200" dirty="0" smtClean="0"/>
            <a:t>Genus</a:t>
          </a:r>
        </a:p>
        <a:p>
          <a:pPr lvl="0" algn="ctr" defTabSz="889000" rtl="1">
            <a:lnSpc>
              <a:spcPct val="90000"/>
            </a:lnSpc>
            <a:spcBef>
              <a:spcPct val="0"/>
            </a:spcBef>
            <a:spcAft>
              <a:spcPct val="35000"/>
            </a:spcAft>
          </a:pPr>
          <a:r>
            <a:rPr lang="en-US" sz="2000" b="1" i="1" u="none" kern="1200" dirty="0" err="1" smtClean="0"/>
            <a:t>scytonema</a:t>
          </a:r>
          <a:endParaRPr lang="ar-SA" sz="2000" b="1" i="1" u="none" kern="1200" dirty="0" smtClean="0"/>
        </a:p>
      </dsp:txBody>
      <dsp:txXfrm>
        <a:off x="900191" y="5877295"/>
        <a:ext cx="1764441" cy="69021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E867AF09-3E2F-48C4-88C8-A0A61C6CA47B}" type="datetimeFigureOut">
              <a:rPr lang="ar-SA" smtClean="0"/>
              <a:pPr/>
              <a:t>13/11/1433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22EC19-67A7-4F25-9540-793FF6CEA795}" type="slidenum">
              <a:rPr lang="ar-SA" smtClean="0"/>
              <a:pPr/>
              <a:t>‹#›</a:t>
            </a:fld>
            <a:endParaRPr lang="ar-SA"/>
          </a:p>
        </p:txBody>
      </p:sp>
    </p:spTree>
    <p:extLst>
      <p:ext uri="{BB962C8B-B14F-4D97-AF65-F5344CB8AC3E}">
        <p14:creationId xmlns="" xmlns:p14="http://schemas.microsoft.com/office/powerpoint/2010/main" val="195550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E867AF09-3E2F-48C4-88C8-A0A61C6CA47B}" type="datetimeFigureOut">
              <a:rPr lang="ar-SA" smtClean="0"/>
              <a:pPr/>
              <a:t>13/11/1433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22EC19-67A7-4F25-9540-793FF6CEA795}" type="slidenum">
              <a:rPr lang="ar-SA" smtClean="0"/>
              <a:pPr/>
              <a:t>‹#›</a:t>
            </a:fld>
            <a:endParaRPr lang="ar-SA"/>
          </a:p>
        </p:txBody>
      </p:sp>
    </p:spTree>
    <p:extLst>
      <p:ext uri="{BB962C8B-B14F-4D97-AF65-F5344CB8AC3E}">
        <p14:creationId xmlns="" xmlns:p14="http://schemas.microsoft.com/office/powerpoint/2010/main" val="309054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E867AF09-3E2F-48C4-88C8-A0A61C6CA47B}" type="datetimeFigureOut">
              <a:rPr lang="ar-SA" smtClean="0"/>
              <a:pPr/>
              <a:t>13/11/1433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22EC19-67A7-4F25-9540-793FF6CEA795}" type="slidenum">
              <a:rPr lang="ar-SA" smtClean="0"/>
              <a:pPr/>
              <a:t>‹#›</a:t>
            </a:fld>
            <a:endParaRPr lang="ar-SA"/>
          </a:p>
        </p:txBody>
      </p:sp>
    </p:spTree>
    <p:extLst>
      <p:ext uri="{BB962C8B-B14F-4D97-AF65-F5344CB8AC3E}">
        <p14:creationId xmlns="" xmlns:p14="http://schemas.microsoft.com/office/powerpoint/2010/main" val="64883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E867AF09-3E2F-48C4-88C8-A0A61C6CA47B}" type="datetimeFigureOut">
              <a:rPr lang="ar-SA" smtClean="0"/>
              <a:pPr/>
              <a:t>13/11/1433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22EC19-67A7-4F25-9540-793FF6CEA795}" type="slidenum">
              <a:rPr lang="ar-SA" smtClean="0"/>
              <a:pPr/>
              <a:t>‹#›</a:t>
            </a:fld>
            <a:endParaRPr lang="ar-SA"/>
          </a:p>
        </p:txBody>
      </p:sp>
    </p:spTree>
    <p:extLst>
      <p:ext uri="{BB962C8B-B14F-4D97-AF65-F5344CB8AC3E}">
        <p14:creationId xmlns="" xmlns:p14="http://schemas.microsoft.com/office/powerpoint/2010/main" val="270296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67AF09-3E2F-48C4-88C8-A0A61C6CA47B}" type="datetimeFigureOut">
              <a:rPr lang="ar-SA" smtClean="0"/>
              <a:pPr/>
              <a:t>13/11/1433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22EC19-67A7-4F25-9540-793FF6CEA795}" type="slidenum">
              <a:rPr lang="ar-SA" smtClean="0"/>
              <a:pPr/>
              <a:t>‹#›</a:t>
            </a:fld>
            <a:endParaRPr lang="ar-SA"/>
          </a:p>
        </p:txBody>
      </p:sp>
    </p:spTree>
    <p:extLst>
      <p:ext uri="{BB962C8B-B14F-4D97-AF65-F5344CB8AC3E}">
        <p14:creationId xmlns="" xmlns:p14="http://schemas.microsoft.com/office/powerpoint/2010/main" val="189479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E867AF09-3E2F-48C4-88C8-A0A61C6CA47B}" type="datetimeFigureOut">
              <a:rPr lang="ar-SA" smtClean="0"/>
              <a:pPr/>
              <a:t>13/11/1433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B22EC19-67A7-4F25-9540-793FF6CEA795}" type="slidenum">
              <a:rPr lang="ar-SA" smtClean="0"/>
              <a:pPr/>
              <a:t>‹#›</a:t>
            </a:fld>
            <a:endParaRPr lang="ar-SA"/>
          </a:p>
        </p:txBody>
      </p:sp>
    </p:spTree>
    <p:extLst>
      <p:ext uri="{BB962C8B-B14F-4D97-AF65-F5344CB8AC3E}">
        <p14:creationId xmlns="" xmlns:p14="http://schemas.microsoft.com/office/powerpoint/2010/main" val="151681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E867AF09-3E2F-48C4-88C8-A0A61C6CA47B}" type="datetimeFigureOut">
              <a:rPr lang="ar-SA" smtClean="0"/>
              <a:pPr/>
              <a:t>13/11/1433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B22EC19-67A7-4F25-9540-793FF6CEA795}" type="slidenum">
              <a:rPr lang="ar-SA" smtClean="0"/>
              <a:pPr/>
              <a:t>‹#›</a:t>
            </a:fld>
            <a:endParaRPr lang="ar-SA"/>
          </a:p>
        </p:txBody>
      </p:sp>
    </p:spTree>
    <p:extLst>
      <p:ext uri="{BB962C8B-B14F-4D97-AF65-F5344CB8AC3E}">
        <p14:creationId xmlns="" xmlns:p14="http://schemas.microsoft.com/office/powerpoint/2010/main" val="1265703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E867AF09-3E2F-48C4-88C8-A0A61C6CA47B}" type="datetimeFigureOut">
              <a:rPr lang="ar-SA" smtClean="0"/>
              <a:pPr/>
              <a:t>13/11/1433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B22EC19-67A7-4F25-9540-793FF6CEA795}" type="slidenum">
              <a:rPr lang="ar-SA" smtClean="0"/>
              <a:pPr/>
              <a:t>‹#›</a:t>
            </a:fld>
            <a:endParaRPr lang="ar-SA"/>
          </a:p>
        </p:txBody>
      </p:sp>
    </p:spTree>
    <p:extLst>
      <p:ext uri="{BB962C8B-B14F-4D97-AF65-F5344CB8AC3E}">
        <p14:creationId xmlns="" xmlns:p14="http://schemas.microsoft.com/office/powerpoint/2010/main" val="213610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7AF09-3E2F-48C4-88C8-A0A61C6CA47B}" type="datetimeFigureOut">
              <a:rPr lang="ar-SA" smtClean="0"/>
              <a:pPr/>
              <a:t>13/11/1433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B22EC19-67A7-4F25-9540-793FF6CEA795}" type="slidenum">
              <a:rPr lang="ar-SA" smtClean="0"/>
              <a:pPr/>
              <a:t>‹#›</a:t>
            </a:fld>
            <a:endParaRPr lang="ar-SA"/>
          </a:p>
        </p:txBody>
      </p:sp>
    </p:spTree>
    <p:extLst>
      <p:ext uri="{BB962C8B-B14F-4D97-AF65-F5344CB8AC3E}">
        <p14:creationId xmlns="" xmlns:p14="http://schemas.microsoft.com/office/powerpoint/2010/main" val="277353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7AF09-3E2F-48C4-88C8-A0A61C6CA47B}" type="datetimeFigureOut">
              <a:rPr lang="ar-SA" smtClean="0"/>
              <a:pPr/>
              <a:t>13/11/1433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B22EC19-67A7-4F25-9540-793FF6CEA795}" type="slidenum">
              <a:rPr lang="ar-SA" smtClean="0"/>
              <a:pPr/>
              <a:t>‹#›</a:t>
            </a:fld>
            <a:endParaRPr lang="ar-SA"/>
          </a:p>
        </p:txBody>
      </p:sp>
    </p:spTree>
    <p:extLst>
      <p:ext uri="{BB962C8B-B14F-4D97-AF65-F5344CB8AC3E}">
        <p14:creationId xmlns="" xmlns:p14="http://schemas.microsoft.com/office/powerpoint/2010/main" val="194409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7AF09-3E2F-48C4-88C8-A0A61C6CA47B}" type="datetimeFigureOut">
              <a:rPr lang="ar-SA" smtClean="0"/>
              <a:pPr/>
              <a:t>13/11/1433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B22EC19-67A7-4F25-9540-793FF6CEA795}" type="slidenum">
              <a:rPr lang="ar-SA" smtClean="0"/>
              <a:pPr/>
              <a:t>‹#›</a:t>
            </a:fld>
            <a:endParaRPr lang="ar-SA"/>
          </a:p>
        </p:txBody>
      </p:sp>
    </p:spTree>
    <p:extLst>
      <p:ext uri="{BB962C8B-B14F-4D97-AF65-F5344CB8AC3E}">
        <p14:creationId xmlns="" xmlns:p14="http://schemas.microsoft.com/office/powerpoint/2010/main" val="1007043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867AF09-3E2F-48C4-88C8-A0A61C6CA47B}" type="datetimeFigureOut">
              <a:rPr lang="ar-SA" smtClean="0"/>
              <a:pPr/>
              <a:t>13/11/1433</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B22EC19-67A7-4F25-9540-793FF6CEA795}" type="slidenum">
              <a:rPr lang="ar-SA" smtClean="0"/>
              <a:pPr/>
              <a:t>‹#›</a:t>
            </a:fld>
            <a:endParaRPr lang="ar-SA"/>
          </a:p>
        </p:txBody>
      </p:sp>
    </p:spTree>
    <p:extLst>
      <p:ext uri="{BB962C8B-B14F-4D97-AF65-F5344CB8AC3E}">
        <p14:creationId xmlns="" xmlns:p14="http://schemas.microsoft.com/office/powerpoint/2010/main" val="1164099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uqu.edu.sa/page/ar/10038" TargetMode="External"/><Relationship Id="rId2" Type="http://schemas.openxmlformats.org/officeDocument/2006/relationships/hyperlink" Target="http://uqu.edu.sa/page/ar/10035"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03391"/>
            <a:ext cx="7772400" cy="1470025"/>
          </a:xfrm>
        </p:spPr>
        <p:txBody>
          <a:bodyPr>
            <a:normAutofit/>
          </a:bodyPr>
          <a:lstStyle/>
          <a:p>
            <a:r>
              <a:rPr lang="en-US" sz="1800" dirty="0" smtClean="0">
                <a:solidFill>
                  <a:schemeClr val="tx1">
                    <a:lumMod val="95000"/>
                    <a:lumOff val="5000"/>
                  </a:schemeClr>
                </a:solidFill>
              </a:rPr>
              <a:t>2</a:t>
            </a:r>
            <a:endParaRPr lang="ar-SA" sz="1800" dirty="0">
              <a:solidFill>
                <a:schemeClr val="tx1">
                  <a:lumMod val="95000"/>
                  <a:lumOff val="5000"/>
                </a:schemeClr>
              </a:solidFill>
            </a:endParaRPr>
          </a:p>
        </p:txBody>
      </p:sp>
      <p:sp>
        <p:nvSpPr>
          <p:cNvPr id="4" name="Title 1"/>
          <p:cNvSpPr txBox="1">
            <a:spLocks/>
          </p:cNvSpPr>
          <p:nvPr/>
        </p:nvSpPr>
        <p:spPr>
          <a:xfrm>
            <a:off x="-381000" y="990600"/>
            <a:ext cx="10294912" cy="1152127"/>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9600" b="1" dirty="0" smtClean="0">
                <a:solidFill>
                  <a:schemeClr val="tx1">
                    <a:lumMod val="50000"/>
                    <a:lumOff val="50000"/>
                  </a:schemeClr>
                </a:solidFill>
              </a:rPr>
              <a:t>ALGAE</a:t>
            </a:r>
            <a:endParaRPr lang="ar-SA" sz="9600" b="1" dirty="0">
              <a:solidFill>
                <a:schemeClr val="tx1">
                  <a:lumMod val="50000"/>
                  <a:lumOff val="50000"/>
                </a:schemeClr>
              </a:solidFill>
            </a:endParaRPr>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22122"/>
            <a:ext cx="1403647" cy="6902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8087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552" y="1272828"/>
            <a:ext cx="3878290" cy="4316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32040" y="1326356"/>
            <a:ext cx="3938587" cy="4213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83047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286000" y="2413338"/>
            <a:ext cx="4572000" cy="2031325"/>
          </a:xfrm>
          <a:prstGeom prst="rect">
            <a:avLst/>
          </a:prstGeom>
        </p:spPr>
        <p:txBody>
          <a:bodyPr>
            <a:spAutoFit/>
          </a:bodyPr>
          <a:lstStyle/>
          <a:p>
            <a:r>
              <a:rPr lang="ar-SA" b="1" dirty="0" smtClean="0"/>
              <a:t>وتعتبر من الطحالب الخيطية التي تكون على هيئة شرائط من الخلايا البكتيرية الخضراء </a:t>
            </a:r>
            <a:r>
              <a:rPr lang="ar-SA" b="1" dirty="0" err="1" smtClean="0"/>
              <a:t>المزرقة</a:t>
            </a:r>
            <a:r>
              <a:rPr lang="ar-SA" b="1" dirty="0" smtClean="0"/>
              <a:t>, ويحيط </a:t>
            </a:r>
            <a:r>
              <a:rPr lang="ar-SA" b="1" dirty="0" err="1" smtClean="0"/>
              <a:t>بها</a:t>
            </a:r>
            <a:r>
              <a:rPr lang="ar-SA" b="1" dirty="0" smtClean="0"/>
              <a:t> غلاف هلامي سميك, وتعتبر من الطحالب المتحركة وتحتوي على حويصلات مغايرة </a:t>
            </a:r>
            <a:r>
              <a:rPr lang="en-US" b="1" dirty="0" err="1" smtClean="0"/>
              <a:t>Heterocytes</a:t>
            </a:r>
            <a:r>
              <a:rPr lang="en-US" b="1" dirty="0" smtClean="0"/>
              <a:t> , </a:t>
            </a:r>
            <a:r>
              <a:rPr lang="ar-SA" b="1" dirty="0" smtClean="0"/>
              <a:t>وهي خلايا أكبر حجما من الخلايا الاعتيادية, وهي من الطحالب الشائعة في الأنهار والمياه العذبة, ولها تأثير سام على الحيوانات.</a:t>
            </a:r>
            <a:br>
              <a:rPr lang="ar-SA" b="1" dirty="0" smtClean="0"/>
            </a:br>
            <a:endParaRPr lang="ar-SA"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dirty="0"/>
          </a:p>
        </p:txBody>
      </p:sp>
      <p:sp>
        <p:nvSpPr>
          <p:cNvPr id="3" name="Subtitle 2"/>
          <p:cNvSpPr>
            <a:spLocks noGrp="1"/>
          </p:cNvSpPr>
          <p:nvPr>
            <p:ph type="subTitle" idx="1"/>
          </p:nvPr>
        </p:nvSpPr>
        <p:spPr/>
        <p:txBody>
          <a:bodyPr/>
          <a:lstStyle/>
          <a:p>
            <a:endParaRPr lang="ar-SA"/>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22122"/>
            <a:ext cx="1403647" cy="6902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12701"/>
            <a:ext cx="9296400" cy="6870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30028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990600"/>
            <a:ext cx="7070576" cy="1584176"/>
          </a:xfrm>
        </p:spPr>
        <p:txBody>
          <a:bodyPr>
            <a:noAutofit/>
          </a:bodyPr>
          <a:lstStyle/>
          <a:p>
            <a:pPr algn="l"/>
            <a:r>
              <a:rPr lang="en-US" sz="2800" dirty="0" smtClean="0"/>
              <a:t>K: </a:t>
            </a:r>
            <a:r>
              <a:rPr lang="en-US" sz="2800" dirty="0" err="1" smtClean="0"/>
              <a:t>Monera</a:t>
            </a:r>
            <a:r>
              <a:rPr lang="en-US" sz="2800" dirty="0" smtClean="0"/>
              <a:t/>
            </a:r>
            <a:br>
              <a:rPr lang="en-US" sz="2800" dirty="0" smtClean="0"/>
            </a:br>
            <a:r>
              <a:rPr lang="en-US" sz="2800" dirty="0" smtClean="0"/>
              <a:t>D: Cyanophyta</a:t>
            </a:r>
            <a:br>
              <a:rPr lang="en-US" sz="2800" dirty="0" smtClean="0"/>
            </a:br>
            <a:r>
              <a:rPr lang="en-US" sz="2800" dirty="0" err="1" smtClean="0"/>
              <a:t>Cl</a:t>
            </a:r>
            <a:r>
              <a:rPr lang="en-US" sz="2800" dirty="0" smtClean="0"/>
              <a:t>: </a:t>
            </a:r>
            <a:r>
              <a:rPr lang="en-US" sz="2800" dirty="0" err="1" smtClean="0"/>
              <a:t>Cyanophyceae</a:t>
            </a:r>
            <a:r>
              <a:rPr lang="en-US" sz="2800" dirty="0" smtClean="0"/>
              <a:t/>
            </a:r>
            <a:br>
              <a:rPr lang="en-US" sz="2800" dirty="0" smtClean="0"/>
            </a:br>
            <a:r>
              <a:rPr lang="en-US" sz="2800" dirty="0" err="1" smtClean="0"/>
              <a:t>Or:Nostocales</a:t>
            </a:r>
            <a:r>
              <a:rPr lang="en-US" sz="2800" dirty="0" smtClean="0"/>
              <a:t/>
            </a:r>
            <a:br>
              <a:rPr lang="en-US" sz="2800" dirty="0" smtClean="0"/>
            </a:br>
            <a:r>
              <a:rPr lang="en-US" sz="2800" dirty="0" smtClean="0"/>
              <a:t>F:Scytonemataceae</a:t>
            </a:r>
            <a:br>
              <a:rPr lang="en-US" sz="2800" dirty="0" smtClean="0"/>
            </a:br>
            <a:r>
              <a:rPr lang="en-US" sz="2800" dirty="0" smtClean="0"/>
              <a:t>Ex: </a:t>
            </a:r>
            <a:r>
              <a:rPr lang="en-US" sz="2800" i="1" dirty="0" err="1" smtClean="0"/>
              <a:t>Scytonema</a:t>
            </a:r>
            <a:r>
              <a:rPr lang="en-US" sz="2800" i="1" dirty="0" smtClean="0"/>
              <a:t> </a:t>
            </a:r>
            <a:r>
              <a:rPr lang="en-US" sz="2800" dirty="0" smtClean="0"/>
              <a:t>sp.</a:t>
            </a:r>
            <a:br>
              <a:rPr lang="en-US" sz="2800" dirty="0" smtClean="0"/>
            </a:br>
            <a:endParaRPr lang="ar-SA" sz="2800"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22122"/>
            <a:ext cx="1403647" cy="6902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400000">
            <a:off x="1587020" y="2991774"/>
            <a:ext cx="3710238" cy="4076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descr="scytonem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35388" y="116632"/>
            <a:ext cx="4773116" cy="305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572000" y="1268760"/>
            <a:ext cx="1584176" cy="646331"/>
          </a:xfrm>
          <a:prstGeom prst="rect">
            <a:avLst/>
          </a:prstGeom>
          <a:noFill/>
        </p:spPr>
        <p:txBody>
          <a:bodyPr wrap="square" rtlCol="1">
            <a:spAutoFit/>
          </a:bodyPr>
          <a:lstStyle/>
          <a:p>
            <a:pPr algn="l"/>
            <a:r>
              <a:rPr lang="en-US" dirty="0"/>
              <a:t>False branched</a:t>
            </a:r>
          </a:p>
          <a:p>
            <a:endParaRPr lang="ar-SA" dirty="0"/>
          </a:p>
        </p:txBody>
      </p:sp>
      <p:cxnSp>
        <p:nvCxnSpPr>
          <p:cNvPr id="7" name="Straight Arrow Connector 6"/>
          <p:cNvCxnSpPr/>
          <p:nvPr/>
        </p:nvCxnSpPr>
        <p:spPr>
          <a:xfrm>
            <a:off x="5724128" y="1591925"/>
            <a:ext cx="648072" cy="540931"/>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724128" y="3212976"/>
            <a:ext cx="3096344" cy="646331"/>
          </a:xfrm>
          <a:prstGeom prst="rect">
            <a:avLst/>
          </a:prstGeom>
          <a:noFill/>
        </p:spPr>
        <p:txBody>
          <a:bodyPr wrap="square" rtlCol="1">
            <a:spAutoFit/>
          </a:bodyPr>
          <a:lstStyle/>
          <a:p>
            <a:r>
              <a:rPr lang="en-US" dirty="0"/>
              <a:t>Heterocyst</a:t>
            </a:r>
          </a:p>
          <a:p>
            <a:endParaRPr lang="ar-SA" dirty="0"/>
          </a:p>
        </p:txBody>
      </p:sp>
      <p:cxnSp>
        <p:nvCxnSpPr>
          <p:cNvPr id="10" name="Straight Arrow Connector 9"/>
          <p:cNvCxnSpPr/>
          <p:nvPr/>
        </p:nvCxnSpPr>
        <p:spPr>
          <a:xfrm flipH="1">
            <a:off x="8460432" y="2708920"/>
            <a:ext cx="72008" cy="504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300192" y="1862390"/>
            <a:ext cx="2808312" cy="646331"/>
          </a:xfrm>
          <a:prstGeom prst="rect">
            <a:avLst/>
          </a:prstGeom>
          <a:noFill/>
        </p:spPr>
        <p:txBody>
          <a:bodyPr wrap="square" rtlCol="1">
            <a:spAutoFit/>
          </a:bodyPr>
          <a:lstStyle/>
          <a:p>
            <a:r>
              <a:rPr lang="en-US" dirty="0"/>
              <a:t>True Filament</a:t>
            </a:r>
          </a:p>
          <a:p>
            <a:endParaRPr lang="ar-SA" dirty="0"/>
          </a:p>
        </p:txBody>
      </p:sp>
      <p:cxnSp>
        <p:nvCxnSpPr>
          <p:cNvPr id="14" name="Straight Arrow Connector 13"/>
          <p:cNvCxnSpPr/>
          <p:nvPr/>
        </p:nvCxnSpPr>
        <p:spPr>
          <a:xfrm>
            <a:off x="8460432" y="2204864"/>
            <a:ext cx="0"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480630" y="3502749"/>
            <a:ext cx="2475746" cy="646331"/>
          </a:xfrm>
          <a:prstGeom prst="rect">
            <a:avLst/>
          </a:prstGeom>
          <a:noFill/>
        </p:spPr>
        <p:txBody>
          <a:bodyPr wrap="square" rtlCol="1">
            <a:spAutoFit/>
          </a:bodyPr>
          <a:lstStyle/>
          <a:p>
            <a:pPr algn="l"/>
            <a:r>
              <a:rPr lang="en-US" dirty="0"/>
              <a:t>Thick Mucilage sheath</a:t>
            </a:r>
          </a:p>
          <a:p>
            <a:pPr algn="l"/>
            <a:endParaRPr lang="ar-SA" dirty="0"/>
          </a:p>
        </p:txBody>
      </p:sp>
      <p:cxnSp>
        <p:nvCxnSpPr>
          <p:cNvPr id="17" name="Straight Arrow Connector 16"/>
          <p:cNvCxnSpPr/>
          <p:nvPr/>
        </p:nvCxnSpPr>
        <p:spPr>
          <a:xfrm>
            <a:off x="6048164" y="3068960"/>
            <a:ext cx="324036" cy="3600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2218405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14400" y="609599"/>
            <a:ext cx="7086600" cy="7017306"/>
          </a:xfrm>
          <a:prstGeom prst="rect">
            <a:avLst/>
          </a:prstGeom>
        </p:spPr>
        <p:txBody>
          <a:bodyPr wrap="square">
            <a:spAutoFit/>
          </a:bodyPr>
          <a:lstStyle/>
          <a:p>
            <a:r>
              <a:rPr lang="en-US" dirty="0" err="1" smtClean="0"/>
              <a:t>Scytonema</a:t>
            </a:r>
            <a:r>
              <a:rPr lang="en-US" dirty="0" smtClean="0"/>
              <a:t> </a:t>
            </a:r>
            <a:r>
              <a:rPr lang="en-US" dirty="0" err="1" smtClean="0"/>
              <a:t>Agardh</a:t>
            </a:r>
            <a:r>
              <a:rPr lang="en-US" dirty="0" smtClean="0"/>
              <a:t> </a:t>
            </a:r>
            <a:br>
              <a:rPr lang="en-US" dirty="0" smtClean="0"/>
            </a:br>
            <a:r>
              <a:rPr lang="en-US" dirty="0" smtClean="0"/>
              <a:t/>
            </a:r>
            <a:br>
              <a:rPr lang="en-US" dirty="0" smtClean="0"/>
            </a:br>
            <a:r>
              <a:rPr lang="ar-SA" dirty="0" smtClean="0"/>
              <a:t>يوجد طحلب </a:t>
            </a:r>
            <a:r>
              <a:rPr lang="en-US" dirty="0" err="1" smtClean="0"/>
              <a:t>Scytonema</a:t>
            </a:r>
            <a:r>
              <a:rPr lang="en-US" dirty="0" smtClean="0"/>
              <a:t> </a:t>
            </a:r>
            <a:r>
              <a:rPr lang="ar-SA" dirty="0" smtClean="0"/>
              <a:t>في صورة خيوط طافية على السطح أو ملتصقة على النباتات الأخرى أو على سطح التربة، وهذه الخيوط محاطة بغمد محكم وسميك من طبقة واحدة أو عدة طبقات وقد يتلون باللون الأصفر أو البني، تتكون الخيوط من خلايا متشابهة في الحجم باستثناء الخلية </a:t>
            </a:r>
            <a:r>
              <a:rPr lang="ar-SA" dirty="0" err="1" smtClean="0"/>
              <a:t>القمية</a:t>
            </a:r>
            <a:r>
              <a:rPr lang="ar-SA" dirty="0" smtClean="0"/>
              <a:t> الدائرية ولا يضيق الخيط في اتجاه القمة مثلما يحدث في طحلب </a:t>
            </a:r>
            <a:r>
              <a:rPr lang="en-US" dirty="0" err="1" smtClean="0"/>
              <a:t>Scytonematopsis</a:t>
            </a:r>
            <a:r>
              <a:rPr lang="en-US" dirty="0" smtClean="0"/>
              <a:t>، </a:t>
            </a:r>
            <a:r>
              <a:rPr lang="ar-SA" dirty="0" smtClean="0"/>
              <a:t>الذي يمتاز بقمة </a:t>
            </a:r>
            <a:r>
              <a:rPr lang="ar-SA" dirty="0" err="1" smtClean="0"/>
              <a:t>شعيرية</a:t>
            </a:r>
            <a:r>
              <a:rPr lang="ar-SA" dirty="0" smtClean="0"/>
              <a:t> مثله مثل بقية أعضاء عائلة </a:t>
            </a:r>
            <a:r>
              <a:rPr lang="en-US" dirty="0" err="1" smtClean="0"/>
              <a:t>Rivulariaceae</a:t>
            </a:r>
            <a:r>
              <a:rPr lang="en-US" dirty="0" smtClean="0"/>
              <a:t>. </a:t>
            </a:r>
            <a:r>
              <a:rPr lang="ar-SA" dirty="0" smtClean="0"/>
              <a:t>تحتوي الخيوط في طحلب </a:t>
            </a:r>
            <a:r>
              <a:rPr lang="en-US" dirty="0" err="1" smtClean="0"/>
              <a:t>Scytonema</a:t>
            </a:r>
            <a:r>
              <a:rPr lang="en-US" dirty="0" smtClean="0"/>
              <a:t> </a:t>
            </a:r>
            <a:r>
              <a:rPr lang="ar-SA" dirty="0" smtClean="0"/>
              <a:t>على خلايا مثبتة للنيتروجين تقع ما بين الخلايا ونادراً ما تُكون </a:t>
            </a:r>
            <a:r>
              <a:rPr lang="ar-SA" dirty="0" err="1" smtClean="0"/>
              <a:t>أبواغ</a:t>
            </a:r>
            <a:r>
              <a:rPr lang="ar-SA" dirty="0" smtClean="0"/>
              <a:t> ساكنة. </a:t>
            </a:r>
            <a:br>
              <a:rPr lang="ar-SA" dirty="0" smtClean="0"/>
            </a:br>
            <a:r>
              <a:rPr lang="ar-SA" dirty="0" smtClean="0"/>
              <a:t/>
            </a:r>
            <a:br>
              <a:rPr lang="ar-SA" dirty="0" smtClean="0"/>
            </a:br>
            <a:r>
              <a:rPr lang="ar-SA" dirty="0" smtClean="0"/>
              <a:t>شكل رقم ():</a:t>
            </a:r>
            <a:br>
              <a:rPr lang="ar-SA" dirty="0" smtClean="0"/>
            </a:br>
            <a:r>
              <a:rPr lang="ar-SA" dirty="0" smtClean="0"/>
              <a:t/>
            </a:r>
            <a:br>
              <a:rPr lang="ar-SA" dirty="0" smtClean="0"/>
            </a:br>
            <a:r>
              <a:rPr lang="ar-SA" dirty="0" smtClean="0"/>
              <a:t>يمتاز طحلب </a:t>
            </a:r>
            <a:r>
              <a:rPr lang="en-US" dirty="0" err="1" smtClean="0"/>
              <a:t>Scytonema</a:t>
            </a:r>
            <a:r>
              <a:rPr lang="en-US" dirty="0" smtClean="0"/>
              <a:t> </a:t>
            </a:r>
            <a:r>
              <a:rPr lang="ar-SA" dirty="0" smtClean="0"/>
              <a:t>بوجود التفرع الكاذب والذي غالباً ما يكون زوجياً ونادراً ما يكون فردياً، على عكس طحلب </a:t>
            </a:r>
            <a:r>
              <a:rPr lang="en-US" dirty="0" err="1" smtClean="0"/>
              <a:t>Tolypothrix</a:t>
            </a:r>
            <a:r>
              <a:rPr lang="en-US" dirty="0" smtClean="0"/>
              <a:t>، </a:t>
            </a:r>
            <a:r>
              <a:rPr lang="ar-SA" dirty="0" smtClean="0"/>
              <a:t>وينبثق التفرع الكاذب من منتصف المسافة تقريباً بين خليتين مثبتتين للنيتروجين. </a:t>
            </a:r>
            <a:br>
              <a:rPr lang="ar-SA" dirty="0" smtClean="0"/>
            </a:br>
            <a:r>
              <a:rPr lang="ar-SA" dirty="0" smtClean="0"/>
              <a:t>يعيش طحلب </a:t>
            </a:r>
            <a:r>
              <a:rPr lang="en-US" dirty="0" err="1" smtClean="0"/>
              <a:t>Scytonema</a:t>
            </a:r>
            <a:r>
              <a:rPr lang="en-US" dirty="0" smtClean="0"/>
              <a:t> </a:t>
            </a:r>
            <a:r>
              <a:rPr lang="ar-SA" dirty="0" smtClean="0"/>
              <a:t>في البيئة الأرضية مكون كتل خشنة على التربة الرطبة أو في البيئة شبه الهوائية مكون كتل خشنة على الصخور أو الأخشاب الرطبة، ولكن بعض </a:t>
            </a:r>
            <a:r>
              <a:rPr lang="ar-SA" dirty="0" err="1" smtClean="0"/>
              <a:t>الأبواغ</a:t>
            </a:r>
            <a:r>
              <a:rPr lang="ar-SA" dirty="0" smtClean="0"/>
              <a:t> تعيش في البيئة المائية حيث توجد طافية على السطح أو ملتصقة على النباتات المائية. </a:t>
            </a:r>
            <a:br>
              <a:rPr lang="ar-SA" dirty="0" smtClean="0"/>
            </a:br>
            <a:r>
              <a:rPr lang="ar-SA" dirty="0" smtClean="0"/>
              <a:t>يتكاثر طحلب </a:t>
            </a:r>
            <a:r>
              <a:rPr lang="en-US" dirty="0" err="1" smtClean="0"/>
              <a:t>Scytonema</a:t>
            </a:r>
            <a:r>
              <a:rPr lang="en-US" dirty="0" smtClean="0"/>
              <a:t> </a:t>
            </a:r>
            <a:r>
              <a:rPr lang="ar-SA" dirty="0" smtClean="0"/>
              <a:t>عن طريق </a:t>
            </a:r>
            <a:r>
              <a:rPr lang="ar-SA" dirty="0" err="1" smtClean="0"/>
              <a:t>الهورموجونيوم</a:t>
            </a:r>
            <a:r>
              <a:rPr lang="ar-SA" dirty="0" smtClean="0"/>
              <a:t> وأحياناً عن طريق </a:t>
            </a:r>
            <a:r>
              <a:rPr lang="ar-SA" dirty="0" err="1" smtClean="0"/>
              <a:t>الأبواغ</a:t>
            </a:r>
            <a:r>
              <a:rPr lang="ar-SA" dirty="0" smtClean="0"/>
              <a:t> الساكنة أيضاً. </a:t>
            </a:r>
            <a:br>
              <a:rPr lang="ar-SA" dirty="0" smtClean="0"/>
            </a:br>
            <a:r>
              <a:rPr lang="ar-SA" dirty="0" smtClean="0"/>
              <a:t>يضم جنـس </a:t>
            </a:r>
            <a:r>
              <a:rPr lang="en-US" dirty="0" err="1" smtClean="0"/>
              <a:t>Scytonema</a:t>
            </a:r>
            <a:r>
              <a:rPr lang="en-US" dirty="0" smtClean="0"/>
              <a:t> </a:t>
            </a:r>
            <a:r>
              <a:rPr lang="ar-SA" dirty="0" smtClean="0"/>
              <a:t>العديد من الأنواع ويٌعتمد في تصنيفها عادةً على حجم الخلية ونوعية الغمد، وعلى الرغم من هذا فقد تم تسجيل نوع واحد فقط هو </a:t>
            </a:r>
            <a:r>
              <a:rPr lang="en-US" dirty="0" smtClean="0"/>
              <a:t>S. </a:t>
            </a:r>
            <a:r>
              <a:rPr lang="en-US" dirty="0" err="1" smtClean="0"/>
              <a:t>ocellatum</a:t>
            </a:r>
            <a:r>
              <a:rPr lang="en-US" dirty="0" smtClean="0"/>
              <a:t>. </a:t>
            </a:r>
            <a:br>
              <a:rPr lang="en-US" dirty="0" smtClean="0"/>
            </a:br>
            <a:endParaRPr lang="en-US" dirty="0" smtClean="0"/>
          </a:p>
          <a:p>
            <a:r>
              <a:rPr lang="en-US" dirty="0" smtClean="0"/>
              <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
            <a:ext cx="7054552" cy="3600450"/>
          </a:xfrm>
        </p:spPr>
        <p:txBody>
          <a:bodyPr>
            <a:normAutofit fontScale="90000"/>
          </a:bodyPr>
          <a:lstStyle/>
          <a:p>
            <a:pPr algn="l"/>
            <a:r>
              <a:rPr lang="en-US" sz="3600" dirty="0" smtClean="0"/>
              <a:t>K: Protista</a:t>
            </a:r>
            <a:br>
              <a:rPr lang="en-US" sz="3600" dirty="0" smtClean="0"/>
            </a:br>
            <a:r>
              <a:rPr lang="en-US" sz="3600" dirty="0" smtClean="0"/>
              <a:t>D: </a:t>
            </a:r>
            <a:r>
              <a:rPr lang="en-US" sz="3600" dirty="0" err="1" smtClean="0"/>
              <a:t>Euglenophyta</a:t>
            </a:r>
            <a:r>
              <a:rPr lang="en-US" sz="3600" dirty="0" smtClean="0"/>
              <a:t/>
            </a:r>
            <a:br>
              <a:rPr lang="en-US" sz="3600" dirty="0" smtClean="0"/>
            </a:br>
            <a:r>
              <a:rPr lang="en-US" sz="3600" dirty="0" err="1" smtClean="0"/>
              <a:t>Cl:Euglenophyceae</a:t>
            </a:r>
            <a:r>
              <a:rPr lang="en-US" sz="3600" dirty="0" smtClean="0"/>
              <a:t/>
            </a:r>
            <a:br>
              <a:rPr lang="en-US" sz="3600" dirty="0" smtClean="0"/>
            </a:br>
            <a:r>
              <a:rPr lang="en-US" sz="3600" dirty="0" err="1" smtClean="0"/>
              <a:t>Or:Euglenales</a:t>
            </a:r>
            <a:r>
              <a:rPr lang="en-US" sz="3600" dirty="0" smtClean="0"/>
              <a:t/>
            </a:r>
            <a:br>
              <a:rPr lang="en-US" sz="3600" dirty="0" smtClean="0"/>
            </a:br>
            <a:r>
              <a:rPr lang="en-US" sz="3600" dirty="0" smtClean="0"/>
              <a:t>F:Euglenaceae</a:t>
            </a:r>
            <a:br>
              <a:rPr lang="en-US" sz="3600" dirty="0" smtClean="0"/>
            </a:br>
            <a:r>
              <a:rPr lang="en-US" sz="3600" dirty="0" smtClean="0"/>
              <a:t>Ex: </a:t>
            </a:r>
            <a:r>
              <a:rPr lang="en-US" sz="3600" i="1" dirty="0" smtClean="0">
                <a:solidFill>
                  <a:srgbClr val="00B050"/>
                </a:solidFill>
              </a:rPr>
              <a:t>Euglena</a:t>
            </a:r>
            <a:r>
              <a:rPr lang="en-US" sz="3600" dirty="0" smtClean="0">
                <a:solidFill>
                  <a:srgbClr val="00B050"/>
                </a:solidFill>
              </a:rPr>
              <a:t> sp</a:t>
            </a:r>
            <a:r>
              <a:rPr lang="en-US" dirty="0" smtClean="0">
                <a:solidFill>
                  <a:srgbClr val="00B050"/>
                </a:solidFill>
              </a:rPr>
              <a:t>.</a:t>
            </a:r>
            <a:br>
              <a:rPr lang="en-US" dirty="0" smtClean="0">
                <a:solidFill>
                  <a:srgbClr val="00B050"/>
                </a:solidFill>
              </a:rPr>
            </a:br>
            <a:endParaRPr lang="ar-SA" dirty="0">
              <a:solidFill>
                <a:srgbClr val="00B050"/>
              </a:solidFill>
            </a:endParaRPr>
          </a:p>
        </p:txBody>
      </p:sp>
      <p:sp>
        <p:nvSpPr>
          <p:cNvPr id="3" name="Subtitle 2"/>
          <p:cNvSpPr>
            <a:spLocks noGrp="1"/>
          </p:cNvSpPr>
          <p:nvPr>
            <p:ph type="subTitle" idx="1"/>
          </p:nvPr>
        </p:nvSpPr>
        <p:spPr/>
        <p:txBody>
          <a:bodyPr/>
          <a:lstStyle/>
          <a:p>
            <a:endParaRPr lang="ar-SA"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22122"/>
            <a:ext cx="1403647" cy="6902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38412" y="3068960"/>
            <a:ext cx="5545956" cy="3811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5" descr="eugleana1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12160" y="188640"/>
            <a:ext cx="2376190" cy="26642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907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dirty="0"/>
          </a:p>
        </p:txBody>
      </p:sp>
      <p:sp>
        <p:nvSpPr>
          <p:cNvPr id="3" name="Subtitle 2"/>
          <p:cNvSpPr>
            <a:spLocks noGrp="1"/>
          </p:cNvSpPr>
          <p:nvPr>
            <p:ph type="subTitle" idx="1"/>
          </p:nvPr>
        </p:nvSpPr>
        <p:spPr/>
        <p:txBody>
          <a:bodyPr/>
          <a:lstStyle/>
          <a:p>
            <a:endParaRPr lang="ar-SA"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22122"/>
            <a:ext cx="1403647" cy="6902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03648" y="44624"/>
            <a:ext cx="5454352" cy="2456057"/>
          </a:xfrm>
          <a:prstGeom prst="rect">
            <a:avLst/>
          </a:prstGeom>
        </p:spPr>
        <p:txBody>
          <a:bodyPr wrap="square">
            <a:spAutoFit/>
          </a:bodyPr>
          <a:lstStyle/>
          <a:p>
            <a:pPr algn="l" rtl="0">
              <a:lnSpc>
                <a:spcPct val="80000"/>
              </a:lnSpc>
            </a:pPr>
            <a:r>
              <a:rPr lang="en-US" sz="3200" b="1" dirty="0" smtClean="0"/>
              <a:t>K: Protista</a:t>
            </a:r>
          </a:p>
          <a:p>
            <a:pPr algn="l" rtl="0">
              <a:lnSpc>
                <a:spcPct val="80000"/>
              </a:lnSpc>
            </a:pPr>
            <a:r>
              <a:rPr lang="en-US" sz="3200" b="1" dirty="0" smtClean="0"/>
              <a:t>D: </a:t>
            </a:r>
            <a:r>
              <a:rPr lang="en-US" sz="3200" b="1" dirty="0" err="1" smtClean="0"/>
              <a:t>Chlorophyta</a:t>
            </a:r>
            <a:endParaRPr lang="en-US" sz="3200" b="1" dirty="0" smtClean="0"/>
          </a:p>
          <a:p>
            <a:pPr algn="l" rtl="0">
              <a:lnSpc>
                <a:spcPct val="80000"/>
              </a:lnSpc>
            </a:pPr>
            <a:r>
              <a:rPr lang="en-US" sz="3200" b="1" dirty="0" err="1" smtClean="0"/>
              <a:t>Cl</a:t>
            </a:r>
            <a:r>
              <a:rPr lang="en-US" sz="3200" b="1" dirty="0" smtClean="0"/>
              <a:t>: </a:t>
            </a:r>
            <a:r>
              <a:rPr lang="en-US" sz="3200" b="1" dirty="0" err="1" smtClean="0"/>
              <a:t>Chlorophyceae</a:t>
            </a:r>
            <a:endParaRPr lang="en-US" sz="3200" b="1" dirty="0" smtClean="0"/>
          </a:p>
          <a:p>
            <a:pPr algn="l" rtl="0">
              <a:lnSpc>
                <a:spcPct val="80000"/>
              </a:lnSpc>
            </a:pPr>
            <a:r>
              <a:rPr lang="en-US" sz="3200" b="1" dirty="0" err="1" smtClean="0"/>
              <a:t>Or:Volvocales</a:t>
            </a:r>
            <a:endParaRPr lang="en-US" sz="3200" b="1" dirty="0" smtClean="0"/>
          </a:p>
          <a:p>
            <a:pPr algn="l" rtl="0">
              <a:lnSpc>
                <a:spcPct val="80000"/>
              </a:lnSpc>
            </a:pPr>
            <a:r>
              <a:rPr lang="en-US" sz="3200" b="1" dirty="0" smtClean="0"/>
              <a:t>F:Chlamydomonaceae(1)</a:t>
            </a:r>
          </a:p>
          <a:p>
            <a:pPr algn="l" rtl="0">
              <a:lnSpc>
                <a:spcPct val="80000"/>
              </a:lnSpc>
            </a:pPr>
            <a:r>
              <a:rPr lang="en-US" sz="3200" b="1" dirty="0" smtClean="0"/>
              <a:t>Ex: </a:t>
            </a:r>
            <a:r>
              <a:rPr lang="en-US" sz="3200" b="1" i="1" dirty="0" err="1" smtClean="0">
                <a:solidFill>
                  <a:srgbClr val="00B050"/>
                </a:solidFill>
              </a:rPr>
              <a:t>Chlamydomonas</a:t>
            </a:r>
            <a:r>
              <a:rPr lang="en-US" sz="3200" b="1" dirty="0" smtClean="0">
                <a:solidFill>
                  <a:srgbClr val="00B050"/>
                </a:solidFill>
              </a:rPr>
              <a:t> sp.</a:t>
            </a:r>
            <a:endParaRPr lang="ar-SA" sz="3200" dirty="0">
              <a:solidFill>
                <a:srgbClr val="00B050"/>
              </a:solidFill>
            </a:endParaRPr>
          </a:p>
        </p:txBody>
      </p:sp>
      <p:sp>
        <p:nvSpPr>
          <p:cNvPr id="7" name="Subtitle 6"/>
          <p:cNvSpPr>
            <a:spLocks noGrp="1"/>
          </p:cNvSpPr>
          <p:nvPr>
            <p:ph type="subTitle" idx="1"/>
          </p:nvPr>
        </p:nvSpPr>
        <p:spPr>
          <a:xfrm>
            <a:off x="1371600" y="2636912"/>
            <a:ext cx="7304856" cy="4032448"/>
          </a:xfrm>
        </p:spPr>
        <p:txBody>
          <a:bodyPr/>
          <a:lstStyle/>
          <a:p>
            <a:endParaRPr lang="en-US" dirty="0" smtClean="0"/>
          </a:p>
          <a:p>
            <a:endParaRPr lang="en-US" dirty="0"/>
          </a:p>
          <a:p>
            <a:endParaRPr lang="en-US" dirty="0" smtClean="0"/>
          </a:p>
          <a:p>
            <a:endParaRPr lang="en-US" dirty="0" smtClean="0"/>
          </a:p>
          <a:p>
            <a:endParaRPr lang="en-US" dirty="0"/>
          </a:p>
          <a:p>
            <a:endParaRPr lang="ar-SA"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79912" y="1772816"/>
            <a:ext cx="7344816" cy="5256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92885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ar-SA" dirty="0" smtClean="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282168891"/>
              </p:ext>
            </p:extLst>
          </p:nvPr>
        </p:nvGraphicFramePr>
        <p:xfrm>
          <a:off x="71406" y="-24"/>
          <a:ext cx="907259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885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84D9323-8CF6-4033-88FB-6269F5DDE210}"/>
                                            </p:graphicEl>
                                          </p:spTgt>
                                        </p:tgtEl>
                                        <p:attrNameLst>
                                          <p:attrName>style.visibility</p:attrName>
                                        </p:attrNameLst>
                                      </p:cBhvr>
                                      <p:to>
                                        <p:strVal val="visible"/>
                                      </p:to>
                                    </p:set>
                                    <p:animEffect transition="in" filter="fade">
                                      <p:cBhvr>
                                        <p:cTn id="7" dur="500"/>
                                        <p:tgtEl>
                                          <p:spTgt spid="4">
                                            <p:graphicEl>
                                              <a:dgm id="{284D9323-8CF6-4033-88FB-6269F5DDE21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EF7BE311-3E4D-4580-AF79-5C4480A75058}"/>
                                            </p:graphicEl>
                                          </p:spTgt>
                                        </p:tgtEl>
                                        <p:attrNameLst>
                                          <p:attrName>style.visibility</p:attrName>
                                        </p:attrNameLst>
                                      </p:cBhvr>
                                      <p:to>
                                        <p:strVal val="visible"/>
                                      </p:to>
                                    </p:set>
                                    <p:animEffect transition="in" filter="fade">
                                      <p:cBhvr>
                                        <p:cTn id="12" dur="500"/>
                                        <p:tgtEl>
                                          <p:spTgt spid="4">
                                            <p:graphicEl>
                                              <a:dgm id="{EF7BE311-3E4D-4580-AF79-5C4480A7505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5A3A76F8-3130-43C5-8FBB-0EA318527F46}"/>
                                            </p:graphicEl>
                                          </p:spTgt>
                                        </p:tgtEl>
                                        <p:attrNameLst>
                                          <p:attrName>style.visibility</p:attrName>
                                        </p:attrNameLst>
                                      </p:cBhvr>
                                      <p:to>
                                        <p:strVal val="visible"/>
                                      </p:to>
                                    </p:set>
                                    <p:animEffect transition="in" filter="fade">
                                      <p:cBhvr>
                                        <p:cTn id="15" dur="500"/>
                                        <p:tgtEl>
                                          <p:spTgt spid="4">
                                            <p:graphicEl>
                                              <a:dgm id="{5A3A76F8-3130-43C5-8FBB-0EA318527F4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5EB33DE4-0510-42CE-A0DD-882940FF765C}"/>
                                            </p:graphicEl>
                                          </p:spTgt>
                                        </p:tgtEl>
                                        <p:attrNameLst>
                                          <p:attrName>style.visibility</p:attrName>
                                        </p:attrNameLst>
                                      </p:cBhvr>
                                      <p:to>
                                        <p:strVal val="visible"/>
                                      </p:to>
                                    </p:set>
                                    <p:animEffect transition="in" filter="fade">
                                      <p:cBhvr>
                                        <p:cTn id="20" dur="500"/>
                                        <p:tgtEl>
                                          <p:spTgt spid="4">
                                            <p:graphicEl>
                                              <a:dgm id="{5EB33DE4-0510-42CE-A0DD-882940FF765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8892EC7-3BA3-4F48-A781-6EECECFEFBEE}"/>
                                            </p:graphicEl>
                                          </p:spTgt>
                                        </p:tgtEl>
                                        <p:attrNameLst>
                                          <p:attrName>style.visibility</p:attrName>
                                        </p:attrNameLst>
                                      </p:cBhvr>
                                      <p:to>
                                        <p:strVal val="visible"/>
                                      </p:to>
                                    </p:set>
                                    <p:animEffect transition="in" filter="fade">
                                      <p:cBhvr>
                                        <p:cTn id="23" dur="500"/>
                                        <p:tgtEl>
                                          <p:spTgt spid="4">
                                            <p:graphicEl>
                                              <a:dgm id="{B8892EC7-3BA3-4F48-A781-6EECECFEFBE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CED949EF-2EF2-4CF2-8774-107FBCBACF1A}"/>
                                            </p:graphicEl>
                                          </p:spTgt>
                                        </p:tgtEl>
                                        <p:attrNameLst>
                                          <p:attrName>style.visibility</p:attrName>
                                        </p:attrNameLst>
                                      </p:cBhvr>
                                      <p:to>
                                        <p:strVal val="visible"/>
                                      </p:to>
                                    </p:set>
                                    <p:animEffect transition="in" filter="fade">
                                      <p:cBhvr>
                                        <p:cTn id="28" dur="500"/>
                                        <p:tgtEl>
                                          <p:spTgt spid="4">
                                            <p:graphicEl>
                                              <a:dgm id="{CED949EF-2EF2-4CF2-8774-107FBCBACF1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7482AF1B-2AFE-4BBC-81FC-5313D523D842}"/>
                                            </p:graphicEl>
                                          </p:spTgt>
                                        </p:tgtEl>
                                        <p:attrNameLst>
                                          <p:attrName>style.visibility</p:attrName>
                                        </p:attrNameLst>
                                      </p:cBhvr>
                                      <p:to>
                                        <p:strVal val="visible"/>
                                      </p:to>
                                    </p:set>
                                    <p:animEffect transition="in" filter="fade">
                                      <p:cBhvr>
                                        <p:cTn id="31" dur="500"/>
                                        <p:tgtEl>
                                          <p:spTgt spid="4">
                                            <p:graphicEl>
                                              <a:dgm id="{7482AF1B-2AFE-4BBC-81FC-5313D523D84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8C4B72F9-2E5C-4F39-85AD-B7D089F308C8}"/>
                                            </p:graphicEl>
                                          </p:spTgt>
                                        </p:tgtEl>
                                        <p:attrNameLst>
                                          <p:attrName>style.visibility</p:attrName>
                                        </p:attrNameLst>
                                      </p:cBhvr>
                                      <p:to>
                                        <p:strVal val="visible"/>
                                      </p:to>
                                    </p:set>
                                    <p:animEffect transition="in" filter="fade">
                                      <p:cBhvr>
                                        <p:cTn id="36" dur="500"/>
                                        <p:tgtEl>
                                          <p:spTgt spid="4">
                                            <p:graphicEl>
                                              <a:dgm id="{8C4B72F9-2E5C-4F39-85AD-B7D089F308C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659B3417-BE29-4CC8-84C3-029444F86418}"/>
                                            </p:graphicEl>
                                          </p:spTgt>
                                        </p:tgtEl>
                                        <p:attrNameLst>
                                          <p:attrName>style.visibility</p:attrName>
                                        </p:attrNameLst>
                                      </p:cBhvr>
                                      <p:to>
                                        <p:strVal val="visible"/>
                                      </p:to>
                                    </p:set>
                                    <p:animEffect transition="in" filter="fade">
                                      <p:cBhvr>
                                        <p:cTn id="39" dur="500"/>
                                        <p:tgtEl>
                                          <p:spTgt spid="4">
                                            <p:graphicEl>
                                              <a:dgm id="{659B3417-BE29-4CC8-84C3-029444F8641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ED5F20AD-5D4D-49EA-B5FA-85788F02982B}"/>
                                            </p:graphicEl>
                                          </p:spTgt>
                                        </p:tgtEl>
                                        <p:attrNameLst>
                                          <p:attrName>style.visibility</p:attrName>
                                        </p:attrNameLst>
                                      </p:cBhvr>
                                      <p:to>
                                        <p:strVal val="visible"/>
                                      </p:to>
                                    </p:set>
                                    <p:animEffect transition="in" filter="fade">
                                      <p:cBhvr>
                                        <p:cTn id="44" dur="500"/>
                                        <p:tgtEl>
                                          <p:spTgt spid="4">
                                            <p:graphicEl>
                                              <a:dgm id="{ED5F20AD-5D4D-49EA-B5FA-85788F02982B}"/>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287A4C0B-5159-434F-B80E-AE23583DB3F9}"/>
                                            </p:graphicEl>
                                          </p:spTgt>
                                        </p:tgtEl>
                                        <p:attrNameLst>
                                          <p:attrName>style.visibility</p:attrName>
                                        </p:attrNameLst>
                                      </p:cBhvr>
                                      <p:to>
                                        <p:strVal val="visible"/>
                                      </p:to>
                                    </p:set>
                                    <p:animEffect transition="in" filter="fade">
                                      <p:cBhvr>
                                        <p:cTn id="47" dur="500"/>
                                        <p:tgtEl>
                                          <p:spTgt spid="4">
                                            <p:graphicEl>
                                              <a:dgm id="{287A4C0B-5159-434F-B80E-AE23583DB3F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943F0A56-99A9-4032-860B-45448E047F69}"/>
                                            </p:graphicEl>
                                          </p:spTgt>
                                        </p:tgtEl>
                                        <p:attrNameLst>
                                          <p:attrName>style.visibility</p:attrName>
                                        </p:attrNameLst>
                                      </p:cBhvr>
                                      <p:to>
                                        <p:strVal val="visible"/>
                                      </p:to>
                                    </p:set>
                                    <p:animEffect transition="in" filter="fade">
                                      <p:cBhvr>
                                        <p:cTn id="52" dur="500"/>
                                        <p:tgtEl>
                                          <p:spTgt spid="4">
                                            <p:graphicEl>
                                              <a:dgm id="{943F0A56-99A9-4032-860B-45448E047F69}"/>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66B8FBCE-0AD4-49A8-B5DA-945DA928C9C4}"/>
                                            </p:graphicEl>
                                          </p:spTgt>
                                        </p:tgtEl>
                                        <p:attrNameLst>
                                          <p:attrName>style.visibility</p:attrName>
                                        </p:attrNameLst>
                                      </p:cBhvr>
                                      <p:to>
                                        <p:strVal val="visible"/>
                                      </p:to>
                                    </p:set>
                                    <p:animEffect transition="in" filter="fade">
                                      <p:cBhvr>
                                        <p:cTn id="55" dur="500"/>
                                        <p:tgtEl>
                                          <p:spTgt spid="4">
                                            <p:graphicEl>
                                              <a:dgm id="{66B8FBCE-0AD4-49A8-B5DA-945DA928C9C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A0704F1B-9934-4F72-828C-68FD2AD3479C}"/>
                                            </p:graphicEl>
                                          </p:spTgt>
                                        </p:tgtEl>
                                        <p:attrNameLst>
                                          <p:attrName>style.visibility</p:attrName>
                                        </p:attrNameLst>
                                      </p:cBhvr>
                                      <p:to>
                                        <p:strVal val="visible"/>
                                      </p:to>
                                    </p:set>
                                    <p:animEffect transition="in" filter="fade">
                                      <p:cBhvr>
                                        <p:cTn id="60" dur="500"/>
                                        <p:tgtEl>
                                          <p:spTgt spid="4">
                                            <p:graphicEl>
                                              <a:dgm id="{A0704F1B-9934-4F72-828C-68FD2AD3479C}"/>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83174E9C-B7C7-4BD9-AEBB-8761A09B7E40}"/>
                                            </p:graphicEl>
                                          </p:spTgt>
                                        </p:tgtEl>
                                        <p:attrNameLst>
                                          <p:attrName>style.visibility</p:attrName>
                                        </p:attrNameLst>
                                      </p:cBhvr>
                                      <p:to>
                                        <p:strVal val="visible"/>
                                      </p:to>
                                    </p:set>
                                    <p:animEffect transition="in" filter="fade">
                                      <p:cBhvr>
                                        <p:cTn id="63" dur="500"/>
                                        <p:tgtEl>
                                          <p:spTgt spid="4">
                                            <p:graphicEl>
                                              <a:dgm id="{83174E9C-B7C7-4BD9-AEBB-8761A09B7E4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4E798B68-F25F-4D0B-9672-AF4B5E533E23}"/>
                                            </p:graphicEl>
                                          </p:spTgt>
                                        </p:tgtEl>
                                        <p:attrNameLst>
                                          <p:attrName>style.visibility</p:attrName>
                                        </p:attrNameLst>
                                      </p:cBhvr>
                                      <p:to>
                                        <p:strVal val="visible"/>
                                      </p:to>
                                    </p:set>
                                    <p:animEffect transition="in" filter="fade">
                                      <p:cBhvr>
                                        <p:cTn id="68" dur="500"/>
                                        <p:tgtEl>
                                          <p:spTgt spid="4">
                                            <p:graphicEl>
                                              <a:dgm id="{4E798B68-F25F-4D0B-9672-AF4B5E533E23}"/>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48FCFEC7-935A-40EA-9729-FB8D789D2F4A}"/>
                                            </p:graphicEl>
                                          </p:spTgt>
                                        </p:tgtEl>
                                        <p:attrNameLst>
                                          <p:attrName>style.visibility</p:attrName>
                                        </p:attrNameLst>
                                      </p:cBhvr>
                                      <p:to>
                                        <p:strVal val="visible"/>
                                      </p:to>
                                    </p:set>
                                    <p:animEffect transition="in" filter="fade">
                                      <p:cBhvr>
                                        <p:cTn id="71" dur="500"/>
                                        <p:tgtEl>
                                          <p:spTgt spid="4">
                                            <p:graphicEl>
                                              <a:dgm id="{48FCFEC7-935A-40EA-9729-FB8D789D2F4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graphicEl>
                                              <a:dgm id="{F8C2D3C9-2C6C-4728-808E-9ACCCEAC040A}"/>
                                            </p:graphicEl>
                                          </p:spTgt>
                                        </p:tgtEl>
                                        <p:attrNameLst>
                                          <p:attrName>style.visibility</p:attrName>
                                        </p:attrNameLst>
                                      </p:cBhvr>
                                      <p:to>
                                        <p:strVal val="visible"/>
                                      </p:to>
                                    </p:set>
                                    <p:animEffect transition="in" filter="fade">
                                      <p:cBhvr>
                                        <p:cTn id="76" dur="500"/>
                                        <p:tgtEl>
                                          <p:spTgt spid="4">
                                            <p:graphicEl>
                                              <a:dgm id="{F8C2D3C9-2C6C-4728-808E-9ACCCEAC040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graphicEl>
                                              <a:dgm id="{50C1C03E-CCCA-4F10-9FF3-33F029473E9A}"/>
                                            </p:graphicEl>
                                          </p:spTgt>
                                        </p:tgtEl>
                                        <p:attrNameLst>
                                          <p:attrName>style.visibility</p:attrName>
                                        </p:attrNameLst>
                                      </p:cBhvr>
                                      <p:to>
                                        <p:strVal val="visible"/>
                                      </p:to>
                                    </p:set>
                                    <p:animEffect transition="in" filter="fade">
                                      <p:cBhvr>
                                        <p:cTn id="79" dur="500"/>
                                        <p:tgtEl>
                                          <p:spTgt spid="4">
                                            <p:graphicEl>
                                              <a:dgm id="{50C1C03E-CCCA-4F10-9FF3-33F029473E9A}"/>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graphicEl>
                                              <a:dgm id="{09F562A0-6F5A-4A26-94E5-851009A5B925}"/>
                                            </p:graphicEl>
                                          </p:spTgt>
                                        </p:tgtEl>
                                        <p:attrNameLst>
                                          <p:attrName>style.visibility</p:attrName>
                                        </p:attrNameLst>
                                      </p:cBhvr>
                                      <p:to>
                                        <p:strVal val="visible"/>
                                      </p:to>
                                    </p:set>
                                    <p:animEffect transition="in" filter="fade">
                                      <p:cBhvr>
                                        <p:cTn id="84" dur="500"/>
                                        <p:tgtEl>
                                          <p:spTgt spid="4">
                                            <p:graphicEl>
                                              <a:dgm id="{09F562A0-6F5A-4A26-94E5-851009A5B925}"/>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
                                            <p:graphicEl>
                                              <a:dgm id="{BFD0BCC5-B623-49DA-8654-6C826AD85CDC}"/>
                                            </p:graphicEl>
                                          </p:spTgt>
                                        </p:tgtEl>
                                        <p:attrNameLst>
                                          <p:attrName>style.visibility</p:attrName>
                                        </p:attrNameLst>
                                      </p:cBhvr>
                                      <p:to>
                                        <p:strVal val="visible"/>
                                      </p:to>
                                    </p:set>
                                    <p:animEffect transition="in" filter="fade">
                                      <p:cBhvr>
                                        <p:cTn id="87" dur="500"/>
                                        <p:tgtEl>
                                          <p:spTgt spid="4">
                                            <p:graphicEl>
                                              <a:dgm id="{BFD0BCC5-B623-49DA-8654-6C826AD85CD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graphicEl>
                                              <a:dgm id="{97CD33DA-3231-4A2F-B964-6784176DB8ED}"/>
                                            </p:graphicEl>
                                          </p:spTgt>
                                        </p:tgtEl>
                                        <p:attrNameLst>
                                          <p:attrName>style.visibility</p:attrName>
                                        </p:attrNameLst>
                                      </p:cBhvr>
                                      <p:to>
                                        <p:strVal val="visible"/>
                                      </p:to>
                                    </p:set>
                                    <p:animEffect transition="in" filter="fade">
                                      <p:cBhvr>
                                        <p:cTn id="92" dur="500"/>
                                        <p:tgtEl>
                                          <p:spTgt spid="4">
                                            <p:graphicEl>
                                              <a:dgm id="{97CD33DA-3231-4A2F-B964-6784176DB8ED}"/>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
                                            <p:graphicEl>
                                              <a:dgm id="{713D60E3-B845-4A0F-B85D-0275FAA004DC}"/>
                                            </p:graphicEl>
                                          </p:spTgt>
                                        </p:tgtEl>
                                        <p:attrNameLst>
                                          <p:attrName>style.visibility</p:attrName>
                                        </p:attrNameLst>
                                      </p:cBhvr>
                                      <p:to>
                                        <p:strVal val="visible"/>
                                      </p:to>
                                    </p:set>
                                    <p:animEffect transition="in" filter="fade">
                                      <p:cBhvr>
                                        <p:cTn id="95" dur="500"/>
                                        <p:tgtEl>
                                          <p:spTgt spid="4">
                                            <p:graphicEl>
                                              <a:dgm id="{713D60E3-B845-4A0F-B85D-0275FAA004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412777"/>
            <a:ext cx="7054552" cy="792088"/>
          </a:xfrm>
        </p:spPr>
        <p:txBody>
          <a:bodyPr>
            <a:noAutofit/>
          </a:bodyPr>
          <a:lstStyle/>
          <a:p>
            <a:pPr algn="l"/>
            <a:r>
              <a:rPr lang="en-US" sz="2800" dirty="0" smtClean="0"/>
              <a:t>K: </a:t>
            </a:r>
            <a:r>
              <a:rPr lang="en-US" sz="2800" dirty="0" err="1" smtClean="0"/>
              <a:t>Monera</a:t>
            </a:r>
            <a:r>
              <a:rPr lang="en-US" sz="2800" dirty="0" smtClean="0"/>
              <a:t/>
            </a:r>
            <a:br>
              <a:rPr lang="en-US" sz="2800" dirty="0" smtClean="0"/>
            </a:br>
            <a:r>
              <a:rPr lang="en-US" sz="2800" dirty="0" smtClean="0"/>
              <a:t>D: Cyanophyta</a:t>
            </a:r>
            <a:br>
              <a:rPr lang="en-US" sz="2800" dirty="0" smtClean="0"/>
            </a:br>
            <a:r>
              <a:rPr lang="en-US" sz="2800" dirty="0" err="1" smtClean="0"/>
              <a:t>Cl</a:t>
            </a:r>
            <a:r>
              <a:rPr lang="en-US" sz="2800" dirty="0" smtClean="0"/>
              <a:t>: </a:t>
            </a:r>
            <a:r>
              <a:rPr lang="en-US" sz="2800" dirty="0" err="1" smtClean="0"/>
              <a:t>Cyanophyceae</a:t>
            </a:r>
            <a:r>
              <a:rPr lang="en-US" sz="2800" dirty="0" smtClean="0"/>
              <a:t/>
            </a:r>
            <a:br>
              <a:rPr lang="en-US" sz="2800" dirty="0" smtClean="0"/>
            </a:br>
            <a:r>
              <a:rPr lang="en-US" sz="2800" dirty="0" smtClean="0"/>
              <a:t>Or: </a:t>
            </a:r>
            <a:r>
              <a:rPr lang="en-US" sz="2800" dirty="0" err="1" smtClean="0"/>
              <a:t>Nostocales</a:t>
            </a:r>
            <a:r>
              <a:rPr lang="en-US" sz="2800" dirty="0" smtClean="0"/>
              <a:t/>
            </a:r>
            <a:br>
              <a:rPr lang="en-US" sz="2800" dirty="0" smtClean="0"/>
            </a:br>
            <a:r>
              <a:rPr lang="en-US" sz="2800" dirty="0" smtClean="0"/>
              <a:t>F:Oscillatoriaceae</a:t>
            </a:r>
            <a:br>
              <a:rPr lang="en-US" sz="2800" dirty="0" smtClean="0"/>
            </a:br>
            <a:r>
              <a:rPr lang="en-US" sz="2800" dirty="0" smtClean="0"/>
              <a:t>Ex: </a:t>
            </a:r>
            <a:r>
              <a:rPr lang="en-US" sz="2800" i="1" dirty="0" err="1" smtClean="0"/>
              <a:t>Oscillatoria</a:t>
            </a:r>
            <a:r>
              <a:rPr lang="en-US" sz="2800" i="1" dirty="0" smtClean="0"/>
              <a:t> </a:t>
            </a:r>
            <a:r>
              <a:rPr lang="en-US" sz="2800" dirty="0" smtClean="0"/>
              <a:t>sp.</a:t>
            </a:r>
            <a:br>
              <a:rPr lang="en-US" sz="2800" dirty="0" smtClean="0"/>
            </a:br>
            <a:endParaRPr lang="ar-SA" sz="2800" dirty="0"/>
          </a:p>
        </p:txBody>
      </p:sp>
      <p:sp>
        <p:nvSpPr>
          <p:cNvPr id="3" name="Subtitle 2"/>
          <p:cNvSpPr>
            <a:spLocks noGrp="1"/>
          </p:cNvSpPr>
          <p:nvPr>
            <p:ph type="subTitle" idx="1"/>
          </p:nvPr>
        </p:nvSpPr>
        <p:spPr/>
        <p:txBody>
          <a:bodyPr/>
          <a:lstStyle/>
          <a:p>
            <a:endParaRPr lang="ar-SA"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22122"/>
            <a:ext cx="1403647" cy="6902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Content Placeholder 3" descr="Oscillatoria.gif"/>
          <p:cNvPicPr>
            <a:picLocks noGrp="1" noChangeAspect="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2080498" y="3055825"/>
            <a:ext cx="5730001" cy="3797387"/>
          </a:xfrm>
        </p:spPr>
      </p:pic>
      <p:pic>
        <p:nvPicPr>
          <p:cNvPr id="205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415808" y="304800"/>
            <a:ext cx="1728192" cy="31552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58952" y="0"/>
            <a:ext cx="5785048" cy="923330"/>
          </a:xfrm>
          <a:prstGeom prst="rect">
            <a:avLst/>
          </a:prstGeom>
          <a:noFill/>
        </p:spPr>
        <p:txBody>
          <a:bodyPr wrap="square" rtlCol="1">
            <a:spAutoFit/>
          </a:bodyPr>
          <a:lstStyle/>
          <a:p>
            <a:pPr algn="l"/>
            <a:r>
              <a:rPr lang="en-US" dirty="0" err="1" smtClean="0"/>
              <a:t>Trichome</a:t>
            </a:r>
            <a:r>
              <a:rPr lang="en-US" dirty="0" smtClean="0"/>
              <a:t> with hemispherical apical cell</a:t>
            </a:r>
            <a:endParaRPr lang="en-US" dirty="0"/>
          </a:p>
          <a:p>
            <a:pPr algn="l"/>
            <a:r>
              <a:rPr lang="en-US" dirty="0"/>
              <a:t>Calyptra</a:t>
            </a:r>
          </a:p>
          <a:p>
            <a:endParaRPr lang="ar-SA" dirty="0"/>
          </a:p>
        </p:txBody>
      </p:sp>
      <p:cxnSp>
        <p:nvCxnSpPr>
          <p:cNvPr id="9" name="Straight Arrow Connector 8"/>
          <p:cNvCxnSpPr/>
          <p:nvPr/>
        </p:nvCxnSpPr>
        <p:spPr>
          <a:xfrm flipH="1">
            <a:off x="7164288" y="231010"/>
            <a:ext cx="398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21667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66800" y="2133600"/>
            <a:ext cx="4572000" cy="3970318"/>
          </a:xfrm>
          <a:prstGeom prst="rect">
            <a:avLst/>
          </a:prstGeom>
        </p:spPr>
        <p:txBody>
          <a:bodyPr>
            <a:spAutoFit/>
          </a:bodyPr>
          <a:lstStyle/>
          <a:p>
            <a:r>
              <a:rPr lang="ar-SA" dirty="0" smtClean="0"/>
              <a:t>طحلب أخضر </a:t>
            </a:r>
            <a:r>
              <a:rPr lang="ar-SA" dirty="0" err="1" smtClean="0"/>
              <a:t>مزرق</a:t>
            </a:r>
            <a:r>
              <a:rPr lang="ar-SA" dirty="0" smtClean="0"/>
              <a:t> آخر ، شريطي ، كثير الشيوع ، شكل الخلايا فيه ، ما عدا </a:t>
            </a:r>
            <a:r>
              <a:rPr lang="ar-SA" dirty="0" err="1" smtClean="0"/>
              <a:t>الطرفيه</a:t>
            </a:r>
            <a:r>
              <a:rPr lang="ar-SA" dirty="0" smtClean="0"/>
              <a:t> منها ، أسطواني قصير . وتكون الخلايا الطرفية ، بوجه عام ، مستديرة عند الطرف الطليق ، وذلك لأن انتفاخ هذه الخلايا ، لا يتعادل مع انتفاخ الخلايا المجاورة ، كما هو الحال في الخلايا الموجودة في داخل الشريط . واهم صفة ظاهرة في </a:t>
            </a:r>
            <a:r>
              <a:rPr lang="ar-SA" dirty="0" err="1" smtClean="0"/>
              <a:t>أسيللاتوريا</a:t>
            </a:r>
            <a:r>
              <a:rPr lang="ar-SA" dirty="0" smtClean="0"/>
              <a:t> ، هو أن الشريط قادر على الحركة المتذبذبة، التي يرجع إليها تسمية النبات ، وعلى تحرك متعرج دائري حول مركز ، كما أنه يمكن للأشرطة أن تتحرك من مكان إلى أخر ، لذلك فإنه ، إذا وضعت كتلة من </a:t>
            </a:r>
            <a:r>
              <a:rPr lang="ar-SA" dirty="0" err="1" smtClean="0"/>
              <a:t>أسيللاتوريا</a:t>
            </a:r>
            <a:r>
              <a:rPr lang="ar-SA" dirty="0" smtClean="0"/>
              <a:t> على سطح مبلل، أي رطب ، تنتشر الأشرطة ، في الحال ، إلى غشاء منتظم ومتناسق . ولا يتكون في </a:t>
            </a:r>
            <a:r>
              <a:rPr lang="ar-SA" dirty="0" err="1" smtClean="0"/>
              <a:t>الأسيللاتوريا</a:t>
            </a:r>
            <a:r>
              <a:rPr lang="ar-SA" dirty="0" smtClean="0"/>
              <a:t> جراثيم ولا حويصلات ، بينما تتكون </a:t>
            </a:r>
            <a:r>
              <a:rPr lang="ar-SA" dirty="0" err="1" smtClean="0"/>
              <a:t>الهورموجونات</a:t>
            </a:r>
            <a:r>
              <a:rPr lang="ar-SA" dirty="0" smtClean="0"/>
              <a:t> بموت خلية ، أو بموت مجموعة من الخلايا ، هنا وهناك ، في الشريط .</a:t>
            </a:r>
            <a:endParaRPr lang="en-US" dirty="0"/>
          </a:p>
        </p:txBody>
      </p:sp>
      <p:sp>
        <p:nvSpPr>
          <p:cNvPr id="1025" name="Rectangle 1"/>
          <p:cNvSpPr>
            <a:spLocks noChangeArrowheads="1"/>
          </p:cNvSpPr>
          <p:nvPr/>
        </p:nvSpPr>
        <p:spPr bwMode="auto">
          <a:xfrm>
            <a:off x="0" y="609600"/>
            <a:ext cx="8534400" cy="446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rgbClr val="4C4C4C"/>
                </a:solidFill>
                <a:effectLst/>
                <a:latin typeface="Tahoma" pitchFamily="34" charset="0"/>
                <a:cs typeface="Tahoma" pitchFamily="34" charset="0"/>
                <a:hlinkClick r:id="rId2"/>
              </a:rPr>
              <a:t>الطحالب الخضراء </a:t>
            </a:r>
            <a:r>
              <a:rPr kumimoji="0" lang="ar-SA" sz="1400" b="1" i="0" u="none" strike="noStrike" cap="none" normalizeH="0" baseline="0" dirty="0" err="1" smtClean="0">
                <a:ln>
                  <a:noFill/>
                </a:ln>
                <a:solidFill>
                  <a:srgbClr val="4C4C4C"/>
                </a:solidFill>
                <a:effectLst/>
                <a:latin typeface="Tahoma" pitchFamily="34" charset="0"/>
                <a:cs typeface="Tahoma" pitchFamily="34" charset="0"/>
                <a:hlinkClick r:id="rId2"/>
              </a:rPr>
              <a:t>المزرقة</a:t>
            </a:r>
            <a:r>
              <a:rPr kumimoji="0" lang="en-US" sz="1400" b="1" i="0" u="none" strike="noStrike" cap="none" normalizeH="0" baseline="0" dirty="0" smtClean="0">
                <a:ln>
                  <a:noFill/>
                </a:ln>
                <a:solidFill>
                  <a:srgbClr val="4C4C4C"/>
                </a:solidFill>
                <a:effectLst/>
                <a:latin typeface="Tahoma" pitchFamily="34" charset="0"/>
                <a:cs typeface="Tahoma" pitchFamily="34" charset="0"/>
                <a:hlinkClick r:id="rId2"/>
              </a:rPr>
              <a:t> Blue Green Algae</a:t>
            </a:r>
            <a:r>
              <a:rPr kumimoji="0" lang="en-US" sz="1400" b="1" i="0" u="none" strike="noStrike" cap="none" normalizeH="0" baseline="0" dirty="0" smtClean="0">
                <a:ln>
                  <a:noFill/>
                </a:ln>
                <a:solidFill>
                  <a:srgbClr val="333333"/>
                </a:solidFill>
                <a:effectLst/>
                <a:latin typeface="Tahoma" pitchFamily="34" charset="0"/>
                <a:cs typeface="Tahoma" pitchFamily="34" charset="0"/>
              </a:rPr>
              <a:t> » </a:t>
            </a:r>
            <a:r>
              <a:rPr kumimoji="0" lang="ar-SA" sz="1400" b="1" i="0" u="none" strike="noStrike" cap="none" normalizeH="0" baseline="0" dirty="0" smtClean="0">
                <a:ln>
                  <a:noFill/>
                </a:ln>
                <a:solidFill>
                  <a:srgbClr val="4C4C4C"/>
                </a:solidFill>
                <a:effectLst/>
                <a:latin typeface="Tahoma" pitchFamily="34" charset="0"/>
                <a:cs typeface="Tahoma" pitchFamily="34" charset="0"/>
                <a:hlinkClick r:id="rId3"/>
              </a:rPr>
              <a:t>طحلب </a:t>
            </a:r>
            <a:r>
              <a:rPr kumimoji="0" lang="ar-SA" sz="1400" b="1" i="0" u="none" strike="noStrike" cap="none" normalizeH="0" baseline="0" dirty="0" err="1" smtClean="0">
                <a:ln>
                  <a:noFill/>
                </a:ln>
                <a:solidFill>
                  <a:srgbClr val="4C4C4C"/>
                </a:solidFill>
                <a:effectLst/>
                <a:latin typeface="Tahoma" pitchFamily="34" charset="0"/>
                <a:cs typeface="Tahoma" pitchFamily="34" charset="0"/>
                <a:hlinkClick r:id="rId3"/>
              </a:rPr>
              <a:t>أسيلاتوريـا</a:t>
            </a:r>
            <a:r>
              <a:rPr kumimoji="0" lang="en-US" sz="1400" b="1" i="0" u="none" strike="noStrike" cap="none" normalizeH="0" baseline="0" dirty="0" smtClean="0">
                <a:ln>
                  <a:noFill/>
                </a:ln>
                <a:solidFill>
                  <a:srgbClr val="4C4C4C"/>
                </a:solidFill>
                <a:effectLst/>
                <a:latin typeface="Tahoma" pitchFamily="34" charset="0"/>
                <a:cs typeface="Tahoma" pitchFamily="34" charset="0"/>
                <a:hlinkClick r:id="rId3"/>
              </a:rPr>
              <a:t> </a:t>
            </a:r>
            <a:r>
              <a:rPr kumimoji="0" lang="en-US" sz="1400" b="1" i="0" u="none" strike="noStrike" cap="none" normalizeH="0" baseline="0" dirty="0" err="1" smtClean="0">
                <a:ln>
                  <a:noFill/>
                </a:ln>
                <a:solidFill>
                  <a:srgbClr val="4C4C4C"/>
                </a:solidFill>
                <a:effectLst/>
                <a:latin typeface="Tahoma" pitchFamily="34" charset="0"/>
                <a:cs typeface="Tahoma" pitchFamily="34" charset="0"/>
                <a:hlinkClick r:id="rId3"/>
              </a:rPr>
              <a:t>Oscillatoria</a:t>
            </a:r>
            <a:r>
              <a:rPr kumimoji="0" lang="en-US" sz="1400" b="1" i="0" u="none" strike="noStrike" cap="none" normalizeH="0" baseline="0" dirty="0" smtClean="0">
                <a:ln>
                  <a:noFill/>
                </a:ln>
                <a:solidFill>
                  <a:srgbClr val="333333"/>
                </a:solidFill>
                <a:effectLst/>
                <a:latin typeface="Tahoma" pitchFamily="34" charset="0"/>
                <a:cs typeface="Tahoma" pitchFamily="34" charset="0"/>
              </a:rPr>
              <a:t>  </a:t>
            </a:r>
            <a:r>
              <a:rPr kumimoji="0" lang="en-US" sz="900" b="0" i="0" u="none" strike="noStrike" cap="none" normalizeH="0" baseline="0" dirty="0" smtClean="0">
                <a:ln>
                  <a:noFill/>
                </a:ln>
                <a:solidFill>
                  <a:schemeClr val="tx1"/>
                </a:solidFill>
                <a:effectLst/>
                <a:latin typeface="Arial" pitchFamily="34" charset="0"/>
                <a:cs typeface="Arial" pitchFamily="34" charset="0"/>
              </a:rPr>
              <a:t/>
            </a:r>
            <a:br>
              <a:rPr kumimoji="0" lang="en-US" sz="900" b="0" i="0" u="none" strike="noStrike" cap="none" normalizeH="0" baseline="0" dirty="0" smtClean="0">
                <a:ln>
                  <a:noFill/>
                </a:ln>
                <a:solidFill>
                  <a:schemeClr val="tx1"/>
                </a:solidFill>
                <a:effectLst/>
                <a:latin typeface="Arial" pitchFamily="34" charset="0"/>
                <a:cs typeface="Arial" pitchFamily="34" charset="0"/>
              </a:rPr>
            </a:br>
            <a:endParaRPr kumimoji="0" lang="en-US" sz="900" b="0" i="0" u="none" strike="noStrike" cap="none" normalizeH="0" baseline="0" dirty="0" smtClean="0">
              <a:ln>
                <a:noFill/>
              </a:ln>
              <a:solidFill>
                <a:srgbClr val="333333"/>
              </a:solidFill>
              <a:effectLst/>
              <a:latin typeface="Tahoma" pitchFamily="34" charset="0"/>
              <a:cs typeface="Tahoma" pitchFamily="34" charset="0"/>
            </a:endParaRPr>
          </a:p>
        </p:txBody>
      </p:sp>
      <p:pic>
        <p:nvPicPr>
          <p:cNvPr id="1026" name="Picture 2" descr="طباعة محتويات الصفحة"/>
          <p:cNvPicPr>
            <a:picLocks noChangeAspect="1" noChangeArrowheads="1"/>
          </p:cNvPicPr>
          <p:nvPr/>
        </p:nvPicPr>
        <p:blipFill>
          <a:blip r:embed="rId4"/>
          <a:srcRect/>
          <a:stretch>
            <a:fillRect/>
          </a:stretch>
        </p:blipFill>
        <p:spPr bwMode="auto">
          <a:xfrm>
            <a:off x="9088438" y="-136525"/>
            <a:ext cx="152400" cy="152400"/>
          </a:xfrm>
          <a:prstGeom prst="rect">
            <a:avLst/>
          </a:prstGeom>
          <a:noFill/>
        </p:spPr>
      </p:pic>
      <p:pic>
        <p:nvPicPr>
          <p:cNvPr id="9"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553200" y="1219200"/>
            <a:ext cx="1728192" cy="31552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مستطيل 9"/>
          <p:cNvSpPr/>
          <p:nvPr/>
        </p:nvSpPr>
        <p:spPr>
          <a:xfrm>
            <a:off x="1905000" y="1143000"/>
            <a:ext cx="4800600" cy="646331"/>
          </a:xfrm>
          <a:prstGeom prst="rect">
            <a:avLst/>
          </a:prstGeom>
        </p:spPr>
        <p:txBody>
          <a:bodyPr wrap="square">
            <a:spAutoFit/>
          </a:bodyPr>
          <a:lstStyle/>
          <a:p>
            <a:pPr algn="l"/>
            <a:r>
              <a:rPr lang="en-US" dirty="0" err="1" smtClean="0"/>
              <a:t>Trichome</a:t>
            </a:r>
            <a:r>
              <a:rPr lang="en-US" dirty="0" smtClean="0"/>
              <a:t> with hemispherical apical cell</a:t>
            </a:r>
          </a:p>
          <a:p>
            <a:pPr algn="l"/>
            <a:r>
              <a:rPr lang="en-US" dirty="0" err="1" smtClean="0"/>
              <a:t>Calyptra</a:t>
            </a:r>
            <a:endParaRPr lang="en-US" dirty="0"/>
          </a:p>
        </p:txBody>
      </p:sp>
      <p:cxnSp>
        <p:nvCxnSpPr>
          <p:cNvPr id="12" name="رابط كسهم مستقيم 11"/>
          <p:cNvCxnSpPr/>
          <p:nvPr/>
        </p:nvCxnSpPr>
        <p:spPr>
          <a:xfrm rot="10800000">
            <a:off x="6324600" y="1524000"/>
            <a:ext cx="685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16633"/>
            <a:ext cx="7054552" cy="2448271"/>
          </a:xfrm>
        </p:spPr>
        <p:txBody>
          <a:bodyPr>
            <a:noAutofit/>
          </a:bodyPr>
          <a:lstStyle/>
          <a:p>
            <a:pPr algn="l"/>
            <a:r>
              <a:rPr lang="en-US" sz="2800" dirty="0" smtClean="0"/>
              <a:t>K: </a:t>
            </a:r>
            <a:r>
              <a:rPr lang="en-US" sz="2800" dirty="0" err="1" smtClean="0"/>
              <a:t>Monera</a:t>
            </a:r>
            <a:r>
              <a:rPr lang="en-US" sz="2800" dirty="0" smtClean="0"/>
              <a:t/>
            </a:r>
            <a:br>
              <a:rPr lang="en-US" sz="2800" dirty="0" smtClean="0"/>
            </a:br>
            <a:r>
              <a:rPr lang="en-US" sz="2800" dirty="0" smtClean="0"/>
              <a:t>D: Cyanophyta</a:t>
            </a:r>
            <a:br>
              <a:rPr lang="en-US" sz="2800" dirty="0" smtClean="0"/>
            </a:br>
            <a:r>
              <a:rPr lang="en-US" sz="2800" dirty="0" err="1" smtClean="0"/>
              <a:t>Cl</a:t>
            </a:r>
            <a:r>
              <a:rPr lang="en-US" sz="2800" dirty="0" smtClean="0"/>
              <a:t>: </a:t>
            </a:r>
            <a:r>
              <a:rPr lang="en-US" sz="2800" dirty="0" err="1" smtClean="0"/>
              <a:t>Cyanophyceae</a:t>
            </a:r>
            <a:r>
              <a:rPr lang="en-US" sz="2800" dirty="0" smtClean="0"/>
              <a:t/>
            </a:r>
            <a:br>
              <a:rPr lang="en-US" sz="2800" dirty="0" smtClean="0"/>
            </a:br>
            <a:r>
              <a:rPr lang="en-US" sz="2800" dirty="0" smtClean="0"/>
              <a:t>Or: </a:t>
            </a:r>
            <a:r>
              <a:rPr lang="en-US" sz="2800" dirty="0" err="1" smtClean="0"/>
              <a:t>Nostocales</a:t>
            </a:r>
            <a:r>
              <a:rPr lang="en-US" sz="2800" dirty="0" smtClean="0"/>
              <a:t/>
            </a:r>
            <a:br>
              <a:rPr lang="en-US" sz="2800" dirty="0" smtClean="0"/>
            </a:br>
            <a:r>
              <a:rPr lang="en-US" sz="2800" dirty="0" smtClean="0"/>
              <a:t>F:Oscillatoriaceae</a:t>
            </a:r>
            <a:br>
              <a:rPr lang="en-US" sz="2800" dirty="0" smtClean="0"/>
            </a:br>
            <a:r>
              <a:rPr lang="en-US" sz="2800" dirty="0" smtClean="0"/>
              <a:t>Ex: </a:t>
            </a:r>
            <a:r>
              <a:rPr lang="en-US" sz="2800" i="1" dirty="0" err="1" smtClean="0"/>
              <a:t>Phormidium</a:t>
            </a:r>
            <a:r>
              <a:rPr lang="en-US" sz="2800" i="1" dirty="0" smtClean="0"/>
              <a:t> </a:t>
            </a:r>
            <a:r>
              <a:rPr lang="en-US" sz="2800" dirty="0" smtClean="0"/>
              <a:t>sp.</a:t>
            </a:r>
            <a:endParaRPr lang="ar-SA" sz="2800"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27384"/>
            <a:ext cx="1403647" cy="6902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Content Placeholder 9" descr="phormidium2.gif"/>
          <p:cNvPicPr>
            <a:picLocks noGrp="1" noChangeAspect="1"/>
          </p:cNvPicPr>
          <p:nvPr>
            <p:ph sz="half" idx="2"/>
          </p:nvPr>
        </p:nvPicPr>
        <p:blipFill>
          <a:blip r:embed="rId3">
            <a:extLst>
              <a:ext uri="{28A0092B-C50C-407E-A947-70E740481C1C}">
                <a14:useLocalDpi xmlns="" xmlns:a14="http://schemas.microsoft.com/office/drawing/2010/main" val="0"/>
              </a:ext>
            </a:extLst>
          </a:blip>
          <a:srcRect/>
          <a:stretch>
            <a:fillRect/>
          </a:stretch>
        </p:blipFill>
        <p:spPr>
          <a:xfrm>
            <a:off x="4328541" y="2492896"/>
            <a:ext cx="4779963" cy="4319587"/>
          </a:xfrm>
        </p:spPr>
      </p:pic>
      <p:pic>
        <p:nvPicPr>
          <p:cNvPr id="7" name="Content Placeholder 9" descr="phormidium2.gif"/>
          <p:cNvPicPr>
            <a:picLocks noGrp="1" noChangeAspect="1"/>
          </p:cNvPicPr>
          <p:nvPr>
            <p:ph sz="half" idx="2"/>
          </p:nvPr>
        </p:nvPicPr>
        <p:blipFill>
          <a:blip r:embed="rId3">
            <a:extLst>
              <a:ext uri="{28A0092B-C50C-407E-A947-70E740481C1C}">
                <a14:useLocalDpi xmlns="" xmlns:a14="http://schemas.microsoft.com/office/drawing/2010/main" val="0"/>
              </a:ext>
            </a:extLst>
          </a:blip>
          <a:srcRect/>
          <a:stretch>
            <a:fillRect/>
          </a:stretch>
        </p:blipFill>
        <p:spPr>
          <a:xfrm>
            <a:off x="4355976" y="2493789"/>
            <a:ext cx="4779963" cy="4319587"/>
          </a:xfrm>
        </p:spPr>
      </p:pic>
      <p:pic>
        <p:nvPicPr>
          <p:cNvPr id="205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28541" y="2492896"/>
            <a:ext cx="4779963" cy="4322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01082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2130425"/>
            <a:ext cx="7054552" cy="578495"/>
          </a:xfrm>
        </p:spPr>
        <p:txBody>
          <a:bodyPr>
            <a:normAutofit fontScale="90000"/>
          </a:bodyPr>
          <a:lstStyle/>
          <a:p>
            <a:pPr algn="l" rtl="0"/>
            <a:r>
              <a:rPr lang="en-US" sz="4800" dirty="0" smtClean="0"/>
              <a:t/>
            </a:r>
            <a:br>
              <a:rPr lang="en-US" sz="4800" dirty="0" smtClean="0"/>
            </a:br>
            <a:endParaRPr lang="ar-SA" dirty="0"/>
          </a:p>
        </p:txBody>
      </p:sp>
      <p:sp>
        <p:nvSpPr>
          <p:cNvPr id="3" name="Subtitle 2"/>
          <p:cNvSpPr>
            <a:spLocks noGrp="1"/>
          </p:cNvSpPr>
          <p:nvPr>
            <p:ph type="subTitle" idx="1"/>
          </p:nvPr>
        </p:nvSpPr>
        <p:spPr/>
        <p:txBody>
          <a:bodyPr/>
          <a:lstStyle/>
          <a:p>
            <a:endParaRPr lang="ar-SA"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27384"/>
            <a:ext cx="1403647" cy="6902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5" name="Content Placeholder 3"/>
          <p:cNvGraphicFramePr>
            <a:graphicFrameLocks noGrp="1"/>
          </p:cNvGraphicFramePr>
          <p:nvPr>
            <p:ph idx="1"/>
            <p:extLst>
              <p:ext uri="{D42A27DB-BD31-4B8C-83A1-F6EECF244321}">
                <p14:modId xmlns="" xmlns:p14="http://schemas.microsoft.com/office/powerpoint/2010/main" val="2853394848"/>
              </p:ext>
            </p:extLst>
          </p:nvPr>
        </p:nvGraphicFramePr>
        <p:xfrm>
          <a:off x="71406" y="-24"/>
          <a:ext cx="907259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3586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84D9323-8CF6-4033-88FB-6269F5DDE210}"/>
                                            </p:graphicEl>
                                          </p:spTgt>
                                        </p:tgtEl>
                                        <p:attrNameLst>
                                          <p:attrName>style.visibility</p:attrName>
                                        </p:attrNameLst>
                                      </p:cBhvr>
                                      <p:to>
                                        <p:strVal val="visible"/>
                                      </p:to>
                                    </p:set>
                                    <p:animEffect transition="in" filter="fade">
                                      <p:cBhvr>
                                        <p:cTn id="7" dur="500"/>
                                        <p:tgtEl>
                                          <p:spTgt spid="5">
                                            <p:graphicEl>
                                              <a:dgm id="{284D9323-8CF6-4033-88FB-6269F5DDE21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EF7BE311-3E4D-4580-AF79-5C4480A75058}"/>
                                            </p:graphicEl>
                                          </p:spTgt>
                                        </p:tgtEl>
                                        <p:attrNameLst>
                                          <p:attrName>style.visibility</p:attrName>
                                        </p:attrNameLst>
                                      </p:cBhvr>
                                      <p:to>
                                        <p:strVal val="visible"/>
                                      </p:to>
                                    </p:set>
                                    <p:animEffect transition="in" filter="fade">
                                      <p:cBhvr>
                                        <p:cTn id="12" dur="500"/>
                                        <p:tgtEl>
                                          <p:spTgt spid="5">
                                            <p:graphicEl>
                                              <a:dgm id="{EF7BE311-3E4D-4580-AF79-5C4480A7505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5A3A76F8-3130-43C5-8FBB-0EA318527F46}"/>
                                            </p:graphicEl>
                                          </p:spTgt>
                                        </p:tgtEl>
                                        <p:attrNameLst>
                                          <p:attrName>style.visibility</p:attrName>
                                        </p:attrNameLst>
                                      </p:cBhvr>
                                      <p:to>
                                        <p:strVal val="visible"/>
                                      </p:to>
                                    </p:set>
                                    <p:animEffect transition="in" filter="fade">
                                      <p:cBhvr>
                                        <p:cTn id="15" dur="500"/>
                                        <p:tgtEl>
                                          <p:spTgt spid="5">
                                            <p:graphicEl>
                                              <a:dgm id="{5A3A76F8-3130-43C5-8FBB-0EA318527F4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5EB33DE4-0510-42CE-A0DD-882940FF765C}"/>
                                            </p:graphicEl>
                                          </p:spTgt>
                                        </p:tgtEl>
                                        <p:attrNameLst>
                                          <p:attrName>style.visibility</p:attrName>
                                        </p:attrNameLst>
                                      </p:cBhvr>
                                      <p:to>
                                        <p:strVal val="visible"/>
                                      </p:to>
                                    </p:set>
                                    <p:animEffect transition="in" filter="fade">
                                      <p:cBhvr>
                                        <p:cTn id="20" dur="500"/>
                                        <p:tgtEl>
                                          <p:spTgt spid="5">
                                            <p:graphicEl>
                                              <a:dgm id="{5EB33DE4-0510-42CE-A0DD-882940FF765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B8892EC7-3BA3-4F48-A781-6EECECFEFBEE}"/>
                                            </p:graphicEl>
                                          </p:spTgt>
                                        </p:tgtEl>
                                        <p:attrNameLst>
                                          <p:attrName>style.visibility</p:attrName>
                                        </p:attrNameLst>
                                      </p:cBhvr>
                                      <p:to>
                                        <p:strVal val="visible"/>
                                      </p:to>
                                    </p:set>
                                    <p:animEffect transition="in" filter="fade">
                                      <p:cBhvr>
                                        <p:cTn id="23" dur="500"/>
                                        <p:tgtEl>
                                          <p:spTgt spid="5">
                                            <p:graphicEl>
                                              <a:dgm id="{B8892EC7-3BA3-4F48-A781-6EECECFEFBE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CED949EF-2EF2-4CF2-8774-107FBCBACF1A}"/>
                                            </p:graphicEl>
                                          </p:spTgt>
                                        </p:tgtEl>
                                        <p:attrNameLst>
                                          <p:attrName>style.visibility</p:attrName>
                                        </p:attrNameLst>
                                      </p:cBhvr>
                                      <p:to>
                                        <p:strVal val="visible"/>
                                      </p:to>
                                    </p:set>
                                    <p:animEffect transition="in" filter="fade">
                                      <p:cBhvr>
                                        <p:cTn id="28" dur="500"/>
                                        <p:tgtEl>
                                          <p:spTgt spid="5">
                                            <p:graphicEl>
                                              <a:dgm id="{CED949EF-2EF2-4CF2-8774-107FBCBACF1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7482AF1B-2AFE-4BBC-81FC-5313D523D842}"/>
                                            </p:graphicEl>
                                          </p:spTgt>
                                        </p:tgtEl>
                                        <p:attrNameLst>
                                          <p:attrName>style.visibility</p:attrName>
                                        </p:attrNameLst>
                                      </p:cBhvr>
                                      <p:to>
                                        <p:strVal val="visible"/>
                                      </p:to>
                                    </p:set>
                                    <p:animEffect transition="in" filter="fade">
                                      <p:cBhvr>
                                        <p:cTn id="31" dur="500"/>
                                        <p:tgtEl>
                                          <p:spTgt spid="5">
                                            <p:graphicEl>
                                              <a:dgm id="{7482AF1B-2AFE-4BBC-81FC-5313D523D84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8C4B72F9-2E5C-4F39-85AD-B7D089F308C8}"/>
                                            </p:graphicEl>
                                          </p:spTgt>
                                        </p:tgtEl>
                                        <p:attrNameLst>
                                          <p:attrName>style.visibility</p:attrName>
                                        </p:attrNameLst>
                                      </p:cBhvr>
                                      <p:to>
                                        <p:strVal val="visible"/>
                                      </p:to>
                                    </p:set>
                                    <p:animEffect transition="in" filter="fade">
                                      <p:cBhvr>
                                        <p:cTn id="36" dur="500"/>
                                        <p:tgtEl>
                                          <p:spTgt spid="5">
                                            <p:graphicEl>
                                              <a:dgm id="{8C4B72F9-2E5C-4F39-85AD-B7D089F308C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659B3417-BE29-4CC8-84C3-029444F86418}"/>
                                            </p:graphicEl>
                                          </p:spTgt>
                                        </p:tgtEl>
                                        <p:attrNameLst>
                                          <p:attrName>style.visibility</p:attrName>
                                        </p:attrNameLst>
                                      </p:cBhvr>
                                      <p:to>
                                        <p:strVal val="visible"/>
                                      </p:to>
                                    </p:set>
                                    <p:animEffect transition="in" filter="fade">
                                      <p:cBhvr>
                                        <p:cTn id="39" dur="500"/>
                                        <p:tgtEl>
                                          <p:spTgt spid="5">
                                            <p:graphicEl>
                                              <a:dgm id="{659B3417-BE29-4CC8-84C3-029444F8641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ED5F20AD-5D4D-49EA-B5FA-85788F02982B}"/>
                                            </p:graphicEl>
                                          </p:spTgt>
                                        </p:tgtEl>
                                        <p:attrNameLst>
                                          <p:attrName>style.visibility</p:attrName>
                                        </p:attrNameLst>
                                      </p:cBhvr>
                                      <p:to>
                                        <p:strVal val="visible"/>
                                      </p:to>
                                    </p:set>
                                    <p:animEffect transition="in" filter="fade">
                                      <p:cBhvr>
                                        <p:cTn id="44" dur="500"/>
                                        <p:tgtEl>
                                          <p:spTgt spid="5">
                                            <p:graphicEl>
                                              <a:dgm id="{ED5F20AD-5D4D-49EA-B5FA-85788F02982B}"/>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287A4C0B-5159-434F-B80E-AE23583DB3F9}"/>
                                            </p:graphicEl>
                                          </p:spTgt>
                                        </p:tgtEl>
                                        <p:attrNameLst>
                                          <p:attrName>style.visibility</p:attrName>
                                        </p:attrNameLst>
                                      </p:cBhvr>
                                      <p:to>
                                        <p:strVal val="visible"/>
                                      </p:to>
                                    </p:set>
                                    <p:animEffect transition="in" filter="fade">
                                      <p:cBhvr>
                                        <p:cTn id="47" dur="500"/>
                                        <p:tgtEl>
                                          <p:spTgt spid="5">
                                            <p:graphicEl>
                                              <a:dgm id="{287A4C0B-5159-434F-B80E-AE23583DB3F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943F0A56-99A9-4032-860B-45448E047F69}"/>
                                            </p:graphicEl>
                                          </p:spTgt>
                                        </p:tgtEl>
                                        <p:attrNameLst>
                                          <p:attrName>style.visibility</p:attrName>
                                        </p:attrNameLst>
                                      </p:cBhvr>
                                      <p:to>
                                        <p:strVal val="visible"/>
                                      </p:to>
                                    </p:set>
                                    <p:animEffect transition="in" filter="fade">
                                      <p:cBhvr>
                                        <p:cTn id="52" dur="500"/>
                                        <p:tgtEl>
                                          <p:spTgt spid="5">
                                            <p:graphicEl>
                                              <a:dgm id="{943F0A56-99A9-4032-860B-45448E047F69}"/>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66B8FBCE-0AD4-49A8-B5DA-945DA928C9C4}"/>
                                            </p:graphicEl>
                                          </p:spTgt>
                                        </p:tgtEl>
                                        <p:attrNameLst>
                                          <p:attrName>style.visibility</p:attrName>
                                        </p:attrNameLst>
                                      </p:cBhvr>
                                      <p:to>
                                        <p:strVal val="visible"/>
                                      </p:to>
                                    </p:set>
                                    <p:animEffect transition="in" filter="fade">
                                      <p:cBhvr>
                                        <p:cTn id="55" dur="500"/>
                                        <p:tgtEl>
                                          <p:spTgt spid="5">
                                            <p:graphicEl>
                                              <a:dgm id="{66B8FBCE-0AD4-49A8-B5DA-945DA928C9C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graphicEl>
                                              <a:dgm id="{A0704F1B-9934-4F72-828C-68FD2AD3479C}"/>
                                            </p:graphicEl>
                                          </p:spTgt>
                                        </p:tgtEl>
                                        <p:attrNameLst>
                                          <p:attrName>style.visibility</p:attrName>
                                        </p:attrNameLst>
                                      </p:cBhvr>
                                      <p:to>
                                        <p:strVal val="visible"/>
                                      </p:to>
                                    </p:set>
                                    <p:animEffect transition="in" filter="fade">
                                      <p:cBhvr>
                                        <p:cTn id="60" dur="500"/>
                                        <p:tgtEl>
                                          <p:spTgt spid="5">
                                            <p:graphicEl>
                                              <a:dgm id="{A0704F1B-9934-4F72-828C-68FD2AD3479C}"/>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graphicEl>
                                              <a:dgm id="{83174E9C-B7C7-4BD9-AEBB-8761A09B7E40}"/>
                                            </p:graphicEl>
                                          </p:spTgt>
                                        </p:tgtEl>
                                        <p:attrNameLst>
                                          <p:attrName>style.visibility</p:attrName>
                                        </p:attrNameLst>
                                      </p:cBhvr>
                                      <p:to>
                                        <p:strVal val="visible"/>
                                      </p:to>
                                    </p:set>
                                    <p:animEffect transition="in" filter="fade">
                                      <p:cBhvr>
                                        <p:cTn id="63" dur="500"/>
                                        <p:tgtEl>
                                          <p:spTgt spid="5">
                                            <p:graphicEl>
                                              <a:dgm id="{83174E9C-B7C7-4BD9-AEBB-8761A09B7E4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graphicEl>
                                              <a:dgm id="{4E798B68-F25F-4D0B-9672-AF4B5E533E23}"/>
                                            </p:graphicEl>
                                          </p:spTgt>
                                        </p:tgtEl>
                                        <p:attrNameLst>
                                          <p:attrName>style.visibility</p:attrName>
                                        </p:attrNameLst>
                                      </p:cBhvr>
                                      <p:to>
                                        <p:strVal val="visible"/>
                                      </p:to>
                                    </p:set>
                                    <p:animEffect transition="in" filter="fade">
                                      <p:cBhvr>
                                        <p:cTn id="68" dur="500"/>
                                        <p:tgtEl>
                                          <p:spTgt spid="5">
                                            <p:graphicEl>
                                              <a:dgm id="{4E798B68-F25F-4D0B-9672-AF4B5E533E23}"/>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graphicEl>
                                              <a:dgm id="{48FCFEC7-935A-40EA-9729-FB8D789D2F4A}"/>
                                            </p:graphicEl>
                                          </p:spTgt>
                                        </p:tgtEl>
                                        <p:attrNameLst>
                                          <p:attrName>style.visibility</p:attrName>
                                        </p:attrNameLst>
                                      </p:cBhvr>
                                      <p:to>
                                        <p:strVal val="visible"/>
                                      </p:to>
                                    </p:set>
                                    <p:animEffect transition="in" filter="fade">
                                      <p:cBhvr>
                                        <p:cTn id="71" dur="500"/>
                                        <p:tgtEl>
                                          <p:spTgt spid="5">
                                            <p:graphicEl>
                                              <a:dgm id="{48FCFEC7-935A-40EA-9729-FB8D789D2F4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graphicEl>
                                              <a:dgm id="{F8C2D3C9-2C6C-4728-808E-9ACCCEAC040A}"/>
                                            </p:graphicEl>
                                          </p:spTgt>
                                        </p:tgtEl>
                                        <p:attrNameLst>
                                          <p:attrName>style.visibility</p:attrName>
                                        </p:attrNameLst>
                                      </p:cBhvr>
                                      <p:to>
                                        <p:strVal val="visible"/>
                                      </p:to>
                                    </p:set>
                                    <p:animEffect transition="in" filter="fade">
                                      <p:cBhvr>
                                        <p:cTn id="76" dur="500"/>
                                        <p:tgtEl>
                                          <p:spTgt spid="5">
                                            <p:graphicEl>
                                              <a:dgm id="{F8C2D3C9-2C6C-4728-808E-9ACCCEAC040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
                                            <p:graphicEl>
                                              <a:dgm id="{50C1C03E-CCCA-4F10-9FF3-33F029473E9A}"/>
                                            </p:graphicEl>
                                          </p:spTgt>
                                        </p:tgtEl>
                                        <p:attrNameLst>
                                          <p:attrName>style.visibility</p:attrName>
                                        </p:attrNameLst>
                                      </p:cBhvr>
                                      <p:to>
                                        <p:strVal val="visible"/>
                                      </p:to>
                                    </p:set>
                                    <p:animEffect transition="in" filter="fade">
                                      <p:cBhvr>
                                        <p:cTn id="79" dur="500"/>
                                        <p:tgtEl>
                                          <p:spTgt spid="5">
                                            <p:graphicEl>
                                              <a:dgm id="{50C1C03E-CCCA-4F10-9FF3-33F029473E9A}"/>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
                                            <p:graphicEl>
                                              <a:dgm id="{09F562A0-6F5A-4A26-94E5-851009A5B925}"/>
                                            </p:graphicEl>
                                          </p:spTgt>
                                        </p:tgtEl>
                                        <p:attrNameLst>
                                          <p:attrName>style.visibility</p:attrName>
                                        </p:attrNameLst>
                                      </p:cBhvr>
                                      <p:to>
                                        <p:strVal val="visible"/>
                                      </p:to>
                                    </p:set>
                                    <p:animEffect transition="in" filter="fade">
                                      <p:cBhvr>
                                        <p:cTn id="84" dur="500"/>
                                        <p:tgtEl>
                                          <p:spTgt spid="5">
                                            <p:graphicEl>
                                              <a:dgm id="{09F562A0-6F5A-4A26-94E5-851009A5B925}"/>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
                                            <p:graphicEl>
                                              <a:dgm id="{BFD0BCC5-B623-49DA-8654-6C826AD85CDC}"/>
                                            </p:graphicEl>
                                          </p:spTgt>
                                        </p:tgtEl>
                                        <p:attrNameLst>
                                          <p:attrName>style.visibility</p:attrName>
                                        </p:attrNameLst>
                                      </p:cBhvr>
                                      <p:to>
                                        <p:strVal val="visible"/>
                                      </p:to>
                                    </p:set>
                                    <p:animEffect transition="in" filter="fade">
                                      <p:cBhvr>
                                        <p:cTn id="87" dur="500"/>
                                        <p:tgtEl>
                                          <p:spTgt spid="5">
                                            <p:graphicEl>
                                              <a:dgm id="{BFD0BCC5-B623-49DA-8654-6C826AD85CD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graphicEl>
                                              <a:dgm id="{97CD33DA-3231-4A2F-B964-6784176DB8ED}"/>
                                            </p:graphicEl>
                                          </p:spTgt>
                                        </p:tgtEl>
                                        <p:attrNameLst>
                                          <p:attrName>style.visibility</p:attrName>
                                        </p:attrNameLst>
                                      </p:cBhvr>
                                      <p:to>
                                        <p:strVal val="visible"/>
                                      </p:to>
                                    </p:set>
                                    <p:animEffect transition="in" filter="fade">
                                      <p:cBhvr>
                                        <p:cTn id="92" dur="500"/>
                                        <p:tgtEl>
                                          <p:spTgt spid="5">
                                            <p:graphicEl>
                                              <a:dgm id="{97CD33DA-3231-4A2F-B964-6784176DB8ED}"/>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
                                            <p:graphicEl>
                                              <a:dgm id="{713D60E3-B845-4A0F-B85D-0275FAA004DC}"/>
                                            </p:graphicEl>
                                          </p:spTgt>
                                        </p:tgtEl>
                                        <p:attrNameLst>
                                          <p:attrName>style.visibility</p:attrName>
                                        </p:attrNameLst>
                                      </p:cBhvr>
                                      <p:to>
                                        <p:strVal val="visible"/>
                                      </p:to>
                                    </p:set>
                                    <p:animEffect transition="in" filter="fade">
                                      <p:cBhvr>
                                        <p:cTn id="95" dur="500"/>
                                        <p:tgtEl>
                                          <p:spTgt spid="5">
                                            <p:graphicEl>
                                              <a:dgm id="{713D60E3-B845-4A0F-B85D-0275FAA004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22122"/>
            <a:ext cx="1403647" cy="6902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75656" y="44624"/>
            <a:ext cx="4572000" cy="3046988"/>
          </a:xfrm>
          <a:prstGeom prst="rect">
            <a:avLst/>
          </a:prstGeom>
        </p:spPr>
        <p:txBody>
          <a:bodyPr>
            <a:spAutoFit/>
          </a:bodyPr>
          <a:lstStyle/>
          <a:p>
            <a:pPr algn="l"/>
            <a:r>
              <a:rPr lang="en-US" sz="3200" dirty="0" smtClean="0"/>
              <a:t>K: </a:t>
            </a:r>
            <a:r>
              <a:rPr lang="en-US" sz="3200" dirty="0" err="1" smtClean="0"/>
              <a:t>Monera</a:t>
            </a:r>
            <a:r>
              <a:rPr lang="en-US" sz="3200" dirty="0" smtClean="0"/>
              <a:t/>
            </a:r>
            <a:br>
              <a:rPr lang="en-US" sz="3200" dirty="0" smtClean="0"/>
            </a:br>
            <a:r>
              <a:rPr lang="en-US" sz="3200" dirty="0" smtClean="0"/>
              <a:t>D: Cyanophyta</a:t>
            </a:r>
            <a:br>
              <a:rPr lang="en-US" sz="3200" dirty="0" smtClean="0"/>
            </a:br>
            <a:r>
              <a:rPr lang="en-US" sz="3200" dirty="0" err="1" smtClean="0"/>
              <a:t>Cl</a:t>
            </a:r>
            <a:r>
              <a:rPr lang="en-US" sz="3200" dirty="0" smtClean="0"/>
              <a:t>: </a:t>
            </a:r>
            <a:r>
              <a:rPr lang="en-US" sz="3200" dirty="0" err="1" smtClean="0"/>
              <a:t>Cyanophyceae</a:t>
            </a:r>
            <a:r>
              <a:rPr lang="en-US" sz="3200" dirty="0" smtClean="0"/>
              <a:t/>
            </a:r>
            <a:br>
              <a:rPr lang="en-US" sz="3200" dirty="0" smtClean="0"/>
            </a:br>
            <a:r>
              <a:rPr lang="en-US" sz="3200" dirty="0" smtClean="0"/>
              <a:t>Or: </a:t>
            </a:r>
            <a:r>
              <a:rPr lang="en-US" sz="3200" dirty="0" err="1" smtClean="0"/>
              <a:t>Nostocales</a:t>
            </a:r>
            <a:r>
              <a:rPr lang="en-US" sz="3200" dirty="0" smtClean="0"/>
              <a:t/>
            </a:r>
            <a:br>
              <a:rPr lang="en-US" sz="3200" dirty="0" smtClean="0"/>
            </a:br>
            <a:r>
              <a:rPr lang="en-US" sz="3200" dirty="0" smtClean="0"/>
              <a:t>F:Nostocaceae</a:t>
            </a:r>
            <a:br>
              <a:rPr lang="en-US" sz="3200" dirty="0" smtClean="0"/>
            </a:br>
            <a:r>
              <a:rPr lang="en-US" sz="3200" dirty="0" smtClean="0"/>
              <a:t>Ex: </a:t>
            </a:r>
            <a:r>
              <a:rPr lang="en-US" sz="3200" i="1" dirty="0" err="1" smtClean="0"/>
              <a:t>Nostoc</a:t>
            </a:r>
            <a:r>
              <a:rPr lang="en-US" sz="3200" dirty="0" smtClean="0"/>
              <a:t> </a:t>
            </a:r>
            <a:r>
              <a:rPr lang="en-US" sz="3200" dirty="0" err="1" smtClean="0"/>
              <a:t>sp</a:t>
            </a:r>
            <a:endParaRPr lang="ar-SA" sz="3200" dirty="0"/>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75656" y="2996952"/>
            <a:ext cx="4680520" cy="38411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752" y="12778"/>
            <a:ext cx="1403647" cy="6902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6200000">
            <a:off x="5534299" y="485503"/>
            <a:ext cx="3888432" cy="2917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5076056" y="1052736"/>
            <a:ext cx="3312368" cy="646331"/>
          </a:xfrm>
          <a:prstGeom prst="rect">
            <a:avLst/>
          </a:prstGeom>
          <a:noFill/>
        </p:spPr>
        <p:txBody>
          <a:bodyPr wrap="square" rtlCol="1">
            <a:spAutoFit/>
          </a:bodyPr>
          <a:lstStyle/>
          <a:p>
            <a:r>
              <a:rPr lang="en-US" dirty="0"/>
              <a:t>Heterocyst</a:t>
            </a:r>
          </a:p>
          <a:p>
            <a:endParaRPr lang="ar-SA" dirty="0"/>
          </a:p>
        </p:txBody>
      </p:sp>
      <p:sp>
        <p:nvSpPr>
          <p:cNvPr id="26" name="TextBox 25"/>
          <p:cNvSpPr txBox="1"/>
          <p:nvPr/>
        </p:nvSpPr>
        <p:spPr>
          <a:xfrm>
            <a:off x="5868144" y="2852936"/>
            <a:ext cx="1872208" cy="646331"/>
          </a:xfrm>
          <a:prstGeom prst="rect">
            <a:avLst/>
          </a:prstGeom>
          <a:noFill/>
        </p:spPr>
        <p:txBody>
          <a:bodyPr wrap="square" rtlCol="1">
            <a:spAutoFit/>
          </a:bodyPr>
          <a:lstStyle/>
          <a:p>
            <a:r>
              <a:rPr lang="en-US" dirty="0" err="1"/>
              <a:t>Hormogonium</a:t>
            </a:r>
            <a:endParaRPr lang="en-US" dirty="0"/>
          </a:p>
          <a:p>
            <a:endParaRPr lang="ar-SA" dirty="0"/>
          </a:p>
        </p:txBody>
      </p:sp>
      <p:sp>
        <p:nvSpPr>
          <p:cNvPr id="27" name="Line 3"/>
          <p:cNvSpPr>
            <a:spLocks noChangeShapeType="1"/>
          </p:cNvSpPr>
          <p:nvPr/>
        </p:nvSpPr>
        <p:spPr bwMode="auto">
          <a:xfrm>
            <a:off x="6266470" y="2590446"/>
            <a:ext cx="1761914" cy="15187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8" name="Line 4"/>
          <p:cNvSpPr>
            <a:spLocks noChangeShapeType="1"/>
          </p:cNvSpPr>
          <p:nvPr/>
        </p:nvSpPr>
        <p:spPr bwMode="auto">
          <a:xfrm flipH="1" flipV="1">
            <a:off x="6047060" y="367789"/>
            <a:ext cx="291418" cy="172008"/>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29" name="Line 5"/>
          <p:cNvSpPr>
            <a:spLocks noChangeShapeType="1"/>
          </p:cNvSpPr>
          <p:nvPr/>
        </p:nvSpPr>
        <p:spPr bwMode="auto">
          <a:xfrm flipV="1">
            <a:off x="8028384" y="2708918"/>
            <a:ext cx="590872" cy="33405"/>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0" name="TextBox 29"/>
          <p:cNvSpPr txBox="1"/>
          <p:nvPr/>
        </p:nvSpPr>
        <p:spPr>
          <a:xfrm>
            <a:off x="4427984" y="44624"/>
            <a:ext cx="1910494" cy="646331"/>
          </a:xfrm>
          <a:prstGeom prst="rect">
            <a:avLst/>
          </a:prstGeom>
          <a:noFill/>
        </p:spPr>
        <p:txBody>
          <a:bodyPr wrap="square" rtlCol="1">
            <a:spAutoFit/>
          </a:bodyPr>
          <a:lstStyle/>
          <a:p>
            <a:r>
              <a:rPr lang="en-US" dirty="0"/>
              <a:t>Mucilage sheath</a:t>
            </a:r>
          </a:p>
          <a:p>
            <a:endParaRPr lang="ar-SA" dirty="0"/>
          </a:p>
        </p:txBody>
      </p:sp>
      <p:cxnSp>
        <p:nvCxnSpPr>
          <p:cNvPr id="31" name="Straight Arrow Connector 30"/>
          <p:cNvCxnSpPr/>
          <p:nvPr/>
        </p:nvCxnSpPr>
        <p:spPr>
          <a:xfrm flipV="1">
            <a:off x="6266470" y="2132856"/>
            <a:ext cx="393762" cy="4575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6516216" y="1412776"/>
            <a:ext cx="1008112" cy="5760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7524328" y="3933057"/>
            <a:ext cx="1440161" cy="369332"/>
          </a:xfrm>
          <a:prstGeom prst="rect">
            <a:avLst/>
          </a:prstGeom>
          <a:noFill/>
        </p:spPr>
        <p:txBody>
          <a:bodyPr wrap="square" rtlCol="1">
            <a:spAutoFit/>
          </a:bodyPr>
          <a:lstStyle/>
          <a:p>
            <a:r>
              <a:rPr lang="en-US" dirty="0"/>
              <a:t>Heterocyst</a:t>
            </a:r>
          </a:p>
        </p:txBody>
      </p:sp>
      <p:cxnSp>
        <p:nvCxnSpPr>
          <p:cNvPr id="37" name="Straight Arrow Connector 36"/>
          <p:cNvCxnSpPr/>
          <p:nvPr/>
        </p:nvCxnSpPr>
        <p:spPr>
          <a:xfrm flipH="1">
            <a:off x="8619256" y="3176101"/>
            <a:ext cx="129208" cy="7569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754821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505200" y="1447800"/>
            <a:ext cx="4572000" cy="3416320"/>
          </a:xfrm>
          <a:prstGeom prst="rect">
            <a:avLst/>
          </a:prstGeom>
        </p:spPr>
        <p:txBody>
          <a:bodyPr>
            <a:spAutoFit/>
          </a:bodyPr>
          <a:lstStyle/>
          <a:p>
            <a:r>
              <a:rPr lang="ar-SA" dirty="0" smtClean="0"/>
              <a:t>طحلب </a:t>
            </a:r>
            <a:r>
              <a:rPr lang="ar-SA" dirty="0" err="1" smtClean="0"/>
              <a:t>النوستك</a:t>
            </a:r>
            <a:r>
              <a:rPr lang="ar-SA" dirty="0" smtClean="0"/>
              <a:t> من أهم أنواع الطحالب الخضراء </a:t>
            </a:r>
            <a:r>
              <a:rPr lang="ar-SA" dirty="0" err="1" smtClean="0"/>
              <a:t>المزرقة</a:t>
            </a:r>
            <a:r>
              <a:rPr lang="ar-SA" dirty="0" smtClean="0"/>
              <a:t>. وتنتشر في الماء العذب والبيئات شبه الرطبة على هيئة أعداد كبيرة من الخيوط الخضراء </a:t>
            </a:r>
            <a:r>
              <a:rPr lang="ar-SA" dirty="0" err="1" smtClean="0"/>
              <a:t>المزرقة</a:t>
            </a:r>
            <a:r>
              <a:rPr lang="ar-SA" dirty="0" smtClean="0"/>
              <a:t> والمطمورة في أوساط هلامية غشائية أو على هيئة كروية وقد تصل حجمها إلى عدة سنتمترات والخيط عادى ملتوي يشبه السبحة حيث يتكون من عدد كبير من خلايا برميلية الشكل . ويوجد في طرفي الخيط كما يتوزع بين الخلايا حويصلات مغايرة . يقوم </a:t>
            </a:r>
            <a:r>
              <a:rPr lang="ar-SA" dirty="0" err="1" smtClean="0"/>
              <a:t>النوستك</a:t>
            </a:r>
            <a:r>
              <a:rPr lang="ar-SA" dirty="0" smtClean="0"/>
              <a:t> بتثبيت النيتروجين الجوي.</a:t>
            </a:r>
          </a:p>
          <a:p>
            <a:r>
              <a:rPr lang="ar-SA" dirty="0" smtClean="0"/>
              <a:t>ويتكاثر لا جنسياً بالتجزئة وبتكوين </a:t>
            </a:r>
            <a:r>
              <a:rPr lang="ar-SA" dirty="0" err="1" smtClean="0"/>
              <a:t>الأكينات</a:t>
            </a:r>
            <a:r>
              <a:rPr lang="ar-SA" dirty="0" smtClean="0"/>
              <a:t> </a:t>
            </a:r>
            <a:r>
              <a:rPr lang="en-US" dirty="0" err="1" smtClean="0"/>
              <a:t>Akinetes</a:t>
            </a:r>
            <a:r>
              <a:rPr lang="en-US" dirty="0" smtClean="0"/>
              <a:t> </a:t>
            </a:r>
            <a:r>
              <a:rPr lang="ar-SA" dirty="0" smtClean="0"/>
              <a:t>غير المتحركة كما يمكن </a:t>
            </a:r>
            <a:r>
              <a:rPr lang="ar-SA" dirty="0" err="1" smtClean="0"/>
              <a:t>للنوستك</a:t>
            </a:r>
            <a:r>
              <a:rPr lang="ar-SA" dirty="0" smtClean="0"/>
              <a:t> أن يتعايش مع بعض أنواع الفطريات مكوناً كائناً جديداً يسمى </a:t>
            </a:r>
            <a:r>
              <a:rPr lang="ar-SA" dirty="0" err="1" smtClean="0"/>
              <a:t>الأشن</a:t>
            </a:r>
            <a:r>
              <a:rPr lang="ar-SA" dirty="0" smtClean="0"/>
              <a:t> </a:t>
            </a:r>
            <a:r>
              <a:rPr lang="en-US" dirty="0" smtClean="0"/>
              <a:t>lichens </a:t>
            </a:r>
            <a:r>
              <a:rPr lang="ar-SA" dirty="0" smtClean="0"/>
              <a:t>ويستطيع أن ينمو في الأوساط البيئية الصعبة.</a:t>
            </a:r>
            <a:endParaRPr lang="ar-SA" dirty="0"/>
          </a:p>
        </p:txBody>
      </p:sp>
      <p:sp>
        <p:nvSpPr>
          <p:cNvPr id="7" name="مستطيل 6"/>
          <p:cNvSpPr/>
          <p:nvPr/>
        </p:nvSpPr>
        <p:spPr>
          <a:xfrm>
            <a:off x="3990867" y="838200"/>
            <a:ext cx="1826526" cy="584775"/>
          </a:xfrm>
          <a:prstGeom prst="rect">
            <a:avLst/>
          </a:prstGeom>
        </p:spPr>
        <p:txBody>
          <a:bodyPr wrap="none">
            <a:spAutoFit/>
          </a:bodyPr>
          <a:lstStyle/>
          <a:p>
            <a:r>
              <a:rPr lang="en-US" sz="3200" b="1" i="1" dirty="0" err="1" smtClean="0"/>
              <a:t>Nostoc</a:t>
            </a:r>
            <a:r>
              <a:rPr lang="en-US" sz="3200" b="1" dirty="0" smtClean="0"/>
              <a:t> sp</a:t>
            </a:r>
            <a:endParaRPr lang="en-US" sz="3200" b="1" dirty="0"/>
          </a:p>
        </p:txBody>
      </p:sp>
      <p:pic>
        <p:nvPicPr>
          <p:cNvPr id="6" name="Picture 4" descr="75"/>
          <p:cNvPicPr>
            <a:picLocks noChangeAspect="1" noChangeArrowheads="1"/>
          </p:cNvPicPr>
          <p:nvPr/>
        </p:nvPicPr>
        <p:blipFill>
          <a:blip r:embed="rId2"/>
          <a:srcRect/>
          <a:stretch>
            <a:fillRect/>
          </a:stretch>
        </p:blipFill>
        <p:spPr bwMode="auto">
          <a:xfrm>
            <a:off x="381000" y="762000"/>
            <a:ext cx="3095625" cy="53625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836712"/>
            <a:ext cx="7054552" cy="3024335"/>
          </a:xfrm>
        </p:spPr>
        <p:txBody>
          <a:bodyPr>
            <a:normAutofit fontScale="90000"/>
          </a:bodyPr>
          <a:lstStyle/>
          <a:p>
            <a:pPr algn="l"/>
            <a:r>
              <a:rPr lang="en-US" sz="3600" dirty="0" smtClean="0"/>
              <a:t>K: </a:t>
            </a:r>
            <a:r>
              <a:rPr lang="en-US" sz="3600" dirty="0" err="1" smtClean="0"/>
              <a:t>Monera</a:t>
            </a:r>
            <a:r>
              <a:rPr lang="en-US" sz="3600" dirty="0" smtClean="0"/>
              <a:t/>
            </a:r>
            <a:br>
              <a:rPr lang="en-US" sz="3600" dirty="0" smtClean="0"/>
            </a:br>
            <a:r>
              <a:rPr lang="en-US" sz="3600" dirty="0" smtClean="0"/>
              <a:t>D: Cyanophyta</a:t>
            </a:r>
            <a:br>
              <a:rPr lang="en-US" sz="3600" dirty="0" smtClean="0"/>
            </a:br>
            <a:r>
              <a:rPr lang="en-US" sz="3600" dirty="0" err="1" smtClean="0"/>
              <a:t>Cl</a:t>
            </a:r>
            <a:r>
              <a:rPr lang="en-US" sz="3600" dirty="0" smtClean="0"/>
              <a:t>: </a:t>
            </a:r>
            <a:r>
              <a:rPr lang="en-US" sz="3600" dirty="0" err="1" smtClean="0"/>
              <a:t>Cyanophyceae</a:t>
            </a:r>
            <a:r>
              <a:rPr lang="en-US" sz="3600" dirty="0" smtClean="0"/>
              <a:t/>
            </a:r>
            <a:br>
              <a:rPr lang="en-US" sz="3600" dirty="0" smtClean="0"/>
            </a:br>
            <a:r>
              <a:rPr lang="en-US" sz="3600" dirty="0" err="1" smtClean="0"/>
              <a:t>Or:Nostocales</a:t>
            </a:r>
            <a:r>
              <a:rPr lang="en-US" sz="3600" dirty="0" smtClean="0"/>
              <a:t/>
            </a:r>
            <a:br>
              <a:rPr lang="en-US" sz="3600" dirty="0" smtClean="0"/>
            </a:br>
            <a:r>
              <a:rPr lang="en-US" sz="3600" dirty="0" smtClean="0"/>
              <a:t> F:Nostocaceae</a:t>
            </a:r>
            <a:br>
              <a:rPr lang="en-US" sz="3600" dirty="0" smtClean="0"/>
            </a:br>
            <a:r>
              <a:rPr lang="en-US" sz="3600" dirty="0" smtClean="0"/>
              <a:t>Ex: </a:t>
            </a:r>
            <a:r>
              <a:rPr lang="en-US" sz="3600" i="1" dirty="0" smtClean="0"/>
              <a:t>Anabaena </a:t>
            </a:r>
            <a:r>
              <a:rPr lang="en-US" sz="3600" dirty="0" smtClean="0"/>
              <a:t>sp</a:t>
            </a:r>
            <a:r>
              <a:rPr lang="en-US" dirty="0" smtClean="0"/>
              <a:t>.</a:t>
            </a:r>
            <a:br>
              <a:rPr lang="en-US" dirty="0" smtClean="0"/>
            </a:br>
            <a:r>
              <a:rPr lang="en-US" dirty="0" smtClean="0"/>
              <a:t/>
            </a:r>
            <a:br>
              <a:rPr lang="en-US" dirty="0" smtClean="0"/>
            </a:br>
            <a:endParaRPr lang="ar-SA"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752" y="12778"/>
            <a:ext cx="1403647" cy="6902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51720" y="3646027"/>
            <a:ext cx="2809875" cy="2805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691680" y="3300347"/>
            <a:ext cx="1910494" cy="646331"/>
          </a:xfrm>
          <a:prstGeom prst="rect">
            <a:avLst/>
          </a:prstGeom>
          <a:noFill/>
        </p:spPr>
        <p:txBody>
          <a:bodyPr wrap="square" rtlCol="1">
            <a:spAutoFit/>
          </a:bodyPr>
          <a:lstStyle/>
          <a:p>
            <a:endParaRPr lang="en-US" dirty="0"/>
          </a:p>
          <a:p>
            <a:endParaRPr lang="ar-SA" dirty="0"/>
          </a:p>
        </p:txBody>
      </p:sp>
      <p:pic>
        <p:nvPicPr>
          <p:cNvPr id="3078" name="Picture 6" descr="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457461" y="1150938"/>
            <a:ext cx="1656184" cy="487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TextBox 24"/>
          <p:cNvSpPr txBox="1"/>
          <p:nvPr/>
        </p:nvSpPr>
        <p:spPr>
          <a:xfrm>
            <a:off x="4716016" y="1150938"/>
            <a:ext cx="1741445" cy="646331"/>
          </a:xfrm>
          <a:prstGeom prst="rect">
            <a:avLst/>
          </a:prstGeom>
          <a:noFill/>
        </p:spPr>
        <p:txBody>
          <a:bodyPr wrap="square" rtlCol="1">
            <a:spAutoFit/>
          </a:bodyPr>
          <a:lstStyle/>
          <a:p>
            <a:r>
              <a:rPr lang="en-US" dirty="0"/>
              <a:t>Heterocyst</a:t>
            </a:r>
          </a:p>
          <a:p>
            <a:endParaRPr lang="ar-SA" dirty="0"/>
          </a:p>
        </p:txBody>
      </p:sp>
      <p:cxnSp>
        <p:nvCxnSpPr>
          <p:cNvPr id="27" name="Straight Arrow Connector 26"/>
          <p:cNvCxnSpPr/>
          <p:nvPr/>
        </p:nvCxnSpPr>
        <p:spPr>
          <a:xfrm flipH="1" flipV="1">
            <a:off x="6300192" y="1474103"/>
            <a:ext cx="985361" cy="8747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7596336" y="5373216"/>
            <a:ext cx="1547664" cy="646331"/>
          </a:xfrm>
          <a:prstGeom prst="rect">
            <a:avLst/>
          </a:prstGeom>
          <a:noFill/>
        </p:spPr>
        <p:txBody>
          <a:bodyPr wrap="square" rtlCol="1">
            <a:spAutoFit/>
          </a:bodyPr>
          <a:lstStyle/>
          <a:p>
            <a:r>
              <a:rPr lang="en-US" dirty="0"/>
              <a:t>Heterocyst</a:t>
            </a:r>
          </a:p>
          <a:p>
            <a:endParaRPr lang="ar-SA" dirty="0"/>
          </a:p>
        </p:txBody>
      </p:sp>
      <p:cxnSp>
        <p:nvCxnSpPr>
          <p:cNvPr id="30" name="Straight Arrow Connector 29"/>
          <p:cNvCxnSpPr/>
          <p:nvPr/>
        </p:nvCxnSpPr>
        <p:spPr>
          <a:xfrm>
            <a:off x="7092280" y="5589240"/>
            <a:ext cx="864096" cy="1071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4860032" y="3502749"/>
            <a:ext cx="1678935" cy="646331"/>
          </a:xfrm>
          <a:prstGeom prst="rect">
            <a:avLst/>
          </a:prstGeom>
          <a:noFill/>
        </p:spPr>
        <p:txBody>
          <a:bodyPr wrap="square" rtlCol="1">
            <a:spAutoFit/>
          </a:bodyPr>
          <a:lstStyle/>
          <a:p>
            <a:r>
              <a:rPr lang="en-US" dirty="0" err="1"/>
              <a:t>Hormogonium</a:t>
            </a:r>
            <a:endParaRPr lang="en-US" dirty="0"/>
          </a:p>
          <a:p>
            <a:endParaRPr lang="ar-SA" dirty="0"/>
          </a:p>
        </p:txBody>
      </p:sp>
      <p:cxnSp>
        <p:nvCxnSpPr>
          <p:cNvPr id="4097" name="Straight Connector 4096"/>
          <p:cNvCxnSpPr/>
          <p:nvPr/>
        </p:nvCxnSpPr>
        <p:spPr>
          <a:xfrm>
            <a:off x="6660232" y="2924944"/>
            <a:ext cx="0" cy="2016224"/>
          </a:xfrm>
          <a:prstGeom prst="line">
            <a:avLst/>
          </a:prstGeom>
        </p:spPr>
        <p:style>
          <a:lnRef idx="1">
            <a:schemeClr val="dk1"/>
          </a:lnRef>
          <a:fillRef idx="0">
            <a:schemeClr val="dk1"/>
          </a:fillRef>
          <a:effectRef idx="0">
            <a:schemeClr val="dk1"/>
          </a:effectRef>
          <a:fontRef idx="minor">
            <a:schemeClr val="tx1"/>
          </a:fontRef>
        </p:style>
      </p:cxnSp>
      <p:cxnSp>
        <p:nvCxnSpPr>
          <p:cNvPr id="4101" name="Straight Arrow Connector 4100"/>
          <p:cNvCxnSpPr/>
          <p:nvPr/>
        </p:nvCxnSpPr>
        <p:spPr>
          <a:xfrm flipV="1">
            <a:off x="6660232" y="2852936"/>
            <a:ext cx="432048" cy="720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03" name="Straight Arrow Connector 4102"/>
          <p:cNvCxnSpPr/>
          <p:nvPr/>
        </p:nvCxnSpPr>
        <p:spPr>
          <a:xfrm>
            <a:off x="6660232" y="4941168"/>
            <a:ext cx="288032" cy="107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05" name="TextBox 4104"/>
          <p:cNvSpPr txBox="1"/>
          <p:nvPr/>
        </p:nvSpPr>
        <p:spPr>
          <a:xfrm>
            <a:off x="7956376" y="1474103"/>
            <a:ext cx="1187624" cy="923330"/>
          </a:xfrm>
          <a:prstGeom prst="rect">
            <a:avLst/>
          </a:prstGeom>
          <a:noFill/>
        </p:spPr>
        <p:txBody>
          <a:bodyPr wrap="square" rtlCol="1">
            <a:spAutoFit/>
          </a:bodyPr>
          <a:lstStyle/>
          <a:p>
            <a:r>
              <a:rPr lang="en-US" dirty="0"/>
              <a:t>Mucilage sheath</a:t>
            </a:r>
          </a:p>
          <a:p>
            <a:endParaRPr lang="ar-SA" dirty="0"/>
          </a:p>
        </p:txBody>
      </p:sp>
      <p:cxnSp>
        <p:nvCxnSpPr>
          <p:cNvPr id="4107" name="Straight Arrow Connector 4106"/>
          <p:cNvCxnSpPr/>
          <p:nvPr/>
        </p:nvCxnSpPr>
        <p:spPr>
          <a:xfrm>
            <a:off x="7956376" y="1474103"/>
            <a:ext cx="413792" cy="4373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3772820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264C251EE0AE449B2D92C9C7EA38C1" ma:contentTypeVersion="1" ma:contentTypeDescription="Create a new document." ma:contentTypeScope="" ma:versionID="7feb5f1a9e52e8be357bcf21a0737f37">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CF712F3-7D96-4F90-8DB0-6EA34AE975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3BB7E6-28A4-4061-BB90-BAE7BBF1106C}">
  <ds:schemaRefs>
    <ds:schemaRef ds:uri="http://schemas.microsoft.com/sharepoint/v3/contenttype/forms"/>
  </ds:schemaRefs>
</ds:datastoreItem>
</file>

<file path=customXml/itemProps3.xml><?xml version="1.0" encoding="utf-8"?>
<ds:datastoreItem xmlns:ds="http://schemas.openxmlformats.org/officeDocument/2006/customXml" ds:itemID="{5B5577DB-2BF9-4993-BE86-A7B496C667BD}">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1578</TotalTime>
  <Words>449</Words>
  <Application>Microsoft Office PowerPoint</Application>
  <PresentationFormat>عرض على الشاشة (3:4)‏</PresentationFormat>
  <Paragraphs>89</Paragraphs>
  <Slides>16</Slides>
  <Notes>0</Notes>
  <HiddenSlides>0</HiddenSlides>
  <MMClips>0</MMClips>
  <ScaleCrop>false</ScaleCrop>
  <HeadingPairs>
    <vt:vector size="4" baseType="variant">
      <vt:variant>
        <vt:lpstr>سمة</vt:lpstr>
      </vt:variant>
      <vt:variant>
        <vt:i4>1</vt:i4>
      </vt:variant>
      <vt:variant>
        <vt:lpstr>عناوين الشرائح</vt:lpstr>
      </vt:variant>
      <vt:variant>
        <vt:i4>16</vt:i4>
      </vt:variant>
    </vt:vector>
  </HeadingPairs>
  <TitlesOfParts>
    <vt:vector size="17" baseType="lpstr">
      <vt:lpstr>Office Theme</vt:lpstr>
      <vt:lpstr>2</vt:lpstr>
      <vt:lpstr>الشريحة 2</vt:lpstr>
      <vt:lpstr>K: Monera D: Cyanophyta Cl: Cyanophyceae Or: Nostocales F:Oscillatoriaceae Ex: Oscillatoria sp. </vt:lpstr>
      <vt:lpstr>الشريحة 4</vt:lpstr>
      <vt:lpstr>K: Monera D: Cyanophyta Cl: Cyanophyceae Or: Nostocales F:Oscillatoriaceae Ex: Phormidium sp.</vt:lpstr>
      <vt:lpstr> </vt:lpstr>
      <vt:lpstr>الشريحة 7</vt:lpstr>
      <vt:lpstr>الشريحة 8</vt:lpstr>
      <vt:lpstr>K: Monera D: Cyanophyta Cl: Cyanophyceae Or:Nostocales  F:Nostocaceae Ex: Anabaena sp.  </vt:lpstr>
      <vt:lpstr>الشريحة 10</vt:lpstr>
      <vt:lpstr>الشريحة 11</vt:lpstr>
      <vt:lpstr>الشريحة 12</vt:lpstr>
      <vt:lpstr>K: Monera D: Cyanophyta Cl: Cyanophyceae Or:Nostocales F:Scytonemataceae Ex: Scytonema sp. </vt:lpstr>
      <vt:lpstr>الشريحة 14</vt:lpstr>
      <vt:lpstr>K: Protista D: Euglenophyta Cl:Euglenophyceae Or:Euglenales F:Euglenaceae Ex: Euglena sp. </vt:lpstr>
      <vt:lpstr>الشريحة 16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Maha</dc:creator>
  <cp:lastModifiedBy>RMM</cp:lastModifiedBy>
  <cp:revision>40</cp:revision>
  <dcterms:created xsi:type="dcterms:W3CDTF">2012-01-06T10:22:33Z</dcterms:created>
  <dcterms:modified xsi:type="dcterms:W3CDTF">2012-09-28T10:54:08Z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0x01010018264C251EE0AE449B2D92C9C7EA38C1</vt:lpwstr>
  </property>
</Properties>
</file>