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6" r:id="rId4"/>
    <p:sldId id="258" r:id="rId5"/>
    <p:sldId id="261" r:id="rId6"/>
    <p:sldId id="262" r:id="rId7"/>
    <p:sldId id="263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32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80A06B3-A9C6-4373-A35C-EE269F27D469}" type="datetimeFigureOut">
              <a:rPr lang="ar-SA" smtClean="0"/>
              <a:t>01/04/34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BC83C7A-FD51-45B7-8850-CFC665AA14CF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03DE-3E51-4964-B6E1-98CBE2040180}" type="datetime1">
              <a:rPr lang="ar-SA" smtClean="0"/>
              <a:t>01/04/34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E70A-448C-4895-80EE-2F9B219ED1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9C0B-65EF-469A-9429-8E499CB098D1}" type="datetime1">
              <a:rPr lang="ar-SA" smtClean="0"/>
              <a:t>01/04/34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E70A-448C-4895-80EE-2F9B219ED1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DF65-3976-48FF-B2A4-A4DE3DDEB5E2}" type="datetime1">
              <a:rPr lang="ar-SA" smtClean="0"/>
              <a:t>01/04/34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E70A-448C-4895-80EE-2F9B219ED1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عنوان و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26BD-5535-4A72-8425-FEED57D52C8C}" type="datetime1">
              <a:rPr lang="ar-SA" smtClean="0"/>
              <a:t>01/04/34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E70A-448C-4895-80EE-2F9B219ED1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BAE5-2099-4034-A3F1-190A9377E693}" type="datetime1">
              <a:rPr lang="ar-SA" smtClean="0"/>
              <a:t>01/04/34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E70A-448C-4895-80EE-2F9B219ED1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656A-C0A5-4AE2-998F-715556152F86}" type="datetime1">
              <a:rPr lang="ar-SA" smtClean="0"/>
              <a:t>01/04/34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E70A-448C-4895-80EE-2F9B219ED1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A7F6-771F-4756-9501-57BAFEFF0A93}" type="datetime1">
              <a:rPr lang="ar-SA" smtClean="0"/>
              <a:t>01/04/34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E70A-448C-4895-80EE-2F9B219ED1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F276-13C9-4B3A-958A-3F6F32C22540}" type="datetime1">
              <a:rPr lang="ar-SA" smtClean="0"/>
              <a:t>01/04/34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E70A-448C-4895-80EE-2F9B219ED1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9C53-0ABB-4953-B3D5-B0EFE5C4F581}" type="datetime1">
              <a:rPr lang="ar-SA" smtClean="0"/>
              <a:t>01/04/34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E70A-448C-4895-80EE-2F9B219ED1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A10C2-F3FD-408D-884B-F6163302F2EA}" type="datetime1">
              <a:rPr lang="ar-SA" smtClean="0"/>
              <a:t>01/04/34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E70A-448C-4895-80EE-2F9B219ED1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0890-E8A5-4A27-9AE7-B77C217D6193}" type="datetime1">
              <a:rPr lang="ar-SA" smtClean="0"/>
              <a:t>01/04/34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E70A-448C-4895-80EE-2F9B219ED1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E85A-7C00-4DAA-A58F-23C4823AA0F2}" type="datetime1">
              <a:rPr lang="ar-SA" smtClean="0"/>
              <a:t>01/04/34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E70A-448C-4895-80EE-2F9B219ED14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216AA-E6E2-4B54-B13E-8DB2C102E74A}" type="datetime1">
              <a:rPr lang="ar-SA" smtClean="0"/>
              <a:t>01/04/34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3E70A-448C-4895-80EE-2F9B219ED14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403773"/>
            <a:ext cx="7772400" cy="92333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الحقوق المتعلقة بالتركة</a:t>
            </a:r>
            <a:endParaRPr lang="ar-SA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7570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DecoType Naskh Extensions" pitchFamily="2" charset="-78"/>
              </a:rPr>
              <a:t>وفاء بنت محمد العيسى</a:t>
            </a:r>
          </a:p>
          <a:p>
            <a:r>
              <a:rPr lang="ar-SA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DecoType Naskh Extensions" pitchFamily="2" charset="-78"/>
              </a:rPr>
              <a:t>المحاضرة </a:t>
            </a:r>
            <a:r>
              <a:rPr lang="ar-SA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DecoType Naskh Extensions" pitchFamily="2" charset="-78"/>
              </a:rPr>
              <a:t>الثانية </a:t>
            </a:r>
            <a:r>
              <a:rPr lang="ar-SA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DecoType Naskh Extensions" pitchFamily="2" charset="-78"/>
              </a:rPr>
              <a:t>(1</a:t>
            </a:r>
            <a:r>
              <a:rPr lang="ar-SA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DecoType Naskh Extensions" pitchFamily="2" charset="-78"/>
              </a:rPr>
              <a:t>)</a:t>
            </a:r>
            <a:endParaRPr lang="ar-SA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DecoType Naskh Extensions" pitchFamily="2" charset="-78"/>
            </a:endParaRPr>
          </a:p>
        </p:txBody>
      </p:sp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الحق الرابع: الوصية</a:t>
            </a:r>
            <a:endParaRPr lang="ar-SA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صورة 3" descr="$2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E70A-448C-4895-80EE-2F9B219ED140}" type="slidenum">
              <a:rPr lang="ar-SA" smtClean="0"/>
              <a:pPr/>
              <a:t>10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212365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DecoType Naskh Extensions" pitchFamily="2" charset="-78"/>
              </a:rPr>
              <a:t>تعريف الوصية: </a:t>
            </a:r>
            <a:b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DecoType Naskh Extensions" pitchFamily="2" charset="-78"/>
              </a:rPr>
            </a:br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DecoType Naskh Extensions" pitchFamily="2" charset="-78"/>
              </a:rPr>
              <a:t>تبرع </a:t>
            </a:r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DecoType Naskh Extensions" pitchFamily="2" charset="-78"/>
              </a:rPr>
              <a:t>الميت بشيء  من ماله بعد موته،  ويشترط لصحتها  ما </a:t>
            </a:r>
            <a:r>
              <a:rPr lang="ar-SA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DecoType Naskh Extensions" pitchFamily="2" charset="-78"/>
              </a:rPr>
              <a:t>يلي:</a:t>
            </a:r>
            <a:endParaRPr lang="ar-SA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DecoType Naskh Extensions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2335550"/>
            <a:ext cx="8229600" cy="430271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Low">
              <a:buNone/>
            </a:pPr>
            <a:r>
              <a:rPr lang="ar-S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1.</a:t>
            </a: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أن تكون لغير وارث</a:t>
            </a:r>
          </a:p>
          <a:p>
            <a:pPr algn="justLow">
              <a:buNone/>
            </a:pPr>
            <a:r>
              <a:rPr lang="ar-S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2.</a:t>
            </a: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أن تكون بالثلث فأقل</a:t>
            </a:r>
          </a:p>
          <a:p>
            <a:pPr algn="justLow">
              <a:buNone/>
            </a:pPr>
            <a:r>
              <a:rPr lang="ar-S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3.</a:t>
            </a: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أن تكون الوصية في  حال تمام عقل وإدراك  الشخص قبل موته</a:t>
            </a:r>
          </a:p>
          <a:p>
            <a:pPr algn="justLow">
              <a:buNone/>
            </a:pP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ويضاف شرط رابع: ألا  يقصد الموصي حرمان  الورثة أو مضارة الوارث  بالوصية </a:t>
            </a:r>
            <a:r>
              <a:rPr lang="ar-S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لقوله: </a:t>
            </a: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" من بعد  وصية يوصى </a:t>
            </a:r>
            <a:r>
              <a:rPr lang="ar-S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به</a:t>
            </a: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أو دين  غير </a:t>
            </a:r>
            <a:r>
              <a:rPr lang="ar-S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مضار”.</a:t>
            </a:r>
            <a:endParaRPr lang="ar-S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E70A-448C-4895-80EE-2F9B219ED140}" type="slidenum">
              <a:rPr lang="ar-SA" smtClean="0"/>
              <a:pPr/>
              <a:t>11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الحقوق المتعلقة بالتركة</a:t>
            </a:r>
            <a:endParaRPr lang="ar-SA" b="1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صورة 3" descr="$0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E70A-448C-4895-80EE-2F9B219ED140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75432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الحق الأول: </a:t>
            </a:r>
            <a:r>
              <a:rPr lang="ar-SA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مؤونة</a:t>
            </a:r>
            <a:r>
              <a:rPr lang="ar-SA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تجهيز الميت نفسه، وقدم على  كافة الحقوق لأنه من الحوائج الأصلية التي تقدم  على غيرها كالنفقة عليه في حياته</a:t>
            </a:r>
            <a:endParaRPr lang="ar-SA" sz="3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صورة 3" descr="$4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336800"/>
            <a:ext cx="8229600" cy="3900512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E70A-448C-4895-80EE-2F9B219ED140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الحق الثاني: الحقوق المتعلقة بعين التركة</a:t>
            </a:r>
            <a:endParaRPr lang="ar-SA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صورة 3" descr="$1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E70A-448C-4895-80EE-2F9B219ED140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الحق الثالث: الحقوق المرسلة</a:t>
            </a:r>
            <a:endParaRPr lang="ar-SA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4" name="صورة 3" descr="$3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E70A-448C-4895-80EE-2F9B219ED140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212365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تعريف الحقوق المرسلة: </a:t>
            </a:r>
            <a:b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هي </a:t>
            </a:r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الحقوق  المتعلقة بذمة  الميت لا بعين  التركة.</a:t>
            </a:r>
            <a:endParaRPr lang="ar-SA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5536" y="3789040"/>
            <a:ext cx="8229600" cy="1717393"/>
          </a:xfrm>
        </p:spPr>
        <p:txBody>
          <a:bodyPr>
            <a:spAutoFit/>
          </a:bodyPr>
          <a:lstStyle/>
          <a:p>
            <a:pPr algn="justLow"/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حق الآدميين</a:t>
            </a:r>
          </a:p>
          <a:p>
            <a:pPr algn="justLow"/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حق الله تعالى</a:t>
            </a:r>
            <a:endParaRPr lang="ar-SA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E70A-448C-4895-80EE-2F9B219ED140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DecoType Naskh Extensions" pitchFamily="2" charset="-78"/>
              </a:rPr>
              <a:t> أمثلة على حقوق </a:t>
            </a:r>
            <a:r>
              <a:rPr lang="ar-SA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DecoType Naskh Extensions" pitchFamily="2" charset="-78"/>
              </a:rPr>
              <a:t>الآدميين:</a:t>
            </a:r>
            <a:endParaRPr lang="ar-SA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DecoType Naskh Extensions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65858"/>
            <a:ext cx="8229600" cy="3662541"/>
          </a:xfrm>
        </p:spPr>
        <p:txBody>
          <a:bodyPr>
            <a:spAutoFit/>
          </a:bodyPr>
          <a:lstStyle/>
          <a:p>
            <a:pPr algn="justLow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الديون</a:t>
            </a:r>
          </a:p>
          <a:p>
            <a:pPr algn="justLow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الديات</a:t>
            </a:r>
          </a:p>
          <a:p>
            <a:pPr algn="justLow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أجرة المنزل</a:t>
            </a:r>
          </a:p>
          <a:p>
            <a:pPr algn="justLow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القروض</a:t>
            </a:r>
          </a:p>
          <a:p>
            <a:pPr algn="justLow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ثمن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المبيع</a:t>
            </a:r>
            <a:endParaRPr lang="ar-SA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E70A-448C-4895-80EE-2F9B219ED140}" type="slidenum">
              <a:rPr lang="ar-SA" smtClean="0"/>
              <a:pPr/>
              <a:t>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rgbClr val="000000"/>
                </a:solidFill>
                <a:latin typeface="Arial"/>
                <a:cs typeface="DecoType Naskh Extensions" pitchFamily="2" charset="-78"/>
              </a:rPr>
              <a:t>أمثلة على حقوق </a:t>
            </a:r>
            <a:r>
              <a:rPr lang="ar-SA" b="1" dirty="0" smtClean="0">
                <a:solidFill>
                  <a:srgbClr val="000000"/>
                </a:solidFill>
                <a:latin typeface="Arial"/>
                <a:cs typeface="DecoType Naskh Extensions" pitchFamily="2" charset="-78"/>
              </a:rPr>
              <a:t>الله تعالى</a:t>
            </a:r>
            <a:endParaRPr lang="ar-SA" b="1" dirty="0">
              <a:solidFill>
                <a:srgbClr val="000000"/>
              </a:solidFill>
              <a:latin typeface="Arial"/>
              <a:cs typeface="DecoType Naskh Extensions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65858"/>
            <a:ext cx="8229600" cy="2923877"/>
          </a:xfrm>
        </p:spPr>
        <p:txBody>
          <a:bodyPr>
            <a:spAutoFit/>
          </a:bodyPr>
          <a:lstStyle/>
          <a:p>
            <a:pPr algn="justLow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الحج وعنده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مال بعد وفاته.</a:t>
            </a:r>
            <a:endParaRPr lang="ar-SA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Low"/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الكفارات</a:t>
            </a:r>
            <a:endParaRPr lang="ar-SA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justLow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الزكاة</a:t>
            </a:r>
          </a:p>
          <a:p>
            <a:pPr algn="justLow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النذر</a:t>
            </a:r>
            <a:endParaRPr lang="ar-SA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E70A-448C-4895-80EE-2F9B219ED140}" type="slidenum">
              <a:rPr lang="ar-SA" smtClean="0"/>
              <a:pPr/>
              <a:t>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212365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DecoType Naskh Extensions" pitchFamily="2" charset="-78"/>
              </a:rPr>
              <a:t>تساؤل: </a:t>
            </a:r>
            <a:b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DecoType Naskh Extensions" pitchFamily="2" charset="-78"/>
              </a:rPr>
            </a:br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DecoType Naskh Extensions" pitchFamily="2" charset="-78"/>
              </a:rPr>
              <a:t>إذا </a:t>
            </a:r>
            <a:r>
              <a:rPr lang="ar-S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DecoType Naskh Extensions" pitchFamily="2" charset="-78"/>
              </a:rPr>
              <a:t>مات الميت وعليه  كفارات تستغرق التركة،  وعليه حقوق آدميين  فأيهما </a:t>
            </a:r>
            <a:r>
              <a:rPr lang="ar-SA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DecoType Naskh Extensions" pitchFamily="2" charset="-78"/>
              </a:rPr>
              <a:t>يقدم؟</a:t>
            </a:r>
            <a:endParaRPr lang="ar-SA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DecoType Naskh Extensions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544" y="3212976"/>
            <a:ext cx="8229600" cy="3293209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Low">
              <a:buNone/>
            </a:pP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من العلماء من قال: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أن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حقوق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الله مبنية على المسامحة وديون  الآدميين مبينة على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المشاحة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، ولذلك تقدم حقوق الآدميين.</a:t>
            </a:r>
          </a:p>
          <a:p>
            <a:pPr algn="justLow">
              <a:buNone/>
            </a:pP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وقيل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حق  الله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أولى بالتقديم: لقوله صلى الله عليه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وسلم: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”اقضوا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الله فالله أحق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بالوفاء“.</a:t>
            </a:r>
            <a:endParaRPr lang="ar-SA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3E70A-448C-4895-80EE-2F9B219ED140}" type="slidenum">
              <a:rPr lang="ar-SA" smtClean="0"/>
              <a:pPr/>
              <a:t>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238</Words>
  <Application>Microsoft Office PowerPoint</Application>
  <PresentationFormat>عرض على الشاشة (3:4)‏</PresentationFormat>
  <Paragraphs>50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الحقوق المتعلقة بالتركة</vt:lpstr>
      <vt:lpstr>الحقوق المتعلقة بالتركة</vt:lpstr>
      <vt:lpstr>الحق الأول: مؤونة تجهيز الميت نفسه، وقدم على  كافة الحقوق لأنه من الحوائج الأصلية التي تقدم  على غيرها كالنفقة عليه في حياته</vt:lpstr>
      <vt:lpstr>الحق الثاني: الحقوق المتعلقة بعين التركة</vt:lpstr>
      <vt:lpstr>الحق الثالث: الحقوق المرسلة</vt:lpstr>
      <vt:lpstr>تعريف الحقوق المرسلة:   هي الحقوق  المتعلقة بذمة  الميت لا بعين  التركة.</vt:lpstr>
      <vt:lpstr> أمثلة على حقوق الآدميين:</vt:lpstr>
      <vt:lpstr>أمثلة على حقوق الله تعالى</vt:lpstr>
      <vt:lpstr>تساؤل:  إذا مات الميت وعليه  كفارات تستغرق التركة،  وعليه حقوق آدميين  فأيهما يقدم؟</vt:lpstr>
      <vt:lpstr>الحق الرابع: الوصية</vt:lpstr>
      <vt:lpstr>تعريف الوصية:  تبرع الميت بشيء  من ماله بعد موته،  ويشترط لصحتها  ما يلي: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الحقوق المتعلقة بالتركة</dc:title>
  <dc:creator>وفاء بنت محمد العيسى</dc:creator>
  <cp:lastModifiedBy>وفاء بنت محمد العيسى</cp:lastModifiedBy>
  <cp:revision>4</cp:revision>
  <dcterms:created xsi:type="dcterms:W3CDTF">2013-02-10T20:26:42Z</dcterms:created>
  <dcterms:modified xsi:type="dcterms:W3CDTF">2013-02-11T07:15:34Z</dcterms:modified>
</cp:coreProperties>
</file>