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60" r:id="rId4"/>
    <p:sldId id="264" r:id="rId5"/>
    <p:sldId id="265" r:id="rId6"/>
    <p:sldId id="262" r:id="rId7"/>
    <p:sldId id="274" r:id="rId8"/>
    <p:sldId id="275" r:id="rId9"/>
    <p:sldId id="267" r:id="rId10"/>
    <p:sldId id="266" r:id="rId11"/>
    <p:sldId id="268" r:id="rId12"/>
    <p:sldId id="269" r:id="rId13"/>
    <p:sldId id="270" r:id="rId14"/>
    <p:sldId id="261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4547F-4352-4C07-BC04-00231B0A200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7D50EE6-11E8-4FDE-AFC6-2B581B66D908}">
      <dgm:prSet/>
      <dgm:spPr/>
      <dgm:t>
        <a:bodyPr/>
        <a:lstStyle/>
        <a:p>
          <a:pPr rtl="1"/>
          <a:r>
            <a:rPr lang="ar-SA" b="1" smtClean="0"/>
            <a:t>المدرسة السلوكية </a:t>
          </a:r>
          <a:endParaRPr lang="ar-SA"/>
        </a:p>
      </dgm:t>
    </dgm:pt>
    <dgm:pt modelId="{C82C929C-0209-4971-A290-E8F805CCC990}" type="parTrans" cxnId="{9CD86CED-FC42-421C-83D5-CA5E81F4E3D5}">
      <dgm:prSet/>
      <dgm:spPr/>
      <dgm:t>
        <a:bodyPr/>
        <a:lstStyle/>
        <a:p>
          <a:pPr rtl="1"/>
          <a:endParaRPr lang="ar-SA"/>
        </a:p>
      </dgm:t>
    </dgm:pt>
    <dgm:pt modelId="{A6A5C3FF-47B4-415C-B038-E242B9224411}" type="sibTrans" cxnId="{9CD86CED-FC42-421C-83D5-CA5E81F4E3D5}">
      <dgm:prSet/>
      <dgm:spPr/>
      <dgm:t>
        <a:bodyPr/>
        <a:lstStyle/>
        <a:p>
          <a:pPr rtl="1"/>
          <a:endParaRPr lang="ar-SA"/>
        </a:p>
      </dgm:t>
    </dgm:pt>
    <dgm:pt modelId="{35C19737-7CFE-4A75-92F8-BEFE23CD9859}">
      <dgm:prSet/>
      <dgm:spPr/>
      <dgm:t>
        <a:bodyPr/>
        <a:lstStyle/>
        <a:p>
          <a:pPr rtl="1"/>
          <a:r>
            <a:rPr lang="ar-SA" dirty="0" smtClean="0"/>
            <a:t>اهتمت بتحليل عملية التعليم </a:t>
          </a:r>
          <a:endParaRPr lang="ar-SA" dirty="0"/>
        </a:p>
      </dgm:t>
    </dgm:pt>
    <dgm:pt modelId="{63A6A33F-0118-4039-B3A2-F844D7746CB7}" type="parTrans" cxnId="{B493AC6A-FF89-4D6A-8328-EAD63EB99AF2}">
      <dgm:prSet/>
      <dgm:spPr/>
      <dgm:t>
        <a:bodyPr/>
        <a:lstStyle/>
        <a:p>
          <a:pPr rtl="1"/>
          <a:endParaRPr lang="ar-SA"/>
        </a:p>
      </dgm:t>
    </dgm:pt>
    <dgm:pt modelId="{0154EE75-69F9-4430-BD56-61E9F694CCCD}" type="sibTrans" cxnId="{B493AC6A-FF89-4D6A-8328-EAD63EB99AF2}">
      <dgm:prSet/>
      <dgm:spPr/>
      <dgm:t>
        <a:bodyPr/>
        <a:lstStyle/>
        <a:p>
          <a:pPr rtl="1"/>
          <a:endParaRPr lang="ar-SA"/>
        </a:p>
      </dgm:t>
    </dgm:pt>
    <dgm:pt modelId="{C9609BBA-347B-438C-A21C-7CE9EA7447BA}">
      <dgm:prSet/>
      <dgm:spPr/>
      <dgm:t>
        <a:bodyPr/>
        <a:lstStyle/>
        <a:p>
          <a:pPr rtl="1"/>
          <a:r>
            <a:rPr lang="ar-SA" dirty="0" smtClean="0"/>
            <a:t>تحديد أهداف لتعليم ، هو تعديل سلوك الانسان </a:t>
          </a:r>
          <a:endParaRPr lang="ar-SA" dirty="0"/>
        </a:p>
      </dgm:t>
    </dgm:pt>
    <dgm:pt modelId="{28F9E961-A525-4A30-B4F9-E622492DE01C}" type="parTrans" cxnId="{B8320F53-3C52-41B5-89A9-CFFDC8D873D4}">
      <dgm:prSet/>
      <dgm:spPr/>
      <dgm:t>
        <a:bodyPr/>
        <a:lstStyle/>
        <a:p>
          <a:pPr rtl="1"/>
          <a:endParaRPr lang="ar-SA"/>
        </a:p>
      </dgm:t>
    </dgm:pt>
    <dgm:pt modelId="{71133198-A78F-46B8-958F-88985044F872}" type="sibTrans" cxnId="{B8320F53-3C52-41B5-89A9-CFFDC8D873D4}">
      <dgm:prSet/>
      <dgm:spPr/>
      <dgm:t>
        <a:bodyPr/>
        <a:lstStyle/>
        <a:p>
          <a:pPr rtl="1"/>
          <a:endParaRPr lang="ar-SA"/>
        </a:p>
      </dgm:t>
    </dgm:pt>
    <dgm:pt modelId="{7EF29B45-07D3-4B7D-9859-46FA77051867}">
      <dgm:prSet/>
      <dgm:spPr/>
      <dgm:t>
        <a:bodyPr/>
        <a:lstStyle/>
        <a:p>
          <a:pPr rtl="1"/>
          <a:r>
            <a:rPr lang="ar-SA" dirty="0" smtClean="0"/>
            <a:t>بناء مفاهيم ونظريات لتعليم منها ( التدعيم ، الدوافع ، الفروق الفردية).</a:t>
          </a:r>
          <a:endParaRPr lang="ar-SA" dirty="0"/>
        </a:p>
      </dgm:t>
    </dgm:pt>
    <dgm:pt modelId="{5D4AF169-6663-4651-867C-518D777267E0}" type="parTrans" cxnId="{E53964E8-40EE-48F2-A07A-B85E6BAE934E}">
      <dgm:prSet/>
      <dgm:spPr/>
      <dgm:t>
        <a:bodyPr/>
        <a:lstStyle/>
        <a:p>
          <a:pPr rtl="1"/>
          <a:endParaRPr lang="ar-SA"/>
        </a:p>
      </dgm:t>
    </dgm:pt>
    <dgm:pt modelId="{2607D8DE-E19A-4659-9A10-A568480B2F62}" type="sibTrans" cxnId="{E53964E8-40EE-48F2-A07A-B85E6BAE934E}">
      <dgm:prSet/>
      <dgm:spPr/>
      <dgm:t>
        <a:bodyPr/>
        <a:lstStyle/>
        <a:p>
          <a:pPr rtl="1"/>
          <a:endParaRPr lang="ar-SA"/>
        </a:p>
      </dgm:t>
    </dgm:pt>
    <dgm:pt modelId="{189A995A-2832-4FA7-AE26-AA75665EDF4A}">
      <dgm:prSet custT="1"/>
      <dgm:spPr/>
      <dgm:t>
        <a:bodyPr/>
        <a:lstStyle/>
        <a:p>
          <a:pPr rtl="1"/>
          <a:r>
            <a:rPr lang="ar-SA" sz="3200" dirty="0" smtClean="0"/>
            <a:t>مثال : العالم </a:t>
          </a:r>
          <a:r>
            <a:rPr lang="ar-SA" sz="3200" dirty="0" err="1" smtClean="0"/>
            <a:t>سكينر</a:t>
          </a:r>
          <a:r>
            <a:rPr lang="ar-SA" sz="3200" dirty="0" smtClean="0"/>
            <a:t> اقترح استخدام مفهوم التدعيم الإيجابي لتشجيع التلاميذ على تعلم سلوك جديد مرغوب فيه . </a:t>
          </a:r>
          <a:endParaRPr lang="ar-SA" sz="3200" dirty="0"/>
        </a:p>
      </dgm:t>
    </dgm:pt>
    <dgm:pt modelId="{D49F453B-B8C9-4A4A-85DE-3F0656532178}" type="parTrans" cxnId="{8ECFAA13-8BFE-4914-A005-7FD9ADE909B9}">
      <dgm:prSet/>
      <dgm:spPr/>
      <dgm:t>
        <a:bodyPr/>
        <a:lstStyle/>
        <a:p>
          <a:pPr rtl="1"/>
          <a:endParaRPr lang="ar-SA"/>
        </a:p>
      </dgm:t>
    </dgm:pt>
    <dgm:pt modelId="{00166344-2B02-4A5B-AD3D-544D46D989F5}" type="sibTrans" cxnId="{8ECFAA13-8BFE-4914-A005-7FD9ADE909B9}">
      <dgm:prSet/>
      <dgm:spPr/>
      <dgm:t>
        <a:bodyPr/>
        <a:lstStyle/>
        <a:p>
          <a:pPr rtl="1"/>
          <a:endParaRPr lang="ar-SA"/>
        </a:p>
      </dgm:t>
    </dgm:pt>
    <dgm:pt modelId="{81752071-3616-4598-9DAF-0CEF8C985D40}" type="pres">
      <dgm:prSet presAssocID="{D514547F-4352-4C07-BC04-00231B0A20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AD882FF-4EEF-464B-9906-B2889C23338E}" type="pres">
      <dgm:prSet presAssocID="{87D50EE6-11E8-4FDE-AFC6-2B581B66D908}" presName="linNode" presStyleCnt="0"/>
      <dgm:spPr/>
    </dgm:pt>
    <dgm:pt modelId="{7032C7FB-6CB2-4BE2-B2AB-7A8D7BE101BD}" type="pres">
      <dgm:prSet presAssocID="{87D50EE6-11E8-4FDE-AFC6-2B581B66D90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9BFF65-A636-495E-B023-E130BF749173}" type="pres">
      <dgm:prSet presAssocID="{87D50EE6-11E8-4FDE-AFC6-2B581B66D90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492AD90-291D-4975-A91D-EE50D662561B}" type="pres">
      <dgm:prSet presAssocID="{A6A5C3FF-47B4-415C-B038-E242B9224411}" presName="sp" presStyleCnt="0"/>
      <dgm:spPr/>
    </dgm:pt>
    <dgm:pt modelId="{48B561ED-4370-4694-8244-E636E4703522}" type="pres">
      <dgm:prSet presAssocID="{189A995A-2832-4FA7-AE26-AA75665EDF4A}" presName="linNode" presStyleCnt="0"/>
      <dgm:spPr/>
    </dgm:pt>
    <dgm:pt modelId="{051B3D77-09B1-4F8D-B00E-19339C0319C7}" type="pres">
      <dgm:prSet presAssocID="{189A995A-2832-4FA7-AE26-AA75665EDF4A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C9DD39C-90BB-4CB6-845A-C608191CAA62}" type="presOf" srcId="{7EF29B45-07D3-4B7D-9859-46FA77051867}" destId="{519BFF65-A636-495E-B023-E130BF749173}" srcOrd="0" destOrd="2" presId="urn:microsoft.com/office/officeart/2005/8/layout/vList5"/>
    <dgm:cxn modelId="{B8320F53-3C52-41B5-89A9-CFFDC8D873D4}" srcId="{87D50EE6-11E8-4FDE-AFC6-2B581B66D908}" destId="{C9609BBA-347B-438C-A21C-7CE9EA7447BA}" srcOrd="1" destOrd="0" parTransId="{28F9E961-A525-4A30-B4F9-E622492DE01C}" sibTransId="{71133198-A78F-46B8-958F-88985044F872}"/>
    <dgm:cxn modelId="{9CD86CED-FC42-421C-83D5-CA5E81F4E3D5}" srcId="{D514547F-4352-4C07-BC04-00231B0A200A}" destId="{87D50EE6-11E8-4FDE-AFC6-2B581B66D908}" srcOrd="0" destOrd="0" parTransId="{C82C929C-0209-4971-A290-E8F805CCC990}" sibTransId="{A6A5C3FF-47B4-415C-B038-E242B9224411}"/>
    <dgm:cxn modelId="{0EF203FF-7C32-4E4C-B208-1F117AB656F8}" type="presOf" srcId="{87D50EE6-11E8-4FDE-AFC6-2B581B66D908}" destId="{7032C7FB-6CB2-4BE2-B2AB-7A8D7BE101BD}" srcOrd="0" destOrd="0" presId="urn:microsoft.com/office/officeart/2005/8/layout/vList5"/>
    <dgm:cxn modelId="{8ECFAA13-8BFE-4914-A005-7FD9ADE909B9}" srcId="{D514547F-4352-4C07-BC04-00231B0A200A}" destId="{189A995A-2832-4FA7-AE26-AA75665EDF4A}" srcOrd="1" destOrd="0" parTransId="{D49F453B-B8C9-4A4A-85DE-3F0656532178}" sibTransId="{00166344-2B02-4A5B-AD3D-544D46D989F5}"/>
    <dgm:cxn modelId="{E53964E8-40EE-48F2-A07A-B85E6BAE934E}" srcId="{87D50EE6-11E8-4FDE-AFC6-2B581B66D908}" destId="{7EF29B45-07D3-4B7D-9859-46FA77051867}" srcOrd="2" destOrd="0" parTransId="{5D4AF169-6663-4651-867C-518D777267E0}" sibTransId="{2607D8DE-E19A-4659-9A10-A568480B2F62}"/>
    <dgm:cxn modelId="{652E2140-8A66-49DA-913B-EF64121420DD}" type="presOf" srcId="{D514547F-4352-4C07-BC04-00231B0A200A}" destId="{81752071-3616-4598-9DAF-0CEF8C985D40}" srcOrd="0" destOrd="0" presId="urn:microsoft.com/office/officeart/2005/8/layout/vList5"/>
    <dgm:cxn modelId="{B493AC6A-FF89-4D6A-8328-EAD63EB99AF2}" srcId="{87D50EE6-11E8-4FDE-AFC6-2B581B66D908}" destId="{35C19737-7CFE-4A75-92F8-BEFE23CD9859}" srcOrd="0" destOrd="0" parTransId="{63A6A33F-0118-4039-B3A2-F844D7746CB7}" sibTransId="{0154EE75-69F9-4430-BD56-61E9F694CCCD}"/>
    <dgm:cxn modelId="{28C02E14-B7A9-4E4A-8530-505B7E7E0B46}" type="presOf" srcId="{35C19737-7CFE-4A75-92F8-BEFE23CD9859}" destId="{519BFF65-A636-495E-B023-E130BF749173}" srcOrd="0" destOrd="0" presId="urn:microsoft.com/office/officeart/2005/8/layout/vList5"/>
    <dgm:cxn modelId="{F5DE0B9F-DA64-4D7C-8A30-F4EFEAAA5EEF}" type="presOf" srcId="{189A995A-2832-4FA7-AE26-AA75665EDF4A}" destId="{051B3D77-09B1-4F8D-B00E-19339C0319C7}" srcOrd="0" destOrd="0" presId="urn:microsoft.com/office/officeart/2005/8/layout/vList5"/>
    <dgm:cxn modelId="{BE851519-2066-477B-B332-C36EFF0C403E}" type="presOf" srcId="{C9609BBA-347B-438C-A21C-7CE9EA7447BA}" destId="{519BFF65-A636-495E-B023-E130BF749173}" srcOrd="0" destOrd="1" presId="urn:microsoft.com/office/officeart/2005/8/layout/vList5"/>
    <dgm:cxn modelId="{346B1DB9-809F-41DD-9D8A-42B8482DF35E}" type="presParOf" srcId="{81752071-3616-4598-9DAF-0CEF8C985D40}" destId="{3AD882FF-4EEF-464B-9906-B2889C23338E}" srcOrd="0" destOrd="0" presId="urn:microsoft.com/office/officeart/2005/8/layout/vList5"/>
    <dgm:cxn modelId="{5D89BCCB-9FDE-4E64-BCE5-06E6BA0C3CDD}" type="presParOf" srcId="{3AD882FF-4EEF-464B-9906-B2889C23338E}" destId="{7032C7FB-6CB2-4BE2-B2AB-7A8D7BE101BD}" srcOrd="0" destOrd="0" presId="urn:microsoft.com/office/officeart/2005/8/layout/vList5"/>
    <dgm:cxn modelId="{DA012A23-1AC0-42AB-9842-6DC6202FD6E7}" type="presParOf" srcId="{3AD882FF-4EEF-464B-9906-B2889C23338E}" destId="{519BFF65-A636-495E-B023-E130BF749173}" srcOrd="1" destOrd="0" presId="urn:microsoft.com/office/officeart/2005/8/layout/vList5"/>
    <dgm:cxn modelId="{58FA7613-AC8B-4E31-BA47-EE6366C7F409}" type="presParOf" srcId="{81752071-3616-4598-9DAF-0CEF8C985D40}" destId="{6492AD90-291D-4975-A91D-EE50D662561B}" srcOrd="1" destOrd="0" presId="urn:microsoft.com/office/officeart/2005/8/layout/vList5"/>
    <dgm:cxn modelId="{3549019C-9A2A-464E-AC8F-C65FD8223D49}" type="presParOf" srcId="{81752071-3616-4598-9DAF-0CEF8C985D40}" destId="{48B561ED-4370-4694-8244-E636E4703522}" srcOrd="2" destOrd="0" presId="urn:microsoft.com/office/officeart/2005/8/layout/vList5"/>
    <dgm:cxn modelId="{A9A69334-87F4-4E41-A451-5816AFE755D1}" type="presParOf" srcId="{48B561ED-4370-4694-8244-E636E4703522}" destId="{051B3D77-09B1-4F8D-B00E-19339C0319C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719E57-9252-42A4-8E99-78FCCF294A17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9158467D-1B88-493D-B426-6B4CD420AC25}">
      <dgm:prSet custT="1"/>
      <dgm:spPr/>
      <dgm:t>
        <a:bodyPr/>
        <a:lstStyle/>
        <a:p>
          <a:pPr rtl="1"/>
          <a:r>
            <a:rPr lang="ar-SA" sz="2000" dirty="0" smtClean="0"/>
            <a:t>صياغة المنهج و تحديد محتوياته و موضوعات والخبرات</a:t>
          </a:r>
          <a:endParaRPr lang="ar-SA" sz="2000" dirty="0"/>
        </a:p>
      </dgm:t>
    </dgm:pt>
    <dgm:pt modelId="{E1E7490F-30CD-4306-A7E8-F63D90E81042}" type="parTrans" cxnId="{7B5DCF57-165E-4C25-B3CE-52C2B23E37CB}">
      <dgm:prSet/>
      <dgm:spPr/>
      <dgm:t>
        <a:bodyPr/>
        <a:lstStyle/>
        <a:p>
          <a:pPr rtl="1"/>
          <a:endParaRPr lang="ar-SA" sz="2000"/>
        </a:p>
      </dgm:t>
    </dgm:pt>
    <dgm:pt modelId="{58F74387-EB2A-4FAA-B7B3-9ED512927AC1}" type="sibTrans" cxnId="{7B5DCF57-165E-4C25-B3CE-52C2B23E37CB}">
      <dgm:prSet/>
      <dgm:spPr/>
      <dgm:t>
        <a:bodyPr/>
        <a:lstStyle/>
        <a:p>
          <a:pPr rtl="1"/>
          <a:endParaRPr lang="ar-SA" sz="2000"/>
        </a:p>
      </dgm:t>
    </dgm:pt>
    <dgm:pt modelId="{6F40B0DA-BF0C-44DC-8D0E-A7BE29571C28}">
      <dgm:prSet custT="1"/>
      <dgm:spPr/>
      <dgm:t>
        <a:bodyPr/>
        <a:lstStyle/>
        <a:p>
          <a:pPr rtl="1"/>
          <a:r>
            <a:rPr lang="ar-SA" sz="2000" dirty="0" smtClean="0"/>
            <a:t>وضع المعايير الاساسية لما سوف يدرس وكيف يجب ان يدرس </a:t>
          </a:r>
          <a:endParaRPr lang="ar-SA" sz="2000" dirty="0"/>
        </a:p>
      </dgm:t>
    </dgm:pt>
    <dgm:pt modelId="{34FB4795-0751-4E28-9DC3-4201EDB73DD8}" type="parTrans" cxnId="{C10A4A1D-E83E-4BE5-A1F8-109CAB0761CC}">
      <dgm:prSet/>
      <dgm:spPr/>
      <dgm:t>
        <a:bodyPr/>
        <a:lstStyle/>
        <a:p>
          <a:pPr rtl="1"/>
          <a:endParaRPr lang="ar-SA" sz="2000"/>
        </a:p>
      </dgm:t>
    </dgm:pt>
    <dgm:pt modelId="{FEA96821-2F84-482D-836E-47692D53754F}" type="sibTrans" cxnId="{C10A4A1D-E83E-4BE5-A1F8-109CAB0761CC}">
      <dgm:prSet/>
      <dgm:spPr/>
      <dgm:t>
        <a:bodyPr/>
        <a:lstStyle/>
        <a:p>
          <a:pPr rtl="1"/>
          <a:endParaRPr lang="ar-SA" sz="2000"/>
        </a:p>
      </dgm:t>
    </dgm:pt>
    <dgm:pt modelId="{0549F27D-E81A-41F7-89AD-A9513C63DCAE}">
      <dgm:prSet custT="1"/>
      <dgm:spPr/>
      <dgm:t>
        <a:bodyPr/>
        <a:lstStyle/>
        <a:p>
          <a:pPr rtl="1"/>
          <a:r>
            <a:rPr lang="ar-SA" sz="2000" dirty="0" smtClean="0"/>
            <a:t>تقويم عملية التعليم </a:t>
          </a:r>
          <a:endParaRPr lang="ar-SA" sz="2000" dirty="0"/>
        </a:p>
      </dgm:t>
    </dgm:pt>
    <dgm:pt modelId="{1CE9FBDC-C2CB-46AA-9830-1007A3775F0E}" type="parTrans" cxnId="{FF5C621B-3BAA-4C7D-AE64-4BF234D79DA1}">
      <dgm:prSet/>
      <dgm:spPr/>
      <dgm:t>
        <a:bodyPr/>
        <a:lstStyle/>
        <a:p>
          <a:pPr rtl="1"/>
          <a:endParaRPr lang="ar-SA" sz="2000"/>
        </a:p>
      </dgm:t>
    </dgm:pt>
    <dgm:pt modelId="{2748FABD-DF40-4385-B744-74DA3B9A28A6}" type="sibTrans" cxnId="{FF5C621B-3BAA-4C7D-AE64-4BF234D79DA1}">
      <dgm:prSet/>
      <dgm:spPr/>
      <dgm:t>
        <a:bodyPr/>
        <a:lstStyle/>
        <a:p>
          <a:pPr rtl="1"/>
          <a:endParaRPr lang="ar-SA" sz="2000"/>
        </a:p>
      </dgm:t>
    </dgm:pt>
    <dgm:pt modelId="{CF49F5A2-2ECE-4025-9ACE-0258936A6999}" type="pres">
      <dgm:prSet presAssocID="{54719E57-9252-42A4-8E99-78FCCF294A1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22E743A-2E78-45A1-B48B-CA678B02DD9E}" type="pres">
      <dgm:prSet presAssocID="{9158467D-1B88-493D-B426-6B4CD420AC25}" presName="circ1" presStyleLbl="vennNode1" presStyleIdx="0" presStyleCnt="3"/>
      <dgm:spPr/>
      <dgm:t>
        <a:bodyPr/>
        <a:lstStyle/>
        <a:p>
          <a:pPr rtl="1"/>
          <a:endParaRPr lang="ar-SA"/>
        </a:p>
      </dgm:t>
    </dgm:pt>
    <dgm:pt modelId="{2EF81D3F-69C1-41BA-BBA7-2D306E7877EB}" type="pres">
      <dgm:prSet presAssocID="{9158467D-1B88-493D-B426-6B4CD420AC2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CB0C33-0E70-4453-92F2-2E8BAB11949B}" type="pres">
      <dgm:prSet presAssocID="{6F40B0DA-BF0C-44DC-8D0E-A7BE29571C28}" presName="circ2" presStyleLbl="vennNode1" presStyleIdx="1" presStyleCnt="3"/>
      <dgm:spPr/>
      <dgm:t>
        <a:bodyPr/>
        <a:lstStyle/>
        <a:p>
          <a:pPr rtl="1"/>
          <a:endParaRPr lang="ar-SA"/>
        </a:p>
      </dgm:t>
    </dgm:pt>
    <dgm:pt modelId="{751B1AB2-A9F5-4D7D-AC7B-5D680BD59DD8}" type="pres">
      <dgm:prSet presAssocID="{6F40B0DA-BF0C-44DC-8D0E-A7BE29571C2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64A5AA7-A3CA-4033-AC2A-EA402220EC43}" type="pres">
      <dgm:prSet presAssocID="{0549F27D-E81A-41F7-89AD-A9513C63DCAE}" presName="circ3" presStyleLbl="vennNode1" presStyleIdx="2" presStyleCnt="3"/>
      <dgm:spPr/>
      <dgm:t>
        <a:bodyPr/>
        <a:lstStyle/>
        <a:p>
          <a:pPr rtl="1"/>
          <a:endParaRPr lang="ar-SA"/>
        </a:p>
      </dgm:t>
    </dgm:pt>
    <dgm:pt modelId="{38959916-A5AF-49A2-84D8-928C60A63590}" type="pres">
      <dgm:prSet presAssocID="{0549F27D-E81A-41F7-89AD-A9513C63DCA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E2BB3D2-690D-4318-A13C-07482B5A4189}" type="presOf" srcId="{6F40B0DA-BF0C-44DC-8D0E-A7BE29571C28}" destId="{751B1AB2-A9F5-4D7D-AC7B-5D680BD59DD8}" srcOrd="1" destOrd="0" presId="urn:microsoft.com/office/officeart/2005/8/layout/venn1"/>
    <dgm:cxn modelId="{7B5DCF57-165E-4C25-B3CE-52C2B23E37CB}" srcId="{54719E57-9252-42A4-8E99-78FCCF294A17}" destId="{9158467D-1B88-493D-B426-6B4CD420AC25}" srcOrd="0" destOrd="0" parTransId="{E1E7490F-30CD-4306-A7E8-F63D90E81042}" sibTransId="{58F74387-EB2A-4FAA-B7B3-9ED512927AC1}"/>
    <dgm:cxn modelId="{FF5C621B-3BAA-4C7D-AE64-4BF234D79DA1}" srcId="{54719E57-9252-42A4-8E99-78FCCF294A17}" destId="{0549F27D-E81A-41F7-89AD-A9513C63DCAE}" srcOrd="2" destOrd="0" parTransId="{1CE9FBDC-C2CB-46AA-9830-1007A3775F0E}" sibTransId="{2748FABD-DF40-4385-B744-74DA3B9A28A6}"/>
    <dgm:cxn modelId="{C10A4A1D-E83E-4BE5-A1F8-109CAB0761CC}" srcId="{54719E57-9252-42A4-8E99-78FCCF294A17}" destId="{6F40B0DA-BF0C-44DC-8D0E-A7BE29571C28}" srcOrd="1" destOrd="0" parTransId="{34FB4795-0751-4E28-9DC3-4201EDB73DD8}" sibTransId="{FEA96821-2F84-482D-836E-47692D53754F}"/>
    <dgm:cxn modelId="{E238C25D-0E91-432B-86A2-09AA0CF51466}" type="presOf" srcId="{54719E57-9252-42A4-8E99-78FCCF294A17}" destId="{CF49F5A2-2ECE-4025-9ACE-0258936A6999}" srcOrd="0" destOrd="0" presId="urn:microsoft.com/office/officeart/2005/8/layout/venn1"/>
    <dgm:cxn modelId="{34A098BE-5E17-40C8-80A2-5ACF43B3C113}" type="presOf" srcId="{0549F27D-E81A-41F7-89AD-A9513C63DCAE}" destId="{D64A5AA7-A3CA-4033-AC2A-EA402220EC43}" srcOrd="0" destOrd="0" presId="urn:microsoft.com/office/officeart/2005/8/layout/venn1"/>
    <dgm:cxn modelId="{F140543F-E256-4831-B12A-B9E82EE3CA56}" type="presOf" srcId="{6F40B0DA-BF0C-44DC-8D0E-A7BE29571C28}" destId="{B3CB0C33-0E70-4453-92F2-2E8BAB11949B}" srcOrd="0" destOrd="0" presId="urn:microsoft.com/office/officeart/2005/8/layout/venn1"/>
    <dgm:cxn modelId="{27581BB6-BDD2-440F-B6C4-612F65DE33F5}" type="presOf" srcId="{9158467D-1B88-493D-B426-6B4CD420AC25}" destId="{E22E743A-2E78-45A1-B48B-CA678B02DD9E}" srcOrd="0" destOrd="0" presId="urn:microsoft.com/office/officeart/2005/8/layout/venn1"/>
    <dgm:cxn modelId="{4A6CAB1A-9DB7-4FDE-B531-A7F6FF4C5752}" type="presOf" srcId="{0549F27D-E81A-41F7-89AD-A9513C63DCAE}" destId="{38959916-A5AF-49A2-84D8-928C60A63590}" srcOrd="1" destOrd="0" presId="urn:microsoft.com/office/officeart/2005/8/layout/venn1"/>
    <dgm:cxn modelId="{136AEBC4-3CA6-4682-954E-06D9F3230886}" type="presOf" srcId="{9158467D-1B88-493D-B426-6B4CD420AC25}" destId="{2EF81D3F-69C1-41BA-BBA7-2D306E7877EB}" srcOrd="1" destOrd="0" presId="urn:microsoft.com/office/officeart/2005/8/layout/venn1"/>
    <dgm:cxn modelId="{253ABFFA-E848-42AC-859F-5D91A2D628A3}" type="presParOf" srcId="{CF49F5A2-2ECE-4025-9ACE-0258936A6999}" destId="{E22E743A-2E78-45A1-B48B-CA678B02DD9E}" srcOrd="0" destOrd="0" presId="urn:microsoft.com/office/officeart/2005/8/layout/venn1"/>
    <dgm:cxn modelId="{14294A45-5341-4F0B-8D21-25B1E0B11403}" type="presParOf" srcId="{CF49F5A2-2ECE-4025-9ACE-0258936A6999}" destId="{2EF81D3F-69C1-41BA-BBA7-2D306E7877EB}" srcOrd="1" destOrd="0" presId="urn:microsoft.com/office/officeart/2005/8/layout/venn1"/>
    <dgm:cxn modelId="{D4BBC4F5-20FB-4878-94B7-772BB5BCB4DC}" type="presParOf" srcId="{CF49F5A2-2ECE-4025-9ACE-0258936A6999}" destId="{B3CB0C33-0E70-4453-92F2-2E8BAB11949B}" srcOrd="2" destOrd="0" presId="urn:microsoft.com/office/officeart/2005/8/layout/venn1"/>
    <dgm:cxn modelId="{9A41DA80-8679-496D-8194-EEE12B11BF87}" type="presParOf" srcId="{CF49F5A2-2ECE-4025-9ACE-0258936A6999}" destId="{751B1AB2-A9F5-4D7D-AC7B-5D680BD59DD8}" srcOrd="3" destOrd="0" presId="urn:microsoft.com/office/officeart/2005/8/layout/venn1"/>
    <dgm:cxn modelId="{E622B1D4-D10D-4A1D-AE24-8C30C49FE4B3}" type="presParOf" srcId="{CF49F5A2-2ECE-4025-9ACE-0258936A6999}" destId="{D64A5AA7-A3CA-4033-AC2A-EA402220EC43}" srcOrd="4" destOrd="0" presId="urn:microsoft.com/office/officeart/2005/8/layout/venn1"/>
    <dgm:cxn modelId="{14C11A6D-7397-424D-A2E9-A62EE11CDD13}" type="presParOf" srcId="{CF49F5A2-2ECE-4025-9ACE-0258936A6999}" destId="{38959916-A5AF-49A2-84D8-928C60A6359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BEF53B-8BAE-4CC0-9F12-3C406B2552BF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F4319BB-C22D-4D5A-B503-C46308C1364D}">
      <dgm:prSet custT="1"/>
      <dgm:spPr/>
      <dgm:t>
        <a:bodyPr/>
        <a:lstStyle/>
        <a:p>
          <a:pPr rtl="1"/>
          <a:r>
            <a:rPr lang="ar-SA" sz="2000" dirty="0" smtClean="0"/>
            <a:t>المتعلم </a:t>
          </a:r>
          <a:endParaRPr lang="ar-SA" sz="2000" dirty="0"/>
        </a:p>
      </dgm:t>
    </dgm:pt>
    <dgm:pt modelId="{49854A28-7609-476B-9445-72D7ED4726FF}" type="parTrans" cxnId="{6B2172C2-6B02-4F7D-B480-84C064793899}">
      <dgm:prSet/>
      <dgm:spPr/>
      <dgm:t>
        <a:bodyPr/>
        <a:lstStyle/>
        <a:p>
          <a:pPr rtl="1"/>
          <a:endParaRPr lang="ar-SA" sz="2000"/>
        </a:p>
      </dgm:t>
    </dgm:pt>
    <dgm:pt modelId="{5C793F08-052A-4AFC-AE95-34C1EC1678F7}" type="sibTrans" cxnId="{6B2172C2-6B02-4F7D-B480-84C064793899}">
      <dgm:prSet custT="1"/>
      <dgm:spPr/>
      <dgm:t>
        <a:bodyPr/>
        <a:lstStyle/>
        <a:p>
          <a:pPr rtl="1"/>
          <a:endParaRPr lang="ar-SA" sz="2000"/>
        </a:p>
      </dgm:t>
    </dgm:pt>
    <dgm:pt modelId="{F41C4D3A-AB55-4975-8778-FC97ED8BE7CA}">
      <dgm:prSet custT="1"/>
      <dgm:spPr/>
      <dgm:t>
        <a:bodyPr/>
        <a:lstStyle/>
        <a:p>
          <a:pPr rtl="1"/>
          <a:r>
            <a:rPr lang="ar-SA" sz="2000" dirty="0" smtClean="0"/>
            <a:t>البيئة خارج المدرسة</a:t>
          </a:r>
          <a:endParaRPr lang="ar-SA" sz="2000" dirty="0"/>
        </a:p>
      </dgm:t>
    </dgm:pt>
    <dgm:pt modelId="{B0E2039D-8B68-40AD-B3F2-98008BE7B71F}" type="parTrans" cxnId="{0672A80B-2F83-4DFC-B798-0A28590100E8}">
      <dgm:prSet/>
      <dgm:spPr/>
      <dgm:t>
        <a:bodyPr/>
        <a:lstStyle/>
        <a:p>
          <a:pPr rtl="1"/>
          <a:endParaRPr lang="ar-SA" sz="2000"/>
        </a:p>
      </dgm:t>
    </dgm:pt>
    <dgm:pt modelId="{F0ACC1E3-B56E-4728-AE81-C085AF6D18CC}" type="sibTrans" cxnId="{0672A80B-2F83-4DFC-B798-0A28590100E8}">
      <dgm:prSet custT="1"/>
      <dgm:spPr/>
      <dgm:t>
        <a:bodyPr/>
        <a:lstStyle/>
        <a:p>
          <a:pPr rtl="1"/>
          <a:endParaRPr lang="ar-SA" sz="2000"/>
        </a:p>
      </dgm:t>
    </dgm:pt>
    <dgm:pt modelId="{F1CE200D-5C8E-41A5-95D2-753A8E5BFA44}">
      <dgm:prSet custT="1"/>
      <dgm:spPr/>
      <dgm:t>
        <a:bodyPr/>
        <a:lstStyle/>
        <a:p>
          <a:pPr rtl="1"/>
          <a:r>
            <a:rPr lang="ar-SA" sz="2000" dirty="0" smtClean="0"/>
            <a:t>طبيعة المادة الدراسية </a:t>
          </a:r>
          <a:endParaRPr lang="ar-SA" sz="2000" dirty="0"/>
        </a:p>
      </dgm:t>
    </dgm:pt>
    <dgm:pt modelId="{ECFC18A1-D5F0-41E2-BB18-5597C52B492A}" type="parTrans" cxnId="{CF5693D6-3E60-4272-9958-3AAB9DA8BD33}">
      <dgm:prSet/>
      <dgm:spPr/>
      <dgm:t>
        <a:bodyPr/>
        <a:lstStyle/>
        <a:p>
          <a:pPr rtl="1"/>
          <a:endParaRPr lang="ar-SA" sz="2000"/>
        </a:p>
      </dgm:t>
    </dgm:pt>
    <dgm:pt modelId="{E9B620F7-4858-42A0-B174-676654AFB940}" type="sibTrans" cxnId="{CF5693D6-3E60-4272-9958-3AAB9DA8BD33}">
      <dgm:prSet custT="1"/>
      <dgm:spPr/>
      <dgm:t>
        <a:bodyPr/>
        <a:lstStyle/>
        <a:p>
          <a:pPr rtl="1"/>
          <a:endParaRPr lang="ar-SA" sz="2000"/>
        </a:p>
      </dgm:t>
    </dgm:pt>
    <dgm:pt modelId="{A88D6B2F-D8BA-47F1-914A-F558455F6632}">
      <dgm:prSet custT="1"/>
      <dgm:spPr/>
      <dgm:t>
        <a:bodyPr/>
        <a:lstStyle/>
        <a:p>
          <a:pPr rtl="1"/>
          <a:r>
            <a:rPr lang="ar-SA" sz="2000" dirty="0" smtClean="0"/>
            <a:t>نظريات التعلم</a:t>
          </a:r>
          <a:endParaRPr lang="ar-SA" sz="2000" dirty="0"/>
        </a:p>
      </dgm:t>
    </dgm:pt>
    <dgm:pt modelId="{92F2052C-A5F3-4EDD-9CF3-49105D0EC15C}" type="parTrans" cxnId="{9961D1D1-AAE7-469B-B997-4469C76A2F45}">
      <dgm:prSet/>
      <dgm:spPr/>
      <dgm:t>
        <a:bodyPr/>
        <a:lstStyle/>
        <a:p>
          <a:pPr rtl="1"/>
          <a:endParaRPr lang="ar-SA" sz="2000"/>
        </a:p>
      </dgm:t>
    </dgm:pt>
    <dgm:pt modelId="{9C40767C-7D64-4352-9A59-3A9E62ADD044}" type="sibTrans" cxnId="{9961D1D1-AAE7-469B-B997-4469C76A2F45}">
      <dgm:prSet custT="1"/>
      <dgm:spPr/>
      <dgm:t>
        <a:bodyPr/>
        <a:lstStyle/>
        <a:p>
          <a:pPr rtl="1"/>
          <a:endParaRPr lang="ar-SA" sz="2000"/>
        </a:p>
      </dgm:t>
    </dgm:pt>
    <dgm:pt modelId="{A23C3785-431C-497A-B291-436026E1A353}">
      <dgm:prSet custT="1"/>
      <dgm:spPr/>
      <dgm:t>
        <a:bodyPr/>
        <a:lstStyle/>
        <a:p>
          <a:pPr rtl="1"/>
          <a:r>
            <a:rPr lang="ar-SA" sz="2000" dirty="0" smtClean="0"/>
            <a:t>القيم</a:t>
          </a:r>
          <a:endParaRPr lang="ar-SA" sz="2000" dirty="0"/>
        </a:p>
      </dgm:t>
    </dgm:pt>
    <dgm:pt modelId="{39AA9518-B8EE-49AF-862E-8FAC03C35A41}" type="parTrans" cxnId="{B9132D45-8D75-40E6-B0E9-CDF1424E41B9}">
      <dgm:prSet/>
      <dgm:spPr/>
      <dgm:t>
        <a:bodyPr/>
        <a:lstStyle/>
        <a:p>
          <a:pPr rtl="1"/>
          <a:endParaRPr lang="ar-SA" sz="2000"/>
        </a:p>
      </dgm:t>
    </dgm:pt>
    <dgm:pt modelId="{0FE9B902-AA1B-4077-A466-DC58F2111229}" type="sibTrans" cxnId="{B9132D45-8D75-40E6-B0E9-CDF1424E41B9}">
      <dgm:prSet custT="1"/>
      <dgm:spPr/>
      <dgm:t>
        <a:bodyPr/>
        <a:lstStyle/>
        <a:p>
          <a:pPr rtl="1"/>
          <a:endParaRPr lang="ar-SA" sz="2000"/>
        </a:p>
      </dgm:t>
    </dgm:pt>
    <dgm:pt modelId="{B3749424-AE1B-4D0A-BFD7-AF29894E2CCC}" type="pres">
      <dgm:prSet presAssocID="{2CBEF53B-8BAE-4CC0-9F12-3C406B2552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13EDCA5-491F-4348-9E40-3DB006B3CE71}" type="pres">
      <dgm:prSet presAssocID="{BF4319BB-C22D-4D5A-B503-C46308C1364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9D0066-EB99-4D64-95C8-30F1C4A6C3AF}" type="pres">
      <dgm:prSet presAssocID="{5C793F08-052A-4AFC-AE95-34C1EC1678F7}" presName="sibTrans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A1590824-E44E-42A7-9481-425CD3F0174A}" type="pres">
      <dgm:prSet presAssocID="{5C793F08-052A-4AFC-AE95-34C1EC1678F7}" presName="connectorText" presStyleLbl="sibTrans2D1" presStyleIdx="0" presStyleCnt="5"/>
      <dgm:spPr/>
      <dgm:t>
        <a:bodyPr/>
        <a:lstStyle/>
        <a:p>
          <a:pPr rtl="1"/>
          <a:endParaRPr lang="ar-SA"/>
        </a:p>
      </dgm:t>
    </dgm:pt>
    <dgm:pt modelId="{389CAA6B-9B0D-4B8F-89D3-1C2E6AC22F85}" type="pres">
      <dgm:prSet presAssocID="{F41C4D3A-AB55-4975-8778-FC97ED8BE7C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E00638-865D-4FAE-95EF-2FF4E27B8CD8}" type="pres">
      <dgm:prSet presAssocID="{F0ACC1E3-B56E-4728-AE81-C085AF6D18CC}" presName="sibTrans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60B84B5F-A24E-4122-84B9-D1324393B8D8}" type="pres">
      <dgm:prSet presAssocID="{F0ACC1E3-B56E-4728-AE81-C085AF6D18CC}" presName="connectorText" presStyleLbl="sibTrans2D1" presStyleIdx="1" presStyleCnt="5"/>
      <dgm:spPr/>
      <dgm:t>
        <a:bodyPr/>
        <a:lstStyle/>
        <a:p>
          <a:pPr rtl="1"/>
          <a:endParaRPr lang="ar-SA"/>
        </a:p>
      </dgm:t>
    </dgm:pt>
    <dgm:pt modelId="{70184664-4B35-46D7-8005-6872B89357F1}" type="pres">
      <dgm:prSet presAssocID="{F1CE200D-5C8E-41A5-95D2-753A8E5BFA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E922118-12AB-420D-AB15-A9B0360D66FD}" type="pres">
      <dgm:prSet presAssocID="{E9B620F7-4858-42A0-B174-676654AFB940}" presName="sibTrans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B4566C20-0DF7-4040-ABDE-E0768C817439}" type="pres">
      <dgm:prSet presAssocID="{E9B620F7-4858-42A0-B174-676654AFB940}" presName="connectorText" presStyleLbl="sibTrans2D1" presStyleIdx="2" presStyleCnt="5"/>
      <dgm:spPr/>
      <dgm:t>
        <a:bodyPr/>
        <a:lstStyle/>
        <a:p>
          <a:pPr rtl="1"/>
          <a:endParaRPr lang="ar-SA"/>
        </a:p>
      </dgm:t>
    </dgm:pt>
    <dgm:pt modelId="{6D26536D-4BA6-4978-B481-28BE495B5D8D}" type="pres">
      <dgm:prSet presAssocID="{A88D6B2F-D8BA-47F1-914A-F558455F663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A723EA-7FD5-43B4-8D66-8C7A89729CF8}" type="pres">
      <dgm:prSet presAssocID="{9C40767C-7D64-4352-9A59-3A9E62ADD044}" presName="sibTrans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390B9E50-A8C8-435F-96A2-51959559AA20}" type="pres">
      <dgm:prSet presAssocID="{9C40767C-7D64-4352-9A59-3A9E62ADD044}" presName="connectorText" presStyleLbl="sibTrans2D1" presStyleIdx="3" presStyleCnt="5"/>
      <dgm:spPr/>
      <dgm:t>
        <a:bodyPr/>
        <a:lstStyle/>
        <a:p>
          <a:pPr rtl="1"/>
          <a:endParaRPr lang="ar-SA"/>
        </a:p>
      </dgm:t>
    </dgm:pt>
    <dgm:pt modelId="{88803A6E-F8B0-4905-921F-BE0DEF750E33}" type="pres">
      <dgm:prSet presAssocID="{A23C3785-431C-497A-B291-436026E1A3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177322-9400-4578-B910-7014D2CD4242}" type="pres">
      <dgm:prSet presAssocID="{0FE9B902-AA1B-4077-A466-DC58F2111229}" presName="sibTrans" presStyleLbl="sibTrans2D1" presStyleIdx="4" presStyleCnt="5"/>
      <dgm:spPr/>
      <dgm:t>
        <a:bodyPr/>
        <a:lstStyle/>
        <a:p>
          <a:pPr rtl="1"/>
          <a:endParaRPr lang="ar-SA"/>
        </a:p>
      </dgm:t>
    </dgm:pt>
    <dgm:pt modelId="{60D660FE-44BA-46B3-A243-A480CAA6B9EC}" type="pres">
      <dgm:prSet presAssocID="{0FE9B902-AA1B-4077-A466-DC58F2111229}" presName="connectorText" presStyleLbl="sibTrans2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D37C745C-035A-49D8-A0D1-2F2D8E9A44B7}" type="presOf" srcId="{2CBEF53B-8BAE-4CC0-9F12-3C406B2552BF}" destId="{B3749424-AE1B-4D0A-BFD7-AF29894E2CCC}" srcOrd="0" destOrd="0" presId="urn:microsoft.com/office/officeart/2005/8/layout/cycle2"/>
    <dgm:cxn modelId="{35EEEACB-A9CE-4EDA-8574-D4BF2407F5CE}" type="presOf" srcId="{E9B620F7-4858-42A0-B174-676654AFB940}" destId="{4E922118-12AB-420D-AB15-A9B0360D66FD}" srcOrd="0" destOrd="0" presId="urn:microsoft.com/office/officeart/2005/8/layout/cycle2"/>
    <dgm:cxn modelId="{838ECF57-FD2B-4F65-B9C3-660D90041FBF}" type="presOf" srcId="{A88D6B2F-D8BA-47F1-914A-F558455F6632}" destId="{6D26536D-4BA6-4978-B481-28BE495B5D8D}" srcOrd="0" destOrd="0" presId="urn:microsoft.com/office/officeart/2005/8/layout/cycle2"/>
    <dgm:cxn modelId="{B69F84C0-B407-4C30-A6AB-43400B916D8F}" type="presOf" srcId="{5C793F08-052A-4AFC-AE95-34C1EC1678F7}" destId="{A1590824-E44E-42A7-9481-425CD3F0174A}" srcOrd="1" destOrd="0" presId="urn:microsoft.com/office/officeart/2005/8/layout/cycle2"/>
    <dgm:cxn modelId="{0CE7A622-CFF4-4551-8FC1-2532C7CA32C8}" type="presOf" srcId="{F0ACC1E3-B56E-4728-AE81-C085AF6D18CC}" destId="{60B84B5F-A24E-4122-84B9-D1324393B8D8}" srcOrd="1" destOrd="0" presId="urn:microsoft.com/office/officeart/2005/8/layout/cycle2"/>
    <dgm:cxn modelId="{6B2172C2-6B02-4F7D-B480-84C064793899}" srcId="{2CBEF53B-8BAE-4CC0-9F12-3C406B2552BF}" destId="{BF4319BB-C22D-4D5A-B503-C46308C1364D}" srcOrd="0" destOrd="0" parTransId="{49854A28-7609-476B-9445-72D7ED4726FF}" sibTransId="{5C793F08-052A-4AFC-AE95-34C1EC1678F7}"/>
    <dgm:cxn modelId="{5C49CF39-6026-4327-9F78-4769F99DF181}" type="presOf" srcId="{BF4319BB-C22D-4D5A-B503-C46308C1364D}" destId="{413EDCA5-491F-4348-9E40-3DB006B3CE71}" srcOrd="0" destOrd="0" presId="urn:microsoft.com/office/officeart/2005/8/layout/cycle2"/>
    <dgm:cxn modelId="{BAA63E94-A7DF-4C3A-8FBA-C914FBCEB3D2}" type="presOf" srcId="{5C793F08-052A-4AFC-AE95-34C1EC1678F7}" destId="{979D0066-EB99-4D64-95C8-30F1C4A6C3AF}" srcOrd="0" destOrd="0" presId="urn:microsoft.com/office/officeart/2005/8/layout/cycle2"/>
    <dgm:cxn modelId="{FCBC386A-50AF-4A3A-B602-FFDA46DDA480}" type="presOf" srcId="{F0ACC1E3-B56E-4728-AE81-C085AF6D18CC}" destId="{43E00638-865D-4FAE-95EF-2FF4E27B8CD8}" srcOrd="0" destOrd="0" presId="urn:microsoft.com/office/officeart/2005/8/layout/cycle2"/>
    <dgm:cxn modelId="{7FC7C852-0111-4F8E-8432-9B65082026D3}" type="presOf" srcId="{F41C4D3A-AB55-4975-8778-FC97ED8BE7CA}" destId="{389CAA6B-9B0D-4B8F-89D3-1C2E6AC22F85}" srcOrd="0" destOrd="0" presId="urn:microsoft.com/office/officeart/2005/8/layout/cycle2"/>
    <dgm:cxn modelId="{D5EB0642-319B-468B-A1EE-B6B498D728DC}" type="presOf" srcId="{0FE9B902-AA1B-4077-A466-DC58F2111229}" destId="{60D660FE-44BA-46B3-A243-A480CAA6B9EC}" srcOrd="1" destOrd="0" presId="urn:microsoft.com/office/officeart/2005/8/layout/cycle2"/>
    <dgm:cxn modelId="{C18B50B6-16B2-4064-A84D-5AC6376A6E1D}" type="presOf" srcId="{0FE9B902-AA1B-4077-A466-DC58F2111229}" destId="{69177322-9400-4578-B910-7014D2CD4242}" srcOrd="0" destOrd="0" presId="urn:microsoft.com/office/officeart/2005/8/layout/cycle2"/>
    <dgm:cxn modelId="{8B40D998-1A0F-4D94-A27E-659873DB80BA}" type="presOf" srcId="{F1CE200D-5C8E-41A5-95D2-753A8E5BFA44}" destId="{70184664-4B35-46D7-8005-6872B89357F1}" srcOrd="0" destOrd="0" presId="urn:microsoft.com/office/officeart/2005/8/layout/cycle2"/>
    <dgm:cxn modelId="{CF5693D6-3E60-4272-9958-3AAB9DA8BD33}" srcId="{2CBEF53B-8BAE-4CC0-9F12-3C406B2552BF}" destId="{F1CE200D-5C8E-41A5-95D2-753A8E5BFA44}" srcOrd="2" destOrd="0" parTransId="{ECFC18A1-D5F0-41E2-BB18-5597C52B492A}" sibTransId="{E9B620F7-4858-42A0-B174-676654AFB940}"/>
    <dgm:cxn modelId="{DE89D5DC-1144-49BC-A7E8-18A02C85DCB8}" type="presOf" srcId="{A23C3785-431C-497A-B291-436026E1A353}" destId="{88803A6E-F8B0-4905-921F-BE0DEF750E33}" srcOrd="0" destOrd="0" presId="urn:microsoft.com/office/officeart/2005/8/layout/cycle2"/>
    <dgm:cxn modelId="{E0346BC1-FDC4-4BC9-A9BB-4415881A6169}" type="presOf" srcId="{E9B620F7-4858-42A0-B174-676654AFB940}" destId="{B4566C20-0DF7-4040-ABDE-E0768C817439}" srcOrd="1" destOrd="0" presId="urn:microsoft.com/office/officeart/2005/8/layout/cycle2"/>
    <dgm:cxn modelId="{65FD4E6F-14A3-4A82-AA27-C1CB057D770A}" type="presOf" srcId="{9C40767C-7D64-4352-9A59-3A9E62ADD044}" destId="{6EA723EA-7FD5-43B4-8D66-8C7A89729CF8}" srcOrd="0" destOrd="0" presId="urn:microsoft.com/office/officeart/2005/8/layout/cycle2"/>
    <dgm:cxn modelId="{9961D1D1-AAE7-469B-B997-4469C76A2F45}" srcId="{2CBEF53B-8BAE-4CC0-9F12-3C406B2552BF}" destId="{A88D6B2F-D8BA-47F1-914A-F558455F6632}" srcOrd="3" destOrd="0" parTransId="{92F2052C-A5F3-4EDD-9CF3-49105D0EC15C}" sibTransId="{9C40767C-7D64-4352-9A59-3A9E62ADD044}"/>
    <dgm:cxn modelId="{FBD3DF09-9BC4-4101-B73B-98CCBD81044C}" type="presOf" srcId="{9C40767C-7D64-4352-9A59-3A9E62ADD044}" destId="{390B9E50-A8C8-435F-96A2-51959559AA20}" srcOrd="1" destOrd="0" presId="urn:microsoft.com/office/officeart/2005/8/layout/cycle2"/>
    <dgm:cxn modelId="{B9132D45-8D75-40E6-B0E9-CDF1424E41B9}" srcId="{2CBEF53B-8BAE-4CC0-9F12-3C406B2552BF}" destId="{A23C3785-431C-497A-B291-436026E1A353}" srcOrd="4" destOrd="0" parTransId="{39AA9518-B8EE-49AF-862E-8FAC03C35A41}" sibTransId="{0FE9B902-AA1B-4077-A466-DC58F2111229}"/>
    <dgm:cxn modelId="{0672A80B-2F83-4DFC-B798-0A28590100E8}" srcId="{2CBEF53B-8BAE-4CC0-9F12-3C406B2552BF}" destId="{F41C4D3A-AB55-4975-8778-FC97ED8BE7CA}" srcOrd="1" destOrd="0" parTransId="{B0E2039D-8B68-40AD-B3F2-98008BE7B71F}" sibTransId="{F0ACC1E3-B56E-4728-AE81-C085AF6D18CC}"/>
    <dgm:cxn modelId="{3A6042C4-29BF-4743-8C14-9A2BFF39263C}" type="presParOf" srcId="{B3749424-AE1B-4D0A-BFD7-AF29894E2CCC}" destId="{413EDCA5-491F-4348-9E40-3DB006B3CE71}" srcOrd="0" destOrd="0" presId="urn:microsoft.com/office/officeart/2005/8/layout/cycle2"/>
    <dgm:cxn modelId="{F67ACA94-A639-4E27-8426-D27C602CFEC9}" type="presParOf" srcId="{B3749424-AE1B-4D0A-BFD7-AF29894E2CCC}" destId="{979D0066-EB99-4D64-95C8-30F1C4A6C3AF}" srcOrd="1" destOrd="0" presId="urn:microsoft.com/office/officeart/2005/8/layout/cycle2"/>
    <dgm:cxn modelId="{5A4C7AEE-EF54-44B8-BE87-21EEC6CB6C62}" type="presParOf" srcId="{979D0066-EB99-4D64-95C8-30F1C4A6C3AF}" destId="{A1590824-E44E-42A7-9481-425CD3F0174A}" srcOrd="0" destOrd="0" presId="urn:microsoft.com/office/officeart/2005/8/layout/cycle2"/>
    <dgm:cxn modelId="{F63BE136-49BA-49D4-A74E-15E507D5B613}" type="presParOf" srcId="{B3749424-AE1B-4D0A-BFD7-AF29894E2CCC}" destId="{389CAA6B-9B0D-4B8F-89D3-1C2E6AC22F85}" srcOrd="2" destOrd="0" presId="urn:microsoft.com/office/officeart/2005/8/layout/cycle2"/>
    <dgm:cxn modelId="{A8044354-AEC8-4908-BE6E-D4EBC47600A7}" type="presParOf" srcId="{B3749424-AE1B-4D0A-BFD7-AF29894E2CCC}" destId="{43E00638-865D-4FAE-95EF-2FF4E27B8CD8}" srcOrd="3" destOrd="0" presId="urn:microsoft.com/office/officeart/2005/8/layout/cycle2"/>
    <dgm:cxn modelId="{7DB1F32D-27CB-40FA-B506-FC6BF6F9715D}" type="presParOf" srcId="{43E00638-865D-4FAE-95EF-2FF4E27B8CD8}" destId="{60B84B5F-A24E-4122-84B9-D1324393B8D8}" srcOrd="0" destOrd="0" presId="urn:microsoft.com/office/officeart/2005/8/layout/cycle2"/>
    <dgm:cxn modelId="{09EC5DB3-8398-481B-BEF3-4CAAC283912F}" type="presParOf" srcId="{B3749424-AE1B-4D0A-BFD7-AF29894E2CCC}" destId="{70184664-4B35-46D7-8005-6872B89357F1}" srcOrd="4" destOrd="0" presId="urn:microsoft.com/office/officeart/2005/8/layout/cycle2"/>
    <dgm:cxn modelId="{F6448594-072E-4A92-840C-B8E0089E1815}" type="presParOf" srcId="{B3749424-AE1B-4D0A-BFD7-AF29894E2CCC}" destId="{4E922118-12AB-420D-AB15-A9B0360D66FD}" srcOrd="5" destOrd="0" presId="urn:microsoft.com/office/officeart/2005/8/layout/cycle2"/>
    <dgm:cxn modelId="{1A221A90-67B6-40A6-9C29-B6CD708EA877}" type="presParOf" srcId="{4E922118-12AB-420D-AB15-A9B0360D66FD}" destId="{B4566C20-0DF7-4040-ABDE-E0768C817439}" srcOrd="0" destOrd="0" presId="urn:microsoft.com/office/officeart/2005/8/layout/cycle2"/>
    <dgm:cxn modelId="{169F3A8E-B2B8-44CB-BF52-ADFF633D84AC}" type="presParOf" srcId="{B3749424-AE1B-4D0A-BFD7-AF29894E2CCC}" destId="{6D26536D-4BA6-4978-B481-28BE495B5D8D}" srcOrd="6" destOrd="0" presId="urn:microsoft.com/office/officeart/2005/8/layout/cycle2"/>
    <dgm:cxn modelId="{D7FEE26B-92AE-4EFF-ACD4-6BB90F9034B0}" type="presParOf" srcId="{B3749424-AE1B-4D0A-BFD7-AF29894E2CCC}" destId="{6EA723EA-7FD5-43B4-8D66-8C7A89729CF8}" srcOrd="7" destOrd="0" presId="urn:microsoft.com/office/officeart/2005/8/layout/cycle2"/>
    <dgm:cxn modelId="{D07297D3-2F76-45C3-A7C0-E443F30A0C1F}" type="presParOf" srcId="{6EA723EA-7FD5-43B4-8D66-8C7A89729CF8}" destId="{390B9E50-A8C8-435F-96A2-51959559AA20}" srcOrd="0" destOrd="0" presId="urn:microsoft.com/office/officeart/2005/8/layout/cycle2"/>
    <dgm:cxn modelId="{49B0BC69-0913-40B9-85DF-A4E70C5294E1}" type="presParOf" srcId="{B3749424-AE1B-4D0A-BFD7-AF29894E2CCC}" destId="{88803A6E-F8B0-4905-921F-BE0DEF750E33}" srcOrd="8" destOrd="0" presId="urn:microsoft.com/office/officeart/2005/8/layout/cycle2"/>
    <dgm:cxn modelId="{3A6F4534-B43D-42A2-B143-ADE86F79C689}" type="presParOf" srcId="{B3749424-AE1B-4D0A-BFD7-AF29894E2CCC}" destId="{69177322-9400-4578-B910-7014D2CD4242}" srcOrd="9" destOrd="0" presId="urn:microsoft.com/office/officeart/2005/8/layout/cycle2"/>
    <dgm:cxn modelId="{126551A1-187B-4A89-B3B4-CB3FAB0233EB}" type="presParOf" srcId="{69177322-9400-4578-B910-7014D2CD4242}" destId="{60D660FE-44BA-46B3-A243-A480CAA6B9E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187F9F-C3AB-49F9-9646-7AF34C3E3F0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ADE9555-7654-4F72-B193-322D51E2C32B}">
      <dgm:prSet/>
      <dgm:spPr/>
      <dgm:t>
        <a:bodyPr/>
        <a:lstStyle/>
        <a:p>
          <a:pPr rtl="1"/>
          <a:r>
            <a:rPr lang="ar-SA" dirty="0" smtClean="0"/>
            <a:t>المدرسة العقلية</a:t>
          </a:r>
          <a:endParaRPr lang="ar-SA" dirty="0"/>
        </a:p>
      </dgm:t>
    </dgm:pt>
    <dgm:pt modelId="{9DECFF3E-3CD7-4BF0-BD05-143E1453407E}" type="parTrans" cxnId="{794A8B37-8924-4FB2-9985-A168248DF227}">
      <dgm:prSet/>
      <dgm:spPr/>
      <dgm:t>
        <a:bodyPr/>
        <a:lstStyle/>
        <a:p>
          <a:pPr rtl="1"/>
          <a:endParaRPr lang="ar-SA"/>
        </a:p>
      </dgm:t>
    </dgm:pt>
    <dgm:pt modelId="{83B0BAA2-D6BB-431E-AC8D-11E247803021}" type="sibTrans" cxnId="{794A8B37-8924-4FB2-9985-A168248DF227}">
      <dgm:prSet/>
      <dgm:spPr/>
      <dgm:t>
        <a:bodyPr/>
        <a:lstStyle/>
        <a:p>
          <a:pPr rtl="1"/>
          <a:endParaRPr lang="ar-SA"/>
        </a:p>
      </dgm:t>
    </dgm:pt>
    <dgm:pt modelId="{9ED38388-887D-4E37-A5C5-244EBA812E4F}">
      <dgm:prSet/>
      <dgm:spPr/>
      <dgm:t>
        <a:bodyPr/>
        <a:lstStyle/>
        <a:p>
          <a:pPr rtl="1"/>
          <a:r>
            <a:rPr lang="ar-SA" smtClean="0"/>
            <a:t>ركزت على دراسة تطور التفكير لدى الطفل ، واثره على التعلم</a:t>
          </a:r>
          <a:endParaRPr lang="ar-SA"/>
        </a:p>
      </dgm:t>
    </dgm:pt>
    <dgm:pt modelId="{B83E5C85-A2F5-4A38-9CAC-F131F17A7602}" type="parTrans" cxnId="{BE494CEC-D042-47BA-9247-D62F9ED51B02}">
      <dgm:prSet/>
      <dgm:spPr/>
      <dgm:t>
        <a:bodyPr/>
        <a:lstStyle/>
        <a:p>
          <a:pPr rtl="1"/>
          <a:endParaRPr lang="ar-SA"/>
        </a:p>
      </dgm:t>
    </dgm:pt>
    <dgm:pt modelId="{69AB0B7C-85E0-4A97-A94D-9F37E114C34E}" type="sibTrans" cxnId="{BE494CEC-D042-47BA-9247-D62F9ED51B02}">
      <dgm:prSet/>
      <dgm:spPr/>
      <dgm:t>
        <a:bodyPr/>
        <a:lstStyle/>
        <a:p>
          <a:pPr rtl="1"/>
          <a:endParaRPr lang="ar-SA"/>
        </a:p>
      </dgm:t>
    </dgm:pt>
    <dgm:pt modelId="{D271FCD2-6C97-478C-B4AD-BCBE285EF909}">
      <dgm:prSet/>
      <dgm:spPr/>
      <dgm:t>
        <a:bodyPr/>
        <a:lstStyle/>
        <a:p>
          <a:pPr rtl="1"/>
          <a:r>
            <a:rPr lang="ar-SA" dirty="0" smtClean="0"/>
            <a:t>قسم المعرفة إلى معنوية و مادية . </a:t>
          </a:r>
          <a:endParaRPr lang="ar-SA" dirty="0"/>
        </a:p>
      </dgm:t>
    </dgm:pt>
    <dgm:pt modelId="{EE7F5C00-59F0-4EE6-AD5E-D52BF58FAF60}" type="parTrans" cxnId="{64613B4A-A2F5-4BF1-99E0-892FD7CDBDB3}">
      <dgm:prSet/>
      <dgm:spPr/>
      <dgm:t>
        <a:bodyPr/>
        <a:lstStyle/>
        <a:p>
          <a:pPr rtl="1"/>
          <a:endParaRPr lang="ar-SA"/>
        </a:p>
      </dgm:t>
    </dgm:pt>
    <dgm:pt modelId="{3F007C20-62F5-4787-A902-C7B39E77D30E}" type="sibTrans" cxnId="{64613B4A-A2F5-4BF1-99E0-892FD7CDBDB3}">
      <dgm:prSet/>
      <dgm:spPr/>
      <dgm:t>
        <a:bodyPr/>
        <a:lstStyle/>
        <a:p>
          <a:pPr rtl="1"/>
          <a:endParaRPr lang="ar-SA"/>
        </a:p>
      </dgm:t>
    </dgm:pt>
    <dgm:pt modelId="{978530A8-CAEB-402C-BDC7-6B0FD7D4E3C0}">
      <dgm:prSet/>
      <dgm:spPr/>
      <dgm:t>
        <a:bodyPr/>
        <a:lstStyle/>
        <a:p>
          <a:pPr rtl="1"/>
          <a:r>
            <a:rPr lang="ar-SA" dirty="0" smtClean="0"/>
            <a:t>المعرفة المعنوية تكتسب خلال الإدراك الحسي للأشياء</a:t>
          </a:r>
          <a:endParaRPr lang="ar-SA" dirty="0"/>
        </a:p>
      </dgm:t>
    </dgm:pt>
    <dgm:pt modelId="{0591A5CC-518F-431E-98DF-4737F77E7792}" type="parTrans" cxnId="{749C4653-6BF8-46BC-8565-62F991489377}">
      <dgm:prSet/>
      <dgm:spPr/>
      <dgm:t>
        <a:bodyPr/>
        <a:lstStyle/>
        <a:p>
          <a:pPr rtl="1"/>
          <a:endParaRPr lang="ar-SA"/>
        </a:p>
      </dgm:t>
    </dgm:pt>
    <dgm:pt modelId="{FA92D94E-0EF6-4D5B-BB8C-6FB48ACAD185}" type="sibTrans" cxnId="{749C4653-6BF8-46BC-8565-62F991489377}">
      <dgm:prSet/>
      <dgm:spPr/>
      <dgm:t>
        <a:bodyPr/>
        <a:lstStyle/>
        <a:p>
          <a:pPr rtl="1"/>
          <a:endParaRPr lang="ar-SA"/>
        </a:p>
      </dgm:t>
    </dgm:pt>
    <dgm:pt modelId="{88B71E85-B5C0-405E-9EA4-89FE71C7A7A4}">
      <dgm:prSet/>
      <dgm:spPr/>
      <dgm:t>
        <a:bodyPr/>
        <a:lstStyle/>
        <a:p>
          <a:pPr rtl="1"/>
          <a:r>
            <a:rPr lang="ar-SA" dirty="0" smtClean="0"/>
            <a:t>المعرفة المادية تكتسب من ربط المحسوسات بالبيئة المحيطة بالتلميذ </a:t>
          </a:r>
          <a:endParaRPr lang="ar-SA" dirty="0"/>
        </a:p>
      </dgm:t>
    </dgm:pt>
    <dgm:pt modelId="{FA8A7C1F-D4F0-4136-8410-03BDD6D5B212}" type="parTrans" cxnId="{E0ACB879-3B69-45FF-AC1A-A9EE58CF4134}">
      <dgm:prSet/>
      <dgm:spPr/>
      <dgm:t>
        <a:bodyPr/>
        <a:lstStyle/>
        <a:p>
          <a:pPr rtl="1"/>
          <a:endParaRPr lang="ar-SA"/>
        </a:p>
      </dgm:t>
    </dgm:pt>
    <dgm:pt modelId="{7FA33221-4BB9-412C-B83B-50EC3D707C0E}" type="sibTrans" cxnId="{E0ACB879-3B69-45FF-AC1A-A9EE58CF4134}">
      <dgm:prSet/>
      <dgm:spPr/>
      <dgm:t>
        <a:bodyPr/>
        <a:lstStyle/>
        <a:p>
          <a:pPr rtl="1"/>
          <a:endParaRPr lang="ar-SA"/>
        </a:p>
      </dgm:t>
    </dgm:pt>
    <dgm:pt modelId="{7C338EEC-678E-4C61-8530-25719387C20C}" type="pres">
      <dgm:prSet presAssocID="{4A187F9F-C3AB-49F9-9646-7AF34C3E3F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8515170-1F8C-489B-B3D1-D2767A09E7ED}" type="pres">
      <dgm:prSet presAssocID="{9ADE9555-7654-4F72-B193-322D51E2C32B}" presName="linNode" presStyleCnt="0"/>
      <dgm:spPr/>
    </dgm:pt>
    <dgm:pt modelId="{D2855699-7073-46E7-BE92-529CD1A555F6}" type="pres">
      <dgm:prSet presAssocID="{9ADE9555-7654-4F72-B193-322D51E2C32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CB2460-456B-44A7-AD3C-3C641B46DE9F}" type="pres">
      <dgm:prSet presAssocID="{9ADE9555-7654-4F72-B193-322D51E2C32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E494CEC-D042-47BA-9247-D62F9ED51B02}" srcId="{9ADE9555-7654-4F72-B193-322D51E2C32B}" destId="{9ED38388-887D-4E37-A5C5-244EBA812E4F}" srcOrd="0" destOrd="0" parTransId="{B83E5C85-A2F5-4A38-9CAC-F131F17A7602}" sibTransId="{69AB0B7C-85E0-4A97-A94D-9F37E114C34E}"/>
    <dgm:cxn modelId="{2CB38374-2CC9-4B86-80AC-9035DD94694C}" type="presOf" srcId="{9ED38388-887D-4E37-A5C5-244EBA812E4F}" destId="{44CB2460-456B-44A7-AD3C-3C641B46DE9F}" srcOrd="0" destOrd="0" presId="urn:microsoft.com/office/officeart/2005/8/layout/vList5"/>
    <dgm:cxn modelId="{77E85328-4972-4100-B497-A566473D4ED8}" type="presOf" srcId="{9ADE9555-7654-4F72-B193-322D51E2C32B}" destId="{D2855699-7073-46E7-BE92-529CD1A555F6}" srcOrd="0" destOrd="0" presId="urn:microsoft.com/office/officeart/2005/8/layout/vList5"/>
    <dgm:cxn modelId="{794A8B37-8924-4FB2-9985-A168248DF227}" srcId="{4A187F9F-C3AB-49F9-9646-7AF34C3E3F02}" destId="{9ADE9555-7654-4F72-B193-322D51E2C32B}" srcOrd="0" destOrd="0" parTransId="{9DECFF3E-3CD7-4BF0-BD05-143E1453407E}" sibTransId="{83B0BAA2-D6BB-431E-AC8D-11E247803021}"/>
    <dgm:cxn modelId="{E0ACB879-3B69-45FF-AC1A-A9EE58CF4134}" srcId="{9ADE9555-7654-4F72-B193-322D51E2C32B}" destId="{88B71E85-B5C0-405E-9EA4-89FE71C7A7A4}" srcOrd="3" destOrd="0" parTransId="{FA8A7C1F-D4F0-4136-8410-03BDD6D5B212}" sibTransId="{7FA33221-4BB9-412C-B83B-50EC3D707C0E}"/>
    <dgm:cxn modelId="{749C4653-6BF8-46BC-8565-62F991489377}" srcId="{9ADE9555-7654-4F72-B193-322D51E2C32B}" destId="{978530A8-CAEB-402C-BDC7-6B0FD7D4E3C0}" srcOrd="2" destOrd="0" parTransId="{0591A5CC-518F-431E-98DF-4737F77E7792}" sibTransId="{FA92D94E-0EF6-4D5B-BB8C-6FB48ACAD185}"/>
    <dgm:cxn modelId="{14F58EA9-CDC9-443C-A817-0532F16540CE}" type="presOf" srcId="{D271FCD2-6C97-478C-B4AD-BCBE285EF909}" destId="{44CB2460-456B-44A7-AD3C-3C641B46DE9F}" srcOrd="0" destOrd="1" presId="urn:microsoft.com/office/officeart/2005/8/layout/vList5"/>
    <dgm:cxn modelId="{C8359719-8953-4E2A-9AC2-A4A06BBA981C}" type="presOf" srcId="{88B71E85-B5C0-405E-9EA4-89FE71C7A7A4}" destId="{44CB2460-456B-44A7-AD3C-3C641B46DE9F}" srcOrd="0" destOrd="3" presId="urn:microsoft.com/office/officeart/2005/8/layout/vList5"/>
    <dgm:cxn modelId="{0E9288B9-BEB0-4ED8-A720-7EA3007770C2}" type="presOf" srcId="{4A187F9F-C3AB-49F9-9646-7AF34C3E3F02}" destId="{7C338EEC-678E-4C61-8530-25719387C20C}" srcOrd="0" destOrd="0" presId="urn:microsoft.com/office/officeart/2005/8/layout/vList5"/>
    <dgm:cxn modelId="{C0CD94F0-DA98-4F46-B966-A59C66A74F68}" type="presOf" srcId="{978530A8-CAEB-402C-BDC7-6B0FD7D4E3C0}" destId="{44CB2460-456B-44A7-AD3C-3C641B46DE9F}" srcOrd="0" destOrd="2" presId="urn:microsoft.com/office/officeart/2005/8/layout/vList5"/>
    <dgm:cxn modelId="{64613B4A-A2F5-4BF1-99E0-892FD7CDBDB3}" srcId="{9ADE9555-7654-4F72-B193-322D51E2C32B}" destId="{D271FCD2-6C97-478C-B4AD-BCBE285EF909}" srcOrd="1" destOrd="0" parTransId="{EE7F5C00-59F0-4EE6-AD5E-D52BF58FAF60}" sibTransId="{3F007C20-62F5-4787-A902-C7B39E77D30E}"/>
    <dgm:cxn modelId="{2CE49363-6CEC-4302-922F-5A9BD830B028}" type="presParOf" srcId="{7C338EEC-678E-4C61-8530-25719387C20C}" destId="{48515170-1F8C-489B-B3D1-D2767A09E7ED}" srcOrd="0" destOrd="0" presId="urn:microsoft.com/office/officeart/2005/8/layout/vList5"/>
    <dgm:cxn modelId="{22B24CEF-7205-4050-85E8-D3316135000A}" type="presParOf" srcId="{48515170-1F8C-489B-B3D1-D2767A09E7ED}" destId="{D2855699-7073-46E7-BE92-529CD1A555F6}" srcOrd="0" destOrd="0" presId="urn:microsoft.com/office/officeart/2005/8/layout/vList5"/>
    <dgm:cxn modelId="{223EB90C-A53D-4E4B-BC9F-C4D870174ED8}" type="presParOf" srcId="{48515170-1F8C-489B-B3D1-D2767A09E7ED}" destId="{44CB2460-456B-44A7-AD3C-3C641B46DE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BFF65-A636-495E-B023-E130BF749173}">
      <dsp:nvSpPr>
        <dsp:cNvPr id="0" name=""/>
        <dsp:cNvSpPr/>
      </dsp:nvSpPr>
      <dsp:spPr>
        <a:xfrm rot="5400000">
          <a:off x="4470622" y="-1468855"/>
          <a:ext cx="1629219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اهتمت بتحليل عملية التعليم 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تحديد أهداف لتعليم ، هو تعديل سلوك الانسان 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kern="1200" dirty="0" smtClean="0"/>
            <a:t>بناء مفاهيم ونظريات لتعليم منها ( التدعيم ، الدوافع ، الفروق الفردية).</a:t>
          </a:r>
          <a:endParaRPr lang="ar-SA" sz="2400" kern="1200" dirty="0"/>
        </a:p>
      </dsp:txBody>
      <dsp:txXfrm rot="-5400000">
        <a:off x="2798064" y="283235"/>
        <a:ext cx="4894804" cy="1470155"/>
      </dsp:txXfrm>
    </dsp:sp>
    <dsp:sp modelId="{7032C7FB-6CB2-4BE2-B2AB-7A8D7BE101BD}">
      <dsp:nvSpPr>
        <dsp:cNvPr id="0" name=""/>
        <dsp:cNvSpPr/>
      </dsp:nvSpPr>
      <dsp:spPr>
        <a:xfrm>
          <a:off x="0" y="50"/>
          <a:ext cx="2798064" cy="20365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b="1" kern="1200" smtClean="0"/>
            <a:t>المدرسة السلوكية </a:t>
          </a:r>
          <a:endParaRPr lang="ar-SA" sz="5800" kern="1200"/>
        </a:p>
      </dsp:txBody>
      <dsp:txXfrm>
        <a:off x="99415" y="99465"/>
        <a:ext cx="2599234" cy="1837693"/>
      </dsp:txXfrm>
    </dsp:sp>
    <dsp:sp modelId="{051B3D77-09B1-4F8D-B00E-19339C0319C7}">
      <dsp:nvSpPr>
        <dsp:cNvPr id="0" name=""/>
        <dsp:cNvSpPr/>
      </dsp:nvSpPr>
      <dsp:spPr>
        <a:xfrm>
          <a:off x="0" y="2138401"/>
          <a:ext cx="7764815" cy="20365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مثال : العالم </a:t>
          </a:r>
          <a:r>
            <a:rPr lang="ar-SA" sz="3200" kern="1200" dirty="0" err="1" smtClean="0"/>
            <a:t>سكينر</a:t>
          </a:r>
          <a:r>
            <a:rPr lang="ar-SA" sz="3200" kern="1200" dirty="0" smtClean="0"/>
            <a:t> اقترح استخدام مفهوم التدعيم الإيجابي لتشجيع التلاميذ على تعلم سلوك جديد مرغوب فيه . </a:t>
          </a:r>
          <a:endParaRPr lang="ar-SA" sz="3200" kern="1200" dirty="0"/>
        </a:p>
      </dsp:txBody>
      <dsp:txXfrm>
        <a:off x="99415" y="2237816"/>
        <a:ext cx="7565985" cy="1837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E743A-2E78-45A1-B48B-CA678B02DD9E}">
      <dsp:nvSpPr>
        <dsp:cNvPr id="0" name=""/>
        <dsp:cNvSpPr/>
      </dsp:nvSpPr>
      <dsp:spPr>
        <a:xfrm>
          <a:off x="2514599" y="57149"/>
          <a:ext cx="2743200" cy="27432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صياغة المنهج و تحديد محتوياته و موضوعات والخبرات</a:t>
          </a:r>
          <a:endParaRPr lang="ar-SA" sz="2000" kern="1200" dirty="0"/>
        </a:p>
      </dsp:txBody>
      <dsp:txXfrm>
        <a:off x="2880359" y="537209"/>
        <a:ext cx="2011680" cy="1234440"/>
      </dsp:txXfrm>
    </dsp:sp>
    <dsp:sp modelId="{B3CB0C33-0E70-4453-92F2-2E8BAB11949B}">
      <dsp:nvSpPr>
        <dsp:cNvPr id="0" name=""/>
        <dsp:cNvSpPr/>
      </dsp:nvSpPr>
      <dsp:spPr>
        <a:xfrm>
          <a:off x="3504437" y="1771650"/>
          <a:ext cx="2743200" cy="2743200"/>
        </a:xfrm>
        <a:prstGeom prst="ellipse">
          <a:avLst/>
        </a:prstGeom>
        <a:solidFill>
          <a:schemeClr val="accent4">
            <a:alpha val="50000"/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وضع المعايير الاساسية لما سوف يدرس وكيف يجب ان يدرس </a:t>
          </a:r>
          <a:endParaRPr lang="ar-SA" sz="2000" kern="1200" dirty="0"/>
        </a:p>
      </dsp:txBody>
      <dsp:txXfrm>
        <a:off x="4343400" y="2480310"/>
        <a:ext cx="1645920" cy="1508760"/>
      </dsp:txXfrm>
    </dsp:sp>
    <dsp:sp modelId="{D64A5AA7-A3CA-4033-AC2A-EA402220EC43}">
      <dsp:nvSpPr>
        <dsp:cNvPr id="0" name=""/>
        <dsp:cNvSpPr/>
      </dsp:nvSpPr>
      <dsp:spPr>
        <a:xfrm>
          <a:off x="1524761" y="1771650"/>
          <a:ext cx="2743200" cy="2743200"/>
        </a:xfrm>
        <a:prstGeom prst="ellipse">
          <a:avLst/>
        </a:prstGeom>
        <a:solidFill>
          <a:schemeClr val="accent4">
            <a:alpha val="50000"/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تقويم عملية التعليم </a:t>
          </a:r>
          <a:endParaRPr lang="ar-SA" sz="2000" kern="1200" dirty="0"/>
        </a:p>
      </dsp:txBody>
      <dsp:txXfrm>
        <a:off x="1783079" y="2480310"/>
        <a:ext cx="1645920" cy="1508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EDCA5-491F-4348-9E40-3DB006B3CE71}">
      <dsp:nvSpPr>
        <dsp:cNvPr id="0" name=""/>
        <dsp:cNvSpPr/>
      </dsp:nvSpPr>
      <dsp:spPr>
        <a:xfrm>
          <a:off x="3195488" y="50"/>
          <a:ext cx="1381422" cy="13814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المتعلم </a:t>
          </a:r>
          <a:endParaRPr lang="ar-SA" sz="2000" kern="1200" dirty="0"/>
        </a:p>
      </dsp:txBody>
      <dsp:txXfrm>
        <a:off x="3397793" y="202355"/>
        <a:ext cx="976812" cy="976812"/>
      </dsp:txXfrm>
    </dsp:sp>
    <dsp:sp modelId="{979D0066-EB99-4D64-95C8-30F1C4A6C3AF}">
      <dsp:nvSpPr>
        <dsp:cNvPr id="0" name=""/>
        <dsp:cNvSpPr/>
      </dsp:nvSpPr>
      <dsp:spPr>
        <a:xfrm rot="2160000">
          <a:off x="4533123" y="1060873"/>
          <a:ext cx="366693" cy="46623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>
        <a:off x="4543628" y="1121788"/>
        <a:ext cx="256685" cy="279738"/>
      </dsp:txXfrm>
    </dsp:sp>
    <dsp:sp modelId="{389CAA6B-9B0D-4B8F-89D3-1C2E6AC22F85}">
      <dsp:nvSpPr>
        <dsp:cNvPr id="0" name=""/>
        <dsp:cNvSpPr/>
      </dsp:nvSpPr>
      <dsp:spPr>
        <a:xfrm>
          <a:off x="4872821" y="1218704"/>
          <a:ext cx="1381422" cy="13814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البيئة خارج المدرسة</a:t>
          </a:r>
          <a:endParaRPr lang="ar-SA" sz="2000" kern="1200" dirty="0"/>
        </a:p>
      </dsp:txBody>
      <dsp:txXfrm>
        <a:off x="5075126" y="1421009"/>
        <a:ext cx="976812" cy="976812"/>
      </dsp:txXfrm>
    </dsp:sp>
    <dsp:sp modelId="{43E00638-865D-4FAE-95EF-2FF4E27B8CD8}">
      <dsp:nvSpPr>
        <dsp:cNvPr id="0" name=""/>
        <dsp:cNvSpPr/>
      </dsp:nvSpPr>
      <dsp:spPr>
        <a:xfrm rot="6480000">
          <a:off x="5063050" y="2652341"/>
          <a:ext cx="366693" cy="46623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 rot="10800000">
        <a:off x="5135051" y="2693275"/>
        <a:ext cx="256685" cy="279738"/>
      </dsp:txXfrm>
    </dsp:sp>
    <dsp:sp modelId="{70184664-4B35-46D7-8005-6872B89357F1}">
      <dsp:nvSpPr>
        <dsp:cNvPr id="0" name=""/>
        <dsp:cNvSpPr/>
      </dsp:nvSpPr>
      <dsp:spPr>
        <a:xfrm>
          <a:off x="4232137" y="3190526"/>
          <a:ext cx="1381422" cy="13814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طبيعة المادة الدراسية </a:t>
          </a:r>
          <a:endParaRPr lang="ar-SA" sz="2000" kern="1200" dirty="0"/>
        </a:p>
      </dsp:txBody>
      <dsp:txXfrm>
        <a:off x="4434442" y="3392831"/>
        <a:ext cx="976812" cy="976812"/>
      </dsp:txXfrm>
    </dsp:sp>
    <dsp:sp modelId="{4E922118-12AB-420D-AB15-A9B0360D66FD}">
      <dsp:nvSpPr>
        <dsp:cNvPr id="0" name=""/>
        <dsp:cNvSpPr/>
      </dsp:nvSpPr>
      <dsp:spPr>
        <a:xfrm rot="10800000">
          <a:off x="3713231" y="3648122"/>
          <a:ext cx="366693" cy="46623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 rot="10800000">
        <a:off x="3823239" y="3741368"/>
        <a:ext cx="256685" cy="279738"/>
      </dsp:txXfrm>
    </dsp:sp>
    <dsp:sp modelId="{6D26536D-4BA6-4978-B481-28BE495B5D8D}">
      <dsp:nvSpPr>
        <dsp:cNvPr id="0" name=""/>
        <dsp:cNvSpPr/>
      </dsp:nvSpPr>
      <dsp:spPr>
        <a:xfrm>
          <a:off x="2158840" y="3190526"/>
          <a:ext cx="1381422" cy="13814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نظريات التعلم</a:t>
          </a:r>
          <a:endParaRPr lang="ar-SA" sz="2000" kern="1200" dirty="0"/>
        </a:p>
      </dsp:txBody>
      <dsp:txXfrm>
        <a:off x="2361145" y="3392831"/>
        <a:ext cx="976812" cy="976812"/>
      </dsp:txXfrm>
    </dsp:sp>
    <dsp:sp modelId="{6EA723EA-7FD5-43B4-8D66-8C7A89729CF8}">
      <dsp:nvSpPr>
        <dsp:cNvPr id="0" name=""/>
        <dsp:cNvSpPr/>
      </dsp:nvSpPr>
      <dsp:spPr>
        <a:xfrm rot="15120000">
          <a:off x="2349069" y="2672081"/>
          <a:ext cx="366693" cy="46623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 rot="10800000">
        <a:off x="2421070" y="2817639"/>
        <a:ext cx="256685" cy="279738"/>
      </dsp:txXfrm>
    </dsp:sp>
    <dsp:sp modelId="{88803A6E-F8B0-4905-921F-BE0DEF750E33}">
      <dsp:nvSpPr>
        <dsp:cNvPr id="0" name=""/>
        <dsp:cNvSpPr/>
      </dsp:nvSpPr>
      <dsp:spPr>
        <a:xfrm>
          <a:off x="1518156" y="1218704"/>
          <a:ext cx="1381422" cy="1381422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القيم</a:t>
          </a:r>
          <a:endParaRPr lang="ar-SA" sz="2000" kern="1200" dirty="0"/>
        </a:p>
      </dsp:txBody>
      <dsp:txXfrm>
        <a:off x="1720461" y="1421009"/>
        <a:ext cx="976812" cy="976812"/>
      </dsp:txXfrm>
    </dsp:sp>
    <dsp:sp modelId="{69177322-9400-4578-B910-7014D2CD4242}">
      <dsp:nvSpPr>
        <dsp:cNvPr id="0" name=""/>
        <dsp:cNvSpPr/>
      </dsp:nvSpPr>
      <dsp:spPr>
        <a:xfrm rot="19440000">
          <a:off x="2855791" y="1073073"/>
          <a:ext cx="366693" cy="466230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/>
        </a:p>
      </dsp:txBody>
      <dsp:txXfrm>
        <a:off x="2866296" y="1198650"/>
        <a:ext cx="256685" cy="2797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B2460-456B-44A7-AD3C-3C641B46DE9F}">
      <dsp:nvSpPr>
        <dsp:cNvPr id="0" name=""/>
        <dsp:cNvSpPr/>
      </dsp:nvSpPr>
      <dsp:spPr>
        <a:xfrm rot="5400000">
          <a:off x="3456432" y="-201168"/>
          <a:ext cx="3657600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smtClean="0"/>
            <a:t>ركزت على دراسة تطور التفكير لدى الطفل ، واثره على التعلم</a:t>
          </a:r>
          <a:endParaRPr lang="ar-SA" sz="3000" kern="120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قسم المعرفة إلى معنوية و مادية . </a:t>
          </a:r>
          <a:endParaRPr lang="ar-SA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المعرفة المعنوية تكتسب خلال الإدراك الحسي للأشياء</a:t>
          </a:r>
          <a:endParaRPr lang="ar-SA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المعرفة المادية تكتسب من ربط المحسوسات بالبيئة المحيطة بالتلميذ </a:t>
          </a:r>
          <a:endParaRPr lang="ar-SA" sz="3000" kern="1200" dirty="0"/>
        </a:p>
      </dsp:txBody>
      <dsp:txXfrm rot="-5400000">
        <a:off x="2798065" y="635748"/>
        <a:ext cx="4795787" cy="3300502"/>
      </dsp:txXfrm>
    </dsp:sp>
    <dsp:sp modelId="{D2855699-7073-46E7-BE92-529CD1A555F6}">
      <dsp:nvSpPr>
        <dsp:cNvPr id="0" name=""/>
        <dsp:cNvSpPr/>
      </dsp:nvSpPr>
      <dsp:spPr>
        <a:xfrm>
          <a:off x="0" y="0"/>
          <a:ext cx="2798064" cy="457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120015" rIns="240030" bIns="120015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300" kern="1200" dirty="0" smtClean="0"/>
            <a:t>المدرسة العقلية</a:t>
          </a:r>
          <a:endParaRPr lang="ar-SA" sz="6300" kern="1200" dirty="0"/>
        </a:p>
      </dsp:txBody>
      <dsp:txXfrm>
        <a:off x="136590" y="136590"/>
        <a:ext cx="2524884" cy="4298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برنامج مشرفي المناهج </a:t>
            </a:r>
          </a:p>
          <a:p>
            <a:r>
              <a:rPr lang="ar-SA" dirty="0" smtClean="0"/>
              <a:t>مقرر: المدخل إلى المناهج </a:t>
            </a:r>
          </a:p>
          <a:p>
            <a:r>
              <a:rPr lang="ar-SA" dirty="0" smtClean="0"/>
              <a:t>د. راشد محمد بن جساس 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المنهج : مكوناته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973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وظائف الاهداف الخاصة للمنهج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782768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90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نشاط صفي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sz="4000" dirty="0" smtClean="0"/>
              <a:t>ما مصادر اشتقاق الاهداف السلوكية للمنهج؟ </a:t>
            </a: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415709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مصادر اشتقاق الاهداف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583542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924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تحليل لمنهج التربية الوطنية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التربية </a:t>
            </a:r>
            <a:r>
              <a:rPr lang="ar-SA" b="1" dirty="0"/>
              <a:t>الوطنية في مدارس المملكة العربية </a:t>
            </a:r>
            <a:r>
              <a:rPr lang="ar-SA" b="1" dirty="0" smtClean="0"/>
              <a:t>السعودية:</a:t>
            </a:r>
            <a:r>
              <a:rPr lang="ar-SA" dirty="0"/>
              <a:t> </a:t>
            </a:r>
            <a:r>
              <a:rPr lang="ar-SA" b="1" dirty="0" smtClean="0"/>
              <a:t>دراسة </a:t>
            </a:r>
            <a:r>
              <a:rPr lang="ar-SA" b="1" dirty="0"/>
              <a:t>تحليلية مقارنة في ضوء التوجهات التربوية </a:t>
            </a:r>
            <a:r>
              <a:rPr lang="ar-SA" b="1" dirty="0" smtClean="0"/>
              <a:t>الحديثة. (بحث علمي)</a:t>
            </a:r>
          </a:p>
          <a:p>
            <a:endParaRPr lang="ar-SA" b="1" dirty="0" smtClean="0"/>
          </a:p>
          <a:p>
            <a:pPr marL="0" indent="0">
              <a:buNone/>
            </a:pPr>
            <a:endParaRPr lang="ar-SA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4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نشاط صفي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632357"/>
              </p:ext>
            </p:extLst>
          </p:nvPr>
        </p:nvGraphicFramePr>
        <p:xfrm>
          <a:off x="755576" y="2996950"/>
          <a:ext cx="7674025" cy="30067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2203"/>
                <a:gridCol w="2404507"/>
                <a:gridCol w="963649"/>
                <a:gridCol w="855374"/>
                <a:gridCol w="1622918"/>
                <a:gridCol w="1455374"/>
              </a:tblGrid>
              <a:tr h="360042">
                <a:tc rowSpan="2"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</a:t>
                      </a:r>
                      <a:endParaRPr lang="ar-SA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وصف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dirty="0" smtClean="0"/>
                        <a:t>الهدف الخاص</a:t>
                      </a:r>
                      <a:endParaRPr lang="ar-SA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نوع</a:t>
                      </a:r>
                      <a:r>
                        <a:rPr lang="ar-SA" baseline="0" dirty="0" smtClean="0"/>
                        <a:t> المنهج</a:t>
                      </a:r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مصدر </a:t>
                      </a:r>
                      <a:r>
                        <a:rPr lang="ar-SA" baseline="0" dirty="0" smtClean="0"/>
                        <a:t>الهدف</a:t>
                      </a:r>
                      <a:endParaRPr lang="ar-SA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r>
                        <a:rPr lang="ar-SA" dirty="0" smtClean="0"/>
                        <a:t>المحتوى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7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مفتوح</a:t>
                      </a:r>
                      <a:endParaRPr lang="ar-SA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مغلق</a:t>
                      </a:r>
                      <a:endParaRPr lang="ar-SA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5504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504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504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504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504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115616" y="1916832"/>
            <a:ext cx="734481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سؤال : اكتب الاهداف الخاصة لمنهج </a:t>
            </a:r>
            <a:r>
              <a:rPr lang="ar-SA" sz="2000" b="1" dirty="0"/>
              <a:t>دراسي (</a:t>
            </a:r>
            <a:r>
              <a:rPr lang="ar-SA" sz="2000" b="1" dirty="0" smtClean="0"/>
              <a:t>من اختيارك) </a:t>
            </a:r>
            <a:r>
              <a:rPr lang="ar-SA" sz="2000" b="1" dirty="0"/>
              <a:t>للصف </a:t>
            </a:r>
            <a:r>
              <a:rPr lang="ar-SA" sz="2000" b="1" dirty="0" smtClean="0"/>
              <a:t>الاول متوسط ؟ </a:t>
            </a:r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848105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علم النفس والمنهج 2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0267975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4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وضائف المخ 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7200800" cy="4860032"/>
          </a:xfrm>
        </p:spPr>
      </p:pic>
    </p:spTree>
    <p:extLst>
      <p:ext uri="{BB962C8B-B14F-4D97-AF65-F5344CB8AC3E}">
        <p14:creationId xmlns:p14="http://schemas.microsoft.com/office/powerpoint/2010/main" val="1976441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مثال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b="1" dirty="0"/>
              <a:t>فاعلية برنامج تعليمي مستند على أبحاث الدماغ في تنمية </a:t>
            </a:r>
            <a:r>
              <a:rPr lang="ar-SA" b="1"/>
              <a:t>مهارات </a:t>
            </a:r>
            <a:r>
              <a:rPr lang="ar-SA" b="1" smtClean="0"/>
              <a:t>التفكير. </a:t>
            </a:r>
            <a:endParaRPr lang="ar-SA" b="1" dirty="0" smtClean="0"/>
          </a:p>
          <a:p>
            <a:endParaRPr lang="ar-SA" b="1" dirty="0"/>
          </a:p>
          <a:p>
            <a:r>
              <a:rPr lang="ar-SA" dirty="0" smtClean="0"/>
              <a:t>اقتباس </a:t>
            </a:r>
            <a:r>
              <a:rPr lang="ar-SA" dirty="0"/>
              <a:t>( السعدون ، 2013، ص 1)</a:t>
            </a:r>
            <a:r>
              <a:rPr lang="ar-JO" dirty="0"/>
              <a:t> </a:t>
            </a:r>
            <a:r>
              <a:rPr lang="ar-SA" dirty="0" smtClean="0"/>
              <a:t>:</a:t>
            </a:r>
          </a:p>
          <a:p>
            <a:pPr marL="0" indent="0">
              <a:buNone/>
            </a:pPr>
            <a:r>
              <a:rPr lang="ar-SA" dirty="0"/>
              <a:t>وذلك ما أكد عليه (</a:t>
            </a:r>
            <a:r>
              <a:rPr lang="ar-SA" dirty="0" err="1"/>
              <a:t>ليزلي</a:t>
            </a:r>
            <a:r>
              <a:rPr lang="ar-SA" dirty="0"/>
              <a:t> هارت ) وهو من أوائل من كتب حول الدماغ من وجهة نظر تربوية، إذ ابتكر مصطلح "متناغم مع الدماغ" </a:t>
            </a:r>
            <a:r>
              <a:rPr lang="en-US" dirty="0"/>
              <a:t>(Brain compatible)</a:t>
            </a:r>
            <a:r>
              <a:rPr lang="ar-SA" dirty="0"/>
              <a:t> ليدل على التعليم المصمم لتكييف المواقف المدرسية والتدريس مع طبيعة الدماغ</a:t>
            </a:r>
            <a:r>
              <a:rPr lang="ar-SA" dirty="0" smtClean="0"/>
              <a:t>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01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ملخص لتطور مفهوم التربية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SA" b="1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76741"/>
              </p:ext>
            </p:extLst>
          </p:nvPr>
        </p:nvGraphicFramePr>
        <p:xfrm>
          <a:off x="1475656" y="2492896"/>
          <a:ext cx="6888087" cy="259588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475767"/>
                <a:gridCol w="2350192"/>
                <a:gridCol w="2515452"/>
                <a:gridCol w="154667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في الماضي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الحاضر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المستقبل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SA" dirty="0" smtClean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معلومات (نظرية)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خبرات - نشاط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SA" dirty="0" smtClean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طبقية اجتماعية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فردية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SA" dirty="0" smtClean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محليه (قيم وثقافة)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عالمية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SA" dirty="0" smtClean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مجموعات صغيرة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مجموعات كبيرة (إنترنت)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SA" dirty="0" smtClean="0"/>
                        <a:t>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ar-SA" dirty="0" smtClean="0"/>
                        <a:t>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86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علم النفس و  المنهج 1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68457287"/>
              </p:ext>
            </p:extLst>
          </p:nvPr>
        </p:nvGraphicFramePr>
        <p:xfrm>
          <a:off x="914400" y="1844824"/>
          <a:ext cx="7772400" cy="4174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3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تصنيف المناهج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مغلق </a:t>
            </a:r>
          </a:p>
          <a:p>
            <a:r>
              <a:rPr lang="ar-SA" dirty="0" smtClean="0"/>
              <a:t>مفتوح</a:t>
            </a:r>
          </a:p>
          <a:p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شروط بناء منهج تشمل: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دراسة مدى قابلية المتعلم لحل المشكلات والتعامل مع الاسئلة المطروحة للبحث من حيث إيجابيه وسلبيته.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وظيفة المعلم التعليمية.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هل الموضوع منظم ومدروس من قبل المسؤولين وما على المدرسة إلا تطبيقه ، ام متروك من الناحية التنظيمية للمعلمين و التلاميذ أنفسهم؟  </a:t>
            </a:r>
          </a:p>
          <a:p>
            <a:pPr marL="0" indent="0">
              <a:buNone/>
            </a:pPr>
            <a:r>
              <a:rPr lang="ar-SA" dirty="0" smtClean="0"/>
              <a:t>(ابو الضبعات ، 2007، ص 128) . </a:t>
            </a:r>
          </a:p>
        </p:txBody>
      </p:sp>
    </p:spTree>
    <p:extLst>
      <p:ext uri="{BB962C8B-B14F-4D97-AF65-F5344CB8AC3E}">
        <p14:creationId xmlns:p14="http://schemas.microsoft.com/office/powerpoint/2010/main" val="187855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المنهج المغلق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يعتمد على :</a:t>
            </a:r>
          </a:p>
          <a:p>
            <a:r>
              <a:rPr lang="ar-SA" dirty="0" smtClean="0"/>
              <a:t>اهداف سلوكية واضحة.</a:t>
            </a:r>
          </a:p>
          <a:p>
            <a:r>
              <a:rPr lang="ar-SA" dirty="0" smtClean="0"/>
              <a:t>اختبارات مقننة.</a:t>
            </a:r>
          </a:p>
          <a:p>
            <a:r>
              <a:rPr lang="ar-SA" dirty="0" smtClean="0"/>
              <a:t>تغذية راجعة لتصحيح عملية التعليم ، مثل تغيير الاستجابات والمعززات و طرق التدريس.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صنف بلوم السلوك المرغوب به إلى :</a:t>
            </a:r>
          </a:p>
          <a:p>
            <a:r>
              <a:rPr lang="ar-SA" dirty="0" smtClean="0"/>
              <a:t> </a:t>
            </a:r>
            <a:r>
              <a:rPr lang="ar-SA" b="1" dirty="0" smtClean="0"/>
              <a:t>معرفي – انفعالي – نفس حركي </a:t>
            </a:r>
            <a:r>
              <a:rPr lang="ar-SA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576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المنهج  المفتوح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لماذا المنهج المغلق غير فعال في </a:t>
            </a:r>
            <a:r>
              <a:rPr lang="ar-SA" u="sng" dirty="0" smtClean="0"/>
              <a:t>اكتشاف عناصر </a:t>
            </a:r>
            <a:r>
              <a:rPr lang="ar-SA" b="1" u="sng" dirty="0" smtClean="0"/>
              <a:t>القوة</a:t>
            </a:r>
            <a:r>
              <a:rPr lang="ar-SA" u="sng" dirty="0" smtClean="0"/>
              <a:t> </a:t>
            </a:r>
            <a:r>
              <a:rPr lang="ar-SA" dirty="0" smtClean="0"/>
              <a:t>في الانسان ؟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دور التلميذ سلبي  في عملية التعليم 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لا تراعي الفروق الفردية بين التلاميذ.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يرى برونز أن عملية التعليم يحركها </a:t>
            </a:r>
            <a:r>
              <a:rPr lang="ar-SA" b="1" dirty="0" smtClean="0"/>
              <a:t>الفضول المعرفي او الادراكي </a:t>
            </a:r>
            <a:r>
              <a:rPr lang="ar-SA" dirty="0" smtClean="0"/>
              <a:t>لدى الطفل ، الذي يكتشف مشكلة ما ، ويتعرف على عناصرها وأسبابها و من ثم يحلها . </a:t>
            </a:r>
          </a:p>
        </p:txBody>
      </p:sp>
    </p:spTree>
    <p:extLst>
      <p:ext uri="{BB962C8B-B14F-4D97-AF65-F5344CB8AC3E}">
        <p14:creationId xmlns:p14="http://schemas.microsoft.com/office/powerpoint/2010/main" val="17998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776864" cy="5985529"/>
          </a:xfrm>
        </p:spPr>
      </p:pic>
    </p:spTree>
    <p:extLst>
      <p:ext uri="{BB962C8B-B14F-4D97-AF65-F5344CB8AC3E}">
        <p14:creationId xmlns:p14="http://schemas.microsoft.com/office/powerpoint/2010/main" val="125991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0688"/>
            <a:ext cx="7648097" cy="5904656"/>
          </a:xfrm>
        </p:spPr>
      </p:pic>
    </p:spTree>
    <p:extLst>
      <p:ext uri="{BB962C8B-B14F-4D97-AF65-F5344CB8AC3E}">
        <p14:creationId xmlns:p14="http://schemas.microsoft.com/office/powerpoint/2010/main" val="2367909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الاهداف العامة والخاصة للمنهج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SA" b="1" dirty="0" smtClean="0"/>
          </a:p>
          <a:p>
            <a:pPr marL="0" indent="0">
              <a:buNone/>
            </a:pPr>
            <a:r>
              <a:rPr lang="ar-SA" b="1" dirty="0" smtClean="0"/>
              <a:t>اول من طبق نظرية الاهداف على المنهج هو العالم الامريكي تيلر </a:t>
            </a:r>
          </a:p>
          <a:p>
            <a:r>
              <a:rPr lang="ar-SA" dirty="0" smtClean="0"/>
              <a:t>ثلاثة طرق لصياغة الاهداف تشمل: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صياغة الاهداف بناء على نشاط المعلم نفسه.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تحديد موضوعات الدراسة والمفاهيم التي يحتوي عليها المنهج.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يصاغ الهدف على شكل سلوك عام مثل – تطوير التفكير العلمي.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صياغة الاهداف التي يمكن ملاحظة اثرها على المتعلم بعد الدرس مباشرة . (ابو الضبعات ، 2007، ص 176)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48806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266</TotalTime>
  <Words>550</Words>
  <Application>Microsoft Office PowerPoint</Application>
  <PresentationFormat>عرض على الشاشة (3:4)‏</PresentationFormat>
  <Paragraphs>109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موازنة</vt:lpstr>
      <vt:lpstr>المنهج : مكوناته </vt:lpstr>
      <vt:lpstr>ملخص لتطور مفهوم التربية </vt:lpstr>
      <vt:lpstr>علم النفس و  المنهج 1</vt:lpstr>
      <vt:lpstr>تصنيف المناهج</vt:lpstr>
      <vt:lpstr>المنهج المغلق</vt:lpstr>
      <vt:lpstr>المنهج  المفتوح </vt:lpstr>
      <vt:lpstr>عرض تقديمي في PowerPoint</vt:lpstr>
      <vt:lpstr>عرض تقديمي في PowerPoint</vt:lpstr>
      <vt:lpstr>الاهداف العامة والخاصة للمنهج</vt:lpstr>
      <vt:lpstr>وظائف الاهداف الخاصة للمنهج</vt:lpstr>
      <vt:lpstr>نشاط صفي </vt:lpstr>
      <vt:lpstr>مصادر اشتقاق الاهداف </vt:lpstr>
      <vt:lpstr>تحليل لمنهج التربية الوطنية </vt:lpstr>
      <vt:lpstr>نشاط صفي</vt:lpstr>
      <vt:lpstr>علم النفس والمنهج 2</vt:lpstr>
      <vt:lpstr>وضائف المخ </vt:lpstr>
      <vt:lpstr>مثال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المنهج : مكوناته </dc:title>
  <dc:creator>user</dc:creator>
  <cp:lastModifiedBy>user</cp:lastModifiedBy>
  <cp:revision>34</cp:revision>
  <dcterms:created xsi:type="dcterms:W3CDTF">2013-03-03T07:52:08Z</dcterms:created>
  <dcterms:modified xsi:type="dcterms:W3CDTF">2013-04-21T07:16:30Z</dcterms:modified>
</cp:coreProperties>
</file>