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080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3C32CB-929C-4A71-92D0-DA4183B7CC2F}" type="doc">
      <dgm:prSet loTypeId="urn:microsoft.com/office/officeart/2005/8/layout/cycle3" loCatId="cycle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7C4CFA69-C1C2-4B97-88FD-924480D5CAF0}">
      <dgm:prSet phldrT="[Text]" custT="1"/>
      <dgm:spPr/>
      <dgm:t>
        <a:bodyPr/>
        <a:lstStyle/>
        <a:p>
          <a:pPr rtl="1"/>
          <a:r>
            <a:rPr lang="ar-SA" sz="2800" dirty="0" smtClean="0"/>
            <a:t>تصميم البرنامج</a:t>
          </a:r>
          <a:endParaRPr lang="ar-SA" sz="2800" dirty="0"/>
        </a:p>
      </dgm:t>
    </dgm:pt>
    <dgm:pt modelId="{96B1C92D-9573-4D08-A250-8DA0D0CF7E34}" type="parTrans" cxnId="{790B463B-CF3E-4AB9-A7C1-EFCFF8EB2D6D}">
      <dgm:prSet/>
      <dgm:spPr/>
      <dgm:t>
        <a:bodyPr/>
        <a:lstStyle/>
        <a:p>
          <a:pPr rtl="1"/>
          <a:endParaRPr lang="ar-SA"/>
        </a:p>
      </dgm:t>
    </dgm:pt>
    <dgm:pt modelId="{02BC0D9F-D0D2-44F6-AA00-74057BEE9928}" type="sibTrans" cxnId="{790B463B-CF3E-4AB9-A7C1-EFCFF8EB2D6D}">
      <dgm:prSet/>
      <dgm:spPr/>
      <dgm:t>
        <a:bodyPr/>
        <a:lstStyle/>
        <a:p>
          <a:pPr rtl="1"/>
          <a:endParaRPr lang="ar-SA"/>
        </a:p>
      </dgm:t>
    </dgm:pt>
    <dgm:pt modelId="{B525C677-D972-4DE6-BA4E-91BD8120F404}">
      <dgm:prSet phldrT="[Text]" custT="1"/>
      <dgm:spPr/>
      <dgm:t>
        <a:bodyPr/>
        <a:lstStyle/>
        <a:p>
          <a:pPr rtl="1"/>
          <a:r>
            <a:rPr lang="ar-SA" sz="2800" dirty="0" smtClean="0"/>
            <a:t>العمليات</a:t>
          </a:r>
        </a:p>
      </dgm:t>
    </dgm:pt>
    <dgm:pt modelId="{9EBED3B5-9AF2-41A5-B00F-CB559F48A46D}" type="parTrans" cxnId="{4C5EE12C-73C2-41C3-A7CB-290FC102DC0A}">
      <dgm:prSet/>
      <dgm:spPr/>
      <dgm:t>
        <a:bodyPr/>
        <a:lstStyle/>
        <a:p>
          <a:pPr rtl="1"/>
          <a:endParaRPr lang="ar-SA"/>
        </a:p>
      </dgm:t>
    </dgm:pt>
    <dgm:pt modelId="{F1D048EE-8477-4F58-8BC8-00C66633A2BC}" type="sibTrans" cxnId="{4C5EE12C-73C2-41C3-A7CB-290FC102DC0A}">
      <dgm:prSet/>
      <dgm:spPr/>
      <dgm:t>
        <a:bodyPr/>
        <a:lstStyle/>
        <a:p>
          <a:pPr rtl="1"/>
          <a:endParaRPr lang="ar-SA"/>
        </a:p>
      </dgm:t>
    </dgm:pt>
    <dgm:pt modelId="{9A68EE0D-D512-4224-9CDF-D91863414324}">
      <dgm:prSet phldrT="[Text]" custT="1"/>
      <dgm:spPr/>
      <dgm:t>
        <a:bodyPr/>
        <a:lstStyle/>
        <a:p>
          <a:pPr rtl="1"/>
          <a:r>
            <a:rPr lang="ar-SA" sz="2800" dirty="0" smtClean="0"/>
            <a:t>المخرجات</a:t>
          </a:r>
        </a:p>
      </dgm:t>
    </dgm:pt>
    <dgm:pt modelId="{AC17BAB3-5515-4C91-B5D3-DB2F8ABFEC6D}" type="parTrans" cxnId="{ECD50712-E6F6-4311-9F56-14C2D8761995}">
      <dgm:prSet/>
      <dgm:spPr/>
      <dgm:t>
        <a:bodyPr/>
        <a:lstStyle/>
        <a:p>
          <a:pPr rtl="1"/>
          <a:endParaRPr lang="ar-SA"/>
        </a:p>
      </dgm:t>
    </dgm:pt>
    <dgm:pt modelId="{8A280604-6DB5-41BC-BBF2-B355FE976CFB}" type="sibTrans" cxnId="{ECD50712-E6F6-4311-9F56-14C2D8761995}">
      <dgm:prSet/>
      <dgm:spPr/>
      <dgm:t>
        <a:bodyPr/>
        <a:lstStyle/>
        <a:p>
          <a:pPr rtl="1"/>
          <a:endParaRPr lang="ar-SA"/>
        </a:p>
      </dgm:t>
    </dgm:pt>
    <dgm:pt modelId="{EE110052-40E2-4541-9433-534D92B90BCC}">
      <dgm:prSet phldrT="[Text]" custT="1"/>
      <dgm:spPr/>
      <dgm:t>
        <a:bodyPr/>
        <a:lstStyle/>
        <a:p>
          <a:pPr rtl="1"/>
          <a:r>
            <a:rPr lang="ar-SA" sz="2800" dirty="0" smtClean="0"/>
            <a:t>الموظفين</a:t>
          </a:r>
        </a:p>
      </dgm:t>
    </dgm:pt>
    <dgm:pt modelId="{6708ACF5-B14D-4DB5-B660-2A563B515CD0}" type="parTrans" cxnId="{0C589F9E-F45E-4591-80DB-1DF25F020758}">
      <dgm:prSet/>
      <dgm:spPr/>
      <dgm:t>
        <a:bodyPr/>
        <a:lstStyle/>
        <a:p>
          <a:pPr rtl="1"/>
          <a:endParaRPr lang="ar-SA"/>
        </a:p>
      </dgm:t>
    </dgm:pt>
    <dgm:pt modelId="{A6E622A0-AA39-426A-B642-5A2980827A61}" type="sibTrans" cxnId="{0C589F9E-F45E-4591-80DB-1DF25F020758}">
      <dgm:prSet/>
      <dgm:spPr/>
      <dgm:t>
        <a:bodyPr/>
        <a:lstStyle/>
        <a:p>
          <a:pPr rtl="1"/>
          <a:endParaRPr lang="ar-SA"/>
        </a:p>
      </dgm:t>
    </dgm:pt>
    <dgm:pt modelId="{AFEEA13B-59FD-4FD7-B665-196CC040FE3E}" type="pres">
      <dgm:prSet presAssocID="{AA3C32CB-929C-4A71-92D0-DA4183B7CC2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7543386-806A-4762-84DD-AB465AFAEBF0}" type="pres">
      <dgm:prSet presAssocID="{AA3C32CB-929C-4A71-92D0-DA4183B7CC2F}" presName="cycle" presStyleCnt="0"/>
      <dgm:spPr/>
    </dgm:pt>
    <dgm:pt modelId="{2B3A5D06-7992-48BF-AAF1-E1F94ACB1191}" type="pres">
      <dgm:prSet presAssocID="{7C4CFA69-C1C2-4B97-88FD-924480D5CAF0}" presName="nodeFirstNode" presStyleLbl="node1" presStyleIdx="0" presStyleCnt="4" custScaleY="5465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9AA6CD9-65AB-4702-972C-F59299257A0F}" type="pres">
      <dgm:prSet presAssocID="{02BC0D9F-D0D2-44F6-AA00-74057BEE9928}" presName="sibTransFirstNode" presStyleLbl="bgShp" presStyleIdx="0" presStyleCnt="1"/>
      <dgm:spPr/>
      <dgm:t>
        <a:bodyPr/>
        <a:lstStyle/>
        <a:p>
          <a:pPr rtl="1"/>
          <a:endParaRPr lang="ar-SA"/>
        </a:p>
      </dgm:t>
    </dgm:pt>
    <dgm:pt modelId="{E2A7F026-60D1-4F1E-9275-321BE9680DE2}" type="pres">
      <dgm:prSet presAssocID="{B525C677-D972-4DE6-BA4E-91BD8120F404}" presName="nodeFollowingNodes" presStyleLbl="node1" presStyleIdx="1" presStyleCnt="4" custScaleY="3501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ED1C8B6-6A7E-4401-8662-6C65E50DE3B8}" type="pres">
      <dgm:prSet presAssocID="{9A68EE0D-D512-4224-9CDF-D91863414324}" presName="nodeFollowingNodes" presStyleLbl="node1" presStyleIdx="2" presStyleCnt="4" custScaleY="5845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2B4B20B-85E4-4337-BE35-AE4D4C29D738}" type="pres">
      <dgm:prSet presAssocID="{EE110052-40E2-4541-9433-534D92B90BCC}" presName="nodeFollowingNodes" presStyleLbl="node1" presStyleIdx="3" presStyleCnt="4" custScaleY="4539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126B408-8C11-4C38-A2F4-4AF397450345}" type="presOf" srcId="{B525C677-D972-4DE6-BA4E-91BD8120F404}" destId="{E2A7F026-60D1-4F1E-9275-321BE9680DE2}" srcOrd="0" destOrd="0" presId="urn:microsoft.com/office/officeart/2005/8/layout/cycle3"/>
    <dgm:cxn modelId="{0C589F9E-F45E-4591-80DB-1DF25F020758}" srcId="{AA3C32CB-929C-4A71-92D0-DA4183B7CC2F}" destId="{EE110052-40E2-4541-9433-534D92B90BCC}" srcOrd="3" destOrd="0" parTransId="{6708ACF5-B14D-4DB5-B660-2A563B515CD0}" sibTransId="{A6E622A0-AA39-426A-B642-5A2980827A61}"/>
    <dgm:cxn modelId="{4C5EE12C-73C2-41C3-A7CB-290FC102DC0A}" srcId="{AA3C32CB-929C-4A71-92D0-DA4183B7CC2F}" destId="{B525C677-D972-4DE6-BA4E-91BD8120F404}" srcOrd="1" destOrd="0" parTransId="{9EBED3B5-9AF2-41A5-B00F-CB559F48A46D}" sibTransId="{F1D048EE-8477-4F58-8BC8-00C66633A2BC}"/>
    <dgm:cxn modelId="{C69BF2B1-3A04-47FF-86D6-377F454C65C4}" type="presOf" srcId="{AA3C32CB-929C-4A71-92D0-DA4183B7CC2F}" destId="{AFEEA13B-59FD-4FD7-B665-196CC040FE3E}" srcOrd="0" destOrd="0" presId="urn:microsoft.com/office/officeart/2005/8/layout/cycle3"/>
    <dgm:cxn modelId="{8FB6B41F-CF6B-41BC-9AE9-3344A2DBAE80}" type="presOf" srcId="{9A68EE0D-D512-4224-9CDF-D91863414324}" destId="{7ED1C8B6-6A7E-4401-8662-6C65E50DE3B8}" srcOrd="0" destOrd="0" presId="urn:microsoft.com/office/officeart/2005/8/layout/cycle3"/>
    <dgm:cxn modelId="{FF4CBF96-F922-46FA-A8FC-54F2EF34C41D}" type="presOf" srcId="{7C4CFA69-C1C2-4B97-88FD-924480D5CAF0}" destId="{2B3A5D06-7992-48BF-AAF1-E1F94ACB1191}" srcOrd="0" destOrd="0" presId="urn:microsoft.com/office/officeart/2005/8/layout/cycle3"/>
    <dgm:cxn modelId="{4421C974-0173-4E04-A6B6-D4B10738BE4B}" type="presOf" srcId="{02BC0D9F-D0D2-44F6-AA00-74057BEE9928}" destId="{59AA6CD9-65AB-4702-972C-F59299257A0F}" srcOrd="0" destOrd="0" presId="urn:microsoft.com/office/officeart/2005/8/layout/cycle3"/>
    <dgm:cxn modelId="{ECD50712-E6F6-4311-9F56-14C2D8761995}" srcId="{AA3C32CB-929C-4A71-92D0-DA4183B7CC2F}" destId="{9A68EE0D-D512-4224-9CDF-D91863414324}" srcOrd="2" destOrd="0" parTransId="{AC17BAB3-5515-4C91-B5D3-DB2F8ABFEC6D}" sibTransId="{8A280604-6DB5-41BC-BBF2-B355FE976CFB}"/>
    <dgm:cxn modelId="{790B463B-CF3E-4AB9-A7C1-EFCFF8EB2D6D}" srcId="{AA3C32CB-929C-4A71-92D0-DA4183B7CC2F}" destId="{7C4CFA69-C1C2-4B97-88FD-924480D5CAF0}" srcOrd="0" destOrd="0" parTransId="{96B1C92D-9573-4D08-A250-8DA0D0CF7E34}" sibTransId="{02BC0D9F-D0D2-44F6-AA00-74057BEE9928}"/>
    <dgm:cxn modelId="{A51A6A91-F03D-4C9F-AD4C-295E7049CE31}" type="presOf" srcId="{EE110052-40E2-4541-9433-534D92B90BCC}" destId="{72B4B20B-85E4-4337-BE35-AE4D4C29D738}" srcOrd="0" destOrd="0" presId="urn:microsoft.com/office/officeart/2005/8/layout/cycle3"/>
    <dgm:cxn modelId="{0092E4E2-52CE-41A1-B070-28B3DEE5126C}" type="presParOf" srcId="{AFEEA13B-59FD-4FD7-B665-196CC040FE3E}" destId="{C7543386-806A-4762-84DD-AB465AFAEBF0}" srcOrd="0" destOrd="0" presId="urn:microsoft.com/office/officeart/2005/8/layout/cycle3"/>
    <dgm:cxn modelId="{EFDD214C-D851-4E59-B01B-7FCEB83EE7BD}" type="presParOf" srcId="{C7543386-806A-4762-84DD-AB465AFAEBF0}" destId="{2B3A5D06-7992-48BF-AAF1-E1F94ACB1191}" srcOrd="0" destOrd="0" presId="urn:microsoft.com/office/officeart/2005/8/layout/cycle3"/>
    <dgm:cxn modelId="{2A38FF0C-4266-4965-81D0-EA2921721FC7}" type="presParOf" srcId="{C7543386-806A-4762-84DD-AB465AFAEBF0}" destId="{59AA6CD9-65AB-4702-972C-F59299257A0F}" srcOrd="1" destOrd="0" presId="urn:microsoft.com/office/officeart/2005/8/layout/cycle3"/>
    <dgm:cxn modelId="{C3563496-EB41-43E4-9C0E-F8ABFAF409AE}" type="presParOf" srcId="{C7543386-806A-4762-84DD-AB465AFAEBF0}" destId="{E2A7F026-60D1-4F1E-9275-321BE9680DE2}" srcOrd="2" destOrd="0" presId="urn:microsoft.com/office/officeart/2005/8/layout/cycle3"/>
    <dgm:cxn modelId="{B13C6193-DB3F-4CB9-9407-C85722589AD2}" type="presParOf" srcId="{C7543386-806A-4762-84DD-AB465AFAEBF0}" destId="{7ED1C8B6-6A7E-4401-8662-6C65E50DE3B8}" srcOrd="3" destOrd="0" presId="urn:microsoft.com/office/officeart/2005/8/layout/cycle3"/>
    <dgm:cxn modelId="{A4A33C2B-A7A7-4CC7-8306-0C6FE1174A87}" type="presParOf" srcId="{C7543386-806A-4762-84DD-AB465AFAEBF0}" destId="{72B4B20B-85E4-4337-BE35-AE4D4C29D738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4B20F8-1272-4E95-9C6B-ECEA7616147A}" type="doc">
      <dgm:prSet loTypeId="urn:microsoft.com/office/officeart/2005/8/layout/venn3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8CF01B96-7302-4781-AA02-64A4EEE425FB}">
      <dgm:prSet phldrT="[Text]" custT="1"/>
      <dgm:spPr/>
      <dgm:t>
        <a:bodyPr/>
        <a:lstStyle/>
        <a:p>
          <a:pPr rtl="1"/>
          <a:r>
            <a:rPr lang="ar-SA" sz="2000" dirty="0" smtClean="0"/>
            <a:t>السياسات والانظمة</a:t>
          </a:r>
        </a:p>
      </dgm:t>
    </dgm:pt>
    <dgm:pt modelId="{6524B7C5-5B9C-4101-AA62-647F9E4B62F4}" type="parTrans" cxnId="{F61076B2-90CA-4327-9979-A0C09C2CB9DC}">
      <dgm:prSet/>
      <dgm:spPr/>
      <dgm:t>
        <a:bodyPr/>
        <a:lstStyle/>
        <a:p>
          <a:pPr rtl="1"/>
          <a:endParaRPr lang="ar-SA"/>
        </a:p>
      </dgm:t>
    </dgm:pt>
    <dgm:pt modelId="{638EEE26-F26B-4348-AE74-DDDCFD3759BE}" type="sibTrans" cxnId="{F61076B2-90CA-4327-9979-A0C09C2CB9DC}">
      <dgm:prSet/>
      <dgm:spPr/>
      <dgm:t>
        <a:bodyPr/>
        <a:lstStyle/>
        <a:p>
          <a:pPr rtl="1"/>
          <a:endParaRPr lang="ar-SA"/>
        </a:p>
      </dgm:t>
    </dgm:pt>
    <dgm:pt modelId="{71412A07-CDFF-44D1-BEA8-F334E3A414DE}">
      <dgm:prSet phldrT="[Text]" custT="1"/>
      <dgm:spPr/>
      <dgm:t>
        <a:bodyPr/>
        <a:lstStyle/>
        <a:p>
          <a:pPr rtl="1"/>
          <a:r>
            <a:rPr lang="ar-SA" sz="2400" dirty="0" smtClean="0"/>
            <a:t>تصميم البرنامج</a:t>
          </a:r>
        </a:p>
      </dgm:t>
    </dgm:pt>
    <dgm:pt modelId="{623D426E-99F9-446A-9308-D18B6B9AB409}" type="parTrans" cxnId="{8F7E99D2-4F0A-457B-B621-6CFF16881D4A}">
      <dgm:prSet/>
      <dgm:spPr/>
      <dgm:t>
        <a:bodyPr/>
        <a:lstStyle/>
        <a:p>
          <a:pPr rtl="1"/>
          <a:endParaRPr lang="ar-SA"/>
        </a:p>
      </dgm:t>
    </dgm:pt>
    <dgm:pt modelId="{FD8D76F3-23CC-45DE-81B1-A589A35405BA}" type="sibTrans" cxnId="{8F7E99D2-4F0A-457B-B621-6CFF16881D4A}">
      <dgm:prSet/>
      <dgm:spPr/>
      <dgm:t>
        <a:bodyPr/>
        <a:lstStyle/>
        <a:p>
          <a:pPr rtl="1"/>
          <a:endParaRPr lang="ar-SA"/>
        </a:p>
      </dgm:t>
    </dgm:pt>
    <dgm:pt modelId="{4848E074-55E1-4930-8E07-E9A0C7F6550E}">
      <dgm:prSet phldrT="[Text]" custT="1"/>
      <dgm:spPr/>
      <dgm:t>
        <a:bodyPr/>
        <a:lstStyle/>
        <a:p>
          <a:pPr rtl="1"/>
          <a:r>
            <a:rPr lang="ar-SA" sz="2400" dirty="0" smtClean="0"/>
            <a:t>أداء الطلاب</a:t>
          </a:r>
        </a:p>
      </dgm:t>
    </dgm:pt>
    <dgm:pt modelId="{C7EB0515-70DF-40CF-9290-7E06724AC46F}" type="parTrans" cxnId="{20603956-128E-418B-9A7C-8D2CEF96E37E}">
      <dgm:prSet/>
      <dgm:spPr/>
      <dgm:t>
        <a:bodyPr/>
        <a:lstStyle/>
        <a:p>
          <a:pPr rtl="1"/>
          <a:endParaRPr lang="ar-SA"/>
        </a:p>
      </dgm:t>
    </dgm:pt>
    <dgm:pt modelId="{3107549F-CA6B-4FFB-BBAA-57726A2C0230}" type="sibTrans" cxnId="{20603956-128E-418B-9A7C-8D2CEF96E37E}">
      <dgm:prSet/>
      <dgm:spPr/>
      <dgm:t>
        <a:bodyPr/>
        <a:lstStyle/>
        <a:p>
          <a:pPr rtl="1"/>
          <a:endParaRPr lang="ar-SA"/>
        </a:p>
      </dgm:t>
    </dgm:pt>
    <dgm:pt modelId="{E541D8FE-ADE2-4225-B084-0E9717514FA4}">
      <dgm:prSet phldrT="[Text]" custT="1"/>
      <dgm:spPr/>
      <dgm:t>
        <a:bodyPr/>
        <a:lstStyle/>
        <a:p>
          <a:pPr rtl="1"/>
          <a:r>
            <a:rPr lang="ar-SA" sz="2000" dirty="0" smtClean="0"/>
            <a:t>إستخدام الادوات</a:t>
          </a:r>
          <a:endParaRPr lang="ar-SA" sz="2000" dirty="0"/>
        </a:p>
      </dgm:t>
    </dgm:pt>
    <dgm:pt modelId="{04DCAD6C-085B-40F2-850C-39F96CA3E4DD}" type="parTrans" cxnId="{531E83ED-29C1-42B4-9A04-20D6DC2C3FFC}">
      <dgm:prSet/>
      <dgm:spPr/>
      <dgm:t>
        <a:bodyPr/>
        <a:lstStyle/>
        <a:p>
          <a:pPr rtl="1"/>
          <a:endParaRPr lang="ar-SA"/>
        </a:p>
      </dgm:t>
    </dgm:pt>
    <dgm:pt modelId="{69E652EF-5EDA-45C6-83FF-950EE31DD927}" type="sibTrans" cxnId="{531E83ED-29C1-42B4-9A04-20D6DC2C3FFC}">
      <dgm:prSet/>
      <dgm:spPr/>
      <dgm:t>
        <a:bodyPr/>
        <a:lstStyle/>
        <a:p>
          <a:pPr rtl="1"/>
          <a:endParaRPr lang="ar-SA"/>
        </a:p>
      </dgm:t>
    </dgm:pt>
    <dgm:pt modelId="{722CEB9C-9933-4B8F-9408-79B6D4A843E0}">
      <dgm:prSet custT="1"/>
      <dgm:spPr/>
      <dgm:t>
        <a:bodyPr/>
        <a:lstStyle/>
        <a:p>
          <a:pPr rtl="1"/>
          <a:r>
            <a:rPr lang="ar-SA" sz="2400" dirty="0" smtClean="0"/>
            <a:t>تطوير الموظف</a:t>
          </a:r>
        </a:p>
      </dgm:t>
    </dgm:pt>
    <dgm:pt modelId="{21E580C8-9194-45D7-9BB7-15203B14F55F}" type="parTrans" cxnId="{ED075632-9855-47EE-A320-D0408FF2C8A2}">
      <dgm:prSet/>
      <dgm:spPr/>
      <dgm:t>
        <a:bodyPr/>
        <a:lstStyle/>
        <a:p>
          <a:pPr rtl="1"/>
          <a:endParaRPr lang="ar-SA"/>
        </a:p>
      </dgm:t>
    </dgm:pt>
    <dgm:pt modelId="{C2FD0CC3-A50B-414D-9359-2FC3D953DC44}" type="sibTrans" cxnId="{ED075632-9855-47EE-A320-D0408FF2C8A2}">
      <dgm:prSet/>
      <dgm:spPr/>
      <dgm:t>
        <a:bodyPr/>
        <a:lstStyle/>
        <a:p>
          <a:pPr rtl="1"/>
          <a:endParaRPr lang="ar-SA"/>
        </a:p>
      </dgm:t>
    </dgm:pt>
    <dgm:pt modelId="{AEF52A94-70B8-4072-8A9F-1EBD24AD6168}">
      <dgm:prSet custT="1"/>
      <dgm:spPr/>
      <dgm:t>
        <a:bodyPr/>
        <a:lstStyle/>
        <a:p>
          <a:pPr rtl="1"/>
          <a:r>
            <a:rPr lang="ar-SA" sz="2000" dirty="0" smtClean="0">
              <a:latin typeface="Arial" pitchFamily="34" charset="0"/>
              <a:cs typeface="Arabic Transparent" pitchFamily="2" charset="-78"/>
            </a:rPr>
            <a:t>تغذية راجعة مجتمعية</a:t>
          </a:r>
        </a:p>
      </dgm:t>
    </dgm:pt>
    <dgm:pt modelId="{D5B4AC2E-AC0E-4AC1-B6E8-19D6815283E2}" type="parTrans" cxnId="{F0666AA6-2C96-4670-83EC-F0AFE6515FCD}">
      <dgm:prSet/>
      <dgm:spPr/>
      <dgm:t>
        <a:bodyPr/>
        <a:lstStyle/>
        <a:p>
          <a:pPr rtl="1"/>
          <a:endParaRPr lang="ar-SA"/>
        </a:p>
      </dgm:t>
    </dgm:pt>
    <dgm:pt modelId="{5AD8A67A-72EC-4941-8147-78618138352E}" type="sibTrans" cxnId="{F0666AA6-2C96-4670-83EC-F0AFE6515FCD}">
      <dgm:prSet/>
      <dgm:spPr/>
      <dgm:t>
        <a:bodyPr/>
        <a:lstStyle/>
        <a:p>
          <a:pPr rtl="1"/>
          <a:endParaRPr lang="ar-SA"/>
        </a:p>
      </dgm:t>
    </dgm:pt>
    <dgm:pt modelId="{7DA175FD-12BF-4831-AB8D-69A66644DA37}">
      <dgm:prSet custT="1"/>
      <dgm:spPr/>
      <dgm:t>
        <a:bodyPr/>
        <a:lstStyle/>
        <a:p>
          <a:pPr rtl="1"/>
          <a:r>
            <a:rPr lang="ar-SA" sz="2000" dirty="0" smtClean="0"/>
            <a:t>الإستفادة من الموارد</a:t>
          </a:r>
        </a:p>
      </dgm:t>
    </dgm:pt>
    <dgm:pt modelId="{D7BD24FE-5066-4C93-A90E-92CD5A440A51}" type="parTrans" cxnId="{E8644EE6-5B9D-4CA3-B240-680BFA9AF6C3}">
      <dgm:prSet/>
      <dgm:spPr/>
      <dgm:t>
        <a:bodyPr/>
        <a:lstStyle/>
        <a:p>
          <a:pPr rtl="1"/>
          <a:endParaRPr lang="ar-SA"/>
        </a:p>
      </dgm:t>
    </dgm:pt>
    <dgm:pt modelId="{568B62FD-8258-4A9C-891C-CAC38968C533}" type="sibTrans" cxnId="{E8644EE6-5B9D-4CA3-B240-680BFA9AF6C3}">
      <dgm:prSet/>
      <dgm:spPr/>
      <dgm:t>
        <a:bodyPr/>
        <a:lstStyle/>
        <a:p>
          <a:pPr rtl="1"/>
          <a:endParaRPr lang="ar-SA"/>
        </a:p>
      </dgm:t>
    </dgm:pt>
    <dgm:pt modelId="{81D97FDD-E5B2-403E-884C-8B50301E1EF3}">
      <dgm:prSet/>
      <dgm:spPr/>
      <dgm:t>
        <a:bodyPr/>
        <a:lstStyle/>
        <a:p>
          <a:pPr rtl="1"/>
          <a:r>
            <a:rPr lang="ar-SA" dirty="0" smtClean="0"/>
            <a:t>فاعلية المعلمين</a:t>
          </a:r>
          <a:endParaRPr lang="ar-SA" dirty="0"/>
        </a:p>
      </dgm:t>
    </dgm:pt>
    <dgm:pt modelId="{B26317F2-8584-491F-B064-5E5341842BC0}" type="parTrans" cxnId="{064A086F-3754-44AB-9A27-D893C8211D2E}">
      <dgm:prSet/>
      <dgm:spPr/>
      <dgm:t>
        <a:bodyPr/>
        <a:lstStyle/>
        <a:p>
          <a:pPr rtl="1"/>
          <a:endParaRPr lang="ar-SA"/>
        </a:p>
      </dgm:t>
    </dgm:pt>
    <dgm:pt modelId="{A9DC3E2C-AE19-4B37-9CE4-67048F969248}" type="sibTrans" cxnId="{064A086F-3754-44AB-9A27-D893C8211D2E}">
      <dgm:prSet/>
      <dgm:spPr/>
      <dgm:t>
        <a:bodyPr/>
        <a:lstStyle/>
        <a:p>
          <a:pPr rtl="1"/>
          <a:endParaRPr lang="ar-SA"/>
        </a:p>
      </dgm:t>
    </dgm:pt>
    <dgm:pt modelId="{F53F6048-17C8-46F9-BE17-4D6F5BF1400C}" type="pres">
      <dgm:prSet presAssocID="{444B20F8-1272-4E95-9C6B-ECEA761614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0033F3D-4A8A-4460-8DAC-5D2D5E25D97A}" type="pres">
      <dgm:prSet presAssocID="{8CF01B96-7302-4781-AA02-64A4EEE425FB}" presName="Name5" presStyleLbl="vennNode1" presStyleIdx="0" presStyleCnt="8" custScaleX="172535" custScaleY="169966" custLinFactNeighborX="36888" custLinFactNeighborY="-71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6A90940-3DD4-447C-8B96-9B3B1F4CB187}" type="pres">
      <dgm:prSet presAssocID="{638EEE26-F26B-4348-AE74-DDDCFD3759BE}" presName="space" presStyleCnt="0"/>
      <dgm:spPr/>
    </dgm:pt>
    <dgm:pt modelId="{B6F3F168-502D-4F4B-A56E-4460BFDC93F9}" type="pres">
      <dgm:prSet presAssocID="{71412A07-CDFF-44D1-BEA8-F334E3A414DE}" presName="Name5" presStyleLbl="vennNode1" presStyleIdx="1" presStyleCnt="8" custScaleX="161386" custScaleY="154938" custLinFactNeighborX="78771" custLinFactNeighborY="3954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55BB575-6455-48C9-895D-1F5AFEB7441D}" type="pres">
      <dgm:prSet presAssocID="{FD8D76F3-23CC-45DE-81B1-A589A35405BA}" presName="space" presStyleCnt="0"/>
      <dgm:spPr/>
    </dgm:pt>
    <dgm:pt modelId="{383DD43B-642B-44F8-A77E-4ACEB235B6E1}" type="pres">
      <dgm:prSet presAssocID="{4848E074-55E1-4930-8E07-E9A0C7F6550E}" presName="Name5" presStyleLbl="vennNode1" presStyleIdx="2" presStyleCnt="8" custScaleX="166291" custScaleY="165976" custLinFactY="6033" custLinFactNeighborX="59839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31693B8-713F-4AE6-B430-920430B0D00F}" type="pres">
      <dgm:prSet presAssocID="{3107549F-CA6B-4FFB-BBAA-57726A2C0230}" presName="space" presStyleCnt="0"/>
      <dgm:spPr/>
    </dgm:pt>
    <dgm:pt modelId="{E31220E2-BB94-44C0-A3A6-0ACBB13F1D89}" type="pres">
      <dgm:prSet presAssocID="{E541D8FE-ADE2-4225-B084-0E9717514FA4}" presName="Name5" presStyleLbl="vennNode1" presStyleIdx="3" presStyleCnt="8" custScaleX="142507" custScaleY="147713" custLinFactY="8706" custLinFactNeighborX="96993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93B68E9-A169-442C-8AA3-76B8FDB7C882}" type="pres">
      <dgm:prSet presAssocID="{69E652EF-5EDA-45C6-83FF-950EE31DD927}" presName="space" presStyleCnt="0"/>
      <dgm:spPr/>
    </dgm:pt>
    <dgm:pt modelId="{DECAFF3F-F58D-459A-893C-59DEA62B7971}" type="pres">
      <dgm:prSet presAssocID="{722CEB9C-9933-4B8F-9408-79B6D4A843E0}" presName="Name5" presStyleLbl="vennNode1" presStyleIdx="4" presStyleCnt="8" custScaleX="157413" custScaleY="154091" custLinFactY="6801" custLinFactNeighborX="89715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200ED71-28CF-400A-ACBD-FB327AA67FD1}" type="pres">
      <dgm:prSet presAssocID="{C2FD0CC3-A50B-414D-9359-2FC3D953DC44}" presName="space" presStyleCnt="0"/>
      <dgm:spPr/>
    </dgm:pt>
    <dgm:pt modelId="{DEB432C2-AC19-406C-BE06-B01B2DD989A6}" type="pres">
      <dgm:prSet presAssocID="{81D97FDD-E5B2-403E-884C-8B50301E1EF3}" presName="Name5" presStyleLbl="vennNode1" presStyleIdx="5" presStyleCnt="8" custScaleX="133241" custScaleY="131676" custLinFactX="8403" custLinFactY="6778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6CA249-6240-41FA-8370-811ED374C225}" type="pres">
      <dgm:prSet presAssocID="{A9DC3E2C-AE19-4B37-9CE4-67048F969248}" presName="space" presStyleCnt="0"/>
      <dgm:spPr/>
    </dgm:pt>
    <dgm:pt modelId="{1CB87F24-1FFD-401A-B80F-E67AE41EEDA9}" type="pres">
      <dgm:prSet presAssocID="{7DA175FD-12BF-4831-AB8D-69A66644DA37}" presName="Name5" presStyleLbl="vennNode1" presStyleIdx="6" presStyleCnt="8" custScaleX="155642" custScaleY="149738" custLinFactNeighborX="-9118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FF30D3A-3CA1-4BA8-B805-7EAF54330CB3}" type="pres">
      <dgm:prSet presAssocID="{568B62FD-8258-4A9C-891C-CAC38968C533}" presName="space" presStyleCnt="0"/>
      <dgm:spPr/>
    </dgm:pt>
    <dgm:pt modelId="{35DFD56B-4631-43C6-B2B1-9B477C935C3E}" type="pres">
      <dgm:prSet presAssocID="{AEF52A94-70B8-4072-8A9F-1EBD24AD6168}" presName="Name5" presStyleLbl="vennNode1" presStyleIdx="7" presStyleCnt="8" custScaleX="148817" custScaleY="141241" custLinFactNeighborX="-2027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881DE4B-38D8-410E-948B-4CD11BDFFA50}" type="presOf" srcId="{444B20F8-1272-4E95-9C6B-ECEA7616147A}" destId="{F53F6048-17C8-46F9-BE17-4D6F5BF1400C}" srcOrd="0" destOrd="0" presId="urn:microsoft.com/office/officeart/2005/8/layout/venn3"/>
    <dgm:cxn modelId="{F2BC2D4D-F878-4E38-BE00-811CE6010A5B}" type="presOf" srcId="{81D97FDD-E5B2-403E-884C-8B50301E1EF3}" destId="{DEB432C2-AC19-406C-BE06-B01B2DD989A6}" srcOrd="0" destOrd="0" presId="urn:microsoft.com/office/officeart/2005/8/layout/venn3"/>
    <dgm:cxn modelId="{7B42F05B-CA9C-405A-8E96-B561377BD5B6}" type="presOf" srcId="{AEF52A94-70B8-4072-8A9F-1EBD24AD6168}" destId="{35DFD56B-4631-43C6-B2B1-9B477C935C3E}" srcOrd="0" destOrd="0" presId="urn:microsoft.com/office/officeart/2005/8/layout/venn3"/>
    <dgm:cxn modelId="{516209C9-F420-400C-BC1E-6DF8A5794F80}" type="presOf" srcId="{722CEB9C-9933-4B8F-9408-79B6D4A843E0}" destId="{DECAFF3F-F58D-459A-893C-59DEA62B7971}" srcOrd="0" destOrd="0" presId="urn:microsoft.com/office/officeart/2005/8/layout/venn3"/>
    <dgm:cxn modelId="{20603956-128E-418B-9A7C-8D2CEF96E37E}" srcId="{444B20F8-1272-4E95-9C6B-ECEA7616147A}" destId="{4848E074-55E1-4930-8E07-E9A0C7F6550E}" srcOrd="2" destOrd="0" parTransId="{C7EB0515-70DF-40CF-9290-7E06724AC46F}" sibTransId="{3107549F-CA6B-4FFB-BBAA-57726A2C0230}"/>
    <dgm:cxn modelId="{F61076B2-90CA-4327-9979-A0C09C2CB9DC}" srcId="{444B20F8-1272-4E95-9C6B-ECEA7616147A}" destId="{8CF01B96-7302-4781-AA02-64A4EEE425FB}" srcOrd="0" destOrd="0" parTransId="{6524B7C5-5B9C-4101-AA62-647F9E4B62F4}" sibTransId="{638EEE26-F26B-4348-AE74-DDDCFD3759BE}"/>
    <dgm:cxn modelId="{6F8684CB-2FA0-4C0D-98DE-0666296E4C4B}" type="presOf" srcId="{7DA175FD-12BF-4831-AB8D-69A66644DA37}" destId="{1CB87F24-1FFD-401A-B80F-E67AE41EEDA9}" srcOrd="0" destOrd="0" presId="urn:microsoft.com/office/officeart/2005/8/layout/venn3"/>
    <dgm:cxn modelId="{1C6285FA-ADC2-40A3-BEC6-A16080346771}" type="presOf" srcId="{8CF01B96-7302-4781-AA02-64A4EEE425FB}" destId="{30033F3D-4A8A-4460-8DAC-5D2D5E25D97A}" srcOrd="0" destOrd="0" presId="urn:microsoft.com/office/officeart/2005/8/layout/venn3"/>
    <dgm:cxn modelId="{4C7027B3-BF7C-4E97-84E1-01FBD59FE0C8}" type="presOf" srcId="{71412A07-CDFF-44D1-BEA8-F334E3A414DE}" destId="{B6F3F168-502D-4F4B-A56E-4460BFDC93F9}" srcOrd="0" destOrd="0" presId="urn:microsoft.com/office/officeart/2005/8/layout/venn3"/>
    <dgm:cxn modelId="{ED075632-9855-47EE-A320-D0408FF2C8A2}" srcId="{444B20F8-1272-4E95-9C6B-ECEA7616147A}" destId="{722CEB9C-9933-4B8F-9408-79B6D4A843E0}" srcOrd="4" destOrd="0" parTransId="{21E580C8-9194-45D7-9BB7-15203B14F55F}" sibTransId="{C2FD0CC3-A50B-414D-9359-2FC3D953DC44}"/>
    <dgm:cxn modelId="{531E83ED-29C1-42B4-9A04-20D6DC2C3FFC}" srcId="{444B20F8-1272-4E95-9C6B-ECEA7616147A}" destId="{E541D8FE-ADE2-4225-B084-0E9717514FA4}" srcOrd="3" destOrd="0" parTransId="{04DCAD6C-085B-40F2-850C-39F96CA3E4DD}" sibTransId="{69E652EF-5EDA-45C6-83FF-950EE31DD927}"/>
    <dgm:cxn modelId="{F0666AA6-2C96-4670-83EC-F0AFE6515FCD}" srcId="{444B20F8-1272-4E95-9C6B-ECEA7616147A}" destId="{AEF52A94-70B8-4072-8A9F-1EBD24AD6168}" srcOrd="7" destOrd="0" parTransId="{D5B4AC2E-AC0E-4AC1-B6E8-19D6815283E2}" sibTransId="{5AD8A67A-72EC-4941-8147-78618138352E}"/>
    <dgm:cxn modelId="{E8644EE6-5B9D-4CA3-B240-680BFA9AF6C3}" srcId="{444B20F8-1272-4E95-9C6B-ECEA7616147A}" destId="{7DA175FD-12BF-4831-AB8D-69A66644DA37}" srcOrd="6" destOrd="0" parTransId="{D7BD24FE-5066-4C93-A90E-92CD5A440A51}" sibTransId="{568B62FD-8258-4A9C-891C-CAC38968C533}"/>
    <dgm:cxn modelId="{DDA9CC21-010C-43F5-9C15-3FF8460D0252}" type="presOf" srcId="{4848E074-55E1-4930-8E07-E9A0C7F6550E}" destId="{383DD43B-642B-44F8-A77E-4ACEB235B6E1}" srcOrd="0" destOrd="0" presId="urn:microsoft.com/office/officeart/2005/8/layout/venn3"/>
    <dgm:cxn modelId="{8F7E99D2-4F0A-457B-B621-6CFF16881D4A}" srcId="{444B20F8-1272-4E95-9C6B-ECEA7616147A}" destId="{71412A07-CDFF-44D1-BEA8-F334E3A414DE}" srcOrd="1" destOrd="0" parTransId="{623D426E-99F9-446A-9308-D18B6B9AB409}" sibTransId="{FD8D76F3-23CC-45DE-81B1-A589A35405BA}"/>
    <dgm:cxn modelId="{B4098F0B-CA11-4F46-B406-BD7B1D6DB96F}" type="presOf" srcId="{E541D8FE-ADE2-4225-B084-0E9717514FA4}" destId="{E31220E2-BB94-44C0-A3A6-0ACBB13F1D89}" srcOrd="0" destOrd="0" presId="urn:microsoft.com/office/officeart/2005/8/layout/venn3"/>
    <dgm:cxn modelId="{064A086F-3754-44AB-9A27-D893C8211D2E}" srcId="{444B20F8-1272-4E95-9C6B-ECEA7616147A}" destId="{81D97FDD-E5B2-403E-884C-8B50301E1EF3}" srcOrd="5" destOrd="0" parTransId="{B26317F2-8584-491F-B064-5E5341842BC0}" sibTransId="{A9DC3E2C-AE19-4B37-9CE4-67048F969248}"/>
    <dgm:cxn modelId="{193BC493-D642-4E39-9266-4F0D913D7E25}" type="presParOf" srcId="{F53F6048-17C8-46F9-BE17-4D6F5BF1400C}" destId="{30033F3D-4A8A-4460-8DAC-5D2D5E25D97A}" srcOrd="0" destOrd="0" presId="urn:microsoft.com/office/officeart/2005/8/layout/venn3"/>
    <dgm:cxn modelId="{EFE895FE-305F-4C4C-9EB5-753FC5101D19}" type="presParOf" srcId="{F53F6048-17C8-46F9-BE17-4D6F5BF1400C}" destId="{46A90940-3DD4-447C-8B96-9B3B1F4CB187}" srcOrd="1" destOrd="0" presId="urn:microsoft.com/office/officeart/2005/8/layout/venn3"/>
    <dgm:cxn modelId="{5EACF9ED-B1B2-4AC4-A5DD-1D4DA5DD5794}" type="presParOf" srcId="{F53F6048-17C8-46F9-BE17-4D6F5BF1400C}" destId="{B6F3F168-502D-4F4B-A56E-4460BFDC93F9}" srcOrd="2" destOrd="0" presId="urn:microsoft.com/office/officeart/2005/8/layout/venn3"/>
    <dgm:cxn modelId="{65C56C13-C514-40F1-A665-33FED61BE5D5}" type="presParOf" srcId="{F53F6048-17C8-46F9-BE17-4D6F5BF1400C}" destId="{A55BB575-6455-48C9-895D-1F5AFEB7441D}" srcOrd="3" destOrd="0" presId="urn:microsoft.com/office/officeart/2005/8/layout/venn3"/>
    <dgm:cxn modelId="{0CF770E0-F398-427E-83A6-B25A820BD455}" type="presParOf" srcId="{F53F6048-17C8-46F9-BE17-4D6F5BF1400C}" destId="{383DD43B-642B-44F8-A77E-4ACEB235B6E1}" srcOrd="4" destOrd="0" presId="urn:microsoft.com/office/officeart/2005/8/layout/venn3"/>
    <dgm:cxn modelId="{C7506AF9-2F7F-42A5-8B14-C5CC3A106AC7}" type="presParOf" srcId="{F53F6048-17C8-46F9-BE17-4D6F5BF1400C}" destId="{831693B8-713F-4AE6-B430-920430B0D00F}" srcOrd="5" destOrd="0" presId="urn:microsoft.com/office/officeart/2005/8/layout/venn3"/>
    <dgm:cxn modelId="{E956CB8D-4418-41EA-ADC4-28CB9CA1FE50}" type="presParOf" srcId="{F53F6048-17C8-46F9-BE17-4D6F5BF1400C}" destId="{E31220E2-BB94-44C0-A3A6-0ACBB13F1D89}" srcOrd="6" destOrd="0" presId="urn:microsoft.com/office/officeart/2005/8/layout/venn3"/>
    <dgm:cxn modelId="{5AA77CA3-56BB-40C8-A5BB-DB0A680BDE5E}" type="presParOf" srcId="{F53F6048-17C8-46F9-BE17-4D6F5BF1400C}" destId="{A93B68E9-A169-442C-8AA3-76B8FDB7C882}" srcOrd="7" destOrd="0" presId="urn:microsoft.com/office/officeart/2005/8/layout/venn3"/>
    <dgm:cxn modelId="{0281B8B3-583F-4F2F-819C-907A94251F52}" type="presParOf" srcId="{F53F6048-17C8-46F9-BE17-4D6F5BF1400C}" destId="{DECAFF3F-F58D-459A-893C-59DEA62B7971}" srcOrd="8" destOrd="0" presId="urn:microsoft.com/office/officeart/2005/8/layout/venn3"/>
    <dgm:cxn modelId="{45947696-898B-41F1-BB5E-9DD3C3A0F526}" type="presParOf" srcId="{F53F6048-17C8-46F9-BE17-4D6F5BF1400C}" destId="{C200ED71-28CF-400A-ACBD-FB327AA67FD1}" srcOrd="9" destOrd="0" presId="urn:microsoft.com/office/officeart/2005/8/layout/venn3"/>
    <dgm:cxn modelId="{E2CE2394-27B7-42EE-B1F9-6A1D3C355BEC}" type="presParOf" srcId="{F53F6048-17C8-46F9-BE17-4D6F5BF1400C}" destId="{DEB432C2-AC19-406C-BE06-B01B2DD989A6}" srcOrd="10" destOrd="0" presId="urn:microsoft.com/office/officeart/2005/8/layout/venn3"/>
    <dgm:cxn modelId="{B62E229C-FD21-4C6A-9CCA-84DABCE1D73D}" type="presParOf" srcId="{F53F6048-17C8-46F9-BE17-4D6F5BF1400C}" destId="{756CA249-6240-41FA-8370-811ED374C225}" srcOrd="11" destOrd="0" presId="urn:microsoft.com/office/officeart/2005/8/layout/venn3"/>
    <dgm:cxn modelId="{72D25EF3-3820-4D8A-B44F-2CE082C53D5B}" type="presParOf" srcId="{F53F6048-17C8-46F9-BE17-4D6F5BF1400C}" destId="{1CB87F24-1FFD-401A-B80F-E67AE41EEDA9}" srcOrd="12" destOrd="0" presId="urn:microsoft.com/office/officeart/2005/8/layout/venn3"/>
    <dgm:cxn modelId="{EC47D7F7-C84F-4ABA-83F7-C835F616DF09}" type="presParOf" srcId="{F53F6048-17C8-46F9-BE17-4D6F5BF1400C}" destId="{DFF30D3A-3CA1-4BA8-B805-7EAF54330CB3}" srcOrd="13" destOrd="0" presId="urn:microsoft.com/office/officeart/2005/8/layout/venn3"/>
    <dgm:cxn modelId="{959C7417-B9AD-4B8C-9C05-C29866777DC4}" type="presParOf" srcId="{F53F6048-17C8-46F9-BE17-4D6F5BF1400C}" destId="{35DFD56B-4631-43C6-B2B1-9B477C935C3E}" srcOrd="1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A6CD9-65AB-4702-972C-F59299257A0F}">
      <dsp:nvSpPr>
        <dsp:cNvPr id="0" name=""/>
        <dsp:cNvSpPr/>
      </dsp:nvSpPr>
      <dsp:spPr>
        <a:xfrm>
          <a:off x="2018281" y="-114872"/>
          <a:ext cx="4193036" cy="4193036"/>
        </a:xfrm>
        <a:prstGeom prst="circularArrow">
          <a:avLst>
            <a:gd name="adj1" fmla="val 4668"/>
            <a:gd name="adj2" fmla="val 272909"/>
            <a:gd name="adj3" fmla="val 12887074"/>
            <a:gd name="adj4" fmla="val 17992981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B3A5D06-7992-48BF-AAF1-E1F94ACB1191}">
      <dsp:nvSpPr>
        <dsp:cNvPr id="0" name=""/>
        <dsp:cNvSpPr/>
      </dsp:nvSpPr>
      <dsp:spPr>
        <a:xfrm>
          <a:off x="2738511" y="299990"/>
          <a:ext cx="2752576" cy="75214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تصميم البرنامج</a:t>
          </a:r>
          <a:endParaRPr lang="ar-SA" sz="2800" kern="1200" dirty="0"/>
        </a:p>
      </dsp:txBody>
      <dsp:txXfrm>
        <a:off x="2775227" y="336706"/>
        <a:ext cx="2679144" cy="678709"/>
      </dsp:txXfrm>
    </dsp:sp>
    <dsp:sp modelId="{E2A7F026-60D1-4F1E-9275-321BE9680DE2}">
      <dsp:nvSpPr>
        <dsp:cNvPr id="0" name=""/>
        <dsp:cNvSpPr/>
      </dsp:nvSpPr>
      <dsp:spPr>
        <a:xfrm>
          <a:off x="4244090" y="1940666"/>
          <a:ext cx="2752576" cy="48194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العمليات</a:t>
          </a:r>
        </a:p>
      </dsp:txBody>
      <dsp:txXfrm>
        <a:off x="4267617" y="1964193"/>
        <a:ext cx="2705522" cy="434894"/>
      </dsp:txXfrm>
    </dsp:sp>
    <dsp:sp modelId="{7ED1C8B6-6A7E-4401-8662-6C65E50DE3B8}">
      <dsp:nvSpPr>
        <dsp:cNvPr id="0" name=""/>
        <dsp:cNvSpPr/>
      </dsp:nvSpPr>
      <dsp:spPr>
        <a:xfrm>
          <a:off x="2738511" y="3284991"/>
          <a:ext cx="2752576" cy="80445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المخرجات</a:t>
          </a:r>
        </a:p>
      </dsp:txBody>
      <dsp:txXfrm>
        <a:off x="2777781" y="3324261"/>
        <a:ext cx="2674036" cy="725914"/>
      </dsp:txXfrm>
    </dsp:sp>
    <dsp:sp modelId="{72B4B20B-85E4-4337-BE35-AE4D4C29D738}">
      <dsp:nvSpPr>
        <dsp:cNvPr id="0" name=""/>
        <dsp:cNvSpPr/>
      </dsp:nvSpPr>
      <dsp:spPr>
        <a:xfrm>
          <a:off x="1232933" y="1869229"/>
          <a:ext cx="2752576" cy="62482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الموظفين</a:t>
          </a:r>
        </a:p>
      </dsp:txBody>
      <dsp:txXfrm>
        <a:off x="1263434" y="1899730"/>
        <a:ext cx="2691574" cy="563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33F3D-4A8A-4460-8DAC-5D2D5E25D97A}">
      <dsp:nvSpPr>
        <dsp:cNvPr id="0" name=""/>
        <dsp:cNvSpPr/>
      </dsp:nvSpPr>
      <dsp:spPr>
        <a:xfrm>
          <a:off x="59709" y="962933"/>
          <a:ext cx="1369352" cy="134896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678" tIns="25400" rIns="43678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السياسات والانظمة</a:t>
          </a:r>
        </a:p>
      </dsp:txBody>
      <dsp:txXfrm>
        <a:off x="260246" y="1160484"/>
        <a:ext cx="968278" cy="953861"/>
      </dsp:txXfrm>
    </dsp:sp>
    <dsp:sp modelId="{B6F3F168-502D-4F4B-A56E-4460BFDC93F9}">
      <dsp:nvSpPr>
        <dsp:cNvPr id="0" name=""/>
        <dsp:cNvSpPr/>
      </dsp:nvSpPr>
      <dsp:spPr>
        <a:xfrm>
          <a:off x="1336810" y="1342076"/>
          <a:ext cx="1280866" cy="1229690"/>
        </a:xfrm>
        <a:prstGeom prst="ellipse">
          <a:avLst/>
        </a:prstGeom>
        <a:solidFill>
          <a:schemeClr val="accent5">
            <a:alpha val="50000"/>
            <a:hueOff val="-262448"/>
            <a:satOff val="39"/>
            <a:lumOff val="-92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678" tIns="30480" rIns="43678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تصميم البرنامج</a:t>
          </a:r>
        </a:p>
      </dsp:txBody>
      <dsp:txXfrm>
        <a:off x="1524388" y="1522160"/>
        <a:ext cx="905710" cy="869522"/>
      </dsp:txXfrm>
    </dsp:sp>
    <dsp:sp modelId="{383DD43B-642B-44F8-A77E-4ACEB235B6E1}">
      <dsp:nvSpPr>
        <dsp:cNvPr id="0" name=""/>
        <dsp:cNvSpPr/>
      </dsp:nvSpPr>
      <dsp:spPr>
        <a:xfrm>
          <a:off x="2428892" y="1825974"/>
          <a:ext cx="1319795" cy="1317295"/>
        </a:xfrm>
        <a:prstGeom prst="ellipse">
          <a:avLst/>
        </a:prstGeom>
        <a:solidFill>
          <a:schemeClr val="accent5">
            <a:alpha val="50000"/>
            <a:hueOff val="-524896"/>
            <a:satOff val="77"/>
            <a:lumOff val="-184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678" tIns="30480" rIns="43678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أداء الطلاب</a:t>
          </a:r>
        </a:p>
      </dsp:txBody>
      <dsp:txXfrm>
        <a:off x="2622172" y="2018887"/>
        <a:ext cx="933235" cy="931469"/>
      </dsp:txXfrm>
    </dsp:sp>
    <dsp:sp modelId="{E31220E2-BB94-44C0-A3A6-0ACBB13F1D89}">
      <dsp:nvSpPr>
        <dsp:cNvPr id="0" name=""/>
        <dsp:cNvSpPr/>
      </dsp:nvSpPr>
      <dsp:spPr>
        <a:xfrm>
          <a:off x="3648931" y="1919662"/>
          <a:ext cx="1131030" cy="1172348"/>
        </a:xfrm>
        <a:prstGeom prst="ellipse">
          <a:avLst/>
        </a:prstGeom>
        <a:solidFill>
          <a:schemeClr val="accent5">
            <a:alpha val="50000"/>
            <a:hueOff val="-787344"/>
            <a:satOff val="116"/>
            <a:lumOff val="-27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678" tIns="25400" rIns="43678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إستخدام الادوات</a:t>
          </a:r>
          <a:endParaRPr lang="ar-SA" sz="2000" kern="1200" dirty="0"/>
        </a:p>
      </dsp:txBody>
      <dsp:txXfrm>
        <a:off x="3814567" y="2091348"/>
        <a:ext cx="799758" cy="828976"/>
      </dsp:txXfrm>
    </dsp:sp>
    <dsp:sp modelId="{DECAFF3F-F58D-459A-893C-59DEA62B7971}">
      <dsp:nvSpPr>
        <dsp:cNvPr id="0" name=""/>
        <dsp:cNvSpPr/>
      </dsp:nvSpPr>
      <dsp:spPr>
        <a:xfrm>
          <a:off x="4609675" y="1879233"/>
          <a:ext cx="1249334" cy="1222968"/>
        </a:xfrm>
        <a:prstGeom prst="ellipse">
          <a:avLst/>
        </a:prstGeom>
        <a:solidFill>
          <a:schemeClr val="accent5">
            <a:alpha val="50000"/>
            <a:hueOff val="-1049793"/>
            <a:satOff val="154"/>
            <a:lumOff val="-369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678" tIns="30480" rIns="43678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تطوير الموظف</a:t>
          </a:r>
        </a:p>
      </dsp:txBody>
      <dsp:txXfrm>
        <a:off x="4792636" y="2058333"/>
        <a:ext cx="883412" cy="864768"/>
      </dsp:txXfrm>
    </dsp:sp>
    <dsp:sp modelId="{DEB432C2-AC19-406C-BE06-B01B2DD989A6}">
      <dsp:nvSpPr>
        <dsp:cNvPr id="0" name=""/>
        <dsp:cNvSpPr/>
      </dsp:nvSpPr>
      <dsp:spPr>
        <a:xfrm>
          <a:off x="5783293" y="1968001"/>
          <a:ext cx="1057489" cy="1045068"/>
        </a:xfrm>
        <a:prstGeom prst="ellipse">
          <a:avLst/>
        </a:prstGeom>
        <a:solidFill>
          <a:schemeClr val="accent5">
            <a:alpha val="50000"/>
            <a:hueOff val="-1312241"/>
            <a:satOff val="193"/>
            <a:lumOff val="-46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678" tIns="25400" rIns="43678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فاعلية المعلمين</a:t>
          </a:r>
          <a:endParaRPr lang="ar-SA" sz="2000" kern="1200" dirty="0"/>
        </a:p>
      </dsp:txBody>
      <dsp:txXfrm>
        <a:off x="5938159" y="2121048"/>
        <a:ext cx="747757" cy="738974"/>
      </dsp:txXfrm>
    </dsp:sp>
    <dsp:sp modelId="{1CB87F24-1FFD-401A-B80F-E67AE41EEDA9}">
      <dsp:nvSpPr>
        <dsp:cNvPr id="0" name=""/>
        <dsp:cNvSpPr/>
      </dsp:nvSpPr>
      <dsp:spPr>
        <a:xfrm>
          <a:off x="6311883" y="1048863"/>
          <a:ext cx="1235278" cy="1188420"/>
        </a:xfrm>
        <a:prstGeom prst="ellipse">
          <a:avLst/>
        </a:prstGeom>
        <a:solidFill>
          <a:schemeClr val="accent5">
            <a:alpha val="50000"/>
            <a:hueOff val="-1574689"/>
            <a:satOff val="231"/>
            <a:lumOff val="-554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678" tIns="25400" rIns="43678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الإستفادة من الموارد</a:t>
          </a:r>
        </a:p>
      </dsp:txBody>
      <dsp:txXfrm>
        <a:off x="6492785" y="1222903"/>
        <a:ext cx="873474" cy="840340"/>
      </dsp:txXfrm>
    </dsp:sp>
    <dsp:sp modelId="{35DFD56B-4631-43C6-B2B1-9B477C935C3E}">
      <dsp:nvSpPr>
        <dsp:cNvPr id="0" name=""/>
        <dsp:cNvSpPr/>
      </dsp:nvSpPr>
      <dsp:spPr>
        <a:xfrm>
          <a:off x="7500990" y="1082582"/>
          <a:ext cx="1181110" cy="1120982"/>
        </a:xfrm>
        <a:prstGeom prst="ellipse">
          <a:avLst/>
        </a:prstGeom>
        <a:solidFill>
          <a:schemeClr val="accent5">
            <a:alpha val="50000"/>
            <a:hueOff val="-1837137"/>
            <a:satOff val="270"/>
            <a:lumOff val="-6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678" tIns="25400" rIns="43678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latin typeface="Arial" pitchFamily="34" charset="0"/>
              <a:cs typeface="Arabic Transparent" pitchFamily="2" charset="-78"/>
            </a:rPr>
            <a:t>تغذية راجعة مجتمعية</a:t>
          </a:r>
        </a:p>
      </dsp:txBody>
      <dsp:txXfrm>
        <a:off x="7673960" y="1246746"/>
        <a:ext cx="835170" cy="792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E523-4D5C-4466-840A-2853C6B7B650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48B9-D764-458F-A407-2C4C2A3055B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E523-4D5C-4466-840A-2853C6B7B650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48B9-D764-458F-A407-2C4C2A3055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E523-4D5C-4466-840A-2853C6B7B650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48B9-D764-458F-A407-2C4C2A3055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E523-4D5C-4466-840A-2853C6B7B650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48B9-D764-458F-A407-2C4C2A3055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E523-4D5C-4466-840A-2853C6B7B650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48B9-D764-458F-A407-2C4C2A3055B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E523-4D5C-4466-840A-2853C6B7B650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48B9-D764-458F-A407-2C4C2A3055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E523-4D5C-4466-840A-2853C6B7B650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48B9-D764-458F-A407-2C4C2A3055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E523-4D5C-4466-840A-2853C6B7B650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48B9-D764-458F-A407-2C4C2A3055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E523-4D5C-4466-840A-2853C6B7B650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48B9-D764-458F-A407-2C4C2A3055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E523-4D5C-4466-840A-2853C6B7B650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48B9-D764-458F-A407-2C4C2A3055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E523-4D5C-4466-840A-2853C6B7B650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E648B9-D764-458F-A407-2C4C2A3055BD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01E523-4D5C-4466-840A-2853C6B7B650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E648B9-D764-458F-A407-2C4C2A3055BD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dirty="0" smtClean="0"/>
              <a:t>تحليل المنهج </a:t>
            </a:r>
            <a:endParaRPr lang="ar-S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43314"/>
            <a:ext cx="7854696" cy="1337822"/>
          </a:xfrm>
        </p:spPr>
        <p:txBody>
          <a:bodyPr>
            <a:normAutofit lnSpcReduction="10000"/>
          </a:bodyPr>
          <a:lstStyle/>
          <a:p>
            <a:pPr algn="ctr"/>
            <a:r>
              <a:rPr lang="ar-SA" dirty="0" smtClean="0">
                <a:solidFill>
                  <a:srgbClr val="FFFF00"/>
                </a:solidFill>
              </a:rPr>
              <a:t>برنامج مشرفي المناهج</a:t>
            </a:r>
          </a:p>
          <a:p>
            <a:pPr algn="ctr"/>
            <a:r>
              <a:rPr lang="ar-SA" dirty="0" smtClean="0">
                <a:solidFill>
                  <a:srgbClr val="FFFF00"/>
                </a:solidFill>
              </a:rPr>
              <a:t>مقرر: مدخل إلى المناهج </a:t>
            </a:r>
          </a:p>
          <a:p>
            <a:pPr algn="ctr"/>
            <a:r>
              <a:rPr lang="ar-SA" dirty="0" smtClean="0">
                <a:solidFill>
                  <a:srgbClr val="FFFF00"/>
                </a:solidFill>
              </a:rPr>
              <a:t>د. راشد محمد بن جساس</a:t>
            </a:r>
            <a:endParaRPr lang="ar-SA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الدائرة 7 : تطوير المعلمين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أعتمدت ميزانية لتدريب المعلمين ، مركزة على تحقيق اهداف البرنامج.</a:t>
            </a:r>
          </a:p>
          <a:p>
            <a:r>
              <a:rPr lang="ar-SA" dirty="0" smtClean="0"/>
              <a:t>مكن المعلمين من تحديد طيبعة المهارات و المعلومات التي يحتاجون التدرب عليها لتطوير البرنامج 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الدائرة 8: تغذية مجتمعية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r>
              <a:rPr lang="ar-SA" dirty="0" smtClean="0"/>
              <a:t>يشارك افراد المجتمع في تشكيل و تعديل عناصر البرنامج.</a:t>
            </a:r>
          </a:p>
          <a:p>
            <a:r>
              <a:rPr lang="ar-SA" dirty="0" smtClean="0"/>
              <a:t>يزود افراد المجتمع اولا باول حول التغيرات التي تطرأ على البرنامج.</a:t>
            </a:r>
          </a:p>
          <a:p>
            <a:r>
              <a:rPr lang="ar-SA" dirty="0" smtClean="0"/>
              <a:t> يوجد وسيلة مفعلة وفعالة لاتصال بالمجتمع و اخذ اقتراحاتهم ورآهم حول البرنامج.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مرجع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r>
              <a:rPr lang="en-US" dirty="0" smtClean="0"/>
              <a:t>Wiles, J (2008) </a:t>
            </a:r>
            <a:r>
              <a:rPr lang="en-US" i="1" dirty="0" smtClean="0"/>
              <a:t>Leading Curriculum Development</a:t>
            </a:r>
            <a:r>
              <a:rPr lang="en-US" dirty="0" smtClean="0"/>
              <a:t>, Corwin Press : USA, pp. 106-108 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محاور تحليل المنهج</a:t>
            </a:r>
            <a:endParaRPr lang="ar-SA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سلسلة لتحليل المنهج</a:t>
            </a:r>
            <a:endParaRPr lang="ar-SA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85720" y="2500306"/>
          <a:ext cx="8715436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الدائرة 1: تصميم البرنامج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مفهوم المنهج متوافق مع الفلسفة العامة للقيادة التربوية.</a:t>
            </a:r>
          </a:p>
          <a:p>
            <a:r>
              <a:rPr lang="ar-SA" dirty="0" smtClean="0"/>
              <a:t>يتناسب البرنامج مع المناهج المدرسية الاخرى.</a:t>
            </a:r>
          </a:p>
          <a:p>
            <a:r>
              <a:rPr lang="ar-SA" dirty="0" smtClean="0"/>
              <a:t>الموارد المعدة للبرنامج متكافئة مع ما وفر لبرامج مماثله.</a:t>
            </a:r>
          </a:p>
          <a:p>
            <a:r>
              <a:rPr lang="ar-SA" dirty="0" smtClean="0"/>
              <a:t>البرنامج داخليا متسق من حيث الغايات و الاهداف التربوية.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الدائرة 2 : إستخدام الادوات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يعكس الزمن المعطى للبرنامج أهميته.</a:t>
            </a:r>
          </a:p>
          <a:p>
            <a:r>
              <a:rPr lang="ar-SA" dirty="0" smtClean="0"/>
              <a:t>مساحات التعلم منظمة بطريقة متسقة مع طرق التدريس الحديثة.</a:t>
            </a:r>
          </a:p>
          <a:p>
            <a:r>
              <a:rPr lang="ar-SA" dirty="0" smtClean="0"/>
              <a:t>مقترحات المعلمين اخذت بالحسبان عند تصميم الادوات او المساحات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الدائرة الثالثة : السياسات والتنظيمات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يحتاج البرنامج إلى سياسات جديدة ليعمل بنجاح.</a:t>
            </a:r>
          </a:p>
          <a:p>
            <a:r>
              <a:rPr lang="ar-SA" dirty="0" smtClean="0"/>
              <a:t>يوجد سياسات حالية تتعارض مع روح البرنامج.</a:t>
            </a:r>
          </a:p>
          <a:p>
            <a:r>
              <a:rPr lang="ar-SA" dirty="0" smtClean="0"/>
              <a:t>هناك طريقة رسمية معروفة لتطوير سياسة التعليم في سبيل تطوير البرنامج.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الدائرة 4 : الإستفادة من الموارد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يمكن الحصول على تمويل للبرنامج في ضوء اهدافه الحالية.</a:t>
            </a:r>
          </a:p>
          <a:p>
            <a:r>
              <a:rPr lang="ar-SA" dirty="0" smtClean="0"/>
              <a:t>يوجد تمويل مخصص للإبداع و تطوير ضمن البرنامج.</a:t>
            </a:r>
          </a:p>
          <a:p>
            <a:r>
              <a:rPr lang="ar-SA" dirty="0" smtClean="0"/>
              <a:t>المؤسسة التعليمية اسست إجراءات لتحديد إحتياجات البرنامج من الموارد ، وطريقة للحصول عليها.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الدائرة 5 : أداء الطلاب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تقييم اداء الطلاب بالبرنامج منتظم و مستمر.</a:t>
            </a:r>
          </a:p>
          <a:p>
            <a:r>
              <a:rPr lang="ar-SA" dirty="0" smtClean="0"/>
              <a:t>يعتبر المعلمين أداء الطلاب بالبرنامج كمؤشر لنجاحه.</a:t>
            </a:r>
          </a:p>
          <a:p>
            <a:r>
              <a:rPr lang="ar-SA" dirty="0" smtClean="0"/>
              <a:t>اولياء الامور مشاركين بتقييم البرنامج و اداء اطفالهم به.</a:t>
            </a:r>
          </a:p>
          <a:p>
            <a:r>
              <a:rPr lang="ar-SA" dirty="0" smtClean="0"/>
              <a:t>يعطي الطلاب توجيهات و مؤشرات تحدد مواطن احياجهم لتطوير ادائهم بالبرنامج .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الدائرة 6 : فاعلية المعلمين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يقدم المعلمين اقترحات لطرق تحسن البرنامج.</a:t>
            </a:r>
          </a:p>
          <a:p>
            <a:r>
              <a:rPr lang="ar-SA" dirty="0" smtClean="0"/>
              <a:t>آراء المعلمين و مقترحات حول البرنامج مركزة على تطوير البرنامج.</a:t>
            </a:r>
          </a:p>
          <a:p>
            <a:r>
              <a:rPr lang="ar-SA" dirty="0" smtClean="0"/>
              <a:t>استوعب البرنامج إبداعات و مهارات المعلمين .</a:t>
            </a:r>
          </a:p>
          <a:p>
            <a:r>
              <a:rPr lang="ar-SA" dirty="0" smtClean="0"/>
              <a:t>يوجد معوقات إدارية عطلت المعلمين عن العمل بالبرنامج.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362</Words>
  <Application>Microsoft Office PowerPoint</Application>
  <PresentationFormat>عرض على الشاشة (3:4)‏</PresentationFormat>
  <Paragraphs>62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Flow</vt:lpstr>
      <vt:lpstr>تحليل المنهج </vt:lpstr>
      <vt:lpstr>محاور تحليل المنهج</vt:lpstr>
      <vt:lpstr>سلسلة لتحليل المنهج</vt:lpstr>
      <vt:lpstr>الدائرة 1: تصميم البرنامج</vt:lpstr>
      <vt:lpstr>الدائرة 2 : إستخدام الادوات</vt:lpstr>
      <vt:lpstr>الدائرة الثالثة : السياسات والتنظيمات</vt:lpstr>
      <vt:lpstr>الدائرة 4 : الإستفادة من الموارد</vt:lpstr>
      <vt:lpstr>الدائرة 5 : أداء الطلاب</vt:lpstr>
      <vt:lpstr>الدائرة 6 : فاعلية المعلمين </vt:lpstr>
      <vt:lpstr>الدائرة 7 : تطوير المعلمين </vt:lpstr>
      <vt:lpstr>الدائرة 8: تغذية مجتمعية</vt:lpstr>
      <vt:lpstr>مرجع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المنهج </dc:title>
  <dc:creator>user</dc:creator>
  <cp:lastModifiedBy>user</cp:lastModifiedBy>
  <cp:revision>34</cp:revision>
  <dcterms:created xsi:type="dcterms:W3CDTF">2013-04-07T18:08:27Z</dcterms:created>
  <dcterms:modified xsi:type="dcterms:W3CDTF">2013-04-21T07:29:59Z</dcterms:modified>
</cp:coreProperties>
</file>