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9" r:id="rId11"/>
    <p:sldId id="268" r:id="rId12"/>
    <p:sldId id="270" r:id="rId13"/>
    <p:sldId id="263" r:id="rId14"/>
    <p:sldId id="260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3" d="100"/>
          <a:sy n="73" d="100"/>
        </p:scale>
        <p:origin x="-990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4A980-0571-44AC-8705-8C0834AF2CD7}" type="doc">
      <dgm:prSet loTypeId="urn:microsoft.com/office/officeart/2005/8/layout/radial1" loCatId="cycle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EA09E9ED-8D00-4018-AA02-E732437C9DF4}">
      <dgm:prSet phldrT="[Text]" custT="1"/>
      <dgm:spPr/>
      <dgm:t>
        <a:bodyPr/>
        <a:lstStyle/>
        <a:p>
          <a:pPr rtl="1"/>
          <a:r>
            <a:rPr lang="ar-SA" sz="2800" b="1" dirty="0" smtClean="0"/>
            <a:t>المنهج</a:t>
          </a:r>
          <a:endParaRPr lang="ar-SA" sz="2800" b="1" dirty="0"/>
        </a:p>
      </dgm:t>
    </dgm:pt>
    <dgm:pt modelId="{0B1F8FB7-F9A5-4669-9532-50167FBBC918}" type="parTrans" cxnId="{B2CD440A-8882-4C5E-B8E1-483AFF30AC94}">
      <dgm:prSet/>
      <dgm:spPr/>
      <dgm:t>
        <a:bodyPr/>
        <a:lstStyle/>
        <a:p>
          <a:pPr rtl="1"/>
          <a:endParaRPr lang="ar-SA" sz="2400"/>
        </a:p>
      </dgm:t>
    </dgm:pt>
    <dgm:pt modelId="{B797162E-1326-4AB4-A0AB-BB488A67B6B5}" type="sibTrans" cxnId="{B2CD440A-8882-4C5E-B8E1-483AFF30AC94}">
      <dgm:prSet/>
      <dgm:spPr/>
      <dgm:t>
        <a:bodyPr/>
        <a:lstStyle/>
        <a:p>
          <a:pPr rtl="1"/>
          <a:endParaRPr lang="ar-SA" sz="2400"/>
        </a:p>
      </dgm:t>
    </dgm:pt>
    <dgm:pt modelId="{6EE95DA8-7661-4D77-85BA-62BE68363C0E}">
      <dgm:prSet phldrT="[Text]" custT="1"/>
      <dgm:spPr/>
      <dgm:t>
        <a:bodyPr/>
        <a:lstStyle/>
        <a:p>
          <a:pPr rtl="1"/>
          <a:r>
            <a:rPr lang="ar-SA" sz="2400" dirty="0" smtClean="0"/>
            <a:t>الاهداف التعليمية</a:t>
          </a:r>
        </a:p>
      </dgm:t>
    </dgm:pt>
    <dgm:pt modelId="{FA7E6E5A-ADFC-41CC-981A-BB2F3D66C8D9}" type="parTrans" cxnId="{A3D11FDF-4BD5-4505-B04E-9985F7AED66D}">
      <dgm:prSet custT="1"/>
      <dgm:spPr/>
      <dgm:t>
        <a:bodyPr/>
        <a:lstStyle/>
        <a:p>
          <a:pPr rtl="1"/>
          <a:endParaRPr lang="ar-SA" sz="2400"/>
        </a:p>
      </dgm:t>
    </dgm:pt>
    <dgm:pt modelId="{132B4F9F-8EDE-430B-BF2E-A5C87ACB7E58}" type="sibTrans" cxnId="{A3D11FDF-4BD5-4505-B04E-9985F7AED66D}">
      <dgm:prSet/>
      <dgm:spPr/>
      <dgm:t>
        <a:bodyPr/>
        <a:lstStyle/>
        <a:p>
          <a:pPr rtl="1"/>
          <a:endParaRPr lang="ar-SA" sz="2400"/>
        </a:p>
      </dgm:t>
    </dgm:pt>
    <dgm:pt modelId="{CECAD540-FF06-4781-9224-E6587B6F5A01}">
      <dgm:prSet phldrT="[Text]" custT="1"/>
      <dgm:spPr/>
      <dgm:t>
        <a:bodyPr/>
        <a:lstStyle/>
        <a:p>
          <a:pPr rtl="1"/>
          <a:r>
            <a:rPr lang="ar-SA" sz="2400" dirty="0" smtClean="0"/>
            <a:t>المحتوى</a:t>
          </a:r>
          <a:endParaRPr lang="ar-SA" sz="2400" dirty="0"/>
        </a:p>
      </dgm:t>
    </dgm:pt>
    <dgm:pt modelId="{890E7885-21E9-46C7-AE03-A6A35857AA26}" type="parTrans" cxnId="{2EE0622B-1380-4BA9-A51E-9D726E091C18}">
      <dgm:prSet custT="1"/>
      <dgm:spPr/>
      <dgm:t>
        <a:bodyPr/>
        <a:lstStyle/>
        <a:p>
          <a:pPr rtl="1"/>
          <a:endParaRPr lang="ar-SA" sz="2400"/>
        </a:p>
      </dgm:t>
    </dgm:pt>
    <dgm:pt modelId="{E81E455D-2E09-46A8-84D4-7760892FACED}" type="sibTrans" cxnId="{2EE0622B-1380-4BA9-A51E-9D726E091C18}">
      <dgm:prSet/>
      <dgm:spPr/>
      <dgm:t>
        <a:bodyPr/>
        <a:lstStyle/>
        <a:p>
          <a:pPr rtl="1"/>
          <a:endParaRPr lang="ar-SA" sz="2400"/>
        </a:p>
      </dgm:t>
    </dgm:pt>
    <dgm:pt modelId="{72CE5E3B-2AD8-4258-9B78-7ED27A34930C}">
      <dgm:prSet phldrT="[Text]" custT="1"/>
      <dgm:spPr/>
      <dgm:t>
        <a:bodyPr/>
        <a:lstStyle/>
        <a:p>
          <a:pPr rtl="1"/>
          <a:r>
            <a:rPr lang="ar-SA" sz="2400" dirty="0" smtClean="0"/>
            <a:t>التقويم</a:t>
          </a:r>
          <a:endParaRPr lang="ar-SA" sz="2400" dirty="0"/>
        </a:p>
      </dgm:t>
    </dgm:pt>
    <dgm:pt modelId="{669A48B4-1B57-4428-8B08-C36B9C34D583}" type="parTrans" cxnId="{F435387D-418C-42A7-86EE-D9072E0AA098}">
      <dgm:prSet custT="1"/>
      <dgm:spPr/>
      <dgm:t>
        <a:bodyPr/>
        <a:lstStyle/>
        <a:p>
          <a:pPr rtl="1"/>
          <a:endParaRPr lang="ar-SA" sz="2400"/>
        </a:p>
      </dgm:t>
    </dgm:pt>
    <dgm:pt modelId="{100EE95B-334A-40AA-B5C4-35C4C4F51298}" type="sibTrans" cxnId="{F435387D-418C-42A7-86EE-D9072E0AA098}">
      <dgm:prSet/>
      <dgm:spPr/>
      <dgm:t>
        <a:bodyPr/>
        <a:lstStyle/>
        <a:p>
          <a:pPr rtl="1"/>
          <a:endParaRPr lang="ar-SA" sz="2400"/>
        </a:p>
      </dgm:t>
    </dgm:pt>
    <dgm:pt modelId="{33B6AFB1-7C11-4FF7-85E1-47502BA4961F}">
      <dgm:prSet phldrT="[Text]" custT="1"/>
      <dgm:spPr/>
      <dgm:t>
        <a:bodyPr/>
        <a:lstStyle/>
        <a:p>
          <a:pPr rtl="1"/>
          <a:r>
            <a:rPr lang="ar-SA" sz="2400" dirty="0" smtClean="0"/>
            <a:t>استراتيجات التدريس</a:t>
          </a:r>
          <a:endParaRPr lang="ar-SA" sz="2400" dirty="0"/>
        </a:p>
      </dgm:t>
    </dgm:pt>
    <dgm:pt modelId="{60EA3E79-5597-49AC-9B39-51A3A6635C5E}" type="parTrans" cxnId="{3A5D8D08-9255-4F05-9A03-76A7A59813A1}">
      <dgm:prSet custT="1"/>
      <dgm:spPr/>
      <dgm:t>
        <a:bodyPr/>
        <a:lstStyle/>
        <a:p>
          <a:pPr rtl="1"/>
          <a:endParaRPr lang="ar-SA" sz="2400"/>
        </a:p>
      </dgm:t>
    </dgm:pt>
    <dgm:pt modelId="{C1398551-B5EE-4443-80B6-9DE4F6C92092}" type="sibTrans" cxnId="{3A5D8D08-9255-4F05-9A03-76A7A59813A1}">
      <dgm:prSet/>
      <dgm:spPr/>
      <dgm:t>
        <a:bodyPr/>
        <a:lstStyle/>
        <a:p>
          <a:pPr rtl="1"/>
          <a:endParaRPr lang="ar-SA" sz="2400"/>
        </a:p>
      </dgm:t>
    </dgm:pt>
    <dgm:pt modelId="{E105CD3C-B66F-4606-AC1A-875E479E2F96}" type="pres">
      <dgm:prSet presAssocID="{B924A980-0571-44AC-8705-8C0834AF2CD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7280C52-FB90-4484-B8B5-08027EB4DE55}" type="pres">
      <dgm:prSet presAssocID="{EA09E9ED-8D00-4018-AA02-E732437C9DF4}" presName="centerShape" presStyleLbl="node0" presStyleIdx="0" presStyleCnt="1"/>
      <dgm:spPr/>
      <dgm:t>
        <a:bodyPr/>
        <a:lstStyle/>
        <a:p>
          <a:pPr rtl="1"/>
          <a:endParaRPr lang="ar-SA"/>
        </a:p>
      </dgm:t>
    </dgm:pt>
    <dgm:pt modelId="{FFA52B9F-9380-4C71-9A4E-0D30310D13CE}" type="pres">
      <dgm:prSet presAssocID="{FA7E6E5A-ADFC-41CC-981A-BB2F3D66C8D9}" presName="Name9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F3A69422-E19B-4AD4-9B9E-972BF57C3D66}" type="pres">
      <dgm:prSet presAssocID="{FA7E6E5A-ADFC-41CC-981A-BB2F3D66C8D9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A59F8A19-7C2F-4F66-B0FE-04E71F4CE54B}" type="pres">
      <dgm:prSet presAssocID="{6EE95DA8-7661-4D77-85BA-62BE68363C0E}" presName="node" presStyleLbl="node1" presStyleIdx="0" presStyleCnt="4" custScaleX="12180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455667B-3ED5-4782-B6F5-8F0BF88424A7}" type="pres">
      <dgm:prSet presAssocID="{890E7885-21E9-46C7-AE03-A6A35857AA26}" presName="Name9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6C9364A3-EE6D-4110-AB1F-047A87E9640E}" type="pres">
      <dgm:prSet presAssocID="{890E7885-21E9-46C7-AE03-A6A35857AA26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AE15D582-785F-4B45-B1CF-3E628C4F59FD}" type="pres">
      <dgm:prSet presAssocID="{CECAD540-FF06-4781-9224-E6587B6F5A01}" presName="node" presStyleLbl="node1" presStyleIdx="1" presStyleCnt="4" custScaleX="13933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312C11F-CE27-4F38-839A-A3D32D83996B}" type="pres">
      <dgm:prSet presAssocID="{669A48B4-1B57-4428-8B08-C36B9C34D583}" presName="Name9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1B4D378C-7B4E-41FD-BBE2-3A0C1220E792}" type="pres">
      <dgm:prSet presAssocID="{669A48B4-1B57-4428-8B08-C36B9C34D583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2185EF8E-27B3-4882-81D0-EC46995695F3}" type="pres">
      <dgm:prSet presAssocID="{72CE5E3B-2AD8-4258-9B78-7ED27A34930C}" presName="node" presStyleLbl="node1" presStyleIdx="2" presStyleCnt="4" custScaleX="13336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A869DD-7015-4EF8-8054-A2CD45279F83}" type="pres">
      <dgm:prSet presAssocID="{60EA3E79-5597-49AC-9B39-51A3A6635C5E}" presName="Name9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1B121A86-9989-4AB3-B644-64FBFBC5A052}" type="pres">
      <dgm:prSet presAssocID="{60EA3E79-5597-49AC-9B39-51A3A6635C5E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2FEFDFEA-8EDA-407F-9E20-2FB40270D659}" type="pres">
      <dgm:prSet presAssocID="{33B6AFB1-7C11-4FF7-85E1-47502BA4961F}" presName="node" presStyleLbl="node1" presStyleIdx="3" presStyleCnt="4" custScaleX="1294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2CD440A-8882-4C5E-B8E1-483AFF30AC94}" srcId="{B924A980-0571-44AC-8705-8C0834AF2CD7}" destId="{EA09E9ED-8D00-4018-AA02-E732437C9DF4}" srcOrd="0" destOrd="0" parTransId="{0B1F8FB7-F9A5-4669-9532-50167FBBC918}" sibTransId="{B797162E-1326-4AB4-A0AB-BB488A67B6B5}"/>
    <dgm:cxn modelId="{D5FE7DA6-6E3A-48FB-AC34-E9F0F830B2F3}" type="presOf" srcId="{890E7885-21E9-46C7-AE03-A6A35857AA26}" destId="{0455667B-3ED5-4782-B6F5-8F0BF88424A7}" srcOrd="0" destOrd="0" presId="urn:microsoft.com/office/officeart/2005/8/layout/radial1"/>
    <dgm:cxn modelId="{400CF058-B0F1-4702-810F-AB3EBB050B26}" type="presOf" srcId="{669A48B4-1B57-4428-8B08-C36B9C34D583}" destId="{E312C11F-CE27-4F38-839A-A3D32D83996B}" srcOrd="0" destOrd="0" presId="urn:microsoft.com/office/officeart/2005/8/layout/radial1"/>
    <dgm:cxn modelId="{A37C480F-1E76-4385-A770-F337D01870A4}" type="presOf" srcId="{60EA3E79-5597-49AC-9B39-51A3A6635C5E}" destId="{1B121A86-9989-4AB3-B644-64FBFBC5A052}" srcOrd="1" destOrd="0" presId="urn:microsoft.com/office/officeart/2005/8/layout/radial1"/>
    <dgm:cxn modelId="{0E37E795-A2DC-4EB3-8812-3DDAA81B2A95}" type="presOf" srcId="{6EE95DA8-7661-4D77-85BA-62BE68363C0E}" destId="{A59F8A19-7C2F-4F66-B0FE-04E71F4CE54B}" srcOrd="0" destOrd="0" presId="urn:microsoft.com/office/officeart/2005/8/layout/radial1"/>
    <dgm:cxn modelId="{E06EDFAE-DCED-4832-8D12-AFDA1F1B0F28}" type="presOf" srcId="{EA09E9ED-8D00-4018-AA02-E732437C9DF4}" destId="{97280C52-FB90-4484-B8B5-08027EB4DE55}" srcOrd="0" destOrd="0" presId="urn:microsoft.com/office/officeart/2005/8/layout/radial1"/>
    <dgm:cxn modelId="{5A9B406D-42C0-4FAD-BC89-6284EA84F746}" type="presOf" srcId="{CECAD540-FF06-4781-9224-E6587B6F5A01}" destId="{AE15D582-785F-4B45-B1CF-3E628C4F59FD}" srcOrd="0" destOrd="0" presId="urn:microsoft.com/office/officeart/2005/8/layout/radial1"/>
    <dgm:cxn modelId="{FE8EC10D-E053-4A8F-BC29-3C9B40031FB1}" type="presOf" srcId="{72CE5E3B-2AD8-4258-9B78-7ED27A34930C}" destId="{2185EF8E-27B3-4882-81D0-EC46995695F3}" srcOrd="0" destOrd="0" presId="urn:microsoft.com/office/officeart/2005/8/layout/radial1"/>
    <dgm:cxn modelId="{72155495-C162-40D6-8C63-6D88A32BA25D}" type="presOf" srcId="{FA7E6E5A-ADFC-41CC-981A-BB2F3D66C8D9}" destId="{FFA52B9F-9380-4C71-9A4E-0D30310D13CE}" srcOrd="0" destOrd="0" presId="urn:microsoft.com/office/officeart/2005/8/layout/radial1"/>
    <dgm:cxn modelId="{85922333-26D5-42AD-A202-81D77E746F1E}" type="presOf" srcId="{890E7885-21E9-46C7-AE03-A6A35857AA26}" destId="{6C9364A3-EE6D-4110-AB1F-047A87E9640E}" srcOrd="1" destOrd="0" presId="urn:microsoft.com/office/officeart/2005/8/layout/radial1"/>
    <dgm:cxn modelId="{3A5D8D08-9255-4F05-9A03-76A7A59813A1}" srcId="{EA09E9ED-8D00-4018-AA02-E732437C9DF4}" destId="{33B6AFB1-7C11-4FF7-85E1-47502BA4961F}" srcOrd="3" destOrd="0" parTransId="{60EA3E79-5597-49AC-9B39-51A3A6635C5E}" sibTransId="{C1398551-B5EE-4443-80B6-9DE4F6C92092}"/>
    <dgm:cxn modelId="{D094B6D2-3046-46A1-8404-6E29854A2A74}" type="presOf" srcId="{FA7E6E5A-ADFC-41CC-981A-BB2F3D66C8D9}" destId="{F3A69422-E19B-4AD4-9B9E-972BF57C3D66}" srcOrd="1" destOrd="0" presId="urn:microsoft.com/office/officeart/2005/8/layout/radial1"/>
    <dgm:cxn modelId="{51BF6544-6783-4646-8171-6C03C3C27B88}" type="presOf" srcId="{B924A980-0571-44AC-8705-8C0834AF2CD7}" destId="{E105CD3C-B66F-4606-AC1A-875E479E2F96}" srcOrd="0" destOrd="0" presId="urn:microsoft.com/office/officeart/2005/8/layout/radial1"/>
    <dgm:cxn modelId="{2FD00D70-40B8-45FF-9542-F6ECCF32F25E}" type="presOf" srcId="{33B6AFB1-7C11-4FF7-85E1-47502BA4961F}" destId="{2FEFDFEA-8EDA-407F-9E20-2FB40270D659}" srcOrd="0" destOrd="0" presId="urn:microsoft.com/office/officeart/2005/8/layout/radial1"/>
    <dgm:cxn modelId="{2EE0622B-1380-4BA9-A51E-9D726E091C18}" srcId="{EA09E9ED-8D00-4018-AA02-E732437C9DF4}" destId="{CECAD540-FF06-4781-9224-E6587B6F5A01}" srcOrd="1" destOrd="0" parTransId="{890E7885-21E9-46C7-AE03-A6A35857AA26}" sibTransId="{E81E455D-2E09-46A8-84D4-7760892FACED}"/>
    <dgm:cxn modelId="{F6BAA1A2-B690-42E3-8B74-E2CFDD4EF249}" type="presOf" srcId="{669A48B4-1B57-4428-8B08-C36B9C34D583}" destId="{1B4D378C-7B4E-41FD-BBE2-3A0C1220E792}" srcOrd="1" destOrd="0" presId="urn:microsoft.com/office/officeart/2005/8/layout/radial1"/>
    <dgm:cxn modelId="{FADAC6B8-212A-415E-BD5F-D003C6F1CACA}" type="presOf" srcId="{60EA3E79-5597-49AC-9B39-51A3A6635C5E}" destId="{41A869DD-7015-4EF8-8054-A2CD45279F83}" srcOrd="0" destOrd="0" presId="urn:microsoft.com/office/officeart/2005/8/layout/radial1"/>
    <dgm:cxn modelId="{F435387D-418C-42A7-86EE-D9072E0AA098}" srcId="{EA09E9ED-8D00-4018-AA02-E732437C9DF4}" destId="{72CE5E3B-2AD8-4258-9B78-7ED27A34930C}" srcOrd="2" destOrd="0" parTransId="{669A48B4-1B57-4428-8B08-C36B9C34D583}" sibTransId="{100EE95B-334A-40AA-B5C4-35C4C4F51298}"/>
    <dgm:cxn modelId="{A3D11FDF-4BD5-4505-B04E-9985F7AED66D}" srcId="{EA09E9ED-8D00-4018-AA02-E732437C9DF4}" destId="{6EE95DA8-7661-4D77-85BA-62BE68363C0E}" srcOrd="0" destOrd="0" parTransId="{FA7E6E5A-ADFC-41CC-981A-BB2F3D66C8D9}" sibTransId="{132B4F9F-8EDE-430B-BF2E-A5C87ACB7E58}"/>
    <dgm:cxn modelId="{B6A700F8-1E4E-4971-96A5-65A103A2C448}" type="presParOf" srcId="{E105CD3C-B66F-4606-AC1A-875E479E2F96}" destId="{97280C52-FB90-4484-B8B5-08027EB4DE55}" srcOrd="0" destOrd="0" presId="urn:microsoft.com/office/officeart/2005/8/layout/radial1"/>
    <dgm:cxn modelId="{B3040C15-BE2D-4A71-8A35-18B1B71BCDD7}" type="presParOf" srcId="{E105CD3C-B66F-4606-AC1A-875E479E2F96}" destId="{FFA52B9F-9380-4C71-9A4E-0D30310D13CE}" srcOrd="1" destOrd="0" presId="urn:microsoft.com/office/officeart/2005/8/layout/radial1"/>
    <dgm:cxn modelId="{A6FCA9E5-B889-4D37-9ACC-73A01697D0FD}" type="presParOf" srcId="{FFA52B9F-9380-4C71-9A4E-0D30310D13CE}" destId="{F3A69422-E19B-4AD4-9B9E-972BF57C3D66}" srcOrd="0" destOrd="0" presId="urn:microsoft.com/office/officeart/2005/8/layout/radial1"/>
    <dgm:cxn modelId="{CA105375-07CF-4C37-824B-0E3A2BEB0741}" type="presParOf" srcId="{E105CD3C-B66F-4606-AC1A-875E479E2F96}" destId="{A59F8A19-7C2F-4F66-B0FE-04E71F4CE54B}" srcOrd="2" destOrd="0" presId="urn:microsoft.com/office/officeart/2005/8/layout/radial1"/>
    <dgm:cxn modelId="{DF941FF1-A5ED-474E-BC85-493DEA3DED65}" type="presParOf" srcId="{E105CD3C-B66F-4606-AC1A-875E479E2F96}" destId="{0455667B-3ED5-4782-B6F5-8F0BF88424A7}" srcOrd="3" destOrd="0" presId="urn:microsoft.com/office/officeart/2005/8/layout/radial1"/>
    <dgm:cxn modelId="{8A72B3D8-0EFE-420C-B651-9D35A95A5547}" type="presParOf" srcId="{0455667B-3ED5-4782-B6F5-8F0BF88424A7}" destId="{6C9364A3-EE6D-4110-AB1F-047A87E9640E}" srcOrd="0" destOrd="0" presId="urn:microsoft.com/office/officeart/2005/8/layout/radial1"/>
    <dgm:cxn modelId="{CDBB26BF-9C13-48DF-B45D-92D2848655D9}" type="presParOf" srcId="{E105CD3C-B66F-4606-AC1A-875E479E2F96}" destId="{AE15D582-785F-4B45-B1CF-3E628C4F59FD}" srcOrd="4" destOrd="0" presId="urn:microsoft.com/office/officeart/2005/8/layout/radial1"/>
    <dgm:cxn modelId="{17520F99-5E32-4618-8AC7-C0EE4F3E66CF}" type="presParOf" srcId="{E105CD3C-B66F-4606-AC1A-875E479E2F96}" destId="{E312C11F-CE27-4F38-839A-A3D32D83996B}" srcOrd="5" destOrd="0" presId="urn:microsoft.com/office/officeart/2005/8/layout/radial1"/>
    <dgm:cxn modelId="{1314F49A-2079-4A2A-9F61-1410BA656F10}" type="presParOf" srcId="{E312C11F-CE27-4F38-839A-A3D32D83996B}" destId="{1B4D378C-7B4E-41FD-BBE2-3A0C1220E792}" srcOrd="0" destOrd="0" presId="urn:microsoft.com/office/officeart/2005/8/layout/radial1"/>
    <dgm:cxn modelId="{A663F151-B269-4E6A-9668-6250715A786C}" type="presParOf" srcId="{E105CD3C-B66F-4606-AC1A-875E479E2F96}" destId="{2185EF8E-27B3-4882-81D0-EC46995695F3}" srcOrd="6" destOrd="0" presId="urn:microsoft.com/office/officeart/2005/8/layout/radial1"/>
    <dgm:cxn modelId="{5B9C5F55-CCF5-461E-9902-F3986D722F30}" type="presParOf" srcId="{E105CD3C-B66F-4606-AC1A-875E479E2F96}" destId="{41A869DD-7015-4EF8-8054-A2CD45279F83}" srcOrd="7" destOrd="0" presId="urn:microsoft.com/office/officeart/2005/8/layout/radial1"/>
    <dgm:cxn modelId="{9D6FDA0B-26D0-4802-A484-A1662D9247CD}" type="presParOf" srcId="{41A869DD-7015-4EF8-8054-A2CD45279F83}" destId="{1B121A86-9989-4AB3-B644-64FBFBC5A052}" srcOrd="0" destOrd="0" presId="urn:microsoft.com/office/officeart/2005/8/layout/radial1"/>
    <dgm:cxn modelId="{8A0595C6-3AFB-439D-88A9-AAB2815D2DB0}" type="presParOf" srcId="{E105CD3C-B66F-4606-AC1A-875E479E2F96}" destId="{2FEFDFEA-8EDA-407F-9E20-2FB40270D65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2874DA-259D-4501-A540-167D8EC2A8B1}" type="doc">
      <dgm:prSet loTypeId="urn:microsoft.com/office/officeart/2005/8/layout/venn2" loCatId="relationship" qsTypeId="urn:microsoft.com/office/officeart/2005/8/quickstyle/simple2" qsCatId="simple" csTypeId="urn:microsoft.com/office/officeart/2005/8/colors/colorful1#2" csCatId="colorful" phldr="1"/>
      <dgm:spPr/>
    </dgm:pt>
    <dgm:pt modelId="{751D336F-E169-4CD9-8FD8-28C4758C7B67}">
      <dgm:prSet phldrT="[Text]" custT="1"/>
      <dgm:spPr/>
      <dgm:t>
        <a:bodyPr/>
        <a:lstStyle/>
        <a:p>
          <a:pPr algn="ctr" rtl="1"/>
          <a:r>
            <a:rPr lang="ar-SA" sz="2800" dirty="0" smtClean="0"/>
            <a:t>الهيئة الإدارية و الإشرافية </a:t>
          </a:r>
        </a:p>
      </dgm:t>
    </dgm:pt>
    <dgm:pt modelId="{F3D79068-C7BE-4349-AD45-120992B0D452}" type="parTrans" cxnId="{C0B4C7D9-062F-4849-B4A5-A5746C9A0778}">
      <dgm:prSet/>
      <dgm:spPr/>
      <dgm:t>
        <a:bodyPr/>
        <a:lstStyle/>
        <a:p>
          <a:pPr algn="ctr" rtl="1"/>
          <a:endParaRPr lang="ar-SA" sz="2800"/>
        </a:p>
      </dgm:t>
    </dgm:pt>
    <dgm:pt modelId="{84830C9E-DA57-45AF-88D0-025EA894996F}" type="sibTrans" cxnId="{C0B4C7D9-062F-4849-B4A5-A5746C9A0778}">
      <dgm:prSet/>
      <dgm:spPr/>
      <dgm:t>
        <a:bodyPr/>
        <a:lstStyle/>
        <a:p>
          <a:pPr algn="ctr" rtl="1"/>
          <a:endParaRPr lang="ar-SA" sz="2800"/>
        </a:p>
      </dgm:t>
    </dgm:pt>
    <dgm:pt modelId="{F6F30EE4-69C6-4120-8D44-8F181F0B16E7}">
      <dgm:prSet phldrT="[Text]" custT="1"/>
      <dgm:spPr/>
      <dgm:t>
        <a:bodyPr/>
        <a:lstStyle/>
        <a:p>
          <a:pPr algn="ctr" rtl="1"/>
          <a:r>
            <a:rPr lang="ar-SA" sz="2800" dirty="0" smtClean="0"/>
            <a:t>المعلم</a:t>
          </a:r>
        </a:p>
      </dgm:t>
    </dgm:pt>
    <dgm:pt modelId="{6ECBD662-D155-4CCC-A36E-ECD26EAF282A}" type="parTrans" cxnId="{1B0F33AF-5614-4CEA-ABC0-8C959DE31A37}">
      <dgm:prSet/>
      <dgm:spPr/>
      <dgm:t>
        <a:bodyPr/>
        <a:lstStyle/>
        <a:p>
          <a:pPr algn="ctr" rtl="1"/>
          <a:endParaRPr lang="ar-SA" sz="2800"/>
        </a:p>
      </dgm:t>
    </dgm:pt>
    <dgm:pt modelId="{3D240449-F055-4F35-A832-E3CD48B8AA42}" type="sibTrans" cxnId="{1B0F33AF-5614-4CEA-ABC0-8C959DE31A37}">
      <dgm:prSet/>
      <dgm:spPr/>
      <dgm:t>
        <a:bodyPr/>
        <a:lstStyle/>
        <a:p>
          <a:pPr algn="ctr" rtl="1"/>
          <a:endParaRPr lang="ar-SA" sz="2800"/>
        </a:p>
      </dgm:t>
    </dgm:pt>
    <dgm:pt modelId="{6EE8CDD0-0681-407E-A7F4-FFBC62B14DA4}">
      <dgm:prSet phldrT="[Text]" custT="1"/>
      <dgm:spPr/>
      <dgm:t>
        <a:bodyPr/>
        <a:lstStyle/>
        <a:p>
          <a:pPr lvl="0" algn="ctr"/>
          <a:r>
            <a:rPr lang="ar-SA" sz="2800" dirty="0" smtClean="0"/>
            <a:t>المتعلم </a:t>
          </a:r>
        </a:p>
      </dgm:t>
    </dgm:pt>
    <dgm:pt modelId="{8C38168A-C529-41FA-9BC6-78D9BA3FA38D}" type="parTrans" cxnId="{BE3F5C68-0CF5-4FA5-B54A-0622AE1F9E05}">
      <dgm:prSet/>
      <dgm:spPr/>
      <dgm:t>
        <a:bodyPr/>
        <a:lstStyle/>
        <a:p>
          <a:pPr algn="ctr" rtl="1"/>
          <a:endParaRPr lang="ar-SA" sz="2800"/>
        </a:p>
      </dgm:t>
    </dgm:pt>
    <dgm:pt modelId="{FBF12EB8-9C7A-41AB-94BD-FA4EC6353AEC}" type="sibTrans" cxnId="{BE3F5C68-0CF5-4FA5-B54A-0622AE1F9E05}">
      <dgm:prSet/>
      <dgm:spPr/>
      <dgm:t>
        <a:bodyPr/>
        <a:lstStyle/>
        <a:p>
          <a:pPr algn="ctr" rtl="1"/>
          <a:endParaRPr lang="ar-SA" sz="2800"/>
        </a:p>
      </dgm:t>
    </dgm:pt>
    <dgm:pt modelId="{F2711436-F73D-4AB5-9D1C-76E2811F6A90}" type="pres">
      <dgm:prSet presAssocID="{A02874DA-259D-4501-A540-167D8EC2A8B1}" presName="Name0" presStyleCnt="0">
        <dgm:presLayoutVars>
          <dgm:chMax val="7"/>
          <dgm:resizeHandles val="exact"/>
        </dgm:presLayoutVars>
      </dgm:prSet>
      <dgm:spPr/>
    </dgm:pt>
    <dgm:pt modelId="{08080524-8207-426F-BF54-43BD19B53041}" type="pres">
      <dgm:prSet presAssocID="{A02874DA-259D-4501-A540-167D8EC2A8B1}" presName="comp1" presStyleCnt="0"/>
      <dgm:spPr/>
    </dgm:pt>
    <dgm:pt modelId="{33052225-EE4E-4181-9DB4-2E5AF3D1F502}" type="pres">
      <dgm:prSet presAssocID="{A02874DA-259D-4501-A540-167D8EC2A8B1}" presName="circle1" presStyleLbl="node1" presStyleIdx="0" presStyleCnt="3" custScaleX="132955"/>
      <dgm:spPr/>
      <dgm:t>
        <a:bodyPr/>
        <a:lstStyle/>
        <a:p>
          <a:pPr rtl="1"/>
          <a:endParaRPr lang="ar-SA"/>
        </a:p>
      </dgm:t>
    </dgm:pt>
    <dgm:pt modelId="{89B90464-C56A-47D6-9E62-0515A452A1E9}" type="pres">
      <dgm:prSet presAssocID="{A02874DA-259D-4501-A540-167D8EC2A8B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56E4A5-ED79-45D5-97F3-58343B875605}" type="pres">
      <dgm:prSet presAssocID="{A02874DA-259D-4501-A540-167D8EC2A8B1}" presName="comp2" presStyleCnt="0"/>
      <dgm:spPr/>
    </dgm:pt>
    <dgm:pt modelId="{A3FCF5AF-81B8-4675-AE56-E0F102068B33}" type="pres">
      <dgm:prSet presAssocID="{A02874DA-259D-4501-A540-167D8EC2A8B1}" presName="circle2" presStyleLbl="node1" presStyleIdx="1" presStyleCnt="3" custScaleX="121426"/>
      <dgm:spPr/>
      <dgm:t>
        <a:bodyPr/>
        <a:lstStyle/>
        <a:p>
          <a:pPr rtl="1"/>
          <a:endParaRPr lang="ar-SA"/>
        </a:p>
      </dgm:t>
    </dgm:pt>
    <dgm:pt modelId="{7147BE8C-CE7E-4F80-804C-1213192A692F}" type="pres">
      <dgm:prSet presAssocID="{A02874DA-259D-4501-A540-167D8EC2A8B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8D621B4-4866-4F5E-B167-F7C8965B0933}" type="pres">
      <dgm:prSet presAssocID="{A02874DA-259D-4501-A540-167D8EC2A8B1}" presName="comp3" presStyleCnt="0"/>
      <dgm:spPr/>
    </dgm:pt>
    <dgm:pt modelId="{1EF3C49F-0697-4620-AEB7-B2007C7D6224}" type="pres">
      <dgm:prSet presAssocID="{A02874DA-259D-4501-A540-167D8EC2A8B1}" presName="circle3" presStyleLbl="node1" presStyleIdx="2" presStyleCnt="3" custScaleX="112328"/>
      <dgm:spPr/>
      <dgm:t>
        <a:bodyPr/>
        <a:lstStyle/>
        <a:p>
          <a:pPr rtl="1"/>
          <a:endParaRPr lang="ar-SA"/>
        </a:p>
      </dgm:t>
    </dgm:pt>
    <dgm:pt modelId="{CE1DC898-782E-415A-9921-23D112A9F61C}" type="pres">
      <dgm:prSet presAssocID="{A02874DA-259D-4501-A540-167D8EC2A8B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E3F5C68-0CF5-4FA5-B54A-0622AE1F9E05}" srcId="{A02874DA-259D-4501-A540-167D8EC2A8B1}" destId="{6EE8CDD0-0681-407E-A7F4-FFBC62B14DA4}" srcOrd="2" destOrd="0" parTransId="{8C38168A-C529-41FA-9BC6-78D9BA3FA38D}" sibTransId="{FBF12EB8-9C7A-41AB-94BD-FA4EC6353AEC}"/>
    <dgm:cxn modelId="{9C5DBDB0-4E33-4D22-86A1-8B98F933D71C}" type="presOf" srcId="{6EE8CDD0-0681-407E-A7F4-FFBC62B14DA4}" destId="{1EF3C49F-0697-4620-AEB7-B2007C7D6224}" srcOrd="0" destOrd="0" presId="urn:microsoft.com/office/officeart/2005/8/layout/venn2"/>
    <dgm:cxn modelId="{5B5F830A-D924-4CB8-B0B2-32E7FD3CFB89}" type="presOf" srcId="{A02874DA-259D-4501-A540-167D8EC2A8B1}" destId="{F2711436-F73D-4AB5-9D1C-76E2811F6A90}" srcOrd="0" destOrd="0" presId="urn:microsoft.com/office/officeart/2005/8/layout/venn2"/>
    <dgm:cxn modelId="{450C251C-8B0E-4333-A7AF-8A45B821AF9E}" type="presOf" srcId="{F6F30EE4-69C6-4120-8D44-8F181F0B16E7}" destId="{7147BE8C-CE7E-4F80-804C-1213192A692F}" srcOrd="1" destOrd="0" presId="urn:microsoft.com/office/officeart/2005/8/layout/venn2"/>
    <dgm:cxn modelId="{188552A0-E6DB-472D-A613-24BE730B5A2F}" type="presOf" srcId="{751D336F-E169-4CD9-8FD8-28C4758C7B67}" destId="{89B90464-C56A-47D6-9E62-0515A452A1E9}" srcOrd="1" destOrd="0" presId="urn:microsoft.com/office/officeart/2005/8/layout/venn2"/>
    <dgm:cxn modelId="{6F86835A-BBB8-4508-B895-1EE9C3D14417}" type="presOf" srcId="{751D336F-E169-4CD9-8FD8-28C4758C7B67}" destId="{33052225-EE4E-4181-9DB4-2E5AF3D1F502}" srcOrd="0" destOrd="0" presId="urn:microsoft.com/office/officeart/2005/8/layout/venn2"/>
    <dgm:cxn modelId="{C0B4C7D9-062F-4849-B4A5-A5746C9A0778}" srcId="{A02874DA-259D-4501-A540-167D8EC2A8B1}" destId="{751D336F-E169-4CD9-8FD8-28C4758C7B67}" srcOrd="0" destOrd="0" parTransId="{F3D79068-C7BE-4349-AD45-120992B0D452}" sibTransId="{84830C9E-DA57-45AF-88D0-025EA894996F}"/>
    <dgm:cxn modelId="{1B0F33AF-5614-4CEA-ABC0-8C959DE31A37}" srcId="{A02874DA-259D-4501-A540-167D8EC2A8B1}" destId="{F6F30EE4-69C6-4120-8D44-8F181F0B16E7}" srcOrd="1" destOrd="0" parTransId="{6ECBD662-D155-4CCC-A36E-ECD26EAF282A}" sibTransId="{3D240449-F055-4F35-A832-E3CD48B8AA42}"/>
    <dgm:cxn modelId="{F0124482-581A-4168-9ABA-DE386CA1A6F2}" type="presOf" srcId="{F6F30EE4-69C6-4120-8D44-8F181F0B16E7}" destId="{A3FCF5AF-81B8-4675-AE56-E0F102068B33}" srcOrd="0" destOrd="0" presId="urn:microsoft.com/office/officeart/2005/8/layout/venn2"/>
    <dgm:cxn modelId="{53B49F36-8B18-403C-B095-C64F4A91CCFB}" type="presOf" srcId="{6EE8CDD0-0681-407E-A7F4-FFBC62B14DA4}" destId="{CE1DC898-782E-415A-9921-23D112A9F61C}" srcOrd="1" destOrd="0" presId="urn:microsoft.com/office/officeart/2005/8/layout/venn2"/>
    <dgm:cxn modelId="{7EBEB645-2D15-482D-8806-3CC0C2C25646}" type="presParOf" srcId="{F2711436-F73D-4AB5-9D1C-76E2811F6A90}" destId="{08080524-8207-426F-BF54-43BD19B53041}" srcOrd="0" destOrd="0" presId="urn:microsoft.com/office/officeart/2005/8/layout/venn2"/>
    <dgm:cxn modelId="{90C705FF-F439-4CCA-8FDA-573A039F825C}" type="presParOf" srcId="{08080524-8207-426F-BF54-43BD19B53041}" destId="{33052225-EE4E-4181-9DB4-2E5AF3D1F502}" srcOrd="0" destOrd="0" presId="urn:microsoft.com/office/officeart/2005/8/layout/venn2"/>
    <dgm:cxn modelId="{B02B7557-9388-491A-834A-D5542648583A}" type="presParOf" srcId="{08080524-8207-426F-BF54-43BD19B53041}" destId="{89B90464-C56A-47D6-9E62-0515A452A1E9}" srcOrd="1" destOrd="0" presId="urn:microsoft.com/office/officeart/2005/8/layout/venn2"/>
    <dgm:cxn modelId="{241B8326-1F9A-44C9-BFF5-7B5A630F6B4C}" type="presParOf" srcId="{F2711436-F73D-4AB5-9D1C-76E2811F6A90}" destId="{7356E4A5-ED79-45D5-97F3-58343B875605}" srcOrd="1" destOrd="0" presId="urn:microsoft.com/office/officeart/2005/8/layout/venn2"/>
    <dgm:cxn modelId="{6DEE6566-4987-4648-9065-ED39681E7EB9}" type="presParOf" srcId="{7356E4A5-ED79-45D5-97F3-58343B875605}" destId="{A3FCF5AF-81B8-4675-AE56-E0F102068B33}" srcOrd="0" destOrd="0" presId="urn:microsoft.com/office/officeart/2005/8/layout/venn2"/>
    <dgm:cxn modelId="{DAAD40FF-AE64-4D9D-BC17-A574CF1A6CDD}" type="presParOf" srcId="{7356E4A5-ED79-45D5-97F3-58343B875605}" destId="{7147BE8C-CE7E-4F80-804C-1213192A692F}" srcOrd="1" destOrd="0" presId="urn:microsoft.com/office/officeart/2005/8/layout/venn2"/>
    <dgm:cxn modelId="{63EAC24B-0096-4419-85CE-0D7E3B60A49D}" type="presParOf" srcId="{F2711436-F73D-4AB5-9D1C-76E2811F6A90}" destId="{68D621B4-4866-4F5E-B167-F7C8965B0933}" srcOrd="2" destOrd="0" presId="urn:microsoft.com/office/officeart/2005/8/layout/venn2"/>
    <dgm:cxn modelId="{331AE74D-F81F-4E55-AC0B-8533C70E0E17}" type="presParOf" srcId="{68D621B4-4866-4F5E-B167-F7C8965B0933}" destId="{1EF3C49F-0697-4620-AEB7-B2007C7D6224}" srcOrd="0" destOrd="0" presId="urn:microsoft.com/office/officeart/2005/8/layout/venn2"/>
    <dgm:cxn modelId="{60F51A68-1AC5-43E7-82FB-351C5B249B10}" type="presParOf" srcId="{68D621B4-4866-4F5E-B167-F7C8965B0933}" destId="{CE1DC898-782E-415A-9921-23D112A9F61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295740-920A-408C-AA7E-AFD0C9C69FC2}" type="doc">
      <dgm:prSet loTypeId="urn:microsoft.com/office/officeart/2005/8/layout/StepDownProcess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087174BD-2AEF-40AE-AB39-03AA9C590C69}">
      <dgm:prSet phldrT="[نص]" custT="1"/>
      <dgm:spPr/>
      <dgm:t>
        <a:bodyPr/>
        <a:lstStyle/>
        <a:p>
          <a:pPr rtl="1"/>
          <a:r>
            <a:rPr lang="ar-SA" sz="2800" dirty="0" smtClean="0"/>
            <a:t>الحقائق </a:t>
          </a:r>
          <a:endParaRPr lang="ar-SA" sz="2800" dirty="0"/>
        </a:p>
      </dgm:t>
    </dgm:pt>
    <dgm:pt modelId="{B5C3E44B-6F3F-4807-A2AE-BEC9840410F2}" type="parTrans" cxnId="{350D33B9-5F65-4C4E-AE3E-DEC66B31EB1E}">
      <dgm:prSet/>
      <dgm:spPr/>
      <dgm:t>
        <a:bodyPr/>
        <a:lstStyle/>
        <a:p>
          <a:pPr rtl="1"/>
          <a:endParaRPr lang="ar-SA" sz="2800"/>
        </a:p>
      </dgm:t>
    </dgm:pt>
    <dgm:pt modelId="{967F1197-8536-4BE4-806D-F1BFC4754E32}" type="sibTrans" cxnId="{350D33B9-5F65-4C4E-AE3E-DEC66B31EB1E}">
      <dgm:prSet/>
      <dgm:spPr/>
      <dgm:t>
        <a:bodyPr/>
        <a:lstStyle/>
        <a:p>
          <a:pPr rtl="1"/>
          <a:endParaRPr lang="ar-SA" sz="2800"/>
        </a:p>
      </dgm:t>
    </dgm:pt>
    <dgm:pt modelId="{93F38FF8-947D-46A1-9B93-CF836C37B16F}">
      <dgm:prSet phldrT="[نص]" custT="1"/>
      <dgm:spPr/>
      <dgm:t>
        <a:bodyPr/>
        <a:lstStyle/>
        <a:p>
          <a:pPr rtl="1"/>
          <a:r>
            <a:rPr lang="ar-SA" sz="2800" dirty="0" smtClean="0"/>
            <a:t>المفاهيم </a:t>
          </a:r>
          <a:endParaRPr lang="ar-SA" sz="2800" dirty="0"/>
        </a:p>
      </dgm:t>
    </dgm:pt>
    <dgm:pt modelId="{1B98B57C-FD69-4AD9-97A8-5D4F9C4DC8B5}" type="parTrans" cxnId="{2CF9F489-0D77-4EE6-90DE-EC2DB984C9FC}">
      <dgm:prSet/>
      <dgm:spPr/>
      <dgm:t>
        <a:bodyPr/>
        <a:lstStyle/>
        <a:p>
          <a:pPr rtl="1"/>
          <a:endParaRPr lang="ar-SA" sz="2800"/>
        </a:p>
      </dgm:t>
    </dgm:pt>
    <dgm:pt modelId="{C46D626A-308E-4068-9C8F-F154E3599E4C}" type="sibTrans" cxnId="{2CF9F489-0D77-4EE6-90DE-EC2DB984C9FC}">
      <dgm:prSet/>
      <dgm:spPr/>
      <dgm:t>
        <a:bodyPr/>
        <a:lstStyle/>
        <a:p>
          <a:pPr rtl="1"/>
          <a:endParaRPr lang="ar-SA" sz="2800"/>
        </a:p>
      </dgm:t>
    </dgm:pt>
    <dgm:pt modelId="{F364F7C0-A68E-40D6-B232-1FA9EB5F28CB}">
      <dgm:prSet phldrT="[نص]" custT="1"/>
      <dgm:spPr/>
      <dgm:t>
        <a:bodyPr/>
        <a:lstStyle/>
        <a:p>
          <a:pPr rtl="1"/>
          <a:r>
            <a:rPr lang="ar-SA" sz="2800" dirty="0" smtClean="0"/>
            <a:t>التعميمات </a:t>
          </a:r>
          <a:endParaRPr lang="ar-SA" sz="2800" dirty="0"/>
        </a:p>
      </dgm:t>
    </dgm:pt>
    <dgm:pt modelId="{744B4B43-27B0-4BA7-9B81-95418EA00527}" type="parTrans" cxnId="{B6C15D6F-4572-4DF4-87CD-AAE1CE4E4022}">
      <dgm:prSet/>
      <dgm:spPr/>
      <dgm:t>
        <a:bodyPr/>
        <a:lstStyle/>
        <a:p>
          <a:pPr rtl="1"/>
          <a:endParaRPr lang="ar-SA" sz="2800"/>
        </a:p>
      </dgm:t>
    </dgm:pt>
    <dgm:pt modelId="{912083DE-AF1C-433C-A2D9-B6CCB1CA1208}" type="sibTrans" cxnId="{B6C15D6F-4572-4DF4-87CD-AAE1CE4E4022}">
      <dgm:prSet/>
      <dgm:spPr/>
      <dgm:t>
        <a:bodyPr/>
        <a:lstStyle/>
        <a:p>
          <a:pPr rtl="1"/>
          <a:endParaRPr lang="ar-SA" sz="2800"/>
        </a:p>
      </dgm:t>
    </dgm:pt>
    <dgm:pt modelId="{421B316A-0553-4424-8015-60148D63F05D}">
      <dgm:prSet custT="1"/>
      <dgm:spPr/>
      <dgm:t>
        <a:bodyPr/>
        <a:lstStyle/>
        <a:p>
          <a:pPr rtl="1"/>
          <a:r>
            <a:rPr lang="ar-SA" sz="2800" dirty="0" smtClean="0"/>
            <a:t>المبادئ والنظريات</a:t>
          </a:r>
          <a:endParaRPr lang="ar-SA" sz="2800" dirty="0"/>
        </a:p>
      </dgm:t>
    </dgm:pt>
    <dgm:pt modelId="{5E6E32B2-1711-4560-9ADA-F998A0A6D3CC}" type="parTrans" cxnId="{4F3CBD0B-C7C7-444E-BC5D-9987E63B641D}">
      <dgm:prSet/>
      <dgm:spPr/>
      <dgm:t>
        <a:bodyPr/>
        <a:lstStyle/>
        <a:p>
          <a:pPr rtl="1"/>
          <a:endParaRPr lang="ar-SA" sz="2800"/>
        </a:p>
      </dgm:t>
    </dgm:pt>
    <dgm:pt modelId="{419DC244-B8CD-4048-99BF-7B1411DF269A}" type="sibTrans" cxnId="{4F3CBD0B-C7C7-444E-BC5D-9987E63B641D}">
      <dgm:prSet/>
      <dgm:spPr/>
      <dgm:t>
        <a:bodyPr/>
        <a:lstStyle/>
        <a:p>
          <a:pPr rtl="1"/>
          <a:endParaRPr lang="ar-SA" sz="2800"/>
        </a:p>
      </dgm:t>
    </dgm:pt>
    <dgm:pt modelId="{E7783F7A-E3A8-4BD4-817F-5F62D886ABD7}">
      <dgm:prSet/>
      <dgm:spPr/>
      <dgm:t>
        <a:bodyPr/>
        <a:lstStyle/>
        <a:p>
          <a:pPr rtl="1"/>
          <a:r>
            <a:rPr lang="ar-SA" dirty="0" smtClean="0"/>
            <a:t>قوانين</a:t>
          </a:r>
          <a:endParaRPr lang="ar-SA" dirty="0"/>
        </a:p>
      </dgm:t>
    </dgm:pt>
    <dgm:pt modelId="{F7BBC9A2-6D70-4C54-9627-3AD5BE29A40F}" type="parTrans" cxnId="{652F7B88-8DDC-4881-986F-958B687D813D}">
      <dgm:prSet/>
      <dgm:spPr/>
      <dgm:t>
        <a:bodyPr/>
        <a:lstStyle/>
        <a:p>
          <a:pPr rtl="1"/>
          <a:endParaRPr lang="ar-SA"/>
        </a:p>
      </dgm:t>
    </dgm:pt>
    <dgm:pt modelId="{F7704CAC-C4C4-4B37-85A9-5216666DE133}" type="sibTrans" cxnId="{652F7B88-8DDC-4881-986F-958B687D813D}">
      <dgm:prSet/>
      <dgm:spPr/>
      <dgm:t>
        <a:bodyPr/>
        <a:lstStyle/>
        <a:p>
          <a:pPr rtl="1"/>
          <a:endParaRPr lang="ar-SA"/>
        </a:p>
      </dgm:t>
    </dgm:pt>
    <dgm:pt modelId="{145498DD-CF3A-4F7E-83B9-5657239D793E}" type="pres">
      <dgm:prSet presAssocID="{C8295740-920A-408C-AA7E-AFD0C9C69FC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2D24CCE4-2D6A-4867-BFBB-F88ADC493AAD}" type="pres">
      <dgm:prSet presAssocID="{087174BD-2AEF-40AE-AB39-03AA9C590C69}" presName="composite" presStyleCnt="0"/>
      <dgm:spPr/>
    </dgm:pt>
    <dgm:pt modelId="{93980136-17EB-4447-BDF1-D9DB0B13530B}" type="pres">
      <dgm:prSet presAssocID="{087174BD-2AEF-40AE-AB39-03AA9C590C69}" presName="bentUpArrow1" presStyleLbl="alignImgPlace1" presStyleIdx="0" presStyleCnt="4"/>
      <dgm:spPr/>
    </dgm:pt>
    <dgm:pt modelId="{FFFEE122-66A3-4E87-B4AC-148B3901B0EC}" type="pres">
      <dgm:prSet presAssocID="{087174BD-2AEF-40AE-AB39-03AA9C590C69}" presName="ParentText" presStyleLbl="node1" presStyleIdx="0" presStyleCnt="5" custScaleX="1567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764C001-C100-48A3-8436-6D818DD8F639}" type="pres">
      <dgm:prSet presAssocID="{087174BD-2AEF-40AE-AB39-03AA9C590C69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E39A4F1-D0E8-4CBA-98C1-18BC90DCCDF8}" type="pres">
      <dgm:prSet presAssocID="{967F1197-8536-4BE4-806D-F1BFC4754E32}" presName="sibTrans" presStyleCnt="0"/>
      <dgm:spPr/>
    </dgm:pt>
    <dgm:pt modelId="{CFA0A32A-843A-43B8-8463-70DC579B8638}" type="pres">
      <dgm:prSet presAssocID="{93F38FF8-947D-46A1-9B93-CF836C37B16F}" presName="composite" presStyleCnt="0"/>
      <dgm:spPr/>
    </dgm:pt>
    <dgm:pt modelId="{2E902D88-F8EC-49EB-87A8-2676D2B89BFA}" type="pres">
      <dgm:prSet presAssocID="{93F38FF8-947D-46A1-9B93-CF836C37B16F}" presName="bentUpArrow1" presStyleLbl="alignImgPlace1" presStyleIdx="1" presStyleCnt="4"/>
      <dgm:spPr/>
    </dgm:pt>
    <dgm:pt modelId="{AB63999B-1420-4EBB-9ADC-CD388AF99F5B}" type="pres">
      <dgm:prSet presAssocID="{93F38FF8-947D-46A1-9B93-CF836C37B16F}" presName="ParentText" presStyleLbl="node1" presStyleIdx="1" presStyleCnt="5" custScaleX="1449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078FFF-C65A-4FAD-99A4-912BD7C8AA05}" type="pres">
      <dgm:prSet presAssocID="{93F38FF8-947D-46A1-9B93-CF836C37B16F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EDA6CF8-2869-481B-9264-1686FA527D46}" type="pres">
      <dgm:prSet presAssocID="{C46D626A-308E-4068-9C8F-F154E3599E4C}" presName="sibTrans" presStyleCnt="0"/>
      <dgm:spPr/>
    </dgm:pt>
    <dgm:pt modelId="{7DE9349B-FB1D-4CE6-B2E3-B11446005982}" type="pres">
      <dgm:prSet presAssocID="{F364F7C0-A68E-40D6-B232-1FA9EB5F28CB}" presName="composite" presStyleCnt="0"/>
      <dgm:spPr/>
    </dgm:pt>
    <dgm:pt modelId="{B95050F5-9531-4B7D-B384-94BA98634432}" type="pres">
      <dgm:prSet presAssocID="{F364F7C0-A68E-40D6-B232-1FA9EB5F28CB}" presName="bentUpArrow1" presStyleLbl="alignImgPlace1" presStyleIdx="2" presStyleCnt="4"/>
      <dgm:spPr/>
    </dgm:pt>
    <dgm:pt modelId="{3281BCC0-E21E-49DB-BF22-798990CAD219}" type="pres">
      <dgm:prSet presAssocID="{F364F7C0-A68E-40D6-B232-1FA9EB5F28CB}" presName="ParentText" presStyleLbl="node1" presStyleIdx="2" presStyleCnt="5" custScaleX="1459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239C450-8D2A-4456-9BB2-E990F7B970E8}" type="pres">
      <dgm:prSet presAssocID="{F364F7C0-A68E-40D6-B232-1FA9EB5F28CB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516EBBF-F8F4-4AE1-AD25-878D5AB84A01}" type="pres">
      <dgm:prSet presAssocID="{912083DE-AF1C-433C-A2D9-B6CCB1CA1208}" presName="sibTrans" presStyleCnt="0"/>
      <dgm:spPr/>
    </dgm:pt>
    <dgm:pt modelId="{F4BDD982-B5A3-49D3-95AB-12307790AE98}" type="pres">
      <dgm:prSet presAssocID="{421B316A-0553-4424-8015-60148D63F05D}" presName="composite" presStyleCnt="0"/>
      <dgm:spPr/>
    </dgm:pt>
    <dgm:pt modelId="{874316B8-C013-4234-9A6D-3820C8FA583D}" type="pres">
      <dgm:prSet presAssocID="{421B316A-0553-4424-8015-60148D63F05D}" presName="bentUpArrow1" presStyleLbl="alignImgPlace1" presStyleIdx="3" presStyleCnt="4"/>
      <dgm:spPr/>
    </dgm:pt>
    <dgm:pt modelId="{1119D947-04BC-4F23-99D1-9D20EC303C01}" type="pres">
      <dgm:prSet presAssocID="{421B316A-0553-4424-8015-60148D63F05D}" presName="ParentText" presStyleLbl="node1" presStyleIdx="3" presStyleCnt="5" custScaleX="1555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73A9E86-327D-4FB8-BBB4-6700294AD3F7}" type="pres">
      <dgm:prSet presAssocID="{421B316A-0553-4424-8015-60148D63F05D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BE398006-21BB-458C-9FEF-9C038C99150A}" type="pres">
      <dgm:prSet presAssocID="{419DC244-B8CD-4048-99BF-7B1411DF269A}" presName="sibTrans" presStyleCnt="0"/>
      <dgm:spPr/>
    </dgm:pt>
    <dgm:pt modelId="{FBEF15E4-DD4C-4E12-93E2-CB04C27C8A79}" type="pres">
      <dgm:prSet presAssocID="{E7783F7A-E3A8-4BD4-817F-5F62D886ABD7}" presName="composite" presStyleCnt="0"/>
      <dgm:spPr/>
    </dgm:pt>
    <dgm:pt modelId="{D5552ABD-01B9-4EC7-8D7E-FF61B64D2B81}" type="pres">
      <dgm:prSet presAssocID="{E7783F7A-E3A8-4BD4-817F-5F62D886ABD7}" presName="ParentText" presStyleLbl="node1" presStyleIdx="4" presStyleCnt="5" custScaleX="1393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52F7B88-8DDC-4881-986F-958B687D813D}" srcId="{C8295740-920A-408C-AA7E-AFD0C9C69FC2}" destId="{E7783F7A-E3A8-4BD4-817F-5F62D886ABD7}" srcOrd="4" destOrd="0" parTransId="{F7BBC9A2-6D70-4C54-9627-3AD5BE29A40F}" sibTransId="{F7704CAC-C4C4-4B37-85A9-5216666DE133}"/>
    <dgm:cxn modelId="{350D33B9-5F65-4C4E-AE3E-DEC66B31EB1E}" srcId="{C8295740-920A-408C-AA7E-AFD0C9C69FC2}" destId="{087174BD-2AEF-40AE-AB39-03AA9C590C69}" srcOrd="0" destOrd="0" parTransId="{B5C3E44B-6F3F-4807-A2AE-BEC9840410F2}" sibTransId="{967F1197-8536-4BE4-806D-F1BFC4754E32}"/>
    <dgm:cxn modelId="{4F3CBD0B-C7C7-444E-BC5D-9987E63B641D}" srcId="{C8295740-920A-408C-AA7E-AFD0C9C69FC2}" destId="{421B316A-0553-4424-8015-60148D63F05D}" srcOrd="3" destOrd="0" parTransId="{5E6E32B2-1711-4560-9ADA-F998A0A6D3CC}" sibTransId="{419DC244-B8CD-4048-99BF-7B1411DF269A}"/>
    <dgm:cxn modelId="{DA886B8B-3859-42BA-A74A-C6B67146E3B0}" type="presOf" srcId="{F364F7C0-A68E-40D6-B232-1FA9EB5F28CB}" destId="{3281BCC0-E21E-49DB-BF22-798990CAD219}" srcOrd="0" destOrd="0" presId="urn:microsoft.com/office/officeart/2005/8/layout/StepDownProcess"/>
    <dgm:cxn modelId="{B6C15D6F-4572-4DF4-87CD-AAE1CE4E4022}" srcId="{C8295740-920A-408C-AA7E-AFD0C9C69FC2}" destId="{F364F7C0-A68E-40D6-B232-1FA9EB5F28CB}" srcOrd="2" destOrd="0" parTransId="{744B4B43-27B0-4BA7-9B81-95418EA00527}" sibTransId="{912083DE-AF1C-433C-A2D9-B6CCB1CA1208}"/>
    <dgm:cxn modelId="{9E7FEED9-3882-4CA8-88C1-1DFC887D17CA}" type="presOf" srcId="{E7783F7A-E3A8-4BD4-817F-5F62D886ABD7}" destId="{D5552ABD-01B9-4EC7-8D7E-FF61B64D2B81}" srcOrd="0" destOrd="0" presId="urn:microsoft.com/office/officeart/2005/8/layout/StepDownProcess"/>
    <dgm:cxn modelId="{126674F5-62D3-4723-A28F-E7CB70CDC7F5}" type="presOf" srcId="{93F38FF8-947D-46A1-9B93-CF836C37B16F}" destId="{AB63999B-1420-4EBB-9ADC-CD388AF99F5B}" srcOrd="0" destOrd="0" presId="urn:microsoft.com/office/officeart/2005/8/layout/StepDownProcess"/>
    <dgm:cxn modelId="{17C4F34F-7CC0-48AD-890D-B63CE253A238}" type="presOf" srcId="{421B316A-0553-4424-8015-60148D63F05D}" destId="{1119D947-04BC-4F23-99D1-9D20EC303C01}" srcOrd="0" destOrd="0" presId="urn:microsoft.com/office/officeart/2005/8/layout/StepDownProcess"/>
    <dgm:cxn modelId="{2CF9F489-0D77-4EE6-90DE-EC2DB984C9FC}" srcId="{C8295740-920A-408C-AA7E-AFD0C9C69FC2}" destId="{93F38FF8-947D-46A1-9B93-CF836C37B16F}" srcOrd="1" destOrd="0" parTransId="{1B98B57C-FD69-4AD9-97A8-5D4F9C4DC8B5}" sibTransId="{C46D626A-308E-4068-9C8F-F154E3599E4C}"/>
    <dgm:cxn modelId="{BF20A457-060C-49C1-8633-B5BC42D76809}" type="presOf" srcId="{C8295740-920A-408C-AA7E-AFD0C9C69FC2}" destId="{145498DD-CF3A-4F7E-83B9-5657239D793E}" srcOrd="0" destOrd="0" presId="urn:microsoft.com/office/officeart/2005/8/layout/StepDownProcess"/>
    <dgm:cxn modelId="{31A1FA4B-3CB7-45D3-B064-D2303A502C0C}" type="presOf" srcId="{087174BD-2AEF-40AE-AB39-03AA9C590C69}" destId="{FFFEE122-66A3-4E87-B4AC-148B3901B0EC}" srcOrd="0" destOrd="0" presId="urn:microsoft.com/office/officeart/2005/8/layout/StepDownProcess"/>
    <dgm:cxn modelId="{6136F288-8329-4B05-871F-C2410973F17A}" type="presParOf" srcId="{145498DD-CF3A-4F7E-83B9-5657239D793E}" destId="{2D24CCE4-2D6A-4867-BFBB-F88ADC493AAD}" srcOrd="0" destOrd="0" presId="urn:microsoft.com/office/officeart/2005/8/layout/StepDownProcess"/>
    <dgm:cxn modelId="{E558BC3B-708D-4771-88AF-3DAF5A175F14}" type="presParOf" srcId="{2D24CCE4-2D6A-4867-BFBB-F88ADC493AAD}" destId="{93980136-17EB-4447-BDF1-D9DB0B13530B}" srcOrd="0" destOrd="0" presId="urn:microsoft.com/office/officeart/2005/8/layout/StepDownProcess"/>
    <dgm:cxn modelId="{F29AB037-B6D7-4C47-A006-39941C8EA245}" type="presParOf" srcId="{2D24CCE4-2D6A-4867-BFBB-F88ADC493AAD}" destId="{FFFEE122-66A3-4E87-B4AC-148B3901B0EC}" srcOrd="1" destOrd="0" presId="urn:microsoft.com/office/officeart/2005/8/layout/StepDownProcess"/>
    <dgm:cxn modelId="{5322997B-E1F0-40E7-8CFC-2E108DA7F9F7}" type="presParOf" srcId="{2D24CCE4-2D6A-4867-BFBB-F88ADC493AAD}" destId="{C764C001-C100-48A3-8436-6D818DD8F639}" srcOrd="2" destOrd="0" presId="urn:microsoft.com/office/officeart/2005/8/layout/StepDownProcess"/>
    <dgm:cxn modelId="{E23F1881-28ED-45F9-A6A2-6EBACB8541A6}" type="presParOf" srcId="{145498DD-CF3A-4F7E-83B9-5657239D793E}" destId="{0E39A4F1-D0E8-4CBA-98C1-18BC90DCCDF8}" srcOrd="1" destOrd="0" presId="urn:microsoft.com/office/officeart/2005/8/layout/StepDownProcess"/>
    <dgm:cxn modelId="{08A24107-CA9F-4BEA-BC59-185F80762B3F}" type="presParOf" srcId="{145498DD-CF3A-4F7E-83B9-5657239D793E}" destId="{CFA0A32A-843A-43B8-8463-70DC579B8638}" srcOrd="2" destOrd="0" presId="urn:microsoft.com/office/officeart/2005/8/layout/StepDownProcess"/>
    <dgm:cxn modelId="{743A6B1D-6E77-47F7-94E9-C9A6A901E004}" type="presParOf" srcId="{CFA0A32A-843A-43B8-8463-70DC579B8638}" destId="{2E902D88-F8EC-49EB-87A8-2676D2B89BFA}" srcOrd="0" destOrd="0" presId="urn:microsoft.com/office/officeart/2005/8/layout/StepDownProcess"/>
    <dgm:cxn modelId="{058A95CE-1075-4D13-9B2D-C7C00EACEDCC}" type="presParOf" srcId="{CFA0A32A-843A-43B8-8463-70DC579B8638}" destId="{AB63999B-1420-4EBB-9ADC-CD388AF99F5B}" srcOrd="1" destOrd="0" presId="urn:microsoft.com/office/officeart/2005/8/layout/StepDownProcess"/>
    <dgm:cxn modelId="{C4805266-4CD4-4AE4-AC03-2BCEEBAB64C5}" type="presParOf" srcId="{CFA0A32A-843A-43B8-8463-70DC579B8638}" destId="{95078FFF-C65A-4FAD-99A4-912BD7C8AA05}" srcOrd="2" destOrd="0" presId="urn:microsoft.com/office/officeart/2005/8/layout/StepDownProcess"/>
    <dgm:cxn modelId="{1D1B864E-E259-4D86-8D3B-518B5714FCA3}" type="presParOf" srcId="{145498DD-CF3A-4F7E-83B9-5657239D793E}" destId="{7EDA6CF8-2869-481B-9264-1686FA527D46}" srcOrd="3" destOrd="0" presId="urn:microsoft.com/office/officeart/2005/8/layout/StepDownProcess"/>
    <dgm:cxn modelId="{C1907EA8-FF56-4433-9E16-AEEAB2F1D705}" type="presParOf" srcId="{145498DD-CF3A-4F7E-83B9-5657239D793E}" destId="{7DE9349B-FB1D-4CE6-B2E3-B11446005982}" srcOrd="4" destOrd="0" presId="urn:microsoft.com/office/officeart/2005/8/layout/StepDownProcess"/>
    <dgm:cxn modelId="{8AED093B-FFF1-4412-9525-0D1EDD63E9BC}" type="presParOf" srcId="{7DE9349B-FB1D-4CE6-B2E3-B11446005982}" destId="{B95050F5-9531-4B7D-B384-94BA98634432}" srcOrd="0" destOrd="0" presId="urn:microsoft.com/office/officeart/2005/8/layout/StepDownProcess"/>
    <dgm:cxn modelId="{F5822422-2308-47A0-86D6-F2D64A47137C}" type="presParOf" srcId="{7DE9349B-FB1D-4CE6-B2E3-B11446005982}" destId="{3281BCC0-E21E-49DB-BF22-798990CAD219}" srcOrd="1" destOrd="0" presId="urn:microsoft.com/office/officeart/2005/8/layout/StepDownProcess"/>
    <dgm:cxn modelId="{51B6BF99-3BE4-41ED-BA94-90E640B83FAD}" type="presParOf" srcId="{7DE9349B-FB1D-4CE6-B2E3-B11446005982}" destId="{7239C450-8D2A-4456-9BB2-E990F7B970E8}" srcOrd="2" destOrd="0" presId="urn:microsoft.com/office/officeart/2005/8/layout/StepDownProcess"/>
    <dgm:cxn modelId="{28F33BDF-6221-4191-8105-482F9DFCEAED}" type="presParOf" srcId="{145498DD-CF3A-4F7E-83B9-5657239D793E}" destId="{C516EBBF-F8F4-4AE1-AD25-878D5AB84A01}" srcOrd="5" destOrd="0" presId="urn:microsoft.com/office/officeart/2005/8/layout/StepDownProcess"/>
    <dgm:cxn modelId="{1C9648AF-C2C4-4557-BD04-783CF088F347}" type="presParOf" srcId="{145498DD-CF3A-4F7E-83B9-5657239D793E}" destId="{F4BDD982-B5A3-49D3-95AB-12307790AE98}" srcOrd="6" destOrd="0" presId="urn:microsoft.com/office/officeart/2005/8/layout/StepDownProcess"/>
    <dgm:cxn modelId="{F782AF2E-3E9C-4794-B662-72B7CCE4ED95}" type="presParOf" srcId="{F4BDD982-B5A3-49D3-95AB-12307790AE98}" destId="{874316B8-C013-4234-9A6D-3820C8FA583D}" srcOrd="0" destOrd="0" presId="urn:microsoft.com/office/officeart/2005/8/layout/StepDownProcess"/>
    <dgm:cxn modelId="{B55403EA-3593-41BD-9A4C-FF281F73D1BC}" type="presParOf" srcId="{F4BDD982-B5A3-49D3-95AB-12307790AE98}" destId="{1119D947-04BC-4F23-99D1-9D20EC303C01}" srcOrd="1" destOrd="0" presId="urn:microsoft.com/office/officeart/2005/8/layout/StepDownProcess"/>
    <dgm:cxn modelId="{5279C893-74D6-46A9-8FDA-08896134E6A7}" type="presParOf" srcId="{F4BDD982-B5A3-49D3-95AB-12307790AE98}" destId="{B73A9E86-327D-4FB8-BBB4-6700294AD3F7}" srcOrd="2" destOrd="0" presId="urn:microsoft.com/office/officeart/2005/8/layout/StepDownProcess"/>
    <dgm:cxn modelId="{6AAC93BA-1288-4520-AD13-D96F8526D44F}" type="presParOf" srcId="{145498DD-CF3A-4F7E-83B9-5657239D793E}" destId="{BE398006-21BB-458C-9FEF-9C038C99150A}" srcOrd="7" destOrd="0" presId="urn:microsoft.com/office/officeart/2005/8/layout/StepDownProcess"/>
    <dgm:cxn modelId="{F149EF3B-9575-4F38-A8F4-4D9BA7CC8166}" type="presParOf" srcId="{145498DD-CF3A-4F7E-83B9-5657239D793E}" destId="{FBEF15E4-DD4C-4E12-93E2-CB04C27C8A79}" srcOrd="8" destOrd="0" presId="urn:microsoft.com/office/officeart/2005/8/layout/StepDownProcess"/>
    <dgm:cxn modelId="{41F11C1E-F170-451E-BB6A-9B982C35D8F2}" type="presParOf" srcId="{FBEF15E4-DD4C-4E12-93E2-CB04C27C8A79}" destId="{D5552ABD-01B9-4EC7-8D7E-FF61B64D2B81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80C52-FB90-4484-B8B5-08027EB4DE55}">
      <dsp:nvSpPr>
        <dsp:cNvPr id="0" name=""/>
        <dsp:cNvSpPr/>
      </dsp:nvSpPr>
      <dsp:spPr>
        <a:xfrm>
          <a:off x="2489827" y="1640152"/>
          <a:ext cx="1245658" cy="124565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/>
            <a:t>المنهج</a:t>
          </a:r>
          <a:endParaRPr lang="ar-SA" sz="2800" b="1" kern="1200" dirty="0"/>
        </a:p>
      </dsp:txBody>
      <dsp:txXfrm>
        <a:off x="2672249" y="1822574"/>
        <a:ext cx="880814" cy="880814"/>
      </dsp:txXfrm>
    </dsp:sp>
    <dsp:sp modelId="{FFA52B9F-9380-4C71-9A4E-0D30310D13CE}">
      <dsp:nvSpPr>
        <dsp:cNvPr id="0" name=""/>
        <dsp:cNvSpPr/>
      </dsp:nvSpPr>
      <dsp:spPr>
        <a:xfrm rot="16200000">
          <a:off x="2924319" y="1433981"/>
          <a:ext cx="376675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376675" y="178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3103239" y="1442397"/>
        <a:ext cx="18833" cy="18833"/>
      </dsp:txXfrm>
    </dsp:sp>
    <dsp:sp modelId="{A59F8A19-7C2F-4F66-B0FE-04E71F4CE54B}">
      <dsp:nvSpPr>
        <dsp:cNvPr id="0" name=""/>
        <dsp:cNvSpPr/>
      </dsp:nvSpPr>
      <dsp:spPr>
        <a:xfrm>
          <a:off x="2354031" y="17818"/>
          <a:ext cx="1517249" cy="124565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الاهداف التعليمية</a:t>
          </a:r>
        </a:p>
      </dsp:txBody>
      <dsp:txXfrm>
        <a:off x="2576227" y="200240"/>
        <a:ext cx="1072857" cy="880814"/>
      </dsp:txXfrm>
    </dsp:sp>
    <dsp:sp modelId="{0455667B-3ED5-4782-B6F5-8F0BF88424A7}">
      <dsp:nvSpPr>
        <dsp:cNvPr id="0" name=""/>
        <dsp:cNvSpPr/>
      </dsp:nvSpPr>
      <dsp:spPr>
        <a:xfrm>
          <a:off x="3735486" y="2245148"/>
          <a:ext cx="131716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131716" y="178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3798051" y="2259688"/>
        <a:ext cx="6585" cy="6585"/>
      </dsp:txXfrm>
    </dsp:sp>
    <dsp:sp modelId="{AE15D582-785F-4B45-B1CF-3E628C4F59FD}">
      <dsp:nvSpPr>
        <dsp:cNvPr id="0" name=""/>
        <dsp:cNvSpPr/>
      </dsp:nvSpPr>
      <dsp:spPr>
        <a:xfrm>
          <a:off x="3867202" y="1640152"/>
          <a:ext cx="1735576" cy="124565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المحتوى</a:t>
          </a:r>
          <a:endParaRPr lang="ar-SA" sz="2400" kern="1200" dirty="0"/>
        </a:p>
      </dsp:txBody>
      <dsp:txXfrm>
        <a:off x="4121371" y="1822574"/>
        <a:ext cx="1227238" cy="880814"/>
      </dsp:txXfrm>
    </dsp:sp>
    <dsp:sp modelId="{E312C11F-CE27-4F38-839A-A3D32D83996B}">
      <dsp:nvSpPr>
        <dsp:cNvPr id="0" name=""/>
        <dsp:cNvSpPr/>
      </dsp:nvSpPr>
      <dsp:spPr>
        <a:xfrm rot="5400000">
          <a:off x="2924319" y="3056315"/>
          <a:ext cx="376675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376675" y="178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>
        <a:off x="3103239" y="3064731"/>
        <a:ext cx="18833" cy="18833"/>
      </dsp:txXfrm>
    </dsp:sp>
    <dsp:sp modelId="{2185EF8E-27B3-4882-81D0-EC46995695F3}">
      <dsp:nvSpPr>
        <dsp:cNvPr id="0" name=""/>
        <dsp:cNvSpPr/>
      </dsp:nvSpPr>
      <dsp:spPr>
        <a:xfrm>
          <a:off x="2282026" y="3262485"/>
          <a:ext cx="1661260" cy="124565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التقويم</a:t>
          </a:r>
          <a:endParaRPr lang="ar-SA" sz="2400" kern="1200" dirty="0"/>
        </a:p>
      </dsp:txBody>
      <dsp:txXfrm>
        <a:off x="2525312" y="3444907"/>
        <a:ext cx="1174688" cy="880814"/>
      </dsp:txXfrm>
    </dsp:sp>
    <dsp:sp modelId="{41A869DD-7015-4EF8-8054-A2CD45279F83}">
      <dsp:nvSpPr>
        <dsp:cNvPr id="0" name=""/>
        <dsp:cNvSpPr/>
      </dsp:nvSpPr>
      <dsp:spPr>
        <a:xfrm rot="10800000">
          <a:off x="2296880" y="2245148"/>
          <a:ext cx="192946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192946" y="178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/>
        </a:p>
      </dsp:txBody>
      <dsp:txXfrm rot="10800000">
        <a:off x="2388530" y="2258157"/>
        <a:ext cx="9647" cy="9647"/>
      </dsp:txXfrm>
    </dsp:sp>
    <dsp:sp modelId="{2FEFDFEA-8EDA-407F-9E20-2FB40270D659}">
      <dsp:nvSpPr>
        <dsp:cNvPr id="0" name=""/>
        <dsp:cNvSpPr/>
      </dsp:nvSpPr>
      <dsp:spPr>
        <a:xfrm>
          <a:off x="683765" y="1640152"/>
          <a:ext cx="1613115" cy="124565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استراتيجات التدريس</a:t>
          </a:r>
          <a:endParaRPr lang="ar-SA" sz="2400" kern="1200" dirty="0"/>
        </a:p>
      </dsp:txBody>
      <dsp:txXfrm>
        <a:off x="920000" y="1822574"/>
        <a:ext cx="1140645" cy="880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052225-EE4E-4181-9DB4-2E5AF3D1F502}">
      <dsp:nvSpPr>
        <dsp:cNvPr id="0" name=""/>
        <dsp:cNvSpPr/>
      </dsp:nvSpPr>
      <dsp:spPr>
        <a:xfrm>
          <a:off x="906725" y="0"/>
          <a:ext cx="5603372" cy="42144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الهيئة الإدارية و الإشرافية </a:t>
          </a:r>
        </a:p>
      </dsp:txBody>
      <dsp:txXfrm>
        <a:off x="2729222" y="210724"/>
        <a:ext cx="1958378" cy="632173"/>
      </dsp:txXfrm>
    </dsp:sp>
    <dsp:sp modelId="{A3FCF5AF-81B8-4675-AE56-E0F102068B33}">
      <dsp:nvSpPr>
        <dsp:cNvPr id="0" name=""/>
        <dsp:cNvSpPr/>
      </dsp:nvSpPr>
      <dsp:spPr>
        <a:xfrm>
          <a:off x="1789355" y="1053621"/>
          <a:ext cx="3838113" cy="316086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المعلم</a:t>
          </a:r>
        </a:p>
      </dsp:txBody>
      <dsp:txXfrm>
        <a:off x="2814131" y="1251176"/>
        <a:ext cx="1788560" cy="592662"/>
      </dsp:txXfrm>
    </dsp:sp>
    <dsp:sp modelId="{1EF3C49F-0697-4620-AEB7-B2007C7D6224}">
      <dsp:nvSpPr>
        <dsp:cNvPr id="0" name=""/>
        <dsp:cNvSpPr/>
      </dsp:nvSpPr>
      <dsp:spPr>
        <a:xfrm>
          <a:off x="2524899" y="2107244"/>
          <a:ext cx="2367025" cy="210724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المتعلم </a:t>
          </a:r>
        </a:p>
      </dsp:txBody>
      <dsp:txXfrm>
        <a:off x="2871542" y="2634055"/>
        <a:ext cx="1673739" cy="10536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980136-17EB-4447-BDF1-D9DB0B13530B}">
      <dsp:nvSpPr>
        <dsp:cNvPr id="0" name=""/>
        <dsp:cNvSpPr/>
      </dsp:nvSpPr>
      <dsp:spPr>
        <a:xfrm rot="5400000">
          <a:off x="1732120" y="706967"/>
          <a:ext cx="615263" cy="7004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FFEE122-66A3-4E87-B4AC-148B3901B0EC}">
      <dsp:nvSpPr>
        <dsp:cNvPr id="0" name=""/>
        <dsp:cNvSpPr/>
      </dsp:nvSpPr>
      <dsp:spPr>
        <a:xfrm>
          <a:off x="1275391" y="24935"/>
          <a:ext cx="1623182" cy="724985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الحقائق </a:t>
          </a:r>
          <a:endParaRPr lang="ar-SA" sz="2800" kern="1200" dirty="0"/>
        </a:p>
      </dsp:txBody>
      <dsp:txXfrm>
        <a:off x="1310788" y="60332"/>
        <a:ext cx="1552388" cy="654191"/>
      </dsp:txXfrm>
    </dsp:sp>
    <dsp:sp modelId="{C764C001-C100-48A3-8436-6D818DD8F639}">
      <dsp:nvSpPr>
        <dsp:cNvPr id="0" name=""/>
        <dsp:cNvSpPr/>
      </dsp:nvSpPr>
      <dsp:spPr>
        <a:xfrm>
          <a:off x="2604853" y="94079"/>
          <a:ext cx="753299" cy="58596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02D88-F8EC-49EB-87A8-2676D2B89BFA}">
      <dsp:nvSpPr>
        <dsp:cNvPr id="0" name=""/>
        <dsp:cNvSpPr/>
      </dsp:nvSpPr>
      <dsp:spPr>
        <a:xfrm rot="5400000">
          <a:off x="2670788" y="1521365"/>
          <a:ext cx="615263" cy="7004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234243"/>
            <a:satOff val="3606"/>
            <a:lumOff val="4076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-234243"/>
              <a:satOff val="3606"/>
              <a:lumOff val="4076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B63999B-1420-4EBB-9ADC-CD388AF99F5B}">
      <dsp:nvSpPr>
        <dsp:cNvPr id="0" name=""/>
        <dsp:cNvSpPr/>
      </dsp:nvSpPr>
      <dsp:spPr>
        <a:xfrm>
          <a:off x="2275117" y="839333"/>
          <a:ext cx="1501068" cy="724985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المفاهيم </a:t>
          </a:r>
          <a:endParaRPr lang="ar-SA" sz="2800" kern="1200" dirty="0"/>
        </a:p>
      </dsp:txBody>
      <dsp:txXfrm>
        <a:off x="2310514" y="874730"/>
        <a:ext cx="1430274" cy="654191"/>
      </dsp:txXfrm>
    </dsp:sp>
    <dsp:sp modelId="{95078FFF-C65A-4FAD-99A4-912BD7C8AA05}">
      <dsp:nvSpPr>
        <dsp:cNvPr id="0" name=""/>
        <dsp:cNvSpPr/>
      </dsp:nvSpPr>
      <dsp:spPr>
        <a:xfrm>
          <a:off x="3543522" y="908477"/>
          <a:ext cx="753299" cy="58596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050F5-9531-4B7D-B384-94BA98634432}">
      <dsp:nvSpPr>
        <dsp:cNvPr id="0" name=""/>
        <dsp:cNvSpPr/>
      </dsp:nvSpPr>
      <dsp:spPr>
        <a:xfrm rot="5400000">
          <a:off x="3675925" y="2335763"/>
          <a:ext cx="615263" cy="7004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468486"/>
            <a:satOff val="7213"/>
            <a:lumOff val="8151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-468486"/>
              <a:satOff val="7213"/>
              <a:lumOff val="8151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281BCC0-E21E-49DB-BF22-798990CAD219}">
      <dsp:nvSpPr>
        <dsp:cNvPr id="0" name=""/>
        <dsp:cNvSpPr/>
      </dsp:nvSpPr>
      <dsp:spPr>
        <a:xfrm>
          <a:off x="3274843" y="1653731"/>
          <a:ext cx="1511892" cy="724985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التعميمات </a:t>
          </a:r>
          <a:endParaRPr lang="ar-SA" sz="2800" kern="1200" dirty="0"/>
        </a:p>
      </dsp:txBody>
      <dsp:txXfrm>
        <a:off x="3310240" y="1689128"/>
        <a:ext cx="1441098" cy="654191"/>
      </dsp:txXfrm>
    </dsp:sp>
    <dsp:sp modelId="{7239C450-8D2A-4456-9BB2-E990F7B970E8}">
      <dsp:nvSpPr>
        <dsp:cNvPr id="0" name=""/>
        <dsp:cNvSpPr/>
      </dsp:nvSpPr>
      <dsp:spPr>
        <a:xfrm>
          <a:off x="4548659" y="1722875"/>
          <a:ext cx="753299" cy="58596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316B8-C013-4234-9A6D-3820C8FA583D}">
      <dsp:nvSpPr>
        <dsp:cNvPr id="0" name=""/>
        <dsp:cNvSpPr/>
      </dsp:nvSpPr>
      <dsp:spPr>
        <a:xfrm rot="5400000">
          <a:off x="4725501" y="3150160"/>
          <a:ext cx="615263" cy="7004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702729"/>
            <a:satOff val="10819"/>
            <a:lumOff val="12227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50000"/>
              <a:hueOff val="-702729"/>
              <a:satOff val="10819"/>
              <a:lumOff val="12227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19D947-04BC-4F23-99D1-9D20EC303C01}">
      <dsp:nvSpPr>
        <dsp:cNvPr id="0" name=""/>
        <dsp:cNvSpPr/>
      </dsp:nvSpPr>
      <dsp:spPr>
        <a:xfrm>
          <a:off x="4274568" y="2468129"/>
          <a:ext cx="1611592" cy="724985"/>
        </a:xfrm>
        <a:prstGeom prst="roundRect">
          <a:avLst>
            <a:gd name="adj" fmla="val 166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المبادئ والنظريات</a:t>
          </a:r>
          <a:endParaRPr lang="ar-SA" sz="2800" kern="1200" dirty="0"/>
        </a:p>
      </dsp:txBody>
      <dsp:txXfrm>
        <a:off x="4309965" y="2503526"/>
        <a:ext cx="1540798" cy="654191"/>
      </dsp:txXfrm>
    </dsp:sp>
    <dsp:sp modelId="{B73A9E86-327D-4FB8-BBB4-6700294AD3F7}">
      <dsp:nvSpPr>
        <dsp:cNvPr id="0" name=""/>
        <dsp:cNvSpPr/>
      </dsp:nvSpPr>
      <dsp:spPr>
        <a:xfrm>
          <a:off x="5598235" y="2537272"/>
          <a:ext cx="753299" cy="585965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52ABD-01B9-4EC7-8D7E-FF61B64D2B81}">
      <dsp:nvSpPr>
        <dsp:cNvPr id="0" name=""/>
        <dsp:cNvSpPr/>
      </dsp:nvSpPr>
      <dsp:spPr>
        <a:xfrm>
          <a:off x="5274294" y="3282526"/>
          <a:ext cx="1443201" cy="724985"/>
        </a:xfrm>
        <a:prstGeom prst="roundRect">
          <a:avLst>
            <a:gd name="adj" fmla="val 166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100" kern="1200" dirty="0" smtClean="0"/>
            <a:t>قوانين</a:t>
          </a:r>
          <a:endParaRPr lang="ar-SA" sz="3100" kern="1200" dirty="0"/>
        </a:p>
      </dsp:txBody>
      <dsp:txXfrm>
        <a:off x="5309691" y="3317923"/>
        <a:ext cx="1372407" cy="6541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272D10-9004-4AEF-A28F-041E78BC6E22}" type="datetimeFigureOut">
              <a:rPr lang="ar-SA" smtClean="0"/>
              <a:t>11/06/34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8E218A-DF77-42FC-A1E9-26F52B60F607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healthyweight/assessing/bmi/adult_bmi/english_bmi_calculator/bmi_calculator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healthyweight/calories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مكونات المنهج : المحتوى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45024"/>
            <a:ext cx="7854696" cy="1336112"/>
          </a:xfrm>
        </p:spPr>
        <p:txBody>
          <a:bodyPr/>
          <a:lstStyle/>
          <a:p>
            <a:r>
              <a:rPr lang="ar-SA" dirty="0" smtClean="0">
                <a:solidFill>
                  <a:srgbClr val="FFC000"/>
                </a:solidFill>
              </a:rPr>
              <a:t>مقرر : المدخل للمناهج </a:t>
            </a:r>
          </a:p>
          <a:p>
            <a:r>
              <a:rPr lang="ar-SA" dirty="0" smtClean="0">
                <a:solidFill>
                  <a:srgbClr val="FFC000"/>
                </a:solidFill>
              </a:rPr>
              <a:t>د. راشد محمد بن جساس </a:t>
            </a:r>
            <a:endParaRPr lang="ar-SA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القوانين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dirty="0" smtClean="0"/>
              <a:t>أفكار مترابطة و منتظمة تكشف عن النظام الذي تسير بموجبه الظواهر المدروسة ( مرجع سابق، ص. 132).</a:t>
            </a:r>
          </a:p>
          <a:p>
            <a:pPr marL="0" indent="0">
              <a:buNone/>
            </a:pPr>
            <a:r>
              <a:rPr lang="ar-SA" dirty="0" smtClean="0"/>
              <a:t> </a:t>
            </a:r>
          </a:p>
          <a:p>
            <a:r>
              <a:rPr lang="ar-SA" b="1" dirty="0" smtClean="0"/>
              <a:t>خصائص القوانين 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جملة او عبارة ذات منطق </a:t>
            </a:r>
            <a:r>
              <a:rPr lang="ar-SA" dirty="0" smtClean="0"/>
              <a:t>رياضي. 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ثابته لا تتغير 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458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ar-SA" b="1" dirty="0"/>
              <a:t>نظرية مسببات </a:t>
            </a:r>
            <a:r>
              <a:rPr lang="ar-SA" b="1" dirty="0" smtClean="0"/>
              <a:t>السمنة</a:t>
            </a:r>
            <a:endParaRPr lang="ar-SA" dirty="0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5616624" cy="454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574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قانون مؤشر كتلة الجسم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ar-SA" b="1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075505"/>
            <a:ext cx="2135502" cy="1746312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1259632" y="6375811"/>
            <a:ext cx="73448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http://www.cdc.gov/healthyweight/assessing/bmi/adult_bmi/english_bmi_calculator/bmi_calculator.html</a:t>
            </a:r>
            <a:r>
              <a:rPr lang="ar-SA" sz="1200" dirty="0"/>
              <a:t> </a:t>
            </a: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00808"/>
            <a:ext cx="5688632" cy="44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3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تطبيق عملي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إلى أي</a:t>
            </a:r>
            <a:r>
              <a:rPr lang="ar-SA" b="1" dirty="0" smtClean="0"/>
              <a:t> مدى </a:t>
            </a:r>
            <a:r>
              <a:rPr lang="ar-SA" dirty="0" smtClean="0"/>
              <a:t>يحقق </a:t>
            </a:r>
            <a:r>
              <a:rPr lang="ar-SA" b="1" dirty="0" smtClean="0"/>
              <a:t>محتوى منهج </a:t>
            </a:r>
            <a:r>
              <a:rPr lang="ar-SA" dirty="0" smtClean="0"/>
              <a:t>..........  مفهوم المنهج الشامل؟ </a:t>
            </a:r>
          </a:p>
          <a:p>
            <a:endParaRPr lang="ar-SA" dirty="0"/>
          </a:p>
          <a:p>
            <a:r>
              <a:rPr lang="ar-SA" dirty="0" smtClean="0"/>
              <a:t>العلمية (رياضيات ، فيزياء )</a:t>
            </a:r>
          </a:p>
          <a:p>
            <a:r>
              <a:rPr lang="ar-SA" dirty="0" smtClean="0"/>
              <a:t>الاجتماعية </a:t>
            </a:r>
          </a:p>
          <a:p>
            <a:r>
              <a:rPr lang="ar-SA" dirty="0" smtClean="0"/>
              <a:t>الاسلامية</a:t>
            </a:r>
          </a:p>
        </p:txBody>
      </p:sp>
    </p:spTree>
    <p:extLst>
      <p:ext uri="{BB962C8B-B14F-4D97-AF65-F5344CB8AC3E}">
        <p14:creationId xmlns:p14="http://schemas.microsoft.com/office/powerpoint/2010/main" val="19239802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ar-SA" dirty="0" smtClean="0"/>
              <a:t>المراجع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شاهين ، نجوى (2006) أساسيات و تطبيقات في علم المناهج ، القاهرة : دار القاهرة </a:t>
            </a:r>
          </a:p>
          <a:p>
            <a:r>
              <a:rPr lang="en-US" dirty="0" smtClean="0"/>
              <a:t>Center for Disease Control and Prevention (2013) Adult BMI Calculator </a:t>
            </a:r>
            <a:r>
              <a:rPr lang="en-US" smtClean="0"/>
              <a:t>: Metric , </a:t>
            </a:r>
            <a:r>
              <a:rPr lang="en-US" dirty="0" smtClean="0"/>
              <a:t>accessed at 31/04/2013 </a:t>
            </a:r>
            <a:r>
              <a:rPr lang="en-US" dirty="0"/>
              <a:t>, available at (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www.cdc.gov/healthyweight/calories/index.html</a:t>
            </a:r>
            <a:r>
              <a:rPr lang="en-US" dirty="0" smtClean="0"/>
              <a:t>) 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/>
          <a:lstStyle/>
          <a:p>
            <a:pPr algn="ctr"/>
            <a:r>
              <a:rPr lang="ar-SA" b="1" dirty="0" smtClean="0"/>
              <a:t>مكونات المنهج </a:t>
            </a:r>
            <a:endParaRPr lang="ar-S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938358"/>
              </p:ext>
            </p:extLst>
          </p:nvPr>
        </p:nvGraphicFramePr>
        <p:xfrm>
          <a:off x="1785918" y="2215405"/>
          <a:ext cx="628654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المحتوى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مفهومه : </a:t>
            </a:r>
          </a:p>
          <a:p>
            <a:pPr algn="just">
              <a:buNone/>
            </a:pPr>
            <a:r>
              <a:rPr lang="ar-SA" dirty="0" smtClean="0"/>
              <a:t>مجموعة من الخبرات التي تقدم من خلال المقررات الدراسية لتحقيق التنمية الشاملة للمتعلم من خلال ما يكتسبه من المعلومات و المفاهيم و المهارات والاتجاهات والقيم التي تحتاج اليها ليتوافق مع مجتمعه في مجالات الحياة المختلفة والتي تعدها المؤسسة التربوية للمتعلمين من أجل دراستها. </a:t>
            </a:r>
            <a:r>
              <a:rPr lang="ar-SA" sz="1400" dirty="0" smtClean="0"/>
              <a:t>(شاهين ، 2006 ، ص. 123)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33540"/>
          </a:xfrm>
        </p:spPr>
        <p:txBody>
          <a:bodyPr/>
          <a:lstStyle/>
          <a:p>
            <a:pPr algn="ctr"/>
            <a:r>
              <a:rPr lang="ar-SA" b="1" dirty="0" smtClean="0"/>
              <a:t>مدى المحتوى</a:t>
            </a:r>
            <a:endParaRPr lang="ar-S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311694"/>
              </p:ext>
            </p:extLst>
          </p:nvPr>
        </p:nvGraphicFramePr>
        <p:xfrm>
          <a:off x="179512" y="2382864"/>
          <a:ext cx="7416824" cy="421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1934" y="1537628"/>
            <a:ext cx="450059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يقدم المنهج الشامل خبرات متنوعة لـ:</a:t>
            </a:r>
            <a:endParaRPr lang="ar-S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مكونات محتوى المنهج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 smtClean="0"/>
              <a:t>يتألف محتوى المنهج على : 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</p:txBody>
      </p:sp>
      <p:graphicFrame>
        <p:nvGraphicFramePr>
          <p:cNvPr id="6" name="رسم تخطيطي 5"/>
          <p:cNvGraphicFramePr/>
          <p:nvPr>
            <p:extLst>
              <p:ext uri="{D42A27DB-BD31-4B8C-83A1-F6EECF244321}">
                <p14:modId xmlns:p14="http://schemas.microsoft.com/office/powerpoint/2010/main" val="4065690140"/>
              </p:ext>
            </p:extLst>
          </p:nvPr>
        </p:nvGraphicFramePr>
        <p:xfrm>
          <a:off x="539552" y="2348880"/>
          <a:ext cx="7992888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الحقائق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بيانات ومعلومات ثبت صحتها ، </a:t>
            </a:r>
            <a:r>
              <a:rPr lang="ar-SA" dirty="0" smtClean="0"/>
              <a:t>تشكل </a:t>
            </a:r>
            <a:r>
              <a:rPr lang="ar-SA" dirty="0"/>
              <a:t>خلفية أساسية لمنهج</a:t>
            </a:r>
            <a:endParaRPr lang="ar-SA" b="1" dirty="0" smtClean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مثال: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مواقع المدن ، البحار و الانهار.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اسماء العناصر والمعادن والمركبات الكيميائية.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العظام ، المفاصل ، الاربطة .</a:t>
            </a:r>
          </a:p>
        </p:txBody>
      </p:sp>
    </p:spTree>
    <p:extLst>
      <p:ext uri="{BB962C8B-B14F-4D97-AF65-F5344CB8AC3E}">
        <p14:creationId xmlns:p14="http://schemas.microsoft.com/office/powerpoint/2010/main" val="604501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المفاهيم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المفهوم : </a:t>
            </a:r>
            <a:r>
              <a:rPr lang="ar-SA" dirty="0" smtClean="0"/>
              <a:t>تصور ذهني مجرد يشير لمجموعة من الحقائق او الافكار ذات الخصائص المتقاربة  </a:t>
            </a:r>
            <a:r>
              <a:rPr lang="ar-SA" sz="1400" dirty="0" smtClean="0"/>
              <a:t>( مرجع سابق ، ص. 130). </a:t>
            </a:r>
          </a:p>
          <a:p>
            <a:endParaRPr lang="ar-SA" dirty="0"/>
          </a:p>
          <a:p>
            <a:r>
              <a:rPr lang="ar-SA" b="1" dirty="0" smtClean="0"/>
              <a:t>انوع المفاهيم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علمية : التفاضل ، الانعكاس ، تركيب الجسم السليم الخ..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اجتماعية: الشورى ، العدالة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زمانية و مكانية : تضاريس ، اليوم والليلة .</a:t>
            </a:r>
          </a:p>
          <a:p>
            <a:endParaRPr lang="ar-SA" dirty="0"/>
          </a:p>
          <a:p>
            <a:r>
              <a:rPr lang="ar-SA" b="1" dirty="0" smtClean="0"/>
              <a:t>تسهم المفاهيم </a:t>
            </a:r>
            <a:r>
              <a:rPr lang="ar-SA" dirty="0" smtClean="0"/>
              <a:t>في بناء المحتوى بشكل مستمر ومتتابع ومتكامل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4989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التعميمات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dirty="0"/>
              <a:t>تهدف</a:t>
            </a:r>
            <a:r>
              <a:rPr lang="ar-SA" dirty="0"/>
              <a:t> إلى توضيح و إبراز العلاقات بين المفاهيم </a:t>
            </a:r>
            <a:r>
              <a:rPr lang="ar-SA" dirty="0" smtClean="0"/>
              <a:t>من خلال ربط مفهومين او اكثر . </a:t>
            </a:r>
          </a:p>
          <a:p>
            <a:endParaRPr lang="ar-SA" dirty="0"/>
          </a:p>
          <a:p>
            <a:r>
              <a:rPr lang="ar-SA" b="1" dirty="0" smtClean="0"/>
              <a:t>أنواع التعميمات: </a:t>
            </a:r>
          </a:p>
          <a:p>
            <a:r>
              <a:rPr lang="ar-SA" u="sng" dirty="0" smtClean="0"/>
              <a:t>وصفية</a:t>
            </a:r>
            <a:r>
              <a:rPr lang="ar-SA" dirty="0" smtClean="0"/>
              <a:t> : تلخص مجموعة من الحقائق والمفاهيم . </a:t>
            </a:r>
          </a:p>
          <a:p>
            <a:r>
              <a:rPr lang="ar-SA" u="sng" dirty="0" smtClean="0"/>
              <a:t>السببية</a:t>
            </a:r>
            <a:r>
              <a:rPr lang="ar-SA" dirty="0" smtClean="0"/>
              <a:t>: توضح العلاقة بين السبب والنتيجة من خلال فحص العديد من الظروف والمواقف المختلفة. </a:t>
            </a:r>
          </a:p>
          <a:p>
            <a:r>
              <a:rPr lang="ar-SA" u="sng" dirty="0" smtClean="0"/>
              <a:t>اجتماعية</a:t>
            </a:r>
            <a:r>
              <a:rPr lang="ar-SA" dirty="0" smtClean="0"/>
              <a:t> : معايير خلقية و سلوكية تنظم المجتمع. </a:t>
            </a:r>
          </a:p>
          <a:p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مثال للتعميمات الوصفية </a:t>
            </a:r>
          </a:p>
          <a:p>
            <a:pPr marL="0" indent="0">
              <a:buNone/>
            </a:pPr>
            <a:r>
              <a:rPr lang="ar-SA" b="1" dirty="0" smtClean="0"/>
              <a:t>السمنة </a:t>
            </a:r>
            <a:r>
              <a:rPr lang="ar-SA" dirty="0" smtClean="0"/>
              <a:t>: زيادة و تراكم </a:t>
            </a:r>
            <a:r>
              <a:rPr lang="ar-SA" dirty="0"/>
              <a:t>غير </a:t>
            </a:r>
            <a:r>
              <a:rPr lang="ar-SA" dirty="0" smtClean="0"/>
              <a:t>عادي للدهون بالجسم بما يهدد صحة الانسان. </a:t>
            </a:r>
            <a:r>
              <a:rPr lang="ar-SA" sz="1500" dirty="0" smtClean="0"/>
              <a:t>(مركز السيطرة على الامراض  و مكافحتها الامريكي ، 2013)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2866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ar-SA" b="1" dirty="0" smtClean="0"/>
              <a:t>المبادئ و النظريات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ربط و تنظيم مجموعة من التعميمات و المفاهيم التي تكون لها علاقة مع بعضها البعض.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خصائصها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توضح العلاقة بين مجموعة المتغيرات والمفاهيم التي تم تحديدها من قبل ، من حيث الاتجاه والحجم و التأثير.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مصدرا خصباً لتوليد المواقف التعليمية، حيث تساعد الفرد على فهم الحقائق والمفاهيم و إيجاد افتراضات عملية لحل مشاكل بيئته. </a:t>
            </a:r>
          </a:p>
          <a:p>
            <a:endParaRPr lang="ar-SA" dirty="0"/>
          </a:p>
          <a:p>
            <a:endParaRPr lang="ar-SA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2540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448</Words>
  <Application>Microsoft Office PowerPoint</Application>
  <PresentationFormat>عرض على الشاشة (3:4)‏</PresentationFormat>
  <Paragraphs>75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تدفق</vt:lpstr>
      <vt:lpstr>مكونات المنهج : المحتوى</vt:lpstr>
      <vt:lpstr>مكونات المنهج </vt:lpstr>
      <vt:lpstr>المحتوى</vt:lpstr>
      <vt:lpstr>مدى المحتوى</vt:lpstr>
      <vt:lpstr>مكونات محتوى المنهج</vt:lpstr>
      <vt:lpstr>الحقائق</vt:lpstr>
      <vt:lpstr>المفاهيم </vt:lpstr>
      <vt:lpstr>التعميمات </vt:lpstr>
      <vt:lpstr>المبادئ و النظريات</vt:lpstr>
      <vt:lpstr>القوانين </vt:lpstr>
      <vt:lpstr>نظرية مسببات السمنة</vt:lpstr>
      <vt:lpstr> قانون مؤشر كتلة الجسم</vt:lpstr>
      <vt:lpstr>تطبيق عملي</vt:lpstr>
      <vt:lpstr>المراجع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محتوى منهج مدرسي</dc:title>
  <dc:creator>user</dc:creator>
  <cp:lastModifiedBy>user</cp:lastModifiedBy>
  <cp:revision>47</cp:revision>
  <dcterms:created xsi:type="dcterms:W3CDTF">2013-03-30T10:22:57Z</dcterms:created>
  <dcterms:modified xsi:type="dcterms:W3CDTF">2013-04-21T07:26:58Z</dcterms:modified>
</cp:coreProperties>
</file>