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75" r:id="rId4"/>
    <p:sldId id="257" r:id="rId5"/>
    <p:sldId id="262" r:id="rId6"/>
    <p:sldId id="259" r:id="rId7"/>
    <p:sldId id="276" r:id="rId8"/>
    <p:sldId id="263" r:id="rId9"/>
    <p:sldId id="264" r:id="rId10"/>
    <p:sldId id="266" r:id="rId11"/>
    <p:sldId id="277" r:id="rId12"/>
    <p:sldId id="270" r:id="rId13"/>
    <p:sldId id="271" r:id="rId14"/>
    <p:sldId id="267" r:id="rId15"/>
    <p:sldId id="268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aff-fs\ps-staff-home\psrj6\PhD\Thesis\Thesis%20components\Chapter%20Six-%20Survey%20Results\questionnaire%20analysis\questionnaire%20analysi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20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689711720766571E-2"/>
          <c:y val="0.21082895888013997"/>
          <c:w val="0.71956714785651799"/>
          <c:h val="0.75415244969378825"/>
        </c:manualLayout>
      </c:layout>
      <c:pie3DChart>
        <c:varyColors val="1"/>
        <c:ser>
          <c:idx val="0"/>
          <c:order val="0"/>
          <c:tx>
            <c:strRef>
              <c:f>'place for IPEP'!$B$2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dLbl>
              <c:idx val="0"/>
              <c:layout>
                <c:manualLayout>
                  <c:x val="-8.7812992125984257E-2"/>
                  <c:y val="-0.1729666083406240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287489063867016"/>
                  <c:y val="-5.97138378536016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0984033245844271E-2"/>
                  <c:y val="3.95745844269466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4116183453946871E-2"/>
                  <c:y val="7.34933654126567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ar-S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'place for IPEP'!$A$3:$A$6</c:f>
              <c:strCache>
                <c:ptCount val="4"/>
                <c:pt idx="0">
                  <c:v>Before school</c:v>
                </c:pt>
                <c:pt idx="1">
                  <c:v>At breakfastime</c:v>
                </c:pt>
                <c:pt idx="2">
                  <c:v>After school</c:v>
                </c:pt>
                <c:pt idx="3">
                  <c:v>At weekends</c:v>
                </c:pt>
              </c:strCache>
            </c:strRef>
          </c:cat>
          <c:val>
            <c:numRef>
              <c:f>'place for IPEP'!$B$3:$B$6</c:f>
              <c:numCache>
                <c:formatCode>General</c:formatCode>
                <c:ptCount val="4"/>
                <c:pt idx="0">
                  <c:v>7</c:v>
                </c:pt>
                <c:pt idx="1">
                  <c:v>82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000"/>
          </a:pPr>
          <a:endParaRPr lang="ar-SA"/>
        </a:p>
      </c:txPr>
    </c:legend>
    <c:plotVisOnly val="1"/>
    <c:dispBlanksAs val="zero"/>
    <c:showDLblsOverMax val="0"/>
  </c:chart>
  <c:spPr>
    <a:ln w="12700"/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18978-0714-47BB-96D3-F291992927F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16C6C0DF-18F4-4B75-887B-B39012D85C21}">
      <dgm:prSet phldrT="[نص]"/>
      <dgm:spPr/>
      <dgm:t>
        <a:bodyPr/>
        <a:lstStyle/>
        <a:p>
          <a:pPr rtl="1"/>
          <a:r>
            <a:rPr lang="ar-SA" dirty="0" smtClean="0"/>
            <a:t>تنظيمات المنهج </a:t>
          </a:r>
          <a:endParaRPr lang="ar-SA" dirty="0"/>
        </a:p>
      </dgm:t>
    </dgm:pt>
    <dgm:pt modelId="{CFCD4C38-8EAE-434D-98B7-FBADB7A09710}" type="parTrans" cxnId="{916DAED5-E7F7-4D10-AD4B-6A0E92EF84F5}">
      <dgm:prSet/>
      <dgm:spPr/>
      <dgm:t>
        <a:bodyPr/>
        <a:lstStyle/>
        <a:p>
          <a:pPr rtl="1"/>
          <a:endParaRPr lang="ar-SA"/>
        </a:p>
      </dgm:t>
    </dgm:pt>
    <dgm:pt modelId="{F0445843-D63A-4C5B-8ABF-C1A7CF34C8C3}" type="sibTrans" cxnId="{916DAED5-E7F7-4D10-AD4B-6A0E92EF84F5}">
      <dgm:prSet/>
      <dgm:spPr/>
      <dgm:t>
        <a:bodyPr/>
        <a:lstStyle/>
        <a:p>
          <a:pPr rtl="1"/>
          <a:endParaRPr lang="ar-SA"/>
        </a:p>
      </dgm:t>
    </dgm:pt>
    <dgm:pt modelId="{EFC69A4F-2052-434E-AA60-E6D5F8F807D9}">
      <dgm:prSet phldrT="[نص]"/>
      <dgm:spPr/>
      <dgm:t>
        <a:bodyPr/>
        <a:lstStyle/>
        <a:p>
          <a:pPr rtl="1"/>
          <a:r>
            <a:rPr lang="ar-SA" dirty="0" smtClean="0"/>
            <a:t>المعرفة </a:t>
          </a:r>
          <a:endParaRPr lang="ar-SA" dirty="0"/>
        </a:p>
      </dgm:t>
    </dgm:pt>
    <dgm:pt modelId="{9BE22A9F-A058-4ACD-A74C-C0A1A6B2F063}" type="parTrans" cxnId="{72521652-AC0C-4F16-8113-BB2A9B5040A7}">
      <dgm:prSet/>
      <dgm:spPr/>
      <dgm:t>
        <a:bodyPr/>
        <a:lstStyle/>
        <a:p>
          <a:pPr rtl="1"/>
          <a:endParaRPr lang="ar-SA"/>
        </a:p>
      </dgm:t>
    </dgm:pt>
    <dgm:pt modelId="{E2FF6013-70E3-4BD0-A6E6-1AB116B33496}" type="sibTrans" cxnId="{72521652-AC0C-4F16-8113-BB2A9B5040A7}">
      <dgm:prSet/>
      <dgm:spPr/>
      <dgm:t>
        <a:bodyPr/>
        <a:lstStyle/>
        <a:p>
          <a:pPr rtl="1"/>
          <a:endParaRPr lang="ar-SA"/>
        </a:p>
      </dgm:t>
    </dgm:pt>
    <dgm:pt modelId="{8AB6172E-0F48-410C-98D5-E16D35935D6F}">
      <dgm:prSet phldrT="[نص]"/>
      <dgm:spPr/>
      <dgm:t>
        <a:bodyPr/>
        <a:lstStyle/>
        <a:p>
          <a:pPr rtl="1"/>
          <a:r>
            <a:rPr lang="ar-SA" dirty="0" smtClean="0"/>
            <a:t>المجتمع</a:t>
          </a:r>
          <a:endParaRPr lang="ar-SA" dirty="0"/>
        </a:p>
      </dgm:t>
    </dgm:pt>
    <dgm:pt modelId="{A3A7B6B3-6EE9-4F24-B00C-0ABD19C677CF}" type="parTrans" cxnId="{1527B3AA-E6E3-4C91-B60B-7CA1D0A6C1CB}">
      <dgm:prSet/>
      <dgm:spPr/>
      <dgm:t>
        <a:bodyPr/>
        <a:lstStyle/>
        <a:p>
          <a:pPr rtl="1"/>
          <a:endParaRPr lang="ar-SA"/>
        </a:p>
      </dgm:t>
    </dgm:pt>
    <dgm:pt modelId="{C0BDD1E0-E1E9-408F-8E22-ABFF7E14198B}" type="sibTrans" cxnId="{1527B3AA-E6E3-4C91-B60B-7CA1D0A6C1CB}">
      <dgm:prSet/>
      <dgm:spPr/>
      <dgm:t>
        <a:bodyPr/>
        <a:lstStyle/>
        <a:p>
          <a:pPr rtl="1"/>
          <a:endParaRPr lang="ar-SA"/>
        </a:p>
      </dgm:t>
    </dgm:pt>
    <dgm:pt modelId="{29D7D165-8336-409D-A186-3E5159190A54}">
      <dgm:prSet phldrT="[نص]"/>
      <dgm:spPr/>
      <dgm:t>
        <a:bodyPr/>
        <a:lstStyle/>
        <a:p>
          <a:pPr rtl="1"/>
          <a:r>
            <a:rPr lang="ar-SA" dirty="0" smtClean="0"/>
            <a:t>المتعلم </a:t>
          </a:r>
          <a:endParaRPr lang="ar-SA" dirty="0"/>
        </a:p>
      </dgm:t>
    </dgm:pt>
    <dgm:pt modelId="{A9611B8C-C928-4884-AE8F-D7DE350C3518}" type="parTrans" cxnId="{0368C94E-92ED-4A9A-84B8-AA944E2B52DD}">
      <dgm:prSet/>
      <dgm:spPr/>
      <dgm:t>
        <a:bodyPr/>
        <a:lstStyle/>
        <a:p>
          <a:pPr rtl="1"/>
          <a:endParaRPr lang="ar-SA"/>
        </a:p>
      </dgm:t>
    </dgm:pt>
    <dgm:pt modelId="{8859F02E-5CB8-46AF-9249-74C9BE65079E}" type="sibTrans" cxnId="{0368C94E-92ED-4A9A-84B8-AA944E2B52DD}">
      <dgm:prSet/>
      <dgm:spPr/>
      <dgm:t>
        <a:bodyPr/>
        <a:lstStyle/>
        <a:p>
          <a:pPr rtl="1"/>
          <a:endParaRPr lang="ar-SA"/>
        </a:p>
      </dgm:t>
    </dgm:pt>
    <dgm:pt modelId="{66A1F7BC-3725-4E4C-B022-65468F4C2EF3}">
      <dgm:prSet phldrT="[نص]"/>
      <dgm:spPr/>
      <dgm:t>
        <a:bodyPr/>
        <a:lstStyle/>
        <a:p>
          <a:pPr rtl="1"/>
          <a:r>
            <a:rPr lang="ar-SA" dirty="0" smtClean="0"/>
            <a:t>مختلطة</a:t>
          </a:r>
          <a:endParaRPr lang="ar-SA" dirty="0"/>
        </a:p>
      </dgm:t>
    </dgm:pt>
    <dgm:pt modelId="{5CE4252D-43A1-49A8-9717-6E980D286366}" type="parTrans" cxnId="{2D5B22BF-F924-432B-B727-C542CF3D2CDC}">
      <dgm:prSet/>
      <dgm:spPr/>
      <dgm:t>
        <a:bodyPr/>
        <a:lstStyle/>
        <a:p>
          <a:pPr rtl="1"/>
          <a:endParaRPr lang="ar-SA"/>
        </a:p>
      </dgm:t>
    </dgm:pt>
    <dgm:pt modelId="{CB1C9366-FDAA-45B2-811E-CABB0923161F}" type="sibTrans" cxnId="{2D5B22BF-F924-432B-B727-C542CF3D2CDC}">
      <dgm:prSet/>
      <dgm:spPr/>
      <dgm:t>
        <a:bodyPr/>
        <a:lstStyle/>
        <a:p>
          <a:pPr rtl="1"/>
          <a:endParaRPr lang="ar-SA"/>
        </a:p>
      </dgm:t>
    </dgm:pt>
    <dgm:pt modelId="{25283F4F-4366-4378-BFC0-4D0CBBEC0E74}" type="pres">
      <dgm:prSet presAssocID="{FAF18978-0714-47BB-96D3-F291992927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D8FFB73-6641-4E16-BFF6-9B22F5FF8D2D}" type="pres">
      <dgm:prSet presAssocID="{16C6C0DF-18F4-4B75-887B-B39012D85C21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473F96F2-5D52-476A-9668-2ACCC9CA9476}" type="pres">
      <dgm:prSet presAssocID="{EFC69A4F-2052-434E-AA60-E6D5F8F807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EFA279D-B476-48DF-852B-B5C732ECC0D9}" type="pres">
      <dgm:prSet presAssocID="{EFC69A4F-2052-434E-AA60-E6D5F8F807D9}" presName="dummy" presStyleCnt="0"/>
      <dgm:spPr/>
    </dgm:pt>
    <dgm:pt modelId="{A427F758-B35C-483F-909A-5AF452EC8643}" type="pres">
      <dgm:prSet presAssocID="{E2FF6013-70E3-4BD0-A6E6-1AB116B33496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8D59C205-0EB0-4095-8420-D78B284586D6}" type="pres">
      <dgm:prSet presAssocID="{8AB6172E-0F48-410C-98D5-E16D35935D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C4067A-D295-4A82-85C9-1C1FDD3602CC}" type="pres">
      <dgm:prSet presAssocID="{8AB6172E-0F48-410C-98D5-E16D35935D6F}" presName="dummy" presStyleCnt="0"/>
      <dgm:spPr/>
    </dgm:pt>
    <dgm:pt modelId="{081E8450-3067-416D-80C2-4A6DD584E74C}" type="pres">
      <dgm:prSet presAssocID="{C0BDD1E0-E1E9-408F-8E22-ABFF7E14198B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5BFFCAA2-CE1B-457F-8E31-3B2B38B548A4}" type="pres">
      <dgm:prSet presAssocID="{29D7D165-8336-409D-A186-3E5159190A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4D9D9A-92B2-4F65-95AD-D047CA4DE7CD}" type="pres">
      <dgm:prSet presAssocID="{29D7D165-8336-409D-A186-3E5159190A54}" presName="dummy" presStyleCnt="0"/>
      <dgm:spPr/>
    </dgm:pt>
    <dgm:pt modelId="{4C38317C-2E3F-418B-81A8-7D55189DFC12}" type="pres">
      <dgm:prSet presAssocID="{8859F02E-5CB8-46AF-9249-74C9BE65079E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61F77BE3-E84D-4656-A33A-3BEC6D7C2887}" type="pres">
      <dgm:prSet presAssocID="{66A1F7BC-3725-4E4C-B022-65468F4C2E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E388FF-6920-44B4-AC44-1689E5F130EE}" type="pres">
      <dgm:prSet presAssocID="{66A1F7BC-3725-4E4C-B022-65468F4C2EF3}" presName="dummy" presStyleCnt="0"/>
      <dgm:spPr/>
    </dgm:pt>
    <dgm:pt modelId="{6C42D8F9-614D-45AC-8626-467A7D83BC44}" type="pres">
      <dgm:prSet presAssocID="{CB1C9366-FDAA-45B2-811E-CABB0923161F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3E9A8B9F-25F3-44F3-9A3C-17364B7E7E66}" type="presOf" srcId="{66A1F7BC-3725-4E4C-B022-65468F4C2EF3}" destId="{61F77BE3-E84D-4656-A33A-3BEC6D7C2887}" srcOrd="0" destOrd="0" presId="urn:microsoft.com/office/officeart/2005/8/layout/radial6"/>
    <dgm:cxn modelId="{916DAED5-E7F7-4D10-AD4B-6A0E92EF84F5}" srcId="{FAF18978-0714-47BB-96D3-F291992927FF}" destId="{16C6C0DF-18F4-4B75-887B-B39012D85C21}" srcOrd="0" destOrd="0" parTransId="{CFCD4C38-8EAE-434D-98B7-FBADB7A09710}" sibTransId="{F0445843-D63A-4C5B-8ABF-C1A7CF34C8C3}"/>
    <dgm:cxn modelId="{18D65ED6-DC8D-41C7-BD05-D649BEB7C887}" type="presOf" srcId="{16C6C0DF-18F4-4B75-887B-B39012D85C21}" destId="{8D8FFB73-6641-4E16-BFF6-9B22F5FF8D2D}" srcOrd="0" destOrd="0" presId="urn:microsoft.com/office/officeart/2005/8/layout/radial6"/>
    <dgm:cxn modelId="{66B05445-1CAF-43F6-8269-E57B96BF808B}" type="presOf" srcId="{EFC69A4F-2052-434E-AA60-E6D5F8F807D9}" destId="{473F96F2-5D52-476A-9668-2ACCC9CA9476}" srcOrd="0" destOrd="0" presId="urn:microsoft.com/office/officeart/2005/8/layout/radial6"/>
    <dgm:cxn modelId="{36E8C475-B134-455F-AEE2-2C2EF69E5C8F}" type="presOf" srcId="{FAF18978-0714-47BB-96D3-F291992927FF}" destId="{25283F4F-4366-4378-BFC0-4D0CBBEC0E74}" srcOrd="0" destOrd="0" presId="urn:microsoft.com/office/officeart/2005/8/layout/radial6"/>
    <dgm:cxn modelId="{1AE00EFC-D443-4BCF-8E3D-FCFD1A9CEA86}" type="presOf" srcId="{C0BDD1E0-E1E9-408F-8E22-ABFF7E14198B}" destId="{081E8450-3067-416D-80C2-4A6DD584E74C}" srcOrd="0" destOrd="0" presId="urn:microsoft.com/office/officeart/2005/8/layout/radial6"/>
    <dgm:cxn modelId="{C178C7E4-9718-480C-914E-72936964833A}" type="presOf" srcId="{E2FF6013-70E3-4BD0-A6E6-1AB116B33496}" destId="{A427F758-B35C-483F-909A-5AF452EC8643}" srcOrd="0" destOrd="0" presId="urn:microsoft.com/office/officeart/2005/8/layout/radial6"/>
    <dgm:cxn modelId="{72521652-AC0C-4F16-8113-BB2A9B5040A7}" srcId="{16C6C0DF-18F4-4B75-887B-B39012D85C21}" destId="{EFC69A4F-2052-434E-AA60-E6D5F8F807D9}" srcOrd="0" destOrd="0" parTransId="{9BE22A9F-A058-4ACD-A74C-C0A1A6B2F063}" sibTransId="{E2FF6013-70E3-4BD0-A6E6-1AB116B33496}"/>
    <dgm:cxn modelId="{1527B3AA-E6E3-4C91-B60B-7CA1D0A6C1CB}" srcId="{16C6C0DF-18F4-4B75-887B-B39012D85C21}" destId="{8AB6172E-0F48-410C-98D5-E16D35935D6F}" srcOrd="1" destOrd="0" parTransId="{A3A7B6B3-6EE9-4F24-B00C-0ABD19C677CF}" sibTransId="{C0BDD1E0-E1E9-408F-8E22-ABFF7E14198B}"/>
    <dgm:cxn modelId="{A0775D66-8636-4132-96AA-38EDEBCFAC9D}" type="presOf" srcId="{CB1C9366-FDAA-45B2-811E-CABB0923161F}" destId="{6C42D8F9-614D-45AC-8626-467A7D83BC44}" srcOrd="0" destOrd="0" presId="urn:microsoft.com/office/officeart/2005/8/layout/radial6"/>
    <dgm:cxn modelId="{0368C94E-92ED-4A9A-84B8-AA944E2B52DD}" srcId="{16C6C0DF-18F4-4B75-887B-B39012D85C21}" destId="{29D7D165-8336-409D-A186-3E5159190A54}" srcOrd="2" destOrd="0" parTransId="{A9611B8C-C928-4884-AE8F-D7DE350C3518}" sibTransId="{8859F02E-5CB8-46AF-9249-74C9BE65079E}"/>
    <dgm:cxn modelId="{CE6EFAEB-54FF-4395-A8AE-231621C1917B}" type="presOf" srcId="{8AB6172E-0F48-410C-98D5-E16D35935D6F}" destId="{8D59C205-0EB0-4095-8420-D78B284586D6}" srcOrd="0" destOrd="0" presId="urn:microsoft.com/office/officeart/2005/8/layout/radial6"/>
    <dgm:cxn modelId="{003EB4EC-E998-4BF1-A65B-5CC73555C0D9}" type="presOf" srcId="{29D7D165-8336-409D-A186-3E5159190A54}" destId="{5BFFCAA2-CE1B-457F-8E31-3B2B38B548A4}" srcOrd="0" destOrd="0" presId="urn:microsoft.com/office/officeart/2005/8/layout/radial6"/>
    <dgm:cxn modelId="{2D5B22BF-F924-432B-B727-C542CF3D2CDC}" srcId="{16C6C0DF-18F4-4B75-887B-B39012D85C21}" destId="{66A1F7BC-3725-4E4C-B022-65468F4C2EF3}" srcOrd="3" destOrd="0" parTransId="{5CE4252D-43A1-49A8-9717-6E980D286366}" sibTransId="{CB1C9366-FDAA-45B2-811E-CABB0923161F}"/>
    <dgm:cxn modelId="{B840F011-2869-44CB-9F75-E9B00F2B14DA}" type="presOf" srcId="{8859F02E-5CB8-46AF-9249-74C9BE65079E}" destId="{4C38317C-2E3F-418B-81A8-7D55189DFC12}" srcOrd="0" destOrd="0" presId="urn:microsoft.com/office/officeart/2005/8/layout/radial6"/>
    <dgm:cxn modelId="{9BA93B71-6715-4642-8864-8F5E46561917}" type="presParOf" srcId="{25283F4F-4366-4378-BFC0-4D0CBBEC0E74}" destId="{8D8FFB73-6641-4E16-BFF6-9B22F5FF8D2D}" srcOrd="0" destOrd="0" presId="urn:microsoft.com/office/officeart/2005/8/layout/radial6"/>
    <dgm:cxn modelId="{92D03B97-EFFF-409D-8A71-5F7A684A3E04}" type="presParOf" srcId="{25283F4F-4366-4378-BFC0-4D0CBBEC0E74}" destId="{473F96F2-5D52-476A-9668-2ACCC9CA9476}" srcOrd="1" destOrd="0" presId="urn:microsoft.com/office/officeart/2005/8/layout/radial6"/>
    <dgm:cxn modelId="{1172C833-16D8-413C-B5EC-DF6B8C1AB739}" type="presParOf" srcId="{25283F4F-4366-4378-BFC0-4D0CBBEC0E74}" destId="{4EFA279D-B476-48DF-852B-B5C732ECC0D9}" srcOrd="2" destOrd="0" presId="urn:microsoft.com/office/officeart/2005/8/layout/radial6"/>
    <dgm:cxn modelId="{C5819CE6-79A4-4177-A711-BE8BACC29DCC}" type="presParOf" srcId="{25283F4F-4366-4378-BFC0-4D0CBBEC0E74}" destId="{A427F758-B35C-483F-909A-5AF452EC8643}" srcOrd="3" destOrd="0" presId="urn:microsoft.com/office/officeart/2005/8/layout/radial6"/>
    <dgm:cxn modelId="{49EB6A35-704C-4E15-8B53-3E8451BC3DDF}" type="presParOf" srcId="{25283F4F-4366-4378-BFC0-4D0CBBEC0E74}" destId="{8D59C205-0EB0-4095-8420-D78B284586D6}" srcOrd="4" destOrd="0" presId="urn:microsoft.com/office/officeart/2005/8/layout/radial6"/>
    <dgm:cxn modelId="{7F034054-FF8F-492E-AE4F-991EE60DAC2E}" type="presParOf" srcId="{25283F4F-4366-4378-BFC0-4D0CBBEC0E74}" destId="{F6C4067A-D295-4A82-85C9-1C1FDD3602CC}" srcOrd="5" destOrd="0" presId="urn:microsoft.com/office/officeart/2005/8/layout/radial6"/>
    <dgm:cxn modelId="{70AB8AE7-DB10-4846-B5B9-07E9B1D77E9C}" type="presParOf" srcId="{25283F4F-4366-4378-BFC0-4D0CBBEC0E74}" destId="{081E8450-3067-416D-80C2-4A6DD584E74C}" srcOrd="6" destOrd="0" presId="urn:microsoft.com/office/officeart/2005/8/layout/radial6"/>
    <dgm:cxn modelId="{555A620B-A8BE-4331-BF13-D15427E96650}" type="presParOf" srcId="{25283F4F-4366-4378-BFC0-4D0CBBEC0E74}" destId="{5BFFCAA2-CE1B-457F-8E31-3B2B38B548A4}" srcOrd="7" destOrd="0" presId="urn:microsoft.com/office/officeart/2005/8/layout/radial6"/>
    <dgm:cxn modelId="{07620433-5070-42D0-BD0D-F240787874F6}" type="presParOf" srcId="{25283F4F-4366-4378-BFC0-4D0CBBEC0E74}" destId="{F04D9D9A-92B2-4F65-95AD-D047CA4DE7CD}" srcOrd="8" destOrd="0" presId="urn:microsoft.com/office/officeart/2005/8/layout/radial6"/>
    <dgm:cxn modelId="{97A7832F-6195-4E8B-BFDA-D1998E8923BB}" type="presParOf" srcId="{25283F4F-4366-4378-BFC0-4D0CBBEC0E74}" destId="{4C38317C-2E3F-418B-81A8-7D55189DFC12}" srcOrd="9" destOrd="0" presId="urn:microsoft.com/office/officeart/2005/8/layout/radial6"/>
    <dgm:cxn modelId="{D6253E72-ABD8-4E0C-84EE-545DAF282CD9}" type="presParOf" srcId="{25283F4F-4366-4378-BFC0-4D0CBBEC0E74}" destId="{61F77BE3-E84D-4656-A33A-3BEC6D7C2887}" srcOrd="10" destOrd="0" presId="urn:microsoft.com/office/officeart/2005/8/layout/radial6"/>
    <dgm:cxn modelId="{01A8ED0F-F1DC-49D1-B9D2-9158A97965F4}" type="presParOf" srcId="{25283F4F-4366-4378-BFC0-4D0CBBEC0E74}" destId="{D4E388FF-6920-44B4-AC44-1689E5F130EE}" srcOrd="11" destOrd="0" presId="urn:microsoft.com/office/officeart/2005/8/layout/radial6"/>
    <dgm:cxn modelId="{C7B5061B-9CFA-4F3F-9001-A5205165F3C9}" type="presParOf" srcId="{25283F4F-4366-4378-BFC0-4D0CBBEC0E74}" destId="{6C42D8F9-614D-45AC-8626-467A7D83BC4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E1B2DA-EED9-4A45-A799-DA158FD8925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30022CE-F536-4C2B-A986-DB9E98583E8A}">
      <dgm:prSet phldrT="[نص]" custT="1"/>
      <dgm:spPr/>
      <dgm:t>
        <a:bodyPr/>
        <a:lstStyle/>
        <a:p>
          <a:pPr rtl="1"/>
          <a:r>
            <a:rPr lang="ar-SA" sz="2000" dirty="0" smtClean="0"/>
            <a:t>تنظيمي </a:t>
          </a:r>
          <a:endParaRPr lang="ar-SA" sz="2000" dirty="0"/>
        </a:p>
      </dgm:t>
    </dgm:pt>
    <dgm:pt modelId="{A7231227-B621-4EF1-82DB-2E9282235C2B}" type="parTrans" cxnId="{D005EEE2-0774-43E5-A125-B5D8D41BF986}">
      <dgm:prSet/>
      <dgm:spPr/>
      <dgm:t>
        <a:bodyPr/>
        <a:lstStyle/>
        <a:p>
          <a:pPr rtl="1"/>
          <a:endParaRPr lang="ar-SA" sz="1600"/>
        </a:p>
      </dgm:t>
    </dgm:pt>
    <dgm:pt modelId="{5BE2CE1E-FF9C-41A4-AA9D-3EDFDAF080B3}" type="sibTrans" cxnId="{D005EEE2-0774-43E5-A125-B5D8D41BF986}">
      <dgm:prSet/>
      <dgm:spPr/>
      <dgm:t>
        <a:bodyPr/>
        <a:lstStyle/>
        <a:p>
          <a:pPr rtl="1"/>
          <a:endParaRPr lang="ar-SA" sz="1600"/>
        </a:p>
      </dgm:t>
    </dgm:pt>
    <dgm:pt modelId="{B11E5F28-8D1B-46F8-B7F2-9215A4083AD9}">
      <dgm:prSet phldrT="[نص]" custT="1"/>
      <dgm:spPr/>
      <dgm:t>
        <a:bodyPr/>
        <a:lstStyle/>
        <a:p>
          <a:pPr rtl="1"/>
          <a:r>
            <a:rPr lang="ar-SA" sz="1600" dirty="0" smtClean="0"/>
            <a:t>تعريف النظام المعرفي</a:t>
          </a:r>
          <a:endParaRPr lang="ar-SA" sz="1600" dirty="0"/>
        </a:p>
      </dgm:t>
    </dgm:pt>
    <dgm:pt modelId="{C68A4258-0967-42F9-B2DE-A8ED4C8643ED}" type="parTrans" cxnId="{8FF183B5-5D55-4A19-BF91-D8C834F00D6A}">
      <dgm:prSet/>
      <dgm:spPr/>
      <dgm:t>
        <a:bodyPr/>
        <a:lstStyle/>
        <a:p>
          <a:pPr rtl="1"/>
          <a:endParaRPr lang="ar-SA" sz="1600"/>
        </a:p>
      </dgm:t>
    </dgm:pt>
    <dgm:pt modelId="{A07FC272-FAEA-4861-AA52-B7FFB215E7A9}" type="sibTrans" cxnId="{8FF183B5-5D55-4A19-BF91-D8C834F00D6A}">
      <dgm:prSet/>
      <dgm:spPr/>
      <dgm:t>
        <a:bodyPr/>
        <a:lstStyle/>
        <a:p>
          <a:pPr rtl="1"/>
          <a:endParaRPr lang="ar-SA" sz="1600"/>
        </a:p>
      </dgm:t>
    </dgm:pt>
    <dgm:pt modelId="{8E294AA3-8CF2-473C-B002-ACE9823BCFD4}">
      <dgm:prSet phldrT="[نص]" custT="1"/>
      <dgm:spPr/>
      <dgm:t>
        <a:bodyPr/>
        <a:lstStyle/>
        <a:p>
          <a:pPr rtl="1"/>
          <a:r>
            <a:rPr lang="ar-SA" sz="1600" dirty="0" smtClean="0"/>
            <a:t>مثال : علم النفس</a:t>
          </a:r>
          <a:endParaRPr lang="ar-SA" sz="1600" dirty="0"/>
        </a:p>
      </dgm:t>
    </dgm:pt>
    <dgm:pt modelId="{E120F6BF-8701-46D6-BCA2-441EB55AD27F}" type="parTrans" cxnId="{9412A5B2-8358-4EC4-9763-39BCBC407526}">
      <dgm:prSet/>
      <dgm:spPr/>
      <dgm:t>
        <a:bodyPr/>
        <a:lstStyle/>
        <a:p>
          <a:pPr rtl="1"/>
          <a:endParaRPr lang="ar-SA" sz="1600"/>
        </a:p>
      </dgm:t>
    </dgm:pt>
    <dgm:pt modelId="{D1694C6C-BD9F-498E-A844-22F128FE13D4}" type="sibTrans" cxnId="{9412A5B2-8358-4EC4-9763-39BCBC407526}">
      <dgm:prSet/>
      <dgm:spPr/>
      <dgm:t>
        <a:bodyPr/>
        <a:lstStyle/>
        <a:p>
          <a:pPr rtl="1"/>
          <a:endParaRPr lang="ar-SA" sz="1600"/>
        </a:p>
      </dgm:t>
    </dgm:pt>
    <dgm:pt modelId="{611980D6-D857-4D29-94BC-6EDC99C2DDB1}">
      <dgm:prSet phldrT="[نص]" custT="1"/>
      <dgm:spPr/>
      <dgm:t>
        <a:bodyPr/>
        <a:lstStyle/>
        <a:p>
          <a:pPr rtl="1"/>
          <a:r>
            <a:rPr lang="ar-SA" sz="2000" dirty="0" smtClean="0"/>
            <a:t>أساسي</a:t>
          </a:r>
          <a:endParaRPr lang="ar-SA" sz="2000" dirty="0"/>
        </a:p>
      </dgm:t>
    </dgm:pt>
    <dgm:pt modelId="{FD6FE5D2-B3E6-4CA1-A417-9BFF4E50BDCB}" type="parTrans" cxnId="{1AABAEE9-1974-4EC5-9B53-BC2AC24F3A38}">
      <dgm:prSet/>
      <dgm:spPr/>
      <dgm:t>
        <a:bodyPr/>
        <a:lstStyle/>
        <a:p>
          <a:pPr rtl="1"/>
          <a:endParaRPr lang="ar-SA" sz="1600"/>
        </a:p>
      </dgm:t>
    </dgm:pt>
    <dgm:pt modelId="{8C33D944-2132-43AA-859D-1BE3554464AD}" type="sibTrans" cxnId="{1AABAEE9-1974-4EC5-9B53-BC2AC24F3A38}">
      <dgm:prSet/>
      <dgm:spPr/>
      <dgm:t>
        <a:bodyPr/>
        <a:lstStyle/>
        <a:p>
          <a:pPr rtl="1"/>
          <a:endParaRPr lang="ar-SA" sz="1600"/>
        </a:p>
      </dgm:t>
    </dgm:pt>
    <dgm:pt modelId="{487279ED-AAD1-421C-B8C3-F1F938D47F00}">
      <dgm:prSet phldrT="[نص]" custT="1"/>
      <dgm:spPr/>
      <dgm:t>
        <a:bodyPr/>
        <a:lstStyle/>
        <a:p>
          <a:pPr rtl="1"/>
          <a:r>
            <a:rPr lang="ar-SA" sz="1600" dirty="0" smtClean="0"/>
            <a:t>تحديد البيانات و الافكار الداخلة في النظام</a:t>
          </a:r>
          <a:endParaRPr lang="ar-SA" sz="1600" dirty="0"/>
        </a:p>
      </dgm:t>
    </dgm:pt>
    <dgm:pt modelId="{86A2993B-A865-46D5-8387-E1FA17B98C48}" type="parTrans" cxnId="{0EFBDDB7-D05B-468B-9899-93160AA85976}">
      <dgm:prSet/>
      <dgm:spPr/>
      <dgm:t>
        <a:bodyPr/>
        <a:lstStyle/>
        <a:p>
          <a:pPr rtl="1"/>
          <a:endParaRPr lang="ar-SA" sz="1600"/>
        </a:p>
      </dgm:t>
    </dgm:pt>
    <dgm:pt modelId="{D2B291ED-A109-4ABE-AD95-6676DFD83E0B}" type="sibTrans" cxnId="{0EFBDDB7-D05B-468B-9899-93160AA85976}">
      <dgm:prSet/>
      <dgm:spPr/>
      <dgm:t>
        <a:bodyPr/>
        <a:lstStyle/>
        <a:p>
          <a:pPr rtl="1"/>
          <a:endParaRPr lang="ar-SA" sz="1600"/>
        </a:p>
      </dgm:t>
    </dgm:pt>
    <dgm:pt modelId="{3ADC36FA-4B57-496C-B421-0D106EA7E611}">
      <dgm:prSet phldrT="[نص]" custT="1"/>
      <dgm:spPr/>
      <dgm:t>
        <a:bodyPr/>
        <a:lstStyle/>
        <a:p>
          <a:pPr rtl="1"/>
          <a:r>
            <a:rPr lang="ar-SA" sz="1600" dirty="0" smtClean="0"/>
            <a:t>علم النفس الرياضي</a:t>
          </a:r>
          <a:endParaRPr lang="ar-SA" sz="1600" dirty="0"/>
        </a:p>
      </dgm:t>
    </dgm:pt>
    <dgm:pt modelId="{CFD22E71-F9A1-4C12-82FC-61DDFB60BC51}" type="parTrans" cxnId="{D3BCA89E-D217-4FC3-B827-5DC409369CED}">
      <dgm:prSet/>
      <dgm:spPr/>
      <dgm:t>
        <a:bodyPr/>
        <a:lstStyle/>
        <a:p>
          <a:pPr rtl="1"/>
          <a:endParaRPr lang="ar-SA" sz="1600"/>
        </a:p>
      </dgm:t>
    </dgm:pt>
    <dgm:pt modelId="{A3F024D5-CB97-4CF4-B812-3623C708E48E}" type="sibTrans" cxnId="{D3BCA89E-D217-4FC3-B827-5DC409369CED}">
      <dgm:prSet/>
      <dgm:spPr/>
      <dgm:t>
        <a:bodyPr/>
        <a:lstStyle/>
        <a:p>
          <a:pPr rtl="1"/>
          <a:endParaRPr lang="ar-SA" sz="1600"/>
        </a:p>
      </dgm:t>
    </dgm:pt>
    <dgm:pt modelId="{776780F6-38DE-481C-9BD1-3C2824811320}">
      <dgm:prSet custT="1"/>
      <dgm:spPr/>
      <dgm:t>
        <a:bodyPr/>
        <a:lstStyle/>
        <a:p>
          <a:pPr rtl="1"/>
          <a:r>
            <a:rPr lang="ar-SA" sz="2000" dirty="0" smtClean="0"/>
            <a:t>تركيبي</a:t>
          </a:r>
          <a:endParaRPr lang="ar-SA" sz="2000" dirty="0"/>
        </a:p>
      </dgm:t>
    </dgm:pt>
    <dgm:pt modelId="{9E909DD3-321D-49CD-B52F-4AA6CBCE0707}" type="parTrans" cxnId="{E4F6D5DD-7CE0-45CC-8AEE-20CD5DB2D970}">
      <dgm:prSet/>
      <dgm:spPr/>
      <dgm:t>
        <a:bodyPr/>
        <a:lstStyle/>
        <a:p>
          <a:pPr rtl="1"/>
          <a:endParaRPr lang="ar-SA" sz="1600"/>
        </a:p>
      </dgm:t>
    </dgm:pt>
    <dgm:pt modelId="{DD0761C3-10E1-45DE-AE84-B187E96856F1}" type="sibTrans" cxnId="{E4F6D5DD-7CE0-45CC-8AEE-20CD5DB2D970}">
      <dgm:prSet/>
      <dgm:spPr/>
      <dgm:t>
        <a:bodyPr/>
        <a:lstStyle/>
        <a:p>
          <a:pPr rtl="1"/>
          <a:endParaRPr lang="ar-SA" sz="1600"/>
        </a:p>
      </dgm:t>
    </dgm:pt>
    <dgm:pt modelId="{B1FC34A6-8D7B-43F1-9752-6BA627DD81D6}">
      <dgm:prSet custT="1"/>
      <dgm:spPr/>
      <dgm:t>
        <a:bodyPr/>
        <a:lstStyle/>
        <a:p>
          <a:pPr rtl="1"/>
          <a:r>
            <a:rPr lang="ar-SA" sz="1600" dirty="0" smtClean="0"/>
            <a:t>جمع البيانات و الافكار و النظريات صياغتها في منهج دراسي</a:t>
          </a:r>
        </a:p>
        <a:p>
          <a:pPr rtl="1"/>
          <a:endParaRPr lang="ar-SA" sz="1600" dirty="0" smtClean="0"/>
        </a:p>
        <a:p>
          <a:pPr rtl="1"/>
          <a:r>
            <a:rPr lang="ar-SA" sz="1600" dirty="0" smtClean="0"/>
            <a:t>المسابقات الرياضية</a:t>
          </a:r>
        </a:p>
        <a:p>
          <a:pPr rtl="1"/>
          <a:endParaRPr lang="ar-SA" sz="1600" dirty="0" smtClean="0"/>
        </a:p>
      </dgm:t>
    </dgm:pt>
    <dgm:pt modelId="{EA48FB96-D340-409A-B80C-454B73EE668D}" type="parTrans" cxnId="{3A92C6CA-3EB6-4C93-9893-09975EA673E7}">
      <dgm:prSet/>
      <dgm:spPr/>
      <dgm:t>
        <a:bodyPr/>
        <a:lstStyle/>
        <a:p>
          <a:pPr rtl="1"/>
          <a:endParaRPr lang="ar-SA" sz="1600"/>
        </a:p>
      </dgm:t>
    </dgm:pt>
    <dgm:pt modelId="{02894E96-8E00-4DAB-9484-54274B22FEBA}" type="sibTrans" cxnId="{3A92C6CA-3EB6-4C93-9893-09975EA673E7}">
      <dgm:prSet/>
      <dgm:spPr/>
      <dgm:t>
        <a:bodyPr/>
        <a:lstStyle/>
        <a:p>
          <a:pPr rtl="1"/>
          <a:endParaRPr lang="ar-SA" sz="1600"/>
        </a:p>
      </dgm:t>
    </dgm:pt>
    <dgm:pt modelId="{7FB32241-3C5E-487E-A1A9-4326E035BF79}" type="pres">
      <dgm:prSet presAssocID="{42E1B2DA-EED9-4A45-A799-DA158FD89252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36E7EDB9-B6CA-418C-931B-A17EEF375844}" type="pres">
      <dgm:prSet presAssocID="{C30022CE-F536-4C2B-A986-DB9E98583E8A}" presName="posSpace" presStyleCnt="0"/>
      <dgm:spPr/>
    </dgm:pt>
    <dgm:pt modelId="{29A7D284-D2BD-433E-B7AA-2281DF334E61}" type="pres">
      <dgm:prSet presAssocID="{C30022CE-F536-4C2B-A986-DB9E98583E8A}" presName="vertFlow" presStyleCnt="0"/>
      <dgm:spPr/>
    </dgm:pt>
    <dgm:pt modelId="{FDF9C957-4DDA-4083-879D-2213C402E7B4}" type="pres">
      <dgm:prSet presAssocID="{C30022CE-F536-4C2B-A986-DB9E98583E8A}" presName="topSpace" presStyleCnt="0"/>
      <dgm:spPr/>
    </dgm:pt>
    <dgm:pt modelId="{F8DC8535-525F-492A-981B-59CCCC07D600}" type="pres">
      <dgm:prSet presAssocID="{C30022CE-F536-4C2B-A986-DB9E98583E8A}" presName="firstComp" presStyleCnt="0"/>
      <dgm:spPr/>
    </dgm:pt>
    <dgm:pt modelId="{E0BC3D4B-173C-465A-A74A-47129CA02E26}" type="pres">
      <dgm:prSet presAssocID="{C30022CE-F536-4C2B-A986-DB9E98583E8A}" presName="firstChild" presStyleLbl="bgAccFollowNode1" presStyleIdx="0" presStyleCnt="5"/>
      <dgm:spPr/>
      <dgm:t>
        <a:bodyPr/>
        <a:lstStyle/>
        <a:p>
          <a:pPr rtl="1"/>
          <a:endParaRPr lang="ar-SA"/>
        </a:p>
      </dgm:t>
    </dgm:pt>
    <dgm:pt modelId="{1F475227-57B1-49E6-BFAB-95812916A3B1}" type="pres">
      <dgm:prSet presAssocID="{C30022CE-F536-4C2B-A986-DB9E98583E8A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AA18DD-7AD3-45C8-9691-4B141437D2A6}" type="pres">
      <dgm:prSet presAssocID="{8E294AA3-8CF2-473C-B002-ACE9823BCFD4}" presName="comp" presStyleCnt="0"/>
      <dgm:spPr/>
    </dgm:pt>
    <dgm:pt modelId="{D4B8F04A-1706-40E7-B038-CBB82A865C35}" type="pres">
      <dgm:prSet presAssocID="{8E294AA3-8CF2-473C-B002-ACE9823BCFD4}" presName="child" presStyleLbl="bgAccFollowNode1" presStyleIdx="1" presStyleCnt="5"/>
      <dgm:spPr/>
      <dgm:t>
        <a:bodyPr/>
        <a:lstStyle/>
        <a:p>
          <a:pPr rtl="1"/>
          <a:endParaRPr lang="ar-SA"/>
        </a:p>
      </dgm:t>
    </dgm:pt>
    <dgm:pt modelId="{94C80088-7C72-4CC5-A87A-2657C67801AC}" type="pres">
      <dgm:prSet presAssocID="{8E294AA3-8CF2-473C-B002-ACE9823BCFD4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C6C3C95-88D6-4B5B-8A75-A507C0E8EF49}" type="pres">
      <dgm:prSet presAssocID="{C30022CE-F536-4C2B-A986-DB9E98583E8A}" presName="negSpace" presStyleCnt="0"/>
      <dgm:spPr/>
    </dgm:pt>
    <dgm:pt modelId="{34367820-5675-4B30-A3A7-ACF532C649CF}" type="pres">
      <dgm:prSet presAssocID="{C30022CE-F536-4C2B-A986-DB9E98583E8A}" presName="circl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DB4ED7EE-709C-4899-9945-202527AF7879}" type="pres">
      <dgm:prSet presAssocID="{5BE2CE1E-FF9C-41A4-AA9D-3EDFDAF080B3}" presName="transSpace" presStyleCnt="0"/>
      <dgm:spPr/>
    </dgm:pt>
    <dgm:pt modelId="{7C3D4D5A-402A-472E-85E4-E18553729CF1}" type="pres">
      <dgm:prSet presAssocID="{611980D6-D857-4D29-94BC-6EDC99C2DDB1}" presName="posSpace" presStyleCnt="0"/>
      <dgm:spPr/>
    </dgm:pt>
    <dgm:pt modelId="{9F6B9E69-EED1-4845-BC13-7B8350925732}" type="pres">
      <dgm:prSet presAssocID="{611980D6-D857-4D29-94BC-6EDC99C2DDB1}" presName="vertFlow" presStyleCnt="0"/>
      <dgm:spPr/>
    </dgm:pt>
    <dgm:pt modelId="{4548B1F5-7BE1-4780-B0D6-7F0E8A578283}" type="pres">
      <dgm:prSet presAssocID="{611980D6-D857-4D29-94BC-6EDC99C2DDB1}" presName="topSpace" presStyleCnt="0"/>
      <dgm:spPr/>
    </dgm:pt>
    <dgm:pt modelId="{0B423992-6FDC-4289-8D41-C207C3526A75}" type="pres">
      <dgm:prSet presAssocID="{611980D6-D857-4D29-94BC-6EDC99C2DDB1}" presName="firstComp" presStyleCnt="0"/>
      <dgm:spPr/>
    </dgm:pt>
    <dgm:pt modelId="{3F79114E-F683-4EB7-AA3E-B5B94F20FEF8}" type="pres">
      <dgm:prSet presAssocID="{611980D6-D857-4D29-94BC-6EDC99C2DDB1}" presName="firstChild" presStyleLbl="bgAccFollowNode1" presStyleIdx="2" presStyleCnt="5"/>
      <dgm:spPr/>
      <dgm:t>
        <a:bodyPr/>
        <a:lstStyle/>
        <a:p>
          <a:pPr rtl="1"/>
          <a:endParaRPr lang="ar-SA"/>
        </a:p>
      </dgm:t>
    </dgm:pt>
    <dgm:pt modelId="{EFB8873A-FE18-4765-94C5-566F54C8EC28}" type="pres">
      <dgm:prSet presAssocID="{611980D6-D857-4D29-94BC-6EDC99C2DDB1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FB048D1-545B-4350-9E8B-4C0BA3C07B1A}" type="pres">
      <dgm:prSet presAssocID="{3ADC36FA-4B57-496C-B421-0D106EA7E611}" presName="comp" presStyleCnt="0"/>
      <dgm:spPr/>
    </dgm:pt>
    <dgm:pt modelId="{F29C25AA-AB0E-4DD8-92AF-278A1A4F6CF8}" type="pres">
      <dgm:prSet presAssocID="{3ADC36FA-4B57-496C-B421-0D106EA7E611}" presName="child" presStyleLbl="bgAccFollowNode1" presStyleIdx="3" presStyleCnt="5"/>
      <dgm:spPr/>
      <dgm:t>
        <a:bodyPr/>
        <a:lstStyle/>
        <a:p>
          <a:pPr rtl="1"/>
          <a:endParaRPr lang="ar-SA"/>
        </a:p>
      </dgm:t>
    </dgm:pt>
    <dgm:pt modelId="{062900AE-9A4A-49C7-B9FF-C730F93BCDAE}" type="pres">
      <dgm:prSet presAssocID="{3ADC36FA-4B57-496C-B421-0D106EA7E611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CDBCA88-5111-4414-B0C8-C8D0A4972695}" type="pres">
      <dgm:prSet presAssocID="{611980D6-D857-4D29-94BC-6EDC99C2DDB1}" presName="negSpace" presStyleCnt="0"/>
      <dgm:spPr/>
    </dgm:pt>
    <dgm:pt modelId="{B4179E66-D472-4DF5-BF69-64C368DC9AA1}" type="pres">
      <dgm:prSet presAssocID="{611980D6-D857-4D29-94BC-6EDC99C2DDB1}" presName="circl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78AF6EFE-B0C9-41B3-872E-3F15F807A2D5}" type="pres">
      <dgm:prSet presAssocID="{8C33D944-2132-43AA-859D-1BE3554464AD}" presName="transSpace" presStyleCnt="0"/>
      <dgm:spPr/>
    </dgm:pt>
    <dgm:pt modelId="{2083D6CA-A8D2-46C1-81B1-39BA715EC2E3}" type="pres">
      <dgm:prSet presAssocID="{776780F6-38DE-481C-9BD1-3C2824811320}" presName="posSpace" presStyleCnt="0"/>
      <dgm:spPr/>
    </dgm:pt>
    <dgm:pt modelId="{8E2D7417-2022-4ED4-B476-3EC1BB73E2D8}" type="pres">
      <dgm:prSet presAssocID="{776780F6-38DE-481C-9BD1-3C2824811320}" presName="vertFlow" presStyleCnt="0"/>
      <dgm:spPr/>
    </dgm:pt>
    <dgm:pt modelId="{C73BA41E-3A39-4619-B621-3C01C6422E60}" type="pres">
      <dgm:prSet presAssocID="{776780F6-38DE-481C-9BD1-3C2824811320}" presName="topSpace" presStyleCnt="0"/>
      <dgm:spPr/>
    </dgm:pt>
    <dgm:pt modelId="{CF5BE6BF-3467-44E3-BD44-052DC0941010}" type="pres">
      <dgm:prSet presAssocID="{776780F6-38DE-481C-9BD1-3C2824811320}" presName="firstComp" presStyleCnt="0"/>
      <dgm:spPr/>
    </dgm:pt>
    <dgm:pt modelId="{8FBB2CCA-B8B0-4A9D-AE61-B41479F51613}" type="pres">
      <dgm:prSet presAssocID="{776780F6-38DE-481C-9BD1-3C2824811320}" presName="firstChild" presStyleLbl="bgAccFollowNode1" presStyleIdx="4" presStyleCnt="5" custScaleY="249664"/>
      <dgm:spPr/>
      <dgm:t>
        <a:bodyPr/>
        <a:lstStyle/>
        <a:p>
          <a:pPr rtl="1"/>
          <a:endParaRPr lang="ar-SA"/>
        </a:p>
      </dgm:t>
    </dgm:pt>
    <dgm:pt modelId="{F333E81B-B9F8-455B-BCD9-FB9137526571}" type="pres">
      <dgm:prSet presAssocID="{776780F6-38DE-481C-9BD1-3C2824811320}" presName="first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7D0B620-B91E-454E-8CEB-046294837149}" type="pres">
      <dgm:prSet presAssocID="{776780F6-38DE-481C-9BD1-3C2824811320}" presName="negSpace" presStyleCnt="0"/>
      <dgm:spPr/>
    </dgm:pt>
    <dgm:pt modelId="{945415A6-C0B4-41D9-8EBC-CE1D09011A2A}" type="pres">
      <dgm:prSet presAssocID="{776780F6-38DE-481C-9BD1-3C2824811320}" presName="circle" presStyleLbl="node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245F5C40-8B90-4D93-BFB4-874C9A13D531}" type="presOf" srcId="{42E1B2DA-EED9-4A45-A799-DA158FD89252}" destId="{7FB32241-3C5E-487E-A1A9-4326E035BF79}" srcOrd="0" destOrd="0" presId="urn:microsoft.com/office/officeart/2005/8/layout/hList9"/>
    <dgm:cxn modelId="{A4F9F7D6-94D4-48A0-8C10-C5CDD40F1CAF}" type="presOf" srcId="{8E294AA3-8CF2-473C-B002-ACE9823BCFD4}" destId="{D4B8F04A-1706-40E7-B038-CBB82A865C35}" srcOrd="0" destOrd="0" presId="urn:microsoft.com/office/officeart/2005/8/layout/hList9"/>
    <dgm:cxn modelId="{9412A5B2-8358-4EC4-9763-39BCBC407526}" srcId="{C30022CE-F536-4C2B-A986-DB9E98583E8A}" destId="{8E294AA3-8CF2-473C-B002-ACE9823BCFD4}" srcOrd="1" destOrd="0" parTransId="{E120F6BF-8701-46D6-BCA2-441EB55AD27F}" sibTransId="{D1694C6C-BD9F-498E-A844-22F128FE13D4}"/>
    <dgm:cxn modelId="{1AABAEE9-1974-4EC5-9B53-BC2AC24F3A38}" srcId="{42E1B2DA-EED9-4A45-A799-DA158FD89252}" destId="{611980D6-D857-4D29-94BC-6EDC99C2DDB1}" srcOrd="1" destOrd="0" parTransId="{FD6FE5D2-B3E6-4CA1-A417-9BFF4E50BDCB}" sibTransId="{8C33D944-2132-43AA-859D-1BE3554464AD}"/>
    <dgm:cxn modelId="{0D54EE86-B284-4F5E-B14D-6A66696DA950}" type="presOf" srcId="{B1FC34A6-8D7B-43F1-9752-6BA627DD81D6}" destId="{F333E81B-B9F8-455B-BCD9-FB9137526571}" srcOrd="1" destOrd="0" presId="urn:microsoft.com/office/officeart/2005/8/layout/hList9"/>
    <dgm:cxn modelId="{D3BCA89E-D217-4FC3-B827-5DC409369CED}" srcId="{611980D6-D857-4D29-94BC-6EDC99C2DDB1}" destId="{3ADC36FA-4B57-496C-B421-0D106EA7E611}" srcOrd="1" destOrd="0" parTransId="{CFD22E71-F9A1-4C12-82FC-61DDFB60BC51}" sibTransId="{A3F024D5-CB97-4CF4-B812-3623C708E48E}"/>
    <dgm:cxn modelId="{3A92C6CA-3EB6-4C93-9893-09975EA673E7}" srcId="{776780F6-38DE-481C-9BD1-3C2824811320}" destId="{B1FC34A6-8D7B-43F1-9752-6BA627DD81D6}" srcOrd="0" destOrd="0" parTransId="{EA48FB96-D340-409A-B80C-454B73EE668D}" sibTransId="{02894E96-8E00-4DAB-9484-54274B22FEBA}"/>
    <dgm:cxn modelId="{114565A9-EE17-4ABB-A2FB-B9133EED531F}" type="presOf" srcId="{B11E5F28-8D1B-46F8-B7F2-9215A4083AD9}" destId="{E0BC3D4B-173C-465A-A74A-47129CA02E26}" srcOrd="0" destOrd="0" presId="urn:microsoft.com/office/officeart/2005/8/layout/hList9"/>
    <dgm:cxn modelId="{E25725BE-AC56-4DD9-B0EB-04EB653ABA63}" type="presOf" srcId="{8E294AA3-8CF2-473C-B002-ACE9823BCFD4}" destId="{94C80088-7C72-4CC5-A87A-2657C67801AC}" srcOrd="1" destOrd="0" presId="urn:microsoft.com/office/officeart/2005/8/layout/hList9"/>
    <dgm:cxn modelId="{D4B55A07-364B-4038-843A-8C7695C97BC4}" type="presOf" srcId="{C30022CE-F536-4C2B-A986-DB9E98583E8A}" destId="{34367820-5675-4B30-A3A7-ACF532C649CF}" srcOrd="0" destOrd="0" presId="urn:microsoft.com/office/officeart/2005/8/layout/hList9"/>
    <dgm:cxn modelId="{89CAC721-F6F5-498D-93CF-2E9AA06E65AB}" type="presOf" srcId="{B1FC34A6-8D7B-43F1-9752-6BA627DD81D6}" destId="{8FBB2CCA-B8B0-4A9D-AE61-B41479F51613}" srcOrd="0" destOrd="0" presId="urn:microsoft.com/office/officeart/2005/8/layout/hList9"/>
    <dgm:cxn modelId="{ECA6184F-EC27-4E34-AD4A-8AE8E5F0E036}" type="presOf" srcId="{3ADC36FA-4B57-496C-B421-0D106EA7E611}" destId="{062900AE-9A4A-49C7-B9FF-C730F93BCDAE}" srcOrd="1" destOrd="0" presId="urn:microsoft.com/office/officeart/2005/8/layout/hList9"/>
    <dgm:cxn modelId="{D005EEE2-0774-43E5-A125-B5D8D41BF986}" srcId="{42E1B2DA-EED9-4A45-A799-DA158FD89252}" destId="{C30022CE-F536-4C2B-A986-DB9E98583E8A}" srcOrd="0" destOrd="0" parTransId="{A7231227-B621-4EF1-82DB-2E9282235C2B}" sibTransId="{5BE2CE1E-FF9C-41A4-AA9D-3EDFDAF080B3}"/>
    <dgm:cxn modelId="{0EFBDDB7-D05B-468B-9899-93160AA85976}" srcId="{611980D6-D857-4D29-94BC-6EDC99C2DDB1}" destId="{487279ED-AAD1-421C-B8C3-F1F938D47F00}" srcOrd="0" destOrd="0" parTransId="{86A2993B-A865-46D5-8387-E1FA17B98C48}" sibTransId="{D2B291ED-A109-4ABE-AD95-6676DFD83E0B}"/>
    <dgm:cxn modelId="{02A74BA7-02CF-4BFE-9117-96829253EB4A}" type="presOf" srcId="{611980D6-D857-4D29-94BC-6EDC99C2DDB1}" destId="{B4179E66-D472-4DF5-BF69-64C368DC9AA1}" srcOrd="0" destOrd="0" presId="urn:microsoft.com/office/officeart/2005/8/layout/hList9"/>
    <dgm:cxn modelId="{B3196C42-07A5-4FFC-853F-949B8175E814}" type="presOf" srcId="{776780F6-38DE-481C-9BD1-3C2824811320}" destId="{945415A6-C0B4-41D9-8EBC-CE1D09011A2A}" srcOrd="0" destOrd="0" presId="urn:microsoft.com/office/officeart/2005/8/layout/hList9"/>
    <dgm:cxn modelId="{E4F6D5DD-7CE0-45CC-8AEE-20CD5DB2D970}" srcId="{42E1B2DA-EED9-4A45-A799-DA158FD89252}" destId="{776780F6-38DE-481C-9BD1-3C2824811320}" srcOrd="2" destOrd="0" parTransId="{9E909DD3-321D-49CD-B52F-4AA6CBCE0707}" sibTransId="{DD0761C3-10E1-45DE-AE84-B187E96856F1}"/>
    <dgm:cxn modelId="{385AF8D7-3098-4204-B6F4-42DFB404B571}" type="presOf" srcId="{B11E5F28-8D1B-46F8-B7F2-9215A4083AD9}" destId="{1F475227-57B1-49E6-BFAB-95812916A3B1}" srcOrd="1" destOrd="0" presId="urn:microsoft.com/office/officeart/2005/8/layout/hList9"/>
    <dgm:cxn modelId="{8FF183B5-5D55-4A19-BF91-D8C834F00D6A}" srcId="{C30022CE-F536-4C2B-A986-DB9E98583E8A}" destId="{B11E5F28-8D1B-46F8-B7F2-9215A4083AD9}" srcOrd="0" destOrd="0" parTransId="{C68A4258-0967-42F9-B2DE-A8ED4C8643ED}" sibTransId="{A07FC272-FAEA-4861-AA52-B7FFB215E7A9}"/>
    <dgm:cxn modelId="{F4D1ED12-D22B-4983-9453-1AE694D59811}" type="presOf" srcId="{3ADC36FA-4B57-496C-B421-0D106EA7E611}" destId="{F29C25AA-AB0E-4DD8-92AF-278A1A4F6CF8}" srcOrd="0" destOrd="0" presId="urn:microsoft.com/office/officeart/2005/8/layout/hList9"/>
    <dgm:cxn modelId="{E85AC3FC-90C8-4D5A-B9E3-3EA1E0D0EF8E}" type="presOf" srcId="{487279ED-AAD1-421C-B8C3-F1F938D47F00}" destId="{3F79114E-F683-4EB7-AA3E-B5B94F20FEF8}" srcOrd="0" destOrd="0" presId="urn:microsoft.com/office/officeart/2005/8/layout/hList9"/>
    <dgm:cxn modelId="{C83EBECE-C237-4FC4-AED6-A36B15062EAC}" type="presOf" srcId="{487279ED-AAD1-421C-B8C3-F1F938D47F00}" destId="{EFB8873A-FE18-4765-94C5-566F54C8EC28}" srcOrd="1" destOrd="0" presId="urn:microsoft.com/office/officeart/2005/8/layout/hList9"/>
    <dgm:cxn modelId="{ACC93002-F06F-4410-B0DE-0AD4E76A8504}" type="presParOf" srcId="{7FB32241-3C5E-487E-A1A9-4326E035BF79}" destId="{36E7EDB9-B6CA-418C-931B-A17EEF375844}" srcOrd="0" destOrd="0" presId="urn:microsoft.com/office/officeart/2005/8/layout/hList9"/>
    <dgm:cxn modelId="{4FFB402A-E91A-4308-A035-A10A252113AB}" type="presParOf" srcId="{7FB32241-3C5E-487E-A1A9-4326E035BF79}" destId="{29A7D284-D2BD-433E-B7AA-2281DF334E61}" srcOrd="1" destOrd="0" presId="urn:microsoft.com/office/officeart/2005/8/layout/hList9"/>
    <dgm:cxn modelId="{54DA4CED-5D14-4A17-86AD-8DD8BB917777}" type="presParOf" srcId="{29A7D284-D2BD-433E-B7AA-2281DF334E61}" destId="{FDF9C957-4DDA-4083-879D-2213C402E7B4}" srcOrd="0" destOrd="0" presId="urn:microsoft.com/office/officeart/2005/8/layout/hList9"/>
    <dgm:cxn modelId="{18B1CE28-3339-4C89-9727-48CD41C1D8EE}" type="presParOf" srcId="{29A7D284-D2BD-433E-B7AA-2281DF334E61}" destId="{F8DC8535-525F-492A-981B-59CCCC07D600}" srcOrd="1" destOrd="0" presId="urn:microsoft.com/office/officeart/2005/8/layout/hList9"/>
    <dgm:cxn modelId="{65254170-7E70-4F05-945B-4E96585DC473}" type="presParOf" srcId="{F8DC8535-525F-492A-981B-59CCCC07D600}" destId="{E0BC3D4B-173C-465A-A74A-47129CA02E26}" srcOrd="0" destOrd="0" presId="urn:microsoft.com/office/officeart/2005/8/layout/hList9"/>
    <dgm:cxn modelId="{FEBEF22A-3EBD-44C0-B114-D1CED26F069A}" type="presParOf" srcId="{F8DC8535-525F-492A-981B-59CCCC07D600}" destId="{1F475227-57B1-49E6-BFAB-95812916A3B1}" srcOrd="1" destOrd="0" presId="urn:microsoft.com/office/officeart/2005/8/layout/hList9"/>
    <dgm:cxn modelId="{159E168F-87D8-47E0-83A1-7ABA151CF4B9}" type="presParOf" srcId="{29A7D284-D2BD-433E-B7AA-2281DF334E61}" destId="{BEAA18DD-7AD3-45C8-9691-4B141437D2A6}" srcOrd="2" destOrd="0" presId="urn:microsoft.com/office/officeart/2005/8/layout/hList9"/>
    <dgm:cxn modelId="{30D67A64-8508-48F6-AF7F-60B68CC56D52}" type="presParOf" srcId="{BEAA18DD-7AD3-45C8-9691-4B141437D2A6}" destId="{D4B8F04A-1706-40E7-B038-CBB82A865C35}" srcOrd="0" destOrd="0" presId="urn:microsoft.com/office/officeart/2005/8/layout/hList9"/>
    <dgm:cxn modelId="{75CF373B-7AD7-4B97-9F7C-694331D9FC11}" type="presParOf" srcId="{BEAA18DD-7AD3-45C8-9691-4B141437D2A6}" destId="{94C80088-7C72-4CC5-A87A-2657C67801AC}" srcOrd="1" destOrd="0" presId="urn:microsoft.com/office/officeart/2005/8/layout/hList9"/>
    <dgm:cxn modelId="{7C5DDBA1-3B97-4DF1-980F-3A8F643BD6AA}" type="presParOf" srcId="{7FB32241-3C5E-487E-A1A9-4326E035BF79}" destId="{FC6C3C95-88D6-4B5B-8A75-A507C0E8EF49}" srcOrd="2" destOrd="0" presId="urn:microsoft.com/office/officeart/2005/8/layout/hList9"/>
    <dgm:cxn modelId="{1CED7D1C-7751-4EAF-B8A0-E1E6B87EB389}" type="presParOf" srcId="{7FB32241-3C5E-487E-A1A9-4326E035BF79}" destId="{34367820-5675-4B30-A3A7-ACF532C649CF}" srcOrd="3" destOrd="0" presId="urn:microsoft.com/office/officeart/2005/8/layout/hList9"/>
    <dgm:cxn modelId="{E670892F-E34A-4E8F-AE1E-2B04F71C67E0}" type="presParOf" srcId="{7FB32241-3C5E-487E-A1A9-4326E035BF79}" destId="{DB4ED7EE-709C-4899-9945-202527AF7879}" srcOrd="4" destOrd="0" presId="urn:microsoft.com/office/officeart/2005/8/layout/hList9"/>
    <dgm:cxn modelId="{372EF0FA-1FA8-4C16-9E83-A129D3D22737}" type="presParOf" srcId="{7FB32241-3C5E-487E-A1A9-4326E035BF79}" destId="{7C3D4D5A-402A-472E-85E4-E18553729CF1}" srcOrd="5" destOrd="0" presId="urn:microsoft.com/office/officeart/2005/8/layout/hList9"/>
    <dgm:cxn modelId="{E828EFC5-4471-46CB-9D34-F7BFD32A643C}" type="presParOf" srcId="{7FB32241-3C5E-487E-A1A9-4326E035BF79}" destId="{9F6B9E69-EED1-4845-BC13-7B8350925732}" srcOrd="6" destOrd="0" presId="urn:microsoft.com/office/officeart/2005/8/layout/hList9"/>
    <dgm:cxn modelId="{09CB7E7D-1D85-416A-A6DE-1C50375985BB}" type="presParOf" srcId="{9F6B9E69-EED1-4845-BC13-7B8350925732}" destId="{4548B1F5-7BE1-4780-B0D6-7F0E8A578283}" srcOrd="0" destOrd="0" presId="urn:microsoft.com/office/officeart/2005/8/layout/hList9"/>
    <dgm:cxn modelId="{3EE04A17-7D86-49E9-AF57-9E83628DF059}" type="presParOf" srcId="{9F6B9E69-EED1-4845-BC13-7B8350925732}" destId="{0B423992-6FDC-4289-8D41-C207C3526A75}" srcOrd="1" destOrd="0" presId="urn:microsoft.com/office/officeart/2005/8/layout/hList9"/>
    <dgm:cxn modelId="{DB4EA4D5-0C41-4FC6-BD73-CF92B908C69E}" type="presParOf" srcId="{0B423992-6FDC-4289-8D41-C207C3526A75}" destId="{3F79114E-F683-4EB7-AA3E-B5B94F20FEF8}" srcOrd="0" destOrd="0" presId="urn:microsoft.com/office/officeart/2005/8/layout/hList9"/>
    <dgm:cxn modelId="{EB2F432B-9D5E-4CE0-B02D-C881D0952BB8}" type="presParOf" srcId="{0B423992-6FDC-4289-8D41-C207C3526A75}" destId="{EFB8873A-FE18-4765-94C5-566F54C8EC28}" srcOrd="1" destOrd="0" presId="urn:microsoft.com/office/officeart/2005/8/layout/hList9"/>
    <dgm:cxn modelId="{B6EFBE84-84D7-422F-A1B8-98A0BCB412B9}" type="presParOf" srcId="{9F6B9E69-EED1-4845-BC13-7B8350925732}" destId="{AFB048D1-545B-4350-9E8B-4C0BA3C07B1A}" srcOrd="2" destOrd="0" presId="urn:microsoft.com/office/officeart/2005/8/layout/hList9"/>
    <dgm:cxn modelId="{6163DA44-D80D-435A-A2D7-E63FB366006B}" type="presParOf" srcId="{AFB048D1-545B-4350-9E8B-4C0BA3C07B1A}" destId="{F29C25AA-AB0E-4DD8-92AF-278A1A4F6CF8}" srcOrd="0" destOrd="0" presId="urn:microsoft.com/office/officeart/2005/8/layout/hList9"/>
    <dgm:cxn modelId="{0C8F40BE-C535-4315-827D-A4218AF4735C}" type="presParOf" srcId="{AFB048D1-545B-4350-9E8B-4C0BA3C07B1A}" destId="{062900AE-9A4A-49C7-B9FF-C730F93BCDAE}" srcOrd="1" destOrd="0" presId="urn:microsoft.com/office/officeart/2005/8/layout/hList9"/>
    <dgm:cxn modelId="{C0387E13-FEDD-4231-AAB4-6A12FBBBB9E0}" type="presParOf" srcId="{7FB32241-3C5E-487E-A1A9-4326E035BF79}" destId="{3CDBCA88-5111-4414-B0C8-C8D0A4972695}" srcOrd="7" destOrd="0" presId="urn:microsoft.com/office/officeart/2005/8/layout/hList9"/>
    <dgm:cxn modelId="{CAD4EED6-99CE-4104-B681-2A2083157FF1}" type="presParOf" srcId="{7FB32241-3C5E-487E-A1A9-4326E035BF79}" destId="{B4179E66-D472-4DF5-BF69-64C368DC9AA1}" srcOrd="8" destOrd="0" presId="urn:microsoft.com/office/officeart/2005/8/layout/hList9"/>
    <dgm:cxn modelId="{459B83E5-2C66-4E4E-A24A-693B2B90F176}" type="presParOf" srcId="{7FB32241-3C5E-487E-A1A9-4326E035BF79}" destId="{78AF6EFE-B0C9-41B3-872E-3F15F807A2D5}" srcOrd="9" destOrd="0" presId="urn:microsoft.com/office/officeart/2005/8/layout/hList9"/>
    <dgm:cxn modelId="{A23877F2-7967-4F57-8709-336A8B905192}" type="presParOf" srcId="{7FB32241-3C5E-487E-A1A9-4326E035BF79}" destId="{2083D6CA-A8D2-46C1-81B1-39BA715EC2E3}" srcOrd="10" destOrd="0" presId="urn:microsoft.com/office/officeart/2005/8/layout/hList9"/>
    <dgm:cxn modelId="{EC3494F0-CB24-449D-A978-877F6031475E}" type="presParOf" srcId="{7FB32241-3C5E-487E-A1A9-4326E035BF79}" destId="{8E2D7417-2022-4ED4-B476-3EC1BB73E2D8}" srcOrd="11" destOrd="0" presId="urn:microsoft.com/office/officeart/2005/8/layout/hList9"/>
    <dgm:cxn modelId="{C9CC70D1-71E4-4E74-9A84-1E29B142F577}" type="presParOf" srcId="{8E2D7417-2022-4ED4-B476-3EC1BB73E2D8}" destId="{C73BA41E-3A39-4619-B621-3C01C6422E60}" srcOrd="0" destOrd="0" presId="urn:microsoft.com/office/officeart/2005/8/layout/hList9"/>
    <dgm:cxn modelId="{E669A11B-24BB-4DE5-A2DC-5C566FB03AD2}" type="presParOf" srcId="{8E2D7417-2022-4ED4-B476-3EC1BB73E2D8}" destId="{CF5BE6BF-3467-44E3-BD44-052DC0941010}" srcOrd="1" destOrd="0" presId="urn:microsoft.com/office/officeart/2005/8/layout/hList9"/>
    <dgm:cxn modelId="{E8C2E054-CAB9-44D2-B12A-B488D129A86F}" type="presParOf" srcId="{CF5BE6BF-3467-44E3-BD44-052DC0941010}" destId="{8FBB2CCA-B8B0-4A9D-AE61-B41479F51613}" srcOrd="0" destOrd="0" presId="urn:microsoft.com/office/officeart/2005/8/layout/hList9"/>
    <dgm:cxn modelId="{C8788390-13F8-4E15-A481-110F3C428ECC}" type="presParOf" srcId="{CF5BE6BF-3467-44E3-BD44-052DC0941010}" destId="{F333E81B-B9F8-455B-BCD9-FB9137526571}" srcOrd="1" destOrd="0" presId="urn:microsoft.com/office/officeart/2005/8/layout/hList9"/>
    <dgm:cxn modelId="{C8C1D54B-2212-4026-94CF-BE0B2E6DBC4C}" type="presParOf" srcId="{7FB32241-3C5E-487E-A1A9-4326E035BF79}" destId="{07D0B620-B91E-454E-8CEB-046294837149}" srcOrd="12" destOrd="0" presId="urn:microsoft.com/office/officeart/2005/8/layout/hList9"/>
    <dgm:cxn modelId="{363EBB1C-CBFD-466C-8145-C2BACD33EB4F}" type="presParOf" srcId="{7FB32241-3C5E-487E-A1A9-4326E035BF79}" destId="{945415A6-C0B4-41D9-8EBC-CE1D09011A2A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5F2C48-6738-4F71-87AF-985B7D74DB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2F3EA22-1125-416D-9D1D-F1FDFF09D9ED}">
      <dgm:prSet phldrT="[نص]"/>
      <dgm:spPr/>
      <dgm:t>
        <a:bodyPr/>
        <a:lstStyle/>
        <a:p>
          <a:pPr rtl="1"/>
          <a:r>
            <a:rPr lang="ar-SA" dirty="0" smtClean="0"/>
            <a:t>الحساب</a:t>
          </a:r>
          <a:endParaRPr lang="ar-SA" dirty="0"/>
        </a:p>
      </dgm:t>
    </dgm:pt>
    <dgm:pt modelId="{F01C834F-CA7D-4E80-86ED-0D594F38DC42}" type="parTrans" cxnId="{B6E0B2D6-3373-4E07-8E94-B4D52E20EBB0}">
      <dgm:prSet/>
      <dgm:spPr/>
      <dgm:t>
        <a:bodyPr/>
        <a:lstStyle/>
        <a:p>
          <a:pPr rtl="1"/>
          <a:endParaRPr lang="ar-SA"/>
        </a:p>
      </dgm:t>
    </dgm:pt>
    <dgm:pt modelId="{8A543815-2918-480A-A9CE-7E218216FDD8}" type="sibTrans" cxnId="{B6E0B2D6-3373-4E07-8E94-B4D52E20EBB0}">
      <dgm:prSet/>
      <dgm:spPr/>
      <dgm:t>
        <a:bodyPr/>
        <a:lstStyle/>
        <a:p>
          <a:pPr rtl="1"/>
          <a:endParaRPr lang="ar-SA"/>
        </a:p>
      </dgm:t>
    </dgm:pt>
    <dgm:pt modelId="{671CD4D7-B08E-4973-8868-8603ACA2B242}">
      <dgm:prSet phldrT="[نص]"/>
      <dgm:spPr/>
      <dgm:t>
        <a:bodyPr/>
        <a:lstStyle/>
        <a:p>
          <a:pPr rtl="1"/>
          <a:r>
            <a:rPr lang="ar-SA" dirty="0" smtClean="0"/>
            <a:t>الجبر</a:t>
          </a:r>
          <a:endParaRPr lang="ar-SA" dirty="0"/>
        </a:p>
      </dgm:t>
    </dgm:pt>
    <dgm:pt modelId="{1838609B-D2B0-4028-AD02-BA9FE3F5E6C5}" type="parTrans" cxnId="{A61F098F-7F29-4951-999C-B32BED3DAB4A}">
      <dgm:prSet/>
      <dgm:spPr/>
      <dgm:t>
        <a:bodyPr/>
        <a:lstStyle/>
        <a:p>
          <a:pPr rtl="1"/>
          <a:endParaRPr lang="ar-SA"/>
        </a:p>
      </dgm:t>
    </dgm:pt>
    <dgm:pt modelId="{73903666-A26D-4B9A-A77C-CD79E9AF4910}" type="sibTrans" cxnId="{A61F098F-7F29-4951-999C-B32BED3DAB4A}">
      <dgm:prSet/>
      <dgm:spPr/>
      <dgm:t>
        <a:bodyPr/>
        <a:lstStyle/>
        <a:p>
          <a:pPr rtl="1"/>
          <a:endParaRPr lang="ar-SA"/>
        </a:p>
      </dgm:t>
    </dgm:pt>
    <dgm:pt modelId="{22DB0682-76AD-471A-BBC4-A3B09ABCBAB7}">
      <dgm:prSet phldrT="[نص]"/>
      <dgm:spPr/>
      <dgm:t>
        <a:bodyPr/>
        <a:lstStyle/>
        <a:p>
          <a:pPr rtl="1"/>
          <a:r>
            <a:rPr lang="ar-SA" dirty="0" smtClean="0"/>
            <a:t>الهندسة </a:t>
          </a:r>
          <a:endParaRPr lang="ar-SA" dirty="0"/>
        </a:p>
      </dgm:t>
    </dgm:pt>
    <dgm:pt modelId="{7830A194-8A7F-477F-88F3-951FCDE7B4D5}" type="parTrans" cxnId="{1496782C-4843-438E-A273-034570A51A4C}">
      <dgm:prSet/>
      <dgm:spPr/>
      <dgm:t>
        <a:bodyPr/>
        <a:lstStyle/>
        <a:p>
          <a:pPr rtl="1"/>
          <a:endParaRPr lang="ar-SA"/>
        </a:p>
      </dgm:t>
    </dgm:pt>
    <dgm:pt modelId="{C08F5039-2ADC-4F1D-BB18-2ACA4BE711E1}" type="sibTrans" cxnId="{1496782C-4843-438E-A273-034570A51A4C}">
      <dgm:prSet/>
      <dgm:spPr/>
      <dgm:t>
        <a:bodyPr/>
        <a:lstStyle/>
        <a:p>
          <a:pPr rtl="1"/>
          <a:endParaRPr lang="ar-SA"/>
        </a:p>
      </dgm:t>
    </dgm:pt>
    <dgm:pt modelId="{C2CDE9C2-02BD-4B9B-8D6F-6C1DF25B5715}" type="pres">
      <dgm:prSet presAssocID="{405F2C48-6738-4F71-87AF-985B7D74DBE7}" presName="compositeShape" presStyleCnt="0">
        <dgm:presLayoutVars>
          <dgm:chMax val="7"/>
          <dgm:dir/>
          <dgm:resizeHandles val="exact"/>
        </dgm:presLayoutVars>
      </dgm:prSet>
      <dgm:spPr/>
    </dgm:pt>
    <dgm:pt modelId="{C1654701-7CDA-48D5-8FDD-51D9FFC702D1}" type="pres">
      <dgm:prSet presAssocID="{52F3EA22-1125-416D-9D1D-F1FDFF09D9ED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989696F9-1C83-4D11-BF37-541518846C15}" type="pres">
      <dgm:prSet presAssocID="{52F3EA22-1125-416D-9D1D-F1FDFF09D9E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C12CDCB-FB9D-4334-AD57-5CDA8C5AC2CB}" type="pres">
      <dgm:prSet presAssocID="{671CD4D7-B08E-4973-8868-8603ACA2B242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057ED704-DE8D-490C-8CC4-2798E7312A9E}" type="pres">
      <dgm:prSet presAssocID="{671CD4D7-B08E-4973-8868-8603ACA2B24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E2C0AA-4CF5-40EB-BEBA-4BDF392FDF7F}" type="pres">
      <dgm:prSet presAssocID="{22DB0682-76AD-471A-BBC4-A3B09ABCBAB7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AD2F3458-15E2-45DF-B3F0-E0A152722F78}" type="pres">
      <dgm:prSet presAssocID="{22DB0682-76AD-471A-BBC4-A3B09ABCBAB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548D599-1E6A-445B-8267-1A789138ED25}" type="presOf" srcId="{52F3EA22-1125-416D-9D1D-F1FDFF09D9ED}" destId="{989696F9-1C83-4D11-BF37-541518846C15}" srcOrd="1" destOrd="0" presId="urn:microsoft.com/office/officeart/2005/8/layout/venn1"/>
    <dgm:cxn modelId="{5AC5C853-6516-4646-8B8D-328423A43211}" type="presOf" srcId="{22DB0682-76AD-471A-BBC4-A3B09ABCBAB7}" destId="{17E2C0AA-4CF5-40EB-BEBA-4BDF392FDF7F}" srcOrd="0" destOrd="0" presId="urn:microsoft.com/office/officeart/2005/8/layout/venn1"/>
    <dgm:cxn modelId="{B6E0B2D6-3373-4E07-8E94-B4D52E20EBB0}" srcId="{405F2C48-6738-4F71-87AF-985B7D74DBE7}" destId="{52F3EA22-1125-416D-9D1D-F1FDFF09D9ED}" srcOrd="0" destOrd="0" parTransId="{F01C834F-CA7D-4E80-86ED-0D594F38DC42}" sibTransId="{8A543815-2918-480A-A9CE-7E218216FDD8}"/>
    <dgm:cxn modelId="{0A1E9956-AA06-4877-B3F9-01785D6A0594}" type="presOf" srcId="{22DB0682-76AD-471A-BBC4-A3B09ABCBAB7}" destId="{AD2F3458-15E2-45DF-B3F0-E0A152722F78}" srcOrd="1" destOrd="0" presId="urn:microsoft.com/office/officeart/2005/8/layout/venn1"/>
    <dgm:cxn modelId="{40298365-DE50-4C1D-92FE-E3ACA6BA2B18}" type="presOf" srcId="{52F3EA22-1125-416D-9D1D-F1FDFF09D9ED}" destId="{C1654701-7CDA-48D5-8FDD-51D9FFC702D1}" srcOrd="0" destOrd="0" presId="urn:microsoft.com/office/officeart/2005/8/layout/venn1"/>
    <dgm:cxn modelId="{A61F098F-7F29-4951-999C-B32BED3DAB4A}" srcId="{405F2C48-6738-4F71-87AF-985B7D74DBE7}" destId="{671CD4D7-B08E-4973-8868-8603ACA2B242}" srcOrd="1" destOrd="0" parTransId="{1838609B-D2B0-4028-AD02-BA9FE3F5E6C5}" sibTransId="{73903666-A26D-4B9A-A77C-CD79E9AF4910}"/>
    <dgm:cxn modelId="{C24F0E04-54C6-4D2E-A5A0-A165635CFAB4}" type="presOf" srcId="{671CD4D7-B08E-4973-8868-8603ACA2B242}" destId="{057ED704-DE8D-490C-8CC4-2798E7312A9E}" srcOrd="1" destOrd="0" presId="urn:microsoft.com/office/officeart/2005/8/layout/venn1"/>
    <dgm:cxn modelId="{B11E0B6B-33FA-4FD7-AA83-EAFDEC19DEAF}" type="presOf" srcId="{671CD4D7-B08E-4973-8868-8603ACA2B242}" destId="{9C12CDCB-FB9D-4334-AD57-5CDA8C5AC2CB}" srcOrd="0" destOrd="0" presId="urn:microsoft.com/office/officeart/2005/8/layout/venn1"/>
    <dgm:cxn modelId="{1496782C-4843-438E-A273-034570A51A4C}" srcId="{405F2C48-6738-4F71-87AF-985B7D74DBE7}" destId="{22DB0682-76AD-471A-BBC4-A3B09ABCBAB7}" srcOrd="2" destOrd="0" parTransId="{7830A194-8A7F-477F-88F3-951FCDE7B4D5}" sibTransId="{C08F5039-2ADC-4F1D-BB18-2ACA4BE711E1}"/>
    <dgm:cxn modelId="{E115D872-94D9-4727-85C5-28D2C435AC3F}" type="presOf" srcId="{405F2C48-6738-4F71-87AF-985B7D74DBE7}" destId="{C2CDE9C2-02BD-4B9B-8D6F-6C1DF25B5715}" srcOrd="0" destOrd="0" presId="urn:microsoft.com/office/officeart/2005/8/layout/venn1"/>
    <dgm:cxn modelId="{C13B5768-A25F-4629-9EDB-5F6A4EE694D7}" type="presParOf" srcId="{C2CDE9C2-02BD-4B9B-8D6F-6C1DF25B5715}" destId="{C1654701-7CDA-48D5-8FDD-51D9FFC702D1}" srcOrd="0" destOrd="0" presId="urn:microsoft.com/office/officeart/2005/8/layout/venn1"/>
    <dgm:cxn modelId="{2B64DD01-19FE-41AA-AD08-43D5664B7165}" type="presParOf" srcId="{C2CDE9C2-02BD-4B9B-8D6F-6C1DF25B5715}" destId="{989696F9-1C83-4D11-BF37-541518846C15}" srcOrd="1" destOrd="0" presId="urn:microsoft.com/office/officeart/2005/8/layout/venn1"/>
    <dgm:cxn modelId="{9BBE5877-2068-488C-85F8-BBDCFC15E56A}" type="presParOf" srcId="{C2CDE9C2-02BD-4B9B-8D6F-6C1DF25B5715}" destId="{9C12CDCB-FB9D-4334-AD57-5CDA8C5AC2CB}" srcOrd="2" destOrd="0" presId="urn:microsoft.com/office/officeart/2005/8/layout/venn1"/>
    <dgm:cxn modelId="{674C0D85-7810-4F84-AE01-82FA0FB924F4}" type="presParOf" srcId="{C2CDE9C2-02BD-4B9B-8D6F-6C1DF25B5715}" destId="{057ED704-DE8D-490C-8CC4-2798E7312A9E}" srcOrd="3" destOrd="0" presId="urn:microsoft.com/office/officeart/2005/8/layout/venn1"/>
    <dgm:cxn modelId="{21AA9893-3242-4BB1-8402-B5E4F8C37732}" type="presParOf" srcId="{C2CDE9C2-02BD-4B9B-8D6F-6C1DF25B5715}" destId="{17E2C0AA-4CF5-40EB-BEBA-4BDF392FDF7F}" srcOrd="4" destOrd="0" presId="urn:microsoft.com/office/officeart/2005/8/layout/venn1"/>
    <dgm:cxn modelId="{BC17CFAD-95EC-4F0C-8F06-39F351C7117D}" type="presParOf" srcId="{C2CDE9C2-02BD-4B9B-8D6F-6C1DF25B5715}" destId="{AD2F3458-15E2-45DF-B3F0-E0A152722F7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08D56-714D-4510-AEDC-B08AB2B44D55}" type="doc">
      <dgm:prSet loTypeId="urn:microsoft.com/office/officeart/2005/8/layout/funnel1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68FA5F81-0FF4-4A1F-8361-4C8909667F5F}">
      <dgm:prSet phldrT="[نص]"/>
      <dgm:spPr/>
      <dgm:t>
        <a:bodyPr/>
        <a:lstStyle/>
        <a:p>
          <a:pPr rtl="1"/>
          <a:r>
            <a:rPr lang="ar-SA" dirty="0" smtClean="0"/>
            <a:t>النمو</a:t>
          </a:r>
          <a:endParaRPr lang="ar-SA" dirty="0"/>
        </a:p>
      </dgm:t>
    </dgm:pt>
    <dgm:pt modelId="{00B942EE-C86B-4C05-846C-B0CC58D1F066}" type="parTrans" cxnId="{5F8938C5-9A96-46F2-80B2-0AA3F7C05EFE}">
      <dgm:prSet/>
      <dgm:spPr/>
      <dgm:t>
        <a:bodyPr/>
        <a:lstStyle/>
        <a:p>
          <a:pPr rtl="1"/>
          <a:endParaRPr lang="ar-SA"/>
        </a:p>
      </dgm:t>
    </dgm:pt>
    <dgm:pt modelId="{DE6BA6DA-BD39-4344-AF28-D3D753EFAB77}" type="sibTrans" cxnId="{5F8938C5-9A96-46F2-80B2-0AA3F7C05EFE}">
      <dgm:prSet/>
      <dgm:spPr/>
      <dgm:t>
        <a:bodyPr/>
        <a:lstStyle/>
        <a:p>
          <a:pPr rtl="1"/>
          <a:endParaRPr lang="ar-SA"/>
        </a:p>
      </dgm:t>
    </dgm:pt>
    <dgm:pt modelId="{6E2A2EA3-BAAB-4497-A0CF-94093A973055}">
      <dgm:prSet phldrT="[نص]"/>
      <dgm:spPr/>
      <dgm:t>
        <a:bodyPr/>
        <a:lstStyle/>
        <a:p>
          <a:pPr rtl="1"/>
          <a:r>
            <a:rPr lang="ar-SA" dirty="0" smtClean="0"/>
            <a:t>النفس</a:t>
          </a:r>
          <a:endParaRPr lang="ar-SA" dirty="0"/>
        </a:p>
      </dgm:t>
    </dgm:pt>
    <dgm:pt modelId="{94F38B78-8B62-4DD6-9683-0871B4FAAAD9}" type="parTrans" cxnId="{4F7AE686-A383-418C-BBDC-007E0D5FD0CE}">
      <dgm:prSet/>
      <dgm:spPr/>
      <dgm:t>
        <a:bodyPr/>
        <a:lstStyle/>
        <a:p>
          <a:pPr rtl="1"/>
          <a:endParaRPr lang="ar-SA"/>
        </a:p>
      </dgm:t>
    </dgm:pt>
    <dgm:pt modelId="{1DF8DB71-DC5C-442A-803B-5A450B73D899}" type="sibTrans" cxnId="{4F7AE686-A383-418C-BBDC-007E0D5FD0CE}">
      <dgm:prSet/>
      <dgm:spPr/>
      <dgm:t>
        <a:bodyPr/>
        <a:lstStyle/>
        <a:p>
          <a:pPr rtl="1"/>
          <a:endParaRPr lang="ar-SA"/>
        </a:p>
      </dgm:t>
    </dgm:pt>
    <dgm:pt modelId="{2BB9856C-0C42-4846-9F99-93DB14735E11}">
      <dgm:prSet phldrT="[نص]"/>
      <dgm:spPr/>
      <dgm:t>
        <a:bodyPr/>
        <a:lstStyle/>
        <a:p>
          <a:pPr rtl="1"/>
          <a:r>
            <a:rPr lang="ar-SA" smtClean="0"/>
            <a:t>التدريس</a:t>
          </a:r>
          <a:endParaRPr lang="ar-SA" dirty="0"/>
        </a:p>
      </dgm:t>
    </dgm:pt>
    <dgm:pt modelId="{CD69B145-1838-4489-B5CD-7CD31480560D}" type="parTrans" cxnId="{38CFAA95-1DD7-473D-B0BD-2F9FD62AF4F3}">
      <dgm:prSet/>
      <dgm:spPr/>
      <dgm:t>
        <a:bodyPr/>
        <a:lstStyle/>
        <a:p>
          <a:pPr rtl="1"/>
          <a:endParaRPr lang="ar-SA"/>
        </a:p>
      </dgm:t>
    </dgm:pt>
    <dgm:pt modelId="{B1E4D5E0-779E-4397-8523-9FBDCE664ACA}" type="sibTrans" cxnId="{38CFAA95-1DD7-473D-B0BD-2F9FD62AF4F3}">
      <dgm:prSet/>
      <dgm:spPr/>
      <dgm:t>
        <a:bodyPr/>
        <a:lstStyle/>
        <a:p>
          <a:pPr rtl="1"/>
          <a:endParaRPr lang="ar-SA"/>
        </a:p>
      </dgm:t>
    </dgm:pt>
    <dgm:pt modelId="{DADE7D6F-D41D-4C67-A35F-38436615373C}">
      <dgm:prSet phldrT="[نص]"/>
      <dgm:spPr/>
      <dgm:t>
        <a:bodyPr/>
        <a:lstStyle/>
        <a:p>
          <a:pPr rtl="1"/>
          <a:r>
            <a:rPr lang="ar-SA" b="1" dirty="0" smtClean="0"/>
            <a:t>التربية الحركية </a:t>
          </a:r>
          <a:endParaRPr lang="ar-SA" b="1" dirty="0"/>
        </a:p>
      </dgm:t>
    </dgm:pt>
    <dgm:pt modelId="{6B3506B6-D6C5-4F04-AC84-78C0FD8A1518}" type="parTrans" cxnId="{85D7AF69-72D1-4503-8DD1-8810759FC631}">
      <dgm:prSet/>
      <dgm:spPr/>
      <dgm:t>
        <a:bodyPr/>
        <a:lstStyle/>
        <a:p>
          <a:pPr rtl="1"/>
          <a:endParaRPr lang="ar-SA"/>
        </a:p>
      </dgm:t>
    </dgm:pt>
    <dgm:pt modelId="{36086BA1-B1FE-4523-8B53-18C24B86652D}" type="sibTrans" cxnId="{85D7AF69-72D1-4503-8DD1-8810759FC631}">
      <dgm:prSet/>
      <dgm:spPr/>
      <dgm:t>
        <a:bodyPr/>
        <a:lstStyle/>
        <a:p>
          <a:pPr rtl="1"/>
          <a:endParaRPr lang="ar-SA"/>
        </a:p>
      </dgm:t>
    </dgm:pt>
    <dgm:pt modelId="{F226546B-F983-4B89-8BF6-B951C8613891}" type="pres">
      <dgm:prSet presAssocID="{62908D56-714D-4510-AEDC-B08AB2B44D5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E5A2300-FBA7-4103-91E7-48B8C3D22A44}" type="pres">
      <dgm:prSet presAssocID="{62908D56-714D-4510-AEDC-B08AB2B44D55}" presName="ellipse" presStyleLbl="trBgShp" presStyleIdx="0" presStyleCnt="1"/>
      <dgm:spPr/>
    </dgm:pt>
    <dgm:pt modelId="{3456437F-7B5B-46FB-B82D-98DFFB27E827}" type="pres">
      <dgm:prSet presAssocID="{62908D56-714D-4510-AEDC-B08AB2B44D55}" presName="arrow1" presStyleLbl="fgShp" presStyleIdx="0" presStyleCnt="1"/>
      <dgm:spPr/>
    </dgm:pt>
    <dgm:pt modelId="{BD0A9270-5BFE-4A64-A900-8DA915A5DE4F}" type="pres">
      <dgm:prSet presAssocID="{62908D56-714D-4510-AEDC-B08AB2B44D5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B2F3B16-F4A4-4782-9A58-34585EFAE0A3}" type="pres">
      <dgm:prSet presAssocID="{6E2A2EA3-BAAB-4497-A0CF-94093A97305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964393C-975A-46C0-8F67-D97D83732097}" type="pres">
      <dgm:prSet presAssocID="{2BB9856C-0C42-4846-9F99-93DB14735E1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368A0C-0E5D-4433-89A4-41204746221E}" type="pres">
      <dgm:prSet presAssocID="{DADE7D6F-D41D-4C67-A35F-38436615373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D2C773-A520-497A-8843-EDA9F7B29EE4}" type="pres">
      <dgm:prSet presAssocID="{62908D56-714D-4510-AEDC-B08AB2B44D55}" presName="funnel" presStyleLbl="trAlignAcc1" presStyleIdx="0" presStyleCnt="1"/>
      <dgm:spPr/>
    </dgm:pt>
  </dgm:ptLst>
  <dgm:cxnLst>
    <dgm:cxn modelId="{DB048A09-4B0C-4B33-B6A3-C69D8C04E358}" type="presOf" srcId="{62908D56-714D-4510-AEDC-B08AB2B44D55}" destId="{F226546B-F983-4B89-8BF6-B951C8613891}" srcOrd="0" destOrd="0" presId="urn:microsoft.com/office/officeart/2005/8/layout/funnel1"/>
    <dgm:cxn modelId="{385BBEC7-6BE7-474B-A4A5-E613721AEB71}" type="presOf" srcId="{2BB9856C-0C42-4846-9F99-93DB14735E11}" destId="{FB2F3B16-F4A4-4782-9A58-34585EFAE0A3}" srcOrd="0" destOrd="0" presId="urn:microsoft.com/office/officeart/2005/8/layout/funnel1"/>
    <dgm:cxn modelId="{0322C4FB-6176-4963-928B-E5F0CE82CCAE}" type="presOf" srcId="{6E2A2EA3-BAAB-4497-A0CF-94093A973055}" destId="{2964393C-975A-46C0-8F67-D97D83732097}" srcOrd="0" destOrd="0" presId="urn:microsoft.com/office/officeart/2005/8/layout/funnel1"/>
    <dgm:cxn modelId="{6B619943-FD19-49FB-8D9F-F31BDFF67F5B}" type="presOf" srcId="{DADE7D6F-D41D-4C67-A35F-38436615373C}" destId="{BD0A9270-5BFE-4A64-A900-8DA915A5DE4F}" srcOrd="0" destOrd="0" presId="urn:microsoft.com/office/officeart/2005/8/layout/funnel1"/>
    <dgm:cxn modelId="{85D7AF69-72D1-4503-8DD1-8810759FC631}" srcId="{62908D56-714D-4510-AEDC-B08AB2B44D55}" destId="{DADE7D6F-D41D-4C67-A35F-38436615373C}" srcOrd="3" destOrd="0" parTransId="{6B3506B6-D6C5-4F04-AC84-78C0FD8A1518}" sibTransId="{36086BA1-B1FE-4523-8B53-18C24B86652D}"/>
    <dgm:cxn modelId="{4F7AE686-A383-418C-BBDC-007E0D5FD0CE}" srcId="{62908D56-714D-4510-AEDC-B08AB2B44D55}" destId="{6E2A2EA3-BAAB-4497-A0CF-94093A973055}" srcOrd="1" destOrd="0" parTransId="{94F38B78-8B62-4DD6-9683-0871B4FAAAD9}" sibTransId="{1DF8DB71-DC5C-442A-803B-5A450B73D899}"/>
    <dgm:cxn modelId="{5F8938C5-9A96-46F2-80B2-0AA3F7C05EFE}" srcId="{62908D56-714D-4510-AEDC-B08AB2B44D55}" destId="{68FA5F81-0FF4-4A1F-8361-4C8909667F5F}" srcOrd="0" destOrd="0" parTransId="{00B942EE-C86B-4C05-846C-B0CC58D1F066}" sibTransId="{DE6BA6DA-BD39-4344-AF28-D3D753EFAB77}"/>
    <dgm:cxn modelId="{38CFAA95-1DD7-473D-B0BD-2F9FD62AF4F3}" srcId="{62908D56-714D-4510-AEDC-B08AB2B44D55}" destId="{2BB9856C-0C42-4846-9F99-93DB14735E11}" srcOrd="2" destOrd="0" parTransId="{CD69B145-1838-4489-B5CD-7CD31480560D}" sibTransId="{B1E4D5E0-779E-4397-8523-9FBDCE664ACA}"/>
    <dgm:cxn modelId="{147D1142-382C-4D63-A77D-BB6C2B1F8C93}" type="presOf" srcId="{68FA5F81-0FF4-4A1F-8361-4C8909667F5F}" destId="{59368A0C-0E5D-4433-89A4-41204746221E}" srcOrd="0" destOrd="0" presId="urn:microsoft.com/office/officeart/2005/8/layout/funnel1"/>
    <dgm:cxn modelId="{DFAF67A0-AEDD-4280-B76E-EC2766CCE7CF}" type="presParOf" srcId="{F226546B-F983-4B89-8BF6-B951C8613891}" destId="{2E5A2300-FBA7-4103-91E7-48B8C3D22A44}" srcOrd="0" destOrd="0" presId="urn:microsoft.com/office/officeart/2005/8/layout/funnel1"/>
    <dgm:cxn modelId="{661E4EFA-6BC7-4E3D-8F4A-EA778F4D52E8}" type="presParOf" srcId="{F226546B-F983-4B89-8BF6-B951C8613891}" destId="{3456437F-7B5B-46FB-B82D-98DFFB27E827}" srcOrd="1" destOrd="0" presId="urn:microsoft.com/office/officeart/2005/8/layout/funnel1"/>
    <dgm:cxn modelId="{F80B640E-7DCC-4CD8-8E2D-D654D65A77CF}" type="presParOf" srcId="{F226546B-F983-4B89-8BF6-B951C8613891}" destId="{BD0A9270-5BFE-4A64-A900-8DA915A5DE4F}" srcOrd="2" destOrd="0" presId="urn:microsoft.com/office/officeart/2005/8/layout/funnel1"/>
    <dgm:cxn modelId="{4ED53923-AA6A-437E-BB35-5F142B14A8D0}" type="presParOf" srcId="{F226546B-F983-4B89-8BF6-B951C8613891}" destId="{FB2F3B16-F4A4-4782-9A58-34585EFAE0A3}" srcOrd="3" destOrd="0" presId="urn:microsoft.com/office/officeart/2005/8/layout/funnel1"/>
    <dgm:cxn modelId="{8D8BB55C-4A95-4494-9F62-C1F425552AF4}" type="presParOf" srcId="{F226546B-F983-4B89-8BF6-B951C8613891}" destId="{2964393C-975A-46C0-8F67-D97D83732097}" srcOrd="4" destOrd="0" presId="urn:microsoft.com/office/officeart/2005/8/layout/funnel1"/>
    <dgm:cxn modelId="{D7D83C25-5BD5-4D24-A825-87BD5CCE831D}" type="presParOf" srcId="{F226546B-F983-4B89-8BF6-B951C8613891}" destId="{59368A0C-0E5D-4433-89A4-41204746221E}" srcOrd="5" destOrd="0" presId="urn:microsoft.com/office/officeart/2005/8/layout/funnel1"/>
    <dgm:cxn modelId="{C654CEBD-3B0F-4D70-A047-107141BE4894}" type="presParOf" srcId="{F226546B-F983-4B89-8BF6-B951C8613891}" destId="{78D2C773-A520-497A-8843-EDA9F7B29EE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2D8F9-614D-45AC-8626-467A7D83BC44}">
      <dsp:nvSpPr>
        <dsp:cNvPr id="0" name=""/>
        <dsp:cNvSpPr/>
      </dsp:nvSpPr>
      <dsp:spPr>
        <a:xfrm>
          <a:off x="1122645" y="482461"/>
          <a:ext cx="3227317" cy="3227317"/>
        </a:xfrm>
        <a:prstGeom prst="blockArc">
          <a:avLst>
            <a:gd name="adj1" fmla="val 10800000"/>
            <a:gd name="adj2" fmla="val 16200000"/>
            <a:gd name="adj3" fmla="val 4632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8317C-2E3F-418B-81A8-7D55189DFC12}">
      <dsp:nvSpPr>
        <dsp:cNvPr id="0" name=""/>
        <dsp:cNvSpPr/>
      </dsp:nvSpPr>
      <dsp:spPr>
        <a:xfrm>
          <a:off x="1122645" y="482461"/>
          <a:ext cx="3227317" cy="3227317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4">
            <a:hueOff val="13615358"/>
            <a:satOff val="-15991"/>
            <a:lumOff val="61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E8450-3067-416D-80C2-4A6DD584E74C}">
      <dsp:nvSpPr>
        <dsp:cNvPr id="0" name=""/>
        <dsp:cNvSpPr/>
      </dsp:nvSpPr>
      <dsp:spPr>
        <a:xfrm>
          <a:off x="1122645" y="482461"/>
          <a:ext cx="3227317" cy="3227317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4">
            <a:hueOff val="6807679"/>
            <a:satOff val="-7995"/>
            <a:lumOff val="30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7F758-B35C-483F-909A-5AF452EC8643}">
      <dsp:nvSpPr>
        <dsp:cNvPr id="0" name=""/>
        <dsp:cNvSpPr/>
      </dsp:nvSpPr>
      <dsp:spPr>
        <a:xfrm>
          <a:off x="1122645" y="482461"/>
          <a:ext cx="3227317" cy="3227317"/>
        </a:xfrm>
        <a:prstGeom prst="blockArc">
          <a:avLst>
            <a:gd name="adj1" fmla="val 16200000"/>
            <a:gd name="adj2" fmla="val 0"/>
            <a:gd name="adj3" fmla="val 46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FFB73-6641-4E16-BFF6-9B22F5FF8D2D}">
      <dsp:nvSpPr>
        <dsp:cNvPr id="0" name=""/>
        <dsp:cNvSpPr/>
      </dsp:nvSpPr>
      <dsp:spPr>
        <a:xfrm>
          <a:off x="1994776" y="1354592"/>
          <a:ext cx="1483055" cy="14830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تنظيمات المنهج </a:t>
          </a:r>
          <a:endParaRPr lang="ar-SA" sz="2800" kern="1200" dirty="0"/>
        </a:p>
      </dsp:txBody>
      <dsp:txXfrm>
        <a:off x="2211964" y="1571780"/>
        <a:ext cx="1048679" cy="1048679"/>
      </dsp:txXfrm>
    </dsp:sp>
    <dsp:sp modelId="{473F96F2-5D52-476A-9668-2ACCC9CA9476}">
      <dsp:nvSpPr>
        <dsp:cNvPr id="0" name=""/>
        <dsp:cNvSpPr/>
      </dsp:nvSpPr>
      <dsp:spPr>
        <a:xfrm>
          <a:off x="2217234" y="764"/>
          <a:ext cx="1038138" cy="103813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المعرفة </a:t>
          </a:r>
          <a:endParaRPr lang="ar-SA" sz="2100" kern="1200" dirty="0"/>
        </a:p>
      </dsp:txBody>
      <dsp:txXfrm>
        <a:off x="2369266" y="152796"/>
        <a:ext cx="734074" cy="734074"/>
      </dsp:txXfrm>
    </dsp:sp>
    <dsp:sp modelId="{8D59C205-0EB0-4095-8420-D78B284586D6}">
      <dsp:nvSpPr>
        <dsp:cNvPr id="0" name=""/>
        <dsp:cNvSpPr/>
      </dsp:nvSpPr>
      <dsp:spPr>
        <a:xfrm>
          <a:off x="3793520" y="1577050"/>
          <a:ext cx="1038138" cy="1038138"/>
        </a:xfrm>
        <a:prstGeom prst="ellipse">
          <a:avLst/>
        </a:prstGeom>
        <a:solidFill>
          <a:schemeClr val="accent4">
            <a:hueOff val="6807679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المجتمع</a:t>
          </a:r>
          <a:endParaRPr lang="ar-SA" sz="2100" kern="1200" dirty="0"/>
        </a:p>
      </dsp:txBody>
      <dsp:txXfrm>
        <a:off x="3945552" y="1729082"/>
        <a:ext cx="734074" cy="734074"/>
      </dsp:txXfrm>
    </dsp:sp>
    <dsp:sp modelId="{5BFFCAA2-CE1B-457F-8E31-3B2B38B548A4}">
      <dsp:nvSpPr>
        <dsp:cNvPr id="0" name=""/>
        <dsp:cNvSpPr/>
      </dsp:nvSpPr>
      <dsp:spPr>
        <a:xfrm>
          <a:off x="2217234" y="3153336"/>
          <a:ext cx="1038138" cy="1038138"/>
        </a:xfrm>
        <a:prstGeom prst="ellipse">
          <a:avLst/>
        </a:prstGeom>
        <a:solidFill>
          <a:schemeClr val="accent4">
            <a:hueOff val="13615358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المتعلم </a:t>
          </a:r>
          <a:endParaRPr lang="ar-SA" sz="2100" kern="1200" dirty="0"/>
        </a:p>
      </dsp:txBody>
      <dsp:txXfrm>
        <a:off x="2369266" y="3305368"/>
        <a:ext cx="734074" cy="734074"/>
      </dsp:txXfrm>
    </dsp:sp>
    <dsp:sp modelId="{61F77BE3-E84D-4656-A33A-3BEC6D7C2887}">
      <dsp:nvSpPr>
        <dsp:cNvPr id="0" name=""/>
        <dsp:cNvSpPr/>
      </dsp:nvSpPr>
      <dsp:spPr>
        <a:xfrm>
          <a:off x="640948" y="1577050"/>
          <a:ext cx="1038138" cy="1038138"/>
        </a:xfrm>
        <a:prstGeom prst="ellipse">
          <a:avLst/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مختلطة</a:t>
          </a:r>
          <a:endParaRPr lang="ar-SA" sz="2100" kern="1200" dirty="0"/>
        </a:p>
      </dsp:txBody>
      <dsp:txXfrm>
        <a:off x="792980" y="1729082"/>
        <a:ext cx="734074" cy="734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C3D4B-173C-465A-A74A-47129CA02E26}">
      <dsp:nvSpPr>
        <dsp:cNvPr id="0" name=""/>
        <dsp:cNvSpPr/>
      </dsp:nvSpPr>
      <dsp:spPr>
        <a:xfrm>
          <a:off x="758024" y="1059095"/>
          <a:ext cx="1420189" cy="9472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تعريف النظام المعرفي</a:t>
          </a:r>
          <a:endParaRPr lang="ar-SA" sz="1600" kern="1200" dirty="0"/>
        </a:p>
      </dsp:txBody>
      <dsp:txXfrm>
        <a:off x="985255" y="1059095"/>
        <a:ext cx="1192958" cy="947266"/>
      </dsp:txXfrm>
    </dsp:sp>
    <dsp:sp modelId="{D4B8F04A-1706-40E7-B038-CBB82A865C35}">
      <dsp:nvSpPr>
        <dsp:cNvPr id="0" name=""/>
        <dsp:cNvSpPr/>
      </dsp:nvSpPr>
      <dsp:spPr>
        <a:xfrm>
          <a:off x="758024" y="2006361"/>
          <a:ext cx="1420189" cy="9472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مثال : علم النفس</a:t>
          </a:r>
          <a:endParaRPr lang="ar-SA" sz="1600" kern="1200" dirty="0"/>
        </a:p>
      </dsp:txBody>
      <dsp:txXfrm>
        <a:off x="985255" y="2006361"/>
        <a:ext cx="1192958" cy="947266"/>
      </dsp:txXfrm>
    </dsp:sp>
    <dsp:sp modelId="{34367820-5675-4B30-A3A7-ACF532C649CF}">
      <dsp:nvSpPr>
        <dsp:cNvPr id="0" name=""/>
        <dsp:cNvSpPr/>
      </dsp:nvSpPr>
      <dsp:spPr>
        <a:xfrm>
          <a:off x="590" y="680378"/>
          <a:ext cx="946792" cy="946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تنظيمي </a:t>
          </a:r>
          <a:endParaRPr lang="ar-SA" sz="2000" kern="1200" dirty="0"/>
        </a:p>
      </dsp:txBody>
      <dsp:txXfrm>
        <a:off x="139244" y="819032"/>
        <a:ext cx="669484" cy="669484"/>
      </dsp:txXfrm>
    </dsp:sp>
    <dsp:sp modelId="{3F79114E-F683-4EB7-AA3E-B5B94F20FEF8}">
      <dsp:nvSpPr>
        <dsp:cNvPr id="0" name=""/>
        <dsp:cNvSpPr/>
      </dsp:nvSpPr>
      <dsp:spPr>
        <a:xfrm>
          <a:off x="3125006" y="1059095"/>
          <a:ext cx="1420189" cy="9472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تحديد البيانات و الافكار الداخلة في النظام</a:t>
          </a:r>
          <a:endParaRPr lang="ar-SA" sz="1600" kern="1200" dirty="0"/>
        </a:p>
      </dsp:txBody>
      <dsp:txXfrm>
        <a:off x="3352236" y="1059095"/>
        <a:ext cx="1192958" cy="947266"/>
      </dsp:txXfrm>
    </dsp:sp>
    <dsp:sp modelId="{F29C25AA-AB0E-4DD8-92AF-278A1A4F6CF8}">
      <dsp:nvSpPr>
        <dsp:cNvPr id="0" name=""/>
        <dsp:cNvSpPr/>
      </dsp:nvSpPr>
      <dsp:spPr>
        <a:xfrm>
          <a:off x="3125006" y="2006361"/>
          <a:ext cx="1420189" cy="9472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علم النفس الرياضي</a:t>
          </a:r>
          <a:endParaRPr lang="ar-SA" sz="1600" kern="1200" dirty="0"/>
        </a:p>
      </dsp:txBody>
      <dsp:txXfrm>
        <a:off x="3352236" y="2006361"/>
        <a:ext cx="1192958" cy="947266"/>
      </dsp:txXfrm>
    </dsp:sp>
    <dsp:sp modelId="{B4179E66-D472-4DF5-BF69-64C368DC9AA1}">
      <dsp:nvSpPr>
        <dsp:cNvPr id="0" name=""/>
        <dsp:cNvSpPr/>
      </dsp:nvSpPr>
      <dsp:spPr>
        <a:xfrm>
          <a:off x="2367572" y="680378"/>
          <a:ext cx="946792" cy="946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أساسي</a:t>
          </a:r>
          <a:endParaRPr lang="ar-SA" sz="2000" kern="1200" dirty="0"/>
        </a:p>
      </dsp:txBody>
      <dsp:txXfrm>
        <a:off x="2506226" y="819032"/>
        <a:ext cx="669484" cy="669484"/>
      </dsp:txXfrm>
    </dsp:sp>
    <dsp:sp modelId="{8FBB2CCA-B8B0-4A9D-AE61-B41479F51613}">
      <dsp:nvSpPr>
        <dsp:cNvPr id="0" name=""/>
        <dsp:cNvSpPr/>
      </dsp:nvSpPr>
      <dsp:spPr>
        <a:xfrm>
          <a:off x="5491988" y="1059095"/>
          <a:ext cx="1420189" cy="23649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جمع البيانات و الافكار و النظريات صياغتها في منهج دراسي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المسابقات الرياضية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 dirty="0" smtClean="0"/>
        </a:p>
      </dsp:txBody>
      <dsp:txXfrm>
        <a:off x="5719218" y="1059095"/>
        <a:ext cx="1192958" cy="2364982"/>
      </dsp:txXfrm>
    </dsp:sp>
    <dsp:sp modelId="{945415A6-C0B4-41D9-8EBC-CE1D09011A2A}">
      <dsp:nvSpPr>
        <dsp:cNvPr id="0" name=""/>
        <dsp:cNvSpPr/>
      </dsp:nvSpPr>
      <dsp:spPr>
        <a:xfrm>
          <a:off x="4734554" y="680378"/>
          <a:ext cx="946792" cy="946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تركيبي</a:t>
          </a:r>
          <a:endParaRPr lang="ar-SA" sz="2000" kern="1200" dirty="0"/>
        </a:p>
      </dsp:txBody>
      <dsp:txXfrm>
        <a:off x="4873208" y="819032"/>
        <a:ext cx="669484" cy="669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54701-7CDA-48D5-8FDD-51D9FFC702D1}">
      <dsp:nvSpPr>
        <dsp:cNvPr id="0" name=""/>
        <dsp:cNvSpPr/>
      </dsp:nvSpPr>
      <dsp:spPr>
        <a:xfrm>
          <a:off x="1584175" y="45004"/>
          <a:ext cx="2160240" cy="216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الحساب</a:t>
          </a:r>
          <a:endParaRPr lang="ar-SA" sz="4400" kern="1200" dirty="0"/>
        </a:p>
      </dsp:txBody>
      <dsp:txXfrm>
        <a:off x="1872207" y="423046"/>
        <a:ext cx="1584176" cy="972108"/>
      </dsp:txXfrm>
    </dsp:sp>
    <dsp:sp modelId="{9C12CDCB-FB9D-4334-AD57-5CDA8C5AC2CB}">
      <dsp:nvSpPr>
        <dsp:cNvPr id="0" name=""/>
        <dsp:cNvSpPr/>
      </dsp:nvSpPr>
      <dsp:spPr>
        <a:xfrm>
          <a:off x="2363662" y="1395154"/>
          <a:ext cx="2160240" cy="216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الجبر</a:t>
          </a:r>
          <a:endParaRPr lang="ar-SA" sz="4400" kern="1200" dirty="0"/>
        </a:p>
      </dsp:txBody>
      <dsp:txXfrm>
        <a:off x="3024335" y="1953216"/>
        <a:ext cx="1296144" cy="1188132"/>
      </dsp:txXfrm>
    </dsp:sp>
    <dsp:sp modelId="{17E2C0AA-4CF5-40EB-BEBA-4BDF392FDF7F}">
      <dsp:nvSpPr>
        <dsp:cNvPr id="0" name=""/>
        <dsp:cNvSpPr/>
      </dsp:nvSpPr>
      <dsp:spPr>
        <a:xfrm>
          <a:off x="804689" y="1395154"/>
          <a:ext cx="2160240" cy="216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الهندسة </a:t>
          </a:r>
          <a:endParaRPr lang="ar-SA" sz="4400" kern="1200" dirty="0"/>
        </a:p>
      </dsp:txBody>
      <dsp:txXfrm>
        <a:off x="1008111" y="1953216"/>
        <a:ext cx="1296144" cy="1188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A2300-FBA7-4103-91E7-48B8C3D22A44}">
      <dsp:nvSpPr>
        <dsp:cNvPr id="0" name=""/>
        <dsp:cNvSpPr/>
      </dsp:nvSpPr>
      <dsp:spPr>
        <a:xfrm>
          <a:off x="2037397" y="185737"/>
          <a:ext cx="3686175" cy="128016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6437F-7B5B-46FB-B82D-98DFFB27E827}">
      <dsp:nvSpPr>
        <dsp:cNvPr id="0" name=""/>
        <dsp:cNvSpPr/>
      </dsp:nvSpPr>
      <dsp:spPr>
        <a:xfrm>
          <a:off x="3529012" y="3320415"/>
          <a:ext cx="714375" cy="457200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A9270-5BFE-4A64-A900-8DA915A5DE4F}">
      <dsp:nvSpPr>
        <dsp:cNvPr id="0" name=""/>
        <dsp:cNvSpPr/>
      </dsp:nvSpPr>
      <dsp:spPr>
        <a:xfrm>
          <a:off x="2171699" y="3686174"/>
          <a:ext cx="3429000" cy="85725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/>
            <a:t>التربية الحركية </a:t>
          </a:r>
          <a:endParaRPr lang="ar-SA" sz="3100" b="1" kern="1200" dirty="0"/>
        </a:p>
      </dsp:txBody>
      <dsp:txXfrm>
        <a:off x="2171699" y="3686174"/>
        <a:ext cx="3429000" cy="857250"/>
      </dsp:txXfrm>
    </dsp:sp>
    <dsp:sp modelId="{FB2F3B16-F4A4-4782-9A58-34585EFAE0A3}">
      <dsp:nvSpPr>
        <dsp:cNvPr id="0" name=""/>
        <dsp:cNvSpPr/>
      </dsp:nvSpPr>
      <dsp:spPr>
        <a:xfrm>
          <a:off x="3377564" y="1564766"/>
          <a:ext cx="1285875" cy="1285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smtClean="0"/>
            <a:t>التدريس</a:t>
          </a:r>
          <a:endParaRPr lang="ar-SA" sz="2600" kern="1200" dirty="0"/>
        </a:p>
      </dsp:txBody>
      <dsp:txXfrm>
        <a:off x="3565876" y="1753078"/>
        <a:ext cx="909251" cy="909251"/>
      </dsp:txXfrm>
    </dsp:sp>
    <dsp:sp modelId="{2964393C-975A-46C0-8F67-D97D83732097}">
      <dsp:nvSpPr>
        <dsp:cNvPr id="0" name=""/>
        <dsp:cNvSpPr/>
      </dsp:nvSpPr>
      <dsp:spPr>
        <a:xfrm>
          <a:off x="2457449" y="600074"/>
          <a:ext cx="1285875" cy="1285875"/>
        </a:xfrm>
        <a:prstGeom prst="ellipse">
          <a:avLst/>
        </a:prstGeom>
        <a:solidFill>
          <a:schemeClr val="accent3">
            <a:hueOff val="-707096"/>
            <a:satOff val="3212"/>
            <a:lumOff val="-3725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النفس</a:t>
          </a:r>
          <a:endParaRPr lang="ar-SA" sz="2600" kern="1200" dirty="0"/>
        </a:p>
      </dsp:txBody>
      <dsp:txXfrm>
        <a:off x="2645761" y="788386"/>
        <a:ext cx="909251" cy="909251"/>
      </dsp:txXfrm>
    </dsp:sp>
    <dsp:sp modelId="{59368A0C-0E5D-4433-89A4-41204746221E}">
      <dsp:nvSpPr>
        <dsp:cNvPr id="0" name=""/>
        <dsp:cNvSpPr/>
      </dsp:nvSpPr>
      <dsp:spPr>
        <a:xfrm>
          <a:off x="3771900" y="289178"/>
          <a:ext cx="1285875" cy="1285875"/>
        </a:xfrm>
        <a:prstGeom prst="ellipse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النمو</a:t>
          </a:r>
          <a:endParaRPr lang="ar-SA" sz="2600" kern="1200" dirty="0"/>
        </a:p>
      </dsp:txBody>
      <dsp:txXfrm>
        <a:off x="3960212" y="477490"/>
        <a:ext cx="909251" cy="909251"/>
      </dsp:txXfrm>
    </dsp:sp>
    <dsp:sp modelId="{78D2C773-A520-497A-8843-EDA9F7B29EE4}">
      <dsp:nvSpPr>
        <dsp:cNvPr id="0" name=""/>
        <dsp:cNvSpPr/>
      </dsp:nvSpPr>
      <dsp:spPr>
        <a:xfrm>
          <a:off x="1885949" y="28574"/>
          <a:ext cx="4000500" cy="32004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5972BB-109C-4BE3-96EA-8FF304A0014D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4FBE3B8-A178-412E-AD26-125E59836D6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مقرر: المدخل إلى المناهج</a:t>
            </a:r>
          </a:p>
          <a:p>
            <a:r>
              <a:rPr lang="ar-SA" dirty="0" smtClean="0"/>
              <a:t>د. راشد محمد بن جساس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أنواع المناهج و تنظيماتها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26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/>
          <a:lstStyle/>
          <a:p>
            <a:pPr algn="ctr"/>
            <a:r>
              <a:rPr lang="ar-SA" dirty="0" smtClean="0"/>
              <a:t>مناهج المعرفة المتصلة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طورت </a:t>
            </a:r>
            <a:r>
              <a:rPr lang="ar-SA" dirty="0" smtClean="0"/>
              <a:t>هذه المناهج للتغلب على </a:t>
            </a:r>
            <a:r>
              <a:rPr lang="ar-SA" b="1" dirty="0" smtClean="0"/>
              <a:t>تحديات </a:t>
            </a:r>
            <a:r>
              <a:rPr lang="ar-SA" b="1" dirty="0"/>
              <a:t>واجهة منهج </a:t>
            </a:r>
            <a:r>
              <a:rPr lang="ar-SA" b="1" dirty="0" smtClean="0"/>
              <a:t>المعرفة المفصلة ومنها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حالة الفصام في المعرفة. </a:t>
            </a:r>
            <a:r>
              <a:rPr lang="ar-SA" dirty="0" smtClean="0"/>
              <a:t>التي تسببت بها القاعدة </a:t>
            </a:r>
            <a:r>
              <a:rPr lang="ar-SA" dirty="0"/>
              <a:t>العامة : ان كل نظام معرفي كيان مستقل . </a:t>
            </a:r>
            <a:r>
              <a:rPr lang="ar-SA" dirty="0" smtClean="0"/>
              <a:t>ولاكن </a:t>
            </a:r>
            <a:r>
              <a:rPr lang="ar-SA" dirty="0"/>
              <a:t>العلوم متداخلة مع بعضها البعض . </a:t>
            </a:r>
            <a:r>
              <a:rPr lang="ar-SA" dirty="0" smtClean="0"/>
              <a:t>مثال: يوجد </a:t>
            </a:r>
            <a:r>
              <a:rPr lang="ar-SA" dirty="0"/>
              <a:t>علم نفس </a:t>
            </a:r>
            <a:r>
              <a:rPr lang="ar-SA" dirty="0" smtClean="0"/>
              <a:t>رياضي ، نمو ، علاجي الخ ...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الانفجار المعرفي الذي ادى إلى تضخم المواد الدراسية.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محدودية وقت المنهج . 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sz="1200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19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/>
              <a:t>المنهج المترابط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 يهدف </a:t>
            </a:r>
            <a:r>
              <a:rPr lang="ar-SA" b="1" dirty="0"/>
              <a:t>إلى :  </a:t>
            </a:r>
          </a:p>
          <a:p>
            <a:pPr marL="0" indent="0">
              <a:buNone/>
            </a:pPr>
            <a:r>
              <a:rPr lang="ar-SA" dirty="0"/>
              <a:t>ربط معارف و افكار مادتين او اكثر ، مع بقاء التقسيمات بين المواد قائمة.</a:t>
            </a:r>
          </a:p>
          <a:p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014364852"/>
              </p:ext>
            </p:extLst>
          </p:nvPr>
        </p:nvGraphicFramePr>
        <p:xfrm>
          <a:off x="971600" y="2636912"/>
          <a:ext cx="5328592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3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المنهج المدمج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يقوم </a:t>
            </a:r>
            <a:r>
              <a:rPr lang="ar-SA" dirty="0" smtClean="0"/>
              <a:t>على </a:t>
            </a:r>
            <a:r>
              <a:rPr lang="ar-SA" dirty="0"/>
              <a:t>صناعة منهج </a:t>
            </a:r>
            <a:r>
              <a:rPr lang="ar-SA" dirty="0" smtClean="0"/>
              <a:t>جديد من خلال </a:t>
            </a:r>
            <a:r>
              <a:rPr lang="ar-SA" b="1" dirty="0" smtClean="0"/>
              <a:t>دمج كامل </a:t>
            </a:r>
            <a:r>
              <a:rPr lang="ar-SA" dirty="0" smtClean="0"/>
              <a:t>لموضوعات معينة لمادتين او تخصصين.</a:t>
            </a:r>
          </a:p>
          <a:p>
            <a:r>
              <a:rPr lang="ar-SA" b="1" dirty="0" smtClean="0"/>
              <a:t>خصائصه:</a:t>
            </a:r>
          </a:p>
          <a:p>
            <a:r>
              <a:rPr lang="ar-SA" dirty="0" smtClean="0"/>
              <a:t>يحقق علاقة قوية بين مادتين دراسيتين او اكثر مع بقاء روح المادة الأصلية . </a:t>
            </a:r>
          </a:p>
          <a:p>
            <a:r>
              <a:rPr lang="ar-SA" dirty="0" smtClean="0"/>
              <a:t>يعتمد على تناول المعلم و معالجته لموضوعات المنهج. 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26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مثال لمنهج مدمج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3098924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1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أُطر تنظيمية لربط المعارف بين المواد الدراسية: </a:t>
            </a:r>
            <a:endParaRPr lang="ar-SA" dirty="0"/>
          </a:p>
          <a:p>
            <a:r>
              <a:rPr lang="ar-SA" dirty="0" smtClean="0"/>
              <a:t>التاريخي .</a:t>
            </a:r>
          </a:p>
          <a:p>
            <a:r>
              <a:rPr lang="ar-SA" dirty="0" smtClean="0"/>
              <a:t>القضايا البحثية .</a:t>
            </a:r>
          </a:p>
          <a:p>
            <a:r>
              <a:rPr lang="ar-SA" dirty="0" smtClean="0"/>
              <a:t>المشكلات.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645024"/>
            <a:ext cx="4386322" cy="254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صفي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r>
              <a:rPr lang="ar-SA" b="1" dirty="0" smtClean="0"/>
              <a:t>نشاط 1: </a:t>
            </a:r>
            <a:r>
              <a:rPr lang="ar-SA" b="1" dirty="0"/>
              <a:t>مستخدما أحد الاطر </a:t>
            </a:r>
            <a:r>
              <a:rPr lang="ar-SA" b="1" dirty="0" smtClean="0"/>
              <a:t>التنظيمية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 حدد </a:t>
            </a:r>
            <a:r>
              <a:rPr lang="ar-SA" dirty="0" smtClean="0"/>
              <a:t>مناهج دراسية للمرحلة الثانوية.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أدمج المناهج. 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اعطى اسم للمنهج الجديد.</a:t>
            </a:r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6833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المراجع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smtClean="0"/>
          </a:p>
          <a:p>
            <a:r>
              <a:rPr lang="ar-SA" smtClean="0"/>
              <a:t>سعادة </a:t>
            </a:r>
            <a:r>
              <a:rPr lang="ar-SA" dirty="0" smtClean="0"/>
              <a:t>، جودت ؛ ابراهيم ، عبد الله (2011) تنظيمات المناهج و تخطيطها و تطويرها ، الاردن : دار الشروق ، ص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4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تنظيمات المناهج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يعرف – تنظيم المنهج – </a:t>
            </a:r>
            <a:r>
              <a:rPr lang="ar-SA" b="1" dirty="0" smtClean="0"/>
              <a:t>بـ:</a:t>
            </a:r>
          </a:p>
          <a:p>
            <a:pPr marL="0" indent="0">
              <a:buNone/>
            </a:pPr>
            <a:r>
              <a:rPr lang="ar-SA" dirty="0" smtClean="0"/>
              <a:t>ترتيب </a:t>
            </a:r>
            <a:r>
              <a:rPr lang="ar-SA" dirty="0" smtClean="0"/>
              <a:t>او تنسيق المواقف التعليمية بما فيها من أنماط معرفة و خبرات و ألوان نشاط وغيرها بشكل يساعد على تحقيق أهداف المنهج بدرجة من الوضوح يمكن معها تقويم العائد التربوي على  الطلاب في ضوء مدى تحقيق الاهداف التربوية . </a:t>
            </a:r>
          </a:p>
          <a:p>
            <a:pPr marL="0" indent="0">
              <a:buNone/>
            </a:pPr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val="19776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انواع تنظيمات المناهج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تقسم المناهج إلى تنظيمات منهجية متمركزة حول :</a:t>
            </a:r>
          </a:p>
          <a:p>
            <a:r>
              <a:rPr lang="ar-SA" dirty="0"/>
              <a:t> المعرفة </a:t>
            </a:r>
          </a:p>
          <a:p>
            <a:r>
              <a:rPr lang="ar-SA" dirty="0"/>
              <a:t>المتعلم </a:t>
            </a:r>
          </a:p>
          <a:p>
            <a:r>
              <a:rPr lang="ar-SA" dirty="0"/>
              <a:t>المجتمع</a:t>
            </a:r>
          </a:p>
          <a:p>
            <a:r>
              <a:rPr lang="ar-SA" dirty="0"/>
              <a:t>مختلطة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43735539"/>
              </p:ext>
            </p:extLst>
          </p:nvPr>
        </p:nvGraphicFramePr>
        <p:xfrm>
          <a:off x="395536" y="2492896"/>
          <a:ext cx="5472608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7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المنهج القائم على المعرفة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 </a:t>
            </a:r>
            <a:endParaRPr lang="ar-SA" b="1" dirty="0" smtClean="0"/>
          </a:p>
          <a:p>
            <a:pPr marL="0" indent="0">
              <a:buNone/>
            </a:pPr>
            <a:r>
              <a:rPr lang="ar-SA" b="1" dirty="0" smtClean="0"/>
              <a:t>يتكون المنهج القائم على المعرفة من النظم التالية: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المنفصلة.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المتصلة. </a:t>
            </a:r>
          </a:p>
        </p:txBody>
      </p:sp>
    </p:spTree>
    <p:extLst>
      <p:ext uri="{BB962C8B-B14F-4D97-AF65-F5344CB8AC3E}">
        <p14:creationId xmlns:p14="http://schemas.microsoft.com/office/powerpoint/2010/main" val="20898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أولاً: مناهج المعرفة المنفصلة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مقدمة 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تركز </a:t>
            </a:r>
            <a:r>
              <a:rPr lang="ar-SA" dirty="0"/>
              <a:t>على المعرفة ومن ثم تحافظ على البناء المنطقي في تنظيمها و تقديمها للمتعلم.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تعتمد اساس فلسفيا يرى ان العقل اهم من الجسم.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وظيفة التربية هي تزويد العقل بالمعارف والقيم ليسمو.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اعتمدت اساسا نفسياً يفترض تقسيم العقل إلى ملكات منفصلة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08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أشكال </a:t>
            </a:r>
            <a:r>
              <a:rPr lang="ar-SA" dirty="0"/>
              <a:t>مناهج المعرفة المنفصلة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أولاً: منهج المواد الدراسية المنفصلة </a:t>
            </a:r>
          </a:p>
          <a:p>
            <a:endParaRPr lang="ar-SA" dirty="0"/>
          </a:p>
          <a:p>
            <a:r>
              <a:rPr lang="ar-SA" b="1" dirty="0" smtClean="0"/>
              <a:t>خصائصه: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النظر إلى المعرفة كغاية في ذاتها 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اختيار محتوى المنهج وتنظيمه في إطار معرفي . 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الاعتماد على التلقين في الموقف التعليمي.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الفهم الضيق لمغزى الوسائل التعليمية.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تقييم المتعلمين عن طريق قدراتهم على الحفظ والاسترجاع.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الاقتصار في تخطيطه على المتخصصين في المادة الدراسية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الاقتصار </a:t>
            </a:r>
            <a:r>
              <a:rPr lang="ar-SA" dirty="0"/>
              <a:t>في الفرص التعليمية على ما يحدث داخل حجرة الدراسة. 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404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2064396"/>
              </p:ext>
            </p:extLst>
          </p:nvPr>
        </p:nvGraphicFramePr>
        <p:xfrm>
          <a:off x="1547664" y="1772816"/>
          <a:ext cx="5601816" cy="370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763688" y="5733256"/>
            <a:ext cx="691276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شكل 1 : وقت تقديم الانشطة الرياضية بمدارس البنين الثانوية بالرياض</a:t>
            </a:r>
            <a:endParaRPr lang="en-US" sz="2400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793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ثانياً: منهج النظام المعرفي</a:t>
            </a:r>
          </a:p>
          <a:p>
            <a:endParaRPr lang="ar-SA" b="1" dirty="0" smtClean="0"/>
          </a:p>
          <a:p>
            <a:r>
              <a:rPr lang="ar-SA" b="1" dirty="0"/>
              <a:t>خصائصه: </a:t>
            </a:r>
          </a:p>
          <a:p>
            <a:r>
              <a:rPr lang="ar-SA" dirty="0"/>
              <a:t>يركز مدخل النظم المعرفية في تنظيم المنهج على بناء المعرفة في كل مجال متخصص. </a:t>
            </a:r>
          </a:p>
          <a:p>
            <a:r>
              <a:rPr lang="ar-SA" dirty="0"/>
              <a:t>يهتم بطرق الاستقصاء و البحث للحصول على المعرفة. </a:t>
            </a:r>
          </a:p>
          <a:p>
            <a:r>
              <a:rPr lang="ar-SA" dirty="0"/>
              <a:t>ينظر الى المتعلم على انه تلميذ متخصص .</a:t>
            </a:r>
          </a:p>
          <a:p>
            <a:pPr marL="0" indent="0">
              <a:buNone/>
            </a:pPr>
            <a:r>
              <a:rPr lang="ar-SA" b="1" dirty="0" smtClean="0"/>
              <a:t>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75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ar-SA" b="1" dirty="0"/>
              <a:t>انواع بناء المعرفة : </a:t>
            </a:r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2319725142"/>
              </p:ext>
            </p:extLst>
          </p:nvPr>
        </p:nvGraphicFramePr>
        <p:xfrm>
          <a:off x="1403648" y="2276872"/>
          <a:ext cx="69127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1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257</TotalTime>
  <Words>524</Words>
  <Application>Microsoft Office PowerPoint</Application>
  <PresentationFormat>عرض على الشاشة (3:4)‏</PresentationFormat>
  <Paragraphs>103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موازنة</vt:lpstr>
      <vt:lpstr>أنواع المناهج و تنظيماتها</vt:lpstr>
      <vt:lpstr>تنظيمات المناهج</vt:lpstr>
      <vt:lpstr>انواع تنظيمات المناهج</vt:lpstr>
      <vt:lpstr>المنهج القائم على المعرفة</vt:lpstr>
      <vt:lpstr>أولاً: مناهج المعرفة المنفصلة </vt:lpstr>
      <vt:lpstr>أشكال مناهج المعرفة المنفصلة </vt:lpstr>
      <vt:lpstr>عرض تقديمي في PowerPoint</vt:lpstr>
      <vt:lpstr>عرض تقديمي في PowerPoint</vt:lpstr>
      <vt:lpstr>عرض تقديمي في PowerPoint</vt:lpstr>
      <vt:lpstr>مناهج المعرفة المتصلة </vt:lpstr>
      <vt:lpstr>المنهج المترابط </vt:lpstr>
      <vt:lpstr>المنهج المدمج </vt:lpstr>
      <vt:lpstr>مثال لمنهج مدمج</vt:lpstr>
      <vt:lpstr>عرض تقديمي في PowerPoint</vt:lpstr>
      <vt:lpstr>نشاط صفي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المناهج و تنظيماتها</dc:title>
  <dc:creator>user</dc:creator>
  <cp:lastModifiedBy>user</cp:lastModifiedBy>
  <cp:revision>34</cp:revision>
  <dcterms:created xsi:type="dcterms:W3CDTF">2013-03-11T05:37:55Z</dcterms:created>
  <dcterms:modified xsi:type="dcterms:W3CDTF">2013-04-21T07:25:02Z</dcterms:modified>
</cp:coreProperties>
</file>