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83" r:id="rId5"/>
    <p:sldId id="294" r:id="rId6"/>
    <p:sldId id="284" r:id="rId7"/>
    <p:sldId id="295" r:id="rId8"/>
    <p:sldId id="285" r:id="rId9"/>
    <p:sldId id="286" r:id="rId10"/>
    <p:sldId id="287" r:id="rId11"/>
    <p:sldId id="288" r:id="rId12"/>
    <p:sldId id="296" r:id="rId13"/>
    <p:sldId id="289" r:id="rId14"/>
    <p:sldId id="297" r:id="rId15"/>
    <p:sldId id="290" r:id="rId16"/>
    <p:sldId id="291" r:id="rId17"/>
    <p:sldId id="298" r:id="rId18"/>
    <p:sldId id="292" r:id="rId19"/>
    <p:sldId id="293"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Colton Gigot" initials="CG" lastIdx="2" clrIdx="1"/>
  <p:cmAuthor id="2" name="Hannah Masters"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E9A0E-CF16-46D9-9491-C661F6820F93}" v="15" dt="2018-08-01T14:40:35.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5" y="1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A07E9A0E-CF16-46D9-9491-C661F6820F93}"/>
    <pc:docChg chg="custSel modSld">
      <pc:chgData name="Abby Lewis" userId="13d6ce0e51e855a8" providerId="LiveId" clId="{A07E9A0E-CF16-46D9-9491-C661F6820F93}" dt="2018-08-01T14:40:35.916" v="14" actId="20577"/>
      <pc:docMkLst>
        <pc:docMk/>
      </pc:docMkLst>
      <pc:sldChg chg="modSp delCm modCm">
        <pc:chgData name="Abby Lewis" userId="13d6ce0e51e855a8" providerId="LiveId" clId="{A07E9A0E-CF16-46D9-9491-C661F6820F93}" dt="2018-08-01T14:40:35.916" v="14" actId="20577"/>
        <pc:sldMkLst>
          <pc:docMk/>
          <pc:sldMk cId="812665408" sldId="287"/>
        </pc:sldMkLst>
        <pc:spChg chg="mod">
          <ac:chgData name="Abby Lewis" userId="13d6ce0e51e855a8" providerId="LiveId" clId="{A07E9A0E-CF16-46D9-9491-C661F6820F93}" dt="2018-08-01T14:40:35.916" v="14" actId="20577"/>
          <ac:spMkLst>
            <pc:docMk/>
            <pc:sldMk cId="812665408" sldId="287"/>
            <ac:spMk id="3" creationId="{7196D3AD-0D78-450E-A7EC-FD6B82F38AAA}"/>
          </ac:spMkLst>
        </pc:spChg>
      </pc:sldChg>
      <pc:sldChg chg="modSp">
        <pc:chgData name="Abby Lewis" userId="13d6ce0e51e855a8" providerId="LiveId" clId="{A07E9A0E-CF16-46D9-9491-C661F6820F93}" dt="2018-08-01T14:40:28.683" v="4" actId="27636"/>
        <pc:sldMkLst>
          <pc:docMk/>
          <pc:sldMk cId="355005318" sldId="295"/>
        </pc:sldMkLst>
        <pc:spChg chg="mod">
          <ac:chgData name="Abby Lewis" userId="13d6ce0e51e855a8" providerId="LiveId" clId="{A07E9A0E-CF16-46D9-9491-C661F6820F93}" dt="2018-08-01T14:40:28.683" v="4" actId="27636"/>
          <ac:spMkLst>
            <pc:docMk/>
            <pc:sldMk cId="355005318" sldId="295"/>
            <ac:spMk id="2" creationId="{CC2825CF-63E4-4062-B251-A7683B3668D6}"/>
          </ac:spMkLst>
        </pc:spChg>
      </pc:sldChg>
    </pc:docChg>
  </pc:docChgLst>
  <pc:docChgLst>
    <pc:chgData name="Abby Lewis" userId="13d6ce0e51e855a8" providerId="LiveId" clId="{3E4E4AE3-6107-44DF-83D6-3CF710581A71}"/>
    <pc:docChg chg="undo redo custSel mod addSld delSld modSld sldOrd">
      <pc:chgData name="Abby Lewis" userId="13d6ce0e51e855a8" providerId="LiveId" clId="{3E4E4AE3-6107-44DF-83D6-3CF710581A71}" dt="2018-07-26T16:15:41.557" v="2718" actId="20577"/>
      <pc:docMkLst>
        <pc:docMk/>
      </pc:docMkLst>
      <pc:sldChg chg="modSp">
        <pc:chgData name="Abby Lewis" userId="13d6ce0e51e855a8" providerId="LiveId" clId="{3E4E4AE3-6107-44DF-83D6-3CF710581A71}" dt="2018-07-26T16:14:52.671" v="2716" actId="1076"/>
        <pc:sldMkLst>
          <pc:docMk/>
          <pc:sldMk cId="2852196707" sldId="271"/>
        </pc:sldMkLst>
        <pc:spChg chg="mod">
          <ac:chgData name="Abby Lewis" userId="13d6ce0e51e855a8" providerId="LiveId" clId="{3E4E4AE3-6107-44DF-83D6-3CF710581A71}" dt="2018-07-26T16:11:34.268" v="2569" actId="1076"/>
          <ac:spMkLst>
            <pc:docMk/>
            <pc:sldMk cId="2852196707" sldId="271"/>
            <ac:spMk id="2" creationId="{A753808E-69B9-4996-84BF-F9E22B8BBE02}"/>
          </ac:spMkLst>
        </pc:spChg>
        <pc:spChg chg="mod">
          <ac:chgData name="Abby Lewis" userId="13d6ce0e51e855a8" providerId="LiveId" clId="{3E4E4AE3-6107-44DF-83D6-3CF710581A71}" dt="2018-07-26T16:14:52.671" v="2716" actId="1076"/>
          <ac:spMkLst>
            <pc:docMk/>
            <pc:sldMk cId="2852196707" sldId="271"/>
            <ac:spMk id="3" creationId="{105256A0-1638-49F2-94C4-C5CA8CBB4DC1}"/>
          </ac:spMkLst>
        </pc:spChg>
      </pc:sldChg>
      <pc:sldChg chg="addSp modSp">
        <pc:chgData name="Abby Lewis" userId="13d6ce0e51e855a8" providerId="LiveId" clId="{3E4E4AE3-6107-44DF-83D6-3CF710581A71}" dt="2018-07-26T14:18:30.861" v="255" actId="1076"/>
        <pc:sldMkLst>
          <pc:docMk/>
          <pc:sldMk cId="3409917612" sldId="276"/>
        </pc:sldMkLst>
        <pc:spChg chg="mod">
          <ac:chgData name="Abby Lewis" userId="13d6ce0e51e855a8" providerId="LiveId" clId="{3E4E4AE3-6107-44DF-83D6-3CF710581A71}" dt="2018-07-26T14:11:31.051" v="3" actId="1036"/>
          <ac:spMkLst>
            <pc:docMk/>
            <pc:sldMk cId="3409917612" sldId="276"/>
            <ac:spMk id="2" creationId="{CC2825CF-63E4-4062-B251-A7683B3668D6}"/>
          </ac:spMkLst>
        </pc:spChg>
        <pc:spChg chg="add mod">
          <ac:chgData name="Abby Lewis" userId="13d6ce0e51e855a8" providerId="LiveId" clId="{3E4E4AE3-6107-44DF-83D6-3CF710581A71}" dt="2018-07-26T14:18:30.861" v="255" actId="1076"/>
          <ac:spMkLst>
            <pc:docMk/>
            <pc:sldMk cId="3409917612" sldId="276"/>
            <ac:spMk id="3" creationId="{A8A38AA4-9470-4508-B02D-AFA4359DD6D7}"/>
          </ac:spMkLst>
        </pc:spChg>
      </pc:sldChg>
      <pc:sldChg chg="addSp modSp">
        <pc:chgData name="Abby Lewis" userId="13d6ce0e51e855a8" providerId="LiveId" clId="{3E4E4AE3-6107-44DF-83D6-3CF710581A71}" dt="2018-07-26T14:44:34.989" v="531" actId="1076"/>
        <pc:sldMkLst>
          <pc:docMk/>
          <pc:sldMk cId="2097151117" sldId="282"/>
        </pc:sldMkLst>
        <pc:spChg chg="mod">
          <ac:chgData name="Abby Lewis" userId="13d6ce0e51e855a8" providerId="LiveId" clId="{3E4E4AE3-6107-44DF-83D6-3CF710581A71}" dt="2018-07-26T14:44:34.989" v="531" actId="1076"/>
          <ac:spMkLst>
            <pc:docMk/>
            <pc:sldMk cId="2097151117" sldId="282"/>
            <ac:spMk id="2" creationId="{CC2825CF-63E4-4062-B251-A7683B3668D6}"/>
          </ac:spMkLst>
        </pc:spChg>
        <pc:spChg chg="add mod">
          <ac:chgData name="Abby Lewis" userId="13d6ce0e51e855a8" providerId="LiveId" clId="{3E4E4AE3-6107-44DF-83D6-3CF710581A71}" dt="2018-07-26T14:44:29.250" v="529" actId="1076"/>
          <ac:spMkLst>
            <pc:docMk/>
            <pc:sldMk cId="2097151117" sldId="282"/>
            <ac:spMk id="3" creationId="{09AA3C26-3157-4DB1-B438-4291FA6D1F79}"/>
          </ac:spMkLst>
        </pc:spChg>
      </pc:sldChg>
      <pc:sldChg chg="modSp">
        <pc:chgData name="Abby Lewis" userId="13d6ce0e51e855a8" providerId="LiveId" clId="{3E4E4AE3-6107-44DF-83D6-3CF710581A71}" dt="2018-07-26T16:15:41.557" v="2718" actId="20577"/>
        <pc:sldMkLst>
          <pc:docMk/>
          <pc:sldMk cId="2598718038" sldId="283"/>
        </pc:sldMkLst>
        <pc:spChg chg="mod">
          <ac:chgData name="Abby Lewis" userId="13d6ce0e51e855a8" providerId="LiveId" clId="{3E4E4AE3-6107-44DF-83D6-3CF710581A71}" dt="2018-07-26T14:53:38.701" v="836" actId="1076"/>
          <ac:spMkLst>
            <pc:docMk/>
            <pc:sldMk cId="2598718038" sldId="283"/>
            <ac:spMk id="2" creationId="{CC2825CF-63E4-4062-B251-A7683B3668D6}"/>
          </ac:spMkLst>
        </pc:spChg>
        <pc:spChg chg="mod">
          <ac:chgData name="Abby Lewis" userId="13d6ce0e51e855a8" providerId="LiveId" clId="{3E4E4AE3-6107-44DF-83D6-3CF710581A71}" dt="2018-07-26T16:15:41.557" v="2718" actId="20577"/>
          <ac:spMkLst>
            <pc:docMk/>
            <pc:sldMk cId="2598718038" sldId="283"/>
            <ac:spMk id="3" creationId="{7196D3AD-0D78-450E-A7EC-FD6B82F38AAA}"/>
          </ac:spMkLst>
        </pc:spChg>
      </pc:sldChg>
      <pc:sldChg chg="modSp">
        <pc:chgData name="Abby Lewis" userId="13d6ce0e51e855a8" providerId="LiveId" clId="{3E4E4AE3-6107-44DF-83D6-3CF710581A71}" dt="2018-07-26T15:18:00.770" v="1032" actId="1076"/>
        <pc:sldMkLst>
          <pc:docMk/>
          <pc:sldMk cId="781916604" sldId="284"/>
        </pc:sldMkLst>
        <pc:spChg chg="mod">
          <ac:chgData name="Abby Lewis" userId="13d6ce0e51e855a8" providerId="LiveId" clId="{3E4E4AE3-6107-44DF-83D6-3CF710581A71}" dt="2018-07-26T14:57:20.569" v="921" actId="1076"/>
          <ac:spMkLst>
            <pc:docMk/>
            <pc:sldMk cId="781916604" sldId="284"/>
            <ac:spMk id="2" creationId="{CC2825CF-63E4-4062-B251-A7683B3668D6}"/>
          </ac:spMkLst>
        </pc:spChg>
        <pc:spChg chg="mod">
          <ac:chgData name="Abby Lewis" userId="13d6ce0e51e855a8" providerId="LiveId" clId="{3E4E4AE3-6107-44DF-83D6-3CF710581A71}" dt="2018-07-26T15:18:00.770" v="1032" actId="1076"/>
          <ac:spMkLst>
            <pc:docMk/>
            <pc:sldMk cId="781916604" sldId="284"/>
            <ac:spMk id="3" creationId="{7196D3AD-0D78-450E-A7EC-FD6B82F38AAA}"/>
          </ac:spMkLst>
        </pc:spChg>
      </pc:sldChg>
      <pc:sldChg chg="modSp">
        <pc:chgData name="Abby Lewis" userId="13d6ce0e51e855a8" providerId="LiveId" clId="{3E4E4AE3-6107-44DF-83D6-3CF710581A71}" dt="2018-07-26T15:22:54.098" v="1204" actId="20577"/>
        <pc:sldMkLst>
          <pc:docMk/>
          <pc:sldMk cId="1232928597" sldId="285"/>
        </pc:sldMkLst>
        <pc:spChg chg="mod">
          <ac:chgData name="Abby Lewis" userId="13d6ce0e51e855a8" providerId="LiveId" clId="{3E4E4AE3-6107-44DF-83D6-3CF710581A71}" dt="2018-07-26T15:17:26.494" v="1028" actId="14100"/>
          <ac:spMkLst>
            <pc:docMk/>
            <pc:sldMk cId="1232928597" sldId="285"/>
            <ac:spMk id="2" creationId="{CC2825CF-63E4-4062-B251-A7683B3668D6}"/>
          </ac:spMkLst>
        </pc:spChg>
        <pc:spChg chg="mod">
          <ac:chgData name="Abby Lewis" userId="13d6ce0e51e855a8" providerId="LiveId" clId="{3E4E4AE3-6107-44DF-83D6-3CF710581A71}" dt="2018-07-26T15:22:54.098" v="1204" actId="20577"/>
          <ac:spMkLst>
            <pc:docMk/>
            <pc:sldMk cId="1232928597" sldId="285"/>
            <ac:spMk id="3" creationId="{7196D3AD-0D78-450E-A7EC-FD6B82F38AAA}"/>
          </ac:spMkLst>
        </pc:spChg>
      </pc:sldChg>
      <pc:sldChg chg="modSp">
        <pc:chgData name="Abby Lewis" userId="13d6ce0e51e855a8" providerId="LiveId" clId="{3E4E4AE3-6107-44DF-83D6-3CF710581A71}" dt="2018-07-26T15:28:21.877" v="1430" actId="1076"/>
        <pc:sldMkLst>
          <pc:docMk/>
          <pc:sldMk cId="3336422187" sldId="286"/>
        </pc:sldMkLst>
        <pc:spChg chg="mod">
          <ac:chgData name="Abby Lewis" userId="13d6ce0e51e855a8" providerId="LiveId" clId="{3E4E4AE3-6107-44DF-83D6-3CF710581A71}" dt="2018-07-26T15:23:09.019" v="1206" actId="14100"/>
          <ac:spMkLst>
            <pc:docMk/>
            <pc:sldMk cId="3336422187" sldId="286"/>
            <ac:spMk id="2" creationId="{CC2825CF-63E4-4062-B251-A7683B3668D6}"/>
          </ac:spMkLst>
        </pc:spChg>
        <pc:spChg chg="mod">
          <ac:chgData name="Abby Lewis" userId="13d6ce0e51e855a8" providerId="LiveId" clId="{3E4E4AE3-6107-44DF-83D6-3CF710581A71}" dt="2018-07-26T15:28:21.877" v="1430" actId="1076"/>
          <ac:spMkLst>
            <pc:docMk/>
            <pc:sldMk cId="3336422187" sldId="286"/>
            <ac:spMk id="3" creationId="{7196D3AD-0D78-450E-A7EC-FD6B82F38AAA}"/>
          </ac:spMkLst>
        </pc:spChg>
      </pc:sldChg>
      <pc:sldChg chg="modSp">
        <pc:chgData name="Abby Lewis" userId="13d6ce0e51e855a8" providerId="LiveId" clId="{3E4E4AE3-6107-44DF-83D6-3CF710581A71}" dt="2018-07-26T15:30:16.204" v="1455" actId="20577"/>
        <pc:sldMkLst>
          <pc:docMk/>
          <pc:sldMk cId="812665408" sldId="287"/>
        </pc:sldMkLst>
        <pc:spChg chg="mod">
          <ac:chgData name="Abby Lewis" userId="13d6ce0e51e855a8" providerId="LiveId" clId="{3E4E4AE3-6107-44DF-83D6-3CF710581A71}" dt="2018-07-26T15:28:33.145" v="1431" actId="14100"/>
          <ac:spMkLst>
            <pc:docMk/>
            <pc:sldMk cId="812665408" sldId="287"/>
            <ac:spMk id="2" creationId="{CC2825CF-63E4-4062-B251-A7683B3668D6}"/>
          </ac:spMkLst>
        </pc:spChg>
        <pc:spChg chg="mod">
          <ac:chgData name="Abby Lewis" userId="13d6ce0e51e855a8" providerId="LiveId" clId="{3E4E4AE3-6107-44DF-83D6-3CF710581A71}" dt="2018-07-26T15:30:16.204" v="1455" actId="20577"/>
          <ac:spMkLst>
            <pc:docMk/>
            <pc:sldMk cId="812665408" sldId="287"/>
            <ac:spMk id="3" creationId="{7196D3AD-0D78-450E-A7EC-FD6B82F38AAA}"/>
          </ac:spMkLst>
        </pc:spChg>
      </pc:sldChg>
      <pc:sldChg chg="modSp">
        <pc:chgData name="Abby Lewis" userId="13d6ce0e51e855a8" providerId="LiveId" clId="{3E4E4AE3-6107-44DF-83D6-3CF710581A71}" dt="2018-07-26T15:33:17.528" v="1504" actId="1076"/>
        <pc:sldMkLst>
          <pc:docMk/>
          <pc:sldMk cId="3139796003" sldId="288"/>
        </pc:sldMkLst>
        <pc:spChg chg="mod">
          <ac:chgData name="Abby Lewis" userId="13d6ce0e51e855a8" providerId="LiveId" clId="{3E4E4AE3-6107-44DF-83D6-3CF710581A71}" dt="2018-07-26T15:33:17.528" v="1504" actId="1076"/>
          <ac:spMkLst>
            <pc:docMk/>
            <pc:sldMk cId="3139796003" sldId="288"/>
            <ac:spMk id="2" creationId="{CC2825CF-63E4-4062-B251-A7683B3668D6}"/>
          </ac:spMkLst>
        </pc:spChg>
        <pc:spChg chg="mod">
          <ac:chgData name="Abby Lewis" userId="13d6ce0e51e855a8" providerId="LiveId" clId="{3E4E4AE3-6107-44DF-83D6-3CF710581A71}" dt="2018-07-26T15:33:14.527" v="1503" actId="1076"/>
          <ac:spMkLst>
            <pc:docMk/>
            <pc:sldMk cId="3139796003" sldId="288"/>
            <ac:spMk id="3" creationId="{7196D3AD-0D78-450E-A7EC-FD6B82F38AAA}"/>
          </ac:spMkLst>
        </pc:spChg>
      </pc:sldChg>
      <pc:sldChg chg="modSp">
        <pc:chgData name="Abby Lewis" userId="13d6ce0e51e855a8" providerId="LiveId" clId="{3E4E4AE3-6107-44DF-83D6-3CF710581A71}" dt="2018-07-26T15:48:19.055" v="2094" actId="1076"/>
        <pc:sldMkLst>
          <pc:docMk/>
          <pc:sldMk cId="3606929874" sldId="289"/>
        </pc:sldMkLst>
        <pc:spChg chg="mod">
          <ac:chgData name="Abby Lewis" userId="13d6ce0e51e855a8" providerId="LiveId" clId="{3E4E4AE3-6107-44DF-83D6-3CF710581A71}" dt="2018-07-26T15:38:06.961" v="1818" actId="14100"/>
          <ac:spMkLst>
            <pc:docMk/>
            <pc:sldMk cId="3606929874" sldId="289"/>
            <ac:spMk id="2" creationId="{CC2825CF-63E4-4062-B251-A7683B3668D6}"/>
          </ac:spMkLst>
        </pc:spChg>
        <pc:spChg chg="mod">
          <ac:chgData name="Abby Lewis" userId="13d6ce0e51e855a8" providerId="LiveId" clId="{3E4E4AE3-6107-44DF-83D6-3CF710581A71}" dt="2018-07-26T15:48:19.055" v="2094" actId="1076"/>
          <ac:spMkLst>
            <pc:docMk/>
            <pc:sldMk cId="3606929874" sldId="289"/>
            <ac:spMk id="3" creationId="{7196D3AD-0D78-450E-A7EC-FD6B82F38AAA}"/>
          </ac:spMkLst>
        </pc:spChg>
      </pc:sldChg>
      <pc:sldChg chg="modSp">
        <pc:chgData name="Abby Lewis" userId="13d6ce0e51e855a8" providerId="LiveId" clId="{3E4E4AE3-6107-44DF-83D6-3CF710581A71}" dt="2018-07-26T15:54:24.166" v="2181" actId="14100"/>
        <pc:sldMkLst>
          <pc:docMk/>
          <pc:sldMk cId="124958206" sldId="290"/>
        </pc:sldMkLst>
        <pc:spChg chg="mod">
          <ac:chgData name="Abby Lewis" userId="13d6ce0e51e855a8" providerId="LiveId" clId="{3E4E4AE3-6107-44DF-83D6-3CF710581A71}" dt="2018-07-26T15:45:50.472" v="1969" actId="1076"/>
          <ac:spMkLst>
            <pc:docMk/>
            <pc:sldMk cId="124958206" sldId="290"/>
            <ac:spMk id="2" creationId="{CC2825CF-63E4-4062-B251-A7683B3668D6}"/>
          </ac:spMkLst>
        </pc:spChg>
        <pc:spChg chg="mod">
          <ac:chgData name="Abby Lewis" userId="13d6ce0e51e855a8" providerId="LiveId" clId="{3E4E4AE3-6107-44DF-83D6-3CF710581A71}" dt="2018-07-26T15:54:24.166" v="2181" actId="14100"/>
          <ac:spMkLst>
            <pc:docMk/>
            <pc:sldMk cId="124958206" sldId="290"/>
            <ac:spMk id="3" creationId="{7196D3AD-0D78-450E-A7EC-FD6B82F38AAA}"/>
          </ac:spMkLst>
        </pc:spChg>
      </pc:sldChg>
      <pc:sldChg chg="modSp">
        <pc:chgData name="Abby Lewis" userId="13d6ce0e51e855a8" providerId="LiveId" clId="{3E4E4AE3-6107-44DF-83D6-3CF710581A71}" dt="2018-07-26T16:00:36.203" v="2277" actId="1076"/>
        <pc:sldMkLst>
          <pc:docMk/>
          <pc:sldMk cId="1860973481" sldId="291"/>
        </pc:sldMkLst>
        <pc:spChg chg="mod">
          <ac:chgData name="Abby Lewis" userId="13d6ce0e51e855a8" providerId="LiveId" clId="{3E4E4AE3-6107-44DF-83D6-3CF710581A71}" dt="2018-07-26T16:00:36.203" v="2277" actId="1076"/>
          <ac:spMkLst>
            <pc:docMk/>
            <pc:sldMk cId="1860973481" sldId="291"/>
            <ac:spMk id="2" creationId="{CC2825CF-63E4-4062-B251-A7683B3668D6}"/>
          </ac:spMkLst>
        </pc:spChg>
        <pc:spChg chg="mod">
          <ac:chgData name="Abby Lewis" userId="13d6ce0e51e855a8" providerId="LiveId" clId="{3E4E4AE3-6107-44DF-83D6-3CF710581A71}" dt="2018-07-26T16:00:33.022" v="2276" actId="1076"/>
          <ac:spMkLst>
            <pc:docMk/>
            <pc:sldMk cId="1860973481" sldId="291"/>
            <ac:spMk id="3" creationId="{7196D3AD-0D78-450E-A7EC-FD6B82F38AAA}"/>
          </ac:spMkLst>
        </pc:spChg>
      </pc:sldChg>
      <pc:sldChg chg="modSp">
        <pc:chgData name="Abby Lewis" userId="13d6ce0e51e855a8" providerId="LiveId" clId="{3E4E4AE3-6107-44DF-83D6-3CF710581A71}" dt="2018-07-26T16:07:26.665" v="2513" actId="1076"/>
        <pc:sldMkLst>
          <pc:docMk/>
          <pc:sldMk cId="1419397500" sldId="292"/>
        </pc:sldMkLst>
        <pc:spChg chg="mod">
          <ac:chgData name="Abby Lewis" userId="13d6ce0e51e855a8" providerId="LiveId" clId="{3E4E4AE3-6107-44DF-83D6-3CF710581A71}" dt="2018-07-26T16:03:59.614" v="2398" actId="14100"/>
          <ac:spMkLst>
            <pc:docMk/>
            <pc:sldMk cId="1419397500" sldId="292"/>
            <ac:spMk id="2" creationId="{CC2825CF-63E4-4062-B251-A7683B3668D6}"/>
          </ac:spMkLst>
        </pc:spChg>
        <pc:spChg chg="mod">
          <ac:chgData name="Abby Lewis" userId="13d6ce0e51e855a8" providerId="LiveId" clId="{3E4E4AE3-6107-44DF-83D6-3CF710581A71}" dt="2018-07-26T16:07:26.665" v="2513" actId="1076"/>
          <ac:spMkLst>
            <pc:docMk/>
            <pc:sldMk cId="1419397500" sldId="292"/>
            <ac:spMk id="3" creationId="{7196D3AD-0D78-450E-A7EC-FD6B82F38AAA}"/>
          </ac:spMkLst>
        </pc:spChg>
      </pc:sldChg>
      <pc:sldChg chg="modSp">
        <pc:chgData name="Abby Lewis" userId="13d6ce0e51e855a8" providerId="LiveId" clId="{3E4E4AE3-6107-44DF-83D6-3CF710581A71}" dt="2018-07-26T16:11:03.528" v="2568" actId="20577"/>
        <pc:sldMkLst>
          <pc:docMk/>
          <pc:sldMk cId="2560108550" sldId="293"/>
        </pc:sldMkLst>
        <pc:spChg chg="mod">
          <ac:chgData name="Abby Lewis" userId="13d6ce0e51e855a8" providerId="LiveId" clId="{3E4E4AE3-6107-44DF-83D6-3CF710581A71}" dt="2018-07-26T16:08:01.459" v="2516" actId="14100"/>
          <ac:spMkLst>
            <pc:docMk/>
            <pc:sldMk cId="2560108550" sldId="293"/>
            <ac:spMk id="2" creationId="{CC2825CF-63E4-4062-B251-A7683B3668D6}"/>
          </ac:spMkLst>
        </pc:spChg>
        <pc:spChg chg="mod">
          <ac:chgData name="Abby Lewis" userId="13d6ce0e51e855a8" providerId="LiveId" clId="{3E4E4AE3-6107-44DF-83D6-3CF710581A71}" dt="2018-07-26T16:11:03.528" v="2568" actId="20577"/>
          <ac:spMkLst>
            <pc:docMk/>
            <pc:sldMk cId="2560108550" sldId="293"/>
            <ac:spMk id="3" creationId="{7196D3AD-0D78-450E-A7EC-FD6B82F38AAA}"/>
          </ac:spMkLst>
        </pc:spChg>
      </pc:sldChg>
      <pc:sldChg chg="modSp add">
        <pc:chgData name="Abby Lewis" userId="13d6ce0e51e855a8" providerId="LiveId" clId="{3E4E4AE3-6107-44DF-83D6-3CF710581A71}" dt="2018-07-26T14:56:59.271" v="918" actId="1076"/>
        <pc:sldMkLst>
          <pc:docMk/>
          <pc:sldMk cId="1893103880" sldId="294"/>
        </pc:sldMkLst>
        <pc:spChg chg="mod">
          <ac:chgData name="Abby Lewis" userId="13d6ce0e51e855a8" providerId="LiveId" clId="{3E4E4AE3-6107-44DF-83D6-3CF710581A71}" dt="2018-07-26T14:53:57.921" v="838" actId="14100"/>
          <ac:spMkLst>
            <pc:docMk/>
            <pc:sldMk cId="1893103880" sldId="294"/>
            <ac:spMk id="2" creationId="{CC2825CF-63E4-4062-B251-A7683B3668D6}"/>
          </ac:spMkLst>
        </pc:spChg>
        <pc:spChg chg="mod">
          <ac:chgData name="Abby Lewis" userId="13d6ce0e51e855a8" providerId="LiveId" clId="{3E4E4AE3-6107-44DF-83D6-3CF710581A71}" dt="2018-07-26T14:56:59.271" v="918" actId="1076"/>
          <ac:spMkLst>
            <pc:docMk/>
            <pc:sldMk cId="1893103880" sldId="294"/>
            <ac:spMk id="3" creationId="{7196D3AD-0D78-450E-A7EC-FD6B82F38AAA}"/>
          </ac:spMkLst>
        </pc:spChg>
      </pc:sldChg>
      <pc:sldChg chg="modSp add">
        <pc:chgData name="Abby Lewis" userId="13d6ce0e51e855a8" providerId="LiveId" clId="{3E4E4AE3-6107-44DF-83D6-3CF710581A71}" dt="2018-07-26T15:18:55.372" v="1051" actId="1076"/>
        <pc:sldMkLst>
          <pc:docMk/>
          <pc:sldMk cId="355005318" sldId="295"/>
        </pc:sldMkLst>
        <pc:spChg chg="mod">
          <ac:chgData name="Abby Lewis" userId="13d6ce0e51e855a8" providerId="LiveId" clId="{3E4E4AE3-6107-44DF-83D6-3CF710581A71}" dt="2018-07-26T15:18:25.176" v="1041" actId="20578"/>
          <ac:spMkLst>
            <pc:docMk/>
            <pc:sldMk cId="355005318" sldId="295"/>
            <ac:spMk id="2" creationId="{CC2825CF-63E4-4062-B251-A7683B3668D6}"/>
          </ac:spMkLst>
        </pc:spChg>
        <pc:spChg chg="mod">
          <ac:chgData name="Abby Lewis" userId="13d6ce0e51e855a8" providerId="LiveId" clId="{3E4E4AE3-6107-44DF-83D6-3CF710581A71}" dt="2018-07-26T15:18:55.372" v="1051" actId="1076"/>
          <ac:spMkLst>
            <pc:docMk/>
            <pc:sldMk cId="355005318" sldId="295"/>
            <ac:spMk id="3" creationId="{7196D3AD-0D78-450E-A7EC-FD6B82F38AAA}"/>
          </ac:spMkLst>
        </pc:spChg>
      </pc:sldChg>
      <pc:sldChg chg="modSp add">
        <pc:chgData name="Abby Lewis" userId="13d6ce0e51e855a8" providerId="LiveId" clId="{3E4E4AE3-6107-44DF-83D6-3CF710581A71}" dt="2018-07-26T15:37:37.632" v="1811" actId="1076"/>
        <pc:sldMkLst>
          <pc:docMk/>
          <pc:sldMk cId="2010764148" sldId="296"/>
        </pc:sldMkLst>
        <pc:spChg chg="mod">
          <ac:chgData name="Abby Lewis" userId="13d6ce0e51e855a8" providerId="LiveId" clId="{3E4E4AE3-6107-44DF-83D6-3CF710581A71}" dt="2018-07-26T15:33:30.981" v="1508" actId="1076"/>
          <ac:spMkLst>
            <pc:docMk/>
            <pc:sldMk cId="2010764148" sldId="296"/>
            <ac:spMk id="2" creationId="{CC2825CF-63E4-4062-B251-A7683B3668D6}"/>
          </ac:spMkLst>
        </pc:spChg>
        <pc:spChg chg="mod">
          <ac:chgData name="Abby Lewis" userId="13d6ce0e51e855a8" providerId="LiveId" clId="{3E4E4AE3-6107-44DF-83D6-3CF710581A71}" dt="2018-07-26T15:37:37.632" v="1811" actId="1076"/>
          <ac:spMkLst>
            <pc:docMk/>
            <pc:sldMk cId="2010764148" sldId="296"/>
            <ac:spMk id="3" creationId="{7196D3AD-0D78-450E-A7EC-FD6B82F38AAA}"/>
          </ac:spMkLst>
        </pc:spChg>
      </pc:sldChg>
      <pc:sldChg chg="addSp delSp modSp add mod setBg">
        <pc:chgData name="Abby Lewis" userId="13d6ce0e51e855a8" providerId="LiveId" clId="{3E4E4AE3-6107-44DF-83D6-3CF710581A71}" dt="2018-07-26T15:43:56.889" v="1963" actId="1076"/>
        <pc:sldMkLst>
          <pc:docMk/>
          <pc:sldMk cId="1067035223" sldId="297"/>
        </pc:sldMkLst>
        <pc:spChg chg="del">
          <ac:chgData name="Abby Lewis" userId="13d6ce0e51e855a8" providerId="LiveId" clId="{3E4E4AE3-6107-44DF-83D6-3CF710581A71}" dt="2018-07-26T15:42:09.873" v="1918" actId="478"/>
          <ac:spMkLst>
            <pc:docMk/>
            <pc:sldMk cId="1067035223" sldId="297"/>
            <ac:spMk id="2" creationId="{B46D06CF-CF8F-4A2B-9F9D-E0887C39611A}"/>
          </ac:spMkLst>
        </pc:spChg>
        <pc:spChg chg="add mod">
          <ac:chgData name="Abby Lewis" userId="13d6ce0e51e855a8" providerId="LiveId" clId="{3E4E4AE3-6107-44DF-83D6-3CF710581A71}" dt="2018-07-26T15:43:56.889" v="1963" actId="1076"/>
          <ac:spMkLst>
            <pc:docMk/>
            <pc:sldMk cId="1067035223" sldId="297"/>
            <ac:spMk id="3" creationId="{0E71C8D7-8A83-4A7B-88DC-FFDDA0C2AF85}"/>
          </ac:spMkLst>
        </pc:spChg>
        <pc:grpChg chg="add">
          <ac:chgData name="Abby Lewis" userId="13d6ce0e51e855a8" providerId="LiveId" clId="{3E4E4AE3-6107-44DF-83D6-3CF710581A71}" dt="2018-07-26T15:42:29.693" v="1921" actId="26606"/>
          <ac:grpSpMkLst>
            <pc:docMk/>
            <pc:sldMk cId="1067035223" sldId="297"/>
            <ac:grpSpMk id="9" creationId="{B4DE830A-B531-4A3B-96F6-0ECE88B08555}"/>
          </ac:grpSpMkLst>
        </pc:grpChg>
        <pc:picChg chg="add mod">
          <ac:chgData name="Abby Lewis" userId="13d6ce0e51e855a8" providerId="LiveId" clId="{3E4E4AE3-6107-44DF-83D6-3CF710581A71}" dt="2018-07-26T15:43:50.871" v="1962" actId="14100"/>
          <ac:picMkLst>
            <pc:docMk/>
            <pc:sldMk cId="1067035223" sldId="297"/>
            <ac:picMk id="4" creationId="{171880D5-6899-4C42-B040-5CC21C05358F}"/>
          </ac:picMkLst>
        </pc:picChg>
      </pc:sldChg>
      <pc:sldChg chg="modSp add">
        <pc:chgData name="Abby Lewis" userId="13d6ce0e51e855a8" providerId="LiveId" clId="{3E4E4AE3-6107-44DF-83D6-3CF710581A71}" dt="2018-07-26T16:03:33.628" v="2395" actId="20577"/>
        <pc:sldMkLst>
          <pc:docMk/>
          <pc:sldMk cId="301489730" sldId="298"/>
        </pc:sldMkLst>
        <pc:spChg chg="mod">
          <ac:chgData name="Abby Lewis" userId="13d6ce0e51e855a8" providerId="LiveId" clId="{3E4E4AE3-6107-44DF-83D6-3CF710581A71}" dt="2018-07-26T16:01:06.178" v="2287" actId="1076"/>
          <ac:spMkLst>
            <pc:docMk/>
            <pc:sldMk cId="301489730" sldId="298"/>
            <ac:spMk id="2" creationId="{CC2825CF-63E4-4062-B251-A7683B3668D6}"/>
          </ac:spMkLst>
        </pc:spChg>
        <pc:spChg chg="mod">
          <ac:chgData name="Abby Lewis" userId="13d6ce0e51e855a8" providerId="LiveId" clId="{3E4E4AE3-6107-44DF-83D6-3CF710581A71}" dt="2018-07-26T16:03:33.628" v="2395" actId="20577"/>
          <ac:spMkLst>
            <pc:docMk/>
            <pc:sldMk cId="301489730" sldId="298"/>
            <ac:spMk id="3" creationId="{7196D3AD-0D78-450E-A7EC-FD6B82F38A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17</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Economic Regulation in the Energy Sector</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605692"/>
            <a:ext cx="8596668" cy="95933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Future Regulation in the Electricity Sector</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822721"/>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electricity sector and its regulation are likely to undergo further change in the coming years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That restructuring does not appear to have increased consumer welfare substantially </a:t>
            </a:r>
            <a:r>
              <a:rPr lang="en-US">
                <a:latin typeface="Calibri" panose="020F0502020204030204" pitchFamily="34" charset="0"/>
                <a:cs typeface="Calibri" panose="020F0502020204030204" pitchFamily="34" charset="0"/>
              </a:rPr>
              <a:t>to date </a:t>
            </a:r>
            <a:r>
              <a:rPr lang="en-US" dirty="0">
                <a:latin typeface="Calibri" panose="020F0502020204030204" pitchFamily="34" charset="0"/>
                <a:cs typeface="Calibri" panose="020F0502020204030204" pitchFamily="34" charset="0"/>
              </a:rPr>
              <a:t>does not imply that restructuring was a mistake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Additional benefits may arise over time as expanded competition encourages innovation and reduces the market power of electricity generators</a:t>
            </a:r>
          </a:p>
        </p:txBody>
      </p:sp>
    </p:spTree>
    <p:extLst>
      <p:ext uri="{BB962C8B-B14F-4D97-AF65-F5344CB8AC3E}">
        <p14:creationId xmlns:p14="http://schemas.microsoft.com/office/powerpoint/2010/main" val="81266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68542" y="517768"/>
            <a:ext cx="8596668" cy="1513254"/>
          </a:xfrm>
        </p:spPr>
        <p:txBody>
          <a:bodyPr>
            <a:normAutofit/>
          </a:bodyPr>
          <a:lstStyle/>
          <a:p>
            <a:r>
              <a:rPr lang="en-US" dirty="0">
                <a:solidFill>
                  <a:schemeClr val="tx1"/>
                </a:solidFill>
                <a:latin typeface="Calibri" panose="020F0502020204030204" pitchFamily="34" charset="0"/>
                <a:cs typeface="Calibri" panose="020F0502020204030204" pitchFamily="34" charset="0"/>
              </a:rPr>
              <a:t>Economic Regulation in the Oil Sector</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68542" y="2213274"/>
            <a:ext cx="8596668" cy="288626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In contrast to retail electricity prices, the retail prices of gasoline and other refined petroleum products are not presently regulated in the United States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However, the price of crude oil has been regulated historically</a:t>
            </a:r>
          </a:p>
        </p:txBody>
      </p:sp>
    </p:spTree>
    <p:extLst>
      <p:ext uri="{BB962C8B-B14F-4D97-AF65-F5344CB8AC3E}">
        <p14:creationId xmlns:p14="http://schemas.microsoft.com/office/powerpoint/2010/main" val="313979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68542" y="649652"/>
            <a:ext cx="8596668" cy="98571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Industry Background</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68542" y="1720904"/>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Oil supply entails three primary functions</a:t>
            </a:r>
          </a:p>
          <a:p>
            <a:pPr lvl="1"/>
            <a:r>
              <a:rPr lang="en-US" dirty="0">
                <a:latin typeface="Calibri" panose="020F0502020204030204" pitchFamily="34" charset="0"/>
                <a:cs typeface="Calibri" panose="020F0502020204030204" pitchFamily="34" charset="0"/>
              </a:rPr>
              <a:t>1) Production</a:t>
            </a:r>
          </a:p>
          <a:p>
            <a:pPr lvl="1"/>
            <a:r>
              <a:rPr lang="en-US" dirty="0">
                <a:latin typeface="Calibri" panose="020F0502020204030204" pitchFamily="34" charset="0"/>
                <a:cs typeface="Calibri" panose="020F0502020204030204" pitchFamily="34" charset="0"/>
              </a:rPr>
              <a:t>2) Refining</a:t>
            </a:r>
          </a:p>
          <a:p>
            <a:pPr lvl="1"/>
            <a:r>
              <a:rPr lang="en-US" dirty="0">
                <a:latin typeface="Calibri" panose="020F0502020204030204" pitchFamily="34" charset="0"/>
                <a:cs typeface="Calibri" panose="020F0502020204030204" pitchFamily="34" charset="0"/>
              </a:rPr>
              <a:t>3) Distribution</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there are many domestic and foreign suppliers of oil, regulation in the oil sector is not motivated primarily by natural monopoly concerns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President Richard Nixon and then President Ronald Reagan’s actions on controlling oil prices</a:t>
            </a:r>
            <a:endParaRPr lang="en-US" dirty="0"/>
          </a:p>
        </p:txBody>
      </p:sp>
    </p:spTree>
    <p:extLst>
      <p:ext uri="{BB962C8B-B14F-4D97-AF65-F5344CB8AC3E}">
        <p14:creationId xmlns:p14="http://schemas.microsoft.com/office/powerpoint/2010/main" val="2010764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68543" y="646777"/>
            <a:ext cx="8596668" cy="93296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Effects of Price Ceilings</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68543" y="1579739"/>
            <a:ext cx="8596668" cy="417634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following figure to analyze the basic effects of ceilings on the prices of commodities like crude oil</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reexamine the welfare loss due to the imposition of a price ceiling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implications of such a discussion are </a:t>
            </a:r>
          </a:p>
          <a:p>
            <a:pPr lvl="1"/>
            <a:r>
              <a:rPr lang="en-US" dirty="0">
                <a:latin typeface="Calibri" panose="020F0502020204030204" pitchFamily="34" charset="0"/>
                <a:cs typeface="Calibri" panose="020F0502020204030204" pitchFamily="34" charset="0"/>
              </a:rPr>
              <a:t>1) The imposition of a binding price ceiling reduces social welfare by reducing the amount exchanged in the market</a:t>
            </a:r>
          </a:p>
          <a:p>
            <a:pPr lvl="1"/>
            <a:r>
              <a:rPr lang="en-US" dirty="0">
                <a:latin typeface="Calibri" panose="020F0502020204030204" pitchFamily="34" charset="0"/>
                <a:cs typeface="Calibri" panose="020F0502020204030204" pitchFamily="34" charset="0"/>
              </a:rPr>
              <a:t>2) Additional welfare losses can arise if the good in short supply is not allocated to the consumers who value it most highly or if valuable resources are consumed in competing for the right to purchase the good at the stipulated price</a:t>
            </a:r>
          </a:p>
        </p:txBody>
      </p:sp>
    </p:spTree>
    <p:extLst>
      <p:ext uri="{BB962C8B-B14F-4D97-AF65-F5344CB8AC3E}">
        <p14:creationId xmlns:p14="http://schemas.microsoft.com/office/powerpoint/2010/main" val="360692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0E71C8D7-8A83-4A7B-88DC-FFDDA0C2AF85}"/>
              </a:ext>
            </a:extLst>
          </p:cNvPr>
          <p:cNvSpPr txBox="1"/>
          <p:nvPr/>
        </p:nvSpPr>
        <p:spPr>
          <a:xfrm>
            <a:off x="890270" y="192222"/>
            <a:ext cx="8288032" cy="631372"/>
          </a:xfrm>
          <a:prstGeom prst="rect">
            <a:avLst/>
          </a:prstGeom>
        </p:spPr>
        <p:txBody>
          <a:bodyPr vert="horz" lIns="91440" tIns="45720" rIns="91440" bIns="45720" rtlCol="0" anchor="b">
            <a:normAutofit/>
          </a:bodyPr>
          <a:lstStyle/>
          <a:p>
            <a:pPr algn="ctr">
              <a:spcBef>
                <a:spcPct val="0"/>
              </a:spcBef>
              <a:spcAft>
                <a:spcPts val="600"/>
              </a:spcAft>
            </a:pPr>
            <a:r>
              <a:rPr lang="en-US" sz="3400" kern="1200" dirty="0">
                <a:latin typeface="Calibri" panose="020F0502020204030204" pitchFamily="34" charset="0"/>
                <a:ea typeface="+mj-ea"/>
                <a:cs typeface="Calibri" panose="020F0502020204030204" pitchFamily="34" charset="0"/>
              </a:rPr>
              <a:t>Effects of a Price Ceiling</a:t>
            </a:r>
          </a:p>
        </p:txBody>
      </p:sp>
      <p:pic>
        <p:nvPicPr>
          <p:cNvPr id="4" name="Picture 3">
            <a:extLst>
              <a:ext uri="{FF2B5EF4-FFF2-40B4-BE49-F238E27FC236}">
                <a16:creationId xmlns:a16="http://schemas.microsoft.com/office/drawing/2014/main" id="{171880D5-6899-4C42-B040-5CC21C05358F}"/>
              </a:ext>
            </a:extLst>
          </p:cNvPr>
          <p:cNvPicPr>
            <a:picLocks noChangeAspect="1"/>
          </p:cNvPicPr>
          <p:nvPr/>
        </p:nvPicPr>
        <p:blipFill>
          <a:blip r:embed="rId2"/>
          <a:stretch>
            <a:fillRect/>
          </a:stretch>
        </p:blipFill>
        <p:spPr>
          <a:xfrm>
            <a:off x="2737338" y="1140300"/>
            <a:ext cx="5062620" cy="5280033"/>
          </a:xfrm>
          <a:prstGeom prst="rect">
            <a:avLst/>
          </a:prstGeom>
        </p:spPr>
      </p:pic>
    </p:spTree>
    <p:extLst>
      <p:ext uri="{BB962C8B-B14F-4D97-AF65-F5344CB8AC3E}">
        <p14:creationId xmlns:p14="http://schemas.microsoft.com/office/powerpoint/2010/main" val="106703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50957" y="596899"/>
            <a:ext cx="8596668" cy="10033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Rationale for Restricting Domestic Oil Production</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50957" y="1600199"/>
            <a:ext cx="8596668" cy="43521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Two possible rationales for restricting domestic supply of oil</a:t>
            </a:r>
          </a:p>
          <a:p>
            <a:pPr lvl="1"/>
            <a:r>
              <a:rPr lang="en-US" dirty="0">
                <a:latin typeface="Calibri" panose="020F0502020204030204" pitchFamily="34" charset="0"/>
                <a:cs typeface="Calibri" panose="020F0502020204030204" pitchFamily="34" charset="0"/>
              </a:rPr>
              <a:t>1) Such regulation may promote the interests of oil producers by increasing the price of oil above competitive levels</a:t>
            </a:r>
          </a:p>
          <a:p>
            <a:pPr lvl="1"/>
            <a:r>
              <a:rPr lang="en-US" dirty="0">
                <a:latin typeface="Calibri" panose="020F0502020204030204" pitchFamily="34" charset="0"/>
                <a:cs typeface="Calibri" panose="020F0502020204030204" pitchFamily="34" charset="0"/>
              </a:rPr>
              <a:t>2) Such regulation can help alleviate the common pool problem, which arises when two or more individuals share property rights to a resource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case of a newly discovered oil reservoir, and suppose that it is entirely contained in the landholdings of a single individual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common pool problem arises when the oil reservoir spans the property of two or more individuals, and if a common pool problem prevails, the cost to an individual landowner from extracting an additional barrel of oil is less than the cost to society</a:t>
            </a:r>
          </a:p>
        </p:txBody>
      </p:sp>
    </p:spTree>
    <p:extLst>
      <p:ext uri="{BB962C8B-B14F-4D97-AF65-F5344CB8AC3E}">
        <p14:creationId xmlns:p14="http://schemas.microsoft.com/office/powerpoint/2010/main" val="124958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421052"/>
            <a:ext cx="8596668" cy="12319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Rationale for Restricting Domestic Oil Production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Oil prorationing in practice</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5" y="2035418"/>
            <a:ext cx="8596668" cy="27871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Prorationing: when U.S. states have limited the domestic production of oil by specifying the total amount of authorized production and then allocating this production pro rata among wells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Connally “Hot Oil” Act of 1935</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0973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447429"/>
            <a:ext cx="8596668" cy="12319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Rationale for Restricting Domestic Oil Production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Alternative solutions to the common pool problem</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5" y="1806818"/>
            <a:ext cx="8596668" cy="391697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simplest solution is to have a single individual own all the land over an oil reservoir, but the same outcome also could be achieved through unitization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Another solution is for the landowners to agree privately to prorationing and thereby limit their production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Private solutions can be difficult to implement in practice</a:t>
            </a:r>
          </a:p>
          <a:p>
            <a:pPr lvl="1"/>
            <a:r>
              <a:rPr lang="en-US" dirty="0">
                <a:latin typeface="Calibri" panose="020F0502020204030204" pitchFamily="34" charset="0"/>
                <a:cs typeface="Calibri" panose="020F0502020204030204" pitchFamily="34" charset="0"/>
              </a:rPr>
              <a:t>1) Contracting entails transaction costs</a:t>
            </a:r>
          </a:p>
          <a:p>
            <a:pPr lvl="1"/>
            <a:r>
              <a:rPr lang="en-US" dirty="0">
                <a:latin typeface="Calibri" panose="020F0502020204030204" pitchFamily="34" charset="0"/>
                <a:cs typeface="Calibri" panose="020F0502020204030204" pitchFamily="34" charset="0"/>
              </a:rPr>
              <a:t>2) It is difficult getting all landowners to agree</a:t>
            </a:r>
          </a:p>
        </p:txBody>
      </p:sp>
    </p:spTree>
    <p:extLst>
      <p:ext uri="{BB962C8B-B14F-4D97-AF65-F5344CB8AC3E}">
        <p14:creationId xmlns:p14="http://schemas.microsoft.com/office/powerpoint/2010/main" val="30148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605692"/>
            <a:ext cx="8596668" cy="84503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Restricting Oil Imports</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5" y="1764866"/>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Mandatory Oil Import Program (MOIP), instituted in 1959</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figure showing the domestic demand curve for oil and the supply curve of domestic oil producers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consider the implementation of MOIP under the assumption that the regulatory constraint is binding</a:t>
            </a:r>
            <a:endParaRPr lang="en-US" dirty="0"/>
          </a:p>
        </p:txBody>
      </p:sp>
    </p:spTree>
    <p:extLst>
      <p:ext uri="{BB962C8B-B14F-4D97-AF65-F5344CB8AC3E}">
        <p14:creationId xmlns:p14="http://schemas.microsoft.com/office/powerpoint/2010/main" val="1419397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605692"/>
            <a:ext cx="8596668" cy="8890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Crude Oil Price Controls</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887958"/>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impact of limits on the price that oil producers could charge refiners for crude oil</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increased U.S. consumption increases the world price of oil, the higher price will tend to reduce the increase in domestic consumption that regulation induces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Another effect of price regulation that arises when the world supply curve for oil is upward sloping is the increased wealth transfer from the United States to foreign oil producers</a:t>
            </a:r>
          </a:p>
        </p:txBody>
      </p:sp>
    </p:spTree>
    <p:extLst>
      <p:ext uri="{BB962C8B-B14F-4D97-AF65-F5344CB8AC3E}">
        <p14:creationId xmlns:p14="http://schemas.microsoft.com/office/powerpoint/2010/main" val="256010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4" y="239128"/>
            <a:ext cx="8809565" cy="1592385"/>
          </a:xfrm>
        </p:spPr>
        <p:txBody>
          <a:bodyPr>
            <a:normAutofit/>
          </a:bodyPr>
          <a:lstStyle/>
          <a:p>
            <a:r>
              <a:rPr lang="en-US" dirty="0">
                <a:solidFill>
                  <a:schemeClr val="tx1"/>
                </a:solidFill>
                <a:latin typeface="Calibri" panose="020F0502020204030204" pitchFamily="34" charset="0"/>
                <a:cs typeface="Calibri" panose="020F0502020204030204" pitchFamily="34" charset="0"/>
              </a:rPr>
              <a:t>Regulation in the Electricity Sector</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Historical, Technological, and Regulatory Background</a:t>
            </a:r>
            <a:endParaRPr lang="en-US" sz="2800" dirty="0">
              <a:solidFill>
                <a:schemeClr val="tx1"/>
              </a:solidFill>
            </a:endParaRPr>
          </a:p>
        </p:txBody>
      </p:sp>
      <p:sp>
        <p:nvSpPr>
          <p:cNvPr id="3" name="Content Placeholder 2">
            <a:extLst>
              <a:ext uri="{FF2B5EF4-FFF2-40B4-BE49-F238E27FC236}">
                <a16:creationId xmlns:a16="http://schemas.microsoft.com/office/drawing/2014/main" id="{A8A38AA4-9470-4508-B02D-AFA4359DD6D7}"/>
              </a:ext>
            </a:extLst>
          </p:cNvPr>
          <p:cNvSpPr txBox="1">
            <a:spLocks/>
          </p:cNvSpPr>
          <p:nvPr/>
        </p:nvSpPr>
        <p:spPr>
          <a:xfrm>
            <a:off x="677334" y="1831513"/>
            <a:ext cx="8596668" cy="43846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Four main functions to the supply of energy: generation, transmission, distribution, and retailing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Historically, all these functions were undertaken in a given geographic region by a single vertically integrated company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Public Utilities Regulatory Policy Act of 1978 (PURPA), The Energy Policy Act of 1992, and the 1986 Federal Energy Regulatory Commission (FERC) Order 888</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Vertical unbundling: different entities in the electricity sector can conduct different elements of electricity supply</a:t>
            </a:r>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808E-69B9-4996-84BF-F9E22B8BBE02}"/>
              </a:ext>
            </a:extLst>
          </p:cNvPr>
          <p:cNvSpPr>
            <a:spLocks noGrp="1"/>
          </p:cNvSpPr>
          <p:nvPr>
            <p:ph type="title"/>
          </p:nvPr>
        </p:nvSpPr>
        <p:spPr>
          <a:xfrm>
            <a:off x="677334" y="653561"/>
            <a:ext cx="8596668" cy="1320800"/>
          </a:xfrm>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105256A0-1638-49F2-94C4-C5CA8CBB4DC1}"/>
              </a:ext>
            </a:extLst>
          </p:cNvPr>
          <p:cNvSpPr>
            <a:spLocks noGrp="1"/>
          </p:cNvSpPr>
          <p:nvPr>
            <p:ph idx="1"/>
          </p:nvPr>
        </p:nvSpPr>
        <p:spPr>
          <a:xfrm>
            <a:off x="677334" y="1974361"/>
            <a:ext cx="8596668" cy="3880773"/>
          </a:xfrm>
        </p:spPr>
        <p:txBody>
          <a:bodyPr/>
          <a:lstStyle/>
          <a:p>
            <a:r>
              <a:rPr lang="en-US" dirty="0">
                <a:latin typeface="Calibri" panose="020F0502020204030204" pitchFamily="34" charset="0"/>
                <a:cs typeface="Calibri" panose="020F0502020204030204" pitchFamily="34" charset="0"/>
              </a:rPr>
              <a:t>Regulation in the energy sector has been motivated by several considerations: natural monopoly, the common pool problem, and the elimination of most regulations on the oil sector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Yet regulations persist in the electricity industry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And regulation in the transmission and distribution components of the electricity sector has been complicated by the increasing prevalence of the distributed generation of electricity (DG)</a:t>
            </a: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4" y="513861"/>
            <a:ext cx="8596667" cy="80107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Restructuring in California</a:t>
            </a:r>
            <a:endParaRPr lang="en-US" sz="2800" dirty="0">
              <a:solidFill>
                <a:schemeClr val="tx1"/>
              </a:solidFill>
            </a:endParaRPr>
          </a:p>
        </p:txBody>
      </p:sp>
      <p:sp>
        <p:nvSpPr>
          <p:cNvPr id="3" name="Content Placeholder 2">
            <a:extLst>
              <a:ext uri="{FF2B5EF4-FFF2-40B4-BE49-F238E27FC236}">
                <a16:creationId xmlns:a16="http://schemas.microsoft.com/office/drawing/2014/main" id="{09AA3C26-3157-4DB1-B438-4291FA6D1F79}"/>
              </a:ext>
            </a:extLst>
          </p:cNvPr>
          <p:cNvSpPr txBox="1">
            <a:spLocks/>
          </p:cNvSpPr>
          <p:nvPr/>
        </p:nvSpPr>
        <p:spPr>
          <a:xfrm>
            <a:off x="677333" y="1646875"/>
            <a:ext cx="8596668" cy="43846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In California there were differing views about how to transition from the historical vertically integrated supply model with no competition among utilities to a model with substantial vertical separation and competition among generators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Paul Joskow’s description of the conflict that arose from this transition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four-year transition plan that California state legislature approved that went into effect on March 31, 1998</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Utility distribution company (UDC), the California Power Exchange (CALPX), and the California Independent System Operator</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715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4" y="227623"/>
            <a:ext cx="8809565" cy="107364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California Energy Crisis, 2000–2001</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Causes of the crisis</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301263"/>
            <a:ext cx="8596668" cy="50995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new regulatory structure worked reasonably well until June 2000 when serious problems began to emerge once the wholesale price of electricity on CALPX rose sharply (CALPX ceased operations and subsequently declared bankruptcy)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problems in California stemmed primarily from a regulatory policy that was not well structured to reflect the prevailing industry conditions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substantial increase in the wholesale price of electricity reflected the combined influence of several factors</a:t>
            </a:r>
          </a:p>
          <a:p>
            <a:pPr lvl="1"/>
            <a:r>
              <a:rPr lang="en-US" dirty="0">
                <a:latin typeface="Calibri" panose="020F0502020204030204" pitchFamily="34" charset="0"/>
                <a:cs typeface="Calibri" panose="020F0502020204030204" pitchFamily="34" charset="0"/>
              </a:rPr>
              <a:t>1) The cost of producing electricity increased sharply due to significant increases in the price of natural gas and in the price of nitrous oxide emission credits</a:t>
            </a:r>
          </a:p>
          <a:p>
            <a:pPr lvl="1"/>
            <a:r>
              <a:rPr lang="en-US" dirty="0">
                <a:latin typeface="Calibri" panose="020F0502020204030204" pitchFamily="34" charset="0"/>
                <a:cs typeface="Calibri" panose="020F0502020204030204" pitchFamily="34" charset="0"/>
              </a:rPr>
              <a:t>2) The demand for electricity increased considerably in the late 1990s</a:t>
            </a:r>
          </a:p>
          <a:p>
            <a:pPr lvl="1"/>
            <a:r>
              <a:rPr lang="en-US" dirty="0">
                <a:latin typeface="Calibri" panose="020F0502020204030204" pitchFamily="34" charset="0"/>
                <a:cs typeface="Calibri" panose="020F0502020204030204" pitchFamily="34" charset="0"/>
              </a:rPr>
              <a:t>3) Imports of electricity declined</a:t>
            </a:r>
          </a:p>
          <a:p>
            <a:pPr lvl="1"/>
            <a:r>
              <a:rPr lang="en-US" dirty="0">
                <a:latin typeface="Calibri" panose="020F0502020204030204" pitchFamily="34" charset="0"/>
                <a:cs typeface="Calibri" panose="020F0502020204030204" pitchFamily="34" charset="0"/>
              </a:rPr>
              <a:t>4) Some large generators may have deliberately reduced available capacity so as to cause the wholesale price of electricity to rise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871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377092"/>
            <a:ext cx="8596668" cy="121702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California Energy Crisis, 2000–2001</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Strategic withholding of electricity</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5" y="1998568"/>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Large wholesale suppliers of electricity (whose output has a substantial effect on the equilibrium price of electricity) often can find it profitable to intentionally withhold some electricity from the market</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studies that suggest a significant portion of the increase in wholesale price of electricity in the summer of 2000 likely resulted from strategic withholding of electricity supplies</a:t>
            </a:r>
            <a:endParaRPr lang="en-US" dirty="0"/>
          </a:p>
        </p:txBody>
      </p:sp>
    </p:spTree>
    <p:extLst>
      <p:ext uri="{BB962C8B-B14F-4D97-AF65-F5344CB8AC3E}">
        <p14:creationId xmlns:p14="http://schemas.microsoft.com/office/powerpoint/2010/main" val="189310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4" y="456223"/>
            <a:ext cx="8596668" cy="121702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California Energy Crisis, 2000–2001</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Retail price cap</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847741"/>
            <a:ext cx="8596668" cy="316251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$65/mwh cap on retail electricity prices in California prevented retail prices from increasing as wholesale prices of electricity increased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“buy out” advantage this gave the ESP</a:t>
            </a:r>
          </a:p>
          <a:p>
            <a:pPr marL="0" indent="0">
              <a:buFont typeface="Wingdings 3" charset="2"/>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191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4" y="456223"/>
            <a:ext cx="8596668" cy="121702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California Energy Crisis, 2000–2001</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Implications of the California experience for future regulatory policy</a:t>
            </a: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882910"/>
            <a:ext cx="8596668" cy="30921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key cause of the unsuccessful restructuring in California was poor regulatory policy design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Additionally, changes in supply can cause substantial changes in equilibrium prices of electricity</a:t>
            </a:r>
          </a:p>
        </p:txBody>
      </p:sp>
    </p:spTree>
    <p:extLst>
      <p:ext uri="{BB962C8B-B14F-4D97-AF65-F5344CB8AC3E}">
        <p14:creationId xmlns:p14="http://schemas.microsoft.com/office/powerpoint/2010/main" val="35500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605692"/>
            <a:ext cx="8596668" cy="95933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Effects of Restructuring in the Electricity Sector</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822721"/>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ultimate benefits from restructured electricity sectors remain to be established, but one potential benefit is that increased competition might compel electricity generators to operate more efficiently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key question for consumers is whether industry restructuring has secured lower retail prices of electricity, but there is little evidence to suggest this is the case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One long-term effect of industry restructuring may be to increase the sensitivity of the retail price of electricity to the price of natural gas</a:t>
            </a:r>
          </a:p>
        </p:txBody>
      </p:sp>
    </p:spTree>
    <p:extLst>
      <p:ext uri="{BB962C8B-B14F-4D97-AF65-F5344CB8AC3E}">
        <p14:creationId xmlns:p14="http://schemas.microsoft.com/office/powerpoint/2010/main" val="123292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7335" y="674836"/>
            <a:ext cx="8596668" cy="95933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Distributed Generation</a:t>
            </a:r>
            <a:br>
              <a:rPr lang="en-US" sz="2800"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id="{7196D3AD-0D78-450E-A7EC-FD6B82F38AAA}"/>
              </a:ext>
            </a:extLst>
          </p:cNvPr>
          <p:cNvSpPr txBox="1">
            <a:spLocks/>
          </p:cNvSpPr>
          <p:nvPr/>
        </p:nvSpPr>
        <p:spPr>
          <a:xfrm>
            <a:off x="677334" y="1761175"/>
            <a:ext cx="8596668" cy="412967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Define distributed generation (DG)</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reasons why distributed generation is popular</a:t>
            </a:r>
          </a:p>
          <a:p>
            <a:pPr lvl="1"/>
            <a:r>
              <a:rPr lang="en-US" dirty="0">
                <a:latin typeface="Calibri" panose="020F0502020204030204" pitchFamily="34" charset="0"/>
                <a:cs typeface="Calibri" panose="020F0502020204030204" pitchFamily="34" charset="0"/>
              </a:rPr>
              <a:t>1) It has the potential to reduce electricity distribution costs by moving generation sites closer to where the electricity is consumed</a:t>
            </a:r>
          </a:p>
          <a:p>
            <a:pPr lvl="1"/>
            <a:r>
              <a:rPr lang="en-US" dirty="0">
                <a:latin typeface="Calibri" panose="020F0502020204030204" pitchFamily="34" charset="0"/>
                <a:cs typeface="Calibri" panose="020F0502020204030204" pitchFamily="34" charset="0"/>
              </a:rPr>
              <a:t>2) It may enhance system reliability in some cases by ensuring that electricity is produced by independent entities at multiple sites</a:t>
            </a:r>
          </a:p>
          <a:p>
            <a:pPr lvl="1"/>
            <a:r>
              <a:rPr lang="en-US" dirty="0">
                <a:latin typeface="Calibri" panose="020F0502020204030204" pitchFamily="34" charset="0"/>
                <a:cs typeface="Calibri" panose="020F0502020204030204" pitchFamily="34" charset="0"/>
              </a:rPr>
              <a:t>3) It can sometimes limit the amount of capacity required at the primary production site and potentially reduce externalities associated with electricity production</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“net metering” and investment in solar DG</a:t>
            </a:r>
            <a:endParaRPr lang="en-US" dirty="0"/>
          </a:p>
        </p:txBody>
      </p:sp>
    </p:spTree>
    <p:extLst>
      <p:ext uri="{BB962C8B-B14F-4D97-AF65-F5344CB8AC3E}">
        <p14:creationId xmlns:p14="http://schemas.microsoft.com/office/powerpoint/2010/main" val="33364221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74</TotalTime>
  <Words>1352</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Chapter 17  Economic Regulation in the Energy Sector</vt:lpstr>
      <vt:lpstr>Regulation in the Electricity Sector Historical, Technological, and Regulatory Background</vt:lpstr>
      <vt:lpstr>Restructuring in California</vt:lpstr>
      <vt:lpstr>California Energy Crisis, 2000–2001 Causes of the crisis</vt:lpstr>
      <vt:lpstr>California Energy Crisis, 2000–2001 Strategic withholding of electricity</vt:lpstr>
      <vt:lpstr>California Energy Crisis, 2000–2001 Retail price cap</vt:lpstr>
      <vt:lpstr>California Energy Crisis, 2000–2001 Implications of the California experience for future regulatory policy</vt:lpstr>
      <vt:lpstr>Effects of Restructuring in the Electricity Sector </vt:lpstr>
      <vt:lpstr>Distributed Generation </vt:lpstr>
      <vt:lpstr>Future Regulation in the Electricity Sector </vt:lpstr>
      <vt:lpstr>Economic Regulation in the Oil Sector </vt:lpstr>
      <vt:lpstr>Industry Background </vt:lpstr>
      <vt:lpstr>Effects of Price Ceilings </vt:lpstr>
      <vt:lpstr>PowerPoint Presentation</vt:lpstr>
      <vt:lpstr>Rationale for Restricting Domestic Oil Production </vt:lpstr>
      <vt:lpstr>Rationale for Restricting Domestic Oil Production Oil prorationing in practice</vt:lpstr>
      <vt:lpstr>Rationale for Restricting Domestic Oil Production Alternative solutions to the common pool problem</vt:lpstr>
      <vt:lpstr>Restricting Oil Imports</vt:lpstr>
      <vt:lpstr>Crude Oil Price Controls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Economic Regulation in the Energy Sector</dc:title>
  <dc:creator>Abby Lewis</dc:creator>
  <cp:lastModifiedBy>Abby Lewis</cp:lastModifiedBy>
  <cp:revision>6</cp:revision>
  <dcterms:created xsi:type="dcterms:W3CDTF">2018-07-26T15:42:29Z</dcterms:created>
  <dcterms:modified xsi:type="dcterms:W3CDTF">2018-08-01T14:40:37Z</dcterms:modified>
</cp:coreProperties>
</file>