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6" r:id="rId3"/>
    <p:sldId id="293" r:id="rId4"/>
    <p:sldId id="282" r:id="rId5"/>
    <p:sldId id="294" r:id="rId6"/>
    <p:sldId id="290" r:id="rId7"/>
    <p:sldId id="283" r:id="rId8"/>
    <p:sldId id="291" r:id="rId9"/>
    <p:sldId id="292" r:id="rId10"/>
    <p:sldId id="284" r:id="rId11"/>
    <p:sldId id="285" r:id="rId12"/>
    <p:sldId id="286" r:id="rId13"/>
    <p:sldId id="277" r:id="rId14"/>
    <p:sldId id="295" r:id="rId15"/>
    <p:sldId id="287" r:id="rId16"/>
    <p:sldId id="288" r:id="rId17"/>
    <p:sldId id="289" r:id="rId18"/>
    <p:sldId id="27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Sonnier" initials="" lastIdx="6" clrIdx="0"/>
  <p:cmAuthor id="1" name="Hannah Masters" initials="" lastIdx="3" clrIdx="1"/>
  <p:cmAuthor id="2" name="Abby Lewis" initials="AL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E0E29-36EF-4F66-A15E-DED1FA72DC81}" v="5" dt="2018-07-22T03:27:41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27" Type="http://schemas.microsoft.com/office/2016/11/relationships/changesInfo" Target="changesInfos/changesInfo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y Lewis" userId="13d6ce0e51e855a8" providerId="LiveId" clId="{8132BC75-ADD4-4ECD-85D3-003F6CF43B04}"/>
    <pc:docChg chg="undo redo custSel mod addSld modSld sldOrd">
      <pc:chgData name="Abby Lewis" userId="13d6ce0e51e855a8" providerId="LiveId" clId="{8132BC75-ADD4-4ECD-85D3-003F6CF43B04}" dt="2018-07-14T00:50:57.531" v="2536" actId="20577"/>
      <pc:docMkLst>
        <pc:docMk/>
      </pc:docMkLst>
      <pc:sldChg chg="modSp">
        <pc:chgData name="Abby Lewis" userId="13d6ce0e51e855a8" providerId="LiveId" clId="{8132BC75-ADD4-4ECD-85D3-003F6CF43B04}" dt="2018-07-14T00:44:34.628" v="2529" actId="313"/>
        <pc:sldMkLst>
          <pc:docMk/>
          <pc:sldMk cId="2852196707" sldId="271"/>
        </pc:sldMkLst>
        <pc:spChg chg="mod">
          <ac:chgData name="Abby Lewis" userId="13d6ce0e51e855a8" providerId="LiveId" clId="{8132BC75-ADD4-4ECD-85D3-003F6CF43B04}" dt="2018-07-14T00:44:34.628" v="2529" actId="313"/>
          <ac:spMkLst>
            <pc:docMk/>
            <pc:sldMk cId="2852196707" sldId="271"/>
            <ac:spMk id="3" creationId="{105256A0-1638-49F2-94C4-C5CA8CBB4DC1}"/>
          </ac:spMkLst>
        </pc:spChg>
      </pc:sldChg>
      <pc:sldChg chg="addSp delSp modSp">
        <pc:chgData name="Abby Lewis" userId="13d6ce0e51e855a8" providerId="LiveId" clId="{8132BC75-ADD4-4ECD-85D3-003F6CF43B04}" dt="2018-07-13T19:20:14.869" v="1333" actId="1076"/>
        <pc:sldMkLst>
          <pc:docMk/>
          <pc:sldMk cId="3409917612" sldId="276"/>
        </pc:sldMkLst>
        <pc:spChg chg="mod">
          <ac:chgData name="Abby Lewis" userId="13d6ce0e51e855a8" providerId="LiveId" clId="{8132BC75-ADD4-4ECD-85D3-003F6CF43B04}" dt="2018-07-13T19:20:14.869" v="1333" actId="1076"/>
          <ac:spMkLst>
            <pc:docMk/>
            <pc:sldMk cId="3409917612" sldId="276"/>
            <ac:spMk id="2" creationId="{CC2825CF-63E4-4062-B251-A7683B3668D6}"/>
          </ac:spMkLst>
        </pc:spChg>
        <pc:spChg chg="add del mod">
          <ac:chgData name="Abby Lewis" userId="13d6ce0e51e855a8" providerId="LiveId" clId="{8132BC75-ADD4-4ECD-85D3-003F6CF43B04}" dt="2018-07-13T19:20:01.840" v="1331" actId="478"/>
          <ac:spMkLst>
            <pc:docMk/>
            <pc:sldMk cId="3409917612" sldId="276"/>
            <ac:spMk id="3" creationId="{D309613F-7D19-44DA-AA6F-285B73B764B1}"/>
          </ac:spMkLst>
        </pc:spChg>
      </pc:sldChg>
      <pc:sldChg chg="addSp modSp">
        <pc:chgData name="Abby Lewis" userId="13d6ce0e51e855a8" providerId="LiveId" clId="{8132BC75-ADD4-4ECD-85D3-003F6CF43B04}" dt="2018-07-14T00:20:22.375" v="1972" actId="1076"/>
        <pc:sldMkLst>
          <pc:docMk/>
          <pc:sldMk cId="1731266513" sldId="277"/>
        </pc:sldMkLst>
        <pc:spChg chg="mod">
          <ac:chgData name="Abby Lewis" userId="13d6ce0e51e855a8" providerId="LiveId" clId="{8132BC75-ADD4-4ECD-85D3-003F6CF43B04}" dt="2018-07-14T00:20:17.724" v="1971" actId="1076"/>
          <ac:spMkLst>
            <pc:docMk/>
            <pc:sldMk cId="1731266513" sldId="277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14T00:20:22.375" v="1972" actId="1076"/>
          <ac:spMkLst>
            <pc:docMk/>
            <pc:sldMk cId="1731266513" sldId="277"/>
            <ac:spMk id="3" creationId="{95AB6CE6-3213-497A-B6B4-6EA0450AF121}"/>
          </ac:spMkLst>
        </pc:spChg>
      </pc:sldChg>
      <pc:sldChg chg="addSp delSp modSp mod ord setBg">
        <pc:chgData name="Abby Lewis" userId="13d6ce0e51e855a8" providerId="LiveId" clId="{8132BC75-ADD4-4ECD-85D3-003F6CF43B04}" dt="2018-07-14T00:39:31.116" v="2422" actId="1076"/>
        <pc:sldMkLst>
          <pc:docMk/>
          <pc:sldMk cId="2407021216" sldId="279"/>
        </pc:sldMkLst>
        <pc:spChg chg="mod">
          <ac:chgData name="Abby Lewis" userId="13d6ce0e51e855a8" providerId="LiveId" clId="{8132BC75-ADD4-4ECD-85D3-003F6CF43B04}" dt="2018-07-14T00:39:12.179" v="2420" actId="1076"/>
          <ac:spMkLst>
            <pc:docMk/>
            <pc:sldMk cId="2407021216" sldId="279"/>
            <ac:spMk id="2" creationId="{EEF480F1-7C11-44B8-A3A5-4B232C18C90B}"/>
          </ac:spMkLst>
        </pc:spChg>
        <pc:spChg chg="add del mod">
          <ac:chgData name="Abby Lewis" userId="13d6ce0e51e855a8" providerId="LiveId" clId="{8132BC75-ADD4-4ECD-85D3-003F6CF43B04}" dt="2018-07-14T00:36:52.924" v="2303" actId="478"/>
          <ac:spMkLst>
            <pc:docMk/>
            <pc:sldMk cId="2407021216" sldId="279"/>
            <ac:spMk id="4" creationId="{C2EFDE0A-EEA1-4308-BF88-587282B892D4}"/>
          </ac:spMkLst>
        </pc:spChg>
        <pc:grpChg chg="del">
          <ac:chgData name="Abby Lewis" userId="13d6ce0e51e855a8" providerId="LiveId" clId="{8132BC75-ADD4-4ECD-85D3-003F6CF43B04}" dt="2018-07-14T00:37:11.327" v="2305" actId="26606"/>
          <ac:grpSpMkLst>
            <pc:docMk/>
            <pc:sldMk cId="2407021216" sldId="279"/>
            <ac:grpSpMk id="76" creationId="{609316A9-990D-4EC3-A671-70EE5C1493A4}"/>
          </ac:grpSpMkLst>
        </pc:grpChg>
        <pc:grpChg chg="add">
          <ac:chgData name="Abby Lewis" userId="13d6ce0e51e855a8" providerId="LiveId" clId="{8132BC75-ADD4-4ECD-85D3-003F6CF43B04}" dt="2018-07-14T00:37:11.327" v="2305" actId="26606"/>
          <ac:grpSpMkLst>
            <pc:docMk/>
            <pc:sldMk cId="2407021216" sldId="279"/>
            <ac:grpSpMk id="81" creationId="{B4DE830A-B531-4A3B-96F6-0ECE88B08555}"/>
          </ac:grpSpMkLst>
        </pc:grpChg>
        <pc:picChg chg="del">
          <ac:chgData name="Abby Lewis" userId="13d6ce0e51e855a8" providerId="LiveId" clId="{8132BC75-ADD4-4ECD-85D3-003F6CF43B04}" dt="2018-07-14T00:36:49.783" v="2302" actId="478"/>
          <ac:picMkLst>
            <pc:docMk/>
            <pc:sldMk cId="2407021216" sldId="279"/>
            <ac:picMk id="5" creationId="{F5B2360F-BF21-4041-9104-E40F4754328C}"/>
          </ac:picMkLst>
        </pc:picChg>
        <pc:picChg chg="add mod">
          <ac:chgData name="Abby Lewis" userId="13d6ce0e51e855a8" providerId="LiveId" clId="{8132BC75-ADD4-4ECD-85D3-003F6CF43B04}" dt="2018-07-14T00:39:31.116" v="2422" actId="1076"/>
          <ac:picMkLst>
            <pc:docMk/>
            <pc:sldMk cId="2407021216" sldId="279"/>
            <ac:picMk id="6" creationId="{AEA906C4-8438-403A-8F33-64C99238C930}"/>
          </ac:picMkLst>
        </pc:picChg>
      </pc:sldChg>
      <pc:sldChg chg="modSp">
        <pc:chgData name="Abby Lewis" userId="13d6ce0e51e855a8" providerId="LiveId" clId="{8132BC75-ADD4-4ECD-85D3-003F6CF43B04}" dt="2018-07-13T19:21:58.708" v="1343" actId="1076"/>
        <pc:sldMkLst>
          <pc:docMk/>
          <pc:sldMk cId="4258818461" sldId="282"/>
        </pc:sldMkLst>
        <pc:spChg chg="mod">
          <ac:chgData name="Abby Lewis" userId="13d6ce0e51e855a8" providerId="LiveId" clId="{8132BC75-ADD4-4ECD-85D3-003F6CF43B04}" dt="2018-07-13T19:21:55.320" v="1342" actId="1076"/>
          <ac:spMkLst>
            <pc:docMk/>
            <pc:sldMk cId="4258818461" sldId="282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3T19:21:58.708" v="1343" actId="1076"/>
          <ac:spMkLst>
            <pc:docMk/>
            <pc:sldMk cId="4258818461" sldId="282"/>
            <ac:spMk id="3" creationId="{3E41414C-6248-4B11-B7FD-5A185785CBB7}"/>
          </ac:spMkLst>
        </pc:spChg>
      </pc:sldChg>
      <pc:sldChg chg="modSp">
        <pc:chgData name="Abby Lewis" userId="13d6ce0e51e855a8" providerId="LiveId" clId="{8132BC75-ADD4-4ECD-85D3-003F6CF43B04}" dt="2018-07-14T00:46:52.304" v="2530" actId="20577"/>
        <pc:sldMkLst>
          <pc:docMk/>
          <pc:sldMk cId="2113908378" sldId="283"/>
        </pc:sldMkLst>
        <pc:spChg chg="mod">
          <ac:chgData name="Abby Lewis" userId="13d6ce0e51e855a8" providerId="LiveId" clId="{8132BC75-ADD4-4ECD-85D3-003F6CF43B04}" dt="2018-07-13T19:01:25.241" v="883" actId="1076"/>
          <ac:spMkLst>
            <pc:docMk/>
            <pc:sldMk cId="2113908378" sldId="283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4T00:46:52.304" v="2530" actId="20577"/>
          <ac:spMkLst>
            <pc:docMk/>
            <pc:sldMk cId="2113908378" sldId="283"/>
            <ac:spMk id="3" creationId="{3E41414C-6248-4B11-B7FD-5A185785CBB7}"/>
          </ac:spMkLst>
        </pc:spChg>
      </pc:sldChg>
      <pc:sldChg chg="addSp modSp">
        <pc:chgData name="Abby Lewis" userId="13d6ce0e51e855a8" providerId="LiveId" clId="{8132BC75-ADD4-4ECD-85D3-003F6CF43B04}" dt="2018-07-14T00:50:57.531" v="2536" actId="20577"/>
        <pc:sldMkLst>
          <pc:docMk/>
          <pc:sldMk cId="1043416234" sldId="284"/>
        </pc:sldMkLst>
        <pc:spChg chg="add mod">
          <ac:chgData name="Abby Lewis" userId="13d6ce0e51e855a8" providerId="LiveId" clId="{8132BC75-ADD4-4ECD-85D3-003F6CF43B04}" dt="2018-07-14T00:50:57.531" v="2536" actId="20577"/>
          <ac:spMkLst>
            <pc:docMk/>
            <pc:sldMk cId="1043416234" sldId="284"/>
            <ac:spMk id="4" creationId="{8CB557F4-E008-4437-9D90-F9437F12F789}"/>
          </ac:spMkLst>
        </pc:spChg>
      </pc:sldChg>
      <pc:sldChg chg="addSp modSp">
        <pc:chgData name="Abby Lewis" userId="13d6ce0e51e855a8" providerId="LiveId" clId="{8132BC75-ADD4-4ECD-85D3-003F6CF43B04}" dt="2018-07-13T19:39:38.441" v="1775" actId="313"/>
        <pc:sldMkLst>
          <pc:docMk/>
          <pc:sldMk cId="3310291862" sldId="285"/>
        </pc:sldMkLst>
        <pc:spChg chg="mod">
          <ac:chgData name="Abby Lewis" userId="13d6ce0e51e855a8" providerId="LiveId" clId="{8132BC75-ADD4-4ECD-85D3-003F6CF43B04}" dt="2018-07-13T19:34:26.668" v="1564" actId="1076"/>
          <ac:spMkLst>
            <pc:docMk/>
            <pc:sldMk cId="3310291862" sldId="285"/>
            <ac:spMk id="2" creationId="{CC2825CF-63E4-4062-B251-A7683B3668D6}"/>
          </ac:spMkLst>
        </pc:spChg>
        <pc:spChg chg="add mod">
          <ac:chgData name="Abby Lewis" userId="13d6ce0e51e855a8" providerId="LiveId" clId="{8132BC75-ADD4-4ECD-85D3-003F6CF43B04}" dt="2018-07-13T19:39:38.441" v="1775" actId="313"/>
          <ac:spMkLst>
            <pc:docMk/>
            <pc:sldMk cId="3310291862" sldId="285"/>
            <ac:spMk id="3" creationId="{70138268-FAE6-4FBB-A226-0876D88045C5}"/>
          </ac:spMkLst>
        </pc:spChg>
      </pc:sldChg>
      <pc:sldChg chg="addSp modSp">
        <pc:chgData name="Abby Lewis" userId="13d6ce0e51e855a8" providerId="LiveId" clId="{8132BC75-ADD4-4ECD-85D3-003F6CF43B04}" dt="2018-07-13T19:49:12.749" v="1888" actId="20577"/>
        <pc:sldMkLst>
          <pc:docMk/>
          <pc:sldMk cId="3939151848" sldId="286"/>
        </pc:sldMkLst>
        <pc:spChg chg="mod">
          <ac:chgData name="Abby Lewis" userId="13d6ce0e51e855a8" providerId="LiveId" clId="{8132BC75-ADD4-4ECD-85D3-003F6CF43B04}" dt="2018-07-13T19:41:48.229" v="1779" actId="1076"/>
          <ac:spMkLst>
            <pc:docMk/>
            <pc:sldMk cId="3939151848" sldId="286"/>
            <ac:spMk id="2" creationId="{CC2825CF-63E4-4062-B251-A7683B3668D6}"/>
          </ac:spMkLst>
        </pc:spChg>
        <pc:spChg chg="add mod">
          <ac:chgData name="Abby Lewis" userId="13d6ce0e51e855a8" providerId="LiveId" clId="{8132BC75-ADD4-4ECD-85D3-003F6CF43B04}" dt="2018-07-13T19:49:12.749" v="1888" actId="20577"/>
          <ac:spMkLst>
            <pc:docMk/>
            <pc:sldMk cId="3939151848" sldId="286"/>
            <ac:spMk id="3" creationId="{CB540F2A-B942-4BFA-9CAF-B47C06CE83D8}"/>
          </ac:spMkLst>
        </pc:spChg>
      </pc:sldChg>
      <pc:sldChg chg="addSp modSp">
        <pc:chgData name="Abby Lewis" userId="13d6ce0e51e855a8" providerId="LiveId" clId="{8132BC75-ADD4-4ECD-85D3-003F6CF43B04}" dt="2018-07-14T00:29:04.955" v="2129" actId="1076"/>
        <pc:sldMkLst>
          <pc:docMk/>
          <pc:sldMk cId="2759366342" sldId="287"/>
        </pc:sldMkLst>
        <pc:spChg chg="mod">
          <ac:chgData name="Abby Lewis" userId="13d6ce0e51e855a8" providerId="LiveId" clId="{8132BC75-ADD4-4ECD-85D3-003F6CF43B04}" dt="2018-07-14T00:29:04.955" v="2129" actId="1076"/>
          <ac:spMkLst>
            <pc:docMk/>
            <pc:sldMk cId="2759366342" sldId="287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14T00:28:29.866" v="2128" actId="313"/>
          <ac:spMkLst>
            <pc:docMk/>
            <pc:sldMk cId="2759366342" sldId="287"/>
            <ac:spMk id="3" creationId="{4F8787AC-696D-4D64-97D4-7AE724370AAB}"/>
          </ac:spMkLst>
        </pc:spChg>
      </pc:sldChg>
      <pc:sldChg chg="addSp modSp">
        <pc:chgData name="Abby Lewis" userId="13d6ce0e51e855a8" providerId="LiveId" clId="{8132BC75-ADD4-4ECD-85D3-003F6CF43B04}" dt="2018-07-14T00:33:11.072" v="2281" actId="20577"/>
        <pc:sldMkLst>
          <pc:docMk/>
          <pc:sldMk cId="864527351" sldId="288"/>
        </pc:sldMkLst>
        <pc:spChg chg="mod">
          <ac:chgData name="Abby Lewis" userId="13d6ce0e51e855a8" providerId="LiveId" clId="{8132BC75-ADD4-4ECD-85D3-003F6CF43B04}" dt="2018-07-14T00:29:34.008" v="2133" actId="1076"/>
          <ac:spMkLst>
            <pc:docMk/>
            <pc:sldMk cId="864527351" sldId="288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14T00:33:11.072" v="2281" actId="20577"/>
          <ac:spMkLst>
            <pc:docMk/>
            <pc:sldMk cId="864527351" sldId="288"/>
            <ac:spMk id="3" creationId="{A9BD7FBF-3427-417E-A135-8B44D22B565F}"/>
          </ac:spMkLst>
        </pc:spChg>
      </pc:sldChg>
      <pc:sldChg chg="addSp modSp">
        <pc:chgData name="Abby Lewis" userId="13d6ce0e51e855a8" providerId="LiveId" clId="{8132BC75-ADD4-4ECD-85D3-003F6CF43B04}" dt="2018-07-14T00:36:45.597" v="2300" actId="1076"/>
        <pc:sldMkLst>
          <pc:docMk/>
          <pc:sldMk cId="1482512912" sldId="289"/>
        </pc:sldMkLst>
        <pc:spChg chg="mod">
          <ac:chgData name="Abby Lewis" userId="13d6ce0e51e855a8" providerId="LiveId" clId="{8132BC75-ADD4-4ECD-85D3-003F6CF43B04}" dt="2018-07-14T00:34:22.661" v="2285" actId="1076"/>
          <ac:spMkLst>
            <pc:docMk/>
            <pc:sldMk cId="1482512912" sldId="289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14T00:36:45.597" v="2300" actId="1076"/>
          <ac:spMkLst>
            <pc:docMk/>
            <pc:sldMk cId="1482512912" sldId="289"/>
            <ac:spMk id="3" creationId="{BF490159-77F6-4C7B-986E-8F3CB039567E}"/>
          </ac:spMkLst>
        </pc:spChg>
      </pc:sldChg>
      <pc:sldChg chg="modSp add">
        <pc:chgData name="Abby Lewis" userId="13d6ce0e51e855a8" providerId="LiveId" clId="{8132BC75-ADD4-4ECD-85D3-003F6CF43B04}" dt="2018-07-13T19:20:50.380" v="1337" actId="1076"/>
        <pc:sldMkLst>
          <pc:docMk/>
          <pc:sldMk cId="256115560" sldId="290"/>
        </pc:sldMkLst>
        <pc:spChg chg="mod">
          <ac:chgData name="Abby Lewis" userId="13d6ce0e51e855a8" providerId="LiveId" clId="{8132BC75-ADD4-4ECD-85D3-003F6CF43B04}" dt="2018-07-13T19:20:50.380" v="1337" actId="1076"/>
          <ac:spMkLst>
            <pc:docMk/>
            <pc:sldMk cId="256115560" sldId="290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3T18:52:37.698" v="710" actId="14100"/>
          <ac:spMkLst>
            <pc:docMk/>
            <pc:sldMk cId="256115560" sldId="290"/>
            <ac:spMk id="3" creationId="{3E41414C-6248-4B11-B7FD-5A185785CBB7}"/>
          </ac:spMkLst>
        </pc:spChg>
      </pc:sldChg>
      <pc:sldChg chg="modSp add">
        <pc:chgData name="Abby Lewis" userId="13d6ce0e51e855a8" providerId="LiveId" clId="{8132BC75-ADD4-4ECD-85D3-003F6CF43B04}" dt="2018-07-13T19:09:34.551" v="1170" actId="1076"/>
        <pc:sldMkLst>
          <pc:docMk/>
          <pc:sldMk cId="1896108136" sldId="291"/>
        </pc:sldMkLst>
        <pc:spChg chg="mod">
          <ac:chgData name="Abby Lewis" userId="13d6ce0e51e855a8" providerId="LiveId" clId="{8132BC75-ADD4-4ECD-85D3-003F6CF43B04}" dt="2018-07-13T19:01:20.510" v="882" actId="1076"/>
          <ac:spMkLst>
            <pc:docMk/>
            <pc:sldMk cId="1896108136" sldId="291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3T19:09:34.551" v="1170" actId="1076"/>
          <ac:spMkLst>
            <pc:docMk/>
            <pc:sldMk cId="1896108136" sldId="291"/>
            <ac:spMk id="3" creationId="{3E41414C-6248-4B11-B7FD-5A185785CBB7}"/>
          </ac:spMkLst>
        </pc:spChg>
      </pc:sldChg>
      <pc:sldChg chg="addSp delSp modSp add mod setBg">
        <pc:chgData name="Abby Lewis" userId="13d6ce0e51e855a8" providerId="LiveId" clId="{8132BC75-ADD4-4ECD-85D3-003F6CF43B04}" dt="2018-07-13T19:11:56.941" v="1274" actId="1076"/>
        <pc:sldMkLst>
          <pc:docMk/>
          <pc:sldMk cId="3519453591" sldId="292"/>
        </pc:sldMkLst>
        <pc:spChg chg="del mod">
          <ac:chgData name="Abby Lewis" userId="13d6ce0e51e855a8" providerId="LiveId" clId="{8132BC75-ADD4-4ECD-85D3-003F6CF43B04}" dt="2018-07-13T19:10:31.628" v="1175" actId="478"/>
          <ac:spMkLst>
            <pc:docMk/>
            <pc:sldMk cId="3519453591" sldId="292"/>
            <ac:spMk id="2" creationId="{CCDFA697-E512-4500-AEA5-4E33CCF7BCB1}"/>
          </ac:spMkLst>
        </pc:spChg>
        <pc:spChg chg="add del">
          <ac:chgData name="Abby Lewis" userId="13d6ce0e51e855a8" providerId="LiveId" clId="{8132BC75-ADD4-4ECD-85D3-003F6CF43B04}" dt="2018-07-13T19:10:37.554" v="1178" actId="26606"/>
          <ac:spMkLst>
            <pc:docMk/>
            <pc:sldMk cId="3519453591" sldId="292"/>
            <ac:spMk id="20" creationId="{AA330523-F25B-4007-B3E5-ABB5637D160A}"/>
          </ac:spMkLst>
        </pc:spChg>
        <pc:spChg chg="add del">
          <ac:chgData name="Abby Lewis" userId="13d6ce0e51e855a8" providerId="LiveId" clId="{8132BC75-ADD4-4ECD-85D3-003F6CF43B04}" dt="2018-07-13T19:10:37.544" v="1177" actId="26606"/>
          <ac:spMkLst>
            <pc:docMk/>
            <pc:sldMk cId="3519453591" sldId="292"/>
            <ac:spMk id="37" creationId="{03E8462A-FEBA-4848-81CC-3F8DA3E477BE}"/>
          </ac:spMkLst>
        </pc:spChg>
        <pc:spChg chg="add mod">
          <ac:chgData name="Abby Lewis" userId="13d6ce0e51e855a8" providerId="LiveId" clId="{8132BC75-ADD4-4ECD-85D3-003F6CF43B04}" dt="2018-07-13T19:11:46.304" v="1272" actId="1076"/>
          <ac:spMkLst>
            <pc:docMk/>
            <pc:sldMk cId="3519453591" sldId="292"/>
            <ac:spMk id="49" creationId="{E80D5161-4A06-4D64-85D9-9E24BD52F879}"/>
          </ac:spMkLst>
        </pc:spChg>
        <pc:spChg chg="add del">
          <ac:chgData name="Abby Lewis" userId="13d6ce0e51e855a8" providerId="LiveId" clId="{8132BC75-ADD4-4ECD-85D3-003F6CF43B04}" dt="2018-07-13T19:10:37.544" v="1177" actId="26606"/>
          <ac:spMkLst>
            <pc:docMk/>
            <pc:sldMk cId="3519453591" sldId="292"/>
            <ac:spMk id="50" creationId="{7941F9B1-B01B-4A84-89D9-B169AEB4E456}"/>
          </ac:spMkLst>
        </pc:spChg>
        <pc:grpChg chg="add del">
          <ac:chgData name="Abby Lewis" userId="13d6ce0e51e855a8" providerId="LiveId" clId="{8132BC75-ADD4-4ECD-85D3-003F6CF43B04}" dt="2018-07-13T19:10:37.554" v="1178" actId="26606"/>
          <ac:grpSpMkLst>
            <pc:docMk/>
            <pc:sldMk cId="3519453591" sldId="292"/>
            <ac:grpSpMk id="8" creationId="{B4DE830A-B531-4A3B-96F6-0ECE88B08555}"/>
          </ac:grpSpMkLst>
        </pc:grpChg>
        <pc:grpChg chg="add del">
          <ac:chgData name="Abby Lewis" userId="13d6ce0e51e855a8" providerId="LiveId" clId="{8132BC75-ADD4-4ECD-85D3-003F6CF43B04}" dt="2018-07-13T19:10:37.544" v="1177" actId="26606"/>
          <ac:grpSpMkLst>
            <pc:docMk/>
            <pc:sldMk cId="3519453591" sldId="292"/>
            <ac:grpSpMk id="25" creationId="{609316A9-990D-4EC3-A671-70EE5C1493A4}"/>
          </ac:grpSpMkLst>
        </pc:grpChg>
        <pc:grpChg chg="add del">
          <ac:chgData name="Abby Lewis" userId="13d6ce0e51e855a8" providerId="LiveId" clId="{8132BC75-ADD4-4ECD-85D3-003F6CF43B04}" dt="2018-07-13T19:10:37.544" v="1177" actId="26606"/>
          <ac:grpSpMkLst>
            <pc:docMk/>
            <pc:sldMk cId="3519453591" sldId="292"/>
            <ac:grpSpMk id="39" creationId="{2109F83F-40FE-4DB3-84CC-09FB3340D06D}"/>
          </ac:grpSpMkLst>
        </pc:grpChg>
        <pc:grpChg chg="add">
          <ac:chgData name="Abby Lewis" userId="13d6ce0e51e855a8" providerId="LiveId" clId="{8132BC75-ADD4-4ECD-85D3-003F6CF43B04}" dt="2018-07-13T19:10:37.554" v="1178" actId="26606"/>
          <ac:grpSpMkLst>
            <pc:docMk/>
            <pc:sldMk cId="3519453591" sldId="292"/>
            <ac:grpSpMk id="52" creationId="{609316A9-990D-4EC3-A671-70EE5C1493A4}"/>
          </ac:grpSpMkLst>
        </pc:grpChg>
        <pc:picChg chg="add mod">
          <ac:chgData name="Abby Lewis" userId="13d6ce0e51e855a8" providerId="LiveId" clId="{8132BC75-ADD4-4ECD-85D3-003F6CF43B04}" dt="2018-07-13T19:11:56.941" v="1274" actId="1076"/>
          <ac:picMkLst>
            <pc:docMk/>
            <pc:sldMk cId="3519453591" sldId="292"/>
            <ac:picMk id="3" creationId="{DE13A120-0FF1-4187-AB42-26104EA66C26}"/>
          </ac:picMkLst>
        </pc:picChg>
      </pc:sldChg>
      <pc:sldChg chg="addSp delSp modSp add">
        <pc:chgData name="Abby Lewis" userId="13d6ce0e51e855a8" providerId="LiveId" clId="{8132BC75-ADD4-4ECD-85D3-003F6CF43B04}" dt="2018-07-13T19:19:56.350" v="1330" actId="1076"/>
        <pc:sldMkLst>
          <pc:docMk/>
          <pc:sldMk cId="43460116" sldId="293"/>
        </pc:sldMkLst>
        <pc:spChg chg="del">
          <ac:chgData name="Abby Lewis" userId="13d6ce0e51e855a8" providerId="LiveId" clId="{8132BC75-ADD4-4ECD-85D3-003F6CF43B04}" dt="2018-07-13T19:19:47.461" v="1328" actId="478"/>
          <ac:spMkLst>
            <pc:docMk/>
            <pc:sldMk cId="43460116" sldId="293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3T19:19:56.350" v="1330" actId="1076"/>
          <ac:spMkLst>
            <pc:docMk/>
            <pc:sldMk cId="43460116" sldId="293"/>
            <ac:spMk id="3" creationId="{D309613F-7D19-44DA-AA6F-285B73B764B1}"/>
          </ac:spMkLst>
        </pc:spChg>
        <pc:spChg chg="add del mod">
          <ac:chgData name="Abby Lewis" userId="13d6ce0e51e855a8" providerId="LiveId" clId="{8132BC75-ADD4-4ECD-85D3-003F6CF43B04}" dt="2018-07-13T19:19:50.099" v="1329" actId="478"/>
          <ac:spMkLst>
            <pc:docMk/>
            <pc:sldMk cId="43460116" sldId="293"/>
            <ac:spMk id="5" creationId="{B24145AC-5C99-4129-981F-C9A3B1181205}"/>
          </ac:spMkLst>
        </pc:spChg>
      </pc:sldChg>
      <pc:sldChg chg="modSp add">
        <pc:chgData name="Abby Lewis" userId="13d6ce0e51e855a8" providerId="LiveId" clId="{8132BC75-ADD4-4ECD-85D3-003F6CF43B04}" dt="2018-07-13T19:22:21.174" v="1350" actId="1076"/>
        <pc:sldMkLst>
          <pc:docMk/>
          <pc:sldMk cId="3912355821" sldId="294"/>
        </pc:sldMkLst>
        <pc:spChg chg="mod">
          <ac:chgData name="Abby Lewis" userId="13d6ce0e51e855a8" providerId="LiveId" clId="{8132BC75-ADD4-4ECD-85D3-003F6CF43B04}" dt="2018-07-13T19:22:18.118" v="1349" actId="1076"/>
          <ac:spMkLst>
            <pc:docMk/>
            <pc:sldMk cId="3912355821" sldId="294"/>
            <ac:spMk id="2" creationId="{CC2825CF-63E4-4062-B251-A7683B3668D6}"/>
          </ac:spMkLst>
        </pc:spChg>
        <pc:spChg chg="mod">
          <ac:chgData name="Abby Lewis" userId="13d6ce0e51e855a8" providerId="LiveId" clId="{8132BC75-ADD4-4ECD-85D3-003F6CF43B04}" dt="2018-07-13T19:22:21.174" v="1350" actId="1076"/>
          <ac:spMkLst>
            <pc:docMk/>
            <pc:sldMk cId="3912355821" sldId="294"/>
            <ac:spMk id="3" creationId="{3E41414C-6248-4B11-B7FD-5A185785CBB7}"/>
          </ac:spMkLst>
        </pc:spChg>
      </pc:sldChg>
      <pc:sldChg chg="addSp modSp add">
        <pc:chgData name="Abby Lewis" userId="13d6ce0e51e855a8" providerId="LiveId" clId="{8132BC75-ADD4-4ECD-85D3-003F6CF43B04}" dt="2018-07-14T00:23:56.563" v="2058" actId="1076"/>
        <pc:sldMkLst>
          <pc:docMk/>
          <pc:sldMk cId="3209508417" sldId="295"/>
        </pc:sldMkLst>
        <pc:spChg chg="mod">
          <ac:chgData name="Abby Lewis" userId="13d6ce0e51e855a8" providerId="LiveId" clId="{8132BC75-ADD4-4ECD-85D3-003F6CF43B04}" dt="2018-07-14T00:21:07.850" v="1979" actId="1076"/>
          <ac:spMkLst>
            <pc:docMk/>
            <pc:sldMk cId="3209508417" sldId="295"/>
            <ac:spMk id="2" creationId="{044549E5-3917-4FFC-86EB-9E0DAB210E72}"/>
          </ac:spMkLst>
        </pc:spChg>
        <pc:spChg chg="add mod">
          <ac:chgData name="Abby Lewis" userId="13d6ce0e51e855a8" providerId="LiveId" clId="{8132BC75-ADD4-4ECD-85D3-003F6CF43B04}" dt="2018-07-14T00:23:56.563" v="2058" actId="1076"/>
          <ac:spMkLst>
            <pc:docMk/>
            <pc:sldMk cId="3209508417" sldId="295"/>
            <ac:spMk id="3" creationId="{A84B3130-CEB9-4F24-98BF-A99B6DA8928F}"/>
          </ac:spMkLst>
        </pc:spChg>
      </pc:sldChg>
    </pc:docChg>
  </pc:docChgLst>
  <pc:docChgLst>
    <pc:chgData name="Abby Lewis" userId="13d6ce0e51e855a8" providerId="LiveId" clId="{722E0E29-36EF-4F66-A15E-DED1FA72DC81}"/>
    <pc:docChg chg="custSel modSld">
      <pc:chgData name="Abby Lewis" userId="13d6ce0e51e855a8" providerId="LiveId" clId="{722E0E29-36EF-4F66-A15E-DED1FA72DC81}" dt="2018-07-22T03:27:41.465" v="4"/>
      <pc:docMkLst>
        <pc:docMk/>
      </pc:docMkLst>
      <pc:sldChg chg="modSp addCm modCm">
        <pc:chgData name="Abby Lewis" userId="13d6ce0e51e855a8" providerId="LiveId" clId="{722E0E29-36EF-4F66-A15E-DED1FA72DC81}" dt="2018-07-22T03:27:41.465" v="4"/>
        <pc:sldMkLst>
          <pc:docMk/>
          <pc:sldMk cId="3939151848" sldId="286"/>
        </pc:sldMkLst>
        <pc:spChg chg="mod">
          <ac:chgData name="Abby Lewis" userId="13d6ce0e51e855a8" providerId="LiveId" clId="{722E0E29-36EF-4F66-A15E-DED1FA72DC81}" dt="2018-07-22T01:40:20.953" v="2" actId="313"/>
          <ac:spMkLst>
            <pc:docMk/>
            <pc:sldMk cId="3939151848" sldId="286"/>
            <ac:spMk id="3" creationId="{CB540F2A-B942-4BFA-9CAF-B47C06CE83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96170A-4485-4F2D-8A79-B26D9498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689" y="1239716"/>
            <a:ext cx="8596668" cy="36042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12</a:t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Pricing</a:t>
            </a:r>
          </a:p>
        </p:txBody>
      </p:sp>
    </p:spTree>
    <p:extLst>
      <p:ext uri="{BB962C8B-B14F-4D97-AF65-F5344CB8AC3E}">
        <p14:creationId xmlns:p14="http://schemas.microsoft.com/office/powerpoint/2010/main" val="22406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324338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Pricing of Multiple Services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Ramsey Pricing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id="{8CB557F4-E008-4437-9D90-F9437F12F7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6656" y="2023207"/>
                <a:ext cx="8596668" cy="352474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Regulated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enterprises often supply multiple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services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Ramsey prices: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linear prices that minimize deadweight welfare losses while equating the monopolist’s total revenue and total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cost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mathematical Ramsey rule is  </a:t>
                </a: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 of service pricing</a:t>
                </a: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CB557F4-E008-4437-9D90-F9437F12F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2023207"/>
                <a:ext cx="8596668" cy="3524740"/>
              </a:xfrm>
              <a:prstGeom prst="rect">
                <a:avLst/>
              </a:prstGeom>
              <a:blipFill rotWithShape="1">
                <a:blip r:embed="rId2"/>
                <a:stretch>
                  <a:fillRect b="-2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341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03468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Non-Ramsey Pricing of Telephone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138268-FAE6-4FBB-A226-0876D88045C5}"/>
              </a:ext>
            </a:extLst>
          </p:cNvPr>
          <p:cNvSpPr txBox="1">
            <a:spLocks/>
          </p:cNvSpPr>
          <p:nvPr/>
        </p:nvSpPr>
        <p:spPr>
          <a:xfrm>
            <a:off x="676656" y="1486875"/>
            <a:ext cx="8596668" cy="47644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Ramsey pricing rule is considered a sound principle, but regulators do not always follow the rule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how AT&amp;T operated before 1984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Network externalities: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benefits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accrue to all network subscribers as more subscribers join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 than Ramsey prices can be optimal when other goals (such a universal access) prevail or when particular emphasis is placed on the welfare of particular groups of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91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88192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Pricing in Two-Sided Markets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CB540F2A-B942-4BFA-9CAF-B47C06CE83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76656" y="1750644"/>
                <a:ext cx="8596668" cy="376213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Consider a supplier of broadband Internet access services (BIAS) that serves two sides of a market</a:t>
                </a: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standard Ramsey pricing rule typically is not optimal when a firm serves two sides of a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market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The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welfare-maximizing rule for the linear prices set by a monopoly firm that serves two sides of a market is  </a:t>
                </a:r>
              </a:p>
              <a:p>
                <a:pPr marL="0" indent="0">
                  <a:buNone/>
                </a:pP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B540F2A-B942-4BFA-9CAF-B47C06CE8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1750644"/>
                <a:ext cx="8596668" cy="37621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151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29844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AB6CE6-3213-497A-B6B4-6EA0450AF121}"/>
              </a:ext>
            </a:extLst>
          </p:cNvPr>
          <p:cNvSpPr txBox="1">
            <a:spLocks/>
          </p:cNvSpPr>
          <p:nvPr/>
        </p:nvSpPr>
        <p:spPr>
          <a:xfrm>
            <a:off x="676656" y="2269390"/>
            <a:ext cx="8596668" cy="37621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common cost is a cost that is incurred in supplying multiple services and would not be avoided if just one of the services were no longer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supplied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FDC pricing stands for fully distributed cost pricing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6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79" y="561730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FDC Pricing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B3130-CEB9-4F24-98BF-A99B6DA8928F}"/>
              </a:ext>
            </a:extLst>
          </p:cNvPr>
          <p:cNvSpPr txBox="1">
            <a:spLocks/>
          </p:cNvSpPr>
          <p:nvPr/>
        </p:nvSpPr>
        <p:spPr>
          <a:xfrm>
            <a:off x="650279" y="2234222"/>
            <a:ext cx="8596668" cy="37621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 drawbacks to FDC pricing procedures are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typically fail to produce prices that maximize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welfare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 engender serious disputes among customer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08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79" y="526560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Avoiding Inefficient Entry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787AC-696D-4D64-97D4-7AE724370AAB}"/>
              </a:ext>
            </a:extLst>
          </p:cNvPr>
          <p:cNvSpPr txBox="1">
            <a:spLocks/>
          </p:cNvSpPr>
          <p:nvPr/>
        </p:nvSpPr>
        <p:spPr>
          <a:xfrm>
            <a:off x="650279" y="2234222"/>
            <a:ext cx="8596668" cy="37621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stand-alone cost: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regulators can allocate common costs so as to produce a price for each service that exceeds the average cost of producing the service 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isolation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is not always possible to find prices that preclude inefficient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entry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6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79" y="429846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of Use Pricing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of Power Production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BD7FBF-3427-417E-A135-8B44D22B565F}"/>
              </a:ext>
            </a:extLst>
          </p:cNvPr>
          <p:cNvSpPr txBox="1">
            <a:spLocks/>
          </p:cNvSpPr>
          <p:nvPr/>
        </p:nvSpPr>
        <p:spPr>
          <a:xfrm>
            <a:off x="650279" y="2234222"/>
            <a:ext cx="8596668" cy="37621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of use (TOU) pricing: when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firm might charge a different price for the same service at different times during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Types of generating units electricity suppliers employ to meet the time-varying demand for electricity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Baseload units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Peaker units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2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549E5-3917-4FFC-86EB-9E0DAB2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79" y="535354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 Pricing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490159-77F6-4C7B-986E-8F3CB039567E}"/>
              </a:ext>
            </a:extLst>
          </p:cNvPr>
          <p:cNvSpPr txBox="1">
            <a:spLocks/>
          </p:cNvSpPr>
          <p:nvPr/>
        </p:nvSpPr>
        <p:spPr>
          <a:xfrm>
            <a:off x="650279" y="2260598"/>
            <a:ext cx="8596668" cy="28213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explain the principles of TOU pricing most clearly, it is helpful to consider a simpler approximation of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2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4DE830A-B531-4A3B-96F6-0ECE88B085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2813DF2C-461A-4A8F-9679-A172790D1F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xmlns="" id="{54CD3A85-C039-4249-86E4-1EB9318B54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23">
              <a:extLst>
                <a:ext uri="{FF2B5EF4-FFF2-40B4-BE49-F238E27FC236}">
                  <a16:creationId xmlns:a16="http://schemas.microsoft.com/office/drawing/2014/main" xmlns="" id="{887EA6D2-2883-42C2-993D-094CA6D65D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Rectangle 25">
              <a:extLst>
                <a:ext uri="{FF2B5EF4-FFF2-40B4-BE49-F238E27FC236}">
                  <a16:creationId xmlns:a16="http://schemas.microsoft.com/office/drawing/2014/main" xmlns="" id="{3B895046-636F-4D1B-ACA4-29AA0CB332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xmlns="" id="{C6B0CDE3-E054-4EDD-A43B-F96843D8B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Rectangle 27">
              <a:extLst>
                <a:ext uri="{FF2B5EF4-FFF2-40B4-BE49-F238E27FC236}">
                  <a16:creationId xmlns:a16="http://schemas.microsoft.com/office/drawing/2014/main" xmlns="" id="{3B66B1A2-F145-4C9B-85CC-4BF30D58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8">
              <a:extLst>
                <a:ext uri="{FF2B5EF4-FFF2-40B4-BE49-F238E27FC236}">
                  <a16:creationId xmlns:a16="http://schemas.microsoft.com/office/drawing/2014/main" xmlns="" id="{5D4FC972-94B3-4035-8D31-E668C132B4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Rectangle 29">
              <a:extLst>
                <a:ext uri="{FF2B5EF4-FFF2-40B4-BE49-F238E27FC236}">
                  <a16:creationId xmlns:a16="http://schemas.microsoft.com/office/drawing/2014/main" xmlns="" id="{374B9941-AFBE-4A77-A50E-B6EA04A74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xmlns="" id="{27A982C5-2C38-4CE9-BC18-94697AD657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xmlns="" id="{0060D8D1-7BB1-498F-AFBB-ADAC130A9E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EF480F1-7C11-44B8-A3A5-4B232C18C90B}"/>
              </a:ext>
            </a:extLst>
          </p:cNvPr>
          <p:cNvSpPr txBox="1"/>
          <p:nvPr/>
        </p:nvSpPr>
        <p:spPr>
          <a:xfrm>
            <a:off x="822656" y="155722"/>
            <a:ext cx="8821156" cy="11572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kern="12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Short-Run Marginal Cost Curve for Electricity Supply</a:t>
            </a:r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AEA906C4-8438-403A-8F33-64C99238C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303" y="1512276"/>
            <a:ext cx="7203855" cy="46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21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3808E-69B9-4996-84BF-F9E22B8B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5256A0-1638-49F2-94C4-C5CA8CBB4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this chapter we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Reviewed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key principles of optimal pricing in regulated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Noted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although marginal cost prices maximize aggregate welfare, they can impose financial losses on the regulated supplier in the presence of a natural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monopoly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Characterized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welfare-maximizing prices in two-sided markets and explored the value of time-of-use pricing in settings where marginal costs of production differ substantially at different times during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9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010" y="2838937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Subadditivity and Multiproduct Monopoly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1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09613F-7D19-44DA-AA6F-285B73B764B1}"/>
              </a:ext>
            </a:extLst>
          </p:cNvPr>
          <p:cNvSpPr txBox="1">
            <a:spLocks/>
          </p:cNvSpPr>
          <p:nvPr/>
        </p:nvSpPr>
        <p:spPr>
          <a:xfrm>
            <a:off x="922840" y="1488613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Most firms supply multiple products or services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Vocabulary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Subadditivity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Economies of scope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Unsustainable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Natural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monopoly prevails in the multiproduct setting when the industry cost function is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subadditive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so that all relevant output combinations are produced at minimum cost by a single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firm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56223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Pricing 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1414C-6248-4B11-B7FD-5A185785CBB7}"/>
              </a:ext>
            </a:extLst>
          </p:cNvPr>
          <p:cNvSpPr txBox="1">
            <a:spLocks/>
          </p:cNvSpPr>
          <p:nvPr/>
        </p:nvSpPr>
        <p:spPr>
          <a:xfrm>
            <a:off x="676656" y="2374899"/>
            <a:ext cx="8596668" cy="3551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Analyze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optimal design of pricing policies, first in a setting where the regulated firm supplies only a single service and then in a setting where the firm supplies multiple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56223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Optimal Pricing of a Single Service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1414C-6248-4B11-B7FD-5A185785CBB7}"/>
              </a:ext>
            </a:extLst>
          </p:cNvPr>
          <p:cNvSpPr txBox="1">
            <a:spLocks/>
          </p:cNvSpPr>
          <p:nvPr/>
        </p:nvSpPr>
        <p:spPr>
          <a:xfrm>
            <a:off x="676656" y="2304560"/>
            <a:ext cx="8596668" cy="3551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example of a firm that sells only one service could be an electricity distribution company</a:t>
            </a:r>
          </a:p>
        </p:txBody>
      </p:sp>
    </p:spTree>
    <p:extLst>
      <p:ext uri="{BB962C8B-B14F-4D97-AF65-F5344CB8AC3E}">
        <p14:creationId xmlns:p14="http://schemas.microsoft.com/office/powerpoint/2010/main" val="39123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47430"/>
            <a:ext cx="8596668" cy="99450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 Pricing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E41414C-6248-4B11-B7FD-5A185785CB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9370" y="1817174"/>
                <a:ext cx="8596668" cy="397314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Linear (or uniform) pricing: </a:t>
                </a:r>
                <a:endParaRPr lang="en-US" dirty="0">
                  <a:latin typeface="Calibri" panose="020F0502020204030204" pitchFamily="34" charset="0"/>
                </a:endParaRPr>
              </a:p>
              <a:p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There are at least three reasons why government subsidies are problematic</a:t>
                </a: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firm’s total cost exceeds the revenue it collects from its customers, it is possible that the cost exceeds the corresponding benefit to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consumers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which means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welfare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would be higher if the service were not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supplied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If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 firm’s management knows that the firm’s losses will be offset by a subsidy, the management may have limited incentive to control the firm’s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costs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It 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often not apparent why citizens who do not purchase the service supplied by the natural monopoly should be required to subsidize consumption by other </a:t>
                </a:r>
                <a:r>
                  <a:rPr lang="en-US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citizens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E41414C-6248-4B11-B7FD-5A185785C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70" y="1817174"/>
                <a:ext cx="8596668" cy="39731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1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324337"/>
            <a:ext cx="8596668" cy="1320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Nonlinear Pricing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Two-part tariffs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1414C-6248-4B11-B7FD-5A185785CBB7}"/>
              </a:ext>
            </a:extLst>
          </p:cNvPr>
          <p:cNvSpPr txBox="1">
            <a:spLocks/>
          </p:cNvSpPr>
          <p:nvPr/>
        </p:nvSpPr>
        <p:spPr>
          <a:xfrm>
            <a:off x="676656" y="1785814"/>
            <a:ext cx="8596668" cy="388077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Nonlinear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pricing can help to reduce the welfare losses that arise under linear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parts of a two-part tariff are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1) a fixed fee,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2) a constant per-unit price,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potential drawback to a two-part tariff is that some consumers may be unable to afford a large fixed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fee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-part tariffs generally can be designed to achieve a higher level of aggregate welfare than can linear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pricing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0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2825CF-63E4-4062-B251-A7683B36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350715"/>
            <a:ext cx="8596668" cy="132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Nonlinear Pricing</a:t>
            </a:r>
            <a:b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Multipart tariffs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41414C-6248-4B11-B7FD-5A185785CBB7}"/>
              </a:ext>
            </a:extLst>
          </p:cNvPr>
          <p:cNvSpPr txBox="1">
            <a:spLocks/>
          </p:cNvSpPr>
          <p:nvPr/>
        </p:nvSpPr>
        <p:spPr>
          <a:xfrm>
            <a:off x="676656" y="2023207"/>
            <a:ext cx="8596668" cy="35247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Electricity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water, and telephone utilities often implement multipart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tariffs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Consider the pros and cons of the declining-block tariff example regarding a local telephone service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0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4">
            <a:extLst>
              <a:ext uri="{FF2B5EF4-FFF2-40B4-BE49-F238E27FC236}">
                <a16:creationId xmlns:a16="http://schemas.microsoft.com/office/drawing/2014/main" xmlns="" id="{609316A9-990D-4EC3-A671-70EE5C1493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9B0C6109-9159-49CA-AD7A-F9035539DB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686F14F5-308C-4EB6-87AB-05DE9501B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xmlns="" id="{BA032363-A188-47C5-9D59-9B788809D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xmlns="" id="{2C4077DF-6BB9-4069-AD28-6B1664EBB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xmlns="" id="{1D2B8B50-3419-41ED-9A9F-3CF9EEBBD3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xmlns="" id="{5C640498-2E73-4FA2-BEB6-C3596A458C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xmlns="" id="{3240EEFC-4112-4C39-A816-C815774F6D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xmlns="" id="{ADF362B0-03EA-4800-9FAA-9F128587E4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xmlns="" id="{0BA84559-2F4C-4795-9246-4C563F942D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FA77A1AA-CA47-4A91-A0A1-0A8CE31A98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E13A120-0FF1-4187-AB42-26104EA66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592" y="1549177"/>
            <a:ext cx="6215955" cy="483290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80D5161-4A06-4D64-85D9-9E24BD52F879}"/>
              </a:ext>
            </a:extLst>
          </p:cNvPr>
          <p:cNvSpPr txBox="1"/>
          <p:nvPr/>
        </p:nvSpPr>
        <p:spPr>
          <a:xfrm>
            <a:off x="1173231" y="328973"/>
            <a:ext cx="76997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Multipart Tariff for Local Telephone Service</a:t>
            </a:r>
          </a:p>
        </p:txBody>
      </p:sp>
    </p:spTree>
    <p:extLst>
      <p:ext uri="{BB962C8B-B14F-4D97-AF65-F5344CB8AC3E}">
        <p14:creationId xmlns:p14="http://schemas.microsoft.com/office/powerpoint/2010/main" val="35194535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808</Words>
  <Application>Microsoft Macintosh PowerPoint</Application>
  <PresentationFormat>Custom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Chapter 12  Optimal Pricing</vt:lpstr>
      <vt:lpstr>Subadditivity and Multiproduct Monopoly</vt:lpstr>
      <vt:lpstr>PowerPoint Presentation</vt:lpstr>
      <vt:lpstr>Optimal Pricing Policies</vt:lpstr>
      <vt:lpstr>Optimal Pricing of a Single Service</vt:lpstr>
      <vt:lpstr>Linear Pricing</vt:lpstr>
      <vt:lpstr>Nonlinear Pricing Two-part tariffs</vt:lpstr>
      <vt:lpstr>Nonlinear Pricing Multipart tariffs</vt:lpstr>
      <vt:lpstr>PowerPoint Presentation</vt:lpstr>
      <vt:lpstr>Optimal Pricing of Multiple Services Ramsey Pricing</vt:lpstr>
      <vt:lpstr>Non-Ramsey Pricing of Telephone Services</vt:lpstr>
      <vt:lpstr>Optimal Pricing in Two-Sided Markets</vt:lpstr>
      <vt:lpstr>Rate Structure</vt:lpstr>
      <vt:lpstr>FDC Pricing</vt:lpstr>
      <vt:lpstr>Avoiding Inefficient Entry</vt:lpstr>
      <vt:lpstr>Time of Use Pricing Costs of Power Production</vt:lpstr>
      <vt:lpstr>TOU Pricing Model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 Optimal Pricing</dc:title>
  <dc:creator>Abby Lewis</dc:creator>
  <cp:lastModifiedBy>Colton Gigot</cp:lastModifiedBy>
  <cp:revision>7</cp:revision>
  <dcterms:created xsi:type="dcterms:W3CDTF">2018-07-14T00:37:11Z</dcterms:created>
  <dcterms:modified xsi:type="dcterms:W3CDTF">2018-07-30T15:23:08Z</dcterms:modified>
</cp:coreProperties>
</file>