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75" r:id="rId2"/>
    <p:sldId id="295" r:id="rId3"/>
    <p:sldId id="276" r:id="rId4"/>
    <p:sldId id="296" r:id="rId5"/>
    <p:sldId id="282" r:id="rId6"/>
    <p:sldId id="283" r:id="rId7"/>
    <p:sldId id="297" r:id="rId8"/>
    <p:sldId id="284" r:id="rId9"/>
    <p:sldId id="285" r:id="rId10"/>
    <p:sldId id="286" r:id="rId11"/>
    <p:sldId id="287" r:id="rId12"/>
    <p:sldId id="288" r:id="rId13"/>
    <p:sldId id="289" r:id="rId14"/>
    <p:sldId id="290" r:id="rId15"/>
    <p:sldId id="291" r:id="rId16"/>
    <p:sldId id="292" r:id="rId17"/>
    <p:sldId id="293" r:id="rId18"/>
    <p:sldId id="294" r:id="rId19"/>
    <p:sldId id="271"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uzanne Sonnier" initials="" lastIdx="9" clrIdx="0"/>
  <p:cmAuthor id="1" name="Hannah Masters" initials="" lastIdx="6" clrIdx="1"/>
  <p:cmAuthor id="2" name="Abby Lewis" initials="AL" lastIdx="4"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5C32BC0-608C-4C4A-B3E3-6CF4DEF331C1}" v="18" dt="2018-07-11T14:35:20.2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9" d="100"/>
          <a:sy n="119" d="100"/>
        </p:scale>
        <p:origin x="-120" y="-3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printerSettings" Target="printerSettings/printerSettings1.bin"/><Relationship Id="rId22" Type="http://schemas.openxmlformats.org/officeDocument/2006/relationships/commentAuthors" Target="commentAuthors.xml"/><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27" Type="http://schemas.microsoft.com/office/2016/11/relationships/changesInfo" Target="changesInfos/changesInfo1.xml"/><Relationship Id="rId28"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bby Lewis" userId="13d6ce0e51e855a8" providerId="LiveId" clId="{55C32BC0-608C-4C4A-B3E3-6CF4DEF331C1}"/>
    <pc:docChg chg="modSld">
      <pc:chgData name="Abby Lewis" userId="13d6ce0e51e855a8" providerId="LiveId" clId="{55C32BC0-608C-4C4A-B3E3-6CF4DEF331C1}" dt="2018-07-11T14:35:20.222" v="17"/>
      <pc:docMkLst>
        <pc:docMk/>
      </pc:docMkLst>
      <pc:sldChg chg="modSp addCm modCm">
        <pc:chgData name="Abby Lewis" userId="13d6ce0e51e855a8" providerId="LiveId" clId="{55C32BC0-608C-4C4A-B3E3-6CF4DEF331C1}" dt="2018-07-11T14:30:29.564" v="7"/>
        <pc:sldMkLst>
          <pc:docMk/>
          <pc:sldMk cId="3409917612" sldId="276"/>
        </pc:sldMkLst>
        <pc:spChg chg="mod">
          <ac:chgData name="Abby Lewis" userId="13d6ce0e51e855a8" providerId="LiveId" clId="{55C32BC0-608C-4C4A-B3E3-6CF4DEF331C1}" dt="2018-07-11T14:30:03.545" v="5" actId="20577"/>
          <ac:spMkLst>
            <pc:docMk/>
            <pc:sldMk cId="3409917612" sldId="276"/>
            <ac:spMk id="3" creationId="{ECE7D185-FEA2-4EDE-8C62-7E18485F9A47}"/>
          </ac:spMkLst>
        </pc:spChg>
      </pc:sldChg>
      <pc:sldChg chg="modSp addCm modCm">
        <pc:chgData name="Abby Lewis" userId="13d6ce0e51e855a8" providerId="LiveId" clId="{55C32BC0-608C-4C4A-B3E3-6CF4DEF331C1}" dt="2018-07-11T14:32:11.079" v="10"/>
        <pc:sldMkLst>
          <pc:docMk/>
          <pc:sldMk cId="4092433003" sldId="286"/>
        </pc:sldMkLst>
        <pc:spChg chg="mod">
          <ac:chgData name="Abby Lewis" userId="13d6ce0e51e855a8" providerId="LiveId" clId="{55C32BC0-608C-4C4A-B3E3-6CF4DEF331C1}" dt="2018-07-11T14:31:58.467" v="9" actId="20577"/>
          <ac:spMkLst>
            <pc:docMk/>
            <pc:sldMk cId="4092433003" sldId="286"/>
            <ac:spMk id="3" creationId="{C28085F2-52BE-496B-B24F-5AAFF3AE80D6}"/>
          </ac:spMkLst>
        </pc:spChg>
      </pc:sldChg>
      <pc:sldChg chg="modSp">
        <pc:chgData name="Abby Lewis" userId="13d6ce0e51e855a8" providerId="LiveId" clId="{55C32BC0-608C-4C4A-B3E3-6CF4DEF331C1}" dt="2018-07-11T14:32:34.395" v="11" actId="114"/>
        <pc:sldMkLst>
          <pc:docMk/>
          <pc:sldMk cId="3996959711" sldId="287"/>
        </pc:sldMkLst>
        <pc:spChg chg="mod">
          <ac:chgData name="Abby Lewis" userId="13d6ce0e51e855a8" providerId="LiveId" clId="{55C32BC0-608C-4C4A-B3E3-6CF4DEF331C1}" dt="2018-07-11T14:32:34.395" v="11" actId="114"/>
          <ac:spMkLst>
            <pc:docMk/>
            <pc:sldMk cId="3996959711" sldId="287"/>
            <ac:spMk id="3" creationId="{F87360C3-F9F5-4EAA-9838-BCBFA3F5C1D8}"/>
          </ac:spMkLst>
        </pc:spChg>
      </pc:sldChg>
      <pc:sldChg chg="modSp">
        <pc:chgData name="Abby Lewis" userId="13d6ce0e51e855a8" providerId="LiveId" clId="{55C32BC0-608C-4C4A-B3E3-6CF4DEF331C1}" dt="2018-07-11T14:32:55.929" v="12" actId="114"/>
        <pc:sldMkLst>
          <pc:docMk/>
          <pc:sldMk cId="2466966294" sldId="288"/>
        </pc:sldMkLst>
        <pc:spChg chg="mod">
          <ac:chgData name="Abby Lewis" userId="13d6ce0e51e855a8" providerId="LiveId" clId="{55C32BC0-608C-4C4A-B3E3-6CF4DEF331C1}" dt="2018-07-11T14:32:55.929" v="12" actId="114"/>
          <ac:spMkLst>
            <pc:docMk/>
            <pc:sldMk cId="2466966294" sldId="288"/>
            <ac:spMk id="3" creationId="{095CA38C-209D-436F-9E4B-1174CBC1C28E}"/>
          </ac:spMkLst>
        </pc:spChg>
      </pc:sldChg>
      <pc:sldChg chg="modSp addCm">
        <pc:chgData name="Abby Lewis" userId="13d6ce0e51e855a8" providerId="LiveId" clId="{55C32BC0-608C-4C4A-B3E3-6CF4DEF331C1}" dt="2018-07-11T14:34:25.005" v="14"/>
        <pc:sldMkLst>
          <pc:docMk/>
          <pc:sldMk cId="2974585134" sldId="291"/>
        </pc:sldMkLst>
        <pc:spChg chg="mod">
          <ac:chgData name="Abby Lewis" userId="13d6ce0e51e855a8" providerId="LiveId" clId="{55C32BC0-608C-4C4A-B3E3-6CF4DEF331C1}" dt="2018-07-11T14:34:15.400" v="13" actId="20577"/>
          <ac:spMkLst>
            <pc:docMk/>
            <pc:sldMk cId="2974585134" sldId="291"/>
            <ac:spMk id="3" creationId="{725BF3D7-3D2D-40AE-977D-C5401901A060}"/>
          </ac:spMkLst>
        </pc:spChg>
      </pc:sldChg>
      <pc:sldChg chg="modSp addCm">
        <pc:chgData name="Abby Lewis" userId="13d6ce0e51e855a8" providerId="LiveId" clId="{55C32BC0-608C-4C4A-B3E3-6CF4DEF331C1}" dt="2018-07-11T14:35:20.222" v="17"/>
        <pc:sldMkLst>
          <pc:docMk/>
          <pc:sldMk cId="153955379" sldId="294"/>
        </pc:sldMkLst>
        <pc:spChg chg="mod">
          <ac:chgData name="Abby Lewis" userId="13d6ce0e51e855a8" providerId="LiveId" clId="{55C32BC0-608C-4C4A-B3E3-6CF4DEF331C1}" dt="2018-07-11T14:35:02.142" v="16" actId="20577"/>
          <ac:spMkLst>
            <pc:docMk/>
            <pc:sldMk cId="153955379" sldId="294"/>
            <ac:spMk id="3" creationId="{4009D48B-B9A7-4A7D-959F-50817C6040B8}"/>
          </ac:spMkLst>
        </pc:spChg>
      </pc:sldChg>
    </pc:docChg>
  </pc:docChgLst>
  <pc:docChgLst>
    <pc:chgData name="Abby Lewis" userId="13d6ce0e51e855a8" providerId="LiveId" clId="{BA1F9051-6D93-49C1-9F89-F161D6D0C585}"/>
    <pc:docChg chg="undo redo custSel addSld delSld modSld sldOrd">
      <pc:chgData name="Abby Lewis" userId="13d6ce0e51e855a8" providerId="LiveId" clId="{BA1F9051-6D93-49C1-9F89-F161D6D0C585}" dt="2018-07-02T21:48:10.852" v="3093" actId="1076"/>
      <pc:docMkLst>
        <pc:docMk/>
      </pc:docMkLst>
      <pc:sldChg chg="modSp">
        <pc:chgData name="Abby Lewis" userId="13d6ce0e51e855a8" providerId="LiveId" clId="{BA1F9051-6D93-49C1-9F89-F161D6D0C585}" dt="2018-07-02T21:48:10.852" v="3093" actId="1076"/>
        <pc:sldMkLst>
          <pc:docMk/>
          <pc:sldMk cId="2852196707" sldId="271"/>
        </pc:sldMkLst>
        <pc:spChg chg="mod">
          <ac:chgData name="Abby Lewis" userId="13d6ce0e51e855a8" providerId="LiveId" clId="{BA1F9051-6D93-49C1-9F89-F161D6D0C585}" dt="2018-07-02T21:48:10.852" v="3093" actId="1076"/>
          <ac:spMkLst>
            <pc:docMk/>
            <pc:sldMk cId="2852196707" sldId="271"/>
            <ac:spMk id="3" creationId="{105256A0-1638-49F2-94C4-C5CA8CBB4DC1}"/>
          </ac:spMkLst>
        </pc:spChg>
      </pc:sldChg>
      <pc:sldChg chg="addSp delSp modSp">
        <pc:chgData name="Abby Lewis" userId="13d6ce0e51e855a8" providerId="LiveId" clId="{BA1F9051-6D93-49C1-9F89-F161D6D0C585}" dt="2018-07-02T20:04:10.217" v="698" actId="20577"/>
        <pc:sldMkLst>
          <pc:docMk/>
          <pc:sldMk cId="3409917612" sldId="276"/>
        </pc:sldMkLst>
        <pc:spChg chg="mod">
          <ac:chgData name="Abby Lewis" userId="13d6ce0e51e855a8" providerId="LiveId" clId="{BA1F9051-6D93-49C1-9F89-F161D6D0C585}" dt="2018-07-02T19:49:29.294" v="288" actId="1076"/>
          <ac:spMkLst>
            <pc:docMk/>
            <pc:sldMk cId="3409917612" sldId="276"/>
            <ac:spMk id="2" creationId="{CC2825CF-63E4-4062-B251-A7683B3668D6}"/>
          </ac:spMkLst>
        </pc:spChg>
        <pc:spChg chg="add mod">
          <ac:chgData name="Abby Lewis" userId="13d6ce0e51e855a8" providerId="LiveId" clId="{BA1F9051-6D93-49C1-9F89-F161D6D0C585}" dt="2018-07-02T20:04:10.217" v="698" actId="20577"/>
          <ac:spMkLst>
            <pc:docMk/>
            <pc:sldMk cId="3409917612" sldId="276"/>
            <ac:spMk id="3" creationId="{ECE7D185-FEA2-4EDE-8C62-7E18485F9A47}"/>
          </ac:spMkLst>
        </pc:spChg>
        <pc:picChg chg="add del">
          <ac:chgData name="Abby Lewis" userId="13d6ce0e51e855a8" providerId="LiveId" clId="{BA1F9051-6D93-49C1-9F89-F161D6D0C585}" dt="2018-07-02T19:51:52.629" v="314" actId="478"/>
          <ac:picMkLst>
            <pc:docMk/>
            <pc:sldMk cId="3409917612" sldId="276"/>
            <ac:picMk id="4" creationId="{775E4C54-398F-4A28-87A6-7ABC65E6D2D0}"/>
          </ac:picMkLst>
        </pc:picChg>
      </pc:sldChg>
      <pc:sldChg chg="addSp modSp">
        <pc:chgData name="Abby Lewis" userId="13d6ce0e51e855a8" providerId="LiveId" clId="{BA1F9051-6D93-49C1-9F89-F161D6D0C585}" dt="2018-07-02T20:08:30.963" v="750" actId="1076"/>
        <pc:sldMkLst>
          <pc:docMk/>
          <pc:sldMk cId="284362991" sldId="282"/>
        </pc:sldMkLst>
        <pc:spChg chg="mod">
          <ac:chgData name="Abby Lewis" userId="13d6ce0e51e855a8" providerId="LiveId" clId="{BA1F9051-6D93-49C1-9F89-F161D6D0C585}" dt="2018-07-02T20:08:30.963" v="750" actId="1076"/>
          <ac:spMkLst>
            <pc:docMk/>
            <pc:sldMk cId="284362991" sldId="282"/>
            <ac:spMk id="2" creationId="{CC2825CF-63E4-4062-B251-A7683B3668D6}"/>
          </ac:spMkLst>
        </pc:spChg>
        <pc:spChg chg="add mod">
          <ac:chgData name="Abby Lewis" userId="13d6ce0e51e855a8" providerId="LiveId" clId="{BA1F9051-6D93-49C1-9F89-F161D6D0C585}" dt="2018-07-02T20:08:23.426" v="749" actId="1076"/>
          <ac:spMkLst>
            <pc:docMk/>
            <pc:sldMk cId="284362991" sldId="282"/>
            <ac:spMk id="3" creationId="{D3E5CF0B-0D21-4D41-8EBC-969A4A9CDE3B}"/>
          </ac:spMkLst>
        </pc:spChg>
      </pc:sldChg>
      <pc:sldChg chg="addSp modSp">
        <pc:chgData name="Abby Lewis" userId="13d6ce0e51e855a8" providerId="LiveId" clId="{BA1F9051-6D93-49C1-9F89-F161D6D0C585}" dt="2018-07-02T20:11:25.434" v="825" actId="1076"/>
        <pc:sldMkLst>
          <pc:docMk/>
          <pc:sldMk cId="3663820855" sldId="283"/>
        </pc:sldMkLst>
        <pc:spChg chg="mod">
          <ac:chgData name="Abby Lewis" userId="13d6ce0e51e855a8" providerId="LiveId" clId="{BA1F9051-6D93-49C1-9F89-F161D6D0C585}" dt="2018-07-02T20:11:25.434" v="825" actId="1076"/>
          <ac:spMkLst>
            <pc:docMk/>
            <pc:sldMk cId="3663820855" sldId="283"/>
            <ac:spMk id="2" creationId="{CC2825CF-63E4-4062-B251-A7683B3668D6}"/>
          </ac:spMkLst>
        </pc:spChg>
        <pc:spChg chg="add mod">
          <ac:chgData name="Abby Lewis" userId="13d6ce0e51e855a8" providerId="LiveId" clId="{BA1F9051-6D93-49C1-9F89-F161D6D0C585}" dt="2018-07-02T20:10:47.144" v="822" actId="20577"/>
          <ac:spMkLst>
            <pc:docMk/>
            <pc:sldMk cId="3663820855" sldId="283"/>
            <ac:spMk id="3" creationId="{E3265D51-44FD-4518-B501-4715E4723A59}"/>
          </ac:spMkLst>
        </pc:spChg>
      </pc:sldChg>
      <pc:sldChg chg="addSp modSp">
        <pc:chgData name="Abby Lewis" userId="13d6ce0e51e855a8" providerId="LiveId" clId="{BA1F9051-6D93-49C1-9F89-F161D6D0C585}" dt="2018-07-02T20:26:36.568" v="1260" actId="20577"/>
        <pc:sldMkLst>
          <pc:docMk/>
          <pc:sldMk cId="1571297237" sldId="284"/>
        </pc:sldMkLst>
        <pc:spChg chg="mod">
          <ac:chgData name="Abby Lewis" userId="13d6ce0e51e855a8" providerId="LiveId" clId="{BA1F9051-6D93-49C1-9F89-F161D6D0C585}" dt="2018-07-02T20:19:49.172" v="1102" actId="1076"/>
          <ac:spMkLst>
            <pc:docMk/>
            <pc:sldMk cId="1571297237" sldId="284"/>
            <ac:spMk id="2" creationId="{CC2825CF-63E4-4062-B251-A7683B3668D6}"/>
          </ac:spMkLst>
        </pc:spChg>
        <pc:spChg chg="add mod">
          <ac:chgData name="Abby Lewis" userId="13d6ce0e51e855a8" providerId="LiveId" clId="{BA1F9051-6D93-49C1-9F89-F161D6D0C585}" dt="2018-07-02T20:26:36.568" v="1260" actId="20577"/>
          <ac:spMkLst>
            <pc:docMk/>
            <pc:sldMk cId="1571297237" sldId="284"/>
            <ac:spMk id="3" creationId="{6AE7A8F7-EABE-47D7-B9ED-534D8A5C829E}"/>
          </ac:spMkLst>
        </pc:spChg>
      </pc:sldChg>
      <pc:sldChg chg="addSp modSp">
        <pc:chgData name="Abby Lewis" userId="13d6ce0e51e855a8" providerId="LiveId" clId="{BA1F9051-6D93-49C1-9F89-F161D6D0C585}" dt="2018-07-02T20:35:32.763" v="1529" actId="1076"/>
        <pc:sldMkLst>
          <pc:docMk/>
          <pc:sldMk cId="3709716528" sldId="285"/>
        </pc:sldMkLst>
        <pc:spChg chg="mod">
          <ac:chgData name="Abby Lewis" userId="13d6ce0e51e855a8" providerId="LiveId" clId="{BA1F9051-6D93-49C1-9F89-F161D6D0C585}" dt="2018-07-02T20:27:38.228" v="1263" actId="1076"/>
          <ac:spMkLst>
            <pc:docMk/>
            <pc:sldMk cId="3709716528" sldId="285"/>
            <ac:spMk id="2" creationId="{CC2825CF-63E4-4062-B251-A7683B3668D6}"/>
          </ac:spMkLst>
        </pc:spChg>
        <pc:spChg chg="add mod">
          <ac:chgData name="Abby Lewis" userId="13d6ce0e51e855a8" providerId="LiveId" clId="{BA1F9051-6D93-49C1-9F89-F161D6D0C585}" dt="2018-07-02T20:35:32.763" v="1529" actId="1076"/>
          <ac:spMkLst>
            <pc:docMk/>
            <pc:sldMk cId="3709716528" sldId="285"/>
            <ac:spMk id="3" creationId="{A9FC9900-42C2-48D5-8AC2-91EC158A8481}"/>
          </ac:spMkLst>
        </pc:spChg>
      </pc:sldChg>
      <pc:sldChg chg="addSp modSp">
        <pc:chgData name="Abby Lewis" userId="13d6ce0e51e855a8" providerId="LiveId" clId="{BA1F9051-6D93-49C1-9F89-F161D6D0C585}" dt="2018-07-02T20:45:05.198" v="1820" actId="14100"/>
        <pc:sldMkLst>
          <pc:docMk/>
          <pc:sldMk cId="4092433003" sldId="286"/>
        </pc:sldMkLst>
        <pc:spChg chg="mod">
          <ac:chgData name="Abby Lewis" userId="13d6ce0e51e855a8" providerId="LiveId" clId="{BA1F9051-6D93-49C1-9F89-F161D6D0C585}" dt="2018-07-02T20:35:52.867" v="1532" actId="1076"/>
          <ac:spMkLst>
            <pc:docMk/>
            <pc:sldMk cId="4092433003" sldId="286"/>
            <ac:spMk id="2" creationId="{CC2825CF-63E4-4062-B251-A7683B3668D6}"/>
          </ac:spMkLst>
        </pc:spChg>
        <pc:spChg chg="add mod">
          <ac:chgData name="Abby Lewis" userId="13d6ce0e51e855a8" providerId="LiveId" clId="{BA1F9051-6D93-49C1-9F89-F161D6D0C585}" dt="2018-07-02T20:45:05.198" v="1820" actId="14100"/>
          <ac:spMkLst>
            <pc:docMk/>
            <pc:sldMk cId="4092433003" sldId="286"/>
            <ac:spMk id="3" creationId="{C28085F2-52BE-496B-B24F-5AAFF3AE80D6}"/>
          </ac:spMkLst>
        </pc:spChg>
      </pc:sldChg>
      <pc:sldChg chg="addSp modSp">
        <pc:chgData name="Abby Lewis" userId="13d6ce0e51e855a8" providerId="LiveId" clId="{BA1F9051-6D93-49C1-9F89-F161D6D0C585}" dt="2018-07-02T21:33:44.789" v="2698" actId="114"/>
        <pc:sldMkLst>
          <pc:docMk/>
          <pc:sldMk cId="3996959711" sldId="287"/>
        </pc:sldMkLst>
        <pc:spChg chg="mod">
          <ac:chgData name="Abby Lewis" userId="13d6ce0e51e855a8" providerId="LiveId" clId="{BA1F9051-6D93-49C1-9F89-F161D6D0C585}" dt="2018-07-02T20:45:19.406" v="1823" actId="1076"/>
          <ac:spMkLst>
            <pc:docMk/>
            <pc:sldMk cId="3996959711" sldId="287"/>
            <ac:spMk id="2" creationId="{CC2825CF-63E4-4062-B251-A7683B3668D6}"/>
          </ac:spMkLst>
        </pc:spChg>
        <pc:spChg chg="add mod">
          <ac:chgData name="Abby Lewis" userId="13d6ce0e51e855a8" providerId="LiveId" clId="{BA1F9051-6D93-49C1-9F89-F161D6D0C585}" dt="2018-07-02T21:33:44.789" v="2698" actId="114"/>
          <ac:spMkLst>
            <pc:docMk/>
            <pc:sldMk cId="3996959711" sldId="287"/>
            <ac:spMk id="3" creationId="{F87360C3-F9F5-4EAA-9838-BCBFA3F5C1D8}"/>
          </ac:spMkLst>
        </pc:spChg>
      </pc:sldChg>
      <pc:sldChg chg="addSp modSp">
        <pc:chgData name="Abby Lewis" userId="13d6ce0e51e855a8" providerId="LiveId" clId="{BA1F9051-6D93-49C1-9F89-F161D6D0C585}" dt="2018-07-02T21:33:53.452" v="2699" actId="114"/>
        <pc:sldMkLst>
          <pc:docMk/>
          <pc:sldMk cId="2466966294" sldId="288"/>
        </pc:sldMkLst>
        <pc:spChg chg="mod">
          <ac:chgData name="Abby Lewis" userId="13d6ce0e51e855a8" providerId="LiveId" clId="{BA1F9051-6D93-49C1-9F89-F161D6D0C585}" dt="2018-07-02T20:55:01.546" v="1911" actId="1076"/>
          <ac:spMkLst>
            <pc:docMk/>
            <pc:sldMk cId="2466966294" sldId="288"/>
            <ac:spMk id="2" creationId="{CC2825CF-63E4-4062-B251-A7683B3668D6}"/>
          </ac:spMkLst>
        </pc:spChg>
        <pc:spChg chg="add mod">
          <ac:chgData name="Abby Lewis" userId="13d6ce0e51e855a8" providerId="LiveId" clId="{BA1F9051-6D93-49C1-9F89-F161D6D0C585}" dt="2018-07-02T21:33:53.452" v="2699" actId="114"/>
          <ac:spMkLst>
            <pc:docMk/>
            <pc:sldMk cId="2466966294" sldId="288"/>
            <ac:spMk id="3" creationId="{095CA38C-209D-436F-9E4B-1174CBC1C28E}"/>
          </ac:spMkLst>
        </pc:spChg>
      </pc:sldChg>
      <pc:sldChg chg="addSp modSp">
        <pc:chgData name="Abby Lewis" userId="13d6ce0e51e855a8" providerId="LiveId" clId="{BA1F9051-6D93-49C1-9F89-F161D6D0C585}" dt="2018-07-02T21:06:29.773" v="2203" actId="313"/>
        <pc:sldMkLst>
          <pc:docMk/>
          <pc:sldMk cId="430979203" sldId="289"/>
        </pc:sldMkLst>
        <pc:spChg chg="mod">
          <ac:chgData name="Abby Lewis" userId="13d6ce0e51e855a8" providerId="LiveId" clId="{BA1F9051-6D93-49C1-9F89-F161D6D0C585}" dt="2018-07-02T20:59:35.993" v="2049" actId="1076"/>
          <ac:spMkLst>
            <pc:docMk/>
            <pc:sldMk cId="430979203" sldId="289"/>
            <ac:spMk id="2" creationId="{CC2825CF-63E4-4062-B251-A7683B3668D6}"/>
          </ac:spMkLst>
        </pc:spChg>
        <pc:spChg chg="add mod">
          <ac:chgData name="Abby Lewis" userId="13d6ce0e51e855a8" providerId="LiveId" clId="{BA1F9051-6D93-49C1-9F89-F161D6D0C585}" dt="2018-07-02T21:06:29.773" v="2203" actId="313"/>
          <ac:spMkLst>
            <pc:docMk/>
            <pc:sldMk cId="430979203" sldId="289"/>
            <ac:spMk id="3" creationId="{9838F24F-1B1C-4887-93D0-DE7AB60CE2E4}"/>
          </ac:spMkLst>
        </pc:spChg>
      </pc:sldChg>
      <pc:sldChg chg="addSp modSp">
        <pc:chgData name="Abby Lewis" userId="13d6ce0e51e855a8" providerId="LiveId" clId="{BA1F9051-6D93-49C1-9F89-F161D6D0C585}" dt="2018-07-02T21:11:52.828" v="2427" actId="313"/>
        <pc:sldMkLst>
          <pc:docMk/>
          <pc:sldMk cId="2577195856" sldId="290"/>
        </pc:sldMkLst>
        <pc:spChg chg="mod">
          <ac:chgData name="Abby Lewis" userId="13d6ce0e51e855a8" providerId="LiveId" clId="{BA1F9051-6D93-49C1-9F89-F161D6D0C585}" dt="2018-07-02T21:05:18.491" v="2166" actId="1076"/>
          <ac:spMkLst>
            <pc:docMk/>
            <pc:sldMk cId="2577195856" sldId="290"/>
            <ac:spMk id="2" creationId="{CC2825CF-63E4-4062-B251-A7683B3668D6}"/>
          </ac:spMkLst>
        </pc:spChg>
        <pc:spChg chg="add mod">
          <ac:chgData name="Abby Lewis" userId="13d6ce0e51e855a8" providerId="LiveId" clId="{BA1F9051-6D93-49C1-9F89-F161D6D0C585}" dt="2018-07-02T21:11:52.828" v="2427" actId="313"/>
          <ac:spMkLst>
            <pc:docMk/>
            <pc:sldMk cId="2577195856" sldId="290"/>
            <ac:spMk id="3" creationId="{520BDC0F-B104-4EC1-879D-9E19AA7A8797}"/>
          </ac:spMkLst>
        </pc:spChg>
      </pc:sldChg>
      <pc:sldChg chg="addSp modSp">
        <pc:chgData name="Abby Lewis" userId="13d6ce0e51e855a8" providerId="LiveId" clId="{BA1F9051-6D93-49C1-9F89-F161D6D0C585}" dt="2018-07-02T21:26:46.200" v="2578" actId="1076"/>
        <pc:sldMkLst>
          <pc:docMk/>
          <pc:sldMk cId="2974585134" sldId="291"/>
        </pc:sldMkLst>
        <pc:spChg chg="mod">
          <ac:chgData name="Abby Lewis" userId="13d6ce0e51e855a8" providerId="LiveId" clId="{BA1F9051-6D93-49C1-9F89-F161D6D0C585}" dt="2018-07-02T20:48:04.502" v="1828" actId="1076"/>
          <ac:spMkLst>
            <pc:docMk/>
            <pc:sldMk cId="2974585134" sldId="291"/>
            <ac:spMk id="2" creationId="{CC2825CF-63E4-4062-B251-A7683B3668D6}"/>
          </ac:spMkLst>
        </pc:spChg>
        <pc:spChg chg="add mod">
          <ac:chgData name="Abby Lewis" userId="13d6ce0e51e855a8" providerId="LiveId" clId="{BA1F9051-6D93-49C1-9F89-F161D6D0C585}" dt="2018-07-02T21:26:46.200" v="2578" actId="1076"/>
          <ac:spMkLst>
            <pc:docMk/>
            <pc:sldMk cId="2974585134" sldId="291"/>
            <ac:spMk id="3" creationId="{725BF3D7-3D2D-40AE-977D-C5401901A060}"/>
          </ac:spMkLst>
        </pc:spChg>
      </pc:sldChg>
      <pc:sldChg chg="addSp modSp">
        <pc:chgData name="Abby Lewis" userId="13d6ce0e51e855a8" providerId="LiveId" clId="{BA1F9051-6D93-49C1-9F89-F161D6D0C585}" dt="2018-07-02T21:30:25.186" v="2653" actId="1076"/>
        <pc:sldMkLst>
          <pc:docMk/>
          <pc:sldMk cId="2350863533" sldId="292"/>
        </pc:sldMkLst>
        <pc:spChg chg="mod">
          <ac:chgData name="Abby Lewis" userId="13d6ce0e51e855a8" providerId="LiveId" clId="{BA1F9051-6D93-49C1-9F89-F161D6D0C585}" dt="2018-07-02T21:26:28.259" v="2576" actId="1076"/>
          <ac:spMkLst>
            <pc:docMk/>
            <pc:sldMk cId="2350863533" sldId="292"/>
            <ac:spMk id="2" creationId="{CC2825CF-63E4-4062-B251-A7683B3668D6}"/>
          </ac:spMkLst>
        </pc:spChg>
        <pc:spChg chg="add mod">
          <ac:chgData name="Abby Lewis" userId="13d6ce0e51e855a8" providerId="LiveId" clId="{BA1F9051-6D93-49C1-9F89-F161D6D0C585}" dt="2018-07-02T21:30:25.186" v="2653" actId="1076"/>
          <ac:spMkLst>
            <pc:docMk/>
            <pc:sldMk cId="2350863533" sldId="292"/>
            <ac:spMk id="3" creationId="{C56AFB93-61C3-4DA1-967A-564B1C189ED2}"/>
          </ac:spMkLst>
        </pc:spChg>
      </pc:sldChg>
      <pc:sldChg chg="addSp modSp">
        <pc:chgData name="Abby Lewis" userId="13d6ce0e51e855a8" providerId="LiveId" clId="{BA1F9051-6D93-49C1-9F89-F161D6D0C585}" dt="2018-07-02T21:36:45.894" v="2744" actId="20577"/>
        <pc:sldMkLst>
          <pc:docMk/>
          <pc:sldMk cId="2726112968" sldId="293"/>
        </pc:sldMkLst>
        <pc:spChg chg="mod">
          <ac:chgData name="Abby Lewis" userId="13d6ce0e51e855a8" providerId="LiveId" clId="{BA1F9051-6D93-49C1-9F89-F161D6D0C585}" dt="2018-07-02T21:30:36.554" v="2655" actId="1076"/>
          <ac:spMkLst>
            <pc:docMk/>
            <pc:sldMk cId="2726112968" sldId="293"/>
            <ac:spMk id="2" creationId="{CC2825CF-63E4-4062-B251-A7683B3668D6}"/>
          </ac:spMkLst>
        </pc:spChg>
        <pc:spChg chg="add mod">
          <ac:chgData name="Abby Lewis" userId="13d6ce0e51e855a8" providerId="LiveId" clId="{BA1F9051-6D93-49C1-9F89-F161D6D0C585}" dt="2018-07-02T21:36:45.894" v="2744" actId="20577"/>
          <ac:spMkLst>
            <pc:docMk/>
            <pc:sldMk cId="2726112968" sldId="293"/>
            <ac:spMk id="3" creationId="{08F19022-8E9E-49FD-B615-78DDA623A261}"/>
          </ac:spMkLst>
        </pc:spChg>
      </pc:sldChg>
      <pc:sldChg chg="addSp modSp">
        <pc:chgData name="Abby Lewis" userId="13d6ce0e51e855a8" providerId="LiveId" clId="{BA1F9051-6D93-49C1-9F89-F161D6D0C585}" dt="2018-07-02T21:42:20.323" v="2913" actId="1076"/>
        <pc:sldMkLst>
          <pc:docMk/>
          <pc:sldMk cId="153955379" sldId="294"/>
        </pc:sldMkLst>
        <pc:spChg chg="mod">
          <ac:chgData name="Abby Lewis" userId="13d6ce0e51e855a8" providerId="LiveId" clId="{BA1F9051-6D93-49C1-9F89-F161D6D0C585}" dt="2018-07-02T21:37:21.929" v="2746" actId="1076"/>
          <ac:spMkLst>
            <pc:docMk/>
            <pc:sldMk cId="153955379" sldId="294"/>
            <ac:spMk id="2" creationId="{CC2825CF-63E4-4062-B251-A7683B3668D6}"/>
          </ac:spMkLst>
        </pc:spChg>
        <pc:spChg chg="add mod">
          <ac:chgData name="Abby Lewis" userId="13d6ce0e51e855a8" providerId="LiveId" clId="{BA1F9051-6D93-49C1-9F89-F161D6D0C585}" dt="2018-07-02T21:42:20.323" v="2913" actId="1076"/>
          <ac:spMkLst>
            <pc:docMk/>
            <pc:sldMk cId="153955379" sldId="294"/>
            <ac:spMk id="3" creationId="{4009D48B-B9A7-4A7D-959F-50817C6040B8}"/>
          </ac:spMkLst>
        </pc:spChg>
      </pc:sldChg>
      <pc:sldChg chg="addSp delSp modSp add ord">
        <pc:chgData name="Abby Lewis" userId="13d6ce0e51e855a8" providerId="LiveId" clId="{BA1F9051-6D93-49C1-9F89-F161D6D0C585}" dt="2018-07-02T19:48:56.359" v="281" actId="1076"/>
        <pc:sldMkLst>
          <pc:docMk/>
          <pc:sldMk cId="3710462512" sldId="295"/>
        </pc:sldMkLst>
        <pc:spChg chg="del">
          <ac:chgData name="Abby Lewis" userId="13d6ce0e51e855a8" providerId="LiveId" clId="{BA1F9051-6D93-49C1-9F89-F161D6D0C585}" dt="2018-07-02T19:41:25.402" v="2" actId="478"/>
          <ac:spMkLst>
            <pc:docMk/>
            <pc:sldMk cId="3710462512" sldId="295"/>
            <ac:spMk id="2" creationId="{A753808E-69B9-4996-84BF-F9E22B8BBE02}"/>
          </ac:spMkLst>
        </pc:spChg>
        <pc:spChg chg="mod">
          <ac:chgData name="Abby Lewis" userId="13d6ce0e51e855a8" providerId="LiveId" clId="{BA1F9051-6D93-49C1-9F89-F161D6D0C585}" dt="2018-07-02T19:48:56.359" v="281" actId="1076"/>
          <ac:spMkLst>
            <pc:docMk/>
            <pc:sldMk cId="3710462512" sldId="295"/>
            <ac:spMk id="3" creationId="{105256A0-1638-49F2-94C4-C5CA8CBB4DC1}"/>
          </ac:spMkLst>
        </pc:spChg>
        <pc:spChg chg="add del mod">
          <ac:chgData name="Abby Lewis" userId="13d6ce0e51e855a8" providerId="LiveId" clId="{BA1F9051-6D93-49C1-9F89-F161D6D0C585}" dt="2018-07-02T19:41:29.343" v="3" actId="478"/>
          <ac:spMkLst>
            <pc:docMk/>
            <pc:sldMk cId="3710462512" sldId="295"/>
            <ac:spMk id="5" creationId="{F9573B7A-BC6D-4885-AF81-27A1158582BE}"/>
          </ac:spMkLst>
        </pc:spChg>
      </pc:sldChg>
      <pc:sldChg chg="delSp modSp add">
        <pc:chgData name="Abby Lewis" userId="13d6ce0e51e855a8" providerId="LiveId" clId="{BA1F9051-6D93-49C1-9F89-F161D6D0C585}" dt="2018-07-02T19:53:29.626" v="326" actId="1076"/>
        <pc:sldMkLst>
          <pc:docMk/>
          <pc:sldMk cId="3577906188" sldId="296"/>
        </pc:sldMkLst>
        <pc:spChg chg="mod">
          <ac:chgData name="Abby Lewis" userId="13d6ce0e51e855a8" providerId="LiveId" clId="{BA1F9051-6D93-49C1-9F89-F161D6D0C585}" dt="2018-07-02T19:53:29.626" v="326" actId="1076"/>
          <ac:spMkLst>
            <pc:docMk/>
            <pc:sldMk cId="3577906188" sldId="296"/>
            <ac:spMk id="2" creationId="{CC2825CF-63E4-4062-B251-A7683B3668D6}"/>
          </ac:spMkLst>
        </pc:spChg>
        <pc:spChg chg="del">
          <ac:chgData name="Abby Lewis" userId="13d6ce0e51e855a8" providerId="LiveId" clId="{BA1F9051-6D93-49C1-9F89-F161D6D0C585}" dt="2018-07-02T19:51:58.674" v="315" actId="478"/>
          <ac:spMkLst>
            <pc:docMk/>
            <pc:sldMk cId="3577906188" sldId="296"/>
            <ac:spMk id="3" creationId="{ECE7D185-FEA2-4EDE-8C62-7E18485F9A47}"/>
          </ac:spMkLst>
        </pc:spChg>
        <pc:picChg chg="mod">
          <ac:chgData name="Abby Lewis" userId="13d6ce0e51e855a8" providerId="LiveId" clId="{BA1F9051-6D93-49C1-9F89-F161D6D0C585}" dt="2018-07-02T19:53:23.987" v="325" actId="1076"/>
          <ac:picMkLst>
            <pc:docMk/>
            <pc:sldMk cId="3577906188" sldId="296"/>
            <ac:picMk id="4" creationId="{775E4C54-398F-4A28-87A6-7ABC65E6D2D0}"/>
          </ac:picMkLst>
        </pc:picChg>
      </pc:sldChg>
      <pc:sldChg chg="modSp add">
        <pc:chgData name="Abby Lewis" userId="13d6ce0e51e855a8" providerId="LiveId" clId="{BA1F9051-6D93-49C1-9F89-F161D6D0C585}" dt="2018-07-02T20:18:14.751" v="1098" actId="20577"/>
        <pc:sldMkLst>
          <pc:docMk/>
          <pc:sldMk cId="3604060083" sldId="297"/>
        </pc:sldMkLst>
        <pc:spChg chg="mod">
          <ac:chgData name="Abby Lewis" userId="13d6ce0e51e855a8" providerId="LiveId" clId="{BA1F9051-6D93-49C1-9F89-F161D6D0C585}" dt="2018-07-02T20:18:14.751" v="1098" actId="20577"/>
          <ac:spMkLst>
            <pc:docMk/>
            <pc:sldMk cId="3604060083" sldId="297"/>
            <ac:spMk id="3" creationId="{E3265D51-44FD-4518-B501-4715E4723A59}"/>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7/30/18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7/30/18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1.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96170A-4485-4F2D-8A79-B26D9498F64C}"/>
              </a:ext>
            </a:extLst>
          </p:cNvPr>
          <p:cNvSpPr>
            <a:spLocks noGrp="1"/>
          </p:cNvSpPr>
          <p:nvPr>
            <p:ph type="title"/>
          </p:nvPr>
        </p:nvSpPr>
        <p:spPr>
          <a:xfrm>
            <a:off x="958689" y="1239716"/>
            <a:ext cx="8596668" cy="3604255"/>
          </a:xfrm>
        </p:spPr>
        <p:txBody>
          <a:bodyPr>
            <a:noAutofit/>
          </a:bodyPr>
          <a:lstStyle/>
          <a:p>
            <a:r>
              <a:rPr lang="en-US" sz="4800" dirty="0">
                <a:solidFill>
                  <a:schemeClr val="tx1"/>
                </a:solidFill>
                <a:latin typeface="Calibri" panose="020F0502020204030204" pitchFamily="34" charset="0"/>
                <a:cs typeface="Calibri" panose="020F0502020204030204" pitchFamily="34" charset="0"/>
              </a:rPr>
              <a:t>Chapter 6</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
            </a:r>
            <a:br>
              <a:rPr lang="en-US" sz="4800" dirty="0">
                <a:solidFill>
                  <a:schemeClr val="tx1"/>
                </a:solidFill>
                <a:latin typeface="Calibri" panose="020F0502020204030204" pitchFamily="34" charset="0"/>
                <a:cs typeface="Calibri" panose="020F0502020204030204" pitchFamily="34" charset="0"/>
              </a:rPr>
            </a:br>
            <a:r>
              <a:rPr lang="en-US" sz="4800" dirty="0">
                <a:solidFill>
                  <a:schemeClr val="tx1"/>
                </a:solidFill>
                <a:latin typeface="Calibri" panose="020F0502020204030204" pitchFamily="34" charset="0"/>
                <a:cs typeface="Calibri" panose="020F0502020204030204" pitchFamily="34" charset="0"/>
              </a:rPr>
              <a:t>Horizontal Mergers</a:t>
            </a:r>
          </a:p>
        </p:txBody>
      </p:sp>
    </p:spTree>
    <p:extLst>
      <p:ext uri="{BB962C8B-B14F-4D97-AF65-F5344CB8AC3E}">
        <p14:creationId xmlns:p14="http://schemas.microsoft.com/office/powerpoint/2010/main" val="22406246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491392"/>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Merger Law and Enforcement</a:t>
            </a:r>
            <a:br>
              <a:rPr lang="en-US" dirty="0">
                <a:solidFill>
                  <a:schemeClr val="tx1"/>
                </a:solidFill>
                <a:latin typeface="Calibri" panose="020F0502020204030204" pitchFamily="34" charset="0"/>
                <a:cs typeface="Calibri" panose="020F0502020204030204" pitchFamily="34" charset="0"/>
              </a:rPr>
            </a:br>
            <a:r>
              <a:rPr lang="en-US" sz="2800" dirty="0">
                <a:solidFill>
                  <a:schemeClr val="tx1"/>
                </a:solidFill>
                <a:latin typeface="Calibri" panose="020F0502020204030204" pitchFamily="34" charset="0"/>
                <a:cs typeface="Calibri" panose="020F0502020204030204" pitchFamily="34" charset="0"/>
              </a:rPr>
              <a:t>Merger Evaluation: Activity and Procedures</a:t>
            </a:r>
            <a:endParaRPr lang="en-US" dirty="0">
              <a:solidFill>
                <a:schemeClr val="tx1"/>
              </a:solidFill>
            </a:endParaRPr>
          </a:p>
        </p:txBody>
      </p:sp>
      <p:sp>
        <p:nvSpPr>
          <p:cNvPr id="3" name="Content Placeholder 2">
            <a:extLst>
              <a:ext uri="{FF2B5EF4-FFF2-40B4-BE49-F238E27FC236}">
                <a16:creationId xmlns:a16="http://schemas.microsoft.com/office/drawing/2014/main" xmlns="" id="{C28085F2-52BE-496B-B24F-5AAFF3AE80D6}"/>
              </a:ext>
            </a:extLst>
          </p:cNvPr>
          <p:cNvSpPr txBox="1">
            <a:spLocks/>
          </p:cNvSpPr>
          <p:nvPr/>
        </p:nvSpPr>
        <p:spPr>
          <a:xfrm>
            <a:off x="642164" y="1812192"/>
            <a:ext cx="8596668" cy="3832470"/>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Consider </a:t>
            </a:r>
            <a:r>
              <a:rPr lang="en-US" dirty="0">
                <a:latin typeface="Calibri" panose="020F0502020204030204" pitchFamily="34" charset="0"/>
                <a:cs typeface="Calibri" panose="020F0502020204030204" pitchFamily="34" charset="0"/>
              </a:rPr>
              <a:t>the government’s role in evaluating prospective </a:t>
            </a:r>
            <a:r>
              <a:rPr lang="en-US" dirty="0" smtClean="0">
                <a:latin typeface="Calibri" panose="020F0502020204030204" pitchFamily="34" charset="0"/>
                <a:cs typeface="Calibri" panose="020F0502020204030204" pitchFamily="34" charset="0"/>
              </a:rPr>
              <a:t>mergers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Discuss the “before” and “after” strategies as to when competition policy with regard to mergers could be conducted</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Second Requests and remedies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Agencies can approve a merger, or, in rare cases, a merger can be outright prohibited</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0924330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491392"/>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Development of Merger Law and Policy</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Era of structural presumption</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F87360C3-F9F5-4EAA-9838-BCBFA3F5C1D8}"/>
              </a:ext>
            </a:extLst>
          </p:cNvPr>
          <p:cNvSpPr txBox="1">
            <a:spLocks/>
          </p:cNvSpPr>
          <p:nvPr/>
        </p:nvSpPr>
        <p:spPr>
          <a:xfrm>
            <a:off x="642164" y="2278184"/>
            <a:ext cx="8596668" cy="305874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Review the 1962 case </a:t>
            </a:r>
            <a:r>
              <a:rPr lang="en-US" i="1" dirty="0">
                <a:latin typeface="Calibri" panose="020F0502020204030204" pitchFamily="34" charset="0"/>
                <a:cs typeface="Calibri" panose="020F0502020204030204" pitchFamily="34" charset="0"/>
              </a:rPr>
              <a:t>Brown Shoe Company v. United States</a:t>
            </a:r>
          </a:p>
          <a:p>
            <a:endParaRPr lang="en-US" i="1"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structural presumption era</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969597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491392"/>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Development of Merger Law and Policy</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Rise of the Chicago school of antitrust and the merger guidelines</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095CA38C-209D-436F-9E4B-1174CBC1C28E}"/>
              </a:ext>
            </a:extLst>
          </p:cNvPr>
          <p:cNvSpPr txBox="1">
            <a:spLocks/>
          </p:cNvSpPr>
          <p:nvPr/>
        </p:nvSpPr>
        <p:spPr>
          <a:xfrm>
            <a:off x="642164" y="2278184"/>
            <a:ext cx="8596668" cy="305874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What </a:t>
            </a:r>
            <a:r>
              <a:rPr lang="en-US" dirty="0">
                <a:latin typeface="Calibri" panose="020F0502020204030204" pitchFamily="34" charset="0"/>
                <a:cs typeface="Calibri" panose="020F0502020204030204" pitchFamily="34" charset="0"/>
              </a:rPr>
              <a:t>was so striking about the structural presumption era is not just that mergers involving relatively low market shares were prohibited but that other evidence suggesting the market would remain highly competitive could rarely rebut </a:t>
            </a:r>
            <a:r>
              <a:rPr lang="en-US" dirty="0" smtClean="0">
                <a:latin typeface="Calibri" panose="020F0502020204030204" pitchFamily="34" charset="0"/>
                <a:cs typeface="Calibri" panose="020F0502020204030204" pitchFamily="34" charset="0"/>
              </a:rPr>
              <a:t>it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Supreme Court’s 1974 decision in the </a:t>
            </a:r>
            <a:r>
              <a:rPr lang="en-US" i="1" dirty="0">
                <a:latin typeface="Calibri" panose="020F0502020204030204" pitchFamily="34" charset="0"/>
                <a:cs typeface="Calibri" panose="020F0502020204030204" pitchFamily="34" charset="0"/>
              </a:rPr>
              <a:t>United States v. General Dynamics Corp. </a:t>
            </a:r>
            <a:r>
              <a:rPr lang="en-US" dirty="0">
                <a:latin typeface="Calibri" panose="020F0502020204030204" pitchFamily="34" charset="0"/>
                <a:cs typeface="Calibri" panose="020F0502020204030204" pitchFamily="34" charset="0"/>
              </a:rPr>
              <a:t>case </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4669662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552938"/>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Practices for Evaluating a Merger</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Market definition and the SSNIP test</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9838F24F-1B1C-4887-93D0-DE7AB60CE2E4}"/>
              </a:ext>
            </a:extLst>
          </p:cNvPr>
          <p:cNvSpPr txBox="1">
            <a:spLocks/>
          </p:cNvSpPr>
          <p:nvPr/>
        </p:nvSpPr>
        <p:spPr>
          <a:xfrm>
            <a:off x="642164" y="1873738"/>
            <a:ext cx="8596668" cy="405227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1982 Merger Guidelines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SSNIP test</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Market </a:t>
            </a:r>
            <a:r>
              <a:rPr lang="en-US" dirty="0">
                <a:latin typeface="Calibri" panose="020F0502020204030204" pitchFamily="34" charset="0"/>
                <a:cs typeface="Calibri" panose="020F0502020204030204" pitchFamily="34" charset="0"/>
              </a:rPr>
              <a:t>power is a continuous variable—there is no magical way to determine a market without incorporating some </a:t>
            </a:r>
            <a:r>
              <a:rPr lang="en-US" dirty="0" smtClean="0">
                <a:latin typeface="Calibri" panose="020F0502020204030204" pitchFamily="34" charset="0"/>
                <a:cs typeface="Calibri" panose="020F0502020204030204" pitchFamily="34" charset="0"/>
              </a:rPr>
              <a:t>standard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ultimate problem with market definition is that it defines a firm as </a:t>
            </a:r>
            <a:r>
              <a:rPr lang="en-US" dirty="0" smtClean="0">
                <a:latin typeface="Calibri" panose="020F0502020204030204" pitchFamily="34" charset="0"/>
                <a:cs typeface="Calibri" panose="020F0502020204030204" pitchFamily="34" charset="0"/>
              </a:rPr>
              <a:t>“in” </a:t>
            </a:r>
            <a:r>
              <a:rPr lang="en-US" dirty="0">
                <a:latin typeface="Calibri" panose="020F0502020204030204" pitchFamily="34" charset="0"/>
                <a:cs typeface="Calibri" panose="020F0502020204030204" pitchFamily="34" charset="0"/>
              </a:rPr>
              <a:t>or </a:t>
            </a:r>
            <a:r>
              <a:rPr lang="en-US" dirty="0" smtClean="0">
                <a:latin typeface="Calibri" panose="020F0502020204030204" pitchFamily="34" charset="0"/>
                <a:cs typeface="Calibri" panose="020F0502020204030204" pitchFamily="34" charset="0"/>
              </a:rPr>
              <a:t>“out” </a:t>
            </a:r>
            <a:r>
              <a:rPr lang="en-US" dirty="0">
                <a:latin typeface="Calibri" panose="020F0502020204030204" pitchFamily="34" charset="0"/>
                <a:cs typeface="Calibri" panose="020F0502020204030204" pitchFamily="34" charset="0"/>
              </a:rPr>
              <a:t>when the reality is more </a:t>
            </a:r>
            <a:r>
              <a:rPr lang="en-US" dirty="0" smtClean="0">
                <a:latin typeface="Calibri" panose="020F0502020204030204" pitchFamily="34" charset="0"/>
                <a:cs typeface="Calibri" panose="020F0502020204030204" pitchFamily="34" charset="0"/>
              </a:rPr>
              <a:t>subtle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309792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368299"/>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Practices for Evaluating a Merger</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Upward pricing pressure</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520BDC0F-B104-4EC1-879D-9E19AA7A8797}"/>
              </a:ext>
            </a:extLst>
          </p:cNvPr>
          <p:cNvSpPr txBox="1">
            <a:spLocks/>
          </p:cNvSpPr>
          <p:nvPr/>
        </p:nvSpPr>
        <p:spPr>
          <a:xfrm>
            <a:off x="642164" y="1689099"/>
            <a:ext cx="8596668" cy="405227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Consider the market competition between Proctor &amp; Gamble’s Crest and Colgate-Palmolive’s Colgate that has existed since 1953</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Vocabulary</a:t>
            </a:r>
          </a:p>
          <a:p>
            <a:pPr lvl="1"/>
            <a:r>
              <a:rPr lang="en-US" dirty="0">
                <a:latin typeface="Calibri" panose="020F0502020204030204" pitchFamily="34" charset="0"/>
                <a:cs typeface="Calibri" panose="020F0502020204030204" pitchFamily="34" charset="0"/>
              </a:rPr>
              <a:t>Diversion ratio</a:t>
            </a:r>
          </a:p>
          <a:p>
            <a:pPr lvl="1"/>
            <a:r>
              <a:rPr lang="en-US" dirty="0">
                <a:latin typeface="Calibri" panose="020F0502020204030204" pitchFamily="34" charset="0"/>
                <a:cs typeface="Calibri" panose="020F0502020204030204" pitchFamily="34" charset="0"/>
              </a:rPr>
              <a:t>The price-cost margin</a:t>
            </a:r>
          </a:p>
          <a:p>
            <a:pPr lvl="1"/>
            <a:r>
              <a:rPr lang="en-US" dirty="0">
                <a:latin typeface="Calibri" panose="020F0502020204030204" pitchFamily="34" charset="0"/>
                <a:cs typeface="Calibri" panose="020F0502020204030204" pitchFamily="34" charset="0"/>
              </a:rPr>
              <a:t>The upward pricing pressure (UPP)</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UPP </a:t>
            </a:r>
            <a:r>
              <a:rPr lang="en-US" dirty="0">
                <a:latin typeface="Calibri" panose="020F0502020204030204" pitchFamily="34" charset="0"/>
                <a:cs typeface="Calibri" panose="020F0502020204030204" pitchFamily="34" charset="0"/>
              </a:rPr>
              <a:t>is part of the 2010 Merger Guidelines and has been used as an initial screen to assess whether there might be significant unilateral </a:t>
            </a:r>
            <a:r>
              <a:rPr lang="en-US" dirty="0" smtClean="0">
                <a:latin typeface="Calibri" panose="020F0502020204030204" pitchFamily="34" charset="0"/>
                <a:cs typeface="Calibri" panose="020F0502020204030204" pitchFamily="34" charset="0"/>
              </a:rPr>
              <a:t>effects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77195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94919" y="394677"/>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Practices for Evaluating a Merger</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Methods for estimating </a:t>
            </a:r>
            <a:r>
              <a:rPr lang="en-US" sz="2400" dirty="0" err="1">
                <a:solidFill>
                  <a:schemeClr val="tx1"/>
                </a:solidFill>
                <a:latin typeface="Calibri" panose="020F0502020204030204" pitchFamily="34" charset="0"/>
                <a:cs typeface="Calibri" panose="020F0502020204030204" pitchFamily="34" charset="0"/>
              </a:rPr>
              <a:t>postmerger</a:t>
            </a:r>
            <a:r>
              <a:rPr lang="en-US" sz="2400" dirty="0">
                <a:solidFill>
                  <a:schemeClr val="tx1"/>
                </a:solidFill>
                <a:latin typeface="Calibri" panose="020F0502020204030204" pitchFamily="34" charset="0"/>
                <a:cs typeface="Calibri" panose="020F0502020204030204" pitchFamily="34" charset="0"/>
              </a:rPr>
              <a:t> prices</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725BF3D7-3D2D-40AE-977D-C5401901A060}"/>
              </a:ext>
            </a:extLst>
          </p:cNvPr>
          <p:cNvSpPr txBox="1">
            <a:spLocks/>
          </p:cNvSpPr>
          <p:nvPr/>
        </p:nvSpPr>
        <p:spPr>
          <a:xfrm>
            <a:off x="694919" y="1961661"/>
            <a:ext cx="8596668" cy="405227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UPP </a:t>
            </a:r>
            <a:r>
              <a:rPr lang="en-US" dirty="0">
                <a:latin typeface="Calibri" panose="020F0502020204030204" pitchFamily="34" charset="0"/>
                <a:cs typeface="Calibri" panose="020F0502020204030204" pitchFamily="34" charset="0"/>
              </a:rPr>
              <a:t>is a useful screen for identifying points of concern warranting a more extensive </a:t>
            </a:r>
            <a:r>
              <a:rPr lang="en-US" dirty="0" smtClean="0">
                <a:latin typeface="Calibri" panose="020F0502020204030204" pitchFamily="34" charset="0"/>
                <a:cs typeface="Calibri" panose="020F0502020204030204" pitchFamily="34" charset="0"/>
              </a:rPr>
              <a:t>analysis</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The </a:t>
            </a:r>
            <a:r>
              <a:rPr lang="en-US" dirty="0">
                <a:latin typeface="Calibri" panose="020F0502020204030204" pitchFamily="34" charset="0"/>
                <a:cs typeface="Calibri" panose="020F0502020204030204" pitchFamily="34" charset="0"/>
              </a:rPr>
              <a:t>market comparison method uses premerger markets to predict what the </a:t>
            </a:r>
            <a:r>
              <a:rPr lang="en-US" dirty="0" err="1">
                <a:latin typeface="Calibri" panose="020F0502020204030204" pitchFamily="34" charset="0"/>
                <a:cs typeface="Calibri" panose="020F0502020204030204" pitchFamily="34" charset="0"/>
              </a:rPr>
              <a:t>postmerger</a:t>
            </a:r>
            <a:r>
              <a:rPr lang="en-US" dirty="0">
                <a:latin typeface="Calibri" panose="020F0502020204030204" pitchFamily="34" charset="0"/>
                <a:cs typeface="Calibri" panose="020F0502020204030204" pitchFamily="34" charset="0"/>
              </a:rPr>
              <a:t> environment would look </a:t>
            </a:r>
            <a:r>
              <a:rPr lang="en-US" dirty="0" smtClean="0">
                <a:latin typeface="Calibri" panose="020F0502020204030204" pitchFamily="34" charset="0"/>
                <a:cs typeface="Calibri" panose="020F0502020204030204" pitchFamily="34" charset="0"/>
              </a:rPr>
              <a:t>like</a:t>
            </a:r>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Merger stimulation: the second approach to estimating the impact of a merger on prices</a:t>
            </a:r>
          </a:p>
          <a:p>
            <a:pPr marL="0" indent="0">
              <a:buNone/>
            </a:pP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9745851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368299"/>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Practices for Evaluating a Merger</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Coordinated effects</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C56AFB93-61C3-4DA1-967A-564B1C189ED2}"/>
              </a:ext>
            </a:extLst>
          </p:cNvPr>
          <p:cNvSpPr txBox="1">
            <a:spLocks/>
          </p:cNvSpPr>
          <p:nvPr/>
        </p:nvSpPr>
        <p:spPr>
          <a:xfrm>
            <a:off x="642164" y="2172676"/>
            <a:ext cx="8596668" cy="405227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Coordinated </a:t>
            </a:r>
            <a:r>
              <a:rPr lang="en-US" dirty="0">
                <a:latin typeface="Calibri" panose="020F0502020204030204" pitchFamily="34" charset="0"/>
                <a:cs typeface="Calibri" panose="020F0502020204030204" pitchFamily="34" charset="0"/>
              </a:rPr>
              <a:t>effects can be relevant when a market has conditions conducive to collusion or has experienced or attempted collusion in the </a:t>
            </a:r>
            <a:r>
              <a:rPr lang="en-US" dirty="0" smtClean="0">
                <a:latin typeface="Calibri" panose="020F0502020204030204" pitchFamily="34" charset="0"/>
                <a:cs typeface="Calibri" panose="020F0502020204030204" pitchFamily="34" charset="0"/>
              </a:rPr>
              <a:t>past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first case in which the EC objected to a merger on grounds of coordinated effects (or “collective dominance”) involving the French bottled water market</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5086353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447431"/>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Practices for Evaluating a Merger</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Entry conditions</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08F19022-8E9E-49FD-B615-78DDA623A261}"/>
              </a:ext>
            </a:extLst>
          </p:cNvPr>
          <p:cNvSpPr txBox="1">
            <a:spLocks/>
          </p:cNvSpPr>
          <p:nvPr/>
        </p:nvSpPr>
        <p:spPr>
          <a:xfrm>
            <a:off x="642164" y="2172676"/>
            <a:ext cx="8596668" cy="405227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Even </a:t>
            </a:r>
            <a:r>
              <a:rPr lang="en-US" dirty="0">
                <a:latin typeface="Calibri" panose="020F0502020204030204" pitchFamily="34" charset="0"/>
                <a:cs typeface="Calibri" panose="020F0502020204030204" pitchFamily="34" charset="0"/>
              </a:rPr>
              <a:t>when there is the prospect of unilateral or coordinated effects, a merger could be approved because it is believed that the threat of entry will either deter price increases, or if it did not, entry would occur to drive price back </a:t>
            </a:r>
            <a:r>
              <a:rPr lang="en-US" dirty="0" smtClean="0">
                <a:latin typeface="Calibri" panose="020F0502020204030204" pitchFamily="34" charset="0"/>
                <a:cs typeface="Calibri" panose="020F0502020204030204" pitchFamily="34" charset="0"/>
              </a:rPr>
              <a:t>down</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Entry </a:t>
            </a:r>
            <a:r>
              <a:rPr lang="en-US" dirty="0">
                <a:latin typeface="Calibri" panose="020F0502020204030204" pitchFamily="34" charset="0"/>
                <a:cs typeface="Calibri" panose="020F0502020204030204" pitchFamily="34" charset="0"/>
              </a:rPr>
              <a:t>considerations can also provide a rationale for prohibiting a merger between firms that are not competitors, on the grounds that the merger would eliminate a potential competitor and thereby make the market less </a:t>
            </a:r>
            <a:r>
              <a:rPr lang="en-US" dirty="0" smtClean="0">
                <a:latin typeface="Calibri" panose="020F0502020204030204" pitchFamily="34" charset="0"/>
                <a:cs typeface="Calibri" panose="020F0502020204030204" pitchFamily="34" charset="0"/>
              </a:rPr>
              <a:t>competitive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7261129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633047"/>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International Issues</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xmlns="" id="{4009D48B-B9A7-4A7D-959F-50817C6040B8}"/>
              </a:ext>
            </a:extLst>
          </p:cNvPr>
          <p:cNvSpPr txBox="1">
            <a:spLocks/>
          </p:cNvSpPr>
          <p:nvPr/>
        </p:nvSpPr>
        <p:spPr>
          <a:xfrm>
            <a:off x="642164" y="1953847"/>
            <a:ext cx="8596668" cy="4052277"/>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One source of differences among many competition authorities that review and control mergers </a:t>
            </a:r>
            <a:r>
              <a:rPr lang="en-US" dirty="0" smtClean="0">
                <a:latin typeface="Calibri" panose="020F0502020204030204" pitchFamily="34" charset="0"/>
                <a:cs typeface="Calibri" panose="020F0502020204030204" pitchFamily="34" charset="0"/>
              </a:rPr>
              <a:t>is </a:t>
            </a:r>
            <a:r>
              <a:rPr lang="en-US" dirty="0">
                <a:latin typeface="Calibri" panose="020F0502020204030204" pitchFamily="34" charset="0"/>
                <a:cs typeface="Calibri" panose="020F0502020204030204" pitchFamily="34" charset="0"/>
              </a:rPr>
              <a:t>the standard used to judge whether a merger ought to be approved or </a:t>
            </a:r>
            <a:r>
              <a:rPr lang="en-US" dirty="0" smtClean="0">
                <a:latin typeface="Calibri" panose="020F0502020204030204" pitchFamily="34" charset="0"/>
                <a:cs typeface="Calibri" panose="020F0502020204030204" pitchFamily="34" charset="0"/>
              </a:rPr>
              <a:t>blocked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For global companies, the abundance of competition laws means </a:t>
            </a:r>
            <a:r>
              <a:rPr lang="en-US" dirty="0" smtClean="0">
                <a:latin typeface="Calibri" panose="020F0502020204030204" pitchFamily="34" charset="0"/>
                <a:cs typeface="Calibri" panose="020F0502020204030204" pitchFamily="34" charset="0"/>
              </a:rPr>
              <a:t>having </a:t>
            </a:r>
            <a:r>
              <a:rPr lang="en-US" dirty="0">
                <a:latin typeface="Calibri" panose="020F0502020204030204" pitchFamily="34" charset="0"/>
                <a:cs typeface="Calibri" panose="020F0502020204030204" pitchFamily="34" charset="0"/>
              </a:rPr>
              <a:t>to gain the approval of multiple competition authorities when seeking to </a:t>
            </a:r>
            <a:r>
              <a:rPr lang="en-US" dirty="0" smtClean="0">
                <a:latin typeface="Calibri" panose="020F0502020204030204" pitchFamily="34" charset="0"/>
                <a:cs typeface="Calibri" panose="020F0502020204030204" pitchFamily="34" charset="0"/>
              </a:rPr>
              <a:t>merge</a:t>
            </a:r>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Consider the proposed purchase of McDonnell Douglas (MD) by Boeing in 1996</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39553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53808E-69B9-4996-84BF-F9E22B8BBE02}"/>
              </a:ext>
            </a:extLst>
          </p:cNvPr>
          <p:cNvSpPr>
            <a:spLocks noGrp="1"/>
          </p:cNvSpPr>
          <p:nvPr>
            <p:ph type="title"/>
          </p:nvPr>
        </p:nvSpPr>
        <p:spPr/>
        <p:txBody>
          <a:bodyPr/>
          <a:lstStyle/>
          <a:p>
            <a:r>
              <a:rPr lang="en-US" dirty="0">
                <a:solidFill>
                  <a:srgbClr val="000000"/>
                </a:solidFill>
                <a:latin typeface="Calibri" panose="020F0502020204030204" pitchFamily="34" charset="0"/>
                <a:cs typeface="Calibri" panose="020F0502020204030204" pitchFamily="34" charset="0"/>
              </a:rPr>
              <a:t>Summary</a:t>
            </a:r>
          </a:p>
        </p:txBody>
      </p:sp>
      <p:sp>
        <p:nvSpPr>
          <p:cNvPr id="3" name="Content Placeholder 2">
            <a:extLst>
              <a:ext uri="{FF2B5EF4-FFF2-40B4-BE49-F238E27FC236}">
                <a16:creationId xmlns:a16="http://schemas.microsoft.com/office/drawing/2014/main" xmlns="" id="{105256A0-1638-49F2-94C4-C5CA8CBB4DC1}"/>
              </a:ext>
            </a:extLst>
          </p:cNvPr>
          <p:cNvSpPr>
            <a:spLocks noGrp="1"/>
          </p:cNvSpPr>
          <p:nvPr>
            <p:ph idx="1"/>
          </p:nvPr>
        </p:nvSpPr>
        <p:spPr>
          <a:xfrm>
            <a:off x="677334" y="2055081"/>
            <a:ext cx="8596668" cy="3880773"/>
          </a:xfrm>
        </p:spPr>
        <p:txBody>
          <a:bodyPr/>
          <a:lstStyle/>
          <a:p>
            <a:r>
              <a:rPr lang="en-US" dirty="0">
                <a:latin typeface="Calibri" panose="020F0502020204030204" pitchFamily="34" charset="0"/>
                <a:cs typeface="Calibri" panose="020F0502020204030204" pitchFamily="34" charset="0"/>
              </a:rPr>
              <a:t>This chapter covered the incentives to merge, how such mergers may impact social welfare, and the policy challenges faced when analyzing them</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Also discussed was the evolution of antitrust law and policy, merger policy, and the economic methods for measuring the unilateral effects of a merger</a:t>
            </a: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52196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xmlns="" id="{105256A0-1638-49F2-94C4-C5CA8CBB4DC1}"/>
              </a:ext>
            </a:extLst>
          </p:cNvPr>
          <p:cNvSpPr>
            <a:spLocks noGrp="1"/>
          </p:cNvSpPr>
          <p:nvPr>
            <p:ph idx="1"/>
          </p:nvPr>
        </p:nvSpPr>
        <p:spPr>
          <a:xfrm>
            <a:off x="633372" y="980080"/>
            <a:ext cx="8596668" cy="5126439"/>
          </a:xfrm>
        </p:spPr>
        <p:txBody>
          <a:bodyPr>
            <a:normAutofit/>
          </a:bodyPr>
          <a:lstStyle/>
          <a:p>
            <a:r>
              <a:rPr lang="en-US" dirty="0">
                <a:latin typeface="Calibri" panose="020F0502020204030204" pitchFamily="34" charset="0"/>
                <a:cs typeface="Calibri" panose="020F0502020204030204" pitchFamily="34" charset="0"/>
              </a:rPr>
              <a:t>Horizontal merger: when some firms in the same market (that is, competitors) combine to form one company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Vertical merger: when two firms with potential or actual buyer-seller relationships combine to form one company</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Conglomerate merger: a merger that is neither horizontal nor vertical</a:t>
            </a:r>
          </a:p>
          <a:p>
            <a:pPr lvl="1"/>
            <a:r>
              <a:rPr lang="en-US" dirty="0">
                <a:latin typeface="Calibri" panose="020F0502020204030204" pitchFamily="34" charset="0"/>
                <a:cs typeface="Calibri" panose="020F0502020204030204" pitchFamily="34" charset="0"/>
              </a:rPr>
              <a:t>Product extension merger: the combination of firms that sell noncompeting products but use related marketing channels or production processes</a:t>
            </a:r>
          </a:p>
          <a:p>
            <a:pPr lvl="1"/>
            <a:r>
              <a:rPr lang="en-US" dirty="0">
                <a:latin typeface="Calibri" panose="020F0502020204030204" pitchFamily="34" charset="0"/>
                <a:cs typeface="Calibri" panose="020F0502020204030204" pitchFamily="34" charset="0"/>
              </a:rPr>
              <a:t>Market extension merger: the joining of two firms selling the same product but in separate geographic markets</a:t>
            </a:r>
          </a:p>
          <a:p>
            <a:pPr lvl="1"/>
            <a:r>
              <a:rPr lang="en-US" dirty="0">
                <a:latin typeface="Calibri" panose="020F0502020204030204" pitchFamily="34" charset="0"/>
                <a:cs typeface="Calibri" panose="020F0502020204030204" pitchFamily="34" charset="0"/>
              </a:rPr>
              <a:t>“Pure” merger: merger between firms with no obvious relationships of any kind</a:t>
            </a: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104625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24579" y="389042"/>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Antitrust Laws and Merger Trends</a:t>
            </a:r>
            <a:endParaRPr lang="en-US" dirty="0">
              <a:solidFill>
                <a:schemeClr val="tx1"/>
              </a:solidFill>
            </a:endParaRPr>
          </a:p>
        </p:txBody>
      </p:sp>
      <p:sp>
        <p:nvSpPr>
          <p:cNvPr id="3" name="Content Placeholder 2">
            <a:extLst>
              <a:ext uri="{FF2B5EF4-FFF2-40B4-BE49-F238E27FC236}">
                <a16:creationId xmlns:a16="http://schemas.microsoft.com/office/drawing/2014/main" xmlns="" id="{ECE7D185-FEA2-4EDE-8C62-7E18485F9A47}"/>
              </a:ext>
            </a:extLst>
          </p:cNvPr>
          <p:cNvSpPr txBox="1">
            <a:spLocks/>
          </p:cNvSpPr>
          <p:nvPr/>
        </p:nvSpPr>
        <p:spPr>
          <a:xfrm>
            <a:off x="624579" y="1709842"/>
            <a:ext cx="8596668" cy="4603035"/>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interdependence between antitrust law and the trend of mergers in the United States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six U.S. merger waves</a:t>
            </a:r>
          </a:p>
          <a:p>
            <a:pPr lvl="1"/>
            <a:r>
              <a:rPr lang="en-US" dirty="0">
                <a:latin typeface="Calibri" panose="020F0502020204030204" pitchFamily="34" charset="0"/>
                <a:cs typeface="Calibri" panose="020F0502020204030204" pitchFamily="34" charset="0"/>
              </a:rPr>
              <a:t>1) </a:t>
            </a:r>
            <a:r>
              <a:rPr lang="en-US" dirty="0" smtClean="0">
                <a:latin typeface="Calibri" panose="020F0502020204030204" pitchFamily="34" charset="0"/>
                <a:cs typeface="Calibri" panose="020F0502020204030204" pitchFamily="34" charset="0"/>
              </a:rPr>
              <a:t>Merger </a:t>
            </a:r>
            <a:r>
              <a:rPr lang="en-US" dirty="0">
                <a:latin typeface="Calibri" panose="020F0502020204030204" pitchFamily="34" charset="0"/>
                <a:cs typeface="Calibri" panose="020F0502020204030204" pitchFamily="34" charset="0"/>
              </a:rPr>
              <a:t>for </a:t>
            </a:r>
            <a:r>
              <a:rPr lang="en-US" dirty="0" smtClean="0">
                <a:latin typeface="Calibri" panose="020F0502020204030204" pitchFamily="34" charset="0"/>
                <a:cs typeface="Calibri" panose="020F0502020204030204" pitchFamily="34" charset="0"/>
              </a:rPr>
              <a:t>monopoly</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2) </a:t>
            </a:r>
            <a:r>
              <a:rPr lang="en-US" dirty="0" smtClean="0">
                <a:latin typeface="Calibri" panose="020F0502020204030204" pitchFamily="34" charset="0"/>
                <a:cs typeface="Calibri" panose="020F0502020204030204" pitchFamily="34" charset="0"/>
              </a:rPr>
              <a:t>Mergers </a:t>
            </a:r>
            <a:r>
              <a:rPr lang="en-US" dirty="0">
                <a:latin typeface="Calibri" panose="020F0502020204030204" pitchFamily="34" charset="0"/>
                <a:cs typeface="Calibri" panose="020F0502020204030204" pitchFamily="34" charset="0"/>
              </a:rPr>
              <a:t>to </a:t>
            </a:r>
            <a:r>
              <a:rPr lang="en-US" dirty="0" smtClean="0">
                <a:latin typeface="Calibri" panose="020F0502020204030204" pitchFamily="34" charset="0"/>
                <a:cs typeface="Calibri" panose="020F0502020204030204" pitchFamily="34" charset="0"/>
              </a:rPr>
              <a:t>oligopoly</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3) </a:t>
            </a:r>
            <a:r>
              <a:rPr lang="en-US" dirty="0" smtClean="0">
                <a:latin typeface="Calibri" panose="020F0502020204030204" pitchFamily="34" charset="0"/>
                <a:cs typeface="Calibri" panose="020F0502020204030204" pitchFamily="34" charset="0"/>
              </a:rPr>
              <a:t>Conglomerate merger</a:t>
            </a:r>
            <a:endParaRPr lang="en-US" dirty="0">
              <a:latin typeface="Calibri" panose="020F0502020204030204" pitchFamily="34" charset="0"/>
              <a:cs typeface="Calibri" panose="020F0502020204030204" pitchFamily="34" charset="0"/>
            </a:endParaRPr>
          </a:p>
          <a:p>
            <a:pPr lvl="1"/>
            <a:r>
              <a:rPr lang="en-US" dirty="0">
                <a:latin typeface="Calibri" panose="020F0502020204030204" pitchFamily="34" charset="0"/>
                <a:cs typeface="Calibri" panose="020F0502020204030204" pitchFamily="34" charset="0"/>
              </a:rPr>
              <a:t>4) The rise in the annual value of acquisitions</a:t>
            </a:r>
          </a:p>
          <a:p>
            <a:pPr lvl="1"/>
            <a:r>
              <a:rPr lang="en-US" dirty="0">
                <a:latin typeface="Calibri" panose="020F0502020204030204" pitchFamily="34" charset="0"/>
                <a:cs typeface="Calibri" panose="020F0502020204030204" pitchFamily="34" charset="0"/>
              </a:rPr>
              <a:t>5) The volume of acquisitions in this wave exceeded that of even the first wave</a:t>
            </a:r>
          </a:p>
          <a:p>
            <a:pPr lvl="1"/>
            <a:r>
              <a:rPr lang="en-US" dirty="0">
                <a:latin typeface="Calibri" panose="020F0502020204030204" pitchFamily="34" charset="0"/>
                <a:cs typeface="Calibri" panose="020F0502020204030204" pitchFamily="34" charset="0"/>
              </a:rPr>
              <a:t>6) International wave that was cut short by the 2008 world financial crisis</a:t>
            </a: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409917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24579" y="652812"/>
            <a:ext cx="8596668" cy="938596"/>
          </a:xfrm>
        </p:spPr>
        <p:txBody>
          <a:bodyPr>
            <a:normAutofit/>
          </a:bodyPr>
          <a:lstStyle/>
          <a:p>
            <a:pPr algn="ctr"/>
            <a:r>
              <a:rPr lang="en-US" sz="3400" dirty="0">
                <a:solidFill>
                  <a:schemeClr val="tx1"/>
                </a:solidFill>
                <a:latin typeface="Calibri" panose="020F0502020204030204" pitchFamily="34" charset="0"/>
                <a:cs typeface="Calibri" panose="020F0502020204030204" pitchFamily="34" charset="0"/>
              </a:rPr>
              <a:t>Characteristics of the Six U.S. Merger Waves</a:t>
            </a:r>
            <a:endParaRPr lang="en-US" sz="3400" dirty="0">
              <a:solidFill>
                <a:schemeClr val="tx1"/>
              </a:solidFill>
            </a:endParaRPr>
          </a:p>
        </p:txBody>
      </p:sp>
      <p:pic>
        <p:nvPicPr>
          <p:cNvPr id="4" name="Picture 3">
            <a:extLst>
              <a:ext uri="{FF2B5EF4-FFF2-40B4-BE49-F238E27FC236}">
                <a16:creationId xmlns:a16="http://schemas.microsoft.com/office/drawing/2014/main" xmlns="" id="{775E4C54-398F-4A28-87A6-7ABC65E6D2D0}"/>
              </a:ext>
            </a:extLst>
          </p:cNvPr>
          <p:cNvPicPr>
            <a:picLocks noChangeAspect="1"/>
          </p:cNvPicPr>
          <p:nvPr/>
        </p:nvPicPr>
        <p:blipFill>
          <a:blip r:embed="rId2"/>
          <a:stretch>
            <a:fillRect/>
          </a:stretch>
        </p:blipFill>
        <p:spPr>
          <a:xfrm>
            <a:off x="192928" y="2425867"/>
            <a:ext cx="9459970" cy="2006265"/>
          </a:xfrm>
          <a:prstGeom prst="rect">
            <a:avLst/>
          </a:prstGeom>
        </p:spPr>
      </p:pic>
    </p:spTree>
    <p:extLst>
      <p:ext uri="{BB962C8B-B14F-4D97-AF65-F5344CB8AC3E}">
        <p14:creationId xmlns:p14="http://schemas.microsoft.com/office/powerpoint/2010/main" val="3577906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24579" y="459380"/>
            <a:ext cx="8596668" cy="1320800"/>
          </a:xfrm>
        </p:spPr>
        <p:txBody>
          <a:bodyPr/>
          <a:lstStyle/>
          <a:p>
            <a:r>
              <a:rPr lang="en-US" dirty="0">
                <a:solidFill>
                  <a:schemeClr val="tx1"/>
                </a:solidFill>
                <a:latin typeface="Calibri" panose="020F0502020204030204" pitchFamily="34" charset="0"/>
                <a:cs typeface="Calibri" panose="020F0502020204030204" pitchFamily="34" charset="0"/>
              </a:rPr>
              <a:t>The Effects of Horizontal Mergers</a:t>
            </a:r>
            <a:endParaRPr lang="en-US" dirty="0">
              <a:solidFill>
                <a:schemeClr val="tx1"/>
              </a:solidFill>
            </a:endParaRPr>
          </a:p>
        </p:txBody>
      </p:sp>
      <p:sp>
        <p:nvSpPr>
          <p:cNvPr id="3" name="Content Placeholder 2">
            <a:extLst>
              <a:ext uri="{FF2B5EF4-FFF2-40B4-BE49-F238E27FC236}">
                <a16:creationId xmlns:a16="http://schemas.microsoft.com/office/drawing/2014/main" xmlns="" id="{D3E5CF0B-0D21-4D41-8EBC-969A4A9CDE3B}"/>
              </a:ext>
            </a:extLst>
          </p:cNvPr>
          <p:cNvSpPr txBox="1">
            <a:spLocks/>
          </p:cNvSpPr>
          <p:nvPr/>
        </p:nvSpPr>
        <p:spPr>
          <a:xfrm>
            <a:off x="624579" y="2182559"/>
            <a:ext cx="8596668" cy="2492881"/>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It </a:t>
            </a:r>
            <a:r>
              <a:rPr lang="en-US" dirty="0">
                <a:latin typeface="Calibri" panose="020F0502020204030204" pitchFamily="34" charset="0"/>
                <a:cs typeface="Calibri" panose="020F0502020204030204" pitchFamily="34" charset="0"/>
              </a:rPr>
              <a:t>is generally believed that mergers take place because they are </a:t>
            </a:r>
            <a:r>
              <a:rPr lang="en-US" dirty="0" smtClean="0">
                <a:latin typeface="Calibri" panose="020F0502020204030204" pitchFamily="34" charset="0"/>
                <a:cs typeface="Calibri" panose="020F0502020204030204" pitchFamily="34" charset="0"/>
              </a:rPr>
              <a:t>profitable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Higher </a:t>
            </a:r>
            <a:r>
              <a:rPr lang="en-US" dirty="0">
                <a:latin typeface="Calibri" panose="020F0502020204030204" pitchFamily="34" charset="0"/>
                <a:cs typeface="Calibri" panose="020F0502020204030204" pitchFamily="34" charset="0"/>
              </a:rPr>
              <a:t>profit can come from two general sources: market power and </a:t>
            </a:r>
            <a:r>
              <a:rPr lang="en-US" dirty="0" smtClean="0">
                <a:latin typeface="Calibri" panose="020F0502020204030204" pitchFamily="34" charset="0"/>
                <a:cs typeface="Calibri" panose="020F0502020204030204" pitchFamily="34" charset="0"/>
              </a:rPr>
              <a:t>efficiencies</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843629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24579" y="526561"/>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Why Firms Merge</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endParaRPr lang="en-US" sz="2400" dirty="0">
              <a:solidFill>
                <a:schemeClr val="tx1"/>
              </a:solidFill>
            </a:endParaRPr>
          </a:p>
        </p:txBody>
      </p:sp>
      <p:sp>
        <p:nvSpPr>
          <p:cNvPr id="3" name="Content Placeholder 2">
            <a:extLst>
              <a:ext uri="{FF2B5EF4-FFF2-40B4-BE49-F238E27FC236}">
                <a16:creationId xmlns:a16="http://schemas.microsoft.com/office/drawing/2014/main" xmlns="" id="{E3265D51-44FD-4518-B501-4715E4723A59}"/>
              </a:ext>
            </a:extLst>
          </p:cNvPr>
          <p:cNvSpPr txBox="1">
            <a:spLocks/>
          </p:cNvSpPr>
          <p:nvPr/>
        </p:nvSpPr>
        <p:spPr>
          <a:xfrm>
            <a:off x="624579" y="2182559"/>
            <a:ext cx="8596668" cy="2492881"/>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Unilateral effect: when a merged firm, acting on its own, reduces output and raises price</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Coordinated effect: when a merged firm raises price in conjunction with rival firms by engaging in some form of collusion</a:t>
            </a:r>
          </a:p>
          <a:p>
            <a:endParaRPr lang="en-US" dirty="0">
              <a:latin typeface="Calibri" panose="020F0502020204030204" pitchFamily="34" charset="0"/>
              <a:cs typeface="Calibri" panose="020F0502020204030204" pitchFamily="34" charset="0"/>
            </a:endParaRPr>
          </a:p>
          <a:p>
            <a:pPr lvl="1"/>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63820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24579" y="438638"/>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Why Firms Merge</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Market power</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E3265D51-44FD-4518-B501-4715E4723A59}"/>
              </a:ext>
            </a:extLst>
          </p:cNvPr>
          <p:cNvSpPr txBox="1">
            <a:spLocks/>
          </p:cNvSpPr>
          <p:nvPr/>
        </p:nvSpPr>
        <p:spPr>
          <a:xfrm>
            <a:off x="624579" y="2182559"/>
            <a:ext cx="8596668" cy="344451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Review the analysis of the unilateral effect of a merger on a price by using the Cournot model from chapter 4</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Collusion </a:t>
            </a:r>
            <a:r>
              <a:rPr lang="en-US" dirty="0">
                <a:latin typeface="Calibri" panose="020F0502020204030204" pitchFamily="34" charset="0"/>
                <a:cs typeface="Calibri" panose="020F0502020204030204" pitchFamily="34" charset="0"/>
              </a:rPr>
              <a:t>is intended to raise the price-cost margin above the competitive </a:t>
            </a:r>
            <a:r>
              <a:rPr lang="en-US" dirty="0" smtClean="0">
                <a:latin typeface="Calibri" panose="020F0502020204030204" pitchFamily="34" charset="0"/>
                <a:cs typeface="Calibri" panose="020F0502020204030204" pitchFamily="34" charset="0"/>
              </a:rPr>
              <a:t>level</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Coordination </a:t>
            </a:r>
            <a:r>
              <a:rPr lang="en-US" dirty="0">
                <a:latin typeface="Calibri" panose="020F0502020204030204" pitchFamily="34" charset="0"/>
                <a:cs typeface="Calibri" panose="020F0502020204030204" pitchFamily="34" charset="0"/>
              </a:rPr>
              <a:t>is generally recognized to be easier when fewer firms are </a:t>
            </a:r>
            <a:r>
              <a:rPr lang="en-US" dirty="0" smtClean="0">
                <a:latin typeface="Calibri" panose="020F0502020204030204" pitchFamily="34" charset="0"/>
                <a:cs typeface="Calibri" panose="020F0502020204030204" pitchFamily="34" charset="0"/>
              </a:rPr>
              <a:t>involved</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04060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491393"/>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Why Firms Merge</a:t>
            </a:r>
            <a:r>
              <a:rPr lang="en-US" dirty="0">
                <a:solidFill>
                  <a:schemeClr val="tx1"/>
                </a:solidFill>
                <a:latin typeface="Calibri" panose="020F0502020204030204" pitchFamily="34" charset="0"/>
                <a:cs typeface="Calibri" panose="020F0502020204030204" pitchFamily="34" charset="0"/>
              </a:rPr>
              <a:t/>
            </a:r>
            <a:br>
              <a:rPr lang="en-US" dirty="0">
                <a:solidFill>
                  <a:schemeClr val="tx1"/>
                </a:solidFill>
                <a:latin typeface="Calibri" panose="020F0502020204030204" pitchFamily="34" charset="0"/>
                <a:cs typeface="Calibri" panose="020F0502020204030204" pitchFamily="34" charset="0"/>
              </a:rPr>
            </a:br>
            <a:r>
              <a:rPr lang="en-US" sz="2400" dirty="0">
                <a:solidFill>
                  <a:schemeClr val="tx1"/>
                </a:solidFill>
                <a:latin typeface="Calibri" panose="020F0502020204030204" pitchFamily="34" charset="0"/>
                <a:cs typeface="Calibri" panose="020F0502020204030204" pitchFamily="34" charset="0"/>
              </a:rPr>
              <a:t>Efficiencies</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6AE7A8F7-EABE-47D7-B9ED-534D8A5C829E}"/>
              </a:ext>
            </a:extLst>
          </p:cNvPr>
          <p:cNvSpPr txBox="1">
            <a:spLocks/>
          </p:cNvSpPr>
          <p:nvPr/>
        </p:nvSpPr>
        <p:spPr>
          <a:xfrm>
            <a:off x="642164" y="1812192"/>
            <a:ext cx="8596668" cy="4403969"/>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a:latin typeface="Calibri" panose="020F0502020204030204" pitchFamily="34" charset="0"/>
                <a:cs typeface="Calibri" panose="020F0502020204030204" pitchFamily="34" charset="0"/>
              </a:rPr>
              <a:t>The virtuous side to a merger is that greater efficiencies are reflected in lower costs as well as better products, more innovation, etc.</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Two broad categories of cost savings: pecuniary and real</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merged firm can coordinate output across plants so as to reduce total </a:t>
            </a:r>
            <a:r>
              <a:rPr lang="en-US" dirty="0" smtClean="0">
                <a:latin typeface="Calibri" panose="020F0502020204030204" pitchFamily="34" charset="0"/>
                <a:cs typeface="Calibri" panose="020F0502020204030204" pitchFamily="34" charset="0"/>
              </a:rPr>
              <a:t>cost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A more efficient allocation of production cannot lower prices </a:t>
            </a:r>
            <a:r>
              <a:rPr lang="en-US" dirty="0" smtClean="0">
                <a:latin typeface="Calibri" panose="020F0502020204030204" pitchFamily="34" charset="0"/>
                <a:cs typeface="Calibri" panose="020F0502020204030204" pitchFamily="34" charset="0"/>
              </a:rPr>
              <a:t>even </a:t>
            </a:r>
            <a:r>
              <a:rPr lang="en-US" dirty="0">
                <a:latin typeface="Calibri" panose="020F0502020204030204" pitchFamily="34" charset="0"/>
                <a:cs typeface="Calibri" panose="020F0502020204030204" pitchFamily="34" charset="0"/>
              </a:rPr>
              <a:t>when the merged firm optimally adjusts its total quantity</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but a merger </a:t>
            </a:r>
            <a:r>
              <a:rPr lang="en-US" dirty="0" smtClean="0">
                <a:latin typeface="Calibri" panose="020F0502020204030204" pitchFamily="34" charset="0"/>
                <a:cs typeface="Calibri" panose="020F0502020204030204" pitchFamily="34" charset="0"/>
              </a:rPr>
              <a:t>can </a:t>
            </a:r>
            <a:r>
              <a:rPr lang="en-US" dirty="0">
                <a:latin typeface="Calibri" panose="020F0502020204030204" pitchFamily="34" charset="0"/>
                <a:cs typeface="Calibri" panose="020F0502020204030204" pitchFamily="34" charset="0"/>
              </a:rPr>
              <a:t>have economies of scope by combining product lines or production processes, which reduces costs and enhances </a:t>
            </a:r>
            <a:r>
              <a:rPr lang="en-US" dirty="0" smtClean="0">
                <a:latin typeface="Calibri" panose="020F0502020204030204" pitchFamily="34" charset="0"/>
                <a:cs typeface="Calibri" panose="020F0502020204030204" pitchFamily="34" charset="0"/>
              </a:rPr>
              <a:t>productivity</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pPr marL="0" indent="0">
              <a:buNone/>
            </a:pPr>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71297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C2825CF-63E4-4062-B251-A7683B3668D6}"/>
              </a:ext>
            </a:extLst>
          </p:cNvPr>
          <p:cNvSpPr>
            <a:spLocks noGrp="1"/>
          </p:cNvSpPr>
          <p:nvPr>
            <p:ph type="title"/>
          </p:nvPr>
        </p:nvSpPr>
        <p:spPr>
          <a:xfrm>
            <a:off x="642164" y="491392"/>
            <a:ext cx="8596668" cy="1320800"/>
          </a:xfrm>
        </p:spPr>
        <p:txBody>
          <a:bodyPr/>
          <a:lstStyle/>
          <a:p>
            <a:r>
              <a:rPr lang="en-US" sz="2800" dirty="0">
                <a:solidFill>
                  <a:schemeClr val="tx1"/>
                </a:solidFill>
                <a:latin typeface="Calibri" panose="020F0502020204030204" pitchFamily="34" charset="0"/>
                <a:cs typeface="Calibri" panose="020F0502020204030204" pitchFamily="34" charset="0"/>
              </a:rPr>
              <a:t>Welfare Analysis</a:t>
            </a:r>
            <a:endParaRPr lang="en-US" sz="2400" dirty="0">
              <a:solidFill>
                <a:schemeClr val="tx1"/>
              </a:solidFill>
            </a:endParaRPr>
          </a:p>
        </p:txBody>
      </p:sp>
      <p:sp>
        <p:nvSpPr>
          <p:cNvPr id="3" name="Content Placeholder 2">
            <a:extLst>
              <a:ext uri="{FF2B5EF4-FFF2-40B4-BE49-F238E27FC236}">
                <a16:creationId xmlns:a16="http://schemas.microsoft.com/office/drawing/2014/main" xmlns="" id="{A9FC9900-42C2-48D5-8AC2-91EC158A8481}"/>
              </a:ext>
            </a:extLst>
          </p:cNvPr>
          <p:cNvSpPr txBox="1">
            <a:spLocks/>
          </p:cNvSpPr>
          <p:nvPr/>
        </p:nvSpPr>
        <p:spPr>
          <a:xfrm>
            <a:off x="642164" y="1812192"/>
            <a:ext cx="8596668" cy="4245708"/>
          </a:xfrm>
          <a:prstGeom prst="rect">
            <a:avLst/>
          </a:prstGeom>
        </p:spPr>
        <p:txBody>
          <a:bodyPr>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dirty="0" smtClean="0">
                <a:latin typeface="Calibri" panose="020F0502020204030204" pitchFamily="34" charset="0"/>
                <a:cs typeface="Calibri" panose="020F0502020204030204" pitchFamily="34" charset="0"/>
              </a:rPr>
              <a:t>The merit of a merger depends in part on the welfare criterion that is employed to evaluate mergers</a:t>
            </a:r>
          </a:p>
          <a:p>
            <a:endParaRPr lang="en-US" dirty="0">
              <a:latin typeface="Calibri" panose="020F0502020204030204" pitchFamily="34" charset="0"/>
              <a:cs typeface="Calibri" panose="020F0502020204030204" pitchFamily="34" charset="0"/>
            </a:endParaRPr>
          </a:p>
          <a:p>
            <a:r>
              <a:rPr lang="en-US" dirty="0">
                <a:latin typeface="Calibri" panose="020F0502020204030204" pitchFamily="34" charset="0"/>
                <a:cs typeface="Calibri" panose="020F0502020204030204" pitchFamily="34" charset="0"/>
              </a:rPr>
              <a:t>The welfare standard used in the U.S. is consumer surplus</a:t>
            </a: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A </a:t>
            </a:r>
            <a:r>
              <a:rPr lang="en-US" dirty="0">
                <a:latin typeface="Calibri" panose="020F0502020204030204" pitchFamily="34" charset="0"/>
                <a:cs typeface="Calibri" panose="020F0502020204030204" pitchFamily="34" charset="0"/>
              </a:rPr>
              <a:t>merger for which the decrease in cost is comparable in size to the increase in price will always raise </a:t>
            </a:r>
            <a:r>
              <a:rPr lang="en-US" dirty="0" smtClean="0">
                <a:latin typeface="Calibri" panose="020F0502020204030204" pitchFamily="34" charset="0"/>
                <a:cs typeface="Calibri" panose="020F0502020204030204" pitchFamily="34" charset="0"/>
              </a:rPr>
              <a:t>welfare</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r>
              <a:rPr lang="en-US" dirty="0" smtClean="0">
                <a:latin typeface="Calibri" panose="020F0502020204030204" pitchFamily="34" charset="0"/>
                <a:cs typeface="Calibri" panose="020F0502020204030204" pitchFamily="34" charset="0"/>
              </a:rPr>
              <a:t>Can </a:t>
            </a:r>
            <a:r>
              <a:rPr lang="en-US" dirty="0">
                <a:latin typeface="Calibri" panose="020F0502020204030204" pitchFamily="34" charset="0"/>
                <a:cs typeface="Calibri" panose="020F0502020204030204" pitchFamily="34" charset="0"/>
              </a:rPr>
              <a:t>we infer anything about the welfare effect of a proposed merger if competitors are challenging it</a:t>
            </a:r>
            <a:r>
              <a:rPr lang="en-US" dirty="0" smtClean="0">
                <a:latin typeface="Calibri" panose="020F0502020204030204" pitchFamily="34" charset="0"/>
                <a:cs typeface="Calibri" panose="020F0502020204030204" pitchFamily="34" charset="0"/>
              </a:rPr>
              <a:t>?</a:t>
            </a:r>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a:p>
            <a:endParaRPr lang="en-US"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0971652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560</TotalTime>
  <Words>1051</Words>
  <Application>Microsoft Macintosh PowerPoint</Application>
  <PresentationFormat>Custom</PresentationFormat>
  <Paragraphs>143</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Facet</vt:lpstr>
      <vt:lpstr>Chapter 6  Horizontal Mergers</vt:lpstr>
      <vt:lpstr>PowerPoint Presentation</vt:lpstr>
      <vt:lpstr>Antitrust Laws and Merger Trends</vt:lpstr>
      <vt:lpstr>Characteristics of the Six U.S. Merger Waves</vt:lpstr>
      <vt:lpstr>The Effects of Horizontal Mergers</vt:lpstr>
      <vt:lpstr>Why Firms Merge </vt:lpstr>
      <vt:lpstr>Why Firms Merge Market power</vt:lpstr>
      <vt:lpstr>Why Firms Merge Efficiencies</vt:lpstr>
      <vt:lpstr>Welfare Analysis</vt:lpstr>
      <vt:lpstr>Merger Law and Enforcement Merger Evaluation: Activity and Procedures</vt:lpstr>
      <vt:lpstr>Development of Merger Law and Policy Era of structural presumption</vt:lpstr>
      <vt:lpstr>Development of Merger Law and Policy Rise of the Chicago school of antitrust and the merger guidelines</vt:lpstr>
      <vt:lpstr>Practices for Evaluating a Merger Market definition and the SSNIP test</vt:lpstr>
      <vt:lpstr>Practices for Evaluating a Merger Upward pricing pressure</vt:lpstr>
      <vt:lpstr>Practices for Evaluating a Merger Methods for estimating postmerger prices</vt:lpstr>
      <vt:lpstr>Practices for Evaluating a Merger Coordinated effects</vt:lpstr>
      <vt:lpstr>Practices for Evaluating a Merger Entry conditions</vt:lpstr>
      <vt:lpstr>International Issues </vt:lpstr>
      <vt:lpstr>Summary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Abby Lewis</dc:creator>
  <cp:lastModifiedBy>Colton Gigot</cp:lastModifiedBy>
  <cp:revision>28</cp:revision>
  <dcterms:created xsi:type="dcterms:W3CDTF">2018-05-27T20:45:24Z</dcterms:created>
  <dcterms:modified xsi:type="dcterms:W3CDTF">2018-07-30T17:50:24Z</dcterms:modified>
</cp:coreProperties>
</file>