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4" r:id="rId2"/>
    <p:sldId id="275" r:id="rId3"/>
    <p:sldId id="259" r:id="rId4"/>
    <p:sldId id="276" r:id="rId5"/>
    <p:sldId id="282" r:id="rId6"/>
    <p:sldId id="283" r:id="rId7"/>
    <p:sldId id="284" r:id="rId8"/>
    <p:sldId id="285" r:id="rId9"/>
    <p:sldId id="287" r:id="rId10"/>
    <p:sldId id="288" r:id="rId11"/>
    <p:sldId id="301" r:id="rId12"/>
    <p:sldId id="291" r:id="rId13"/>
    <p:sldId id="293" r:id="rId14"/>
    <p:sldId id="302" r:id="rId15"/>
    <p:sldId id="295" r:id="rId16"/>
    <p:sldId id="278" r:id="rId17"/>
    <p:sldId id="303" r:id="rId18"/>
    <p:sldId id="270" r:id="rId19"/>
    <p:sldId id="298" r:id="rId20"/>
    <p:sldId id="299" r:id="rId21"/>
    <p:sldId id="300"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9" clrIdx="0"/>
  <p:cmAuthor id="1" name="Hannah Masters" initials="" lastIdx="3" clrIdx="1"/>
  <p:cmAuthor id="2" name="Abby Lewis" initials="AL"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F002D0-0F62-4504-BC34-10ACFEEE347F}" v="182" dt="2018-07-11T13:50:56.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119" d="100"/>
          <a:sy n="119" d="100"/>
        </p:scale>
        <p:origin x="-128" y="-3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30" Type="http://schemas.microsoft.com/office/2016/11/relationships/changesInfo" Target="changesInfos/changesInfo1.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8132BC75-ADD4-4ECD-85D3-003F6CF43B04}"/>
    <pc:docChg chg="undo redo custSel addSld delSld modSld sldOrd">
      <pc:chgData name="Abby Lewis" userId="13d6ce0e51e855a8" providerId="LiveId" clId="{8132BC75-ADD4-4ECD-85D3-003F6CF43B04}" dt="2018-06-30T19:29:53.897" v="5356" actId="1076"/>
      <pc:docMkLst>
        <pc:docMk/>
      </pc:docMkLst>
      <pc:sldChg chg="modSp">
        <pc:chgData name="Abby Lewis" userId="13d6ce0e51e855a8" providerId="LiveId" clId="{8132BC75-ADD4-4ECD-85D3-003F6CF43B04}" dt="2018-06-30T15:14:13.747" v="473" actId="20577"/>
        <pc:sldMkLst>
          <pc:docMk/>
          <pc:sldMk cId="2257705172" sldId="259"/>
        </pc:sldMkLst>
        <pc:spChg chg="mod">
          <ac:chgData name="Abby Lewis" userId="13d6ce0e51e855a8" providerId="LiveId" clId="{8132BC75-ADD4-4ECD-85D3-003F6CF43B04}" dt="2018-06-30T15:14:13.747" v="473" actId="20577"/>
          <ac:spMkLst>
            <pc:docMk/>
            <pc:sldMk cId="2257705172" sldId="259"/>
            <ac:spMk id="3" creationId="{75DE1E5C-17F9-4A3C-8427-F67FFBB857D1}"/>
          </ac:spMkLst>
        </pc:spChg>
      </pc:sldChg>
      <pc:sldChg chg="modSp">
        <pc:chgData name="Abby Lewis" userId="13d6ce0e51e855a8" providerId="LiveId" clId="{8132BC75-ADD4-4ECD-85D3-003F6CF43B04}" dt="2018-06-30T18:58:29.053" v="4231" actId="20577"/>
        <pc:sldMkLst>
          <pc:docMk/>
          <pc:sldMk cId="1567689505" sldId="270"/>
        </pc:sldMkLst>
        <pc:spChg chg="mod">
          <ac:chgData name="Abby Lewis" userId="13d6ce0e51e855a8" providerId="LiveId" clId="{8132BC75-ADD4-4ECD-85D3-003F6CF43B04}" dt="2018-06-30T18:58:29.053" v="4231" actId="20577"/>
          <ac:spMkLst>
            <pc:docMk/>
            <pc:sldMk cId="1567689505" sldId="270"/>
            <ac:spMk id="3" creationId="{3298204F-B33A-4099-84AB-33C90CEA89A2}"/>
          </ac:spMkLst>
        </pc:spChg>
      </pc:sldChg>
      <pc:sldChg chg="modSp">
        <pc:chgData name="Abby Lewis" userId="13d6ce0e51e855a8" providerId="LiveId" clId="{8132BC75-ADD4-4ECD-85D3-003F6CF43B04}" dt="2018-06-30T19:29:53.897" v="5356" actId="1076"/>
        <pc:sldMkLst>
          <pc:docMk/>
          <pc:sldMk cId="2852196707" sldId="271"/>
        </pc:sldMkLst>
        <pc:spChg chg="mod">
          <ac:chgData name="Abby Lewis" userId="13d6ce0e51e855a8" providerId="LiveId" clId="{8132BC75-ADD4-4ECD-85D3-003F6CF43B04}" dt="2018-06-30T19:29:53.897" v="5356" actId="1076"/>
          <ac:spMkLst>
            <pc:docMk/>
            <pc:sldMk cId="2852196707" sldId="271"/>
            <ac:spMk id="3" creationId="{105256A0-1638-49F2-94C4-C5CA8CBB4DC1}"/>
          </ac:spMkLst>
        </pc:spChg>
      </pc:sldChg>
      <pc:sldChg chg="modSp">
        <pc:chgData name="Abby Lewis" userId="13d6ce0e51e855a8" providerId="LiveId" clId="{8132BC75-ADD4-4ECD-85D3-003F6CF43B04}" dt="2018-06-30T15:07:53.328" v="1" actId="1076"/>
        <pc:sldMkLst>
          <pc:docMk/>
          <pc:sldMk cId="692342721" sldId="274"/>
        </pc:sldMkLst>
        <pc:spChg chg="mod">
          <ac:chgData name="Abby Lewis" userId="13d6ce0e51e855a8" providerId="LiveId" clId="{8132BC75-ADD4-4ECD-85D3-003F6CF43B04}" dt="2018-06-30T15:07:53.328" v="1" actId="1076"/>
          <ac:spMkLst>
            <pc:docMk/>
            <pc:sldMk cId="692342721" sldId="274"/>
            <ac:spMk id="2" creationId="{46DDCF30-DDCC-4AAD-B00A-726E7CC64125}"/>
          </ac:spMkLst>
        </pc:spChg>
      </pc:sldChg>
      <pc:sldChg chg="ord">
        <pc:chgData name="Abby Lewis" userId="13d6ce0e51e855a8" providerId="LiveId" clId="{8132BC75-ADD4-4ECD-85D3-003F6CF43B04}" dt="2018-06-30T15:07:39.844" v="0"/>
        <pc:sldMkLst>
          <pc:docMk/>
          <pc:sldMk cId="2240624627" sldId="275"/>
        </pc:sldMkLst>
      </pc:sldChg>
      <pc:sldChg chg="addSp modSp">
        <pc:chgData name="Abby Lewis" userId="13d6ce0e51e855a8" providerId="LiveId" clId="{8132BC75-ADD4-4ECD-85D3-003F6CF43B04}" dt="2018-06-30T15:29:18.342" v="907" actId="2"/>
        <pc:sldMkLst>
          <pc:docMk/>
          <pc:sldMk cId="3409917612" sldId="276"/>
        </pc:sldMkLst>
        <pc:spChg chg="mod">
          <ac:chgData name="Abby Lewis" userId="13d6ce0e51e855a8" providerId="LiveId" clId="{8132BC75-ADD4-4ECD-85D3-003F6CF43B04}" dt="2018-06-30T15:29:18.342" v="907" actId="2"/>
          <ac:spMkLst>
            <pc:docMk/>
            <pc:sldMk cId="3409917612" sldId="276"/>
            <ac:spMk id="2" creationId="{CC2825CF-63E4-4062-B251-A7683B3668D6}"/>
          </ac:spMkLst>
        </pc:spChg>
        <pc:spChg chg="add mod">
          <ac:chgData name="Abby Lewis" userId="13d6ce0e51e855a8" providerId="LiveId" clId="{8132BC75-ADD4-4ECD-85D3-003F6CF43B04}" dt="2018-06-30T15:28:38.998" v="903" actId="20577"/>
          <ac:spMkLst>
            <pc:docMk/>
            <pc:sldMk cId="3409917612" sldId="276"/>
            <ac:spMk id="3" creationId="{A1BA54D2-15CD-4881-B613-17178B094FEC}"/>
          </ac:spMkLst>
        </pc:spChg>
      </pc:sldChg>
      <pc:sldChg chg="addSp modSp">
        <pc:chgData name="Abby Lewis" userId="13d6ce0e51e855a8" providerId="LiveId" clId="{8132BC75-ADD4-4ECD-85D3-003F6CF43B04}" dt="2018-06-30T18:39:20.325" v="3488" actId="114"/>
        <pc:sldMkLst>
          <pc:docMk/>
          <pc:sldMk cId="3770337852" sldId="278"/>
        </pc:sldMkLst>
        <pc:spChg chg="mod">
          <ac:chgData name="Abby Lewis" userId="13d6ce0e51e855a8" providerId="LiveId" clId="{8132BC75-ADD4-4ECD-85D3-003F6CF43B04}" dt="2018-06-30T18:34:00.488" v="3318" actId="14100"/>
          <ac:spMkLst>
            <pc:docMk/>
            <pc:sldMk cId="3770337852" sldId="278"/>
            <ac:spMk id="2" creationId="{58A65374-C839-471B-8637-A5F8D5F6F331}"/>
          </ac:spMkLst>
        </pc:spChg>
        <pc:spChg chg="add mod">
          <ac:chgData name="Abby Lewis" userId="13d6ce0e51e855a8" providerId="LiveId" clId="{8132BC75-ADD4-4ECD-85D3-003F6CF43B04}" dt="2018-06-30T18:39:20.325" v="3488" actId="114"/>
          <ac:spMkLst>
            <pc:docMk/>
            <pc:sldMk cId="3770337852" sldId="278"/>
            <ac:spMk id="3" creationId="{95FADB56-27AD-4682-BD91-692EA5582391}"/>
          </ac:spMkLst>
        </pc:spChg>
      </pc:sldChg>
      <pc:sldChg chg="addSp delSp modSp mod setBg">
        <pc:chgData name="Abby Lewis" userId="13d6ce0e51e855a8" providerId="LiveId" clId="{8132BC75-ADD4-4ECD-85D3-003F6CF43B04}" dt="2018-06-30T15:33:53.196" v="973" actId="1076"/>
        <pc:sldMkLst>
          <pc:docMk/>
          <pc:sldMk cId="3328615672" sldId="282"/>
        </pc:sldMkLst>
        <pc:spChg chg="del mod">
          <ac:chgData name="Abby Lewis" userId="13d6ce0e51e855a8" providerId="LiveId" clId="{8132BC75-ADD4-4ECD-85D3-003F6CF43B04}" dt="2018-06-30T15:30:48.465" v="926" actId="478"/>
          <ac:spMkLst>
            <pc:docMk/>
            <pc:sldMk cId="3328615672" sldId="282"/>
            <ac:spMk id="2" creationId="{044549E5-3917-4FFC-86EB-9E0DAB210E72}"/>
          </ac:spMkLst>
        </pc:spChg>
        <pc:spChg chg="add del mod">
          <ac:chgData name="Abby Lewis" userId="13d6ce0e51e855a8" providerId="LiveId" clId="{8132BC75-ADD4-4ECD-85D3-003F6CF43B04}" dt="2018-06-30T15:31:00.035" v="927" actId="478"/>
          <ac:spMkLst>
            <pc:docMk/>
            <pc:sldMk cId="3328615672" sldId="282"/>
            <ac:spMk id="5" creationId="{279F8509-1D5A-4B7C-9B1D-4B325D5414B8}"/>
          </ac:spMkLst>
        </pc:spChg>
        <pc:spChg chg="add del">
          <ac:chgData name="Abby Lewis" userId="13d6ce0e51e855a8" providerId="LiveId" clId="{8132BC75-ADD4-4ECD-85D3-003F6CF43B04}" dt="2018-06-30T15:30:28.952" v="914" actId="26606"/>
          <ac:spMkLst>
            <pc:docMk/>
            <pc:sldMk cId="3328615672" sldId="282"/>
            <ac:spMk id="20" creationId="{AA330523-F25B-4007-B3E5-ABB5637D160A}"/>
          </ac:spMkLst>
        </pc:spChg>
        <pc:spChg chg="add del">
          <ac:chgData name="Abby Lewis" userId="13d6ce0e51e855a8" providerId="LiveId" clId="{8132BC75-ADD4-4ECD-85D3-003F6CF43B04}" dt="2018-06-30T15:30:30.188" v="916" actId="26606"/>
          <ac:spMkLst>
            <pc:docMk/>
            <pc:sldMk cId="3328615672" sldId="282"/>
            <ac:spMk id="24" creationId="{5A7802B6-FF37-40CF-A7E2-6F2A0D9A91EF}"/>
          </ac:spMkLst>
        </pc:spChg>
        <pc:spChg chg="add mod">
          <ac:chgData name="Abby Lewis" userId="13d6ce0e51e855a8" providerId="LiveId" clId="{8132BC75-ADD4-4ECD-85D3-003F6CF43B04}" dt="2018-06-30T15:33:53.196" v="973" actId="1076"/>
          <ac:spMkLst>
            <pc:docMk/>
            <pc:sldMk cId="3328615672" sldId="282"/>
            <ac:spMk id="29" creationId="{0A8FF55B-1F71-401A-A799-2F588AAFEFA4}"/>
          </ac:spMkLst>
        </pc:spChg>
        <pc:spChg chg="add del">
          <ac:chgData name="Abby Lewis" userId="13d6ce0e51e855a8" providerId="LiveId" clId="{8132BC75-ADD4-4ECD-85D3-003F6CF43B04}" dt="2018-06-30T15:30:41.446" v="924" actId="26606"/>
          <ac:spMkLst>
            <pc:docMk/>
            <pc:sldMk cId="3328615672" sldId="282"/>
            <ac:spMk id="33" creationId="{5A7802B6-FF37-40CF-A7E2-6F2A0D9A91EF}"/>
          </ac:spMkLst>
        </pc:spChg>
        <pc:spChg chg="add">
          <ac:chgData name="Abby Lewis" userId="13d6ce0e51e855a8" providerId="LiveId" clId="{8132BC75-ADD4-4ECD-85D3-003F6CF43B04}" dt="2018-06-30T15:30:41.471" v="925" actId="26606"/>
          <ac:spMkLst>
            <pc:docMk/>
            <pc:sldMk cId="3328615672" sldId="282"/>
            <ac:spMk id="36" creationId="{AA330523-F25B-4007-B3E5-ABB5637D160A}"/>
          </ac:spMkLst>
        </pc:spChg>
        <pc:grpChg chg="add del">
          <ac:chgData name="Abby Lewis" userId="13d6ce0e51e855a8" providerId="LiveId" clId="{8132BC75-ADD4-4ECD-85D3-003F6CF43B04}" dt="2018-06-30T15:30:27.486" v="912" actId="26606"/>
          <ac:grpSpMkLst>
            <pc:docMk/>
            <pc:sldMk cId="3328615672" sldId="282"/>
            <ac:grpSpMk id="8" creationId="{B4DE830A-B531-4A3B-96F6-0ECE88B08555}"/>
          </ac:grpSpMkLst>
        </pc:grpChg>
        <pc:grpChg chg="add del">
          <ac:chgData name="Abby Lewis" userId="13d6ce0e51e855a8" providerId="LiveId" clId="{8132BC75-ADD4-4ECD-85D3-003F6CF43B04}" dt="2018-06-30T15:30:28.952" v="914" actId="26606"/>
          <ac:grpSpMkLst>
            <pc:docMk/>
            <pc:sldMk cId="3328615672" sldId="282"/>
            <ac:grpSpMk id="21" creationId="{B4DE830A-B531-4A3B-96F6-0ECE88B08555}"/>
          </ac:grpSpMkLst>
        </pc:grpChg>
        <pc:grpChg chg="add del">
          <ac:chgData name="Abby Lewis" userId="13d6ce0e51e855a8" providerId="LiveId" clId="{8132BC75-ADD4-4ECD-85D3-003F6CF43B04}" dt="2018-06-30T15:30:30.188" v="916" actId="26606"/>
          <ac:grpSpMkLst>
            <pc:docMk/>
            <pc:sldMk cId="3328615672" sldId="282"/>
            <ac:grpSpMk id="23" creationId="{B4DE830A-B531-4A3B-96F6-0ECE88B08555}"/>
          </ac:grpSpMkLst>
        </pc:grpChg>
        <pc:grpChg chg="add del">
          <ac:chgData name="Abby Lewis" userId="13d6ce0e51e855a8" providerId="LiveId" clId="{8132BC75-ADD4-4ECD-85D3-003F6CF43B04}" dt="2018-06-30T15:30:31.394" v="918" actId="26606"/>
          <ac:grpSpMkLst>
            <pc:docMk/>
            <pc:sldMk cId="3328615672" sldId="282"/>
            <ac:grpSpMk id="26" creationId="{B4DE830A-B531-4A3B-96F6-0ECE88B08555}"/>
          </ac:grpSpMkLst>
        </pc:grpChg>
        <pc:grpChg chg="add del">
          <ac:chgData name="Abby Lewis" userId="13d6ce0e51e855a8" providerId="LiveId" clId="{8132BC75-ADD4-4ECD-85D3-003F6CF43B04}" dt="2018-06-30T15:30:34.964" v="920" actId="26606"/>
          <ac:grpSpMkLst>
            <pc:docMk/>
            <pc:sldMk cId="3328615672" sldId="282"/>
            <ac:grpSpMk id="28" creationId="{B4DE830A-B531-4A3B-96F6-0ECE88B08555}"/>
          </ac:grpSpMkLst>
        </pc:grpChg>
        <pc:grpChg chg="add del">
          <ac:chgData name="Abby Lewis" userId="13d6ce0e51e855a8" providerId="LiveId" clId="{8132BC75-ADD4-4ECD-85D3-003F6CF43B04}" dt="2018-06-30T15:30:37.337" v="922" actId="26606"/>
          <ac:grpSpMkLst>
            <pc:docMk/>
            <pc:sldMk cId="3328615672" sldId="282"/>
            <ac:grpSpMk id="30" creationId="{B4DE830A-B531-4A3B-96F6-0ECE88B08555}"/>
          </ac:grpSpMkLst>
        </pc:grpChg>
        <pc:grpChg chg="add del">
          <ac:chgData name="Abby Lewis" userId="13d6ce0e51e855a8" providerId="LiveId" clId="{8132BC75-ADD4-4ECD-85D3-003F6CF43B04}" dt="2018-06-30T15:30:41.446" v="924" actId="26606"/>
          <ac:grpSpMkLst>
            <pc:docMk/>
            <pc:sldMk cId="3328615672" sldId="282"/>
            <ac:grpSpMk id="32" creationId="{B4DE830A-B531-4A3B-96F6-0ECE88B08555}"/>
          </ac:grpSpMkLst>
        </pc:grpChg>
        <pc:grpChg chg="add">
          <ac:chgData name="Abby Lewis" userId="13d6ce0e51e855a8" providerId="LiveId" clId="{8132BC75-ADD4-4ECD-85D3-003F6CF43B04}" dt="2018-06-30T15:30:41.471" v="925" actId="26606"/>
          <ac:grpSpMkLst>
            <pc:docMk/>
            <pc:sldMk cId="3328615672" sldId="282"/>
            <ac:grpSpMk id="35" creationId="{B4DE830A-B531-4A3B-96F6-0ECE88B08555}"/>
          </ac:grpSpMkLst>
        </pc:grpChg>
        <pc:picChg chg="add mod">
          <ac:chgData name="Abby Lewis" userId="13d6ce0e51e855a8" providerId="LiveId" clId="{8132BC75-ADD4-4ECD-85D3-003F6CF43B04}" dt="2018-06-30T15:33:43.489" v="972" actId="1076"/>
          <ac:picMkLst>
            <pc:docMk/>
            <pc:sldMk cId="3328615672" sldId="282"/>
            <ac:picMk id="3" creationId="{9FEA2533-8DBA-4E0D-B913-1C11A702B969}"/>
          </ac:picMkLst>
        </pc:picChg>
      </pc:sldChg>
      <pc:sldChg chg="addSp modSp">
        <pc:chgData name="Abby Lewis" userId="13d6ce0e51e855a8" providerId="LiveId" clId="{8132BC75-ADD4-4ECD-85D3-003F6CF43B04}" dt="2018-06-30T15:48:21.565" v="1101" actId="313"/>
        <pc:sldMkLst>
          <pc:docMk/>
          <pc:sldMk cId="912275521" sldId="283"/>
        </pc:sldMkLst>
        <pc:spChg chg="mod">
          <ac:chgData name="Abby Lewis" userId="13d6ce0e51e855a8" providerId="LiveId" clId="{8132BC75-ADD4-4ECD-85D3-003F6CF43B04}" dt="2018-06-30T15:43:30.768" v="979" actId="1076"/>
          <ac:spMkLst>
            <pc:docMk/>
            <pc:sldMk cId="912275521" sldId="283"/>
            <ac:spMk id="2" creationId="{044549E5-3917-4FFC-86EB-9E0DAB210E72}"/>
          </ac:spMkLst>
        </pc:spChg>
        <pc:spChg chg="add mod">
          <ac:chgData name="Abby Lewis" userId="13d6ce0e51e855a8" providerId="LiveId" clId="{8132BC75-ADD4-4ECD-85D3-003F6CF43B04}" dt="2018-06-30T15:48:21.565" v="1101" actId="313"/>
          <ac:spMkLst>
            <pc:docMk/>
            <pc:sldMk cId="912275521" sldId="283"/>
            <ac:spMk id="3" creationId="{36CECEF4-F80D-45B8-9BD6-2A5EE20B4D1F}"/>
          </ac:spMkLst>
        </pc:spChg>
      </pc:sldChg>
      <pc:sldChg chg="addSp delSp modSp">
        <pc:chgData name="Abby Lewis" userId="13d6ce0e51e855a8" providerId="LiveId" clId="{8132BC75-ADD4-4ECD-85D3-003F6CF43B04}" dt="2018-06-30T16:40:23.417" v="1212" actId="5793"/>
        <pc:sldMkLst>
          <pc:docMk/>
          <pc:sldMk cId="1418047960" sldId="284"/>
        </pc:sldMkLst>
        <pc:spChg chg="mod">
          <ac:chgData name="Abby Lewis" userId="13d6ce0e51e855a8" providerId="LiveId" clId="{8132BC75-ADD4-4ECD-85D3-003F6CF43B04}" dt="2018-06-30T15:49:22.800" v="1105" actId="1076"/>
          <ac:spMkLst>
            <pc:docMk/>
            <pc:sldMk cId="1418047960" sldId="284"/>
            <ac:spMk id="2" creationId="{044549E5-3917-4FFC-86EB-9E0DAB210E72}"/>
          </ac:spMkLst>
        </pc:spChg>
        <pc:spChg chg="add del mod">
          <ac:chgData name="Abby Lewis" userId="13d6ce0e51e855a8" providerId="LiveId" clId="{8132BC75-ADD4-4ECD-85D3-003F6CF43B04}" dt="2018-06-30T16:34:34.671" v="1108" actId="478"/>
          <ac:spMkLst>
            <pc:docMk/>
            <pc:sldMk cId="1418047960" sldId="284"/>
            <ac:spMk id="3" creationId="{E31D4F8E-CD8E-4D55-AB91-AF33149D5790}"/>
          </ac:spMkLst>
        </pc:spChg>
        <pc:spChg chg="add mod">
          <ac:chgData name="Abby Lewis" userId="13d6ce0e51e855a8" providerId="LiveId" clId="{8132BC75-ADD4-4ECD-85D3-003F6CF43B04}" dt="2018-06-30T16:40:23.417" v="1212" actId="5793"/>
          <ac:spMkLst>
            <pc:docMk/>
            <pc:sldMk cId="1418047960" sldId="284"/>
            <ac:spMk id="4" creationId="{B23C85F5-5142-4AC8-8715-C49BCF9E7E33}"/>
          </ac:spMkLst>
        </pc:spChg>
      </pc:sldChg>
      <pc:sldChg chg="addSp modSp">
        <pc:chgData name="Abby Lewis" userId="13d6ce0e51e855a8" providerId="LiveId" clId="{8132BC75-ADD4-4ECD-85D3-003F6CF43B04}" dt="2018-06-30T16:50:38.203" v="1415" actId="1076"/>
        <pc:sldMkLst>
          <pc:docMk/>
          <pc:sldMk cId="1118243822" sldId="285"/>
        </pc:sldMkLst>
        <pc:spChg chg="mod">
          <ac:chgData name="Abby Lewis" userId="13d6ce0e51e855a8" providerId="LiveId" clId="{8132BC75-ADD4-4ECD-85D3-003F6CF43B04}" dt="2018-06-30T16:50:38.203" v="1415" actId="1076"/>
          <ac:spMkLst>
            <pc:docMk/>
            <pc:sldMk cId="1118243822" sldId="285"/>
            <ac:spMk id="2" creationId="{044549E5-3917-4FFC-86EB-9E0DAB210E72}"/>
          </ac:spMkLst>
        </pc:spChg>
        <pc:spChg chg="add mod">
          <ac:chgData name="Abby Lewis" userId="13d6ce0e51e855a8" providerId="LiveId" clId="{8132BC75-ADD4-4ECD-85D3-003F6CF43B04}" dt="2018-06-30T16:50:33.423" v="1414" actId="1076"/>
          <ac:spMkLst>
            <pc:docMk/>
            <pc:sldMk cId="1118243822" sldId="285"/>
            <ac:spMk id="3" creationId="{5704AE32-C9BB-48EB-8438-C68D7391826F}"/>
          </ac:spMkLst>
        </pc:spChg>
      </pc:sldChg>
      <pc:sldChg chg="addSp modSp">
        <pc:chgData name="Abby Lewis" userId="13d6ce0e51e855a8" providerId="LiveId" clId="{8132BC75-ADD4-4ECD-85D3-003F6CF43B04}" dt="2018-06-30T17:02:34.580" v="1664" actId="20577"/>
        <pc:sldMkLst>
          <pc:docMk/>
          <pc:sldMk cId="1856691830" sldId="287"/>
        </pc:sldMkLst>
        <pc:spChg chg="mod">
          <ac:chgData name="Abby Lewis" userId="13d6ce0e51e855a8" providerId="LiveId" clId="{8132BC75-ADD4-4ECD-85D3-003F6CF43B04}" dt="2018-06-30T17:01:29.937" v="1635" actId="1076"/>
          <ac:spMkLst>
            <pc:docMk/>
            <pc:sldMk cId="1856691830" sldId="287"/>
            <ac:spMk id="2" creationId="{044549E5-3917-4FFC-86EB-9E0DAB210E72}"/>
          </ac:spMkLst>
        </pc:spChg>
        <pc:spChg chg="add mod">
          <ac:chgData name="Abby Lewis" userId="13d6ce0e51e855a8" providerId="LiveId" clId="{8132BC75-ADD4-4ECD-85D3-003F6CF43B04}" dt="2018-06-30T17:02:34.580" v="1664" actId="20577"/>
          <ac:spMkLst>
            <pc:docMk/>
            <pc:sldMk cId="1856691830" sldId="287"/>
            <ac:spMk id="3" creationId="{5AA51364-01F0-4A05-9982-E793B0057722}"/>
          </ac:spMkLst>
        </pc:spChg>
      </pc:sldChg>
      <pc:sldChg chg="addSp modSp add del">
        <pc:chgData name="Abby Lewis" userId="13d6ce0e51e855a8" providerId="LiveId" clId="{8132BC75-ADD4-4ECD-85D3-003F6CF43B04}" dt="2018-06-30T17:11:01.323" v="1742" actId="313"/>
        <pc:sldMkLst>
          <pc:docMk/>
          <pc:sldMk cId="4003761158" sldId="288"/>
        </pc:sldMkLst>
        <pc:spChg chg="mod">
          <ac:chgData name="Abby Lewis" userId="13d6ce0e51e855a8" providerId="LiveId" clId="{8132BC75-ADD4-4ECD-85D3-003F6CF43B04}" dt="2018-06-30T17:07:47.493" v="1711" actId="20577"/>
          <ac:spMkLst>
            <pc:docMk/>
            <pc:sldMk cId="4003761158" sldId="288"/>
            <ac:spMk id="2" creationId="{044549E5-3917-4FFC-86EB-9E0DAB210E72}"/>
          </ac:spMkLst>
        </pc:spChg>
        <pc:spChg chg="add mod">
          <ac:chgData name="Abby Lewis" userId="13d6ce0e51e855a8" providerId="LiveId" clId="{8132BC75-ADD4-4ECD-85D3-003F6CF43B04}" dt="2018-06-30T17:11:01.323" v="1742" actId="313"/>
          <ac:spMkLst>
            <pc:docMk/>
            <pc:sldMk cId="4003761158" sldId="288"/>
            <ac:spMk id="3" creationId="{8818DACF-F794-42B7-9994-FBD3356C3781}"/>
          </ac:spMkLst>
        </pc:spChg>
      </pc:sldChg>
      <pc:sldChg chg="addSp modSp">
        <pc:chgData name="Abby Lewis" userId="13d6ce0e51e855a8" providerId="LiveId" clId="{8132BC75-ADD4-4ECD-85D3-003F6CF43B04}" dt="2018-06-30T17:30:36.206" v="2399" actId="20577"/>
        <pc:sldMkLst>
          <pc:docMk/>
          <pc:sldMk cId="406708012" sldId="291"/>
        </pc:sldMkLst>
        <pc:spChg chg="mod">
          <ac:chgData name="Abby Lewis" userId="13d6ce0e51e855a8" providerId="LiveId" clId="{8132BC75-ADD4-4ECD-85D3-003F6CF43B04}" dt="2018-06-30T17:29:43.510" v="2296" actId="1076"/>
          <ac:spMkLst>
            <pc:docMk/>
            <pc:sldMk cId="406708012" sldId="291"/>
            <ac:spMk id="2" creationId="{CC2825CF-63E4-4062-B251-A7683B3668D6}"/>
          </ac:spMkLst>
        </pc:spChg>
        <pc:spChg chg="add mod">
          <ac:chgData name="Abby Lewis" userId="13d6ce0e51e855a8" providerId="LiveId" clId="{8132BC75-ADD4-4ECD-85D3-003F6CF43B04}" dt="2018-06-30T17:30:36.206" v="2399" actId="20577"/>
          <ac:spMkLst>
            <pc:docMk/>
            <pc:sldMk cId="406708012" sldId="291"/>
            <ac:spMk id="3" creationId="{B8FC266D-BAB2-44DD-9D2E-502314475073}"/>
          </ac:spMkLst>
        </pc:spChg>
      </pc:sldChg>
      <pc:sldChg chg="addSp modSp">
        <pc:chgData name="Abby Lewis" userId="13d6ce0e51e855a8" providerId="LiveId" clId="{8132BC75-ADD4-4ECD-85D3-003F6CF43B04}" dt="2018-06-30T17:40:47.750" v="2887" actId="20577"/>
        <pc:sldMkLst>
          <pc:docMk/>
          <pc:sldMk cId="788478459" sldId="293"/>
        </pc:sldMkLst>
        <pc:spChg chg="mod">
          <ac:chgData name="Abby Lewis" userId="13d6ce0e51e855a8" providerId="LiveId" clId="{8132BC75-ADD4-4ECD-85D3-003F6CF43B04}" dt="2018-06-30T17:32:31.227" v="2403" actId="1076"/>
          <ac:spMkLst>
            <pc:docMk/>
            <pc:sldMk cId="788478459" sldId="293"/>
            <ac:spMk id="2" creationId="{044549E5-3917-4FFC-86EB-9E0DAB210E72}"/>
          </ac:spMkLst>
        </pc:spChg>
        <pc:spChg chg="add mod">
          <ac:chgData name="Abby Lewis" userId="13d6ce0e51e855a8" providerId="LiveId" clId="{8132BC75-ADD4-4ECD-85D3-003F6CF43B04}" dt="2018-06-30T17:40:47.750" v="2887" actId="20577"/>
          <ac:spMkLst>
            <pc:docMk/>
            <pc:sldMk cId="788478459" sldId="293"/>
            <ac:spMk id="3" creationId="{8E4D3F41-B6B0-4F01-94C1-1DFFF5BC0DEE}"/>
          </ac:spMkLst>
        </pc:spChg>
      </pc:sldChg>
      <pc:sldChg chg="addSp modSp">
        <pc:chgData name="Abby Lewis" userId="13d6ce0e51e855a8" providerId="LiveId" clId="{8132BC75-ADD4-4ECD-85D3-003F6CF43B04}" dt="2018-06-30T18:32:07.466" v="3311" actId="20577"/>
        <pc:sldMkLst>
          <pc:docMk/>
          <pc:sldMk cId="259315169" sldId="295"/>
        </pc:sldMkLst>
        <pc:spChg chg="mod">
          <ac:chgData name="Abby Lewis" userId="13d6ce0e51e855a8" providerId="LiveId" clId="{8132BC75-ADD4-4ECD-85D3-003F6CF43B04}" dt="2018-06-30T18:26:11.173" v="3124" actId="1076"/>
          <ac:spMkLst>
            <pc:docMk/>
            <pc:sldMk cId="259315169" sldId="295"/>
            <ac:spMk id="2" creationId="{044549E5-3917-4FFC-86EB-9E0DAB210E72}"/>
          </ac:spMkLst>
        </pc:spChg>
        <pc:spChg chg="add mod">
          <ac:chgData name="Abby Lewis" userId="13d6ce0e51e855a8" providerId="LiveId" clId="{8132BC75-ADD4-4ECD-85D3-003F6CF43B04}" dt="2018-06-30T18:32:07.466" v="3311" actId="20577"/>
          <ac:spMkLst>
            <pc:docMk/>
            <pc:sldMk cId="259315169" sldId="295"/>
            <ac:spMk id="3" creationId="{3B841320-543B-4F8B-B5B6-9CC72FA4008F}"/>
          </ac:spMkLst>
        </pc:spChg>
      </pc:sldChg>
      <pc:sldChg chg="addSp modSp">
        <pc:chgData name="Abby Lewis" userId="13d6ce0e51e855a8" providerId="LiveId" clId="{8132BC75-ADD4-4ECD-85D3-003F6CF43B04}" dt="2018-06-30T19:04:48.451" v="4447" actId="1076"/>
        <pc:sldMkLst>
          <pc:docMk/>
          <pc:sldMk cId="365381926" sldId="298"/>
        </pc:sldMkLst>
        <pc:spChg chg="mod">
          <ac:chgData name="Abby Lewis" userId="13d6ce0e51e855a8" providerId="LiveId" clId="{8132BC75-ADD4-4ECD-85D3-003F6CF43B04}" dt="2018-06-30T19:04:42.952" v="4446" actId="1076"/>
          <ac:spMkLst>
            <pc:docMk/>
            <pc:sldMk cId="365381926" sldId="298"/>
            <ac:spMk id="2" creationId="{044549E5-3917-4FFC-86EB-9E0DAB210E72}"/>
          </ac:spMkLst>
        </pc:spChg>
        <pc:spChg chg="add mod">
          <ac:chgData name="Abby Lewis" userId="13d6ce0e51e855a8" providerId="LiveId" clId="{8132BC75-ADD4-4ECD-85D3-003F6CF43B04}" dt="2018-06-30T19:04:48.451" v="4447" actId="1076"/>
          <ac:spMkLst>
            <pc:docMk/>
            <pc:sldMk cId="365381926" sldId="298"/>
            <ac:spMk id="3" creationId="{DD4F64B0-3EB2-4D7C-8B9F-C444C768E5F1}"/>
          </ac:spMkLst>
        </pc:spChg>
      </pc:sldChg>
      <pc:sldChg chg="addSp delSp modSp">
        <pc:chgData name="Abby Lewis" userId="13d6ce0e51e855a8" providerId="LiveId" clId="{8132BC75-ADD4-4ECD-85D3-003F6CF43B04}" dt="2018-06-30T19:13:06.167" v="4784" actId="313"/>
        <pc:sldMkLst>
          <pc:docMk/>
          <pc:sldMk cId="343580641" sldId="299"/>
        </pc:sldMkLst>
        <pc:spChg chg="del">
          <ac:chgData name="Abby Lewis" userId="13d6ce0e51e855a8" providerId="LiveId" clId="{8132BC75-ADD4-4ECD-85D3-003F6CF43B04}" dt="2018-06-30T19:05:16.320" v="4473" actId="478"/>
          <ac:spMkLst>
            <pc:docMk/>
            <pc:sldMk cId="343580641" sldId="299"/>
            <ac:spMk id="2" creationId="{044549E5-3917-4FFC-86EB-9E0DAB210E72}"/>
          </ac:spMkLst>
        </pc:spChg>
        <pc:spChg chg="add mod">
          <ac:chgData name="Abby Lewis" userId="13d6ce0e51e855a8" providerId="LiveId" clId="{8132BC75-ADD4-4ECD-85D3-003F6CF43B04}" dt="2018-06-30T19:05:08.759" v="4472" actId="20577"/>
          <ac:spMkLst>
            <pc:docMk/>
            <pc:sldMk cId="343580641" sldId="299"/>
            <ac:spMk id="3" creationId="{23D89330-D449-4DAE-BC3F-6A56FE89D7FD}"/>
          </ac:spMkLst>
        </pc:spChg>
        <pc:spChg chg="add del mod">
          <ac:chgData name="Abby Lewis" userId="13d6ce0e51e855a8" providerId="LiveId" clId="{8132BC75-ADD4-4ECD-85D3-003F6CF43B04}" dt="2018-06-30T19:05:26.614" v="4475" actId="478"/>
          <ac:spMkLst>
            <pc:docMk/>
            <pc:sldMk cId="343580641" sldId="299"/>
            <ac:spMk id="5" creationId="{69FBE9A0-D7BA-416B-B8B4-43FAF76E6F7F}"/>
          </ac:spMkLst>
        </pc:spChg>
        <pc:spChg chg="add mod">
          <ac:chgData name="Abby Lewis" userId="13d6ce0e51e855a8" providerId="LiveId" clId="{8132BC75-ADD4-4ECD-85D3-003F6CF43B04}" dt="2018-06-30T19:13:06.167" v="4784" actId="313"/>
          <ac:spMkLst>
            <pc:docMk/>
            <pc:sldMk cId="343580641" sldId="299"/>
            <ac:spMk id="6" creationId="{E0262866-886B-49DC-B7D6-79CFD85351AD}"/>
          </ac:spMkLst>
        </pc:spChg>
      </pc:sldChg>
      <pc:sldChg chg="addSp modSp">
        <pc:chgData name="Abby Lewis" userId="13d6ce0e51e855a8" providerId="LiveId" clId="{8132BC75-ADD4-4ECD-85D3-003F6CF43B04}" dt="2018-06-30T19:20:38.610" v="5057" actId="1076"/>
        <pc:sldMkLst>
          <pc:docMk/>
          <pc:sldMk cId="3438034253" sldId="300"/>
        </pc:sldMkLst>
        <pc:spChg chg="mod">
          <ac:chgData name="Abby Lewis" userId="13d6ce0e51e855a8" providerId="LiveId" clId="{8132BC75-ADD4-4ECD-85D3-003F6CF43B04}" dt="2018-06-30T19:14:18.541" v="4788" actId="1076"/>
          <ac:spMkLst>
            <pc:docMk/>
            <pc:sldMk cId="3438034253" sldId="300"/>
            <ac:spMk id="2" creationId="{044549E5-3917-4FFC-86EB-9E0DAB210E72}"/>
          </ac:spMkLst>
        </pc:spChg>
        <pc:spChg chg="add mod">
          <ac:chgData name="Abby Lewis" userId="13d6ce0e51e855a8" providerId="LiveId" clId="{8132BC75-ADD4-4ECD-85D3-003F6CF43B04}" dt="2018-06-30T19:20:38.610" v="5057" actId="1076"/>
          <ac:spMkLst>
            <pc:docMk/>
            <pc:sldMk cId="3438034253" sldId="300"/>
            <ac:spMk id="3" creationId="{F4E085DC-10F6-43C7-BB1F-6CFE536E860E}"/>
          </ac:spMkLst>
        </pc:spChg>
      </pc:sldChg>
      <pc:sldChg chg="modSp add">
        <pc:chgData name="Abby Lewis" userId="13d6ce0e51e855a8" providerId="LiveId" clId="{8132BC75-ADD4-4ECD-85D3-003F6CF43B04}" dt="2018-06-30T17:21:05.821" v="2053" actId="20577"/>
        <pc:sldMkLst>
          <pc:docMk/>
          <pc:sldMk cId="16376934" sldId="301"/>
        </pc:sldMkLst>
        <pc:spChg chg="mod">
          <ac:chgData name="Abby Lewis" userId="13d6ce0e51e855a8" providerId="LiveId" clId="{8132BC75-ADD4-4ECD-85D3-003F6CF43B04}" dt="2018-06-30T17:12:38.077" v="1747" actId="20577"/>
          <ac:spMkLst>
            <pc:docMk/>
            <pc:sldMk cId="16376934" sldId="301"/>
            <ac:spMk id="2" creationId="{044549E5-3917-4FFC-86EB-9E0DAB210E72}"/>
          </ac:spMkLst>
        </pc:spChg>
        <pc:spChg chg="mod">
          <ac:chgData name="Abby Lewis" userId="13d6ce0e51e855a8" providerId="LiveId" clId="{8132BC75-ADD4-4ECD-85D3-003F6CF43B04}" dt="2018-06-30T17:21:05.821" v="2053" actId="20577"/>
          <ac:spMkLst>
            <pc:docMk/>
            <pc:sldMk cId="16376934" sldId="301"/>
            <ac:spMk id="3" creationId="{8818DACF-F794-42B7-9994-FBD3356C3781}"/>
          </ac:spMkLst>
        </pc:spChg>
      </pc:sldChg>
      <pc:sldChg chg="addSp modSp add">
        <pc:chgData name="Abby Lewis" userId="13d6ce0e51e855a8" providerId="LiveId" clId="{8132BC75-ADD4-4ECD-85D3-003F6CF43B04}" dt="2018-06-30T18:25:34.962" v="3120" actId="20577"/>
        <pc:sldMkLst>
          <pc:docMk/>
          <pc:sldMk cId="351984259" sldId="302"/>
        </pc:sldMkLst>
        <pc:spChg chg="mod">
          <ac:chgData name="Abby Lewis" userId="13d6ce0e51e855a8" providerId="LiveId" clId="{8132BC75-ADD4-4ECD-85D3-003F6CF43B04}" dt="2018-06-30T18:25:00.408" v="3094" actId="1076"/>
          <ac:spMkLst>
            <pc:docMk/>
            <pc:sldMk cId="351984259" sldId="302"/>
            <ac:spMk id="2" creationId="{044549E5-3917-4FFC-86EB-9E0DAB210E72}"/>
          </ac:spMkLst>
        </pc:spChg>
        <pc:spChg chg="add mod">
          <ac:chgData name="Abby Lewis" userId="13d6ce0e51e855a8" providerId="LiveId" clId="{8132BC75-ADD4-4ECD-85D3-003F6CF43B04}" dt="2018-06-30T18:25:34.962" v="3120" actId="20577"/>
          <ac:spMkLst>
            <pc:docMk/>
            <pc:sldMk cId="351984259" sldId="302"/>
            <ac:spMk id="3" creationId="{E93EBCC6-C080-49FA-BAC1-6EFF28B19083}"/>
          </ac:spMkLst>
        </pc:spChg>
      </pc:sldChg>
      <pc:sldChg chg="modSp add">
        <pc:chgData name="Abby Lewis" userId="13d6ce0e51e855a8" providerId="LiveId" clId="{8132BC75-ADD4-4ECD-85D3-003F6CF43B04}" dt="2018-06-30T18:50:51.111" v="3894" actId="313"/>
        <pc:sldMkLst>
          <pc:docMk/>
          <pc:sldMk cId="3656886968" sldId="303"/>
        </pc:sldMkLst>
        <pc:spChg chg="mod">
          <ac:chgData name="Abby Lewis" userId="13d6ce0e51e855a8" providerId="LiveId" clId="{8132BC75-ADD4-4ECD-85D3-003F6CF43B04}" dt="2018-06-30T18:50:51.111" v="3894" actId="313"/>
          <ac:spMkLst>
            <pc:docMk/>
            <pc:sldMk cId="3656886968" sldId="303"/>
            <ac:spMk id="3" creationId="{95FADB56-27AD-4682-BD91-692EA5582391}"/>
          </ac:spMkLst>
        </pc:spChg>
      </pc:sldChg>
    </pc:docChg>
  </pc:docChgLst>
  <pc:docChgLst>
    <pc:chgData name="Abby Lewis" userId="13d6ce0e51e855a8" providerId="LiveId" clId="{1FF002D0-0F62-4504-BC34-10ACFEEE347F}"/>
    <pc:docChg chg="custSel modSld">
      <pc:chgData name="Abby Lewis" userId="13d6ce0e51e855a8" providerId="LiveId" clId="{1FF002D0-0F62-4504-BC34-10ACFEEE347F}" dt="2018-07-11T13:50:56.908" v="181"/>
      <pc:docMkLst>
        <pc:docMk/>
      </pc:docMkLst>
      <pc:sldChg chg="modSp addCm modCm">
        <pc:chgData name="Abby Lewis" userId="13d6ce0e51e855a8" providerId="LiveId" clId="{1FF002D0-0F62-4504-BC34-10ACFEEE347F}" dt="2018-07-11T13:39:25.768" v="12"/>
        <pc:sldMkLst>
          <pc:docMk/>
          <pc:sldMk cId="692342721" sldId="274"/>
        </pc:sldMkLst>
        <pc:spChg chg="mod">
          <ac:chgData name="Abby Lewis" userId="13d6ce0e51e855a8" providerId="LiveId" clId="{1FF002D0-0F62-4504-BC34-10ACFEEE347F}" dt="2018-07-11T13:36:50.606" v="8" actId="20577"/>
          <ac:spMkLst>
            <pc:docMk/>
            <pc:sldMk cId="692342721" sldId="274"/>
            <ac:spMk id="2" creationId="{46DDCF30-DDCC-4AAD-B00A-726E7CC64125}"/>
          </ac:spMkLst>
        </pc:spChg>
      </pc:sldChg>
      <pc:sldChg chg="modSp addCm modCm">
        <pc:chgData name="Abby Lewis" userId="13d6ce0e51e855a8" providerId="LiveId" clId="{1FF002D0-0F62-4504-BC34-10ACFEEE347F}" dt="2018-07-11T13:41:31.685" v="148"/>
        <pc:sldMkLst>
          <pc:docMk/>
          <pc:sldMk cId="3409917612" sldId="276"/>
        </pc:sldMkLst>
        <pc:spChg chg="mod">
          <ac:chgData name="Abby Lewis" userId="13d6ce0e51e855a8" providerId="LiveId" clId="{1FF002D0-0F62-4504-BC34-10ACFEEE347F}" dt="2018-07-11T13:40:21.374" v="147" actId="20577"/>
          <ac:spMkLst>
            <pc:docMk/>
            <pc:sldMk cId="3409917612" sldId="276"/>
            <ac:spMk id="3" creationId="{A1BA54D2-15CD-4881-B613-17178B094FEC}"/>
          </ac:spMkLst>
        </pc:spChg>
      </pc:sldChg>
      <pc:sldChg chg="modSp">
        <pc:chgData name="Abby Lewis" userId="13d6ce0e51e855a8" providerId="LiveId" clId="{1FF002D0-0F62-4504-BC34-10ACFEEE347F}" dt="2018-07-11T13:42:36.051" v="149" actId="2711"/>
        <pc:sldMkLst>
          <pc:docMk/>
          <pc:sldMk cId="1118243822" sldId="285"/>
        </pc:sldMkLst>
        <pc:spChg chg="mod">
          <ac:chgData name="Abby Lewis" userId="13d6ce0e51e855a8" providerId="LiveId" clId="{1FF002D0-0F62-4504-BC34-10ACFEEE347F}" dt="2018-07-11T13:42:36.051" v="149" actId="2711"/>
          <ac:spMkLst>
            <pc:docMk/>
            <pc:sldMk cId="1118243822" sldId="285"/>
            <ac:spMk id="3" creationId="{5704AE32-C9BB-48EB-8438-C68D7391826F}"/>
          </ac:spMkLst>
        </pc:spChg>
      </pc:sldChg>
      <pc:sldChg chg="modSp addCm modCm">
        <pc:chgData name="Abby Lewis" userId="13d6ce0e51e855a8" providerId="LiveId" clId="{1FF002D0-0F62-4504-BC34-10ACFEEE347F}" dt="2018-07-11T13:45:10.236" v="157"/>
        <pc:sldMkLst>
          <pc:docMk/>
          <pc:sldMk cId="406708012" sldId="291"/>
        </pc:sldMkLst>
        <pc:spChg chg="mod">
          <ac:chgData name="Abby Lewis" userId="13d6ce0e51e855a8" providerId="LiveId" clId="{1FF002D0-0F62-4504-BC34-10ACFEEE347F}" dt="2018-07-11T13:44:41.157" v="155" actId="20577"/>
          <ac:spMkLst>
            <pc:docMk/>
            <pc:sldMk cId="406708012" sldId="291"/>
            <ac:spMk id="3" creationId="{B8FC266D-BAB2-44DD-9D2E-502314475073}"/>
          </ac:spMkLst>
        </pc:spChg>
      </pc:sldChg>
      <pc:sldChg chg="modSp addCm modCm">
        <pc:chgData name="Abby Lewis" userId="13d6ce0e51e855a8" providerId="LiveId" clId="{1FF002D0-0F62-4504-BC34-10ACFEEE347F}" dt="2018-07-11T13:50:56.908" v="181"/>
        <pc:sldMkLst>
          <pc:docMk/>
          <pc:sldMk cId="3438034253" sldId="300"/>
        </pc:sldMkLst>
        <pc:spChg chg="mod">
          <ac:chgData name="Abby Lewis" userId="13d6ce0e51e855a8" providerId="LiveId" clId="{1FF002D0-0F62-4504-BC34-10ACFEEE347F}" dt="2018-07-11T13:48:25.099" v="179" actId="20577"/>
          <ac:spMkLst>
            <pc:docMk/>
            <pc:sldMk cId="3438034253" sldId="300"/>
            <ac:spMk id="3" creationId="{F4E085DC-10F6-43C7-BB1F-6CFE536E860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DDCF30-DDCC-4AAD-B00A-726E7CC64125}"/>
              </a:ext>
            </a:extLst>
          </p:cNvPr>
          <p:cNvSpPr>
            <a:spLocks noGrp="1"/>
          </p:cNvSpPr>
          <p:nvPr>
            <p:ph type="ctrTitle"/>
          </p:nvPr>
        </p:nvSpPr>
        <p:spPr>
          <a:xfrm>
            <a:off x="1471898" y="1688123"/>
            <a:ext cx="7766936" cy="1740877"/>
          </a:xfrm>
        </p:spPr>
        <p:txBody>
          <a:bodyPr/>
          <a:lstStyle/>
          <a:p>
            <a:pPr algn="ctr"/>
            <a:r>
              <a:rPr lang="en-US" dirty="0">
                <a:solidFill>
                  <a:schemeClr val="tx1"/>
                </a:solidFill>
                <a:latin typeface="Calibri" panose="020F0502020204030204" pitchFamily="34" charset="0"/>
                <a:cs typeface="Calibri" panose="020F0502020204030204" pitchFamily="34" charset="0"/>
              </a:rPr>
              <a:t>Part I: ANTITRUST</a:t>
            </a:r>
          </a:p>
        </p:txBody>
      </p:sp>
    </p:spTree>
    <p:extLst>
      <p:ext uri="{BB962C8B-B14F-4D97-AF65-F5344CB8AC3E}">
        <p14:creationId xmlns:p14="http://schemas.microsoft.com/office/powerpoint/2010/main" val="69234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98204" y="35950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Innovation: Monopoly versus Competition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Minor innovation case</a:t>
            </a:r>
            <a:endParaRPr lang="en-US" sz="2400" dirty="0"/>
          </a:p>
        </p:txBody>
      </p:sp>
      <p:sp>
        <p:nvSpPr>
          <p:cNvPr id="3" name="Content Placeholder 2">
            <a:extLst>
              <a:ext uri="{FF2B5EF4-FFF2-40B4-BE49-F238E27FC236}">
                <a16:creationId xmlns:a16="http://schemas.microsoft.com/office/drawing/2014/main" xmlns="" id="{8818DACF-F794-42B7-9994-FBD3356C3781}"/>
              </a:ext>
            </a:extLst>
          </p:cNvPr>
          <p:cNvSpPr txBox="1">
            <a:spLocks/>
          </p:cNvSpPr>
          <p:nvPr/>
        </p:nvSpPr>
        <p:spPr>
          <a:xfrm>
            <a:off x="711825" y="1741854"/>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entire welfare ledger associated with a comparison of monopoly and competition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An extensive body of research in economics </a:t>
            </a:r>
            <a:r>
              <a:rPr lang="en-US" dirty="0" smtClean="0">
                <a:latin typeface="Calibri" panose="020F0502020204030204" pitchFamily="34" charset="0"/>
                <a:cs typeface="Calibri" panose="020F0502020204030204" pitchFamily="34" charset="0"/>
              </a:rPr>
              <a:t>has </a:t>
            </a:r>
            <a:r>
              <a:rPr lang="en-US" dirty="0">
                <a:latin typeface="Calibri" panose="020F0502020204030204" pitchFamily="34" charset="0"/>
                <a:cs typeface="Calibri" panose="020F0502020204030204" pitchFamily="34" charset="0"/>
              </a:rPr>
              <a:t>managed to identify some relevant forces pertaining to how the incentives and ability to innovate vary between monopoly and </a:t>
            </a:r>
            <a:r>
              <a:rPr lang="en-US" dirty="0" smtClean="0">
                <a:latin typeface="Calibri" panose="020F0502020204030204" pitchFamily="34" charset="0"/>
                <a:cs typeface="Calibri" panose="020F0502020204030204" pitchFamily="34" charset="0"/>
              </a:rPr>
              <a:t>competition</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Large </a:t>
            </a:r>
            <a:r>
              <a:rPr lang="en-US" dirty="0">
                <a:latin typeface="Calibri" panose="020F0502020204030204" pitchFamily="34" charset="0"/>
                <a:cs typeface="Calibri" panose="020F0502020204030204" pitchFamily="34" charset="0"/>
              </a:rPr>
              <a:t>cost reductions inducing price reductions are termed major </a:t>
            </a:r>
            <a:r>
              <a:rPr lang="en-US" dirty="0" smtClean="0">
                <a:latin typeface="Calibri" panose="020F0502020204030204" pitchFamily="34" charset="0"/>
                <a:cs typeface="Calibri" panose="020F0502020204030204" pitchFamily="34" charset="0"/>
              </a:rPr>
              <a:t>inventions; for </a:t>
            </a:r>
            <a:r>
              <a:rPr lang="en-US" dirty="0">
                <a:latin typeface="Calibri" panose="020F0502020204030204" pitchFamily="34" charset="0"/>
                <a:cs typeface="Calibri" panose="020F0502020204030204" pitchFamily="34" charset="0"/>
              </a:rPr>
              <a:t>minor inventions, market price is </a:t>
            </a:r>
            <a:r>
              <a:rPr lang="en-US" dirty="0" smtClean="0">
                <a:latin typeface="Calibri" panose="020F0502020204030204" pitchFamily="34" charset="0"/>
                <a:cs typeface="Calibri" panose="020F0502020204030204" pitchFamily="34" charset="0"/>
              </a:rPr>
              <a:t>unaffected </a:t>
            </a:r>
            <a:r>
              <a:rPr lang="en-US" dirty="0">
                <a:latin typeface="Calibri" panose="020F0502020204030204" pitchFamily="34" charset="0"/>
                <a:cs typeface="Calibri" panose="020F0502020204030204" pitchFamily="34" charset="0"/>
              </a:rPr>
              <a:t>(A major invention can also be defined as one that makes the inventor’s monopoly price below the original marginal </a:t>
            </a:r>
            <a:r>
              <a:rPr lang="en-US" dirty="0" smtClean="0">
                <a:latin typeface="Calibri" panose="020F0502020204030204" pitchFamily="34" charset="0"/>
                <a:cs typeface="Calibri" panose="020F0502020204030204" pitchFamily="34" charset="0"/>
              </a:rPr>
              <a:t>cost)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400376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98204" y="35950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Innovation: Monopoly versus Competition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Major innovation case</a:t>
            </a:r>
            <a:endParaRPr lang="en-US" sz="2400" dirty="0"/>
          </a:p>
        </p:txBody>
      </p:sp>
      <p:sp>
        <p:nvSpPr>
          <p:cNvPr id="3" name="Content Placeholder 2">
            <a:extLst>
              <a:ext uri="{FF2B5EF4-FFF2-40B4-BE49-F238E27FC236}">
                <a16:creationId xmlns:a16="http://schemas.microsoft.com/office/drawing/2014/main" xmlns="" id="{8818DACF-F794-42B7-9994-FBD3356C3781}"/>
              </a:ext>
            </a:extLst>
          </p:cNvPr>
          <p:cNvSpPr txBox="1">
            <a:spLocks/>
          </p:cNvSpPr>
          <p:nvPr/>
        </p:nvSpPr>
        <p:spPr>
          <a:xfrm>
            <a:off x="598204" y="1504462"/>
            <a:ext cx="8596668" cy="453585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case of a major cost-reducing invention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Jean </a:t>
            </a:r>
            <a:r>
              <a:rPr lang="en-US" dirty="0" err="1">
                <a:latin typeface="Calibri" panose="020F0502020204030204" pitchFamily="34" charset="0"/>
                <a:cs typeface="Calibri" panose="020F0502020204030204" pitchFamily="34" charset="0"/>
              </a:rPr>
              <a:t>Tirole</a:t>
            </a:r>
            <a:r>
              <a:rPr lang="en-US" dirty="0">
                <a:latin typeface="Calibri" panose="020F0502020204030204" pitchFamily="34" charset="0"/>
                <a:cs typeface="Calibri" panose="020F0502020204030204" pitchFamily="34" charset="0"/>
              </a:rPr>
              <a:t> and the replacement effect</a:t>
            </a:r>
          </a:p>
          <a:p>
            <a:endParaRPr lang="en-US" dirty="0">
              <a:latin typeface="Calibri" panose="020F0502020204030204" pitchFamily="34" charset="0"/>
              <a:cs typeface="Calibri" panose="020F0502020204030204" pitchFamily="34" charset="0"/>
            </a:endParaRPr>
          </a:p>
          <a:p>
            <a:pPr marL="0" indent="0">
              <a:buNone/>
            </a:pPr>
            <a:r>
              <a:rPr lang="en-US" sz="2400" dirty="0">
                <a:solidFill>
                  <a:schemeClr val="tx1"/>
                </a:solidFill>
                <a:latin typeface="Calibri" panose="020F0502020204030204" pitchFamily="34" charset="0"/>
                <a:cs typeface="Calibri" panose="020F0502020204030204" pitchFamily="34" charset="0"/>
              </a:rPr>
              <a:t>Appropriability and ability</a:t>
            </a:r>
            <a:endParaRPr lang="en-US" sz="24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Competition still comes out ahead of monopoly, but </a:t>
            </a:r>
            <a:r>
              <a:rPr lang="en-US" dirty="0" smtClean="0">
                <a:latin typeface="Calibri" panose="020F0502020204030204" pitchFamily="34" charset="0"/>
                <a:cs typeface="Calibri" panose="020F0502020204030204" pitchFamily="34" charset="0"/>
              </a:rPr>
              <a:t>it </a:t>
            </a:r>
            <a:r>
              <a:rPr lang="en-US" dirty="0">
                <a:latin typeface="Calibri" panose="020F0502020204030204" pitchFamily="34" charset="0"/>
                <a:cs typeface="Calibri" panose="020F0502020204030204" pitchFamily="34" charset="0"/>
              </a:rPr>
              <a:t>remains an open question whether monopoly or competition is more effective at </a:t>
            </a:r>
            <a:r>
              <a:rPr lang="en-US" dirty="0" smtClean="0">
                <a:latin typeface="Calibri" panose="020F0502020204030204" pitchFamily="34" charset="0"/>
                <a:cs typeface="Calibri" panose="020F0502020204030204" pitchFamily="34" charset="0"/>
              </a:rPr>
              <a:t>innovation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Kenneth Arrow and Joseph Schumpeter</a:t>
            </a:r>
          </a:p>
          <a:p>
            <a:endParaRPr lang="en-US" dirty="0"/>
          </a:p>
        </p:txBody>
      </p:sp>
    </p:spTree>
    <p:extLst>
      <p:ext uri="{BB962C8B-B14F-4D97-AF65-F5344CB8AC3E}">
        <p14:creationId xmlns:p14="http://schemas.microsoft.com/office/powerpoint/2010/main" val="16376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94919" y="350715"/>
            <a:ext cx="8596668" cy="1214315"/>
          </a:xfrm>
        </p:spPr>
        <p:txBody>
          <a:bodyPr>
            <a:normAutofit/>
          </a:bodyPr>
          <a:lstStyle/>
          <a:p>
            <a:r>
              <a:rPr lang="en-US" dirty="0">
                <a:solidFill>
                  <a:schemeClr val="tx1"/>
                </a:solidFill>
                <a:latin typeface="Calibri" panose="020F0502020204030204" pitchFamily="34" charset="0"/>
                <a:cs typeface="Calibri" panose="020F0502020204030204" pitchFamily="34" charset="0"/>
              </a:rPr>
              <a:t>Industrial Organization</a:t>
            </a:r>
            <a:br>
              <a:rPr lang="en-US" dirty="0">
                <a:solidFill>
                  <a:schemeClr val="tx1"/>
                </a:solidFill>
                <a:latin typeface="Calibri" panose="020F0502020204030204" pitchFamily="34" charset="0"/>
                <a:cs typeface="Calibri" panose="020F0502020204030204" pitchFamily="34" charset="0"/>
              </a:rPr>
            </a:br>
            <a:endParaRPr lang="en-US" sz="2800" dirty="0">
              <a:solidFill>
                <a:schemeClr val="tx1"/>
              </a:solidFill>
            </a:endParaRPr>
          </a:p>
        </p:txBody>
      </p:sp>
      <p:sp>
        <p:nvSpPr>
          <p:cNvPr id="3" name="Content Placeholder 2">
            <a:extLst>
              <a:ext uri="{FF2B5EF4-FFF2-40B4-BE49-F238E27FC236}">
                <a16:creationId xmlns:a16="http://schemas.microsoft.com/office/drawing/2014/main" xmlns="" id="{B8FC266D-BAB2-44DD-9D2E-502314475073}"/>
              </a:ext>
            </a:extLst>
          </p:cNvPr>
          <p:cNvSpPr txBox="1">
            <a:spLocks/>
          </p:cNvSpPr>
          <p:nvPr/>
        </p:nvSpPr>
        <p:spPr>
          <a:xfrm>
            <a:off x="694919" y="1768231"/>
            <a:ext cx="8596668" cy="42105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primary task of industrial organization is modeling and understanding situations of imperfect competition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Harvard economists developed a general approach to the economic analysis of markets that is based on three key concepts: </a:t>
            </a:r>
          </a:p>
          <a:p>
            <a:pPr lvl="1"/>
            <a:r>
              <a:rPr lang="en-US" dirty="0">
                <a:latin typeface="Calibri" panose="020F0502020204030204" pitchFamily="34" charset="0"/>
                <a:cs typeface="Calibri" panose="020F0502020204030204" pitchFamily="34" charset="0"/>
              </a:rPr>
              <a:t>1) Structure</a:t>
            </a:r>
          </a:p>
          <a:p>
            <a:pPr lvl="1"/>
            <a:r>
              <a:rPr lang="en-US" dirty="0">
                <a:latin typeface="Calibri" panose="020F0502020204030204" pitchFamily="34" charset="0"/>
                <a:cs typeface="Calibri" panose="020F0502020204030204" pitchFamily="34" charset="0"/>
              </a:rPr>
              <a:t>2) Conduct (or behavior)</a:t>
            </a:r>
          </a:p>
          <a:p>
            <a:pPr lvl="1"/>
            <a:r>
              <a:rPr lang="en-US" dirty="0">
                <a:latin typeface="Calibri" panose="020F0502020204030204" pitchFamily="34" charset="0"/>
                <a:cs typeface="Calibri" panose="020F0502020204030204" pitchFamily="34" charset="0"/>
              </a:rPr>
              <a:t>3) Performance</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structure-conduct-performance paradigm (SCPP)</a:t>
            </a:r>
          </a:p>
          <a:p>
            <a:endParaRPr lang="en-US" dirty="0"/>
          </a:p>
          <a:p>
            <a:endParaRPr lang="en-US" dirty="0"/>
          </a:p>
        </p:txBody>
      </p:sp>
    </p:spTree>
    <p:extLst>
      <p:ext uri="{BB962C8B-B14F-4D97-AF65-F5344CB8AC3E}">
        <p14:creationId xmlns:p14="http://schemas.microsoft.com/office/powerpoint/2010/main" val="406708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94919" y="447431"/>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Defining the Market and Market Power</a:t>
            </a:r>
            <a:endParaRPr lang="en-US" sz="2800" dirty="0"/>
          </a:p>
        </p:txBody>
      </p:sp>
      <p:sp>
        <p:nvSpPr>
          <p:cNvPr id="3" name="Content Placeholder 2">
            <a:extLst>
              <a:ext uri="{FF2B5EF4-FFF2-40B4-BE49-F238E27FC236}">
                <a16:creationId xmlns:a16="http://schemas.microsoft.com/office/drawing/2014/main" xmlns="" id="{8E4D3F41-B6B0-4F01-94C1-1DFFF5BC0DEE}"/>
              </a:ext>
            </a:extLst>
          </p:cNvPr>
          <p:cNvSpPr txBox="1">
            <a:spLocks/>
          </p:cNvSpPr>
          <p:nvPr/>
        </p:nvSpPr>
        <p:spPr>
          <a:xfrm>
            <a:off x="694919" y="1768231"/>
            <a:ext cx="8596668" cy="42105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debate on the market definition</a:t>
            </a:r>
          </a:p>
          <a:p>
            <a:pPr lvl="1"/>
            <a:r>
              <a:rPr lang="en-US" dirty="0">
                <a:latin typeface="Calibri" panose="020F0502020204030204" pitchFamily="34" charset="0"/>
                <a:cs typeface="Calibri" panose="020F0502020204030204" pitchFamily="34" charset="0"/>
              </a:rPr>
              <a:t>George Stigler’s view</a:t>
            </a:r>
          </a:p>
          <a:p>
            <a:pPr lvl="1"/>
            <a:r>
              <a:rPr lang="en-US" dirty="0">
                <a:latin typeface="Calibri" panose="020F0502020204030204" pitchFamily="34" charset="0"/>
                <a:cs typeface="Calibri" panose="020F0502020204030204" pitchFamily="34" charset="0"/>
              </a:rPr>
              <a:t>The distinction between substitution and new entry</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What does it mean for a firm to have market power?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price-cost margin: (P − MC)/P</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78847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94918" y="297962"/>
            <a:ext cx="8596668" cy="76590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Structure</a:t>
            </a:r>
            <a:endParaRPr lang="en-US" sz="2800" dirty="0"/>
          </a:p>
        </p:txBody>
      </p:sp>
      <p:sp>
        <p:nvSpPr>
          <p:cNvPr id="3" name="Content Placeholder 2">
            <a:extLst>
              <a:ext uri="{FF2B5EF4-FFF2-40B4-BE49-F238E27FC236}">
                <a16:creationId xmlns:a16="http://schemas.microsoft.com/office/drawing/2014/main" xmlns="" id="{E93EBCC6-C080-49FA-BAC1-6EFF28B19083}"/>
              </a:ext>
            </a:extLst>
          </p:cNvPr>
          <p:cNvSpPr txBox="1">
            <a:spLocks/>
          </p:cNvSpPr>
          <p:nvPr/>
        </p:nvSpPr>
        <p:spPr>
          <a:xfrm>
            <a:off x="694918" y="1063870"/>
            <a:ext cx="8596668" cy="510833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The concept of concentration</a:t>
            </a:r>
          </a:p>
          <a:p>
            <a:pPr lvl="1"/>
            <a:r>
              <a:rPr lang="en-US" dirty="0">
                <a:latin typeface="Calibri" panose="020F0502020204030204" pitchFamily="34" charset="0"/>
                <a:cs typeface="Calibri" panose="020F0502020204030204" pitchFamily="34" charset="0"/>
              </a:rPr>
              <a:t>Entry conditions</a:t>
            </a:r>
          </a:p>
          <a:p>
            <a:pPr lvl="1"/>
            <a:r>
              <a:rPr lang="en-US" dirty="0">
                <a:latin typeface="Calibri" panose="020F0502020204030204" pitchFamily="34" charset="0"/>
                <a:cs typeface="Calibri" panose="020F0502020204030204" pitchFamily="34" charset="0"/>
              </a:rPr>
              <a:t>Entry barrier</a:t>
            </a:r>
          </a:p>
          <a:p>
            <a:pPr lvl="1"/>
            <a:r>
              <a:rPr lang="en-US" dirty="0">
                <a:latin typeface="Calibri" panose="020F0502020204030204" pitchFamily="34" charset="0"/>
                <a:cs typeface="Calibri" panose="020F0502020204030204" pitchFamily="34" charset="0"/>
              </a:rPr>
              <a:t>Product differentiation</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Conduct</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Define conduct, collusion, explicit collusion, and tacit collusion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Marlboro Friday</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351984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80619" y="315546"/>
            <a:ext cx="8596668" cy="76590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Performance</a:t>
            </a:r>
            <a:endParaRPr lang="en-US" sz="2800" dirty="0"/>
          </a:p>
        </p:txBody>
      </p:sp>
      <p:sp>
        <p:nvSpPr>
          <p:cNvPr id="3" name="Content Placeholder 2">
            <a:extLst>
              <a:ext uri="{FF2B5EF4-FFF2-40B4-BE49-F238E27FC236}">
                <a16:creationId xmlns:a16="http://schemas.microsoft.com/office/drawing/2014/main" xmlns="" id="{3B841320-543B-4F8B-B5B6-9CC72FA4008F}"/>
              </a:ext>
            </a:extLst>
          </p:cNvPr>
          <p:cNvSpPr txBox="1">
            <a:spLocks/>
          </p:cNvSpPr>
          <p:nvPr/>
        </p:nvSpPr>
        <p:spPr>
          <a:xfrm>
            <a:off x="580619" y="1323731"/>
            <a:ext cx="8596668" cy="42105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performance component contains two elements: efficiency and technical progress (or innovation)</a:t>
            </a:r>
          </a:p>
          <a:p>
            <a:pPr lvl="1"/>
            <a:r>
              <a:rPr lang="en-US" dirty="0">
                <a:latin typeface="Calibri" panose="020F0502020204030204" pitchFamily="34" charset="0"/>
                <a:cs typeface="Calibri" panose="020F0502020204030204" pitchFamily="34" charset="0"/>
              </a:rPr>
              <a:t>Dynamic efficiency</a:t>
            </a:r>
          </a:p>
          <a:p>
            <a:pPr lvl="1"/>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Government</a:t>
            </a:r>
            <a:endParaRPr lang="en-US" sz="2800"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two major categories of policy examined in this book are antitrust and regulation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Robinson-Patman Act of 1936</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25931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519073" y="280377"/>
            <a:ext cx="8596668" cy="1469292"/>
          </a:xfrm>
        </p:spPr>
        <p:txBody>
          <a:bodyPr/>
          <a:lstStyle/>
          <a:p>
            <a:r>
              <a:rPr lang="en-US" dirty="0">
                <a:solidFill>
                  <a:schemeClr val="tx1"/>
                </a:solidFill>
                <a:latin typeface="Calibri" panose="020F0502020204030204" pitchFamily="34" charset="0"/>
                <a:cs typeface="Calibri" panose="020F0502020204030204" pitchFamily="34" charset="0"/>
              </a:rPr>
              <a:t>Antitrust</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Purpose and Design of Antitrust Laws</a:t>
            </a:r>
          </a:p>
        </p:txBody>
      </p:sp>
      <p:sp>
        <p:nvSpPr>
          <p:cNvPr id="3" name="Content Placeholder 2">
            <a:extLst>
              <a:ext uri="{FF2B5EF4-FFF2-40B4-BE49-F238E27FC236}">
                <a16:creationId xmlns:a16="http://schemas.microsoft.com/office/drawing/2014/main" xmlns="" id="{95FADB56-27AD-4682-BD91-692EA5582391}"/>
              </a:ext>
            </a:extLst>
          </p:cNvPr>
          <p:cNvSpPr txBox="1">
            <a:spLocks/>
          </p:cNvSpPr>
          <p:nvPr/>
        </p:nvSpPr>
        <p:spPr>
          <a:xfrm>
            <a:off x="519073" y="1513253"/>
            <a:ext cx="8596668" cy="479083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Antitrust </a:t>
            </a:r>
            <a:r>
              <a:rPr lang="en-US" dirty="0">
                <a:latin typeface="Calibri" panose="020F0502020204030204" pitchFamily="34" charset="0"/>
                <a:cs typeface="Calibri" panose="020F0502020204030204" pitchFamily="34" charset="0"/>
              </a:rPr>
              <a:t>law and the antitrust authority are commonly referred to as </a:t>
            </a:r>
            <a:r>
              <a:rPr lang="en-US" dirty="0" smtClean="0">
                <a:latin typeface="Calibri" panose="020F0502020204030204" pitchFamily="34" charset="0"/>
                <a:cs typeface="Calibri" panose="020F0502020204030204" pitchFamily="34" charset="0"/>
              </a:rPr>
              <a:t>“competition law” </a:t>
            </a:r>
            <a:r>
              <a:rPr lang="en-US" dirty="0">
                <a:latin typeface="Calibri" panose="020F0502020204030204" pitchFamily="34" charset="0"/>
                <a:cs typeface="Calibri" panose="020F0502020204030204" pitchFamily="34" charset="0"/>
              </a:rPr>
              <a:t>and the </a:t>
            </a:r>
            <a:r>
              <a:rPr lang="en-US" dirty="0" smtClean="0">
                <a:latin typeface="Calibri" panose="020F0502020204030204" pitchFamily="34" charset="0"/>
                <a:cs typeface="Calibri" panose="020F0502020204030204" pitchFamily="34" charset="0"/>
              </a:rPr>
              <a:t>“competition </a:t>
            </a:r>
            <a:r>
              <a:rPr lang="en-US" dirty="0">
                <a:latin typeface="Calibri" panose="020F0502020204030204" pitchFamily="34" charset="0"/>
                <a:cs typeface="Calibri" panose="020F0502020204030204" pitchFamily="34" charset="0"/>
              </a:rPr>
              <a:t>authority</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respectively, in other parts of the </a:t>
            </a:r>
            <a:r>
              <a:rPr lang="en-US" dirty="0" smtClean="0">
                <a:latin typeface="Calibri" panose="020F0502020204030204" pitchFamily="34" charset="0"/>
                <a:cs typeface="Calibri" panose="020F0502020204030204" pitchFamily="34" charset="0"/>
              </a:rPr>
              <a:t>world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purpose of antitrust (or competition) law is to maintain a competitive marketplace by prohibiting certain practices that allow a firm or firms to create, enhance, or extend market </a:t>
            </a:r>
            <a:r>
              <a:rPr lang="en-US" dirty="0" smtClean="0">
                <a:latin typeface="Calibri" panose="020F0502020204030204" pitchFamily="34" charset="0"/>
                <a:cs typeface="Calibri" panose="020F0502020204030204" pitchFamily="34" charset="0"/>
              </a:rPr>
              <a:t>power</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distinction between protecting competition and protection competitors: the Supreme Court of Earl Warren (1953–1969)</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standard of consumer welfare: </a:t>
            </a:r>
            <a:r>
              <a:rPr lang="en-US" dirty="0" smtClean="0">
                <a:latin typeface="Calibri" panose="020F0502020204030204" pitchFamily="34" charset="0"/>
                <a:cs typeface="Calibri" panose="020F0502020204030204" pitchFamily="34" charset="0"/>
              </a:rPr>
              <a:t>If </a:t>
            </a:r>
            <a:r>
              <a:rPr lang="en-US" dirty="0">
                <a:latin typeface="Calibri" panose="020F0502020204030204" pitchFamily="34" charset="0"/>
                <a:cs typeface="Calibri" panose="020F0502020204030204" pitchFamily="34" charset="0"/>
              </a:rPr>
              <a:t>consumers are made worse off then the practice is to be </a:t>
            </a:r>
            <a:r>
              <a:rPr lang="en-US" dirty="0" smtClean="0">
                <a:latin typeface="Calibri" panose="020F0502020204030204" pitchFamily="34" charset="0"/>
                <a:cs typeface="Calibri" panose="020F0502020204030204" pitchFamily="34" charset="0"/>
              </a:rPr>
              <a:t>prohibited</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Robert Bork and </a:t>
            </a:r>
            <a:r>
              <a:rPr lang="en-US" i="1" dirty="0">
                <a:latin typeface="Calibri" panose="020F0502020204030204" pitchFamily="34" charset="0"/>
                <a:cs typeface="Calibri" panose="020F0502020204030204" pitchFamily="34" charset="0"/>
              </a:rPr>
              <a:t>The Antitrust Paradox</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3770337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519073" y="280377"/>
            <a:ext cx="8596668" cy="1469292"/>
          </a:xfrm>
        </p:spPr>
        <p:txBody>
          <a:bodyPr/>
          <a:lstStyle/>
          <a:p>
            <a:r>
              <a:rPr lang="en-US" dirty="0">
                <a:solidFill>
                  <a:schemeClr val="tx1"/>
                </a:solidFill>
                <a:latin typeface="Calibri" panose="020F0502020204030204" pitchFamily="34" charset="0"/>
                <a:cs typeface="Calibri" panose="020F0502020204030204" pitchFamily="34" charset="0"/>
              </a:rPr>
              <a:t>Antitrust</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Purpose and Design of Antitrust Laws</a:t>
            </a:r>
          </a:p>
        </p:txBody>
      </p:sp>
      <p:sp>
        <p:nvSpPr>
          <p:cNvPr id="3" name="Content Placeholder 2">
            <a:extLst>
              <a:ext uri="{FF2B5EF4-FFF2-40B4-BE49-F238E27FC236}">
                <a16:creationId xmlns:a16="http://schemas.microsoft.com/office/drawing/2014/main" xmlns="" id="{95FADB56-27AD-4682-BD91-692EA5582391}"/>
              </a:ext>
            </a:extLst>
          </p:cNvPr>
          <p:cNvSpPr txBox="1">
            <a:spLocks/>
          </p:cNvSpPr>
          <p:nvPr/>
        </p:nvSpPr>
        <p:spPr>
          <a:xfrm>
            <a:off x="519073" y="1749670"/>
            <a:ext cx="8596668" cy="432581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welfare standard in other countries: The Competition Act of Canada, the European Union, and The Competition Act of 1998 in South Africa</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costs of applying the standard, such as administrative costs and costs associated with making errors in the enforcement of antitrust laws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type I error is “false positive” and a type II error is “false negative”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setting the bar for concluding that firms have violated antitrust law, it is useful to keep in mind that choosing antitrust over the heavier hand of regulation is an admission that market forces are generally </a:t>
            </a:r>
            <a:r>
              <a:rPr lang="en-US" dirty="0" smtClean="0">
                <a:latin typeface="Calibri" panose="020F0502020204030204" pitchFamily="34" charset="0"/>
                <a:cs typeface="Calibri" panose="020F0502020204030204" pitchFamily="34" charset="0"/>
              </a:rPr>
              <a:t>desirable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3656886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298204F-B33A-4099-84AB-33C90CEA89A2}"/>
              </a:ext>
            </a:extLst>
          </p:cNvPr>
          <p:cNvSpPr>
            <a:spLocks noGrp="1"/>
          </p:cNvSpPr>
          <p:nvPr>
            <p:ph idx="1"/>
          </p:nvPr>
        </p:nvSpPr>
        <p:spPr>
          <a:xfrm>
            <a:off x="676656" y="2160589"/>
            <a:ext cx="8596668" cy="3880773"/>
          </a:xfrm>
        </p:spPr>
        <p:txBody>
          <a:bodyPr>
            <a:normAutofit/>
          </a:bodyPr>
          <a:lstStyle/>
          <a:p>
            <a:r>
              <a:rPr lang="en-US" dirty="0">
                <a:latin typeface="Calibri" panose="020F0502020204030204" pitchFamily="34" charset="0"/>
                <a:cs typeface="Calibri" panose="020F0502020204030204" pitchFamily="34" charset="0"/>
              </a:rPr>
              <a:t>The Sherman Act of 1890, along with the Clayton Act and the Federal Trade Commission (FTC) Act in 1914, form the substantive framework for U.S. antitrust policy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instances where companies are exempt from the antitrust laws, e.g. the Webb-Pomerene Act of 1918</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xmlns="" id="{A5BE4384-F002-4FFB-9F56-D4BFB20B36E7}"/>
              </a:ext>
            </a:extLst>
          </p:cNvPr>
          <p:cNvSpPr txBox="1">
            <a:spLocks/>
          </p:cNvSpPr>
          <p:nvPr/>
        </p:nvSpPr>
        <p:spPr>
          <a:xfrm>
            <a:off x="676656" y="61264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solidFill>
                  <a:srgbClr val="000000"/>
                </a:solidFill>
                <a:latin typeface="Calibri" panose="020F0502020204030204" pitchFamily="34" charset="0"/>
                <a:cs typeface="Calibri" panose="020F0502020204030204" pitchFamily="34" charset="0"/>
              </a:rPr>
              <a:t>U.S. Federal Antitrust Law and Enforcement</a:t>
            </a:r>
          </a:p>
          <a:p>
            <a:r>
              <a:rPr lang="en-US" sz="2400" dirty="0">
                <a:solidFill>
                  <a:srgbClr val="000000"/>
                </a:solidFill>
                <a:latin typeface="Calibri" panose="020F0502020204030204" pitchFamily="34" charset="0"/>
                <a:cs typeface="Calibri" panose="020F0502020204030204" pitchFamily="34" charset="0"/>
              </a:rPr>
              <a:t>Antitrust laws</a:t>
            </a:r>
          </a:p>
        </p:txBody>
      </p:sp>
    </p:spTree>
    <p:extLst>
      <p:ext uri="{BB962C8B-B14F-4D97-AF65-F5344CB8AC3E}">
        <p14:creationId xmlns:p14="http://schemas.microsoft.com/office/powerpoint/2010/main" val="1567689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6656" y="588108"/>
            <a:ext cx="8596668" cy="1320800"/>
          </a:xfrm>
        </p:spPr>
        <p:txBody>
          <a:bodyPr>
            <a:normAutofit/>
          </a:bodyPr>
          <a:lstStyle/>
          <a:p>
            <a:r>
              <a:rPr lang="en-US" sz="2800" dirty="0">
                <a:solidFill>
                  <a:srgbClr val="000000"/>
                </a:solidFill>
                <a:latin typeface="Calibri" panose="020F0502020204030204" pitchFamily="34" charset="0"/>
                <a:cs typeface="Calibri" panose="020F0502020204030204" pitchFamily="34" charset="0"/>
              </a:rPr>
              <a:t>U.S. Federal Antitrust Law and Enforcement</a:t>
            </a:r>
            <a:r>
              <a:rPr lang="en-US" sz="2400" dirty="0">
                <a:solidFill>
                  <a:srgbClr val="000000"/>
                </a:solidFill>
                <a:latin typeface="Calibri" panose="020F0502020204030204" pitchFamily="34" charset="0"/>
                <a:cs typeface="Calibri" panose="020F0502020204030204" pitchFamily="34" charset="0"/>
              </a:rPr>
              <a:t/>
            </a:r>
            <a:br>
              <a:rPr lang="en-US" sz="2400" dirty="0">
                <a:solidFill>
                  <a:srgbClr val="000000"/>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Categories of anticompetitive offenses</a:t>
            </a:r>
            <a:endParaRPr lang="en-US" sz="2400" dirty="0"/>
          </a:p>
        </p:txBody>
      </p:sp>
      <p:sp>
        <p:nvSpPr>
          <p:cNvPr id="3" name="Content Placeholder 2">
            <a:extLst>
              <a:ext uri="{FF2B5EF4-FFF2-40B4-BE49-F238E27FC236}">
                <a16:creationId xmlns:a16="http://schemas.microsoft.com/office/drawing/2014/main" xmlns="" id="{DD4F64B0-3EB2-4D7C-8B9F-C444C768E5F1}"/>
              </a:ext>
            </a:extLst>
          </p:cNvPr>
          <p:cNvSpPr txBox="1">
            <a:spLocks/>
          </p:cNvSpPr>
          <p:nvPr/>
        </p:nvSpPr>
        <p:spPr>
          <a:xfrm>
            <a:off x="676656" y="1908908"/>
            <a:ext cx="8596668"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per se rule (or the rule of reason)</a:t>
            </a:r>
          </a:p>
          <a:p>
            <a:pPr lvl="1"/>
            <a:r>
              <a:rPr lang="en-US" dirty="0">
                <a:latin typeface="Calibri" panose="020F0502020204030204" pitchFamily="34" charset="0"/>
                <a:cs typeface="Calibri" panose="020F0502020204030204" pitchFamily="34" charset="0"/>
              </a:rPr>
              <a:t>Also refers to tests of “inherent effect” and “evident purpose”</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Justice Thurgood Marshall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Examine its consistencies with economic analysis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“inherent nature” of price fixing</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381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3</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Introduction to Antitrust</a:t>
            </a:r>
          </a:p>
        </p:txBody>
      </p:sp>
    </p:spTree>
    <p:extLst>
      <p:ext uri="{BB962C8B-B14F-4D97-AF65-F5344CB8AC3E}">
        <p14:creationId xmlns:p14="http://schemas.microsoft.com/office/powerpoint/2010/main" val="2240624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23D89330-D449-4DAE-BC3F-6A56FE89D7FD}"/>
              </a:ext>
            </a:extLst>
          </p:cNvPr>
          <p:cNvSpPr txBox="1">
            <a:spLocks/>
          </p:cNvSpPr>
          <p:nvPr/>
        </p:nvSpPr>
        <p:spPr>
          <a:xfrm>
            <a:off x="676656" y="58810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solidFill>
                  <a:srgbClr val="000000"/>
                </a:solidFill>
                <a:latin typeface="Calibri" panose="020F0502020204030204" pitchFamily="34" charset="0"/>
                <a:cs typeface="Calibri" panose="020F0502020204030204" pitchFamily="34" charset="0"/>
              </a:rPr>
              <a:t>U.S. Federal Antitrust Law and Enforcement</a:t>
            </a:r>
            <a:r>
              <a:rPr lang="en-US" sz="2400" dirty="0">
                <a:solidFill>
                  <a:srgbClr val="000000"/>
                </a:solidFill>
                <a:latin typeface="Calibri" panose="020F0502020204030204" pitchFamily="34" charset="0"/>
                <a:cs typeface="Calibri" panose="020F0502020204030204" pitchFamily="34" charset="0"/>
              </a:rPr>
              <a:t/>
            </a:r>
            <a:br>
              <a:rPr lang="en-US" sz="2400" dirty="0">
                <a:solidFill>
                  <a:srgbClr val="000000"/>
                </a:solidFill>
                <a:latin typeface="Calibri" panose="020F0502020204030204" pitchFamily="34" charset="0"/>
                <a:cs typeface="Calibri" panose="020F0502020204030204" pitchFamily="34" charset="0"/>
              </a:rPr>
            </a:br>
            <a:r>
              <a:rPr lang="en-US" sz="2400" dirty="0" err="1">
                <a:solidFill>
                  <a:schemeClr val="tx1"/>
                </a:solidFill>
                <a:latin typeface="Calibri" panose="020F0502020204030204" pitchFamily="34" charset="0"/>
                <a:cs typeface="Calibri" panose="020F0502020204030204" pitchFamily="34" charset="0"/>
              </a:rPr>
              <a:t>Enforcement</a:t>
            </a:r>
            <a:r>
              <a:rPr lang="en-US" sz="2400" dirty="0">
                <a:solidFill>
                  <a:schemeClr val="tx1"/>
                </a:solidFill>
                <a:latin typeface="Calibri" panose="020F0502020204030204" pitchFamily="34" charset="0"/>
                <a:cs typeface="Calibri" panose="020F0502020204030204" pitchFamily="34" charset="0"/>
              </a:rPr>
              <a:t> and remedies</a:t>
            </a:r>
            <a:endParaRPr lang="en-US" sz="2400" dirty="0"/>
          </a:p>
        </p:txBody>
      </p:sp>
      <p:sp>
        <p:nvSpPr>
          <p:cNvPr id="6" name="Content Placeholder 2">
            <a:extLst>
              <a:ext uri="{FF2B5EF4-FFF2-40B4-BE49-F238E27FC236}">
                <a16:creationId xmlns:a16="http://schemas.microsoft.com/office/drawing/2014/main" xmlns="" id="{E0262866-886B-49DC-B7D6-79CFD85351AD}"/>
              </a:ext>
            </a:extLst>
          </p:cNvPr>
          <p:cNvSpPr txBox="1">
            <a:spLocks/>
          </p:cNvSpPr>
          <p:nvPr/>
        </p:nvSpPr>
        <p:spPr>
          <a:xfrm>
            <a:off x="676656" y="1908908"/>
            <a:ext cx="8596668"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Antitrust laws are enforced by private actions and, at the state level, by attorney generals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outcomes of antitrust cases are varied: the most common outcome is by settlement; government cases frequently end by consent decrees or orders; and merger cases are often settled by the use of so-called remedies</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Fines </a:t>
            </a:r>
            <a:r>
              <a:rPr lang="en-US" dirty="0">
                <a:latin typeface="Calibri" panose="020F0502020204030204" pitchFamily="34" charset="0"/>
                <a:cs typeface="Calibri" panose="020F0502020204030204" pitchFamily="34" charset="0"/>
              </a:rPr>
              <a:t>or prison sentences may be used in criminal cases brought under the Sherman </a:t>
            </a:r>
            <a:r>
              <a:rPr lang="en-US" dirty="0" smtClean="0">
                <a:latin typeface="Calibri" panose="020F0502020204030204" pitchFamily="34" charset="0"/>
                <a:cs typeface="Calibri" panose="020F0502020204030204" pitchFamily="34" charset="0"/>
              </a:rPr>
              <a:t>Act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private cases, successful plaintiffs can win treble </a:t>
            </a:r>
            <a:r>
              <a:rPr lang="en-US" dirty="0" smtClean="0">
                <a:latin typeface="Calibri" panose="020F0502020204030204" pitchFamily="34" charset="0"/>
                <a:cs typeface="Calibri" panose="020F0502020204030204" pitchFamily="34" charset="0"/>
              </a:rPr>
              <a:t>damages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580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6656" y="47380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Global Competition Law and Enforcement</a:t>
            </a:r>
            <a:endParaRPr lang="en-US" sz="2800" dirty="0"/>
          </a:p>
        </p:txBody>
      </p:sp>
      <p:sp>
        <p:nvSpPr>
          <p:cNvPr id="3" name="Content Placeholder 2">
            <a:extLst>
              <a:ext uri="{FF2B5EF4-FFF2-40B4-BE49-F238E27FC236}">
                <a16:creationId xmlns:a16="http://schemas.microsoft.com/office/drawing/2014/main" xmlns="" id="{F4E085DC-10F6-43C7-BB1F-6CFE536E860E}"/>
              </a:ext>
            </a:extLst>
          </p:cNvPr>
          <p:cNvSpPr txBox="1">
            <a:spLocks/>
          </p:cNvSpPr>
          <p:nvPr/>
        </p:nvSpPr>
        <p:spPr>
          <a:xfrm>
            <a:off x="676656" y="1494693"/>
            <a:ext cx="8596668" cy="469509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Competition law began in 1889 when Canada passed its law, followed by the United States in 1890</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the past thirty years, competition laws have spread like wildfire with more than 100 countries now having adopted legislation that prohibits certain practices associated with the exercise of market </a:t>
            </a:r>
            <a:r>
              <a:rPr lang="en-US" dirty="0" smtClean="0">
                <a:latin typeface="Calibri" panose="020F0502020204030204" pitchFamily="34" charset="0"/>
                <a:cs typeface="Calibri" panose="020F0502020204030204" pitchFamily="34" charset="0"/>
              </a:rPr>
              <a:t>power</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Most competition laws are similar in what they prohibit, but there is considerable variation in how the laws are interpreted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differences in competition policy between the U.S. and the European Union</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8034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 and Overview of Part I</a:t>
            </a:r>
          </a:p>
        </p:txBody>
      </p:sp>
      <p:sp>
        <p:nvSpPr>
          <p:cNvPr id="3" name="Content Placeholder 2">
            <a:extLst>
              <a:ext uri="{FF2B5EF4-FFF2-40B4-BE49-F238E27FC236}">
                <a16:creationId xmlns:a16="http://schemas.microsoft.com/office/drawing/2014/main" xmlns="" id="{105256A0-1638-49F2-94C4-C5CA8CBB4DC1}"/>
              </a:ext>
            </a:extLst>
          </p:cNvPr>
          <p:cNvSpPr>
            <a:spLocks noGrp="1"/>
          </p:cNvSpPr>
          <p:nvPr>
            <p:ph idx="1"/>
          </p:nvPr>
        </p:nvSpPr>
        <p:spPr>
          <a:xfrm>
            <a:off x="677334" y="1930400"/>
            <a:ext cx="8596668" cy="4220307"/>
          </a:xfrm>
        </p:spPr>
        <p:txBody>
          <a:bodyPr>
            <a:normAutofit/>
          </a:bodyPr>
          <a:lstStyle/>
          <a:p>
            <a:r>
              <a:rPr lang="en-US" dirty="0">
                <a:latin typeface="Calibri" panose="020F0502020204030204" pitchFamily="34" charset="0"/>
                <a:cs typeface="Calibri" panose="020F0502020204030204" pitchFamily="34" charset="0"/>
              </a:rPr>
              <a:t>This chapter has reviewed the primary laws, methods of enforcement, and exceptions to those laws; the field of industrial organization; and the case for competition and against monopoly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Chapter 4 focuses on collusive pricing and recent innovations in enforcement policies</a:t>
            </a:r>
          </a:p>
          <a:p>
            <a:r>
              <a:rPr lang="en-US" dirty="0">
                <a:latin typeface="Calibri" panose="020F0502020204030204" pitchFamily="34" charset="0"/>
                <a:cs typeface="Calibri" panose="020F0502020204030204" pitchFamily="34" charset="0"/>
              </a:rPr>
              <a:t>Chapter 5 examines entry and dynamic competition</a:t>
            </a:r>
          </a:p>
          <a:p>
            <a:r>
              <a:rPr lang="en-US" dirty="0">
                <a:latin typeface="Calibri" panose="020F0502020204030204" pitchFamily="34" charset="0"/>
                <a:cs typeface="Calibri" panose="020F0502020204030204" pitchFamily="34" charset="0"/>
              </a:rPr>
              <a:t>Chapter 6 introduces the topic of merger and focuses on horizontal merger</a:t>
            </a:r>
          </a:p>
          <a:p>
            <a:r>
              <a:rPr lang="en-US" dirty="0">
                <a:latin typeface="Calibri" panose="020F0502020204030204" pitchFamily="34" charset="0"/>
                <a:cs typeface="Calibri" panose="020F0502020204030204" pitchFamily="34" charset="0"/>
              </a:rPr>
              <a:t>Chapter 7 describes vertical mergers and vertical restraints</a:t>
            </a:r>
          </a:p>
          <a:p>
            <a:r>
              <a:rPr lang="en-US" dirty="0">
                <a:latin typeface="Calibri" panose="020F0502020204030204" pitchFamily="34" charset="0"/>
                <a:cs typeface="Calibri" panose="020F0502020204030204" pitchFamily="34" charset="0"/>
              </a:rPr>
              <a:t>Chapter 8 covers monopolization practices</a:t>
            </a:r>
          </a:p>
          <a:p>
            <a:r>
              <a:rPr lang="en-US" dirty="0">
                <a:latin typeface="Calibri" panose="020F0502020204030204" pitchFamily="34" charset="0"/>
                <a:cs typeface="Calibri" panose="020F0502020204030204" pitchFamily="34" charset="0"/>
              </a:rPr>
              <a:t>Chapter 9 focuses on “New Economy” markets</a:t>
            </a: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DE1E5C-17F9-4A3C-8427-F67FFBB857D1}"/>
              </a:ext>
            </a:extLst>
          </p:cNvPr>
          <p:cNvSpPr>
            <a:spLocks noGrp="1"/>
          </p:cNvSpPr>
          <p:nvPr>
            <p:ph idx="1"/>
          </p:nvPr>
        </p:nvSpPr>
        <p:spPr>
          <a:xfrm>
            <a:off x="676656" y="1490472"/>
            <a:ext cx="8596668" cy="3880773"/>
          </a:xfrm>
        </p:spPr>
        <p:txBody>
          <a:bodyPr/>
          <a:lstStyle/>
          <a:p>
            <a:r>
              <a:rPr lang="en-US" dirty="0" smtClean="0">
                <a:latin typeface="Calibri" panose="020F0502020204030204" pitchFamily="34" charset="0"/>
                <a:cs typeface="Calibri" panose="020F0502020204030204" pitchFamily="34" charset="0"/>
              </a:rPr>
              <a:t>There </a:t>
            </a:r>
            <a:r>
              <a:rPr lang="en-US" dirty="0">
                <a:latin typeface="Calibri" panose="020F0502020204030204" pitchFamily="34" charset="0"/>
                <a:cs typeface="Calibri" panose="020F0502020204030204" pitchFamily="34" charset="0"/>
              </a:rPr>
              <a:t>is no such thing as </a:t>
            </a:r>
            <a:r>
              <a:rPr lang="en-US" dirty="0" smtClean="0">
                <a:latin typeface="Calibri" panose="020F0502020204030204" pitchFamily="34" charset="0"/>
                <a:cs typeface="Calibri" panose="020F0502020204030204" pitchFamily="34" charset="0"/>
              </a:rPr>
              <a:t>“unconstrained competition” </a:t>
            </a:r>
            <a:r>
              <a:rPr lang="en-US" dirty="0">
                <a:latin typeface="Calibri" panose="020F0502020204030204" pitchFamily="34" charset="0"/>
                <a:cs typeface="Calibri" panose="020F0502020204030204" pitchFamily="34" charset="0"/>
              </a:rPr>
              <a:t>in the modern </a:t>
            </a:r>
            <a:r>
              <a:rPr lang="en-US" dirty="0" smtClean="0">
                <a:latin typeface="Calibri" panose="020F0502020204030204" pitchFamily="34" charset="0"/>
                <a:cs typeface="Calibri" panose="020F0502020204030204" pitchFamily="34" charset="0"/>
              </a:rPr>
              <a:t>economy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Some constraints need to be placed on what firms do, and those constraints </a:t>
            </a:r>
            <a:r>
              <a:rPr lang="en-US" dirty="0" smtClean="0">
                <a:latin typeface="Calibri" panose="020F0502020204030204" pitchFamily="34" charset="0"/>
                <a:cs typeface="Calibri" panose="020F0502020204030204" pitchFamily="34" charset="0"/>
              </a:rPr>
              <a:t>comprise </a:t>
            </a:r>
            <a:r>
              <a:rPr lang="en-US" dirty="0">
                <a:latin typeface="Calibri" panose="020F0502020204030204" pitchFamily="34" charset="0"/>
                <a:cs typeface="Calibri" panose="020F0502020204030204" pitchFamily="34" charset="0"/>
              </a:rPr>
              <a:t>antitrust (or competition) law, enforcement, and </a:t>
            </a:r>
            <a:r>
              <a:rPr lang="en-US" dirty="0" smtClean="0">
                <a:latin typeface="Calibri" panose="020F0502020204030204" pitchFamily="34" charset="0"/>
                <a:cs typeface="Calibri" panose="020F0502020204030204" pitchFamily="34" charset="0"/>
              </a:rPr>
              <a:t>policy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purpose of antitrust is to make markets work better by preserving competition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Industrial organization (also called industrial economics)</a:t>
            </a:r>
          </a:p>
          <a:p>
            <a:endParaRPr lang="en-US" dirty="0"/>
          </a:p>
          <a:p>
            <a:endParaRPr lang="en-US" dirty="0"/>
          </a:p>
        </p:txBody>
      </p:sp>
    </p:spTree>
    <p:extLst>
      <p:ext uri="{BB962C8B-B14F-4D97-AF65-F5344CB8AC3E}">
        <p14:creationId xmlns:p14="http://schemas.microsoft.com/office/powerpoint/2010/main" val="225770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711825" y="421054"/>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Competition and Welfare</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Welfare Tools</a:t>
            </a:r>
            <a:endParaRPr lang="en-US" sz="2800" dirty="0">
              <a:solidFill>
                <a:schemeClr val="tx1"/>
              </a:solidFill>
            </a:endParaRPr>
          </a:p>
        </p:txBody>
      </p:sp>
      <p:sp>
        <p:nvSpPr>
          <p:cNvPr id="3" name="Content Placeholder 2">
            <a:extLst>
              <a:ext uri="{FF2B5EF4-FFF2-40B4-BE49-F238E27FC236}">
                <a16:creationId xmlns:a16="http://schemas.microsoft.com/office/drawing/2014/main" xmlns="" id="{A1BA54D2-15CD-4881-B613-17178B094FEC}"/>
              </a:ext>
            </a:extLst>
          </p:cNvPr>
          <p:cNvSpPr txBox="1">
            <a:spLocks/>
          </p:cNvSpPr>
          <p:nvPr/>
        </p:nvSpPr>
        <p:spPr>
          <a:xfrm>
            <a:off x="711825" y="1741854"/>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There are five key assumptions of the perfectly competitive model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Pareto optimality (also called Pareto efficiency or economic efficiency)</a:t>
            </a:r>
          </a:p>
          <a:p>
            <a:pPr lvl="1"/>
            <a:r>
              <a:rPr lang="en-US" dirty="0">
                <a:latin typeface="Calibri" panose="020F0502020204030204" pitchFamily="34" charset="0"/>
                <a:cs typeface="Calibri" panose="020F0502020204030204" pitchFamily="34" charset="0"/>
              </a:rPr>
              <a:t>Price equals marginal cost</a:t>
            </a:r>
          </a:p>
          <a:p>
            <a:pPr lvl="1"/>
            <a:r>
              <a:rPr lang="en-US" dirty="0">
                <a:latin typeface="Calibri" panose="020F0502020204030204" pitchFamily="34" charset="0"/>
                <a:cs typeface="Calibri" panose="020F0502020204030204" pitchFamily="34" charset="0"/>
              </a:rPr>
              <a:t>The price-taking assumption</a:t>
            </a:r>
          </a:p>
          <a:p>
            <a:pPr lvl="1"/>
            <a:r>
              <a:rPr lang="en-US" dirty="0">
                <a:latin typeface="Calibri" panose="020F0502020204030204" pitchFamily="34" charset="0"/>
                <a:cs typeface="Calibri" panose="020F0502020204030204" pitchFamily="34" charset="0"/>
              </a:rPr>
              <a:t>Pareto criterion</a:t>
            </a:r>
          </a:p>
          <a:p>
            <a:pPr lvl="1"/>
            <a:r>
              <a:rPr lang="en-US" dirty="0">
                <a:latin typeface="Calibri" panose="020F0502020204030204" pitchFamily="34" charset="0"/>
                <a:cs typeface="Calibri" panose="020F0502020204030204" pitchFamily="34" charset="0"/>
              </a:rPr>
              <a:t>The compensation principle</a:t>
            </a:r>
          </a:p>
          <a:p>
            <a:pPr lvl="1"/>
            <a:r>
              <a:rPr lang="en-US" dirty="0">
                <a:latin typeface="Calibri" panose="020F0502020204030204" pitchFamily="34" charset="0"/>
                <a:cs typeface="Calibri" panose="020F0502020204030204" pitchFamily="34" charset="0"/>
              </a:rPr>
              <a:t>Economic surplus</a:t>
            </a: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340991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 name="Group 7">
            <a:extLst>
              <a:ext uri="{FF2B5EF4-FFF2-40B4-BE49-F238E27FC236}">
                <a16:creationId xmlns:a16="http://schemas.microsoft.com/office/drawing/2014/main" xmlns=""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xmlns="" id="{2813DF2C-461A-4A8F-9679-A172790D1F3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54CD3A85-C039-4249-86E4-1EB9318B549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xmlns="" id="{887EA6D2-2883-42C2-993D-094CA6D65D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xmlns="" id="{3B895046-636F-4D1B-ACA4-29AA0CB332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C6B0CDE3-E054-4EDD-A43B-F96843D8BF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xmlns="" id="{3B66B1A2-F145-4C9B-85CC-4BF30D58CB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xmlns="" id="{5D4FC972-94B3-4035-8D31-E668C132B4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xmlns="" id="{374B9941-AFBE-4A77-A50E-B6EA04A746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27A982C5-2C38-4CE9-BC18-94697AD657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0060D8D1-7BB1-498F-AFBB-ADAC130A9E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Isosceles Triangle 19">
            <a:extLst>
              <a:ext uri="{FF2B5EF4-FFF2-40B4-BE49-F238E27FC236}">
                <a16:creationId xmlns:a16="http://schemas.microsoft.com/office/drawing/2014/main" xmlns="" id="{AA330523-F25B-4007-B3E5-ABB5637D16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2">
            <a:extLst>
              <a:ext uri="{FF2B5EF4-FFF2-40B4-BE49-F238E27FC236}">
                <a16:creationId xmlns:a16="http://schemas.microsoft.com/office/drawing/2014/main" xmlns="" id="{9FEA2533-8DBA-4E0D-B913-1C11A702B969}"/>
              </a:ext>
            </a:extLst>
          </p:cNvPr>
          <p:cNvPicPr>
            <a:picLocks noChangeAspect="1"/>
          </p:cNvPicPr>
          <p:nvPr/>
        </p:nvPicPr>
        <p:blipFill>
          <a:blip r:embed="rId2"/>
          <a:stretch>
            <a:fillRect/>
          </a:stretch>
        </p:blipFill>
        <p:spPr>
          <a:xfrm>
            <a:off x="2196369" y="892396"/>
            <a:ext cx="5832369" cy="5394941"/>
          </a:xfrm>
          <a:prstGeom prst="rect">
            <a:avLst/>
          </a:prstGeom>
        </p:spPr>
      </p:pic>
      <p:sp>
        <p:nvSpPr>
          <p:cNvPr id="29" name="Title 1">
            <a:extLst>
              <a:ext uri="{FF2B5EF4-FFF2-40B4-BE49-F238E27FC236}">
                <a16:creationId xmlns:a16="http://schemas.microsoft.com/office/drawing/2014/main" xmlns="" id="{0A8FF55B-1F71-401A-A799-2F588AAFEFA4}"/>
              </a:ext>
            </a:extLst>
          </p:cNvPr>
          <p:cNvSpPr>
            <a:spLocks noGrp="1"/>
          </p:cNvSpPr>
          <p:nvPr>
            <p:ph type="title"/>
          </p:nvPr>
        </p:nvSpPr>
        <p:spPr>
          <a:xfrm>
            <a:off x="814219" y="261448"/>
            <a:ext cx="8596668" cy="830629"/>
          </a:xfrm>
        </p:spPr>
        <p:txBody>
          <a:bodyPr>
            <a:normAutofit/>
          </a:bodyPr>
          <a:lstStyle/>
          <a:p>
            <a:pPr algn="ctr"/>
            <a:r>
              <a:rPr lang="en-US" sz="2800" dirty="0">
                <a:solidFill>
                  <a:schemeClr val="tx1"/>
                </a:solidFill>
                <a:latin typeface="Calibri" panose="020F0502020204030204" pitchFamily="34" charset="0"/>
                <a:cs typeface="Calibri" panose="020F0502020204030204" pitchFamily="34" charset="0"/>
              </a:rPr>
              <a:t>Monopoly versus Competition Example</a:t>
            </a:r>
            <a:endParaRPr lang="en-US" sz="2800" dirty="0"/>
          </a:p>
        </p:txBody>
      </p:sp>
    </p:spTree>
    <p:extLst>
      <p:ext uri="{BB962C8B-B14F-4D97-AF65-F5344CB8AC3E}">
        <p14:creationId xmlns:p14="http://schemas.microsoft.com/office/powerpoint/2010/main" val="332861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11825" y="422030"/>
            <a:ext cx="8596668" cy="101111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Is the Compensation Principle Compelling?</a:t>
            </a:r>
            <a:endParaRPr lang="en-US" sz="2800" dirty="0"/>
          </a:p>
        </p:txBody>
      </p:sp>
      <p:sp>
        <p:nvSpPr>
          <p:cNvPr id="3" name="Content Placeholder 2">
            <a:extLst>
              <a:ext uri="{FF2B5EF4-FFF2-40B4-BE49-F238E27FC236}">
                <a16:creationId xmlns:a16="http://schemas.microsoft.com/office/drawing/2014/main" xmlns="" id="{36CECEF4-F80D-45B8-9BD6-2A5EE20B4D1F}"/>
              </a:ext>
            </a:extLst>
          </p:cNvPr>
          <p:cNvSpPr txBox="1">
            <a:spLocks/>
          </p:cNvSpPr>
          <p:nvPr/>
        </p:nvSpPr>
        <p:spPr>
          <a:xfrm>
            <a:off x="711825" y="1741854"/>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role of an economist is not to determine what society should care about but rather what policies are most effective at achieving a society’s objectives, whatever they may </a:t>
            </a:r>
            <a:r>
              <a:rPr lang="en-US" dirty="0" smtClean="0">
                <a:latin typeface="Calibri" panose="020F0502020204030204" pitchFamily="34" charset="0"/>
                <a:cs typeface="Calibri" panose="020F0502020204030204" pitchFamily="34" charset="0"/>
              </a:rPr>
              <a:t>be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allocation of income and wealth is an increasingly important issue in the U.S.</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This </a:t>
            </a:r>
            <a:r>
              <a:rPr lang="en-US" dirty="0">
                <a:latin typeface="Calibri" panose="020F0502020204030204" pitchFamily="34" charset="0"/>
                <a:cs typeface="Calibri" panose="020F0502020204030204" pitchFamily="34" charset="0"/>
              </a:rPr>
              <a:t>rise in inequality has become an issue of concern to the body </a:t>
            </a:r>
            <a:r>
              <a:rPr lang="en-US" dirty="0" smtClean="0">
                <a:latin typeface="Calibri" panose="020F0502020204030204" pitchFamily="34" charset="0"/>
                <a:cs typeface="Calibri" panose="020F0502020204030204" pitchFamily="34" charset="0"/>
              </a:rPr>
              <a:t>politic</a:t>
            </a:r>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91227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11825" y="421054"/>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Some Complications</a:t>
            </a:r>
            <a:endParaRPr lang="en-US" sz="2800" dirty="0"/>
          </a:p>
        </p:txBody>
      </p:sp>
      <p:sp>
        <p:nvSpPr>
          <p:cNvPr id="4" name="Content Placeholder 2">
            <a:extLst>
              <a:ext uri="{FF2B5EF4-FFF2-40B4-BE49-F238E27FC236}">
                <a16:creationId xmlns:a16="http://schemas.microsoft.com/office/drawing/2014/main" xmlns="" id="{B23C85F5-5142-4AC8-8715-C49BCF9E7E33}"/>
              </a:ext>
            </a:extLst>
          </p:cNvPr>
          <p:cNvSpPr txBox="1">
            <a:spLocks/>
          </p:cNvSpPr>
          <p:nvPr/>
        </p:nvSpPr>
        <p:spPr>
          <a:xfrm>
            <a:off x="711825" y="1741854"/>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Natural monopolies</a:t>
            </a:r>
          </a:p>
          <a:p>
            <a:pPr lvl="1"/>
            <a:r>
              <a:rPr lang="en-US" dirty="0">
                <a:latin typeface="Calibri" panose="020F0502020204030204" pitchFamily="34" charset="0"/>
                <a:cs typeface="Calibri" panose="020F0502020204030204" pitchFamily="34" charset="0"/>
              </a:rPr>
              <a:t>Oligopoly theory</a:t>
            </a:r>
          </a:p>
          <a:p>
            <a:pPr lvl="1"/>
            <a:r>
              <a:rPr lang="en-US" dirty="0">
                <a:latin typeface="Calibri" panose="020F0502020204030204" pitchFamily="34" charset="0"/>
                <a:cs typeface="Calibri" panose="020F0502020204030204" pitchFamily="34" charset="0"/>
              </a:rPr>
              <a:t>Product differentiation</a:t>
            </a:r>
          </a:p>
          <a:p>
            <a:pPr lvl="1"/>
            <a:r>
              <a:rPr lang="en-US" dirty="0">
                <a:latin typeface="Calibri" panose="020F0502020204030204" pitchFamily="34" charset="0"/>
                <a:cs typeface="Calibri" panose="020F0502020204030204" pitchFamily="34" charset="0"/>
              </a:rPr>
              <a:t>E.H. Chamberlin</a:t>
            </a:r>
          </a:p>
          <a:p>
            <a:pPr marL="457200" lvl="1" indent="0">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More </a:t>
            </a:r>
            <a:r>
              <a:rPr lang="en-US" dirty="0">
                <a:latin typeface="Calibri" panose="020F0502020204030204" pitchFamily="34" charset="0"/>
                <a:cs typeface="Calibri" panose="020F0502020204030204" pitchFamily="34" charset="0"/>
              </a:rPr>
              <a:t>relevant to antitrust policy is the intermediate case, where economies of scale are moderate but not small relative to market </a:t>
            </a:r>
            <a:r>
              <a:rPr lang="en-US" dirty="0" smtClean="0">
                <a:latin typeface="Calibri" panose="020F0502020204030204" pitchFamily="34" charset="0"/>
                <a:cs typeface="Calibri" panose="020F0502020204030204" pitchFamily="34" charset="0"/>
              </a:rPr>
              <a:t>demand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141804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11825" y="407919"/>
            <a:ext cx="8596668" cy="79228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X-Inefficiency</a:t>
            </a:r>
            <a:endParaRPr lang="en-US" sz="2800" dirty="0"/>
          </a:p>
        </p:txBody>
      </p:sp>
      <p:sp>
        <p:nvSpPr>
          <p:cNvPr id="3" name="Content Placeholder 2">
            <a:extLst>
              <a:ext uri="{FF2B5EF4-FFF2-40B4-BE49-F238E27FC236}">
                <a16:creationId xmlns:a16="http://schemas.microsoft.com/office/drawing/2014/main" xmlns="" id="{5704AE32-C9BB-48EB-8438-C68D7391826F}"/>
              </a:ext>
            </a:extLst>
          </p:cNvPr>
          <p:cNvSpPr txBox="1">
            <a:spLocks/>
          </p:cNvSpPr>
          <p:nvPr/>
        </p:nvSpPr>
        <p:spPr>
          <a:xfrm>
            <a:off x="711825" y="1488613"/>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Two types of inefficiency from monopoly are allocative inefficiency and X-inefficiency</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Monopoly-Induced Waste</a:t>
            </a:r>
            <a:endParaRPr lang="en-US" sz="2800" dirty="0">
              <a:latin typeface="Calibri" panose="020F0502020204030204" pitchFamily="34" charset="0"/>
              <a:cs typeface="Calibri" panose="020F0502020204030204" pitchFamily="34" charset="0"/>
            </a:endParaRPr>
          </a:p>
          <a:p>
            <a:endParaRPr lang="en-US" dirty="0"/>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third source of inefficiency created by monopoly is competition among agents to become a </a:t>
            </a:r>
            <a:r>
              <a:rPr lang="en-US" dirty="0" smtClean="0">
                <a:latin typeface="Calibri" panose="020F0502020204030204" pitchFamily="34" charset="0"/>
                <a:cs typeface="Calibri" panose="020F0502020204030204" pitchFamily="34" charset="0"/>
              </a:rPr>
              <a:t>monopolist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 rent-seeking behavior, unions, and market domination</a:t>
            </a:r>
          </a:p>
        </p:txBody>
      </p:sp>
    </p:spTree>
    <p:extLst>
      <p:ext uri="{BB962C8B-B14F-4D97-AF65-F5344CB8AC3E}">
        <p14:creationId xmlns:p14="http://schemas.microsoft.com/office/powerpoint/2010/main" val="111824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11825" y="421054"/>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Estimates of the Welfare Loss from Monopoly</a:t>
            </a:r>
            <a:endParaRPr lang="en-US" sz="2800" dirty="0"/>
          </a:p>
        </p:txBody>
      </p:sp>
      <p:sp>
        <p:nvSpPr>
          <p:cNvPr id="3" name="Content Placeholder 2">
            <a:extLst>
              <a:ext uri="{FF2B5EF4-FFF2-40B4-BE49-F238E27FC236}">
                <a16:creationId xmlns:a16="http://schemas.microsoft.com/office/drawing/2014/main" xmlns="" id="{5AA51364-01F0-4A05-9982-E793B0057722}"/>
              </a:ext>
            </a:extLst>
          </p:cNvPr>
          <p:cNvSpPr txBox="1">
            <a:spLocks/>
          </p:cNvSpPr>
          <p:nvPr/>
        </p:nvSpPr>
        <p:spPr>
          <a:xfrm>
            <a:off x="711825" y="1741854"/>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What is one method for estimating the traditional deadweight welfare loss (</a:t>
            </a:r>
            <a:r>
              <a:rPr lang="en-US" i="1" dirty="0">
                <a:latin typeface="Calibri" panose="020F0502020204030204" pitchFamily="34" charset="0"/>
                <a:cs typeface="Calibri" panose="020F0502020204030204" pitchFamily="34" charset="0"/>
              </a:rPr>
              <a:t>DWL</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Arnold </a:t>
            </a:r>
            <a:r>
              <a:rPr lang="en-US" dirty="0" err="1">
                <a:latin typeface="Calibri" panose="020F0502020204030204" pitchFamily="34" charset="0"/>
                <a:cs typeface="Calibri" panose="020F0502020204030204" pitchFamily="34" charset="0"/>
              </a:rPr>
              <a:t>Harberger’s</a:t>
            </a:r>
            <a:r>
              <a:rPr lang="en-US" dirty="0">
                <a:latin typeface="Calibri" panose="020F0502020204030204" pitchFamily="34" charset="0"/>
                <a:cs typeface="Calibri" panose="020F0502020204030204" pitchFamily="34" charset="0"/>
              </a:rPr>
              <a:t> pioneering study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Keith Cowling and Dennis Mueller’s approach to estimating </a:t>
            </a:r>
            <a:r>
              <a:rPr lang="en-US" i="1" dirty="0">
                <a:latin typeface="Calibri" panose="020F0502020204030204" pitchFamily="34" charset="0"/>
                <a:cs typeface="Calibri" panose="020F0502020204030204" pitchFamily="34" charset="0"/>
              </a:rPr>
              <a:t>DWL</a:t>
            </a:r>
          </a:p>
          <a:p>
            <a:pPr marL="0" indent="0">
              <a:buNone/>
            </a:pPr>
            <a:endParaRPr lang="en-US" dirty="0"/>
          </a:p>
        </p:txBody>
      </p:sp>
    </p:spTree>
    <p:extLst>
      <p:ext uri="{BB962C8B-B14F-4D97-AF65-F5344CB8AC3E}">
        <p14:creationId xmlns:p14="http://schemas.microsoft.com/office/powerpoint/2010/main" val="18566918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693</TotalTime>
  <Words>1205</Words>
  <Application>Microsoft Macintosh PowerPoint</Application>
  <PresentationFormat>Custom</PresentationFormat>
  <Paragraphs>191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Part I: ANTITRUST</vt:lpstr>
      <vt:lpstr>Chapter 3  Introduction to Antitrust</vt:lpstr>
      <vt:lpstr>PowerPoint Presentation</vt:lpstr>
      <vt:lpstr>Competition and Welfare Welfare Tools</vt:lpstr>
      <vt:lpstr>Monopoly versus Competition Example</vt:lpstr>
      <vt:lpstr>Is the Compensation Principle Compelling?</vt:lpstr>
      <vt:lpstr>Some Complications</vt:lpstr>
      <vt:lpstr>X-Inefficiency</vt:lpstr>
      <vt:lpstr>Estimates of the Welfare Loss from Monopoly</vt:lpstr>
      <vt:lpstr>Innovation: Monopoly versus Competition Minor innovation case</vt:lpstr>
      <vt:lpstr>Innovation: Monopoly versus Competition Major innovation case</vt:lpstr>
      <vt:lpstr>Industrial Organization </vt:lpstr>
      <vt:lpstr>Defining the Market and Market Power</vt:lpstr>
      <vt:lpstr>Structure</vt:lpstr>
      <vt:lpstr>Performance</vt:lpstr>
      <vt:lpstr>Antitrust Purpose and Design of Antitrust Laws</vt:lpstr>
      <vt:lpstr>Antitrust Purpose and Design of Antitrust Laws</vt:lpstr>
      <vt:lpstr>PowerPoint Presentation</vt:lpstr>
      <vt:lpstr>U.S. Federal Antitrust Law and Enforcement Categories of anticompetitive offenses</vt:lpstr>
      <vt:lpstr>PowerPoint Presentation</vt:lpstr>
      <vt:lpstr>Global Competition Law and Enforcement</vt:lpstr>
      <vt:lpstr>Summary and Overview of Part 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Colton Gigot</cp:lastModifiedBy>
  <cp:revision>25</cp:revision>
  <dcterms:created xsi:type="dcterms:W3CDTF">2018-05-27T20:45:24Z</dcterms:created>
  <dcterms:modified xsi:type="dcterms:W3CDTF">2018-07-30T17:37:19Z</dcterms:modified>
</cp:coreProperties>
</file>