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102E05-88FA-496B-89D5-990824B52F00}" type="datetimeFigureOut">
              <a:rPr lang="ar-SA" smtClean="0"/>
              <a:t>20/04/33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023A7E-B063-47F6-BDD4-2BEFDCBF5862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Substitution processes exercises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91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l" rtl="0"/>
            <a:r>
              <a:rPr lang="en-US" sz="3600" dirty="0" smtClean="0"/>
              <a:t>Stopping </a:t>
            </a:r>
          </a:p>
          <a:p>
            <a:pPr algn="l" rtl="0"/>
            <a:r>
              <a:rPr lang="en-US" sz="3600" dirty="0" smtClean="0"/>
              <a:t>Stridency Deletion</a:t>
            </a:r>
          </a:p>
          <a:p>
            <a:pPr algn="l" rtl="0"/>
            <a:r>
              <a:rPr lang="en-US" sz="3600" dirty="0" smtClean="0"/>
              <a:t>Fronting </a:t>
            </a:r>
          </a:p>
          <a:p>
            <a:pPr algn="l" rtl="0"/>
            <a:r>
              <a:rPr lang="en-US" sz="3600" dirty="0" err="1" smtClean="0"/>
              <a:t>Depalatalization</a:t>
            </a:r>
            <a:endParaRPr lang="en-US" sz="3600" dirty="0"/>
          </a:p>
          <a:p>
            <a:pPr algn="l" rtl="0"/>
            <a:r>
              <a:rPr lang="en-US" sz="3600" dirty="0" err="1" smtClean="0"/>
              <a:t>Palatalizaton</a:t>
            </a:r>
            <a:endParaRPr lang="en-US" sz="3600" dirty="0" smtClean="0"/>
          </a:p>
          <a:p>
            <a:pPr algn="l" rtl="0"/>
            <a:r>
              <a:rPr lang="en-US" sz="3600" dirty="0" smtClean="0"/>
              <a:t>Affrication</a:t>
            </a:r>
          </a:p>
          <a:p>
            <a:pPr algn="l" rtl="0"/>
            <a:r>
              <a:rPr lang="en-US" sz="3600" dirty="0" smtClean="0"/>
              <a:t>Backing</a:t>
            </a:r>
          </a:p>
          <a:p>
            <a:pPr algn="l" rtl="0"/>
            <a:r>
              <a:rPr lang="en-US" sz="3600" dirty="0" err="1" smtClean="0"/>
              <a:t>Alveolarization</a:t>
            </a:r>
            <a:endParaRPr lang="en-US" sz="3600" dirty="0"/>
          </a:p>
          <a:p>
            <a:pPr algn="l" rtl="0"/>
            <a:r>
              <a:rPr lang="en-US" sz="3600" dirty="0" smtClean="0"/>
              <a:t>Labialization</a:t>
            </a:r>
          </a:p>
          <a:p>
            <a:pPr algn="l" rtl="0"/>
            <a:r>
              <a:rPr lang="en-US" sz="3600" dirty="0" smtClean="0"/>
              <a:t>Gliding</a:t>
            </a:r>
          </a:p>
          <a:p>
            <a:pPr algn="l" rtl="0"/>
            <a:r>
              <a:rPr lang="en-US" sz="3600" dirty="0" err="1" smtClean="0"/>
              <a:t>Vowelization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04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46387"/>
              </p:ext>
            </p:extLst>
          </p:nvPr>
        </p:nvGraphicFramePr>
        <p:xfrm>
          <a:off x="457200" y="1752600"/>
          <a:ext cx="8229600" cy="457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Process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Child form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Target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teiv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Save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tup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Soup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[tin]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Thin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beit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Base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[ta</a:t>
                      </a:r>
                      <a:r>
                        <a:rPr lang="el-GR" sz="2400" dirty="0" smtClean="0"/>
                        <a:t>υ</a:t>
                      </a:r>
                      <a:r>
                        <a:rPr lang="en-US" sz="2400" dirty="0" smtClean="0"/>
                        <a:t>f]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House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mut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Moose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[tit]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Feet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[du]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Zoo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[bat]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bath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332656"/>
            <a:ext cx="84969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For each of the following words, indicate whether stridency deletion, stopping, or both.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486995"/>
              </p:ext>
            </p:extLst>
          </p:nvPr>
        </p:nvGraphicFramePr>
        <p:xfrm>
          <a:off x="395536" y="1570816"/>
          <a:ext cx="8229600" cy="50985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7829"/>
                <a:gridCol w="587828"/>
                <a:gridCol w="587829"/>
                <a:gridCol w="587828"/>
                <a:gridCol w="587829"/>
                <a:gridCol w="587828"/>
                <a:gridCol w="587829"/>
                <a:gridCol w="4114800"/>
              </a:tblGrid>
              <a:tr h="370840">
                <a:tc gridSpan="7"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Processes </a:t>
                      </a:r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Target word</a:t>
                      </a:r>
                      <a:endParaRPr lang="ar-SA" sz="2000" dirty="0"/>
                    </a:p>
                  </a:txBody>
                  <a:tcPr/>
                </a:tc>
              </a:tr>
              <a:tr h="113614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Deaff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Affri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Palata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Depalat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Frontimg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Stri</a:t>
                      </a:r>
                      <a:r>
                        <a:rPr lang="en-US" sz="1800" dirty="0" smtClean="0"/>
                        <a:t> dele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Stopping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Suit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Judge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Think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Kiss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Cheese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Sun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Case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Math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Shirt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60648"/>
            <a:ext cx="86409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Determine which processes are possible for each of the following target words and place a check mark in the appropriate column(s).</a:t>
            </a:r>
            <a:endParaRPr lang="ar-S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8280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For each of the following target words, indicate which processes are likely by placing a check mark in the appropriate column(s).</a:t>
            </a:r>
            <a:endParaRPr lang="ar-S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561686"/>
              </p:ext>
            </p:extLst>
          </p:nvPr>
        </p:nvGraphicFramePr>
        <p:xfrm>
          <a:off x="1187624" y="1546755"/>
          <a:ext cx="7053943" cy="47023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7829"/>
                <a:gridCol w="671105"/>
                <a:gridCol w="614108"/>
                <a:gridCol w="629184"/>
                <a:gridCol w="746426"/>
                <a:gridCol w="3805291"/>
              </a:tblGrid>
              <a:tr h="370840">
                <a:tc gridSpan="5"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Processes </a:t>
                      </a:r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Target word</a:t>
                      </a:r>
                      <a:endParaRPr lang="ar-SA" sz="2000" dirty="0"/>
                    </a:p>
                  </a:txBody>
                  <a:tcPr/>
                </a:tc>
              </a:tr>
              <a:tr h="113614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Voweliz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Labializat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Alveolari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Gliding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Backing</a:t>
                      </a:r>
                      <a:endParaRPr lang="ar-SA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Suit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take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beetle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ram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face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Sun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job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rode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</TotalTime>
  <Words>161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Substitution processes exercises</vt:lpstr>
      <vt:lpstr>PowerPoint Presentation</vt:lpstr>
      <vt:lpstr>PowerPoint Presentation</vt:lpstr>
      <vt:lpstr>PowerPoint Presentation</vt:lpstr>
      <vt:lpstr>PowerPoint Presentation</vt:lpstr>
    </vt:vector>
  </TitlesOfParts>
  <Company>Wld-Otiba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Substitution processes exercises</dc:title>
  <dc:creator>Reema</dc:creator>
  <cp:lastModifiedBy>Reema</cp:lastModifiedBy>
  <cp:revision>7</cp:revision>
  <dcterms:created xsi:type="dcterms:W3CDTF">2012-02-27T14:41:14Z</dcterms:created>
  <dcterms:modified xsi:type="dcterms:W3CDTF">2012-03-13T13:25:41Z</dcterms:modified>
</cp:coreProperties>
</file>