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sldIdLst>
    <p:sldId id="256" r:id="rId2"/>
    <p:sldId id="279" r:id="rId3"/>
    <p:sldId id="257" r:id="rId4"/>
    <p:sldId id="259" r:id="rId5"/>
    <p:sldId id="260" r:id="rId6"/>
    <p:sldId id="261" r:id="rId7"/>
    <p:sldId id="262" r:id="rId8"/>
    <p:sldId id="281" r:id="rId9"/>
    <p:sldId id="263" r:id="rId10"/>
    <p:sldId id="282" r:id="rId11"/>
    <p:sldId id="264" r:id="rId12"/>
    <p:sldId id="265" r:id="rId13"/>
    <p:sldId id="266" r:id="rId14"/>
    <p:sldId id="268" r:id="rId15"/>
    <p:sldId id="269" r:id="rId16"/>
    <p:sldId id="280" r:id="rId17"/>
  </p:sldIdLst>
  <p:sldSz cx="7772400" cy="10058400"/>
  <p:notesSz cx="7772400" cy="10058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0E4857-6D1C-4578-BE8A-CAD2A93C73E8}" v="230" dt="2023-01-03T06:27:17.00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2052" y="12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wwaf Aljulaifi" userId="d056c92fb6664ad1" providerId="LiveId" clId="{620E4857-6D1C-4578-BE8A-CAD2A93C73E8}"/>
    <pc:docChg chg="undo redo custSel addSld delSld modSld">
      <pc:chgData name="Nawwaf Aljulaifi" userId="d056c92fb6664ad1" providerId="LiveId" clId="{620E4857-6D1C-4578-BE8A-CAD2A93C73E8}" dt="2023-01-03T06:40:13.753" v="2110" actId="20577"/>
      <pc:docMkLst>
        <pc:docMk/>
      </pc:docMkLst>
      <pc:sldChg chg="addSp delSp modSp mod setBg setFolMasterObjs delDesignElem">
        <pc:chgData name="Nawwaf Aljulaifi" userId="d056c92fb6664ad1" providerId="LiveId" clId="{620E4857-6D1C-4578-BE8A-CAD2A93C73E8}" dt="2023-01-03T06:20:13.844" v="1848"/>
        <pc:sldMkLst>
          <pc:docMk/>
          <pc:sldMk cId="0" sldId="256"/>
        </pc:sldMkLst>
        <pc:spChg chg="mod">
          <ac:chgData name="Nawwaf Aljulaifi" userId="d056c92fb6664ad1" providerId="LiveId" clId="{620E4857-6D1C-4578-BE8A-CAD2A93C73E8}" dt="2023-01-03T06:16:34.851" v="1843" actId="1076"/>
          <ac:spMkLst>
            <pc:docMk/>
            <pc:sldMk cId="0" sldId="256"/>
            <ac:spMk id="2" creationId="{00000000-0000-0000-0000-000000000000}"/>
          </ac:spMkLst>
        </pc:spChg>
        <pc:spChg chg="mod">
          <ac:chgData name="Nawwaf Aljulaifi" userId="d056c92fb6664ad1" providerId="LiveId" clId="{620E4857-6D1C-4578-BE8A-CAD2A93C73E8}" dt="2023-01-03T06:16:41.537" v="1845" actId="1076"/>
          <ac:spMkLst>
            <pc:docMk/>
            <pc:sldMk cId="0" sldId="256"/>
            <ac:spMk id="3" creationId="{00000000-0000-0000-0000-000000000000}"/>
          </ac:spMkLst>
        </pc:spChg>
        <pc:spChg chg="del">
          <ac:chgData name="Nawwaf Aljulaifi" userId="d056c92fb6664ad1" providerId="LiveId" clId="{620E4857-6D1C-4578-BE8A-CAD2A93C73E8}" dt="2023-01-03T03:28:21.412" v="44" actId="478"/>
          <ac:spMkLst>
            <pc:docMk/>
            <pc:sldMk cId="0" sldId="256"/>
            <ac:spMk id="6" creationId="{00000000-0000-0000-0000-000000000000}"/>
          </ac:spMkLst>
        </pc:spChg>
        <pc:spChg chg="del mod">
          <ac:chgData name="Nawwaf Aljulaifi" userId="d056c92fb6664ad1" providerId="LiveId" clId="{620E4857-6D1C-4578-BE8A-CAD2A93C73E8}" dt="2023-01-03T03:29:11.085" v="78" actId="21"/>
          <ac:spMkLst>
            <pc:docMk/>
            <pc:sldMk cId="0" sldId="256"/>
            <ac:spMk id="7" creationId="{00000000-0000-0000-0000-000000000000}"/>
          </ac:spMkLst>
        </pc:spChg>
        <pc:spChg chg="add mod">
          <ac:chgData name="Nawwaf Aljulaifi" userId="d056c92fb6664ad1" providerId="LiveId" clId="{620E4857-6D1C-4578-BE8A-CAD2A93C73E8}" dt="2023-01-03T03:35:51.358" v="328" actId="1076"/>
          <ac:spMkLst>
            <pc:docMk/>
            <pc:sldMk cId="0" sldId="256"/>
            <ac:spMk id="8" creationId="{3CE554D8-A0B0-7995-FF41-214CD5C48A44}"/>
          </ac:spMkLst>
        </pc:spChg>
        <pc:cxnChg chg="add del">
          <ac:chgData name="Nawwaf Aljulaifi" userId="d056c92fb6664ad1" providerId="LiveId" clId="{620E4857-6D1C-4578-BE8A-CAD2A93C73E8}" dt="2023-01-03T06:20:13.844" v="1848"/>
          <ac:cxnSpMkLst>
            <pc:docMk/>
            <pc:sldMk cId="0" sldId="256"/>
            <ac:cxnSpMk id="13" creationId="{E12350F3-DB83-413A-980B-1CEB92498664}"/>
          </ac:cxnSpMkLst>
        </pc:cxnChg>
      </pc:sldChg>
      <pc:sldChg chg="addSp delSp modSp mod setBg chgLayout">
        <pc:chgData name="Nawwaf Aljulaifi" userId="d056c92fb6664ad1" providerId="LiveId" clId="{620E4857-6D1C-4578-BE8A-CAD2A93C73E8}" dt="2023-01-03T06:31:57.673" v="1986" actId="12"/>
        <pc:sldMkLst>
          <pc:docMk/>
          <pc:sldMk cId="0" sldId="257"/>
        </pc:sldMkLst>
        <pc:spChg chg="del">
          <ac:chgData name="Nawwaf Aljulaifi" userId="d056c92fb6664ad1" providerId="LiveId" clId="{620E4857-6D1C-4578-BE8A-CAD2A93C73E8}" dt="2023-01-03T04:11:12.687" v="464" actId="478"/>
          <ac:spMkLst>
            <pc:docMk/>
            <pc:sldMk cId="0" sldId="257"/>
            <ac:spMk id="2" creationId="{00000000-0000-0000-0000-000000000000}"/>
          </ac:spMkLst>
        </pc:spChg>
        <pc:spChg chg="mod">
          <ac:chgData name="Nawwaf Aljulaifi" userId="d056c92fb6664ad1" providerId="LiveId" clId="{620E4857-6D1C-4578-BE8A-CAD2A93C73E8}" dt="2023-01-03T06:31:57.673" v="1986" actId="12"/>
          <ac:spMkLst>
            <pc:docMk/>
            <pc:sldMk cId="0" sldId="257"/>
            <ac:spMk id="3" creationId="{00000000-0000-0000-0000-000000000000}"/>
          </ac:spMkLst>
        </pc:spChg>
        <pc:spChg chg="mod ord">
          <ac:chgData name="Nawwaf Aljulaifi" userId="d056c92fb6664ad1" providerId="LiveId" clId="{620E4857-6D1C-4578-BE8A-CAD2A93C73E8}" dt="2023-01-03T06:31:41.140" v="1985" actId="6549"/>
          <ac:spMkLst>
            <pc:docMk/>
            <pc:sldMk cId="0" sldId="257"/>
            <ac:spMk id="4" creationId="{00000000-0000-0000-0000-000000000000}"/>
          </ac:spMkLst>
        </pc:spChg>
        <pc:spChg chg="add mod">
          <ac:chgData name="Nawwaf Aljulaifi" userId="d056c92fb6664ad1" providerId="LiveId" clId="{620E4857-6D1C-4578-BE8A-CAD2A93C73E8}" dt="2023-01-03T04:02:42.667" v="336" actId="1076"/>
          <ac:spMkLst>
            <pc:docMk/>
            <pc:sldMk cId="0" sldId="257"/>
            <ac:spMk id="6" creationId="{9C75896E-3ABC-F6D7-B6B8-C968976432B5}"/>
          </ac:spMkLst>
        </pc:spChg>
        <pc:spChg chg="add mod">
          <ac:chgData name="Nawwaf Aljulaifi" userId="d056c92fb6664ad1" providerId="LiveId" clId="{620E4857-6D1C-4578-BE8A-CAD2A93C73E8}" dt="2023-01-03T06:30:44.112" v="1933" actId="403"/>
          <ac:spMkLst>
            <pc:docMk/>
            <pc:sldMk cId="0" sldId="257"/>
            <ac:spMk id="8" creationId="{89096BFC-D3DA-13FB-7F55-42658811D950}"/>
          </ac:spMkLst>
        </pc:spChg>
      </pc:sldChg>
      <pc:sldChg chg="modSp del mod">
        <pc:chgData name="Nawwaf Aljulaifi" userId="d056c92fb6664ad1" providerId="LiveId" clId="{620E4857-6D1C-4578-BE8A-CAD2A93C73E8}" dt="2023-01-03T04:16:02.482" v="561" actId="47"/>
        <pc:sldMkLst>
          <pc:docMk/>
          <pc:sldMk cId="0" sldId="258"/>
        </pc:sldMkLst>
        <pc:spChg chg="mod">
          <ac:chgData name="Nawwaf Aljulaifi" userId="d056c92fb6664ad1" providerId="LiveId" clId="{620E4857-6D1C-4578-BE8A-CAD2A93C73E8}" dt="2023-01-03T04:15:49.202" v="560" actId="14100"/>
          <ac:spMkLst>
            <pc:docMk/>
            <pc:sldMk cId="0" sldId="258"/>
            <ac:spMk id="2" creationId="{00000000-0000-0000-0000-000000000000}"/>
          </ac:spMkLst>
        </pc:spChg>
      </pc:sldChg>
      <pc:sldChg chg="addSp delSp modSp mod setBg">
        <pc:chgData name="Nawwaf Aljulaifi" userId="d056c92fb6664ad1" providerId="LiveId" clId="{620E4857-6D1C-4578-BE8A-CAD2A93C73E8}" dt="2023-01-03T06:22:53.132" v="1862"/>
        <pc:sldMkLst>
          <pc:docMk/>
          <pc:sldMk cId="0" sldId="259"/>
        </pc:sldMkLst>
        <pc:spChg chg="add del mod">
          <ac:chgData name="Nawwaf Aljulaifi" userId="d056c92fb6664ad1" providerId="LiveId" clId="{620E4857-6D1C-4578-BE8A-CAD2A93C73E8}" dt="2023-01-03T04:53:42.393" v="895" actId="20577"/>
          <ac:spMkLst>
            <pc:docMk/>
            <pc:sldMk cId="0" sldId="259"/>
            <ac:spMk id="2" creationId="{00000000-0000-0000-0000-000000000000}"/>
          </ac:spMkLst>
        </pc:spChg>
        <pc:spChg chg="add del">
          <ac:chgData name="Nawwaf Aljulaifi" userId="d056c92fb6664ad1" providerId="LiveId" clId="{620E4857-6D1C-4578-BE8A-CAD2A93C73E8}" dt="2023-01-03T04:16:56.857" v="572" actId="478"/>
          <ac:spMkLst>
            <pc:docMk/>
            <pc:sldMk cId="0" sldId="259"/>
            <ac:spMk id="3" creationId="{00000000-0000-0000-0000-000000000000}"/>
          </ac:spMkLst>
        </pc:spChg>
        <pc:spChg chg="add del mod">
          <ac:chgData name="Nawwaf Aljulaifi" userId="d056c92fb6664ad1" providerId="LiveId" clId="{620E4857-6D1C-4578-BE8A-CAD2A93C73E8}" dt="2023-01-03T04:19:28.440" v="627"/>
          <ac:spMkLst>
            <pc:docMk/>
            <pc:sldMk cId="0" sldId="259"/>
            <ac:spMk id="4" creationId="{00000000-0000-0000-0000-000000000000}"/>
          </ac:spMkLst>
        </pc:spChg>
        <pc:spChg chg="add del">
          <ac:chgData name="Nawwaf Aljulaifi" userId="d056c92fb6664ad1" providerId="LiveId" clId="{620E4857-6D1C-4578-BE8A-CAD2A93C73E8}" dt="2023-01-03T04:16:52.793" v="571" actId="478"/>
          <ac:spMkLst>
            <pc:docMk/>
            <pc:sldMk cId="0" sldId="259"/>
            <ac:spMk id="5" creationId="{00000000-0000-0000-0000-000000000000}"/>
          </ac:spMkLst>
        </pc:spChg>
        <pc:spChg chg="add del mod">
          <ac:chgData name="Nawwaf Aljulaifi" userId="d056c92fb6664ad1" providerId="LiveId" clId="{620E4857-6D1C-4578-BE8A-CAD2A93C73E8}" dt="2023-01-03T04:19:28.442" v="629"/>
          <ac:spMkLst>
            <pc:docMk/>
            <pc:sldMk cId="0" sldId="259"/>
            <ac:spMk id="6" creationId="{00000000-0000-0000-0000-000000000000}"/>
          </ac:spMkLst>
        </pc:spChg>
        <pc:spChg chg="add del mod">
          <ac:chgData name="Nawwaf Aljulaifi" userId="d056c92fb6664ad1" providerId="LiveId" clId="{620E4857-6D1C-4578-BE8A-CAD2A93C73E8}" dt="2023-01-03T04:53:09.241" v="885" actId="478"/>
          <ac:spMkLst>
            <pc:docMk/>
            <pc:sldMk cId="0" sldId="259"/>
            <ac:spMk id="7" creationId="{00000000-0000-0000-0000-000000000000}"/>
          </ac:spMkLst>
        </pc:spChg>
        <pc:spChg chg="add mod">
          <ac:chgData name="Nawwaf Aljulaifi" userId="d056c92fb6664ad1" providerId="LiveId" clId="{620E4857-6D1C-4578-BE8A-CAD2A93C73E8}" dt="2023-01-03T04:23:56.666" v="705" actId="1076"/>
          <ac:spMkLst>
            <pc:docMk/>
            <pc:sldMk cId="0" sldId="259"/>
            <ac:spMk id="9" creationId="{CFF3B6A2-D0EB-6C94-CC44-ECE4D69DC00E}"/>
          </ac:spMkLst>
        </pc:spChg>
        <pc:spChg chg="add mod">
          <ac:chgData name="Nawwaf Aljulaifi" userId="d056c92fb6664ad1" providerId="LiveId" clId="{620E4857-6D1C-4578-BE8A-CAD2A93C73E8}" dt="2023-01-03T04:54:02.596" v="899" actId="1076"/>
          <ac:spMkLst>
            <pc:docMk/>
            <pc:sldMk cId="0" sldId="259"/>
            <ac:spMk id="10" creationId="{F221AFD6-3002-DD91-3D94-BF3EC91672DE}"/>
          </ac:spMkLst>
        </pc:spChg>
        <pc:spChg chg="add mod">
          <ac:chgData name="Nawwaf Aljulaifi" userId="d056c92fb6664ad1" providerId="LiveId" clId="{620E4857-6D1C-4578-BE8A-CAD2A93C73E8}" dt="2023-01-03T04:54:20.867" v="906" actId="20577"/>
          <ac:spMkLst>
            <pc:docMk/>
            <pc:sldMk cId="0" sldId="259"/>
            <ac:spMk id="11" creationId="{D8E63D92-6D6C-4C7A-E850-E6FB6C38E1A8}"/>
          </ac:spMkLst>
        </pc:spChg>
      </pc:sldChg>
      <pc:sldChg chg="addSp delSp modSp mod setBg">
        <pc:chgData name="Nawwaf Aljulaifi" userId="d056c92fb6664ad1" providerId="LiveId" clId="{620E4857-6D1C-4578-BE8A-CAD2A93C73E8}" dt="2023-01-03T06:33:42.211" v="2003" actId="1076"/>
        <pc:sldMkLst>
          <pc:docMk/>
          <pc:sldMk cId="0" sldId="260"/>
        </pc:sldMkLst>
        <pc:spChg chg="del">
          <ac:chgData name="Nawwaf Aljulaifi" userId="d056c92fb6664ad1" providerId="LiveId" clId="{620E4857-6D1C-4578-BE8A-CAD2A93C73E8}" dt="2023-01-03T04:19:55.381" v="635" actId="21"/>
          <ac:spMkLst>
            <pc:docMk/>
            <pc:sldMk cId="0" sldId="260"/>
            <ac:spMk id="2" creationId="{00000000-0000-0000-0000-000000000000}"/>
          </ac:spMkLst>
        </pc:spChg>
        <pc:spChg chg="del mod">
          <ac:chgData name="Nawwaf Aljulaifi" userId="d056c92fb6664ad1" providerId="LiveId" clId="{620E4857-6D1C-4578-BE8A-CAD2A93C73E8}" dt="2023-01-03T04:54:41.201" v="910" actId="478"/>
          <ac:spMkLst>
            <pc:docMk/>
            <pc:sldMk cId="0" sldId="260"/>
            <ac:spMk id="3" creationId="{00000000-0000-0000-0000-000000000000}"/>
          </ac:spMkLst>
        </pc:spChg>
        <pc:spChg chg="add del mod">
          <ac:chgData name="Nawwaf Aljulaifi" userId="d056c92fb6664ad1" providerId="LiveId" clId="{620E4857-6D1C-4578-BE8A-CAD2A93C73E8}" dt="2023-01-03T04:23:44.277" v="703" actId="21"/>
          <ac:spMkLst>
            <pc:docMk/>
            <pc:sldMk cId="0" sldId="260"/>
            <ac:spMk id="4" creationId="{00000000-0000-0000-0000-000000000000}"/>
          </ac:spMkLst>
        </pc:spChg>
        <pc:spChg chg="del">
          <ac:chgData name="Nawwaf Aljulaifi" userId="d056c92fb6664ad1" providerId="LiveId" clId="{620E4857-6D1C-4578-BE8A-CAD2A93C73E8}" dt="2023-01-03T04:55:44.648" v="926" actId="478"/>
          <ac:spMkLst>
            <pc:docMk/>
            <pc:sldMk cId="0" sldId="260"/>
            <ac:spMk id="5" creationId="{00000000-0000-0000-0000-000000000000}"/>
          </ac:spMkLst>
        </pc:spChg>
        <pc:spChg chg="mod">
          <ac:chgData name="Nawwaf Aljulaifi" userId="d056c92fb6664ad1" providerId="LiveId" clId="{620E4857-6D1C-4578-BE8A-CAD2A93C73E8}" dt="2023-01-03T04:55:11.768" v="922" actId="14100"/>
          <ac:spMkLst>
            <pc:docMk/>
            <pc:sldMk cId="0" sldId="260"/>
            <ac:spMk id="6" creationId="{00000000-0000-0000-0000-000000000000}"/>
          </ac:spMkLst>
        </pc:spChg>
        <pc:spChg chg="mod">
          <ac:chgData name="Nawwaf Aljulaifi" userId="d056c92fb6664ad1" providerId="LiveId" clId="{620E4857-6D1C-4578-BE8A-CAD2A93C73E8}" dt="2023-01-03T04:58:29.944" v="976" actId="14100"/>
          <ac:spMkLst>
            <pc:docMk/>
            <pc:sldMk cId="0" sldId="260"/>
            <ac:spMk id="7" creationId="{00000000-0000-0000-0000-000000000000}"/>
          </ac:spMkLst>
        </pc:spChg>
        <pc:spChg chg="mod">
          <ac:chgData name="Nawwaf Aljulaifi" userId="d056c92fb6664ad1" providerId="LiveId" clId="{620E4857-6D1C-4578-BE8A-CAD2A93C73E8}" dt="2023-01-03T06:33:15.527" v="1997" actId="122"/>
          <ac:spMkLst>
            <pc:docMk/>
            <pc:sldMk cId="0" sldId="260"/>
            <ac:spMk id="8" creationId="{00000000-0000-0000-0000-000000000000}"/>
          </ac:spMkLst>
        </pc:spChg>
        <pc:spChg chg="mod">
          <ac:chgData name="Nawwaf Aljulaifi" userId="d056c92fb6664ad1" providerId="LiveId" clId="{620E4857-6D1C-4578-BE8A-CAD2A93C73E8}" dt="2023-01-03T04:57:57.227" v="962" actId="1076"/>
          <ac:spMkLst>
            <pc:docMk/>
            <pc:sldMk cId="0" sldId="260"/>
            <ac:spMk id="9" creationId="{00000000-0000-0000-0000-000000000000}"/>
          </ac:spMkLst>
        </pc:spChg>
        <pc:spChg chg="mod">
          <ac:chgData name="Nawwaf Aljulaifi" userId="d056c92fb6664ad1" providerId="LiveId" clId="{620E4857-6D1C-4578-BE8A-CAD2A93C73E8}" dt="2023-01-03T06:33:19.865" v="1998" actId="1076"/>
          <ac:spMkLst>
            <pc:docMk/>
            <pc:sldMk cId="0" sldId="260"/>
            <ac:spMk id="10" creationId="{00000000-0000-0000-0000-000000000000}"/>
          </ac:spMkLst>
        </pc:spChg>
        <pc:spChg chg="mod">
          <ac:chgData name="Nawwaf Aljulaifi" userId="d056c92fb6664ad1" providerId="LiveId" clId="{620E4857-6D1C-4578-BE8A-CAD2A93C73E8}" dt="2023-01-03T06:33:33.996" v="2002" actId="1076"/>
          <ac:spMkLst>
            <pc:docMk/>
            <pc:sldMk cId="0" sldId="260"/>
            <ac:spMk id="11" creationId="{00000000-0000-0000-0000-000000000000}"/>
          </ac:spMkLst>
        </pc:spChg>
        <pc:spChg chg="del mod">
          <ac:chgData name="Nawwaf Aljulaifi" userId="d056c92fb6664ad1" providerId="LiveId" clId="{620E4857-6D1C-4578-BE8A-CAD2A93C73E8}" dt="2023-01-03T04:58:06.360" v="968" actId="478"/>
          <ac:spMkLst>
            <pc:docMk/>
            <pc:sldMk cId="0" sldId="260"/>
            <ac:spMk id="12" creationId="{00000000-0000-0000-0000-000000000000}"/>
          </ac:spMkLst>
        </pc:spChg>
        <pc:spChg chg="mod">
          <ac:chgData name="Nawwaf Aljulaifi" userId="d056c92fb6664ad1" providerId="LiveId" clId="{620E4857-6D1C-4578-BE8A-CAD2A93C73E8}" dt="2023-01-03T06:33:42.211" v="2003" actId="1076"/>
          <ac:spMkLst>
            <pc:docMk/>
            <pc:sldMk cId="0" sldId="260"/>
            <ac:spMk id="13" creationId="{00000000-0000-0000-0000-000000000000}"/>
          </ac:spMkLst>
        </pc:spChg>
        <pc:spChg chg="del">
          <ac:chgData name="Nawwaf Aljulaifi" userId="d056c92fb6664ad1" providerId="LiveId" clId="{620E4857-6D1C-4578-BE8A-CAD2A93C73E8}" dt="2023-01-03T04:58:08.601" v="969" actId="478"/>
          <ac:spMkLst>
            <pc:docMk/>
            <pc:sldMk cId="0" sldId="260"/>
            <ac:spMk id="14" creationId="{00000000-0000-0000-0000-000000000000}"/>
          </ac:spMkLst>
        </pc:spChg>
        <pc:spChg chg="del mod">
          <ac:chgData name="Nawwaf Aljulaifi" userId="d056c92fb6664ad1" providerId="LiveId" clId="{620E4857-6D1C-4578-BE8A-CAD2A93C73E8}" dt="2023-01-03T04:58:03.784" v="966" actId="478"/>
          <ac:spMkLst>
            <pc:docMk/>
            <pc:sldMk cId="0" sldId="260"/>
            <ac:spMk id="15" creationId="{00000000-0000-0000-0000-000000000000}"/>
          </ac:spMkLst>
        </pc:spChg>
        <pc:spChg chg="del">
          <ac:chgData name="Nawwaf Aljulaifi" userId="d056c92fb6664ad1" providerId="LiveId" clId="{620E4857-6D1C-4578-BE8A-CAD2A93C73E8}" dt="2023-01-03T04:58:02.102" v="964" actId="478"/>
          <ac:spMkLst>
            <pc:docMk/>
            <pc:sldMk cId="0" sldId="260"/>
            <ac:spMk id="16" creationId="{00000000-0000-0000-0000-000000000000}"/>
          </ac:spMkLst>
        </pc:spChg>
        <pc:spChg chg="del">
          <ac:chgData name="Nawwaf Aljulaifi" userId="d056c92fb6664ad1" providerId="LiveId" clId="{620E4857-6D1C-4578-BE8A-CAD2A93C73E8}" dt="2023-01-03T04:58:50.586" v="981" actId="478"/>
          <ac:spMkLst>
            <pc:docMk/>
            <pc:sldMk cId="0" sldId="260"/>
            <ac:spMk id="17" creationId="{00000000-0000-0000-0000-000000000000}"/>
          </ac:spMkLst>
        </pc:spChg>
        <pc:spChg chg="add mod">
          <ac:chgData name="Nawwaf Aljulaifi" userId="d056c92fb6664ad1" providerId="LiveId" clId="{620E4857-6D1C-4578-BE8A-CAD2A93C73E8}" dt="2023-01-03T04:23:07.143" v="696" actId="21"/>
          <ac:spMkLst>
            <pc:docMk/>
            <pc:sldMk cId="0" sldId="260"/>
            <ac:spMk id="19" creationId="{A732E446-1929-62A8-9FFB-A92A8F25D3EA}"/>
          </ac:spMkLst>
        </pc:spChg>
        <pc:spChg chg="add mod">
          <ac:chgData name="Nawwaf Aljulaifi" userId="d056c92fb6664ad1" providerId="LiveId" clId="{620E4857-6D1C-4578-BE8A-CAD2A93C73E8}" dt="2023-01-03T04:54:57.368" v="917" actId="403"/>
          <ac:spMkLst>
            <pc:docMk/>
            <pc:sldMk cId="0" sldId="260"/>
            <ac:spMk id="21" creationId="{B1279FAC-B12E-8C95-A6F9-CC5A21087ED0}"/>
          </ac:spMkLst>
        </pc:spChg>
      </pc:sldChg>
      <pc:sldChg chg="delSp modSp mod setBg">
        <pc:chgData name="Nawwaf Aljulaifi" userId="d056c92fb6664ad1" providerId="LiveId" clId="{620E4857-6D1C-4578-BE8A-CAD2A93C73E8}" dt="2023-01-03T06:23:04.040" v="1864"/>
        <pc:sldMkLst>
          <pc:docMk/>
          <pc:sldMk cId="0" sldId="261"/>
        </pc:sldMkLst>
        <pc:spChg chg="mod">
          <ac:chgData name="Nawwaf Aljulaifi" userId="d056c92fb6664ad1" providerId="LiveId" clId="{620E4857-6D1C-4578-BE8A-CAD2A93C73E8}" dt="2023-01-03T05:05:20.048" v="1076" actId="1076"/>
          <ac:spMkLst>
            <pc:docMk/>
            <pc:sldMk cId="0" sldId="261"/>
            <ac:spMk id="2" creationId="{00000000-0000-0000-0000-000000000000}"/>
          </ac:spMkLst>
        </pc:spChg>
        <pc:spChg chg="mod">
          <ac:chgData name="Nawwaf Aljulaifi" userId="d056c92fb6664ad1" providerId="LiveId" clId="{620E4857-6D1C-4578-BE8A-CAD2A93C73E8}" dt="2023-01-03T04:59:36.293" v="987" actId="1076"/>
          <ac:spMkLst>
            <pc:docMk/>
            <pc:sldMk cId="0" sldId="261"/>
            <ac:spMk id="6" creationId="{00000000-0000-0000-0000-000000000000}"/>
          </ac:spMkLst>
        </pc:spChg>
        <pc:spChg chg="mod">
          <ac:chgData name="Nawwaf Aljulaifi" userId="d056c92fb6664ad1" providerId="LiveId" clId="{620E4857-6D1C-4578-BE8A-CAD2A93C73E8}" dt="2023-01-03T05:00:22.028" v="995" actId="1076"/>
          <ac:spMkLst>
            <pc:docMk/>
            <pc:sldMk cId="0" sldId="261"/>
            <ac:spMk id="9" creationId="{00000000-0000-0000-0000-000000000000}"/>
          </ac:spMkLst>
        </pc:spChg>
        <pc:spChg chg="mod">
          <ac:chgData name="Nawwaf Aljulaifi" userId="d056c92fb6664ad1" providerId="LiveId" clId="{620E4857-6D1C-4578-BE8A-CAD2A93C73E8}" dt="2023-01-03T05:05:04.602" v="1075" actId="1076"/>
          <ac:spMkLst>
            <pc:docMk/>
            <pc:sldMk cId="0" sldId="261"/>
            <ac:spMk id="14" creationId="{00000000-0000-0000-0000-000000000000}"/>
          </ac:spMkLst>
        </pc:spChg>
        <pc:spChg chg="del">
          <ac:chgData name="Nawwaf Aljulaifi" userId="d056c92fb6664ad1" providerId="LiveId" clId="{620E4857-6D1C-4578-BE8A-CAD2A93C73E8}" dt="2023-01-03T05:01:13.256" v="1008" actId="478"/>
          <ac:spMkLst>
            <pc:docMk/>
            <pc:sldMk cId="0" sldId="261"/>
            <ac:spMk id="15" creationId="{00000000-0000-0000-0000-000000000000}"/>
          </ac:spMkLst>
        </pc:spChg>
        <pc:spChg chg="del">
          <ac:chgData name="Nawwaf Aljulaifi" userId="d056c92fb6664ad1" providerId="LiveId" clId="{620E4857-6D1C-4578-BE8A-CAD2A93C73E8}" dt="2023-01-03T05:01:12.341" v="1007" actId="478"/>
          <ac:spMkLst>
            <pc:docMk/>
            <pc:sldMk cId="0" sldId="261"/>
            <ac:spMk id="16" creationId="{00000000-0000-0000-0000-000000000000}"/>
          </ac:spMkLst>
        </pc:spChg>
        <pc:spChg chg="del">
          <ac:chgData name="Nawwaf Aljulaifi" userId="d056c92fb6664ad1" providerId="LiveId" clId="{620E4857-6D1C-4578-BE8A-CAD2A93C73E8}" dt="2023-01-03T05:01:07.441" v="1003" actId="478"/>
          <ac:spMkLst>
            <pc:docMk/>
            <pc:sldMk cId="0" sldId="261"/>
            <ac:spMk id="17" creationId="{00000000-0000-0000-0000-000000000000}"/>
          </ac:spMkLst>
        </pc:spChg>
        <pc:spChg chg="del">
          <ac:chgData name="Nawwaf Aljulaifi" userId="d056c92fb6664ad1" providerId="LiveId" clId="{620E4857-6D1C-4578-BE8A-CAD2A93C73E8}" dt="2023-01-03T05:01:08.185" v="1004" actId="478"/>
          <ac:spMkLst>
            <pc:docMk/>
            <pc:sldMk cId="0" sldId="261"/>
            <ac:spMk id="18" creationId="{00000000-0000-0000-0000-000000000000}"/>
          </ac:spMkLst>
        </pc:spChg>
        <pc:spChg chg="del mod">
          <ac:chgData name="Nawwaf Aljulaifi" userId="d056c92fb6664ad1" providerId="LiveId" clId="{620E4857-6D1C-4578-BE8A-CAD2A93C73E8}" dt="2023-01-03T05:01:09.698" v="1006" actId="478"/>
          <ac:spMkLst>
            <pc:docMk/>
            <pc:sldMk cId="0" sldId="261"/>
            <ac:spMk id="19" creationId="{00000000-0000-0000-0000-000000000000}"/>
          </ac:spMkLst>
        </pc:spChg>
        <pc:spChg chg="del">
          <ac:chgData name="Nawwaf Aljulaifi" userId="d056c92fb6664ad1" providerId="LiveId" clId="{620E4857-6D1C-4578-BE8A-CAD2A93C73E8}" dt="2023-01-03T05:01:23.193" v="1012" actId="478"/>
          <ac:spMkLst>
            <pc:docMk/>
            <pc:sldMk cId="0" sldId="261"/>
            <ac:spMk id="20" creationId="{00000000-0000-0000-0000-000000000000}"/>
          </ac:spMkLst>
        </pc:spChg>
      </pc:sldChg>
      <pc:sldChg chg="addSp delSp modSp mod setBg">
        <pc:chgData name="Nawwaf Aljulaifi" userId="d056c92fb6664ad1" providerId="LiveId" clId="{620E4857-6D1C-4578-BE8A-CAD2A93C73E8}" dt="2023-01-03T06:36:02.461" v="2027" actId="1076"/>
        <pc:sldMkLst>
          <pc:docMk/>
          <pc:sldMk cId="0" sldId="262"/>
        </pc:sldMkLst>
        <pc:spChg chg="mod">
          <ac:chgData name="Nawwaf Aljulaifi" userId="d056c92fb6664ad1" providerId="LiveId" clId="{620E4857-6D1C-4578-BE8A-CAD2A93C73E8}" dt="2023-01-03T06:35:57.135" v="2026" actId="404"/>
          <ac:spMkLst>
            <pc:docMk/>
            <pc:sldMk cId="0" sldId="262"/>
            <ac:spMk id="3" creationId="{00000000-0000-0000-0000-000000000000}"/>
          </ac:spMkLst>
        </pc:spChg>
        <pc:spChg chg="del">
          <ac:chgData name="Nawwaf Aljulaifi" userId="d056c92fb6664ad1" providerId="LiveId" clId="{620E4857-6D1C-4578-BE8A-CAD2A93C73E8}" dt="2023-01-03T06:35:18.378" v="2013" actId="478"/>
          <ac:spMkLst>
            <pc:docMk/>
            <pc:sldMk cId="0" sldId="262"/>
            <ac:spMk id="4" creationId="{00000000-0000-0000-0000-000000000000}"/>
          </ac:spMkLst>
        </pc:spChg>
        <pc:spChg chg="del">
          <ac:chgData name="Nawwaf Aljulaifi" userId="d056c92fb6664ad1" providerId="LiveId" clId="{620E4857-6D1C-4578-BE8A-CAD2A93C73E8}" dt="2023-01-03T06:35:12.953" v="2012" actId="478"/>
          <ac:spMkLst>
            <pc:docMk/>
            <pc:sldMk cId="0" sldId="262"/>
            <ac:spMk id="6" creationId="{00000000-0000-0000-0000-000000000000}"/>
          </ac:spMkLst>
        </pc:spChg>
        <pc:spChg chg="mod">
          <ac:chgData name="Nawwaf Aljulaifi" userId="d056c92fb6664ad1" providerId="LiveId" clId="{620E4857-6D1C-4578-BE8A-CAD2A93C73E8}" dt="2023-01-03T06:36:02.461" v="2027" actId="1076"/>
          <ac:spMkLst>
            <pc:docMk/>
            <pc:sldMk cId="0" sldId="262"/>
            <ac:spMk id="7" creationId="{00000000-0000-0000-0000-000000000000}"/>
          </ac:spMkLst>
        </pc:spChg>
        <pc:spChg chg="mod">
          <ac:chgData name="Nawwaf Aljulaifi" userId="d056c92fb6664ad1" providerId="LiveId" clId="{620E4857-6D1C-4578-BE8A-CAD2A93C73E8}" dt="2023-01-03T06:35:44.910" v="2023" actId="1076"/>
          <ac:spMkLst>
            <pc:docMk/>
            <pc:sldMk cId="0" sldId="262"/>
            <ac:spMk id="8" creationId="{00000000-0000-0000-0000-000000000000}"/>
          </ac:spMkLst>
        </pc:spChg>
        <pc:spChg chg="add del mod">
          <ac:chgData name="Nawwaf Aljulaifi" userId="d056c92fb6664ad1" providerId="LiveId" clId="{620E4857-6D1C-4578-BE8A-CAD2A93C73E8}" dt="2023-01-03T05:32:52.281" v="1212" actId="47"/>
          <ac:spMkLst>
            <pc:docMk/>
            <pc:sldMk cId="0" sldId="262"/>
            <ac:spMk id="9" creationId="{00000000-0000-0000-0000-000000000000}"/>
          </ac:spMkLst>
        </pc:spChg>
        <pc:spChg chg="del">
          <ac:chgData name="Nawwaf Aljulaifi" userId="d056c92fb6664ad1" providerId="LiveId" clId="{620E4857-6D1C-4578-BE8A-CAD2A93C73E8}" dt="2023-01-03T05:31:40.682" v="1185" actId="478"/>
          <ac:spMkLst>
            <pc:docMk/>
            <pc:sldMk cId="0" sldId="262"/>
            <ac:spMk id="10" creationId="{00000000-0000-0000-0000-000000000000}"/>
          </ac:spMkLst>
        </pc:spChg>
        <pc:spChg chg="del mod">
          <ac:chgData name="Nawwaf Aljulaifi" userId="d056c92fb6664ad1" providerId="LiveId" clId="{620E4857-6D1C-4578-BE8A-CAD2A93C73E8}" dt="2023-01-03T05:31:37.833" v="1182" actId="478"/>
          <ac:spMkLst>
            <pc:docMk/>
            <pc:sldMk cId="0" sldId="262"/>
            <ac:spMk id="11" creationId="{00000000-0000-0000-0000-000000000000}"/>
          </ac:spMkLst>
        </pc:spChg>
        <pc:spChg chg="del">
          <ac:chgData name="Nawwaf Aljulaifi" userId="d056c92fb6664ad1" providerId="LiveId" clId="{620E4857-6D1C-4578-BE8A-CAD2A93C73E8}" dt="2023-01-03T05:31:38.690" v="1183" actId="478"/>
          <ac:spMkLst>
            <pc:docMk/>
            <pc:sldMk cId="0" sldId="262"/>
            <ac:spMk id="12" creationId="{00000000-0000-0000-0000-000000000000}"/>
          </ac:spMkLst>
        </pc:spChg>
        <pc:spChg chg="del">
          <ac:chgData name="Nawwaf Aljulaifi" userId="d056c92fb6664ad1" providerId="LiveId" clId="{620E4857-6D1C-4578-BE8A-CAD2A93C73E8}" dt="2023-01-03T05:31:40.062" v="1184" actId="478"/>
          <ac:spMkLst>
            <pc:docMk/>
            <pc:sldMk cId="0" sldId="262"/>
            <ac:spMk id="13" creationId="{00000000-0000-0000-0000-000000000000}"/>
          </ac:spMkLst>
        </pc:spChg>
        <pc:spChg chg="del">
          <ac:chgData name="Nawwaf Aljulaifi" userId="d056c92fb6664ad1" providerId="LiveId" clId="{620E4857-6D1C-4578-BE8A-CAD2A93C73E8}" dt="2023-01-03T05:31:36.647" v="1180" actId="478"/>
          <ac:spMkLst>
            <pc:docMk/>
            <pc:sldMk cId="0" sldId="262"/>
            <ac:spMk id="14" creationId="{00000000-0000-0000-0000-000000000000}"/>
          </ac:spMkLst>
        </pc:spChg>
        <pc:spChg chg="del">
          <ac:chgData name="Nawwaf Aljulaifi" userId="d056c92fb6664ad1" providerId="LiveId" clId="{620E4857-6D1C-4578-BE8A-CAD2A93C73E8}" dt="2023-01-03T05:31:36.061" v="1179" actId="478"/>
          <ac:spMkLst>
            <pc:docMk/>
            <pc:sldMk cId="0" sldId="262"/>
            <ac:spMk id="15" creationId="{00000000-0000-0000-0000-000000000000}"/>
          </ac:spMkLst>
        </pc:spChg>
        <pc:spChg chg="del">
          <ac:chgData name="Nawwaf Aljulaifi" userId="d056c92fb6664ad1" providerId="LiveId" clId="{620E4857-6D1C-4578-BE8A-CAD2A93C73E8}" dt="2023-01-03T05:31:34.824" v="1178" actId="478"/>
          <ac:spMkLst>
            <pc:docMk/>
            <pc:sldMk cId="0" sldId="262"/>
            <ac:spMk id="16" creationId="{00000000-0000-0000-0000-000000000000}"/>
          </ac:spMkLst>
        </pc:spChg>
        <pc:spChg chg="mod">
          <ac:chgData name="Nawwaf Aljulaifi" userId="d056c92fb6664ad1" providerId="LiveId" clId="{620E4857-6D1C-4578-BE8A-CAD2A93C73E8}" dt="2023-01-03T06:34:35.205" v="2005" actId="1076"/>
          <ac:spMkLst>
            <pc:docMk/>
            <pc:sldMk cId="0" sldId="262"/>
            <ac:spMk id="17" creationId="{00000000-0000-0000-0000-000000000000}"/>
          </ac:spMkLst>
        </pc:spChg>
        <pc:spChg chg="del">
          <ac:chgData name="Nawwaf Aljulaifi" userId="d056c92fb6664ad1" providerId="LiveId" clId="{620E4857-6D1C-4578-BE8A-CAD2A93C73E8}" dt="2023-01-03T05:36:28.848" v="1286" actId="478"/>
          <ac:spMkLst>
            <pc:docMk/>
            <pc:sldMk cId="0" sldId="262"/>
            <ac:spMk id="18" creationId="{00000000-0000-0000-0000-000000000000}"/>
          </ac:spMkLst>
        </pc:spChg>
        <pc:spChg chg="mod">
          <ac:chgData name="Nawwaf Aljulaifi" userId="d056c92fb6664ad1" providerId="LiveId" clId="{620E4857-6D1C-4578-BE8A-CAD2A93C73E8}" dt="2023-01-03T06:34:37.925" v="2006" actId="1076"/>
          <ac:spMkLst>
            <pc:docMk/>
            <pc:sldMk cId="0" sldId="262"/>
            <ac:spMk id="19" creationId="{00000000-0000-0000-0000-000000000000}"/>
          </ac:spMkLst>
        </pc:spChg>
        <pc:spChg chg="mod">
          <ac:chgData name="Nawwaf Aljulaifi" userId="d056c92fb6664ad1" providerId="LiveId" clId="{620E4857-6D1C-4578-BE8A-CAD2A93C73E8}" dt="2023-01-03T06:34:32.605" v="2004" actId="1076"/>
          <ac:spMkLst>
            <pc:docMk/>
            <pc:sldMk cId="0" sldId="262"/>
            <ac:spMk id="20" creationId="{00000000-0000-0000-0000-000000000000}"/>
          </ac:spMkLst>
        </pc:spChg>
        <pc:spChg chg="del mod">
          <ac:chgData name="Nawwaf Aljulaifi" userId="d056c92fb6664ad1" providerId="LiveId" clId="{620E4857-6D1C-4578-BE8A-CAD2A93C73E8}" dt="2023-01-03T05:40:07.607" v="1354" actId="478"/>
          <ac:spMkLst>
            <pc:docMk/>
            <pc:sldMk cId="0" sldId="262"/>
            <ac:spMk id="21" creationId="{00000000-0000-0000-0000-000000000000}"/>
          </ac:spMkLst>
        </pc:spChg>
        <pc:spChg chg="mod">
          <ac:chgData name="Nawwaf Aljulaifi" userId="d056c92fb6664ad1" providerId="LiveId" clId="{620E4857-6D1C-4578-BE8A-CAD2A93C73E8}" dt="2023-01-03T06:34:51.606" v="2007" actId="1076"/>
          <ac:spMkLst>
            <pc:docMk/>
            <pc:sldMk cId="0" sldId="262"/>
            <ac:spMk id="22" creationId="{00000000-0000-0000-0000-000000000000}"/>
          </ac:spMkLst>
        </pc:spChg>
        <pc:spChg chg="del mod">
          <ac:chgData name="Nawwaf Aljulaifi" userId="d056c92fb6664ad1" providerId="LiveId" clId="{620E4857-6D1C-4578-BE8A-CAD2A93C73E8}" dt="2023-01-03T05:13:40.197" v="1163" actId="21"/>
          <ac:spMkLst>
            <pc:docMk/>
            <pc:sldMk cId="0" sldId="262"/>
            <ac:spMk id="23" creationId="{00000000-0000-0000-0000-000000000000}"/>
          </ac:spMkLst>
        </pc:spChg>
        <pc:spChg chg="del">
          <ac:chgData name="Nawwaf Aljulaifi" userId="d056c92fb6664ad1" providerId="LiveId" clId="{620E4857-6D1C-4578-BE8A-CAD2A93C73E8}" dt="2023-01-03T05:34:59.430" v="1257" actId="478"/>
          <ac:spMkLst>
            <pc:docMk/>
            <pc:sldMk cId="0" sldId="262"/>
            <ac:spMk id="24" creationId="{00000000-0000-0000-0000-000000000000}"/>
          </ac:spMkLst>
        </pc:spChg>
        <pc:spChg chg="del mod">
          <ac:chgData name="Nawwaf Aljulaifi" userId="d056c92fb6664ad1" providerId="LiveId" clId="{620E4857-6D1C-4578-BE8A-CAD2A93C73E8}" dt="2023-01-03T05:34:57.178" v="1255"/>
          <ac:spMkLst>
            <pc:docMk/>
            <pc:sldMk cId="0" sldId="262"/>
            <ac:spMk id="25" creationId="{00000000-0000-0000-0000-000000000000}"/>
          </ac:spMkLst>
        </pc:spChg>
        <pc:spChg chg="del mod">
          <ac:chgData name="Nawwaf Aljulaifi" userId="d056c92fb6664ad1" providerId="LiveId" clId="{620E4857-6D1C-4578-BE8A-CAD2A93C73E8}" dt="2023-01-03T05:34:57.175" v="1253" actId="478"/>
          <ac:spMkLst>
            <pc:docMk/>
            <pc:sldMk cId="0" sldId="262"/>
            <ac:spMk id="26" creationId="{00000000-0000-0000-0000-000000000000}"/>
          </ac:spMkLst>
        </pc:spChg>
        <pc:spChg chg="del mod">
          <ac:chgData name="Nawwaf Aljulaifi" userId="d056c92fb6664ad1" providerId="LiveId" clId="{620E4857-6D1C-4578-BE8A-CAD2A93C73E8}" dt="2023-01-03T05:34:58.180" v="1256" actId="478"/>
          <ac:spMkLst>
            <pc:docMk/>
            <pc:sldMk cId="0" sldId="262"/>
            <ac:spMk id="27" creationId="{00000000-0000-0000-0000-000000000000}"/>
          </ac:spMkLst>
        </pc:spChg>
        <pc:spChg chg="del">
          <ac:chgData name="Nawwaf Aljulaifi" userId="d056c92fb6664ad1" providerId="LiveId" clId="{620E4857-6D1C-4578-BE8A-CAD2A93C73E8}" dt="2023-01-03T05:35:00.701" v="1258" actId="478"/>
          <ac:spMkLst>
            <pc:docMk/>
            <pc:sldMk cId="0" sldId="262"/>
            <ac:spMk id="28" creationId="{00000000-0000-0000-0000-000000000000}"/>
          </ac:spMkLst>
        </pc:spChg>
        <pc:spChg chg="del mod">
          <ac:chgData name="Nawwaf Aljulaifi" userId="d056c92fb6664ad1" providerId="LiveId" clId="{620E4857-6D1C-4578-BE8A-CAD2A93C73E8}" dt="2023-01-03T05:35:03.584" v="1259" actId="478"/>
          <ac:spMkLst>
            <pc:docMk/>
            <pc:sldMk cId="0" sldId="262"/>
            <ac:spMk id="29" creationId="{00000000-0000-0000-0000-000000000000}"/>
          </ac:spMkLst>
        </pc:spChg>
        <pc:spChg chg="del">
          <ac:chgData name="Nawwaf Aljulaifi" userId="d056c92fb6664ad1" providerId="LiveId" clId="{620E4857-6D1C-4578-BE8A-CAD2A93C73E8}" dt="2023-01-03T05:35:06.256" v="1261" actId="478"/>
          <ac:spMkLst>
            <pc:docMk/>
            <pc:sldMk cId="0" sldId="262"/>
            <ac:spMk id="30" creationId="{00000000-0000-0000-0000-000000000000}"/>
          </ac:spMkLst>
        </pc:spChg>
        <pc:spChg chg="del mod">
          <ac:chgData name="Nawwaf Aljulaifi" userId="d056c92fb6664ad1" providerId="LiveId" clId="{620E4857-6D1C-4578-BE8A-CAD2A93C73E8}" dt="2023-01-03T05:35:05.256" v="1260" actId="478"/>
          <ac:spMkLst>
            <pc:docMk/>
            <pc:sldMk cId="0" sldId="262"/>
            <ac:spMk id="31" creationId="{00000000-0000-0000-0000-000000000000}"/>
          </ac:spMkLst>
        </pc:spChg>
        <pc:spChg chg="add del mod">
          <ac:chgData name="Nawwaf Aljulaifi" userId="d056c92fb6664ad1" providerId="LiveId" clId="{620E4857-6D1C-4578-BE8A-CAD2A93C73E8}" dt="2023-01-03T05:35:46.343" v="1272" actId="21"/>
          <ac:spMkLst>
            <pc:docMk/>
            <pc:sldMk cId="0" sldId="262"/>
            <ac:spMk id="32" creationId="{00000000-0000-0000-0000-000000000000}"/>
          </ac:spMkLst>
        </pc:spChg>
        <pc:spChg chg="del">
          <ac:chgData name="Nawwaf Aljulaifi" userId="d056c92fb6664ad1" providerId="LiveId" clId="{620E4857-6D1C-4578-BE8A-CAD2A93C73E8}" dt="2023-01-03T05:39:01.828" v="1337" actId="478"/>
          <ac:spMkLst>
            <pc:docMk/>
            <pc:sldMk cId="0" sldId="262"/>
            <ac:spMk id="33" creationId="{00000000-0000-0000-0000-000000000000}"/>
          </ac:spMkLst>
        </pc:spChg>
        <pc:spChg chg="del">
          <ac:chgData name="Nawwaf Aljulaifi" userId="d056c92fb6664ad1" providerId="LiveId" clId="{620E4857-6D1C-4578-BE8A-CAD2A93C73E8}" dt="2023-01-03T05:38:53.116" v="1328" actId="478"/>
          <ac:spMkLst>
            <pc:docMk/>
            <pc:sldMk cId="0" sldId="262"/>
            <ac:spMk id="34" creationId="{00000000-0000-0000-0000-000000000000}"/>
          </ac:spMkLst>
        </pc:spChg>
        <pc:spChg chg="del">
          <ac:chgData name="Nawwaf Aljulaifi" userId="d056c92fb6664ad1" providerId="LiveId" clId="{620E4857-6D1C-4578-BE8A-CAD2A93C73E8}" dt="2023-01-03T05:38:56.911" v="1333" actId="478"/>
          <ac:spMkLst>
            <pc:docMk/>
            <pc:sldMk cId="0" sldId="262"/>
            <ac:spMk id="35" creationId="{00000000-0000-0000-0000-000000000000}"/>
          </ac:spMkLst>
        </pc:spChg>
        <pc:spChg chg="del mod">
          <ac:chgData name="Nawwaf Aljulaifi" userId="d056c92fb6664ad1" providerId="LiveId" clId="{620E4857-6D1C-4578-BE8A-CAD2A93C73E8}" dt="2023-01-03T05:38:56.127" v="1332" actId="478"/>
          <ac:spMkLst>
            <pc:docMk/>
            <pc:sldMk cId="0" sldId="262"/>
            <ac:spMk id="36" creationId="{00000000-0000-0000-0000-000000000000}"/>
          </ac:spMkLst>
        </pc:spChg>
        <pc:spChg chg="del mod">
          <ac:chgData name="Nawwaf Aljulaifi" userId="d056c92fb6664ad1" providerId="LiveId" clId="{620E4857-6D1C-4578-BE8A-CAD2A93C73E8}" dt="2023-01-03T05:38:54.807" v="1330" actId="478"/>
          <ac:spMkLst>
            <pc:docMk/>
            <pc:sldMk cId="0" sldId="262"/>
            <ac:spMk id="37" creationId="{00000000-0000-0000-0000-000000000000}"/>
          </ac:spMkLst>
        </pc:spChg>
        <pc:spChg chg="del">
          <ac:chgData name="Nawwaf Aljulaifi" userId="d056c92fb6664ad1" providerId="LiveId" clId="{620E4857-6D1C-4578-BE8A-CAD2A93C73E8}" dt="2023-01-03T05:39:01.828" v="1337" actId="478"/>
          <ac:spMkLst>
            <pc:docMk/>
            <pc:sldMk cId="0" sldId="262"/>
            <ac:spMk id="38" creationId="{00000000-0000-0000-0000-000000000000}"/>
          </ac:spMkLst>
        </pc:spChg>
        <pc:spChg chg="del">
          <ac:chgData name="Nawwaf Aljulaifi" userId="d056c92fb6664ad1" providerId="LiveId" clId="{620E4857-6D1C-4578-BE8A-CAD2A93C73E8}" dt="2023-01-03T05:38:57.541" v="1334" actId="478"/>
          <ac:spMkLst>
            <pc:docMk/>
            <pc:sldMk cId="0" sldId="262"/>
            <ac:spMk id="39" creationId="{00000000-0000-0000-0000-000000000000}"/>
          </ac:spMkLst>
        </pc:spChg>
        <pc:spChg chg="del">
          <ac:chgData name="Nawwaf Aljulaifi" userId="d056c92fb6664ad1" providerId="LiveId" clId="{620E4857-6D1C-4578-BE8A-CAD2A93C73E8}" dt="2023-01-03T05:38:59.100" v="1336" actId="478"/>
          <ac:spMkLst>
            <pc:docMk/>
            <pc:sldMk cId="0" sldId="262"/>
            <ac:spMk id="40" creationId="{00000000-0000-0000-0000-000000000000}"/>
          </ac:spMkLst>
        </pc:spChg>
        <pc:spChg chg="del">
          <ac:chgData name="Nawwaf Aljulaifi" userId="d056c92fb6664ad1" providerId="LiveId" clId="{620E4857-6D1C-4578-BE8A-CAD2A93C73E8}" dt="2023-01-03T05:38:58.580" v="1335" actId="478"/>
          <ac:spMkLst>
            <pc:docMk/>
            <pc:sldMk cId="0" sldId="262"/>
            <ac:spMk id="41" creationId="{00000000-0000-0000-0000-000000000000}"/>
          </ac:spMkLst>
        </pc:spChg>
        <pc:spChg chg="del mod">
          <ac:chgData name="Nawwaf Aljulaifi" userId="d056c92fb6664ad1" providerId="LiveId" clId="{620E4857-6D1C-4578-BE8A-CAD2A93C73E8}" dt="2023-01-03T05:38:52.461" v="1327" actId="478"/>
          <ac:spMkLst>
            <pc:docMk/>
            <pc:sldMk cId="0" sldId="262"/>
            <ac:spMk id="42" creationId="{00000000-0000-0000-0000-000000000000}"/>
          </ac:spMkLst>
        </pc:spChg>
        <pc:spChg chg="del mod">
          <ac:chgData name="Nawwaf Aljulaifi" userId="d056c92fb6664ad1" providerId="LiveId" clId="{620E4857-6D1C-4578-BE8A-CAD2A93C73E8}" dt="2023-01-03T05:38:51.005" v="1325" actId="478"/>
          <ac:spMkLst>
            <pc:docMk/>
            <pc:sldMk cId="0" sldId="262"/>
            <ac:spMk id="43" creationId="{00000000-0000-0000-0000-000000000000}"/>
          </ac:spMkLst>
        </pc:spChg>
        <pc:spChg chg="del mod">
          <ac:chgData name="Nawwaf Aljulaifi" userId="d056c92fb6664ad1" providerId="LiveId" clId="{620E4857-6D1C-4578-BE8A-CAD2A93C73E8}" dt="2023-01-03T05:38:50.092" v="1324" actId="478"/>
          <ac:spMkLst>
            <pc:docMk/>
            <pc:sldMk cId="0" sldId="262"/>
            <ac:spMk id="44" creationId="{00000000-0000-0000-0000-000000000000}"/>
          </ac:spMkLst>
        </pc:spChg>
        <pc:spChg chg="del">
          <ac:chgData name="Nawwaf Aljulaifi" userId="d056c92fb6664ad1" providerId="LiveId" clId="{620E4857-6D1C-4578-BE8A-CAD2A93C73E8}" dt="2023-01-03T05:39:01.828" v="1337" actId="478"/>
          <ac:spMkLst>
            <pc:docMk/>
            <pc:sldMk cId="0" sldId="262"/>
            <ac:spMk id="45" creationId="{00000000-0000-0000-0000-000000000000}"/>
          </ac:spMkLst>
        </pc:spChg>
        <pc:spChg chg="del">
          <ac:chgData name="Nawwaf Aljulaifi" userId="d056c92fb6664ad1" providerId="LiveId" clId="{620E4857-6D1C-4578-BE8A-CAD2A93C73E8}" dt="2023-01-03T05:39:01.828" v="1337" actId="478"/>
          <ac:spMkLst>
            <pc:docMk/>
            <pc:sldMk cId="0" sldId="262"/>
            <ac:spMk id="46" creationId="{00000000-0000-0000-0000-000000000000}"/>
          </ac:spMkLst>
        </pc:spChg>
        <pc:spChg chg="del">
          <ac:chgData name="Nawwaf Aljulaifi" userId="d056c92fb6664ad1" providerId="LiveId" clId="{620E4857-6D1C-4578-BE8A-CAD2A93C73E8}" dt="2023-01-03T05:39:01.828" v="1337" actId="478"/>
          <ac:spMkLst>
            <pc:docMk/>
            <pc:sldMk cId="0" sldId="262"/>
            <ac:spMk id="47" creationId="{00000000-0000-0000-0000-000000000000}"/>
          </ac:spMkLst>
        </pc:spChg>
        <pc:spChg chg="del mod">
          <ac:chgData name="Nawwaf Aljulaifi" userId="d056c92fb6664ad1" providerId="LiveId" clId="{620E4857-6D1C-4578-BE8A-CAD2A93C73E8}" dt="2023-01-03T05:39:03.652" v="1339" actId="478"/>
          <ac:spMkLst>
            <pc:docMk/>
            <pc:sldMk cId="0" sldId="262"/>
            <ac:spMk id="48" creationId="{00000000-0000-0000-0000-000000000000}"/>
          </ac:spMkLst>
        </pc:spChg>
        <pc:spChg chg="del">
          <ac:chgData name="Nawwaf Aljulaifi" userId="d056c92fb6664ad1" providerId="LiveId" clId="{620E4857-6D1C-4578-BE8A-CAD2A93C73E8}" dt="2023-01-03T05:39:01.828" v="1337" actId="478"/>
          <ac:spMkLst>
            <pc:docMk/>
            <pc:sldMk cId="0" sldId="262"/>
            <ac:spMk id="49" creationId="{00000000-0000-0000-0000-000000000000}"/>
          </ac:spMkLst>
        </pc:spChg>
        <pc:spChg chg="del">
          <ac:chgData name="Nawwaf Aljulaifi" userId="d056c92fb6664ad1" providerId="LiveId" clId="{620E4857-6D1C-4578-BE8A-CAD2A93C73E8}" dt="2023-01-03T05:39:01.828" v="1337" actId="478"/>
          <ac:spMkLst>
            <pc:docMk/>
            <pc:sldMk cId="0" sldId="262"/>
            <ac:spMk id="50" creationId="{00000000-0000-0000-0000-000000000000}"/>
          </ac:spMkLst>
        </pc:spChg>
        <pc:spChg chg="del">
          <ac:chgData name="Nawwaf Aljulaifi" userId="d056c92fb6664ad1" providerId="LiveId" clId="{620E4857-6D1C-4578-BE8A-CAD2A93C73E8}" dt="2023-01-03T05:39:01.828" v="1337" actId="478"/>
          <ac:spMkLst>
            <pc:docMk/>
            <pc:sldMk cId="0" sldId="262"/>
            <ac:spMk id="51" creationId="{00000000-0000-0000-0000-000000000000}"/>
          </ac:spMkLst>
        </pc:spChg>
        <pc:spChg chg="del">
          <ac:chgData name="Nawwaf Aljulaifi" userId="d056c92fb6664ad1" providerId="LiveId" clId="{620E4857-6D1C-4578-BE8A-CAD2A93C73E8}" dt="2023-01-03T05:39:01.828" v="1337" actId="478"/>
          <ac:spMkLst>
            <pc:docMk/>
            <pc:sldMk cId="0" sldId="262"/>
            <ac:spMk id="52" creationId="{00000000-0000-0000-0000-000000000000}"/>
          </ac:spMkLst>
        </pc:spChg>
        <pc:spChg chg="del">
          <ac:chgData name="Nawwaf Aljulaifi" userId="d056c92fb6664ad1" providerId="LiveId" clId="{620E4857-6D1C-4578-BE8A-CAD2A93C73E8}" dt="2023-01-03T05:39:02.949" v="1338" actId="478"/>
          <ac:spMkLst>
            <pc:docMk/>
            <pc:sldMk cId="0" sldId="262"/>
            <ac:spMk id="53" creationId="{00000000-0000-0000-0000-000000000000}"/>
          </ac:spMkLst>
        </pc:spChg>
        <pc:spChg chg="del">
          <ac:chgData name="Nawwaf Aljulaifi" userId="d056c92fb6664ad1" providerId="LiveId" clId="{620E4857-6D1C-4578-BE8A-CAD2A93C73E8}" dt="2023-01-03T05:39:01.828" v="1337" actId="478"/>
          <ac:spMkLst>
            <pc:docMk/>
            <pc:sldMk cId="0" sldId="262"/>
            <ac:spMk id="54" creationId="{00000000-0000-0000-0000-000000000000}"/>
          </ac:spMkLst>
        </pc:spChg>
        <pc:spChg chg="del mod">
          <ac:chgData name="Nawwaf Aljulaifi" userId="d056c92fb6664ad1" providerId="LiveId" clId="{620E4857-6D1C-4578-BE8A-CAD2A93C73E8}" dt="2023-01-03T05:38:46.110" v="1321" actId="478"/>
          <ac:spMkLst>
            <pc:docMk/>
            <pc:sldMk cId="0" sldId="262"/>
            <ac:spMk id="55" creationId="{00000000-0000-0000-0000-000000000000}"/>
          </ac:spMkLst>
        </pc:spChg>
        <pc:spChg chg="del">
          <ac:chgData name="Nawwaf Aljulaifi" userId="d056c92fb6664ad1" providerId="LiveId" clId="{620E4857-6D1C-4578-BE8A-CAD2A93C73E8}" dt="2023-01-03T05:39:01.828" v="1337" actId="478"/>
          <ac:spMkLst>
            <pc:docMk/>
            <pc:sldMk cId="0" sldId="262"/>
            <ac:spMk id="56" creationId="{00000000-0000-0000-0000-000000000000}"/>
          </ac:spMkLst>
        </pc:spChg>
        <pc:spChg chg="del mod">
          <ac:chgData name="Nawwaf Aljulaifi" userId="d056c92fb6664ad1" providerId="LiveId" clId="{620E4857-6D1C-4578-BE8A-CAD2A93C73E8}" dt="2023-01-03T05:38:44.806" v="1319" actId="478"/>
          <ac:spMkLst>
            <pc:docMk/>
            <pc:sldMk cId="0" sldId="262"/>
            <ac:spMk id="57" creationId="{00000000-0000-0000-0000-000000000000}"/>
          </ac:spMkLst>
        </pc:spChg>
        <pc:spChg chg="del">
          <ac:chgData name="Nawwaf Aljulaifi" userId="d056c92fb6664ad1" providerId="LiveId" clId="{620E4857-6D1C-4578-BE8A-CAD2A93C73E8}" dt="2023-01-03T05:39:01.828" v="1337" actId="478"/>
          <ac:spMkLst>
            <pc:docMk/>
            <pc:sldMk cId="0" sldId="262"/>
            <ac:spMk id="58" creationId="{00000000-0000-0000-0000-000000000000}"/>
          </ac:spMkLst>
        </pc:spChg>
        <pc:spChg chg="del">
          <ac:chgData name="Nawwaf Aljulaifi" userId="d056c92fb6664ad1" providerId="LiveId" clId="{620E4857-6D1C-4578-BE8A-CAD2A93C73E8}" dt="2023-01-03T05:39:01.828" v="1337" actId="478"/>
          <ac:spMkLst>
            <pc:docMk/>
            <pc:sldMk cId="0" sldId="262"/>
            <ac:spMk id="59" creationId="{00000000-0000-0000-0000-000000000000}"/>
          </ac:spMkLst>
        </pc:spChg>
        <pc:spChg chg="del mod">
          <ac:chgData name="Nawwaf Aljulaifi" userId="d056c92fb6664ad1" providerId="LiveId" clId="{620E4857-6D1C-4578-BE8A-CAD2A93C73E8}" dt="2023-01-03T05:38:43.413" v="1317" actId="478"/>
          <ac:spMkLst>
            <pc:docMk/>
            <pc:sldMk cId="0" sldId="262"/>
            <ac:spMk id="60" creationId="{00000000-0000-0000-0000-000000000000}"/>
          </ac:spMkLst>
        </pc:spChg>
        <pc:spChg chg="del">
          <ac:chgData name="Nawwaf Aljulaifi" userId="d056c92fb6664ad1" providerId="LiveId" clId="{620E4857-6D1C-4578-BE8A-CAD2A93C73E8}" dt="2023-01-03T05:35:40.951" v="1270" actId="478"/>
          <ac:spMkLst>
            <pc:docMk/>
            <pc:sldMk cId="0" sldId="262"/>
            <ac:spMk id="61" creationId="{00000000-0000-0000-0000-000000000000}"/>
          </ac:spMkLst>
        </pc:spChg>
        <pc:spChg chg="add mod">
          <ac:chgData name="Nawwaf Aljulaifi" userId="d056c92fb6664ad1" providerId="LiveId" clId="{620E4857-6D1C-4578-BE8A-CAD2A93C73E8}" dt="2023-01-03T05:10:04.294" v="1097" actId="403"/>
          <ac:spMkLst>
            <pc:docMk/>
            <pc:sldMk cId="0" sldId="262"/>
            <ac:spMk id="63" creationId="{DD0F76EF-F634-1C39-E89C-8EEE30B42B12}"/>
          </ac:spMkLst>
        </pc:spChg>
        <pc:spChg chg="add del mod">
          <ac:chgData name="Nawwaf Aljulaifi" userId="d056c92fb6664ad1" providerId="LiveId" clId="{620E4857-6D1C-4578-BE8A-CAD2A93C73E8}" dt="2023-01-03T05:40:50.300" v="1358" actId="21"/>
          <ac:spMkLst>
            <pc:docMk/>
            <pc:sldMk cId="0" sldId="262"/>
            <ac:spMk id="69" creationId="{948E0448-5F92-28D4-23B8-480C79DC2EFE}"/>
          </ac:spMkLst>
        </pc:spChg>
        <pc:picChg chg="add mod">
          <ac:chgData name="Nawwaf Aljulaifi" userId="d056c92fb6664ad1" providerId="LiveId" clId="{620E4857-6D1C-4578-BE8A-CAD2A93C73E8}" dt="2023-01-03T06:35:00.895" v="2009" actId="1076"/>
          <ac:picMkLst>
            <pc:docMk/>
            <pc:sldMk cId="0" sldId="262"/>
            <ac:picMk id="65" creationId="{AD8E4BDD-71E4-FC97-6F10-05382541A9E7}"/>
          </ac:picMkLst>
        </pc:picChg>
        <pc:picChg chg="add del mod">
          <ac:chgData name="Nawwaf Aljulaifi" userId="d056c92fb6664ad1" providerId="LiveId" clId="{620E4857-6D1C-4578-BE8A-CAD2A93C73E8}" dt="2023-01-03T05:34:34.202" v="1241" actId="21"/>
          <ac:picMkLst>
            <pc:docMk/>
            <pc:sldMk cId="0" sldId="262"/>
            <ac:picMk id="67" creationId="{E851B15E-B91F-D675-DECE-2C2DD269CBCD}"/>
          </ac:picMkLst>
        </pc:picChg>
        <pc:picChg chg="add del mod">
          <ac:chgData name="Nawwaf Aljulaifi" userId="d056c92fb6664ad1" providerId="LiveId" clId="{620E4857-6D1C-4578-BE8A-CAD2A93C73E8}" dt="2023-01-03T05:38:17.459" v="1312" actId="21"/>
          <ac:picMkLst>
            <pc:docMk/>
            <pc:sldMk cId="0" sldId="262"/>
            <ac:picMk id="71" creationId="{9FB3A5D8-767A-F9E9-C481-02806F015E06}"/>
          </ac:picMkLst>
        </pc:picChg>
      </pc:sldChg>
      <pc:sldChg chg="addSp delSp modSp mod setBg">
        <pc:chgData name="Nawwaf Aljulaifi" userId="d056c92fb6664ad1" providerId="LiveId" clId="{620E4857-6D1C-4578-BE8A-CAD2A93C73E8}" dt="2023-01-03T06:23:50.604" v="1872"/>
        <pc:sldMkLst>
          <pc:docMk/>
          <pc:sldMk cId="0" sldId="263"/>
        </pc:sldMkLst>
        <pc:spChg chg="del">
          <ac:chgData name="Nawwaf Aljulaifi" userId="d056c92fb6664ad1" providerId="LiveId" clId="{620E4857-6D1C-4578-BE8A-CAD2A93C73E8}" dt="2023-01-03T05:44:30.693" v="1429" actId="478"/>
          <ac:spMkLst>
            <pc:docMk/>
            <pc:sldMk cId="0" sldId="263"/>
            <ac:spMk id="2" creationId="{00000000-0000-0000-0000-000000000000}"/>
          </ac:spMkLst>
        </pc:spChg>
        <pc:spChg chg="mod">
          <ac:chgData name="Nawwaf Aljulaifi" userId="d056c92fb6664ad1" providerId="LiveId" clId="{620E4857-6D1C-4578-BE8A-CAD2A93C73E8}" dt="2023-01-03T06:23:41.499" v="1870" actId="1076"/>
          <ac:spMkLst>
            <pc:docMk/>
            <pc:sldMk cId="0" sldId="263"/>
            <ac:spMk id="3" creationId="{00000000-0000-0000-0000-000000000000}"/>
          </ac:spMkLst>
        </pc:spChg>
        <pc:spChg chg="del">
          <ac:chgData name="Nawwaf Aljulaifi" userId="d056c92fb6664ad1" providerId="LiveId" clId="{620E4857-6D1C-4578-BE8A-CAD2A93C73E8}" dt="2023-01-03T05:44:31.809" v="1430" actId="478"/>
          <ac:spMkLst>
            <pc:docMk/>
            <pc:sldMk cId="0" sldId="263"/>
            <ac:spMk id="4" creationId="{00000000-0000-0000-0000-000000000000}"/>
          </ac:spMkLst>
        </pc:spChg>
        <pc:spChg chg="add mod">
          <ac:chgData name="Nawwaf Aljulaifi" userId="d056c92fb6664ad1" providerId="LiveId" clId="{620E4857-6D1C-4578-BE8A-CAD2A93C73E8}" dt="2023-01-03T06:23:44.769" v="1871" actId="1076"/>
          <ac:spMkLst>
            <pc:docMk/>
            <pc:sldMk cId="0" sldId="263"/>
            <ac:spMk id="6" creationId="{90C3B22B-D567-D3FA-8910-E12BB48071B8}"/>
          </ac:spMkLst>
        </pc:spChg>
      </pc:sldChg>
      <pc:sldChg chg="addSp delSp modSp mod setBg">
        <pc:chgData name="Nawwaf Aljulaifi" userId="d056c92fb6664ad1" providerId="LiveId" clId="{620E4857-6D1C-4578-BE8A-CAD2A93C73E8}" dt="2023-01-03T06:38:44.934" v="2075" actId="1076"/>
        <pc:sldMkLst>
          <pc:docMk/>
          <pc:sldMk cId="0" sldId="264"/>
        </pc:sldMkLst>
        <pc:spChg chg="mod">
          <ac:chgData name="Nawwaf Aljulaifi" userId="d056c92fb6664ad1" providerId="LiveId" clId="{620E4857-6D1C-4578-BE8A-CAD2A93C73E8}" dt="2023-01-03T06:38:16.384" v="2064" actId="20577"/>
          <ac:spMkLst>
            <pc:docMk/>
            <pc:sldMk cId="0" sldId="264"/>
            <ac:spMk id="3" creationId="{00000000-0000-0000-0000-000000000000}"/>
          </ac:spMkLst>
        </pc:spChg>
        <pc:spChg chg="del mod">
          <ac:chgData name="Nawwaf Aljulaifi" userId="d056c92fb6664ad1" providerId="LiveId" clId="{620E4857-6D1C-4578-BE8A-CAD2A93C73E8}" dt="2023-01-03T06:25:00.428" v="1886" actId="478"/>
          <ac:spMkLst>
            <pc:docMk/>
            <pc:sldMk cId="0" sldId="264"/>
            <ac:spMk id="4" creationId="{00000000-0000-0000-0000-000000000000}"/>
          </ac:spMkLst>
        </pc:spChg>
        <pc:spChg chg="del mod">
          <ac:chgData name="Nawwaf Aljulaifi" userId="d056c92fb6664ad1" providerId="LiveId" clId="{620E4857-6D1C-4578-BE8A-CAD2A93C73E8}" dt="2023-01-03T05:59:01.260" v="1585"/>
          <ac:spMkLst>
            <pc:docMk/>
            <pc:sldMk cId="0" sldId="264"/>
            <ac:spMk id="5" creationId="{00000000-0000-0000-0000-000000000000}"/>
          </ac:spMkLst>
        </pc:spChg>
        <pc:spChg chg="del mod">
          <ac:chgData name="Nawwaf Aljulaifi" userId="d056c92fb6664ad1" providerId="LiveId" clId="{620E4857-6D1C-4578-BE8A-CAD2A93C73E8}" dt="2023-01-03T05:59:01.260" v="1587"/>
          <ac:spMkLst>
            <pc:docMk/>
            <pc:sldMk cId="0" sldId="264"/>
            <ac:spMk id="6" creationId="{00000000-0000-0000-0000-000000000000}"/>
          </ac:spMkLst>
        </pc:spChg>
        <pc:spChg chg="del mod">
          <ac:chgData name="Nawwaf Aljulaifi" userId="d056c92fb6664ad1" providerId="LiveId" clId="{620E4857-6D1C-4578-BE8A-CAD2A93C73E8}" dt="2023-01-03T05:57:53.091" v="1560" actId="478"/>
          <ac:spMkLst>
            <pc:docMk/>
            <pc:sldMk cId="0" sldId="264"/>
            <ac:spMk id="8" creationId="{00000000-0000-0000-0000-000000000000}"/>
          </ac:spMkLst>
        </pc:spChg>
        <pc:spChg chg="mod">
          <ac:chgData name="Nawwaf Aljulaifi" userId="d056c92fb6664ad1" providerId="LiveId" clId="{620E4857-6D1C-4578-BE8A-CAD2A93C73E8}" dt="2023-01-03T06:20:13.844" v="1848"/>
          <ac:spMkLst>
            <pc:docMk/>
            <pc:sldMk cId="0" sldId="264"/>
            <ac:spMk id="9" creationId="{00000000-0000-0000-0000-000000000000}"/>
          </ac:spMkLst>
        </pc:spChg>
        <pc:spChg chg="add mod">
          <ac:chgData name="Nawwaf Aljulaifi" userId="d056c92fb6664ad1" providerId="LiveId" clId="{620E4857-6D1C-4578-BE8A-CAD2A93C73E8}" dt="2023-01-03T06:38:44.934" v="2075" actId="1076"/>
          <ac:spMkLst>
            <pc:docMk/>
            <pc:sldMk cId="0" sldId="264"/>
            <ac:spMk id="11" creationId="{A84A500D-F029-322A-4A67-E0502DEA49FF}"/>
          </ac:spMkLst>
        </pc:spChg>
        <pc:spChg chg="add mod">
          <ac:chgData name="Nawwaf Aljulaifi" userId="d056c92fb6664ad1" providerId="LiveId" clId="{620E4857-6D1C-4578-BE8A-CAD2A93C73E8}" dt="2023-01-03T06:38:35.825" v="2072" actId="1076"/>
          <ac:spMkLst>
            <pc:docMk/>
            <pc:sldMk cId="0" sldId="264"/>
            <ac:spMk id="13" creationId="{378EDC42-1A3C-1EF7-3783-9CE0BF773DE1}"/>
          </ac:spMkLst>
        </pc:spChg>
        <pc:picChg chg="del">
          <ac:chgData name="Nawwaf Aljulaifi" userId="d056c92fb6664ad1" providerId="LiveId" clId="{620E4857-6D1C-4578-BE8A-CAD2A93C73E8}" dt="2023-01-03T05:54:41.345" v="1518" actId="21"/>
          <ac:picMkLst>
            <pc:docMk/>
            <pc:sldMk cId="0" sldId="264"/>
            <ac:picMk id="2" creationId="{00000000-0000-0000-0000-000000000000}"/>
          </ac:picMkLst>
        </pc:picChg>
        <pc:picChg chg="mod">
          <ac:chgData name="Nawwaf Aljulaifi" userId="d056c92fb6664ad1" providerId="LiveId" clId="{620E4857-6D1C-4578-BE8A-CAD2A93C73E8}" dt="2023-01-03T06:38:40.269" v="2074" actId="1076"/>
          <ac:picMkLst>
            <pc:docMk/>
            <pc:sldMk cId="0" sldId="264"/>
            <ac:picMk id="7" creationId="{00000000-0000-0000-0000-000000000000}"/>
          </ac:picMkLst>
        </pc:picChg>
        <pc:picChg chg="add mod">
          <ac:chgData name="Nawwaf Aljulaifi" userId="d056c92fb6664ad1" providerId="LiveId" clId="{620E4857-6D1C-4578-BE8A-CAD2A93C73E8}" dt="2023-01-03T06:38:25.933" v="2069" actId="1076"/>
          <ac:picMkLst>
            <pc:docMk/>
            <pc:sldMk cId="0" sldId="264"/>
            <ac:picMk id="12" creationId="{7FCD8625-2CA2-9663-1EBF-8F7F7F582117}"/>
          </ac:picMkLst>
        </pc:picChg>
      </pc:sldChg>
      <pc:sldChg chg="addSp delSp modSp mod setBg setFolMasterObjs setClrOvrMap delDesignElem">
        <pc:chgData name="Nawwaf Aljulaifi" userId="d056c92fb6664ad1" providerId="LiveId" clId="{620E4857-6D1C-4578-BE8A-CAD2A93C73E8}" dt="2023-01-03T06:25:39.732" v="1896" actId="14100"/>
        <pc:sldMkLst>
          <pc:docMk/>
          <pc:sldMk cId="0" sldId="265"/>
        </pc:sldMkLst>
        <pc:spChg chg="del">
          <ac:chgData name="Nawwaf Aljulaifi" userId="d056c92fb6664ad1" providerId="LiveId" clId="{620E4857-6D1C-4578-BE8A-CAD2A93C73E8}" dt="2023-01-03T05:59:30.997" v="1591" actId="478"/>
          <ac:spMkLst>
            <pc:docMk/>
            <pc:sldMk cId="0" sldId="265"/>
            <ac:spMk id="2" creationId="{00000000-0000-0000-0000-000000000000}"/>
          </ac:spMkLst>
        </pc:spChg>
        <pc:spChg chg="del mod">
          <ac:chgData name="Nawwaf Aljulaifi" userId="d056c92fb6664ad1" providerId="LiveId" clId="{620E4857-6D1C-4578-BE8A-CAD2A93C73E8}" dt="2023-01-03T06:01:13.036" v="1620" actId="21"/>
          <ac:spMkLst>
            <pc:docMk/>
            <pc:sldMk cId="0" sldId="265"/>
            <ac:spMk id="4" creationId="{00000000-0000-0000-0000-000000000000}"/>
          </ac:spMkLst>
        </pc:spChg>
        <pc:spChg chg="del mod">
          <ac:chgData name="Nawwaf Aljulaifi" userId="d056c92fb6664ad1" providerId="LiveId" clId="{620E4857-6D1C-4578-BE8A-CAD2A93C73E8}" dt="2023-01-03T06:02:16.083" v="1634" actId="478"/>
          <ac:spMkLst>
            <pc:docMk/>
            <pc:sldMk cId="0" sldId="265"/>
            <ac:spMk id="5" creationId="{00000000-0000-0000-0000-000000000000}"/>
          </ac:spMkLst>
        </pc:spChg>
        <pc:spChg chg="add del mod ord">
          <ac:chgData name="Nawwaf Aljulaifi" userId="d056c92fb6664ad1" providerId="LiveId" clId="{620E4857-6D1C-4578-BE8A-CAD2A93C73E8}" dt="2023-01-03T06:07:39.185" v="1704" actId="26606"/>
          <ac:spMkLst>
            <pc:docMk/>
            <pc:sldMk cId="0" sldId="265"/>
            <ac:spMk id="6" creationId="{00000000-0000-0000-0000-000000000000}"/>
          </ac:spMkLst>
        </pc:spChg>
        <pc:spChg chg="del">
          <ac:chgData name="Nawwaf Aljulaifi" userId="d056c92fb6664ad1" providerId="LiveId" clId="{620E4857-6D1C-4578-BE8A-CAD2A93C73E8}" dt="2023-01-03T06:02:18.582" v="1635" actId="478"/>
          <ac:spMkLst>
            <pc:docMk/>
            <pc:sldMk cId="0" sldId="265"/>
            <ac:spMk id="7" creationId="{00000000-0000-0000-0000-000000000000}"/>
          </ac:spMkLst>
        </pc:spChg>
        <pc:spChg chg="add del mod ord">
          <ac:chgData name="Nawwaf Aljulaifi" userId="d056c92fb6664ad1" providerId="LiveId" clId="{620E4857-6D1C-4578-BE8A-CAD2A93C73E8}" dt="2023-01-03T06:25:20.473" v="1890" actId="20577"/>
          <ac:spMkLst>
            <pc:docMk/>
            <pc:sldMk cId="0" sldId="265"/>
            <ac:spMk id="8" creationId="{00000000-0000-0000-0000-000000000000}"/>
          </ac:spMkLst>
        </pc:spChg>
        <pc:spChg chg="del">
          <ac:chgData name="Nawwaf Aljulaifi" userId="d056c92fb6664ad1" providerId="LiveId" clId="{620E4857-6D1C-4578-BE8A-CAD2A93C73E8}" dt="2023-01-03T06:02:21.125" v="1636" actId="478"/>
          <ac:spMkLst>
            <pc:docMk/>
            <pc:sldMk cId="0" sldId="265"/>
            <ac:spMk id="9" creationId="{00000000-0000-0000-0000-000000000000}"/>
          </ac:spMkLst>
        </pc:spChg>
        <pc:spChg chg="add mod ord">
          <ac:chgData name="Nawwaf Aljulaifi" userId="d056c92fb6664ad1" providerId="LiveId" clId="{620E4857-6D1C-4578-BE8A-CAD2A93C73E8}" dt="2023-01-03T06:25:26.923" v="1892" actId="1076"/>
          <ac:spMkLst>
            <pc:docMk/>
            <pc:sldMk cId="0" sldId="265"/>
            <ac:spMk id="11" creationId="{FB65C5D3-4A08-1630-F4D8-6526B81292B0}"/>
          </ac:spMkLst>
        </pc:spChg>
        <pc:spChg chg="add mod">
          <ac:chgData name="Nawwaf Aljulaifi" userId="d056c92fb6664ad1" providerId="LiveId" clId="{620E4857-6D1C-4578-BE8A-CAD2A93C73E8}" dt="2023-01-03T06:25:39.732" v="1896" actId="14100"/>
          <ac:spMkLst>
            <pc:docMk/>
            <pc:sldMk cId="0" sldId="265"/>
            <ac:spMk id="13" creationId="{8F0FA27E-1B92-9A0C-77CB-4D4B218A41D3}"/>
          </ac:spMkLst>
        </pc:spChg>
        <pc:spChg chg="add del">
          <ac:chgData name="Nawwaf Aljulaifi" userId="d056c92fb6664ad1" providerId="LiveId" clId="{620E4857-6D1C-4578-BE8A-CAD2A93C73E8}" dt="2023-01-03T06:07:29.491" v="1699" actId="26606"/>
          <ac:spMkLst>
            <pc:docMk/>
            <pc:sldMk cId="0" sldId="265"/>
            <ac:spMk id="15" creationId="{11C59EDF-5A1E-404D-B55D-8AEA5D8D6D62}"/>
          </ac:spMkLst>
        </pc:spChg>
        <pc:spChg chg="add del">
          <ac:chgData name="Nawwaf Aljulaifi" userId="d056c92fb6664ad1" providerId="LiveId" clId="{620E4857-6D1C-4578-BE8A-CAD2A93C73E8}" dt="2023-01-03T06:07:29.491" v="1699" actId="26606"/>
          <ac:spMkLst>
            <pc:docMk/>
            <pc:sldMk cId="0" sldId="265"/>
            <ac:spMk id="17" creationId="{FEE0385D-4151-43AA-9C6B-0365E103172D}"/>
          </ac:spMkLst>
        </pc:spChg>
        <pc:spChg chg="add del">
          <ac:chgData name="Nawwaf Aljulaifi" userId="d056c92fb6664ad1" providerId="LiveId" clId="{620E4857-6D1C-4578-BE8A-CAD2A93C73E8}" dt="2023-01-03T06:07:37.124" v="1701" actId="26606"/>
          <ac:spMkLst>
            <pc:docMk/>
            <pc:sldMk cId="0" sldId="265"/>
            <ac:spMk id="19" creationId="{5E39A796-BE83-48B1-B33F-35C4A32AAB57}"/>
          </ac:spMkLst>
        </pc:spChg>
        <pc:spChg chg="add del">
          <ac:chgData name="Nawwaf Aljulaifi" userId="d056c92fb6664ad1" providerId="LiveId" clId="{620E4857-6D1C-4578-BE8A-CAD2A93C73E8}" dt="2023-01-03T06:07:37.124" v="1701" actId="26606"/>
          <ac:spMkLst>
            <pc:docMk/>
            <pc:sldMk cId="0" sldId="265"/>
            <ac:spMk id="20" creationId="{72F84B47-E267-4194-8194-831DB7B5547F}"/>
          </ac:spMkLst>
        </pc:spChg>
        <pc:spChg chg="add del">
          <ac:chgData name="Nawwaf Aljulaifi" userId="d056c92fb6664ad1" providerId="LiveId" clId="{620E4857-6D1C-4578-BE8A-CAD2A93C73E8}" dt="2023-01-03T06:07:39.177" v="1703" actId="26606"/>
          <ac:spMkLst>
            <pc:docMk/>
            <pc:sldMk cId="0" sldId="265"/>
            <ac:spMk id="22" creationId="{F51B89E8-F88B-40A4-A39E-3946440B168F}"/>
          </ac:spMkLst>
        </pc:spChg>
        <pc:spChg chg="add del">
          <ac:chgData name="Nawwaf Aljulaifi" userId="d056c92fb6664ad1" providerId="LiveId" clId="{620E4857-6D1C-4578-BE8A-CAD2A93C73E8}" dt="2023-01-03T06:07:39.177" v="1703" actId="26606"/>
          <ac:spMkLst>
            <pc:docMk/>
            <pc:sldMk cId="0" sldId="265"/>
            <ac:spMk id="23" creationId="{B335AE8D-B60B-4BC5-98A0-ADB3712C8D8D}"/>
          </ac:spMkLst>
        </pc:spChg>
        <pc:spChg chg="add del">
          <ac:chgData name="Nawwaf Aljulaifi" userId="d056c92fb6664ad1" providerId="LiveId" clId="{620E4857-6D1C-4578-BE8A-CAD2A93C73E8}" dt="2023-01-03T06:08:06.432" v="1712" actId="26606"/>
          <ac:spMkLst>
            <pc:docMk/>
            <pc:sldMk cId="0" sldId="265"/>
            <ac:spMk id="25" creationId="{5E39A796-BE83-48B1-B33F-35C4A32AAB57}"/>
          </ac:spMkLst>
        </pc:spChg>
        <pc:spChg chg="add del">
          <ac:chgData name="Nawwaf Aljulaifi" userId="d056c92fb6664ad1" providerId="LiveId" clId="{620E4857-6D1C-4578-BE8A-CAD2A93C73E8}" dt="2023-01-03T06:08:06.432" v="1712" actId="26606"/>
          <ac:spMkLst>
            <pc:docMk/>
            <pc:sldMk cId="0" sldId="265"/>
            <ac:spMk id="26" creationId="{72F84B47-E267-4194-8194-831DB7B5547F}"/>
          </ac:spMkLst>
        </pc:spChg>
        <pc:spChg chg="add del">
          <ac:chgData name="Nawwaf Aljulaifi" userId="d056c92fb6664ad1" providerId="LiveId" clId="{620E4857-6D1C-4578-BE8A-CAD2A93C73E8}" dt="2023-01-03T06:08:04.001" v="1709" actId="26606"/>
          <ac:spMkLst>
            <pc:docMk/>
            <pc:sldMk cId="0" sldId="265"/>
            <ac:spMk id="31" creationId="{5E39A796-BE83-48B1-B33F-35C4A32AAB57}"/>
          </ac:spMkLst>
        </pc:spChg>
        <pc:spChg chg="add del">
          <ac:chgData name="Nawwaf Aljulaifi" userId="d056c92fb6664ad1" providerId="LiveId" clId="{620E4857-6D1C-4578-BE8A-CAD2A93C73E8}" dt="2023-01-03T06:08:04.001" v="1709" actId="26606"/>
          <ac:spMkLst>
            <pc:docMk/>
            <pc:sldMk cId="0" sldId="265"/>
            <ac:spMk id="33" creationId="{72F84B47-E267-4194-8194-831DB7B5547F}"/>
          </ac:spMkLst>
        </pc:spChg>
        <pc:spChg chg="add del">
          <ac:chgData name="Nawwaf Aljulaifi" userId="d056c92fb6664ad1" providerId="LiveId" clId="{620E4857-6D1C-4578-BE8A-CAD2A93C73E8}" dt="2023-01-03T06:08:06.424" v="1711" actId="26606"/>
          <ac:spMkLst>
            <pc:docMk/>
            <pc:sldMk cId="0" sldId="265"/>
            <ac:spMk id="35" creationId="{F51B89E8-F88B-40A4-A39E-3946440B168F}"/>
          </ac:spMkLst>
        </pc:spChg>
        <pc:spChg chg="add del">
          <ac:chgData name="Nawwaf Aljulaifi" userId="d056c92fb6664ad1" providerId="LiveId" clId="{620E4857-6D1C-4578-BE8A-CAD2A93C73E8}" dt="2023-01-03T06:08:06.424" v="1711" actId="26606"/>
          <ac:spMkLst>
            <pc:docMk/>
            <pc:sldMk cId="0" sldId="265"/>
            <ac:spMk id="36" creationId="{B335AE8D-B60B-4BC5-98A0-ADB3712C8D8D}"/>
          </ac:spMkLst>
        </pc:spChg>
        <pc:spChg chg="add del">
          <ac:chgData name="Nawwaf Aljulaifi" userId="d056c92fb6664ad1" providerId="LiveId" clId="{620E4857-6D1C-4578-BE8A-CAD2A93C73E8}" dt="2023-01-03T06:20:13.844" v="1848"/>
          <ac:spMkLst>
            <pc:docMk/>
            <pc:sldMk cId="0" sldId="265"/>
            <ac:spMk id="38" creationId="{F60FCA6E-0894-46CD-BD49-5955A51E0084}"/>
          </ac:spMkLst>
        </pc:spChg>
        <pc:spChg chg="add del">
          <ac:chgData name="Nawwaf Aljulaifi" userId="d056c92fb6664ad1" providerId="LiveId" clId="{620E4857-6D1C-4578-BE8A-CAD2A93C73E8}" dt="2023-01-03T06:20:13.844" v="1848"/>
          <ac:spMkLst>
            <pc:docMk/>
            <pc:sldMk cId="0" sldId="265"/>
            <ac:spMk id="39" creationId="{E78C6E4B-A1F1-4B6C-97EC-BE997495D6AC}"/>
          </ac:spMkLst>
        </pc:spChg>
        <pc:picChg chg="del mod">
          <ac:chgData name="Nawwaf Aljulaifi" userId="d056c92fb6664ad1" providerId="LiveId" clId="{620E4857-6D1C-4578-BE8A-CAD2A93C73E8}" dt="2023-01-03T06:00:25.707" v="1611" actId="21"/>
          <ac:picMkLst>
            <pc:docMk/>
            <pc:sldMk cId="0" sldId="265"/>
            <ac:picMk id="3" creationId="{00000000-0000-0000-0000-000000000000}"/>
          </ac:picMkLst>
        </pc:picChg>
        <pc:picChg chg="add mod">
          <ac:chgData name="Nawwaf Aljulaifi" userId="d056c92fb6664ad1" providerId="LiveId" clId="{620E4857-6D1C-4578-BE8A-CAD2A93C73E8}" dt="2023-01-03T06:25:23.194" v="1891" actId="1076"/>
          <ac:picMkLst>
            <pc:docMk/>
            <pc:sldMk cId="0" sldId="265"/>
            <ac:picMk id="10" creationId="{2C19BF3A-8039-FCA0-148C-215BAFE5E78F}"/>
          </ac:picMkLst>
        </pc:picChg>
        <pc:picChg chg="add mod">
          <ac:chgData name="Nawwaf Aljulaifi" userId="d056c92fb6664ad1" providerId="LiveId" clId="{620E4857-6D1C-4578-BE8A-CAD2A93C73E8}" dt="2023-01-03T06:25:34.193" v="1894" actId="14100"/>
          <ac:picMkLst>
            <pc:docMk/>
            <pc:sldMk cId="0" sldId="265"/>
            <ac:picMk id="12" creationId="{F89D39F5-6254-2997-0CEB-F2A38750B5AB}"/>
          </ac:picMkLst>
        </pc:picChg>
      </pc:sldChg>
      <pc:sldChg chg="addSp delSp modSp mod setBg">
        <pc:chgData name="Nawwaf Aljulaifi" userId="d056c92fb6664ad1" providerId="LiveId" clId="{620E4857-6D1C-4578-BE8A-CAD2A93C73E8}" dt="2023-01-03T06:39:02.653" v="2079" actId="1076"/>
        <pc:sldMkLst>
          <pc:docMk/>
          <pc:sldMk cId="0" sldId="266"/>
        </pc:sldMkLst>
        <pc:spChg chg="del mod">
          <ac:chgData name="Nawwaf Aljulaifi" userId="d056c92fb6664ad1" providerId="LiveId" clId="{620E4857-6D1C-4578-BE8A-CAD2A93C73E8}" dt="2023-01-03T06:03:53.454" v="1650" actId="478"/>
          <ac:spMkLst>
            <pc:docMk/>
            <pc:sldMk cId="0" sldId="266"/>
            <ac:spMk id="3" creationId="{00000000-0000-0000-0000-000000000000}"/>
          </ac:spMkLst>
        </pc:spChg>
        <pc:spChg chg="del">
          <ac:chgData name="Nawwaf Aljulaifi" userId="d056c92fb6664ad1" providerId="LiveId" clId="{620E4857-6D1C-4578-BE8A-CAD2A93C73E8}" dt="2023-01-03T06:04:00.244" v="1652" actId="478"/>
          <ac:spMkLst>
            <pc:docMk/>
            <pc:sldMk cId="0" sldId="266"/>
            <ac:spMk id="5" creationId="{00000000-0000-0000-0000-000000000000}"/>
          </ac:spMkLst>
        </pc:spChg>
        <pc:spChg chg="mod">
          <ac:chgData name="Nawwaf Aljulaifi" userId="d056c92fb6664ad1" providerId="LiveId" clId="{620E4857-6D1C-4578-BE8A-CAD2A93C73E8}" dt="2023-01-03T06:26:00.694" v="1904" actId="20577"/>
          <ac:spMkLst>
            <pc:docMk/>
            <pc:sldMk cId="0" sldId="266"/>
            <ac:spMk id="6" creationId="{00000000-0000-0000-0000-000000000000}"/>
          </ac:spMkLst>
        </pc:spChg>
        <pc:spChg chg="del mod">
          <ac:chgData name="Nawwaf Aljulaifi" userId="d056c92fb6664ad1" providerId="LiveId" clId="{620E4857-6D1C-4578-BE8A-CAD2A93C73E8}" dt="2023-01-03T06:05:50.052" v="1684" actId="478"/>
          <ac:spMkLst>
            <pc:docMk/>
            <pc:sldMk cId="0" sldId="266"/>
            <ac:spMk id="7" creationId="{00000000-0000-0000-0000-000000000000}"/>
          </ac:spMkLst>
        </pc:spChg>
        <pc:spChg chg="add del mod">
          <ac:chgData name="Nawwaf Aljulaifi" userId="d056c92fb6664ad1" providerId="LiveId" clId="{620E4857-6D1C-4578-BE8A-CAD2A93C73E8}" dt="2023-01-03T06:00:09.857" v="1605"/>
          <ac:spMkLst>
            <pc:docMk/>
            <pc:sldMk cId="0" sldId="266"/>
            <ac:spMk id="8" creationId="{FA5F80AB-C1D0-C13B-15E3-4A12D541DE8A}"/>
          </ac:spMkLst>
        </pc:spChg>
        <pc:spChg chg="add mod">
          <ac:chgData name="Nawwaf Aljulaifi" userId="d056c92fb6664ad1" providerId="LiveId" clId="{620E4857-6D1C-4578-BE8A-CAD2A93C73E8}" dt="2023-01-03T06:39:02.653" v="2079" actId="1076"/>
          <ac:spMkLst>
            <pc:docMk/>
            <pc:sldMk cId="0" sldId="266"/>
            <ac:spMk id="10" creationId="{D5A2F573-498C-2638-9453-1C1A17897BBB}"/>
          </ac:spMkLst>
        </pc:spChg>
        <pc:spChg chg="add del mod">
          <ac:chgData name="Nawwaf Aljulaifi" userId="d056c92fb6664ad1" providerId="LiveId" clId="{620E4857-6D1C-4578-BE8A-CAD2A93C73E8}" dt="2023-01-03T06:07:44.905" v="1705" actId="21"/>
          <ac:spMkLst>
            <pc:docMk/>
            <pc:sldMk cId="0" sldId="266"/>
            <ac:spMk id="12" creationId="{6FE953C7-EFC9-AFFB-19A8-A42330BE882C}"/>
          </ac:spMkLst>
        </pc:spChg>
        <pc:spChg chg="add mod">
          <ac:chgData name="Nawwaf Aljulaifi" userId="d056c92fb6664ad1" providerId="LiveId" clId="{620E4857-6D1C-4578-BE8A-CAD2A93C73E8}" dt="2023-01-03T06:26:03.806" v="1905" actId="1076"/>
          <ac:spMkLst>
            <pc:docMk/>
            <pc:sldMk cId="0" sldId="266"/>
            <ac:spMk id="14" creationId="{1ACCBBE8-E81B-126A-DAE6-0CAE4C004D82}"/>
          </ac:spMkLst>
        </pc:spChg>
        <pc:spChg chg="add del">
          <ac:chgData name="Nawwaf Aljulaifi" userId="d056c92fb6664ad1" providerId="LiveId" clId="{620E4857-6D1C-4578-BE8A-CAD2A93C73E8}" dt="2023-01-03T06:11:22.375" v="1768" actId="22"/>
          <ac:spMkLst>
            <pc:docMk/>
            <pc:sldMk cId="0" sldId="266"/>
            <ac:spMk id="16" creationId="{2BBC5A0C-E327-0C8A-2848-7B5E3079FA5D}"/>
          </ac:spMkLst>
        </pc:spChg>
        <pc:spChg chg="add mod">
          <ac:chgData name="Nawwaf Aljulaifi" userId="d056c92fb6664ad1" providerId="LiveId" clId="{620E4857-6D1C-4578-BE8A-CAD2A93C73E8}" dt="2023-01-03T06:26:09.453" v="1907" actId="1076"/>
          <ac:spMkLst>
            <pc:docMk/>
            <pc:sldMk cId="0" sldId="266"/>
            <ac:spMk id="18" creationId="{33168C22-0599-F32C-F90D-29F50396C443}"/>
          </ac:spMkLst>
        </pc:spChg>
        <pc:spChg chg="add mod">
          <ac:chgData name="Nawwaf Aljulaifi" userId="d056c92fb6664ad1" providerId="LiveId" clId="{620E4857-6D1C-4578-BE8A-CAD2A93C73E8}" dt="2023-01-03T06:26:06.872" v="1906" actId="1076"/>
          <ac:spMkLst>
            <pc:docMk/>
            <pc:sldMk cId="0" sldId="266"/>
            <ac:spMk id="19" creationId="{70638A6E-4EE7-5C4C-3376-B63A28004D75}"/>
          </ac:spMkLst>
        </pc:spChg>
        <pc:picChg chg="mod">
          <ac:chgData name="Nawwaf Aljulaifi" userId="d056c92fb6664ad1" providerId="LiveId" clId="{620E4857-6D1C-4578-BE8A-CAD2A93C73E8}" dt="2023-01-03T06:38:59.863" v="2078" actId="14100"/>
          <ac:picMkLst>
            <pc:docMk/>
            <pc:sldMk cId="0" sldId="266"/>
            <ac:picMk id="2" creationId="{00000000-0000-0000-0000-000000000000}"/>
          </ac:picMkLst>
        </pc:picChg>
        <pc:picChg chg="del mod">
          <ac:chgData name="Nawwaf Aljulaifi" userId="d056c92fb6664ad1" providerId="LiveId" clId="{620E4857-6D1C-4578-BE8A-CAD2A93C73E8}" dt="2023-01-03T06:06:57.232" v="1691" actId="21"/>
          <ac:picMkLst>
            <pc:docMk/>
            <pc:sldMk cId="0" sldId="266"/>
            <ac:picMk id="4" creationId="{00000000-0000-0000-0000-000000000000}"/>
          </ac:picMkLst>
        </pc:picChg>
        <pc:picChg chg="add mod">
          <ac:chgData name="Nawwaf Aljulaifi" userId="d056c92fb6664ad1" providerId="LiveId" clId="{620E4857-6D1C-4578-BE8A-CAD2A93C73E8}" dt="2023-01-03T06:25:45.693" v="1898" actId="1076"/>
          <ac:picMkLst>
            <pc:docMk/>
            <pc:sldMk cId="0" sldId="266"/>
            <ac:picMk id="20" creationId="{C9373F7E-3519-E1C2-82B2-AA58E720E871}"/>
          </ac:picMkLst>
        </pc:picChg>
      </pc:sldChg>
      <pc:sldChg chg="addSp delSp modSp del mod">
        <pc:chgData name="Nawwaf Aljulaifi" userId="d056c92fb6664ad1" providerId="LiveId" clId="{620E4857-6D1C-4578-BE8A-CAD2A93C73E8}" dt="2023-01-03T06:13:52.276" v="1805" actId="47"/>
        <pc:sldMkLst>
          <pc:docMk/>
          <pc:sldMk cId="0" sldId="267"/>
        </pc:sldMkLst>
        <pc:spChg chg="del">
          <ac:chgData name="Nawwaf Aljulaifi" userId="d056c92fb6664ad1" providerId="LiveId" clId="{620E4857-6D1C-4578-BE8A-CAD2A93C73E8}" dt="2023-01-03T06:09:37.461" v="1741" actId="478"/>
          <ac:spMkLst>
            <pc:docMk/>
            <pc:sldMk cId="0" sldId="267"/>
            <ac:spMk id="3" creationId="{00000000-0000-0000-0000-000000000000}"/>
          </ac:spMkLst>
        </pc:spChg>
        <pc:spChg chg="del mod">
          <ac:chgData name="Nawwaf Aljulaifi" userId="d056c92fb6664ad1" providerId="LiveId" clId="{620E4857-6D1C-4578-BE8A-CAD2A93C73E8}" dt="2023-01-03T06:10:10.540" v="1750" actId="21"/>
          <ac:spMkLst>
            <pc:docMk/>
            <pc:sldMk cId="0" sldId="267"/>
            <ac:spMk id="4" creationId="{00000000-0000-0000-0000-000000000000}"/>
          </ac:spMkLst>
        </pc:spChg>
        <pc:spChg chg="del mod">
          <ac:chgData name="Nawwaf Aljulaifi" userId="d056c92fb6664ad1" providerId="LiveId" clId="{620E4857-6D1C-4578-BE8A-CAD2A93C73E8}" dt="2023-01-03T06:11:51.496" v="1778" actId="21"/>
          <ac:spMkLst>
            <pc:docMk/>
            <pc:sldMk cId="0" sldId="267"/>
            <ac:spMk id="5" creationId="{00000000-0000-0000-0000-000000000000}"/>
          </ac:spMkLst>
        </pc:spChg>
        <pc:spChg chg="del">
          <ac:chgData name="Nawwaf Aljulaifi" userId="d056c92fb6664ad1" providerId="LiveId" clId="{620E4857-6D1C-4578-BE8A-CAD2A93C73E8}" dt="2023-01-03T06:12:51.907" v="1795" actId="478"/>
          <ac:spMkLst>
            <pc:docMk/>
            <pc:sldMk cId="0" sldId="267"/>
            <ac:spMk id="6" creationId="{00000000-0000-0000-0000-000000000000}"/>
          </ac:spMkLst>
        </pc:spChg>
        <pc:spChg chg="del">
          <ac:chgData name="Nawwaf Aljulaifi" userId="d056c92fb6664ad1" providerId="LiveId" clId="{620E4857-6D1C-4578-BE8A-CAD2A93C73E8}" dt="2023-01-03T06:12:51.907" v="1795" actId="478"/>
          <ac:spMkLst>
            <pc:docMk/>
            <pc:sldMk cId="0" sldId="267"/>
            <ac:spMk id="7" creationId="{00000000-0000-0000-0000-000000000000}"/>
          </ac:spMkLst>
        </pc:spChg>
        <pc:spChg chg="del">
          <ac:chgData name="Nawwaf Aljulaifi" userId="d056c92fb6664ad1" providerId="LiveId" clId="{620E4857-6D1C-4578-BE8A-CAD2A93C73E8}" dt="2023-01-03T06:12:51.907" v="1795" actId="478"/>
          <ac:spMkLst>
            <pc:docMk/>
            <pc:sldMk cId="0" sldId="267"/>
            <ac:spMk id="8" creationId="{00000000-0000-0000-0000-000000000000}"/>
          </ac:spMkLst>
        </pc:spChg>
        <pc:spChg chg="del">
          <ac:chgData name="Nawwaf Aljulaifi" userId="d056c92fb6664ad1" providerId="LiveId" clId="{620E4857-6D1C-4578-BE8A-CAD2A93C73E8}" dt="2023-01-03T06:12:51.907" v="1795" actId="478"/>
          <ac:spMkLst>
            <pc:docMk/>
            <pc:sldMk cId="0" sldId="267"/>
            <ac:spMk id="9" creationId="{00000000-0000-0000-0000-000000000000}"/>
          </ac:spMkLst>
        </pc:spChg>
        <pc:spChg chg="del">
          <ac:chgData name="Nawwaf Aljulaifi" userId="d056c92fb6664ad1" providerId="LiveId" clId="{620E4857-6D1C-4578-BE8A-CAD2A93C73E8}" dt="2023-01-03T06:12:53.205" v="1796" actId="478"/>
          <ac:spMkLst>
            <pc:docMk/>
            <pc:sldMk cId="0" sldId="267"/>
            <ac:spMk id="10" creationId="{00000000-0000-0000-0000-000000000000}"/>
          </ac:spMkLst>
        </pc:spChg>
        <pc:spChg chg="del mod">
          <ac:chgData name="Nawwaf Aljulaifi" userId="d056c92fb6664ad1" providerId="LiveId" clId="{620E4857-6D1C-4578-BE8A-CAD2A93C73E8}" dt="2023-01-03T06:12:56.325" v="1798" actId="478"/>
          <ac:spMkLst>
            <pc:docMk/>
            <pc:sldMk cId="0" sldId="267"/>
            <ac:spMk id="11" creationId="{00000000-0000-0000-0000-000000000000}"/>
          </ac:spMkLst>
        </pc:spChg>
        <pc:spChg chg="del">
          <ac:chgData name="Nawwaf Aljulaifi" userId="d056c92fb6664ad1" providerId="LiveId" clId="{620E4857-6D1C-4578-BE8A-CAD2A93C73E8}" dt="2023-01-03T06:12:51.907" v="1795" actId="478"/>
          <ac:spMkLst>
            <pc:docMk/>
            <pc:sldMk cId="0" sldId="267"/>
            <ac:spMk id="12" creationId="{00000000-0000-0000-0000-000000000000}"/>
          </ac:spMkLst>
        </pc:spChg>
        <pc:spChg chg="del">
          <ac:chgData name="Nawwaf Aljulaifi" userId="d056c92fb6664ad1" providerId="LiveId" clId="{620E4857-6D1C-4578-BE8A-CAD2A93C73E8}" dt="2023-01-03T06:13:44.675" v="1800" actId="478"/>
          <ac:spMkLst>
            <pc:docMk/>
            <pc:sldMk cId="0" sldId="267"/>
            <ac:spMk id="13" creationId="{00000000-0000-0000-0000-000000000000}"/>
          </ac:spMkLst>
        </pc:spChg>
        <pc:spChg chg="del">
          <ac:chgData name="Nawwaf Aljulaifi" userId="d056c92fb6664ad1" providerId="LiveId" clId="{620E4857-6D1C-4578-BE8A-CAD2A93C73E8}" dt="2023-01-03T06:13:50.776" v="1804" actId="478"/>
          <ac:spMkLst>
            <pc:docMk/>
            <pc:sldMk cId="0" sldId="267"/>
            <ac:spMk id="14" creationId="{00000000-0000-0000-0000-000000000000}"/>
          </ac:spMkLst>
        </pc:spChg>
        <pc:spChg chg="del">
          <ac:chgData name="Nawwaf Aljulaifi" userId="d056c92fb6664ad1" providerId="LiveId" clId="{620E4857-6D1C-4578-BE8A-CAD2A93C73E8}" dt="2023-01-03T06:13:46.636" v="1801" actId="478"/>
          <ac:spMkLst>
            <pc:docMk/>
            <pc:sldMk cId="0" sldId="267"/>
            <ac:spMk id="15" creationId="{00000000-0000-0000-0000-000000000000}"/>
          </ac:spMkLst>
        </pc:spChg>
        <pc:spChg chg="del">
          <ac:chgData name="Nawwaf Aljulaifi" userId="d056c92fb6664ad1" providerId="LiveId" clId="{620E4857-6D1C-4578-BE8A-CAD2A93C73E8}" dt="2023-01-03T06:13:49.242" v="1803" actId="478"/>
          <ac:spMkLst>
            <pc:docMk/>
            <pc:sldMk cId="0" sldId="267"/>
            <ac:spMk id="16" creationId="{00000000-0000-0000-0000-000000000000}"/>
          </ac:spMkLst>
        </pc:spChg>
        <pc:spChg chg="del">
          <ac:chgData name="Nawwaf Aljulaifi" userId="d056c92fb6664ad1" providerId="LiveId" clId="{620E4857-6D1C-4578-BE8A-CAD2A93C73E8}" dt="2023-01-03T06:13:47.891" v="1802" actId="478"/>
          <ac:spMkLst>
            <pc:docMk/>
            <pc:sldMk cId="0" sldId="267"/>
            <ac:spMk id="17" creationId="{00000000-0000-0000-0000-000000000000}"/>
          </ac:spMkLst>
        </pc:spChg>
        <pc:picChg chg="del mod">
          <ac:chgData name="Nawwaf Aljulaifi" userId="d056c92fb6664ad1" providerId="LiveId" clId="{620E4857-6D1C-4578-BE8A-CAD2A93C73E8}" dt="2023-01-03T06:09:49.456" v="1742" actId="21"/>
          <ac:picMkLst>
            <pc:docMk/>
            <pc:sldMk cId="0" sldId="267"/>
            <ac:picMk id="2" creationId="{00000000-0000-0000-0000-000000000000}"/>
          </ac:picMkLst>
        </pc:picChg>
        <pc:picChg chg="add del mod">
          <ac:chgData name="Nawwaf Aljulaifi" userId="d056c92fb6664ad1" providerId="LiveId" clId="{620E4857-6D1C-4578-BE8A-CAD2A93C73E8}" dt="2023-01-03T06:12:12.274" v="1784" actId="21"/>
          <ac:picMkLst>
            <pc:docMk/>
            <pc:sldMk cId="0" sldId="267"/>
            <ac:picMk id="20" creationId="{9CE70AB2-9C94-AA7B-D994-B1EC6E3E35A3}"/>
          </ac:picMkLst>
        </pc:picChg>
      </pc:sldChg>
      <pc:sldChg chg="addSp delSp modSp mod setBg">
        <pc:chgData name="Nawwaf Aljulaifi" userId="d056c92fb6664ad1" providerId="LiveId" clId="{620E4857-6D1C-4578-BE8A-CAD2A93C73E8}" dt="2023-01-03T06:39:46.563" v="2096" actId="14100"/>
        <pc:sldMkLst>
          <pc:docMk/>
          <pc:sldMk cId="0" sldId="268"/>
        </pc:sldMkLst>
        <pc:spChg chg="del">
          <ac:chgData name="Nawwaf Aljulaifi" userId="d056c92fb6664ad1" providerId="LiveId" clId="{620E4857-6D1C-4578-BE8A-CAD2A93C73E8}" dt="2023-01-03T06:15:06.534" v="1815" actId="478"/>
          <ac:spMkLst>
            <pc:docMk/>
            <pc:sldMk cId="0" sldId="268"/>
            <ac:spMk id="2" creationId="{00000000-0000-0000-0000-000000000000}"/>
          </ac:spMkLst>
        </pc:spChg>
        <pc:spChg chg="mod">
          <ac:chgData name="Nawwaf Aljulaifi" userId="d056c92fb6664ad1" providerId="LiveId" clId="{620E4857-6D1C-4578-BE8A-CAD2A93C73E8}" dt="2023-01-03T06:39:37.784" v="2093" actId="1076"/>
          <ac:spMkLst>
            <pc:docMk/>
            <pc:sldMk cId="0" sldId="268"/>
            <ac:spMk id="4" creationId="{00000000-0000-0000-0000-000000000000}"/>
          </ac:spMkLst>
        </pc:spChg>
        <pc:spChg chg="del">
          <ac:chgData name="Nawwaf Aljulaifi" userId="d056c92fb6664ad1" providerId="LiveId" clId="{620E4857-6D1C-4578-BE8A-CAD2A93C73E8}" dt="2023-01-03T06:14:28.090" v="1809" actId="478"/>
          <ac:spMkLst>
            <pc:docMk/>
            <pc:sldMk cId="0" sldId="268"/>
            <ac:spMk id="6" creationId="{00000000-0000-0000-0000-000000000000}"/>
          </ac:spMkLst>
        </pc:spChg>
        <pc:spChg chg="add del mod">
          <ac:chgData name="Nawwaf Aljulaifi" userId="d056c92fb6664ad1" providerId="LiveId" clId="{620E4857-6D1C-4578-BE8A-CAD2A93C73E8}" dt="2023-01-03T06:39:20.732" v="2085" actId="403"/>
          <ac:spMkLst>
            <pc:docMk/>
            <pc:sldMk cId="0" sldId="268"/>
            <ac:spMk id="7" creationId="{00000000-0000-0000-0000-000000000000}"/>
          </ac:spMkLst>
        </pc:spChg>
        <pc:spChg chg="del mod">
          <ac:chgData name="Nawwaf Aljulaifi" userId="d056c92fb6664ad1" providerId="LiveId" clId="{620E4857-6D1C-4578-BE8A-CAD2A93C73E8}" dt="2023-01-03T06:26:25.987" v="1911" actId="478"/>
          <ac:spMkLst>
            <pc:docMk/>
            <pc:sldMk cId="0" sldId="268"/>
            <ac:spMk id="8" creationId="{00000000-0000-0000-0000-000000000000}"/>
          </ac:spMkLst>
        </pc:spChg>
        <pc:picChg chg="mod">
          <ac:chgData name="Nawwaf Aljulaifi" userId="d056c92fb6664ad1" providerId="LiveId" clId="{620E4857-6D1C-4578-BE8A-CAD2A93C73E8}" dt="2023-01-03T06:39:43.703" v="2095" actId="14100"/>
          <ac:picMkLst>
            <pc:docMk/>
            <pc:sldMk cId="0" sldId="268"/>
            <ac:picMk id="3" creationId="{00000000-0000-0000-0000-000000000000}"/>
          </ac:picMkLst>
        </pc:picChg>
        <pc:picChg chg="mod">
          <ac:chgData name="Nawwaf Aljulaifi" userId="d056c92fb6664ad1" providerId="LiveId" clId="{620E4857-6D1C-4578-BE8A-CAD2A93C73E8}" dt="2023-01-03T06:39:46.563" v="2096" actId="14100"/>
          <ac:picMkLst>
            <pc:docMk/>
            <pc:sldMk cId="0" sldId="268"/>
            <ac:picMk id="5" creationId="{00000000-0000-0000-0000-000000000000}"/>
          </ac:picMkLst>
        </pc:picChg>
      </pc:sldChg>
      <pc:sldChg chg="modSp add del mod setBg">
        <pc:chgData name="Nawwaf Aljulaifi" userId="d056c92fb6664ad1" providerId="LiveId" clId="{620E4857-6D1C-4578-BE8A-CAD2A93C73E8}" dt="2023-01-03T06:40:13.753" v="2110" actId="20577"/>
        <pc:sldMkLst>
          <pc:docMk/>
          <pc:sldMk cId="0" sldId="269"/>
        </pc:sldMkLst>
        <pc:spChg chg="mod">
          <ac:chgData name="Nawwaf Aljulaifi" userId="d056c92fb6664ad1" providerId="LiveId" clId="{620E4857-6D1C-4578-BE8A-CAD2A93C73E8}" dt="2023-01-03T06:40:13.753" v="2110" actId="20577"/>
          <ac:spMkLst>
            <pc:docMk/>
            <pc:sldMk cId="0" sldId="269"/>
            <ac:spMk id="2" creationId="{00000000-0000-0000-0000-000000000000}"/>
          </ac:spMkLst>
        </pc:spChg>
        <pc:spChg chg="mod">
          <ac:chgData name="Nawwaf Aljulaifi" userId="d056c92fb6664ad1" providerId="LiveId" clId="{620E4857-6D1C-4578-BE8A-CAD2A93C73E8}" dt="2023-01-03T06:20:13.844" v="1848"/>
          <ac:spMkLst>
            <pc:docMk/>
            <pc:sldMk cId="0" sldId="269"/>
            <ac:spMk id="3" creationId="{00000000-0000-0000-0000-000000000000}"/>
          </ac:spMkLst>
        </pc:spChg>
      </pc:sldChg>
      <pc:sldChg chg="add del">
        <pc:chgData name="Nawwaf Aljulaifi" userId="d056c92fb6664ad1" providerId="LiveId" clId="{620E4857-6D1C-4578-BE8A-CAD2A93C73E8}" dt="2023-01-03T05:13:13.412" v="1152" actId="47"/>
        <pc:sldMkLst>
          <pc:docMk/>
          <pc:sldMk cId="0" sldId="270"/>
        </pc:sldMkLst>
      </pc:sldChg>
      <pc:sldChg chg="add del">
        <pc:chgData name="Nawwaf Aljulaifi" userId="d056c92fb6664ad1" providerId="LiveId" clId="{620E4857-6D1C-4578-BE8A-CAD2A93C73E8}" dt="2023-01-03T05:13:19.790" v="1160" actId="47"/>
        <pc:sldMkLst>
          <pc:docMk/>
          <pc:sldMk cId="0" sldId="271"/>
        </pc:sldMkLst>
      </pc:sldChg>
      <pc:sldChg chg="add del">
        <pc:chgData name="Nawwaf Aljulaifi" userId="d056c92fb6664ad1" providerId="LiveId" clId="{620E4857-6D1C-4578-BE8A-CAD2A93C73E8}" dt="2023-01-03T05:13:19.176" v="1159" actId="47"/>
        <pc:sldMkLst>
          <pc:docMk/>
          <pc:sldMk cId="0" sldId="272"/>
        </pc:sldMkLst>
      </pc:sldChg>
      <pc:sldChg chg="add del">
        <pc:chgData name="Nawwaf Aljulaifi" userId="d056c92fb6664ad1" providerId="LiveId" clId="{620E4857-6D1C-4578-BE8A-CAD2A93C73E8}" dt="2023-01-03T05:13:18.504" v="1158" actId="47"/>
        <pc:sldMkLst>
          <pc:docMk/>
          <pc:sldMk cId="0" sldId="273"/>
        </pc:sldMkLst>
      </pc:sldChg>
      <pc:sldChg chg="add del">
        <pc:chgData name="Nawwaf Aljulaifi" userId="d056c92fb6664ad1" providerId="LiveId" clId="{620E4857-6D1C-4578-BE8A-CAD2A93C73E8}" dt="2023-01-03T05:13:17.830" v="1157" actId="47"/>
        <pc:sldMkLst>
          <pc:docMk/>
          <pc:sldMk cId="0" sldId="274"/>
        </pc:sldMkLst>
      </pc:sldChg>
      <pc:sldChg chg="add del">
        <pc:chgData name="Nawwaf Aljulaifi" userId="d056c92fb6664ad1" providerId="LiveId" clId="{620E4857-6D1C-4578-BE8A-CAD2A93C73E8}" dt="2023-01-03T05:13:17.404" v="1156" actId="47"/>
        <pc:sldMkLst>
          <pc:docMk/>
          <pc:sldMk cId="0" sldId="275"/>
        </pc:sldMkLst>
      </pc:sldChg>
      <pc:sldChg chg="add del">
        <pc:chgData name="Nawwaf Aljulaifi" userId="d056c92fb6664ad1" providerId="LiveId" clId="{620E4857-6D1C-4578-BE8A-CAD2A93C73E8}" dt="2023-01-03T05:13:16.417" v="1155" actId="47"/>
        <pc:sldMkLst>
          <pc:docMk/>
          <pc:sldMk cId="0" sldId="276"/>
        </pc:sldMkLst>
      </pc:sldChg>
      <pc:sldChg chg="add del">
        <pc:chgData name="Nawwaf Aljulaifi" userId="d056c92fb6664ad1" providerId="LiveId" clId="{620E4857-6D1C-4578-BE8A-CAD2A93C73E8}" dt="2023-01-03T05:13:16.005" v="1154" actId="47"/>
        <pc:sldMkLst>
          <pc:docMk/>
          <pc:sldMk cId="0" sldId="277"/>
        </pc:sldMkLst>
      </pc:sldChg>
      <pc:sldChg chg="addSp delSp del mod">
        <pc:chgData name="Nawwaf Aljulaifi" userId="d056c92fb6664ad1" providerId="LiveId" clId="{620E4857-6D1C-4578-BE8A-CAD2A93C73E8}" dt="2023-01-03T05:13:15.490" v="1153" actId="47"/>
        <pc:sldMkLst>
          <pc:docMk/>
          <pc:sldMk cId="0" sldId="278"/>
        </pc:sldMkLst>
        <pc:spChg chg="add del">
          <ac:chgData name="Nawwaf Aljulaifi" userId="d056c92fb6664ad1" providerId="LiveId" clId="{620E4857-6D1C-4578-BE8A-CAD2A93C73E8}" dt="2023-01-03T05:12:44.985" v="1141" actId="478"/>
          <ac:spMkLst>
            <pc:docMk/>
            <pc:sldMk cId="0" sldId="278"/>
            <ac:spMk id="2" creationId="{00000000-0000-0000-0000-000000000000}"/>
          </ac:spMkLst>
        </pc:spChg>
      </pc:sldChg>
      <pc:sldChg chg="addSp delSp modSp new mod setBg">
        <pc:chgData name="Nawwaf Aljulaifi" userId="d056c92fb6664ad1" providerId="LiveId" clId="{620E4857-6D1C-4578-BE8A-CAD2A93C73E8}" dt="2023-01-03T03:33:43.668" v="282" actId="1076"/>
        <pc:sldMkLst>
          <pc:docMk/>
          <pc:sldMk cId="2038108624" sldId="279"/>
        </pc:sldMkLst>
        <pc:spChg chg="add del mod">
          <ac:chgData name="Nawwaf Aljulaifi" userId="d056c92fb6664ad1" providerId="LiveId" clId="{620E4857-6D1C-4578-BE8A-CAD2A93C73E8}" dt="2023-01-03T03:31:28.921" v="214" actId="21"/>
          <ac:spMkLst>
            <pc:docMk/>
            <pc:sldMk cId="2038108624" sldId="279"/>
            <ac:spMk id="2" creationId="{B3AF8D4B-EEBC-14C1-394E-D775B3901A50}"/>
          </ac:spMkLst>
        </pc:spChg>
        <pc:spChg chg="add del mod">
          <ac:chgData name="Nawwaf Aljulaifi" userId="d056c92fb6664ad1" providerId="LiveId" clId="{620E4857-6D1C-4578-BE8A-CAD2A93C73E8}" dt="2023-01-03T03:32:33.328" v="230" actId="26606"/>
          <ac:spMkLst>
            <pc:docMk/>
            <pc:sldMk cId="2038108624" sldId="279"/>
            <ac:spMk id="3" creationId="{3940F02E-BA32-7477-AE3C-39B4FF33D54E}"/>
          </ac:spMkLst>
        </pc:spChg>
        <pc:spChg chg="add mod">
          <ac:chgData name="Nawwaf Aljulaifi" userId="d056c92fb6664ad1" providerId="LiveId" clId="{620E4857-6D1C-4578-BE8A-CAD2A93C73E8}" dt="2023-01-03T03:33:40.736" v="281" actId="14100"/>
          <ac:spMkLst>
            <pc:docMk/>
            <pc:sldMk cId="2038108624" sldId="279"/>
            <ac:spMk id="4" creationId="{868D4BE5-CCC9-301D-E05C-B7AA3F1CDE05}"/>
          </ac:spMkLst>
        </pc:spChg>
        <pc:graphicFrameChg chg="add mod">
          <ac:chgData name="Nawwaf Aljulaifi" userId="d056c92fb6664ad1" providerId="LiveId" clId="{620E4857-6D1C-4578-BE8A-CAD2A93C73E8}" dt="2023-01-03T03:33:43.668" v="282" actId="1076"/>
          <ac:graphicFrameMkLst>
            <pc:docMk/>
            <pc:sldMk cId="2038108624" sldId="279"/>
            <ac:graphicFrameMk id="5" creationId="{B64B2771-0E44-FE8D-0645-2547C23AB306}"/>
          </ac:graphicFrameMkLst>
        </pc:graphicFrameChg>
      </pc:sldChg>
      <pc:sldChg chg="addSp delSp modSp new del mod">
        <pc:chgData name="Nawwaf Aljulaifi" userId="d056c92fb6664ad1" providerId="LiveId" clId="{620E4857-6D1C-4578-BE8A-CAD2A93C73E8}" dt="2023-01-03T04:02:12.057" v="330" actId="47"/>
        <pc:sldMkLst>
          <pc:docMk/>
          <pc:sldMk cId="713755455" sldId="280"/>
        </pc:sldMkLst>
        <pc:spChg chg="add del mod">
          <ac:chgData name="Nawwaf Aljulaifi" userId="d056c92fb6664ad1" providerId="LiveId" clId="{620E4857-6D1C-4578-BE8A-CAD2A93C73E8}" dt="2023-01-03T04:02:09.841" v="329" actId="478"/>
          <ac:spMkLst>
            <pc:docMk/>
            <pc:sldMk cId="713755455" sldId="280"/>
            <ac:spMk id="2" creationId="{DD23B21B-DD95-5F9E-B6F5-4ECC00698C7E}"/>
          </ac:spMkLst>
        </pc:spChg>
      </pc:sldChg>
      <pc:sldChg chg="addSp modSp new mod setBg">
        <pc:chgData name="Nawwaf Aljulaifi" userId="d056c92fb6664ad1" providerId="LiveId" clId="{620E4857-6D1C-4578-BE8A-CAD2A93C73E8}" dt="2023-01-03T06:27:17.003" v="1930"/>
        <pc:sldMkLst>
          <pc:docMk/>
          <pc:sldMk cId="1818576742" sldId="280"/>
        </pc:sldMkLst>
        <pc:spChg chg="add mod">
          <ac:chgData name="Nawwaf Aljulaifi" userId="d056c92fb6664ad1" providerId="LiveId" clId="{620E4857-6D1C-4578-BE8A-CAD2A93C73E8}" dt="2023-01-03T06:15:58.577" v="1839" actId="1076"/>
          <ac:spMkLst>
            <pc:docMk/>
            <pc:sldMk cId="1818576742" sldId="280"/>
            <ac:spMk id="2" creationId="{7260A364-CCF3-711F-B575-3FC03530D06B}"/>
          </ac:spMkLst>
        </pc:spChg>
      </pc:sldChg>
      <pc:sldChg chg="addSp delSp modSp new mod setBg">
        <pc:chgData name="Nawwaf Aljulaifi" userId="d056c92fb6664ad1" providerId="LiveId" clId="{620E4857-6D1C-4578-BE8A-CAD2A93C73E8}" dt="2023-01-03T06:37:19.595" v="2046" actId="14100"/>
        <pc:sldMkLst>
          <pc:docMk/>
          <pc:sldMk cId="1151728161" sldId="281"/>
        </pc:sldMkLst>
        <pc:spChg chg="add del mod">
          <ac:chgData name="Nawwaf Aljulaifi" userId="d056c92fb6664ad1" providerId="LiveId" clId="{620E4857-6D1C-4578-BE8A-CAD2A93C73E8}" dt="2023-01-03T06:36:59.255" v="2040" actId="1076"/>
          <ac:spMkLst>
            <pc:docMk/>
            <pc:sldMk cId="1151728161" sldId="281"/>
            <ac:spMk id="2" creationId="{5F8B3DFF-A911-DCF9-7485-C962E823A426}"/>
          </ac:spMkLst>
        </pc:spChg>
        <pc:spChg chg="add del mod">
          <ac:chgData name="Nawwaf Aljulaifi" userId="d056c92fb6664ad1" providerId="LiveId" clId="{620E4857-6D1C-4578-BE8A-CAD2A93C73E8}" dt="2023-01-03T05:32:49.094" v="1209"/>
          <ac:spMkLst>
            <pc:docMk/>
            <pc:sldMk cId="1151728161" sldId="281"/>
            <ac:spMk id="3" creationId="{DEDACB2A-8069-AA8F-9D03-0434B632864E}"/>
          </ac:spMkLst>
        </pc:spChg>
        <pc:spChg chg="add mod">
          <ac:chgData name="Nawwaf Aljulaifi" userId="d056c92fb6664ad1" providerId="LiveId" clId="{620E4857-6D1C-4578-BE8A-CAD2A93C73E8}" dt="2023-01-03T06:37:14.334" v="2045" actId="1076"/>
          <ac:spMkLst>
            <pc:docMk/>
            <pc:sldMk cId="1151728161" sldId="281"/>
            <ac:spMk id="5" creationId="{458565D8-1E96-4B9C-556C-8EF36BA40616}"/>
          </ac:spMkLst>
        </pc:spChg>
        <pc:spChg chg="add del mod">
          <ac:chgData name="Nawwaf Aljulaifi" userId="d056c92fb6664ad1" providerId="LiveId" clId="{620E4857-6D1C-4578-BE8A-CAD2A93C73E8}" dt="2023-01-03T06:36:53.761" v="2039"/>
          <ac:spMkLst>
            <pc:docMk/>
            <pc:sldMk cId="1151728161" sldId="281"/>
            <ac:spMk id="7" creationId="{6DF63EC4-0609-E78A-29F0-CEFABAC185EA}"/>
          </ac:spMkLst>
        </pc:spChg>
        <pc:spChg chg="add mod">
          <ac:chgData name="Nawwaf Aljulaifi" userId="d056c92fb6664ad1" providerId="LiveId" clId="{620E4857-6D1C-4578-BE8A-CAD2A93C73E8}" dt="2023-01-03T06:37:06.325" v="2043" actId="1076"/>
          <ac:spMkLst>
            <pc:docMk/>
            <pc:sldMk cId="1151728161" sldId="281"/>
            <ac:spMk id="9" creationId="{1A7EE25B-A027-FD9F-D9B6-356A5A52AB43}"/>
          </ac:spMkLst>
        </pc:spChg>
        <pc:picChg chg="add mod">
          <ac:chgData name="Nawwaf Aljulaifi" userId="d056c92fb6664ad1" providerId="LiveId" clId="{620E4857-6D1C-4578-BE8A-CAD2A93C73E8}" dt="2023-01-03T06:37:19.595" v="2046" actId="14100"/>
          <ac:picMkLst>
            <pc:docMk/>
            <pc:sldMk cId="1151728161" sldId="281"/>
            <ac:picMk id="4" creationId="{6AC63EE4-22EF-3E3B-26F1-660742BB72A1}"/>
          </ac:picMkLst>
        </pc:picChg>
        <pc:picChg chg="add mod">
          <ac:chgData name="Nawwaf Aljulaifi" userId="d056c92fb6664ad1" providerId="LiveId" clId="{620E4857-6D1C-4578-BE8A-CAD2A93C73E8}" dt="2023-01-03T06:37:08.645" v="2044" actId="1076"/>
          <ac:picMkLst>
            <pc:docMk/>
            <pc:sldMk cId="1151728161" sldId="281"/>
            <ac:picMk id="6" creationId="{038C9935-FEB2-5866-C047-1299B242B1ED}"/>
          </ac:picMkLst>
        </pc:picChg>
      </pc:sldChg>
      <pc:sldChg chg="addSp modSp new mod setBg">
        <pc:chgData name="Nawwaf Aljulaifi" userId="d056c92fb6664ad1" providerId="LiveId" clId="{620E4857-6D1C-4578-BE8A-CAD2A93C73E8}" dt="2023-01-03T06:37:34.384" v="2048" actId="1076"/>
        <pc:sldMkLst>
          <pc:docMk/>
          <pc:sldMk cId="34350048" sldId="282"/>
        </pc:sldMkLst>
        <pc:spChg chg="add mod">
          <ac:chgData name="Nawwaf Aljulaifi" userId="d056c92fb6664ad1" providerId="LiveId" clId="{620E4857-6D1C-4578-BE8A-CAD2A93C73E8}" dt="2023-01-03T06:24:05.773" v="1874" actId="20577"/>
          <ac:spMkLst>
            <pc:docMk/>
            <pc:sldMk cId="34350048" sldId="282"/>
            <ac:spMk id="3" creationId="{EDCC40AF-F5F7-7A32-AA84-3A19CC530B01}"/>
          </ac:spMkLst>
        </pc:spChg>
        <pc:spChg chg="add mod">
          <ac:chgData name="Nawwaf Aljulaifi" userId="d056c92fb6664ad1" providerId="LiveId" clId="{620E4857-6D1C-4578-BE8A-CAD2A93C73E8}" dt="2023-01-03T06:37:34.384" v="2048" actId="1076"/>
          <ac:spMkLst>
            <pc:docMk/>
            <pc:sldMk cId="34350048" sldId="282"/>
            <ac:spMk id="6" creationId="{51DE9EE0-8A25-023F-E570-12CB06A02959}"/>
          </ac:spMkLst>
        </pc:spChg>
        <pc:picChg chg="add mod">
          <ac:chgData name="Nawwaf Aljulaifi" userId="d056c92fb6664ad1" providerId="LiveId" clId="{620E4857-6D1C-4578-BE8A-CAD2A93C73E8}" dt="2023-01-03T06:37:31.575" v="2047" actId="1076"/>
          <ac:picMkLst>
            <pc:docMk/>
            <pc:sldMk cId="34350048" sldId="282"/>
            <ac:picMk id="4" creationId="{338B7CCE-86AD-90D2-F5B3-39F726497791}"/>
          </ac:picMkLst>
        </pc:picChg>
      </pc:sldChg>
      <pc:sldChg chg="new del">
        <pc:chgData name="Nawwaf Aljulaifi" userId="d056c92fb6664ad1" providerId="LiveId" clId="{620E4857-6D1C-4578-BE8A-CAD2A93C73E8}" dt="2023-01-03T05:46:11.919" v="1440" actId="47"/>
        <pc:sldMkLst>
          <pc:docMk/>
          <pc:sldMk cId="907206593" sldId="282"/>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5A185D-761B-4852-B3BB-4E9DEA250910}"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33CFBDE1-B616-4EE7-B923-07BFD3BC5A10}">
      <dgm:prSet/>
      <dgm:spPr/>
      <dgm:t>
        <a:bodyPr/>
        <a:lstStyle/>
        <a:p>
          <a:pPr>
            <a:lnSpc>
              <a:spcPct val="100000"/>
            </a:lnSpc>
          </a:pPr>
          <a:r>
            <a:rPr lang="en-US" dirty="0"/>
            <a:t>Introduction </a:t>
          </a:r>
        </a:p>
      </dgm:t>
    </dgm:pt>
    <dgm:pt modelId="{97E6D325-AD4D-4E8C-9D7D-115F964B2BC6}" type="parTrans" cxnId="{8BB89B86-E426-4C88-9E8A-73AE7D8B0B63}">
      <dgm:prSet/>
      <dgm:spPr/>
      <dgm:t>
        <a:bodyPr/>
        <a:lstStyle/>
        <a:p>
          <a:endParaRPr lang="en-US"/>
        </a:p>
      </dgm:t>
    </dgm:pt>
    <dgm:pt modelId="{B6E8490D-E680-4050-970B-2586A73CD9AC}" type="sibTrans" cxnId="{8BB89B86-E426-4C88-9E8A-73AE7D8B0B63}">
      <dgm:prSet/>
      <dgm:spPr/>
      <dgm:t>
        <a:bodyPr/>
        <a:lstStyle/>
        <a:p>
          <a:pPr>
            <a:lnSpc>
              <a:spcPct val="100000"/>
            </a:lnSpc>
          </a:pPr>
          <a:endParaRPr lang="en-US"/>
        </a:p>
      </dgm:t>
    </dgm:pt>
    <dgm:pt modelId="{86CC37E0-B363-4224-A8C0-7FE7108354FC}">
      <dgm:prSet/>
      <dgm:spPr/>
      <dgm:t>
        <a:bodyPr/>
        <a:lstStyle/>
        <a:p>
          <a:pPr>
            <a:lnSpc>
              <a:spcPct val="100000"/>
            </a:lnSpc>
          </a:pPr>
          <a:r>
            <a:rPr lang="en-US"/>
            <a:t>Research Question</a:t>
          </a:r>
        </a:p>
      </dgm:t>
    </dgm:pt>
    <dgm:pt modelId="{3588EA8F-D679-4ED5-B4EC-0C69C6DBEB6A}" type="parTrans" cxnId="{1D527A8C-230A-4065-9E84-0F22D0F8245E}">
      <dgm:prSet/>
      <dgm:spPr/>
      <dgm:t>
        <a:bodyPr/>
        <a:lstStyle/>
        <a:p>
          <a:endParaRPr lang="en-US"/>
        </a:p>
      </dgm:t>
    </dgm:pt>
    <dgm:pt modelId="{52B6E61D-ABA4-4470-AFB8-0A8E748319AA}" type="sibTrans" cxnId="{1D527A8C-230A-4065-9E84-0F22D0F8245E}">
      <dgm:prSet/>
      <dgm:spPr/>
      <dgm:t>
        <a:bodyPr/>
        <a:lstStyle/>
        <a:p>
          <a:pPr>
            <a:lnSpc>
              <a:spcPct val="100000"/>
            </a:lnSpc>
          </a:pPr>
          <a:endParaRPr lang="en-US"/>
        </a:p>
      </dgm:t>
    </dgm:pt>
    <dgm:pt modelId="{7C977993-2A7F-45CC-9174-D71D07455228}">
      <dgm:prSet/>
      <dgm:spPr/>
      <dgm:t>
        <a:bodyPr/>
        <a:lstStyle/>
        <a:p>
          <a:pPr>
            <a:lnSpc>
              <a:spcPct val="100000"/>
            </a:lnSpc>
          </a:pPr>
          <a:r>
            <a:rPr lang="en-US"/>
            <a:t>The Model</a:t>
          </a:r>
        </a:p>
      </dgm:t>
    </dgm:pt>
    <dgm:pt modelId="{AA46CB84-1A93-4FB9-921B-9220A5F1FD75}" type="parTrans" cxnId="{EBBC747F-2DAF-4180-BFAE-0D3D62119644}">
      <dgm:prSet/>
      <dgm:spPr/>
      <dgm:t>
        <a:bodyPr/>
        <a:lstStyle/>
        <a:p>
          <a:endParaRPr lang="en-US"/>
        </a:p>
      </dgm:t>
    </dgm:pt>
    <dgm:pt modelId="{37BABCCA-0913-4800-8643-5968D6064753}" type="sibTrans" cxnId="{EBBC747F-2DAF-4180-BFAE-0D3D62119644}">
      <dgm:prSet/>
      <dgm:spPr/>
      <dgm:t>
        <a:bodyPr/>
        <a:lstStyle/>
        <a:p>
          <a:pPr>
            <a:lnSpc>
              <a:spcPct val="100000"/>
            </a:lnSpc>
          </a:pPr>
          <a:endParaRPr lang="en-US"/>
        </a:p>
      </dgm:t>
    </dgm:pt>
    <dgm:pt modelId="{D73303F8-CC62-45D6-8448-9BDBBE4F336D}">
      <dgm:prSet/>
      <dgm:spPr/>
      <dgm:t>
        <a:bodyPr/>
        <a:lstStyle/>
        <a:p>
          <a:pPr>
            <a:lnSpc>
              <a:spcPct val="100000"/>
            </a:lnSpc>
          </a:pPr>
          <a:r>
            <a:rPr lang="en-US"/>
            <a:t>Equilibrium Analysis</a:t>
          </a:r>
        </a:p>
      </dgm:t>
    </dgm:pt>
    <dgm:pt modelId="{33E05DA6-E5A5-4E7F-B6B0-B98AF0443282}" type="parTrans" cxnId="{FD47F80C-3B26-4500-8BB7-8424388F792C}">
      <dgm:prSet/>
      <dgm:spPr/>
      <dgm:t>
        <a:bodyPr/>
        <a:lstStyle/>
        <a:p>
          <a:endParaRPr lang="en-US"/>
        </a:p>
      </dgm:t>
    </dgm:pt>
    <dgm:pt modelId="{0FC688D7-8F66-4867-9D36-1424DAB9E92E}" type="sibTrans" cxnId="{FD47F80C-3B26-4500-8BB7-8424388F792C}">
      <dgm:prSet/>
      <dgm:spPr/>
      <dgm:t>
        <a:bodyPr/>
        <a:lstStyle/>
        <a:p>
          <a:pPr>
            <a:lnSpc>
              <a:spcPct val="100000"/>
            </a:lnSpc>
          </a:pPr>
          <a:endParaRPr lang="en-US"/>
        </a:p>
      </dgm:t>
    </dgm:pt>
    <dgm:pt modelId="{F0C9EB00-A012-494C-8E30-321E4B6A8638}">
      <dgm:prSet/>
      <dgm:spPr/>
      <dgm:t>
        <a:bodyPr/>
        <a:lstStyle/>
        <a:p>
          <a:pPr>
            <a:lnSpc>
              <a:spcPct val="100000"/>
            </a:lnSpc>
          </a:pPr>
          <a:r>
            <a:rPr lang="en-US"/>
            <a:t>Comparison </a:t>
          </a:r>
        </a:p>
      </dgm:t>
    </dgm:pt>
    <dgm:pt modelId="{4507F615-1E06-4065-9F52-068FC7D7AC42}" type="parTrans" cxnId="{96E71211-CF4E-4CB8-ACEF-A6DE4230D787}">
      <dgm:prSet/>
      <dgm:spPr/>
      <dgm:t>
        <a:bodyPr/>
        <a:lstStyle/>
        <a:p>
          <a:endParaRPr lang="en-US"/>
        </a:p>
      </dgm:t>
    </dgm:pt>
    <dgm:pt modelId="{B9E8D470-AFB3-4CE2-80D7-EE8B0C0D559C}" type="sibTrans" cxnId="{96E71211-CF4E-4CB8-ACEF-A6DE4230D787}">
      <dgm:prSet/>
      <dgm:spPr/>
      <dgm:t>
        <a:bodyPr/>
        <a:lstStyle/>
        <a:p>
          <a:pPr>
            <a:lnSpc>
              <a:spcPct val="100000"/>
            </a:lnSpc>
          </a:pPr>
          <a:endParaRPr lang="en-US"/>
        </a:p>
      </dgm:t>
    </dgm:pt>
    <dgm:pt modelId="{BF151BBC-575D-4AEF-9F72-D84FD316B207}">
      <dgm:prSet/>
      <dgm:spPr/>
      <dgm:t>
        <a:bodyPr/>
        <a:lstStyle/>
        <a:p>
          <a:pPr>
            <a:lnSpc>
              <a:spcPct val="100000"/>
            </a:lnSpc>
          </a:pPr>
          <a:r>
            <a:rPr lang="en-US"/>
            <a:t>Discussion  </a:t>
          </a:r>
        </a:p>
      </dgm:t>
    </dgm:pt>
    <dgm:pt modelId="{F75B2914-831A-438E-9DFD-0F8DA5ECCFB1}" type="parTrans" cxnId="{9DF9EC14-F3B1-49CD-AE81-A596776DA6C2}">
      <dgm:prSet/>
      <dgm:spPr/>
      <dgm:t>
        <a:bodyPr/>
        <a:lstStyle/>
        <a:p>
          <a:endParaRPr lang="en-US"/>
        </a:p>
      </dgm:t>
    </dgm:pt>
    <dgm:pt modelId="{7B9DB6F6-20D8-40FF-9D43-BB1BF83BFC4A}" type="sibTrans" cxnId="{9DF9EC14-F3B1-49CD-AE81-A596776DA6C2}">
      <dgm:prSet/>
      <dgm:spPr/>
      <dgm:t>
        <a:bodyPr/>
        <a:lstStyle/>
        <a:p>
          <a:endParaRPr lang="en-US"/>
        </a:p>
      </dgm:t>
    </dgm:pt>
    <dgm:pt modelId="{6E007441-B688-4D71-BFDD-F3B5C6A46E40}" type="pres">
      <dgm:prSet presAssocID="{0C5A185D-761B-4852-B3BB-4E9DEA250910}" presName="root" presStyleCnt="0">
        <dgm:presLayoutVars>
          <dgm:dir/>
          <dgm:resizeHandles val="exact"/>
        </dgm:presLayoutVars>
      </dgm:prSet>
      <dgm:spPr/>
    </dgm:pt>
    <dgm:pt modelId="{11836FE1-7F39-4C7A-AB74-692745CD2E7E}" type="pres">
      <dgm:prSet presAssocID="{0C5A185D-761B-4852-B3BB-4E9DEA250910}" presName="container" presStyleCnt="0">
        <dgm:presLayoutVars>
          <dgm:dir/>
          <dgm:resizeHandles val="exact"/>
        </dgm:presLayoutVars>
      </dgm:prSet>
      <dgm:spPr/>
    </dgm:pt>
    <dgm:pt modelId="{FFCE7259-747A-419D-91C8-54A8350B528E}" type="pres">
      <dgm:prSet presAssocID="{33CFBDE1-B616-4EE7-B923-07BFD3BC5A10}" presName="compNode" presStyleCnt="0"/>
      <dgm:spPr/>
    </dgm:pt>
    <dgm:pt modelId="{E9514C49-27FA-4046-96D8-A0C79BCF54EF}" type="pres">
      <dgm:prSet presAssocID="{33CFBDE1-B616-4EE7-B923-07BFD3BC5A10}" presName="iconBgRect" presStyleLbl="bgShp" presStyleIdx="0" presStyleCnt="6"/>
      <dgm:spPr/>
    </dgm:pt>
    <dgm:pt modelId="{F2890EEB-F776-4847-AA4F-B46F660D2F8B}" type="pres">
      <dgm:prSet presAssocID="{33CFBDE1-B616-4EE7-B923-07BFD3BC5A1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vent"/>
        </a:ext>
      </dgm:extLst>
    </dgm:pt>
    <dgm:pt modelId="{B5F1C809-B6FC-401F-9DA3-AF2765EAADF4}" type="pres">
      <dgm:prSet presAssocID="{33CFBDE1-B616-4EE7-B923-07BFD3BC5A10}" presName="spaceRect" presStyleCnt="0"/>
      <dgm:spPr/>
    </dgm:pt>
    <dgm:pt modelId="{D8445A51-A67D-4879-9443-938A238BC37B}" type="pres">
      <dgm:prSet presAssocID="{33CFBDE1-B616-4EE7-B923-07BFD3BC5A10}" presName="textRect" presStyleLbl="revTx" presStyleIdx="0" presStyleCnt="6">
        <dgm:presLayoutVars>
          <dgm:chMax val="1"/>
          <dgm:chPref val="1"/>
        </dgm:presLayoutVars>
      </dgm:prSet>
      <dgm:spPr/>
    </dgm:pt>
    <dgm:pt modelId="{68AE12C6-5CAA-49BF-86B0-E4BB036B4F4F}" type="pres">
      <dgm:prSet presAssocID="{B6E8490D-E680-4050-970B-2586A73CD9AC}" presName="sibTrans" presStyleLbl="sibTrans2D1" presStyleIdx="0" presStyleCnt="0"/>
      <dgm:spPr/>
    </dgm:pt>
    <dgm:pt modelId="{AE8EDDC3-89DD-4614-8548-01194C467E0F}" type="pres">
      <dgm:prSet presAssocID="{86CC37E0-B363-4224-A8C0-7FE7108354FC}" presName="compNode" presStyleCnt="0"/>
      <dgm:spPr/>
    </dgm:pt>
    <dgm:pt modelId="{041BC306-277F-4D1E-B82A-FA769527E54C}" type="pres">
      <dgm:prSet presAssocID="{86CC37E0-B363-4224-A8C0-7FE7108354FC}" presName="iconBgRect" presStyleLbl="bgShp" presStyleIdx="1" presStyleCnt="6"/>
      <dgm:spPr/>
    </dgm:pt>
    <dgm:pt modelId="{D248EABB-7BFB-494C-9DA5-61A142F6AB1C}" type="pres">
      <dgm:prSet presAssocID="{86CC37E0-B363-4224-A8C0-7FE7108354FC}"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uestionnaire"/>
        </a:ext>
      </dgm:extLst>
    </dgm:pt>
    <dgm:pt modelId="{BB2C56F5-6977-4DA8-A700-D455FE0567B2}" type="pres">
      <dgm:prSet presAssocID="{86CC37E0-B363-4224-A8C0-7FE7108354FC}" presName="spaceRect" presStyleCnt="0"/>
      <dgm:spPr/>
    </dgm:pt>
    <dgm:pt modelId="{57228AC2-8AB5-4CC4-B751-0126859CEA4E}" type="pres">
      <dgm:prSet presAssocID="{86CC37E0-B363-4224-A8C0-7FE7108354FC}" presName="textRect" presStyleLbl="revTx" presStyleIdx="1" presStyleCnt="6">
        <dgm:presLayoutVars>
          <dgm:chMax val="1"/>
          <dgm:chPref val="1"/>
        </dgm:presLayoutVars>
      </dgm:prSet>
      <dgm:spPr/>
    </dgm:pt>
    <dgm:pt modelId="{EB2A1246-D073-48C5-B3C3-E767A97683A8}" type="pres">
      <dgm:prSet presAssocID="{52B6E61D-ABA4-4470-AFB8-0A8E748319AA}" presName="sibTrans" presStyleLbl="sibTrans2D1" presStyleIdx="0" presStyleCnt="0"/>
      <dgm:spPr/>
    </dgm:pt>
    <dgm:pt modelId="{DE3FA94D-36C8-465A-811C-030F456D0482}" type="pres">
      <dgm:prSet presAssocID="{7C977993-2A7F-45CC-9174-D71D07455228}" presName="compNode" presStyleCnt="0"/>
      <dgm:spPr/>
    </dgm:pt>
    <dgm:pt modelId="{169FCCEB-4A65-4D26-9302-BB83735884CF}" type="pres">
      <dgm:prSet presAssocID="{7C977993-2A7F-45CC-9174-D71D07455228}" presName="iconBgRect" presStyleLbl="bgShp" presStyleIdx="2" presStyleCnt="6"/>
      <dgm:spPr/>
    </dgm:pt>
    <dgm:pt modelId="{54A3F234-0B94-439F-8F22-C414D8D34ED8}" type="pres">
      <dgm:prSet presAssocID="{7C977993-2A7F-45CC-9174-D71D07455228}"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atabase"/>
        </a:ext>
      </dgm:extLst>
    </dgm:pt>
    <dgm:pt modelId="{DC572C9C-7D68-4F69-9922-F8B2A5E6C523}" type="pres">
      <dgm:prSet presAssocID="{7C977993-2A7F-45CC-9174-D71D07455228}" presName="spaceRect" presStyleCnt="0"/>
      <dgm:spPr/>
    </dgm:pt>
    <dgm:pt modelId="{C5290452-64C8-4771-9659-73E1E197F795}" type="pres">
      <dgm:prSet presAssocID="{7C977993-2A7F-45CC-9174-D71D07455228}" presName="textRect" presStyleLbl="revTx" presStyleIdx="2" presStyleCnt="6">
        <dgm:presLayoutVars>
          <dgm:chMax val="1"/>
          <dgm:chPref val="1"/>
        </dgm:presLayoutVars>
      </dgm:prSet>
      <dgm:spPr/>
    </dgm:pt>
    <dgm:pt modelId="{7E4D300F-D6DA-483C-BAD1-A3D836B4354A}" type="pres">
      <dgm:prSet presAssocID="{37BABCCA-0913-4800-8643-5968D6064753}" presName="sibTrans" presStyleLbl="sibTrans2D1" presStyleIdx="0" presStyleCnt="0"/>
      <dgm:spPr/>
    </dgm:pt>
    <dgm:pt modelId="{50E113E1-62BF-4C74-A9A6-0F573113C13E}" type="pres">
      <dgm:prSet presAssocID="{D73303F8-CC62-45D6-8448-9BDBBE4F336D}" presName="compNode" presStyleCnt="0"/>
      <dgm:spPr/>
    </dgm:pt>
    <dgm:pt modelId="{393DA617-AE5C-442C-9764-3FB0FEE2D231}" type="pres">
      <dgm:prSet presAssocID="{D73303F8-CC62-45D6-8448-9BDBBE4F336D}" presName="iconBgRect" presStyleLbl="bgShp" presStyleIdx="3" presStyleCnt="6"/>
      <dgm:spPr/>
    </dgm:pt>
    <dgm:pt modelId="{D1454E0E-DD9D-4587-8C45-9C92581BF366}" type="pres">
      <dgm:prSet presAssocID="{D73303F8-CC62-45D6-8448-9BDBBE4F336D}"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arket"/>
        </a:ext>
      </dgm:extLst>
    </dgm:pt>
    <dgm:pt modelId="{D55B20F2-582D-48FE-8A36-47738ED41668}" type="pres">
      <dgm:prSet presAssocID="{D73303F8-CC62-45D6-8448-9BDBBE4F336D}" presName="spaceRect" presStyleCnt="0"/>
      <dgm:spPr/>
    </dgm:pt>
    <dgm:pt modelId="{E0C87B9C-640B-4926-81D0-A0C052F94E81}" type="pres">
      <dgm:prSet presAssocID="{D73303F8-CC62-45D6-8448-9BDBBE4F336D}" presName="textRect" presStyleLbl="revTx" presStyleIdx="3" presStyleCnt="6">
        <dgm:presLayoutVars>
          <dgm:chMax val="1"/>
          <dgm:chPref val="1"/>
        </dgm:presLayoutVars>
      </dgm:prSet>
      <dgm:spPr/>
    </dgm:pt>
    <dgm:pt modelId="{F6F9ED73-E4EB-4EAD-BB51-E94D669B2C25}" type="pres">
      <dgm:prSet presAssocID="{0FC688D7-8F66-4867-9D36-1424DAB9E92E}" presName="sibTrans" presStyleLbl="sibTrans2D1" presStyleIdx="0" presStyleCnt="0"/>
      <dgm:spPr/>
    </dgm:pt>
    <dgm:pt modelId="{E53D8A25-3600-4841-9770-6C71CE6DF870}" type="pres">
      <dgm:prSet presAssocID="{F0C9EB00-A012-494C-8E30-321E4B6A8638}" presName="compNode" presStyleCnt="0"/>
      <dgm:spPr/>
    </dgm:pt>
    <dgm:pt modelId="{8877DFC3-1FB2-46C9-90BC-3039AC2DFC85}" type="pres">
      <dgm:prSet presAssocID="{F0C9EB00-A012-494C-8E30-321E4B6A8638}" presName="iconBgRect" presStyleLbl="bgShp" presStyleIdx="4" presStyleCnt="6"/>
      <dgm:spPr/>
    </dgm:pt>
    <dgm:pt modelId="{CF8958FA-DC28-4F72-A0AF-123769A22337}" type="pres">
      <dgm:prSet presAssocID="{F0C9EB00-A012-494C-8E30-321E4B6A8638}"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Venn Diagram"/>
        </a:ext>
      </dgm:extLst>
    </dgm:pt>
    <dgm:pt modelId="{4E436E45-A172-4E98-952C-9EA8FB66EED5}" type="pres">
      <dgm:prSet presAssocID="{F0C9EB00-A012-494C-8E30-321E4B6A8638}" presName="spaceRect" presStyleCnt="0"/>
      <dgm:spPr/>
    </dgm:pt>
    <dgm:pt modelId="{9FA64D73-3317-4D80-BAB0-F745EB2FD42D}" type="pres">
      <dgm:prSet presAssocID="{F0C9EB00-A012-494C-8E30-321E4B6A8638}" presName="textRect" presStyleLbl="revTx" presStyleIdx="4" presStyleCnt="6">
        <dgm:presLayoutVars>
          <dgm:chMax val="1"/>
          <dgm:chPref val="1"/>
        </dgm:presLayoutVars>
      </dgm:prSet>
      <dgm:spPr/>
    </dgm:pt>
    <dgm:pt modelId="{B23B669B-319D-4367-8E39-9665A3B1B0B7}" type="pres">
      <dgm:prSet presAssocID="{B9E8D470-AFB3-4CE2-80D7-EE8B0C0D559C}" presName="sibTrans" presStyleLbl="sibTrans2D1" presStyleIdx="0" presStyleCnt="0"/>
      <dgm:spPr/>
    </dgm:pt>
    <dgm:pt modelId="{CA44FAAE-F666-4258-B89A-2867170ED825}" type="pres">
      <dgm:prSet presAssocID="{BF151BBC-575D-4AEF-9F72-D84FD316B207}" presName="compNode" presStyleCnt="0"/>
      <dgm:spPr/>
    </dgm:pt>
    <dgm:pt modelId="{368D76C4-A2D1-4DD4-93EE-2EFF40F02D37}" type="pres">
      <dgm:prSet presAssocID="{BF151BBC-575D-4AEF-9F72-D84FD316B207}" presName="iconBgRect" presStyleLbl="bgShp" presStyleIdx="5" presStyleCnt="6"/>
      <dgm:spPr/>
    </dgm:pt>
    <dgm:pt modelId="{11309B6E-29BB-4792-97B8-18C9001D68FA}" type="pres">
      <dgm:prSet presAssocID="{BF151BBC-575D-4AEF-9F72-D84FD316B20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Comment"/>
        </a:ext>
      </dgm:extLst>
    </dgm:pt>
    <dgm:pt modelId="{C1A29A99-D476-40D7-8722-528610B32EC1}" type="pres">
      <dgm:prSet presAssocID="{BF151BBC-575D-4AEF-9F72-D84FD316B207}" presName="spaceRect" presStyleCnt="0"/>
      <dgm:spPr/>
    </dgm:pt>
    <dgm:pt modelId="{E4C28471-2E27-4E5D-84DC-EBAD13318D68}" type="pres">
      <dgm:prSet presAssocID="{BF151BBC-575D-4AEF-9F72-D84FD316B207}" presName="textRect" presStyleLbl="revTx" presStyleIdx="5" presStyleCnt="6">
        <dgm:presLayoutVars>
          <dgm:chMax val="1"/>
          <dgm:chPref val="1"/>
        </dgm:presLayoutVars>
      </dgm:prSet>
      <dgm:spPr/>
    </dgm:pt>
  </dgm:ptLst>
  <dgm:cxnLst>
    <dgm:cxn modelId="{FD47F80C-3B26-4500-8BB7-8424388F792C}" srcId="{0C5A185D-761B-4852-B3BB-4E9DEA250910}" destId="{D73303F8-CC62-45D6-8448-9BDBBE4F336D}" srcOrd="3" destOrd="0" parTransId="{33E05DA6-E5A5-4E7F-B6B0-B98AF0443282}" sibTransId="{0FC688D7-8F66-4867-9D36-1424DAB9E92E}"/>
    <dgm:cxn modelId="{96E71211-CF4E-4CB8-ACEF-A6DE4230D787}" srcId="{0C5A185D-761B-4852-B3BB-4E9DEA250910}" destId="{F0C9EB00-A012-494C-8E30-321E4B6A8638}" srcOrd="4" destOrd="0" parTransId="{4507F615-1E06-4065-9F52-068FC7D7AC42}" sibTransId="{B9E8D470-AFB3-4CE2-80D7-EE8B0C0D559C}"/>
    <dgm:cxn modelId="{9DF9EC14-F3B1-49CD-AE81-A596776DA6C2}" srcId="{0C5A185D-761B-4852-B3BB-4E9DEA250910}" destId="{BF151BBC-575D-4AEF-9F72-D84FD316B207}" srcOrd="5" destOrd="0" parTransId="{F75B2914-831A-438E-9DFD-0F8DA5ECCFB1}" sibTransId="{7B9DB6F6-20D8-40FF-9D43-BB1BF83BFC4A}"/>
    <dgm:cxn modelId="{24C7F01F-6B98-43BF-BE3E-CD2772B59AB2}" type="presOf" srcId="{BF151BBC-575D-4AEF-9F72-D84FD316B207}" destId="{E4C28471-2E27-4E5D-84DC-EBAD13318D68}" srcOrd="0" destOrd="0" presId="urn:microsoft.com/office/officeart/2018/2/layout/IconCircleList"/>
    <dgm:cxn modelId="{9A177924-AA24-436B-9428-4FE1BB8BEC4F}" type="presOf" srcId="{B6E8490D-E680-4050-970B-2586A73CD9AC}" destId="{68AE12C6-5CAA-49BF-86B0-E4BB036B4F4F}" srcOrd="0" destOrd="0" presId="urn:microsoft.com/office/officeart/2018/2/layout/IconCircleList"/>
    <dgm:cxn modelId="{C7E68B30-0F31-46B2-B1FC-F0A8FFDB31D1}" type="presOf" srcId="{33CFBDE1-B616-4EE7-B923-07BFD3BC5A10}" destId="{D8445A51-A67D-4879-9443-938A238BC37B}" srcOrd="0" destOrd="0" presId="urn:microsoft.com/office/officeart/2018/2/layout/IconCircleList"/>
    <dgm:cxn modelId="{4F05C245-164A-4C83-9808-683DFCCA3CD3}" type="presOf" srcId="{7C977993-2A7F-45CC-9174-D71D07455228}" destId="{C5290452-64C8-4771-9659-73E1E197F795}" srcOrd="0" destOrd="0" presId="urn:microsoft.com/office/officeart/2018/2/layout/IconCircleList"/>
    <dgm:cxn modelId="{EBBC747F-2DAF-4180-BFAE-0D3D62119644}" srcId="{0C5A185D-761B-4852-B3BB-4E9DEA250910}" destId="{7C977993-2A7F-45CC-9174-D71D07455228}" srcOrd="2" destOrd="0" parTransId="{AA46CB84-1A93-4FB9-921B-9220A5F1FD75}" sibTransId="{37BABCCA-0913-4800-8643-5968D6064753}"/>
    <dgm:cxn modelId="{8BB89B86-E426-4C88-9E8A-73AE7D8B0B63}" srcId="{0C5A185D-761B-4852-B3BB-4E9DEA250910}" destId="{33CFBDE1-B616-4EE7-B923-07BFD3BC5A10}" srcOrd="0" destOrd="0" parTransId="{97E6D325-AD4D-4E8C-9D7D-115F964B2BC6}" sibTransId="{B6E8490D-E680-4050-970B-2586A73CD9AC}"/>
    <dgm:cxn modelId="{1D527A8C-230A-4065-9E84-0F22D0F8245E}" srcId="{0C5A185D-761B-4852-B3BB-4E9DEA250910}" destId="{86CC37E0-B363-4224-A8C0-7FE7108354FC}" srcOrd="1" destOrd="0" parTransId="{3588EA8F-D679-4ED5-B4EC-0C69C6DBEB6A}" sibTransId="{52B6E61D-ABA4-4470-AFB8-0A8E748319AA}"/>
    <dgm:cxn modelId="{FF9272B1-B166-4EB6-A606-4959408B1FAD}" type="presOf" srcId="{86CC37E0-B363-4224-A8C0-7FE7108354FC}" destId="{57228AC2-8AB5-4CC4-B751-0126859CEA4E}" srcOrd="0" destOrd="0" presId="urn:microsoft.com/office/officeart/2018/2/layout/IconCircleList"/>
    <dgm:cxn modelId="{2DA874B4-A557-44A4-A9FA-F7B746D7DD90}" type="presOf" srcId="{D73303F8-CC62-45D6-8448-9BDBBE4F336D}" destId="{E0C87B9C-640B-4926-81D0-A0C052F94E81}" srcOrd="0" destOrd="0" presId="urn:microsoft.com/office/officeart/2018/2/layout/IconCircleList"/>
    <dgm:cxn modelId="{57690DBC-51EB-440E-BA50-368EFA00394B}" type="presOf" srcId="{52B6E61D-ABA4-4470-AFB8-0A8E748319AA}" destId="{EB2A1246-D073-48C5-B3C3-E767A97683A8}" srcOrd="0" destOrd="0" presId="urn:microsoft.com/office/officeart/2018/2/layout/IconCircleList"/>
    <dgm:cxn modelId="{1D6E93BD-1249-4EC1-884F-94592F6856D3}" type="presOf" srcId="{0C5A185D-761B-4852-B3BB-4E9DEA250910}" destId="{6E007441-B688-4D71-BFDD-F3B5C6A46E40}" srcOrd="0" destOrd="0" presId="urn:microsoft.com/office/officeart/2018/2/layout/IconCircleList"/>
    <dgm:cxn modelId="{E600CCD1-0462-49C9-B99F-918AEF2B8C84}" type="presOf" srcId="{37BABCCA-0913-4800-8643-5968D6064753}" destId="{7E4D300F-D6DA-483C-BAD1-A3D836B4354A}" srcOrd="0" destOrd="0" presId="urn:microsoft.com/office/officeart/2018/2/layout/IconCircleList"/>
    <dgm:cxn modelId="{D9EC53D4-CB73-400B-92C2-E527838D1B72}" type="presOf" srcId="{0FC688D7-8F66-4867-9D36-1424DAB9E92E}" destId="{F6F9ED73-E4EB-4EAD-BB51-E94D669B2C25}" srcOrd="0" destOrd="0" presId="urn:microsoft.com/office/officeart/2018/2/layout/IconCircleList"/>
    <dgm:cxn modelId="{DAA462E4-8EEA-4E09-859B-9DD60B256F93}" type="presOf" srcId="{F0C9EB00-A012-494C-8E30-321E4B6A8638}" destId="{9FA64D73-3317-4D80-BAB0-F745EB2FD42D}" srcOrd="0" destOrd="0" presId="urn:microsoft.com/office/officeart/2018/2/layout/IconCircleList"/>
    <dgm:cxn modelId="{D1E52EEE-6B6F-4650-93A7-E9600B2A29FE}" type="presOf" srcId="{B9E8D470-AFB3-4CE2-80D7-EE8B0C0D559C}" destId="{B23B669B-319D-4367-8E39-9665A3B1B0B7}" srcOrd="0" destOrd="0" presId="urn:microsoft.com/office/officeart/2018/2/layout/IconCircleList"/>
    <dgm:cxn modelId="{6804C945-A838-44A9-B79A-0CAE35CE326D}" type="presParOf" srcId="{6E007441-B688-4D71-BFDD-F3B5C6A46E40}" destId="{11836FE1-7F39-4C7A-AB74-692745CD2E7E}" srcOrd="0" destOrd="0" presId="urn:microsoft.com/office/officeart/2018/2/layout/IconCircleList"/>
    <dgm:cxn modelId="{ED2F3F93-9490-42AA-BBC4-8079C13A6A73}" type="presParOf" srcId="{11836FE1-7F39-4C7A-AB74-692745CD2E7E}" destId="{FFCE7259-747A-419D-91C8-54A8350B528E}" srcOrd="0" destOrd="0" presId="urn:microsoft.com/office/officeart/2018/2/layout/IconCircleList"/>
    <dgm:cxn modelId="{2F39DF7D-4362-4AD8-9B51-DA9285CB496C}" type="presParOf" srcId="{FFCE7259-747A-419D-91C8-54A8350B528E}" destId="{E9514C49-27FA-4046-96D8-A0C79BCF54EF}" srcOrd="0" destOrd="0" presId="urn:microsoft.com/office/officeart/2018/2/layout/IconCircleList"/>
    <dgm:cxn modelId="{1C3212FC-AE42-4E83-A3B4-0E5E28D77940}" type="presParOf" srcId="{FFCE7259-747A-419D-91C8-54A8350B528E}" destId="{F2890EEB-F776-4847-AA4F-B46F660D2F8B}" srcOrd="1" destOrd="0" presId="urn:microsoft.com/office/officeart/2018/2/layout/IconCircleList"/>
    <dgm:cxn modelId="{38E091F2-21FA-4F8A-BA0F-8B1CCC912DD2}" type="presParOf" srcId="{FFCE7259-747A-419D-91C8-54A8350B528E}" destId="{B5F1C809-B6FC-401F-9DA3-AF2765EAADF4}" srcOrd="2" destOrd="0" presId="urn:microsoft.com/office/officeart/2018/2/layout/IconCircleList"/>
    <dgm:cxn modelId="{CA3BC0E1-A549-42B4-A604-1B25B974D88A}" type="presParOf" srcId="{FFCE7259-747A-419D-91C8-54A8350B528E}" destId="{D8445A51-A67D-4879-9443-938A238BC37B}" srcOrd="3" destOrd="0" presId="urn:microsoft.com/office/officeart/2018/2/layout/IconCircleList"/>
    <dgm:cxn modelId="{7674F557-BAAB-4DB2-AD3E-0B66FD552525}" type="presParOf" srcId="{11836FE1-7F39-4C7A-AB74-692745CD2E7E}" destId="{68AE12C6-5CAA-49BF-86B0-E4BB036B4F4F}" srcOrd="1" destOrd="0" presId="urn:microsoft.com/office/officeart/2018/2/layout/IconCircleList"/>
    <dgm:cxn modelId="{F4151DED-4CD1-4EAC-92B2-51AB8F2C9603}" type="presParOf" srcId="{11836FE1-7F39-4C7A-AB74-692745CD2E7E}" destId="{AE8EDDC3-89DD-4614-8548-01194C467E0F}" srcOrd="2" destOrd="0" presId="urn:microsoft.com/office/officeart/2018/2/layout/IconCircleList"/>
    <dgm:cxn modelId="{94448A59-56E8-47CC-AE42-CC71CDCAD0D1}" type="presParOf" srcId="{AE8EDDC3-89DD-4614-8548-01194C467E0F}" destId="{041BC306-277F-4D1E-B82A-FA769527E54C}" srcOrd="0" destOrd="0" presId="urn:microsoft.com/office/officeart/2018/2/layout/IconCircleList"/>
    <dgm:cxn modelId="{E31C8806-5BA5-491A-9195-630B16515708}" type="presParOf" srcId="{AE8EDDC3-89DD-4614-8548-01194C467E0F}" destId="{D248EABB-7BFB-494C-9DA5-61A142F6AB1C}" srcOrd="1" destOrd="0" presId="urn:microsoft.com/office/officeart/2018/2/layout/IconCircleList"/>
    <dgm:cxn modelId="{0869AE9D-1D11-49E1-8AA7-B24B0FA91EA5}" type="presParOf" srcId="{AE8EDDC3-89DD-4614-8548-01194C467E0F}" destId="{BB2C56F5-6977-4DA8-A700-D455FE0567B2}" srcOrd="2" destOrd="0" presId="urn:microsoft.com/office/officeart/2018/2/layout/IconCircleList"/>
    <dgm:cxn modelId="{8334157B-F4E0-4AE3-AE60-EEEC9F3FC924}" type="presParOf" srcId="{AE8EDDC3-89DD-4614-8548-01194C467E0F}" destId="{57228AC2-8AB5-4CC4-B751-0126859CEA4E}" srcOrd="3" destOrd="0" presId="urn:microsoft.com/office/officeart/2018/2/layout/IconCircleList"/>
    <dgm:cxn modelId="{AA3BD82A-EA20-4C44-8011-563F3890BF74}" type="presParOf" srcId="{11836FE1-7F39-4C7A-AB74-692745CD2E7E}" destId="{EB2A1246-D073-48C5-B3C3-E767A97683A8}" srcOrd="3" destOrd="0" presId="urn:microsoft.com/office/officeart/2018/2/layout/IconCircleList"/>
    <dgm:cxn modelId="{A739A598-BF10-4135-8365-5708CAE35F59}" type="presParOf" srcId="{11836FE1-7F39-4C7A-AB74-692745CD2E7E}" destId="{DE3FA94D-36C8-465A-811C-030F456D0482}" srcOrd="4" destOrd="0" presId="urn:microsoft.com/office/officeart/2018/2/layout/IconCircleList"/>
    <dgm:cxn modelId="{AAA7CFA2-D785-4D2E-A170-9AF0B5F07CF8}" type="presParOf" srcId="{DE3FA94D-36C8-465A-811C-030F456D0482}" destId="{169FCCEB-4A65-4D26-9302-BB83735884CF}" srcOrd="0" destOrd="0" presId="urn:microsoft.com/office/officeart/2018/2/layout/IconCircleList"/>
    <dgm:cxn modelId="{071E5052-FDB4-4291-8C85-E091389F198F}" type="presParOf" srcId="{DE3FA94D-36C8-465A-811C-030F456D0482}" destId="{54A3F234-0B94-439F-8F22-C414D8D34ED8}" srcOrd="1" destOrd="0" presId="urn:microsoft.com/office/officeart/2018/2/layout/IconCircleList"/>
    <dgm:cxn modelId="{01615D1B-B3E2-4F0A-AFAF-3CD80D012E6C}" type="presParOf" srcId="{DE3FA94D-36C8-465A-811C-030F456D0482}" destId="{DC572C9C-7D68-4F69-9922-F8B2A5E6C523}" srcOrd="2" destOrd="0" presId="urn:microsoft.com/office/officeart/2018/2/layout/IconCircleList"/>
    <dgm:cxn modelId="{C3E2A587-4B1D-4480-A6E7-2E21028C68DA}" type="presParOf" srcId="{DE3FA94D-36C8-465A-811C-030F456D0482}" destId="{C5290452-64C8-4771-9659-73E1E197F795}" srcOrd="3" destOrd="0" presId="urn:microsoft.com/office/officeart/2018/2/layout/IconCircleList"/>
    <dgm:cxn modelId="{99BB6D1B-2FAC-49E8-AD46-44FBCF680D59}" type="presParOf" srcId="{11836FE1-7F39-4C7A-AB74-692745CD2E7E}" destId="{7E4D300F-D6DA-483C-BAD1-A3D836B4354A}" srcOrd="5" destOrd="0" presId="urn:microsoft.com/office/officeart/2018/2/layout/IconCircleList"/>
    <dgm:cxn modelId="{2FF8CB89-5FE7-49F1-BADF-A83832108969}" type="presParOf" srcId="{11836FE1-7F39-4C7A-AB74-692745CD2E7E}" destId="{50E113E1-62BF-4C74-A9A6-0F573113C13E}" srcOrd="6" destOrd="0" presId="urn:microsoft.com/office/officeart/2018/2/layout/IconCircleList"/>
    <dgm:cxn modelId="{8C3353D2-9D1D-4F93-BB65-D7A648B1582A}" type="presParOf" srcId="{50E113E1-62BF-4C74-A9A6-0F573113C13E}" destId="{393DA617-AE5C-442C-9764-3FB0FEE2D231}" srcOrd="0" destOrd="0" presId="urn:microsoft.com/office/officeart/2018/2/layout/IconCircleList"/>
    <dgm:cxn modelId="{DE30B9C8-2163-4514-987C-11A2140D7A7F}" type="presParOf" srcId="{50E113E1-62BF-4C74-A9A6-0F573113C13E}" destId="{D1454E0E-DD9D-4587-8C45-9C92581BF366}" srcOrd="1" destOrd="0" presId="urn:microsoft.com/office/officeart/2018/2/layout/IconCircleList"/>
    <dgm:cxn modelId="{33F967B0-FA12-4840-9B4C-4A7BEDFC57A7}" type="presParOf" srcId="{50E113E1-62BF-4C74-A9A6-0F573113C13E}" destId="{D55B20F2-582D-48FE-8A36-47738ED41668}" srcOrd="2" destOrd="0" presId="urn:microsoft.com/office/officeart/2018/2/layout/IconCircleList"/>
    <dgm:cxn modelId="{2777AA11-B929-415C-BB54-4B6B3136686F}" type="presParOf" srcId="{50E113E1-62BF-4C74-A9A6-0F573113C13E}" destId="{E0C87B9C-640B-4926-81D0-A0C052F94E81}" srcOrd="3" destOrd="0" presId="urn:microsoft.com/office/officeart/2018/2/layout/IconCircleList"/>
    <dgm:cxn modelId="{8D3525DF-CF33-4579-8314-FA62A4C34B56}" type="presParOf" srcId="{11836FE1-7F39-4C7A-AB74-692745CD2E7E}" destId="{F6F9ED73-E4EB-4EAD-BB51-E94D669B2C25}" srcOrd="7" destOrd="0" presId="urn:microsoft.com/office/officeart/2018/2/layout/IconCircleList"/>
    <dgm:cxn modelId="{D543DC5B-A227-4E02-B6B3-702C48370290}" type="presParOf" srcId="{11836FE1-7F39-4C7A-AB74-692745CD2E7E}" destId="{E53D8A25-3600-4841-9770-6C71CE6DF870}" srcOrd="8" destOrd="0" presId="urn:microsoft.com/office/officeart/2018/2/layout/IconCircleList"/>
    <dgm:cxn modelId="{77D5108D-3FEF-4B9D-9A74-2B77FACF7F62}" type="presParOf" srcId="{E53D8A25-3600-4841-9770-6C71CE6DF870}" destId="{8877DFC3-1FB2-46C9-90BC-3039AC2DFC85}" srcOrd="0" destOrd="0" presId="urn:microsoft.com/office/officeart/2018/2/layout/IconCircleList"/>
    <dgm:cxn modelId="{5DEBD831-7B51-4ED5-81EF-D7BA0AE28D43}" type="presParOf" srcId="{E53D8A25-3600-4841-9770-6C71CE6DF870}" destId="{CF8958FA-DC28-4F72-A0AF-123769A22337}" srcOrd="1" destOrd="0" presId="urn:microsoft.com/office/officeart/2018/2/layout/IconCircleList"/>
    <dgm:cxn modelId="{95C9CF1E-DCC6-4DE1-AD48-BB93C7E7DEE1}" type="presParOf" srcId="{E53D8A25-3600-4841-9770-6C71CE6DF870}" destId="{4E436E45-A172-4E98-952C-9EA8FB66EED5}" srcOrd="2" destOrd="0" presId="urn:microsoft.com/office/officeart/2018/2/layout/IconCircleList"/>
    <dgm:cxn modelId="{7E38C0F2-65C9-4437-B9EF-198E3D42B4FB}" type="presParOf" srcId="{E53D8A25-3600-4841-9770-6C71CE6DF870}" destId="{9FA64D73-3317-4D80-BAB0-F745EB2FD42D}" srcOrd="3" destOrd="0" presId="urn:microsoft.com/office/officeart/2018/2/layout/IconCircleList"/>
    <dgm:cxn modelId="{B6874EED-5344-43DC-85B1-33D98D8803C2}" type="presParOf" srcId="{11836FE1-7F39-4C7A-AB74-692745CD2E7E}" destId="{B23B669B-319D-4367-8E39-9665A3B1B0B7}" srcOrd="9" destOrd="0" presId="urn:microsoft.com/office/officeart/2018/2/layout/IconCircleList"/>
    <dgm:cxn modelId="{4D3072FB-9EDB-4EFF-B0BA-7002A2CFBFF6}" type="presParOf" srcId="{11836FE1-7F39-4C7A-AB74-692745CD2E7E}" destId="{CA44FAAE-F666-4258-B89A-2867170ED825}" srcOrd="10" destOrd="0" presId="urn:microsoft.com/office/officeart/2018/2/layout/IconCircleList"/>
    <dgm:cxn modelId="{2A88370C-8DB9-4441-9CBB-9E361E9F578F}" type="presParOf" srcId="{CA44FAAE-F666-4258-B89A-2867170ED825}" destId="{368D76C4-A2D1-4DD4-93EE-2EFF40F02D37}" srcOrd="0" destOrd="0" presId="urn:microsoft.com/office/officeart/2018/2/layout/IconCircleList"/>
    <dgm:cxn modelId="{2FCCB491-8FD0-4747-8ADC-4374680807D4}" type="presParOf" srcId="{CA44FAAE-F666-4258-B89A-2867170ED825}" destId="{11309B6E-29BB-4792-97B8-18C9001D68FA}" srcOrd="1" destOrd="0" presId="urn:microsoft.com/office/officeart/2018/2/layout/IconCircleList"/>
    <dgm:cxn modelId="{EC5C8925-4066-4DDF-8A78-2CA8507AC628}" type="presParOf" srcId="{CA44FAAE-F666-4258-B89A-2867170ED825}" destId="{C1A29A99-D476-40D7-8722-528610B32EC1}" srcOrd="2" destOrd="0" presId="urn:microsoft.com/office/officeart/2018/2/layout/IconCircleList"/>
    <dgm:cxn modelId="{DAD9BE5F-110B-4604-A38A-324278D50A14}" type="presParOf" srcId="{CA44FAAE-F666-4258-B89A-2867170ED825}" destId="{E4C28471-2E27-4E5D-84DC-EBAD13318D68}"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14C49-27FA-4046-96D8-A0C79BCF54EF}">
      <dsp:nvSpPr>
        <dsp:cNvPr id="0" name=""/>
        <dsp:cNvSpPr/>
      </dsp:nvSpPr>
      <dsp:spPr>
        <a:xfrm>
          <a:off x="98966" y="952723"/>
          <a:ext cx="901887" cy="9018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890EEB-F776-4847-AA4F-B46F660D2F8B}">
      <dsp:nvSpPr>
        <dsp:cNvPr id="0" name=""/>
        <dsp:cNvSpPr/>
      </dsp:nvSpPr>
      <dsp:spPr>
        <a:xfrm>
          <a:off x="288362" y="1142120"/>
          <a:ext cx="523094" cy="5230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445A51-A67D-4879-9443-938A238BC37B}">
      <dsp:nvSpPr>
        <dsp:cNvPr id="0" name=""/>
        <dsp:cNvSpPr/>
      </dsp:nvSpPr>
      <dsp:spPr>
        <a:xfrm>
          <a:off x="1194114" y="952723"/>
          <a:ext cx="2125876" cy="901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Introduction </a:t>
          </a:r>
        </a:p>
      </dsp:txBody>
      <dsp:txXfrm>
        <a:off x="1194114" y="952723"/>
        <a:ext cx="2125876" cy="901887"/>
      </dsp:txXfrm>
    </dsp:sp>
    <dsp:sp modelId="{041BC306-277F-4D1E-B82A-FA769527E54C}">
      <dsp:nvSpPr>
        <dsp:cNvPr id="0" name=""/>
        <dsp:cNvSpPr/>
      </dsp:nvSpPr>
      <dsp:spPr>
        <a:xfrm>
          <a:off x="3690408" y="952723"/>
          <a:ext cx="901887" cy="9018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48EABB-7BFB-494C-9DA5-61A142F6AB1C}">
      <dsp:nvSpPr>
        <dsp:cNvPr id="0" name=""/>
        <dsp:cNvSpPr/>
      </dsp:nvSpPr>
      <dsp:spPr>
        <a:xfrm>
          <a:off x="3879805" y="1142120"/>
          <a:ext cx="523094" cy="5230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228AC2-8AB5-4CC4-B751-0126859CEA4E}">
      <dsp:nvSpPr>
        <dsp:cNvPr id="0" name=""/>
        <dsp:cNvSpPr/>
      </dsp:nvSpPr>
      <dsp:spPr>
        <a:xfrm>
          <a:off x="4785557" y="952723"/>
          <a:ext cx="2125876" cy="901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Research Question</a:t>
          </a:r>
        </a:p>
      </dsp:txBody>
      <dsp:txXfrm>
        <a:off x="4785557" y="952723"/>
        <a:ext cx="2125876" cy="901887"/>
      </dsp:txXfrm>
    </dsp:sp>
    <dsp:sp modelId="{169FCCEB-4A65-4D26-9302-BB83735884CF}">
      <dsp:nvSpPr>
        <dsp:cNvPr id="0" name=""/>
        <dsp:cNvSpPr/>
      </dsp:nvSpPr>
      <dsp:spPr>
        <a:xfrm>
          <a:off x="98966" y="3042320"/>
          <a:ext cx="901887" cy="9018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A3F234-0B94-439F-8F22-C414D8D34ED8}">
      <dsp:nvSpPr>
        <dsp:cNvPr id="0" name=""/>
        <dsp:cNvSpPr/>
      </dsp:nvSpPr>
      <dsp:spPr>
        <a:xfrm>
          <a:off x="288362" y="3231716"/>
          <a:ext cx="523094" cy="5230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290452-64C8-4771-9659-73E1E197F795}">
      <dsp:nvSpPr>
        <dsp:cNvPr id="0" name=""/>
        <dsp:cNvSpPr/>
      </dsp:nvSpPr>
      <dsp:spPr>
        <a:xfrm>
          <a:off x="1194114" y="3042320"/>
          <a:ext cx="2125876" cy="901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The Model</a:t>
          </a:r>
        </a:p>
      </dsp:txBody>
      <dsp:txXfrm>
        <a:off x="1194114" y="3042320"/>
        <a:ext cx="2125876" cy="901887"/>
      </dsp:txXfrm>
    </dsp:sp>
    <dsp:sp modelId="{393DA617-AE5C-442C-9764-3FB0FEE2D231}">
      <dsp:nvSpPr>
        <dsp:cNvPr id="0" name=""/>
        <dsp:cNvSpPr/>
      </dsp:nvSpPr>
      <dsp:spPr>
        <a:xfrm>
          <a:off x="3690408" y="3042320"/>
          <a:ext cx="901887" cy="9018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454E0E-DD9D-4587-8C45-9C92581BF366}">
      <dsp:nvSpPr>
        <dsp:cNvPr id="0" name=""/>
        <dsp:cNvSpPr/>
      </dsp:nvSpPr>
      <dsp:spPr>
        <a:xfrm>
          <a:off x="3879805" y="3231716"/>
          <a:ext cx="523094" cy="5230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C87B9C-640B-4926-81D0-A0C052F94E81}">
      <dsp:nvSpPr>
        <dsp:cNvPr id="0" name=""/>
        <dsp:cNvSpPr/>
      </dsp:nvSpPr>
      <dsp:spPr>
        <a:xfrm>
          <a:off x="4785557" y="3042320"/>
          <a:ext cx="2125876" cy="901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Equilibrium Analysis</a:t>
          </a:r>
        </a:p>
      </dsp:txBody>
      <dsp:txXfrm>
        <a:off x="4785557" y="3042320"/>
        <a:ext cx="2125876" cy="901887"/>
      </dsp:txXfrm>
    </dsp:sp>
    <dsp:sp modelId="{8877DFC3-1FB2-46C9-90BC-3039AC2DFC85}">
      <dsp:nvSpPr>
        <dsp:cNvPr id="0" name=""/>
        <dsp:cNvSpPr/>
      </dsp:nvSpPr>
      <dsp:spPr>
        <a:xfrm>
          <a:off x="98966" y="5131917"/>
          <a:ext cx="901887" cy="9018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8958FA-DC28-4F72-A0AF-123769A22337}">
      <dsp:nvSpPr>
        <dsp:cNvPr id="0" name=""/>
        <dsp:cNvSpPr/>
      </dsp:nvSpPr>
      <dsp:spPr>
        <a:xfrm>
          <a:off x="288362" y="5321313"/>
          <a:ext cx="523094" cy="52309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A64D73-3317-4D80-BAB0-F745EB2FD42D}">
      <dsp:nvSpPr>
        <dsp:cNvPr id="0" name=""/>
        <dsp:cNvSpPr/>
      </dsp:nvSpPr>
      <dsp:spPr>
        <a:xfrm>
          <a:off x="1194114" y="5131917"/>
          <a:ext cx="2125876" cy="901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Comparison </a:t>
          </a:r>
        </a:p>
      </dsp:txBody>
      <dsp:txXfrm>
        <a:off x="1194114" y="5131917"/>
        <a:ext cx="2125876" cy="901887"/>
      </dsp:txXfrm>
    </dsp:sp>
    <dsp:sp modelId="{368D76C4-A2D1-4DD4-93EE-2EFF40F02D37}">
      <dsp:nvSpPr>
        <dsp:cNvPr id="0" name=""/>
        <dsp:cNvSpPr/>
      </dsp:nvSpPr>
      <dsp:spPr>
        <a:xfrm>
          <a:off x="3690408" y="5131917"/>
          <a:ext cx="901887" cy="9018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309B6E-29BB-4792-97B8-18C9001D68FA}">
      <dsp:nvSpPr>
        <dsp:cNvPr id="0" name=""/>
        <dsp:cNvSpPr/>
      </dsp:nvSpPr>
      <dsp:spPr>
        <a:xfrm>
          <a:off x="3879805" y="5321313"/>
          <a:ext cx="523094" cy="52309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C28471-2E27-4E5D-84DC-EBAD13318D68}">
      <dsp:nvSpPr>
        <dsp:cNvPr id="0" name=""/>
        <dsp:cNvSpPr/>
      </dsp:nvSpPr>
      <dsp:spPr>
        <a:xfrm>
          <a:off x="4785557" y="5131917"/>
          <a:ext cx="2125876" cy="901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Discussion  </a:t>
          </a:r>
        </a:p>
      </dsp:txBody>
      <dsp:txXfrm>
        <a:off x="4785557" y="5131917"/>
        <a:ext cx="2125876" cy="901887"/>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1" y="0"/>
            <a:ext cx="7772975" cy="100584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633644" y="2657400"/>
            <a:ext cx="4512536" cy="2222782"/>
          </a:xfrm>
        </p:spPr>
        <p:txBody>
          <a:bodyPr anchor="b">
            <a:noAutofit/>
          </a:bodyPr>
          <a:lstStyle>
            <a:lvl1pPr algn="ctr">
              <a:defRPr sz="4080">
                <a:effectLst/>
              </a:defRPr>
            </a:lvl1pPr>
          </a:lstStyle>
          <a:p>
            <a:r>
              <a:rPr lang="en-US"/>
              <a:t>Click to edit Master title style</a:t>
            </a:r>
            <a:endParaRPr lang="en-US" dirty="0"/>
          </a:p>
        </p:txBody>
      </p:sp>
      <p:sp>
        <p:nvSpPr>
          <p:cNvPr id="3" name="Subtitle 2"/>
          <p:cNvSpPr>
            <a:spLocks noGrp="1"/>
          </p:cNvSpPr>
          <p:nvPr>
            <p:ph type="subTitle" idx="1"/>
          </p:nvPr>
        </p:nvSpPr>
        <p:spPr>
          <a:xfrm>
            <a:off x="1633644" y="5277547"/>
            <a:ext cx="4512536" cy="2020555"/>
          </a:xfrm>
        </p:spPr>
        <p:txBody>
          <a:bodyPr anchor="t">
            <a:normAutofit/>
          </a:bodyPr>
          <a:lstStyle>
            <a:lvl1pPr marL="0" indent="0" algn="ctr">
              <a:buNone/>
              <a:defRPr sz="1700">
                <a:solidFill>
                  <a:schemeClr val="tx1"/>
                </a:solidFill>
              </a:defRPr>
            </a:lvl1pPr>
            <a:lvl2pPr marL="388620" indent="0" algn="ctr">
              <a:buNone/>
              <a:defRPr>
                <a:solidFill>
                  <a:schemeClr val="tx1">
                    <a:tint val="75000"/>
                  </a:schemeClr>
                </a:solidFill>
              </a:defRPr>
            </a:lvl2pPr>
            <a:lvl3pPr marL="777240" indent="0" algn="ctr">
              <a:buNone/>
              <a:defRPr>
                <a:solidFill>
                  <a:schemeClr val="tx1">
                    <a:tint val="75000"/>
                  </a:schemeClr>
                </a:solidFill>
              </a:defRPr>
            </a:lvl3pPr>
            <a:lvl4pPr marL="1165860" indent="0" algn="ctr">
              <a:buNone/>
              <a:defRPr>
                <a:solidFill>
                  <a:schemeClr val="tx1">
                    <a:tint val="75000"/>
                  </a:schemeClr>
                </a:solidFill>
              </a:defRPr>
            </a:lvl4pPr>
            <a:lvl5pPr marL="1554480" indent="0" algn="ctr">
              <a:buNone/>
              <a:defRPr>
                <a:solidFill>
                  <a:schemeClr val="tx1">
                    <a:tint val="75000"/>
                  </a:schemeClr>
                </a:solidFill>
              </a:defRPr>
            </a:lvl5pPr>
            <a:lvl6pPr marL="1943100" indent="0" algn="ctr">
              <a:buNone/>
              <a:defRPr>
                <a:solidFill>
                  <a:schemeClr val="tx1">
                    <a:tint val="75000"/>
                  </a:schemeClr>
                </a:solidFill>
              </a:defRPr>
            </a:lvl6pPr>
            <a:lvl7pPr marL="2331720" indent="0" algn="ctr">
              <a:buNone/>
              <a:defRPr>
                <a:solidFill>
                  <a:schemeClr val="tx1">
                    <a:tint val="75000"/>
                  </a:schemeClr>
                </a:solidFill>
              </a:defRPr>
            </a:lvl7pPr>
            <a:lvl8pPr marL="2720340" indent="0" algn="ctr">
              <a:buNone/>
              <a:defRPr>
                <a:solidFill>
                  <a:schemeClr val="tx1">
                    <a:tint val="75000"/>
                  </a:schemeClr>
                </a:solidFill>
              </a:defRPr>
            </a:lvl8pPr>
            <a:lvl9pPr marL="310896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155604" y="7413416"/>
            <a:ext cx="572285" cy="409787"/>
          </a:xfrm>
        </p:spPr>
        <p:txBody>
          <a:bodyPr/>
          <a:lstStyle/>
          <a:p>
            <a:fld id="{1D8BD707-D9CF-40AE-B4C6-C98DA3205C09}" type="datetimeFigureOut">
              <a:rPr lang="en-US" smtClean="0"/>
              <a:t>1/3/2023</a:t>
            </a:fld>
            <a:endParaRPr lang="en-US"/>
          </a:p>
        </p:txBody>
      </p:sp>
      <p:sp>
        <p:nvSpPr>
          <p:cNvPr id="5" name="Footer Placeholder 4"/>
          <p:cNvSpPr>
            <a:spLocks noGrp="1"/>
          </p:cNvSpPr>
          <p:nvPr>
            <p:ph type="ftr" sz="quarter" idx="11"/>
          </p:nvPr>
        </p:nvSpPr>
        <p:spPr>
          <a:xfrm>
            <a:off x="1633644" y="7413416"/>
            <a:ext cx="3455131" cy="409787"/>
          </a:xfrm>
        </p:spPr>
        <p:txBody>
          <a:bodyPr/>
          <a:lstStyle/>
          <a:p>
            <a:endParaRPr lang="en-US"/>
          </a:p>
        </p:txBody>
      </p:sp>
      <p:sp>
        <p:nvSpPr>
          <p:cNvPr id="6" name="Slide Number Placeholder 5"/>
          <p:cNvSpPr>
            <a:spLocks noGrp="1"/>
          </p:cNvSpPr>
          <p:nvPr>
            <p:ph type="sldNum" sz="quarter" idx="12"/>
          </p:nvPr>
        </p:nvSpPr>
        <p:spPr>
          <a:xfrm>
            <a:off x="5794720" y="7413416"/>
            <a:ext cx="351461" cy="409787"/>
          </a:xfrm>
        </p:spPr>
        <p:txBody>
          <a:bodyPr/>
          <a:lstStyle/>
          <a:p>
            <a:pPr marL="38100">
              <a:lnSpc>
                <a:spcPts val="1140"/>
              </a:lnSpc>
            </a:pPr>
            <a:fld id="{81D60167-4931-47E6-BA6A-407CBD079E47}" type="slidenum">
              <a:rPr lang="en-US" spc="-25" smtClean="0"/>
              <a:t>‹#›</a:t>
            </a:fld>
            <a:endParaRPr lang="en-US" spc="-25" dirty="0"/>
          </a:p>
        </p:txBody>
      </p:sp>
      <p:cxnSp>
        <p:nvCxnSpPr>
          <p:cNvPr id="15" name="Straight Connector 14"/>
          <p:cNvCxnSpPr/>
          <p:nvPr/>
        </p:nvCxnSpPr>
        <p:spPr>
          <a:xfrm>
            <a:off x="1716851" y="5091283"/>
            <a:ext cx="43461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2613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0336" y="7062609"/>
            <a:ext cx="5778924" cy="831216"/>
          </a:xfrm>
        </p:spPr>
        <p:txBody>
          <a:bodyPr anchor="b">
            <a:normAutofit/>
          </a:bodyPr>
          <a:lstStyle>
            <a:lvl1pPr algn="ctr">
              <a:defRPr sz="204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72321" y="1514969"/>
            <a:ext cx="6027760" cy="4929861"/>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360"/>
            </a:lvl1pPr>
            <a:lvl2pPr marL="388620" indent="0">
              <a:buNone/>
              <a:defRPr sz="1360"/>
            </a:lvl2pPr>
            <a:lvl3pPr marL="777240" indent="0">
              <a:buNone/>
              <a:defRPr sz="1360"/>
            </a:lvl3pPr>
            <a:lvl4pPr marL="1165860" indent="0">
              <a:buNone/>
              <a:defRPr sz="1360"/>
            </a:lvl4pPr>
            <a:lvl5pPr marL="1554480" indent="0">
              <a:buNone/>
              <a:defRPr sz="1360"/>
            </a:lvl5pPr>
            <a:lvl6pPr marL="1943100" indent="0">
              <a:buNone/>
              <a:defRPr sz="1360"/>
            </a:lvl6pPr>
            <a:lvl7pPr marL="2331720" indent="0">
              <a:buNone/>
              <a:defRPr sz="1360"/>
            </a:lvl7pPr>
            <a:lvl8pPr marL="2720340" indent="0">
              <a:buNone/>
              <a:defRPr sz="1360"/>
            </a:lvl8pPr>
            <a:lvl9pPr marL="3108960" indent="0">
              <a:buNone/>
              <a:defRPr sz="1360"/>
            </a:lvl9pPr>
          </a:lstStyle>
          <a:p>
            <a:r>
              <a:rPr lang="en-US"/>
              <a:t>Click icon to add picture</a:t>
            </a:r>
            <a:endParaRPr lang="en-US" dirty="0"/>
          </a:p>
        </p:txBody>
      </p:sp>
      <p:sp>
        <p:nvSpPr>
          <p:cNvPr id="4" name="Text Placeholder 3"/>
          <p:cNvSpPr>
            <a:spLocks noGrp="1"/>
          </p:cNvSpPr>
          <p:nvPr>
            <p:ph type="body" sz="half" idx="2"/>
          </p:nvPr>
        </p:nvSpPr>
        <p:spPr>
          <a:xfrm>
            <a:off x="1000336" y="7893824"/>
            <a:ext cx="5778924" cy="724111"/>
          </a:xfrm>
        </p:spPr>
        <p:txBody>
          <a:bodyPr anchor="t">
            <a:normAutofit/>
          </a:bodyPr>
          <a:lstStyle>
            <a:lvl1pPr marL="0" indent="0" algn="ctr">
              <a:buNone/>
              <a:defRPr sz="1360"/>
            </a:lvl1pPr>
            <a:lvl2pPr marL="388620" indent="0">
              <a:buNone/>
              <a:defRPr sz="1020"/>
            </a:lvl2pPr>
            <a:lvl3pPr marL="777240" indent="0">
              <a:buNone/>
              <a:defRPr sz="850"/>
            </a:lvl3pPr>
            <a:lvl4pPr marL="1165860" indent="0">
              <a:buNone/>
              <a:defRPr sz="765"/>
            </a:lvl4pPr>
            <a:lvl5pPr marL="1554480" indent="0">
              <a:buNone/>
              <a:defRPr sz="765"/>
            </a:lvl5pPr>
            <a:lvl6pPr marL="1943100" indent="0">
              <a:buNone/>
              <a:defRPr sz="765"/>
            </a:lvl6pPr>
            <a:lvl7pPr marL="2331720" indent="0">
              <a:buNone/>
              <a:defRPr sz="765"/>
            </a:lvl7pPr>
            <a:lvl8pPr marL="2720340" indent="0">
              <a:buNone/>
              <a:defRPr sz="765"/>
            </a:lvl8pPr>
            <a:lvl9pPr marL="3108960" indent="0">
              <a:buNone/>
              <a:defRPr sz="76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38100">
              <a:lnSpc>
                <a:spcPts val="1140"/>
              </a:lnSpc>
            </a:pPr>
            <a:fld id="{81D60167-4931-47E6-BA6A-407CBD079E47}" type="slidenum">
              <a:rPr lang="en-US" spc="-25" smtClean="0"/>
              <a:t>‹#›</a:t>
            </a:fld>
            <a:endParaRPr lang="en-US" spc="-25" dirty="0"/>
          </a:p>
        </p:txBody>
      </p:sp>
    </p:spTree>
    <p:extLst>
      <p:ext uri="{BB962C8B-B14F-4D97-AF65-F5344CB8AC3E}">
        <p14:creationId xmlns:p14="http://schemas.microsoft.com/office/powerpoint/2010/main" val="4193600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000336" y="1330080"/>
            <a:ext cx="5778924" cy="4543528"/>
          </a:xfrm>
        </p:spPr>
        <p:txBody>
          <a:bodyPr anchor="ctr">
            <a:normAutofit/>
          </a:bodyPr>
          <a:lstStyle>
            <a:lvl1pPr algn="ctr">
              <a:defRPr sz="2720" b="0" cap="none"/>
            </a:lvl1pPr>
          </a:lstStyle>
          <a:p>
            <a:r>
              <a:rPr lang="en-US"/>
              <a:t>Click to edit Master title style</a:t>
            </a:r>
            <a:endParaRPr lang="en-US" dirty="0"/>
          </a:p>
        </p:txBody>
      </p:sp>
      <p:sp>
        <p:nvSpPr>
          <p:cNvPr id="3" name="Text Placeholder 2"/>
          <p:cNvSpPr>
            <a:spLocks noGrp="1"/>
          </p:cNvSpPr>
          <p:nvPr>
            <p:ph type="body" idx="1"/>
          </p:nvPr>
        </p:nvSpPr>
        <p:spPr>
          <a:xfrm>
            <a:off x="1000335" y="6270977"/>
            <a:ext cx="5778926" cy="2346963"/>
          </a:xfrm>
        </p:spPr>
        <p:txBody>
          <a:bodyPr anchor="ctr">
            <a:normAutofit/>
          </a:bodyPr>
          <a:lstStyle>
            <a:lvl1pPr marL="0" indent="0" algn="ctr">
              <a:buNone/>
              <a:defRPr sz="1700">
                <a:solidFill>
                  <a:schemeClr val="tx1"/>
                </a:solidFill>
              </a:defRPr>
            </a:lvl1pPr>
            <a:lvl2pPr marL="388620" indent="0">
              <a:buNone/>
              <a:defRPr sz="1530">
                <a:solidFill>
                  <a:schemeClr val="tx1">
                    <a:tint val="75000"/>
                  </a:schemeClr>
                </a:solidFill>
              </a:defRPr>
            </a:lvl2pPr>
            <a:lvl3pPr marL="777240" indent="0">
              <a:buNone/>
              <a:defRPr sz="1360">
                <a:solidFill>
                  <a:schemeClr val="tx1">
                    <a:tint val="75000"/>
                  </a:schemeClr>
                </a:solidFill>
              </a:defRPr>
            </a:lvl3pPr>
            <a:lvl4pPr marL="1165860" indent="0">
              <a:buNone/>
              <a:defRPr sz="1190">
                <a:solidFill>
                  <a:schemeClr val="tx1">
                    <a:tint val="75000"/>
                  </a:schemeClr>
                </a:solidFill>
              </a:defRPr>
            </a:lvl4pPr>
            <a:lvl5pPr marL="1554480" indent="0">
              <a:buNone/>
              <a:defRPr sz="1190">
                <a:solidFill>
                  <a:schemeClr val="tx1">
                    <a:tint val="75000"/>
                  </a:schemeClr>
                </a:solidFill>
              </a:defRPr>
            </a:lvl5pPr>
            <a:lvl6pPr marL="1943100" indent="0">
              <a:buNone/>
              <a:defRPr sz="1190">
                <a:solidFill>
                  <a:schemeClr val="tx1">
                    <a:tint val="75000"/>
                  </a:schemeClr>
                </a:solidFill>
              </a:defRPr>
            </a:lvl6pPr>
            <a:lvl7pPr marL="2331720" indent="0">
              <a:buNone/>
              <a:defRPr sz="1190">
                <a:solidFill>
                  <a:schemeClr val="tx1">
                    <a:tint val="75000"/>
                  </a:schemeClr>
                </a:solidFill>
              </a:defRPr>
            </a:lvl7pPr>
            <a:lvl8pPr marL="2720340" indent="0">
              <a:buNone/>
              <a:defRPr sz="1190">
                <a:solidFill>
                  <a:schemeClr val="tx1">
                    <a:tint val="75000"/>
                  </a:schemeClr>
                </a:solidFill>
              </a:defRPr>
            </a:lvl8pPr>
            <a:lvl9pPr marL="3108960" indent="0">
              <a:buNone/>
              <a:defRPr sz="119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38100">
              <a:lnSpc>
                <a:spcPts val="1140"/>
              </a:lnSpc>
            </a:pPr>
            <a:fld id="{81D60167-4931-47E6-BA6A-407CBD079E47}" type="slidenum">
              <a:rPr lang="en-US" spc="-25" smtClean="0"/>
              <a:t>‹#›</a:t>
            </a:fld>
            <a:endParaRPr lang="en-US" spc="-25" dirty="0"/>
          </a:p>
        </p:txBody>
      </p:sp>
      <p:cxnSp>
        <p:nvCxnSpPr>
          <p:cNvPr id="15" name="Straight Connector 14"/>
          <p:cNvCxnSpPr/>
          <p:nvPr/>
        </p:nvCxnSpPr>
        <p:spPr>
          <a:xfrm>
            <a:off x="1086696" y="6072292"/>
            <a:ext cx="561546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8318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34183" y="1440460"/>
            <a:ext cx="5440213" cy="3476980"/>
          </a:xfrm>
        </p:spPr>
        <p:txBody>
          <a:bodyPr anchor="ctr">
            <a:normAutofit/>
          </a:bodyPr>
          <a:lstStyle>
            <a:lvl1pPr algn="ctr">
              <a:defRPr sz="272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360170" y="4917439"/>
            <a:ext cx="5008878" cy="956168"/>
          </a:xfrm>
        </p:spPr>
        <p:txBody>
          <a:bodyPr anchor="ctr">
            <a:normAutofit/>
          </a:bodyPr>
          <a:lstStyle>
            <a:lvl1pPr marL="0" indent="0" algn="r">
              <a:buFontTx/>
              <a:buNone/>
              <a:defRPr sz="1530"/>
            </a:lvl1pPr>
            <a:lvl2pPr marL="388620" indent="0">
              <a:buFontTx/>
              <a:buNone/>
              <a:defRPr/>
            </a:lvl2pPr>
            <a:lvl3pPr marL="777240" indent="0">
              <a:buFontTx/>
              <a:buNone/>
              <a:defRPr/>
            </a:lvl3pPr>
            <a:lvl4pPr marL="1165860" indent="0">
              <a:buFontTx/>
              <a:buNone/>
              <a:defRPr/>
            </a:lvl4pPr>
            <a:lvl5pPr marL="1554480" indent="0">
              <a:buFontTx/>
              <a:buNone/>
              <a:defRPr/>
            </a:lvl5pPr>
          </a:lstStyle>
          <a:p>
            <a:pPr lvl="0"/>
            <a:r>
              <a:rPr lang="en-US"/>
              <a:t>Click to edit Master text styles</a:t>
            </a:r>
          </a:p>
        </p:txBody>
      </p:sp>
      <p:sp>
        <p:nvSpPr>
          <p:cNvPr id="3" name="Text Placeholder 2"/>
          <p:cNvSpPr>
            <a:spLocks noGrp="1"/>
          </p:cNvSpPr>
          <p:nvPr>
            <p:ph type="body" idx="1"/>
          </p:nvPr>
        </p:nvSpPr>
        <p:spPr>
          <a:xfrm>
            <a:off x="1000334" y="6370321"/>
            <a:ext cx="5778927" cy="2247618"/>
          </a:xfrm>
        </p:spPr>
        <p:txBody>
          <a:bodyPr anchor="ctr">
            <a:normAutofit/>
          </a:bodyPr>
          <a:lstStyle>
            <a:lvl1pPr marL="0" indent="0" algn="ctr">
              <a:buNone/>
              <a:defRPr sz="1700">
                <a:solidFill>
                  <a:schemeClr val="tx1"/>
                </a:solidFill>
              </a:defRPr>
            </a:lvl1pPr>
            <a:lvl2pPr marL="388620" indent="0">
              <a:buNone/>
              <a:defRPr sz="1530">
                <a:solidFill>
                  <a:schemeClr val="tx1">
                    <a:tint val="75000"/>
                  </a:schemeClr>
                </a:solidFill>
              </a:defRPr>
            </a:lvl2pPr>
            <a:lvl3pPr marL="777240" indent="0">
              <a:buNone/>
              <a:defRPr sz="1360">
                <a:solidFill>
                  <a:schemeClr val="tx1">
                    <a:tint val="75000"/>
                  </a:schemeClr>
                </a:solidFill>
              </a:defRPr>
            </a:lvl3pPr>
            <a:lvl4pPr marL="1165860" indent="0">
              <a:buNone/>
              <a:defRPr sz="1190">
                <a:solidFill>
                  <a:schemeClr val="tx1">
                    <a:tint val="75000"/>
                  </a:schemeClr>
                </a:solidFill>
              </a:defRPr>
            </a:lvl4pPr>
            <a:lvl5pPr marL="1554480" indent="0">
              <a:buNone/>
              <a:defRPr sz="1190">
                <a:solidFill>
                  <a:schemeClr val="tx1">
                    <a:tint val="75000"/>
                  </a:schemeClr>
                </a:solidFill>
              </a:defRPr>
            </a:lvl5pPr>
            <a:lvl6pPr marL="1943100" indent="0">
              <a:buNone/>
              <a:defRPr sz="1190">
                <a:solidFill>
                  <a:schemeClr val="tx1">
                    <a:tint val="75000"/>
                  </a:schemeClr>
                </a:solidFill>
              </a:defRPr>
            </a:lvl6pPr>
            <a:lvl7pPr marL="2331720" indent="0">
              <a:buNone/>
              <a:defRPr sz="1190">
                <a:solidFill>
                  <a:schemeClr val="tx1">
                    <a:tint val="75000"/>
                  </a:schemeClr>
                </a:solidFill>
              </a:defRPr>
            </a:lvl7pPr>
            <a:lvl8pPr marL="2720340" indent="0">
              <a:buNone/>
              <a:defRPr sz="1190">
                <a:solidFill>
                  <a:schemeClr val="tx1">
                    <a:tint val="75000"/>
                  </a:schemeClr>
                </a:solidFill>
              </a:defRPr>
            </a:lvl8pPr>
            <a:lvl9pPr marL="3108960" indent="0">
              <a:buNone/>
              <a:defRPr sz="119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38100">
              <a:lnSpc>
                <a:spcPts val="1140"/>
              </a:lnSpc>
            </a:pPr>
            <a:fld id="{81D60167-4931-47E6-BA6A-407CBD079E47}" type="slidenum">
              <a:rPr lang="en-US" spc="-25" smtClean="0"/>
              <a:t>‹#›</a:t>
            </a:fld>
            <a:endParaRPr lang="en-US" spc="-25" dirty="0"/>
          </a:p>
        </p:txBody>
      </p:sp>
      <p:sp>
        <p:nvSpPr>
          <p:cNvPr id="14" name="TextBox 13"/>
          <p:cNvSpPr txBox="1"/>
          <p:nvPr/>
        </p:nvSpPr>
        <p:spPr>
          <a:xfrm>
            <a:off x="722474" y="1327865"/>
            <a:ext cx="388721" cy="857671"/>
          </a:xfrm>
          <a:prstGeom prst="rect">
            <a:avLst/>
          </a:prstGeom>
        </p:spPr>
        <p:txBody>
          <a:bodyPr vert="horz" lIns="77724" tIns="38862" rIns="77724" bIns="38862" rtlCol="0" anchor="ctr">
            <a:noAutofit/>
          </a:bodyPr>
          <a:lstStyle/>
          <a:p>
            <a:pPr lvl="0"/>
            <a:r>
              <a:rPr lang="en-US" sz="6120" dirty="0">
                <a:solidFill>
                  <a:schemeClr val="tx1"/>
                </a:solidFill>
                <a:effectLst/>
              </a:rPr>
              <a:t>“</a:t>
            </a:r>
          </a:p>
        </p:txBody>
      </p:sp>
      <p:sp>
        <p:nvSpPr>
          <p:cNvPr id="15" name="TextBox 14"/>
          <p:cNvSpPr txBox="1"/>
          <p:nvPr/>
        </p:nvSpPr>
        <p:spPr>
          <a:xfrm>
            <a:off x="6488478" y="4147543"/>
            <a:ext cx="388721" cy="857671"/>
          </a:xfrm>
          <a:prstGeom prst="rect">
            <a:avLst/>
          </a:prstGeom>
        </p:spPr>
        <p:txBody>
          <a:bodyPr vert="horz" lIns="77724" tIns="38862" rIns="77724" bIns="38862" rtlCol="0" anchor="ctr">
            <a:noAutofit/>
          </a:bodyPr>
          <a:lstStyle/>
          <a:p>
            <a:pPr lvl="0" algn="r"/>
            <a:r>
              <a:rPr lang="en-US" sz="6120" dirty="0">
                <a:solidFill>
                  <a:schemeClr val="tx1"/>
                </a:solidFill>
                <a:effectLst/>
              </a:rPr>
              <a:t>”</a:t>
            </a:r>
          </a:p>
        </p:txBody>
      </p:sp>
      <p:cxnSp>
        <p:nvCxnSpPr>
          <p:cNvPr id="19" name="Straight Connector 18"/>
          <p:cNvCxnSpPr/>
          <p:nvPr/>
        </p:nvCxnSpPr>
        <p:spPr>
          <a:xfrm>
            <a:off x="1086696" y="6072292"/>
            <a:ext cx="560620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6609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000339" y="4852585"/>
            <a:ext cx="5778919" cy="2154240"/>
          </a:xfrm>
        </p:spPr>
        <p:txBody>
          <a:bodyPr anchor="b">
            <a:normAutofit/>
          </a:bodyPr>
          <a:lstStyle>
            <a:lvl1pPr algn="l">
              <a:defRPr sz="2720" b="0" cap="none"/>
            </a:lvl1pPr>
          </a:lstStyle>
          <a:p>
            <a:r>
              <a:rPr lang="en-US"/>
              <a:t>Click to edit Master title style</a:t>
            </a:r>
            <a:endParaRPr lang="en-US" dirty="0"/>
          </a:p>
        </p:txBody>
      </p:sp>
      <p:sp>
        <p:nvSpPr>
          <p:cNvPr id="3" name="Text Placeholder 2"/>
          <p:cNvSpPr>
            <a:spLocks noGrp="1"/>
          </p:cNvSpPr>
          <p:nvPr>
            <p:ph type="body" idx="1"/>
          </p:nvPr>
        </p:nvSpPr>
        <p:spPr>
          <a:xfrm>
            <a:off x="1000338" y="7006825"/>
            <a:ext cx="5778921" cy="1261920"/>
          </a:xfrm>
        </p:spPr>
        <p:txBody>
          <a:bodyPr anchor="t">
            <a:normAutofit/>
          </a:bodyPr>
          <a:lstStyle>
            <a:lvl1pPr marL="0" indent="0" algn="l">
              <a:buNone/>
              <a:defRPr sz="1530">
                <a:solidFill>
                  <a:schemeClr val="tx1"/>
                </a:solidFill>
              </a:defRPr>
            </a:lvl1pPr>
            <a:lvl2pPr marL="388620" indent="0">
              <a:buNone/>
              <a:defRPr sz="1530">
                <a:solidFill>
                  <a:schemeClr val="tx1">
                    <a:tint val="75000"/>
                  </a:schemeClr>
                </a:solidFill>
              </a:defRPr>
            </a:lvl2pPr>
            <a:lvl3pPr marL="777240" indent="0">
              <a:buNone/>
              <a:defRPr sz="1360">
                <a:solidFill>
                  <a:schemeClr val="tx1">
                    <a:tint val="75000"/>
                  </a:schemeClr>
                </a:solidFill>
              </a:defRPr>
            </a:lvl3pPr>
            <a:lvl4pPr marL="1165860" indent="0">
              <a:buNone/>
              <a:defRPr sz="1190">
                <a:solidFill>
                  <a:schemeClr val="tx1">
                    <a:tint val="75000"/>
                  </a:schemeClr>
                </a:solidFill>
              </a:defRPr>
            </a:lvl4pPr>
            <a:lvl5pPr marL="1554480" indent="0">
              <a:buNone/>
              <a:defRPr sz="1190">
                <a:solidFill>
                  <a:schemeClr val="tx1">
                    <a:tint val="75000"/>
                  </a:schemeClr>
                </a:solidFill>
              </a:defRPr>
            </a:lvl5pPr>
            <a:lvl6pPr marL="1943100" indent="0">
              <a:buNone/>
              <a:defRPr sz="1190">
                <a:solidFill>
                  <a:schemeClr val="tx1">
                    <a:tint val="75000"/>
                  </a:schemeClr>
                </a:solidFill>
              </a:defRPr>
            </a:lvl6pPr>
            <a:lvl7pPr marL="2331720" indent="0">
              <a:buNone/>
              <a:defRPr sz="1190">
                <a:solidFill>
                  <a:schemeClr val="tx1">
                    <a:tint val="75000"/>
                  </a:schemeClr>
                </a:solidFill>
              </a:defRPr>
            </a:lvl7pPr>
            <a:lvl8pPr marL="2720340" indent="0">
              <a:buNone/>
              <a:defRPr sz="1190">
                <a:solidFill>
                  <a:schemeClr val="tx1">
                    <a:tint val="75000"/>
                  </a:schemeClr>
                </a:solidFill>
              </a:defRPr>
            </a:lvl8pPr>
            <a:lvl9pPr marL="3108960" indent="0">
              <a:buNone/>
              <a:defRPr sz="119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38100">
              <a:lnSpc>
                <a:spcPts val="1140"/>
              </a:lnSpc>
            </a:pPr>
            <a:fld id="{81D60167-4931-47E6-BA6A-407CBD079E47}" type="slidenum">
              <a:rPr lang="en-US" spc="-25" smtClean="0"/>
              <a:t>‹#›</a:t>
            </a:fld>
            <a:endParaRPr lang="en-US" spc="-25" dirty="0"/>
          </a:p>
        </p:txBody>
      </p:sp>
    </p:spTree>
    <p:extLst>
      <p:ext uri="{BB962C8B-B14F-4D97-AF65-F5344CB8AC3E}">
        <p14:creationId xmlns:p14="http://schemas.microsoft.com/office/powerpoint/2010/main" val="2064819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98004" y="1440460"/>
            <a:ext cx="5376393" cy="3290713"/>
          </a:xfrm>
        </p:spPr>
        <p:txBody>
          <a:bodyPr anchor="ctr">
            <a:normAutofit/>
          </a:bodyPr>
          <a:lstStyle>
            <a:lvl1pPr algn="ctr">
              <a:defRPr sz="272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000338" y="5337658"/>
            <a:ext cx="5778921" cy="1300886"/>
          </a:xfrm>
        </p:spPr>
        <p:txBody>
          <a:bodyPr anchor="b">
            <a:normAutofit/>
          </a:bodyPr>
          <a:lstStyle>
            <a:lvl1pPr marL="0" indent="0" algn="l">
              <a:spcBef>
                <a:spcPts val="0"/>
              </a:spcBef>
              <a:buNone/>
              <a:defRPr sz="1700">
                <a:solidFill>
                  <a:schemeClr val="tx1"/>
                </a:solidFill>
              </a:defRPr>
            </a:lvl1pPr>
            <a:lvl2pPr marL="388620" indent="0">
              <a:buNone/>
              <a:defRPr sz="1530">
                <a:solidFill>
                  <a:schemeClr val="tx1">
                    <a:tint val="75000"/>
                  </a:schemeClr>
                </a:solidFill>
              </a:defRPr>
            </a:lvl2pPr>
            <a:lvl3pPr marL="777240" indent="0">
              <a:buNone/>
              <a:defRPr sz="1360">
                <a:solidFill>
                  <a:schemeClr val="tx1">
                    <a:tint val="75000"/>
                  </a:schemeClr>
                </a:solidFill>
              </a:defRPr>
            </a:lvl3pPr>
            <a:lvl4pPr marL="1165860" indent="0">
              <a:buNone/>
              <a:defRPr sz="1190">
                <a:solidFill>
                  <a:schemeClr val="tx1">
                    <a:tint val="75000"/>
                  </a:schemeClr>
                </a:solidFill>
              </a:defRPr>
            </a:lvl4pPr>
            <a:lvl5pPr marL="1554480" indent="0">
              <a:buNone/>
              <a:defRPr sz="1190">
                <a:solidFill>
                  <a:schemeClr val="tx1">
                    <a:tint val="75000"/>
                  </a:schemeClr>
                </a:solidFill>
              </a:defRPr>
            </a:lvl5pPr>
            <a:lvl6pPr marL="1943100" indent="0">
              <a:buNone/>
              <a:defRPr sz="1190">
                <a:solidFill>
                  <a:schemeClr val="tx1">
                    <a:tint val="75000"/>
                  </a:schemeClr>
                </a:solidFill>
              </a:defRPr>
            </a:lvl6pPr>
            <a:lvl7pPr marL="2331720" indent="0">
              <a:buNone/>
              <a:defRPr sz="1190">
                <a:solidFill>
                  <a:schemeClr val="tx1">
                    <a:tint val="75000"/>
                  </a:schemeClr>
                </a:solidFill>
              </a:defRPr>
            </a:lvl7pPr>
            <a:lvl8pPr marL="2720340" indent="0">
              <a:buNone/>
              <a:defRPr sz="1190">
                <a:solidFill>
                  <a:schemeClr val="tx1">
                    <a:tint val="75000"/>
                  </a:schemeClr>
                </a:solidFill>
              </a:defRPr>
            </a:lvl8pPr>
            <a:lvl9pPr marL="3108960" indent="0">
              <a:buNone/>
              <a:defRPr sz="119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000335" y="6643511"/>
            <a:ext cx="5778926" cy="1974427"/>
          </a:xfrm>
        </p:spPr>
        <p:txBody>
          <a:bodyPr anchor="t">
            <a:normAutofit/>
          </a:bodyPr>
          <a:lstStyle>
            <a:lvl1pPr marL="0" indent="0" algn="l">
              <a:buNone/>
              <a:defRPr sz="1360">
                <a:solidFill>
                  <a:schemeClr val="tx1"/>
                </a:solidFill>
              </a:defRPr>
            </a:lvl1pPr>
            <a:lvl2pPr marL="388620" indent="0">
              <a:buNone/>
              <a:defRPr sz="1360">
                <a:solidFill>
                  <a:schemeClr val="tx1">
                    <a:tint val="75000"/>
                  </a:schemeClr>
                </a:solidFill>
              </a:defRPr>
            </a:lvl2pPr>
            <a:lvl3pPr marL="777240" indent="0">
              <a:buNone/>
              <a:defRPr sz="1360">
                <a:solidFill>
                  <a:schemeClr val="tx1">
                    <a:tint val="75000"/>
                  </a:schemeClr>
                </a:solidFill>
              </a:defRPr>
            </a:lvl3pPr>
            <a:lvl4pPr marL="1165860" indent="0">
              <a:buNone/>
              <a:defRPr sz="1190">
                <a:solidFill>
                  <a:schemeClr val="tx1">
                    <a:tint val="75000"/>
                  </a:schemeClr>
                </a:solidFill>
              </a:defRPr>
            </a:lvl4pPr>
            <a:lvl5pPr marL="1554480" indent="0">
              <a:buNone/>
              <a:defRPr sz="1190">
                <a:solidFill>
                  <a:schemeClr val="tx1">
                    <a:tint val="75000"/>
                  </a:schemeClr>
                </a:solidFill>
              </a:defRPr>
            </a:lvl5pPr>
            <a:lvl6pPr marL="1943100" indent="0">
              <a:buNone/>
              <a:defRPr sz="1190">
                <a:solidFill>
                  <a:schemeClr val="tx1">
                    <a:tint val="75000"/>
                  </a:schemeClr>
                </a:solidFill>
              </a:defRPr>
            </a:lvl6pPr>
            <a:lvl7pPr marL="2331720" indent="0">
              <a:buNone/>
              <a:defRPr sz="1190">
                <a:solidFill>
                  <a:schemeClr val="tx1">
                    <a:tint val="75000"/>
                  </a:schemeClr>
                </a:solidFill>
              </a:defRPr>
            </a:lvl7pPr>
            <a:lvl8pPr marL="2720340" indent="0">
              <a:buNone/>
              <a:defRPr sz="1190">
                <a:solidFill>
                  <a:schemeClr val="tx1">
                    <a:tint val="75000"/>
                  </a:schemeClr>
                </a:solidFill>
              </a:defRPr>
            </a:lvl8pPr>
            <a:lvl9pPr marL="3108960" indent="0">
              <a:buNone/>
              <a:defRPr sz="119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38100">
              <a:lnSpc>
                <a:spcPts val="1140"/>
              </a:lnSpc>
            </a:pPr>
            <a:fld id="{81D60167-4931-47E6-BA6A-407CBD079E47}" type="slidenum">
              <a:rPr lang="en-US" spc="-25" smtClean="0"/>
              <a:t>‹#›</a:t>
            </a:fld>
            <a:endParaRPr lang="en-US" spc="-25" dirty="0"/>
          </a:p>
        </p:txBody>
      </p:sp>
      <p:sp>
        <p:nvSpPr>
          <p:cNvPr id="12" name="TextBox 11"/>
          <p:cNvSpPr txBox="1"/>
          <p:nvPr/>
        </p:nvSpPr>
        <p:spPr>
          <a:xfrm>
            <a:off x="746352" y="1315446"/>
            <a:ext cx="388721" cy="857671"/>
          </a:xfrm>
          <a:prstGeom prst="rect">
            <a:avLst/>
          </a:prstGeom>
        </p:spPr>
        <p:txBody>
          <a:bodyPr vert="horz" lIns="77724" tIns="38862" rIns="77724" bIns="38862" rtlCol="0" anchor="ctr">
            <a:noAutofit/>
          </a:bodyPr>
          <a:lstStyle/>
          <a:p>
            <a:pPr lvl="0"/>
            <a:r>
              <a:rPr lang="en-US" sz="6800" dirty="0">
                <a:solidFill>
                  <a:schemeClr val="tx1"/>
                </a:solidFill>
                <a:effectLst/>
              </a:rPr>
              <a:t>“</a:t>
            </a:r>
          </a:p>
        </p:txBody>
      </p:sp>
      <p:sp>
        <p:nvSpPr>
          <p:cNvPr id="13" name="TextBox 12"/>
          <p:cNvSpPr txBox="1"/>
          <p:nvPr/>
        </p:nvSpPr>
        <p:spPr>
          <a:xfrm>
            <a:off x="6502327" y="3824668"/>
            <a:ext cx="388721" cy="857671"/>
          </a:xfrm>
          <a:prstGeom prst="rect">
            <a:avLst/>
          </a:prstGeom>
        </p:spPr>
        <p:txBody>
          <a:bodyPr vert="horz" lIns="77724" tIns="38862" rIns="77724" bIns="38862" rtlCol="0" anchor="ctr">
            <a:noAutofit/>
          </a:bodyPr>
          <a:lstStyle/>
          <a:p>
            <a:pPr lvl="0" algn="r"/>
            <a:r>
              <a:rPr lang="en-US" sz="6800" dirty="0">
                <a:solidFill>
                  <a:schemeClr val="tx1"/>
                </a:solidFill>
                <a:effectLst/>
              </a:rPr>
              <a:t>”</a:t>
            </a:r>
          </a:p>
        </p:txBody>
      </p:sp>
      <p:cxnSp>
        <p:nvCxnSpPr>
          <p:cNvPr id="26" name="Straight Connector 25"/>
          <p:cNvCxnSpPr/>
          <p:nvPr/>
        </p:nvCxnSpPr>
        <p:spPr>
          <a:xfrm>
            <a:off x="1086696" y="5029200"/>
            <a:ext cx="560620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5811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000335" y="1440460"/>
            <a:ext cx="5778924" cy="3365218"/>
          </a:xfrm>
        </p:spPr>
        <p:txBody>
          <a:bodyPr vert="horz" lIns="91440" tIns="45720" rIns="91440" bIns="45720" rtlCol="0" anchor="ctr">
            <a:normAutofit/>
          </a:bodyPr>
          <a:lstStyle>
            <a:lvl1pPr>
              <a:defRPr lang="en-US" sz="272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000338" y="5230368"/>
            <a:ext cx="5778921" cy="1327709"/>
          </a:xfrm>
        </p:spPr>
        <p:txBody>
          <a:bodyPr anchor="b">
            <a:normAutofit/>
          </a:bodyPr>
          <a:lstStyle>
            <a:lvl1pPr marL="0" indent="0" algn="l">
              <a:spcBef>
                <a:spcPts val="0"/>
              </a:spcBef>
              <a:buNone/>
              <a:defRPr sz="1700">
                <a:solidFill>
                  <a:schemeClr val="tx1"/>
                </a:solidFill>
              </a:defRPr>
            </a:lvl1pPr>
            <a:lvl2pPr marL="388620" indent="0">
              <a:buNone/>
              <a:defRPr sz="1530">
                <a:solidFill>
                  <a:schemeClr val="tx1">
                    <a:tint val="75000"/>
                  </a:schemeClr>
                </a:solidFill>
              </a:defRPr>
            </a:lvl2pPr>
            <a:lvl3pPr marL="777240" indent="0">
              <a:buNone/>
              <a:defRPr sz="1360">
                <a:solidFill>
                  <a:schemeClr val="tx1">
                    <a:tint val="75000"/>
                  </a:schemeClr>
                </a:solidFill>
              </a:defRPr>
            </a:lvl3pPr>
            <a:lvl4pPr marL="1165860" indent="0">
              <a:buNone/>
              <a:defRPr sz="1190">
                <a:solidFill>
                  <a:schemeClr val="tx1">
                    <a:tint val="75000"/>
                  </a:schemeClr>
                </a:solidFill>
              </a:defRPr>
            </a:lvl4pPr>
            <a:lvl5pPr marL="1554480" indent="0">
              <a:buNone/>
              <a:defRPr sz="1190">
                <a:solidFill>
                  <a:schemeClr val="tx1">
                    <a:tint val="75000"/>
                  </a:schemeClr>
                </a:solidFill>
              </a:defRPr>
            </a:lvl5pPr>
            <a:lvl6pPr marL="1943100" indent="0">
              <a:buNone/>
              <a:defRPr sz="1190">
                <a:solidFill>
                  <a:schemeClr val="tx1">
                    <a:tint val="75000"/>
                  </a:schemeClr>
                </a:solidFill>
              </a:defRPr>
            </a:lvl6pPr>
            <a:lvl7pPr marL="2331720" indent="0">
              <a:buNone/>
              <a:defRPr sz="1190">
                <a:solidFill>
                  <a:schemeClr val="tx1">
                    <a:tint val="75000"/>
                  </a:schemeClr>
                </a:solidFill>
              </a:defRPr>
            </a:lvl7pPr>
            <a:lvl8pPr marL="2720340" indent="0">
              <a:buNone/>
              <a:defRPr sz="1190">
                <a:solidFill>
                  <a:schemeClr val="tx1">
                    <a:tint val="75000"/>
                  </a:schemeClr>
                </a:solidFill>
              </a:defRPr>
            </a:lvl8pPr>
            <a:lvl9pPr marL="3108960" indent="0">
              <a:buNone/>
              <a:defRPr sz="119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000336" y="6556587"/>
            <a:ext cx="5778924" cy="2061352"/>
          </a:xfrm>
        </p:spPr>
        <p:txBody>
          <a:bodyPr anchor="t">
            <a:normAutofit/>
          </a:bodyPr>
          <a:lstStyle>
            <a:lvl1pPr marL="0" indent="0" algn="l">
              <a:buNone/>
              <a:defRPr sz="1360">
                <a:solidFill>
                  <a:schemeClr val="tx1"/>
                </a:solidFill>
              </a:defRPr>
            </a:lvl1pPr>
            <a:lvl2pPr marL="388620" indent="0">
              <a:buNone/>
              <a:defRPr sz="1360">
                <a:solidFill>
                  <a:schemeClr val="tx1">
                    <a:tint val="75000"/>
                  </a:schemeClr>
                </a:solidFill>
              </a:defRPr>
            </a:lvl2pPr>
            <a:lvl3pPr marL="777240" indent="0">
              <a:buNone/>
              <a:defRPr sz="1360">
                <a:solidFill>
                  <a:schemeClr val="tx1">
                    <a:tint val="75000"/>
                  </a:schemeClr>
                </a:solidFill>
              </a:defRPr>
            </a:lvl3pPr>
            <a:lvl4pPr marL="1165860" indent="0">
              <a:buNone/>
              <a:defRPr sz="1190">
                <a:solidFill>
                  <a:schemeClr val="tx1">
                    <a:tint val="75000"/>
                  </a:schemeClr>
                </a:solidFill>
              </a:defRPr>
            </a:lvl4pPr>
            <a:lvl5pPr marL="1554480" indent="0">
              <a:buNone/>
              <a:defRPr sz="1190">
                <a:solidFill>
                  <a:schemeClr val="tx1">
                    <a:tint val="75000"/>
                  </a:schemeClr>
                </a:solidFill>
              </a:defRPr>
            </a:lvl5pPr>
            <a:lvl6pPr marL="1943100" indent="0">
              <a:buNone/>
              <a:defRPr sz="1190">
                <a:solidFill>
                  <a:schemeClr val="tx1">
                    <a:tint val="75000"/>
                  </a:schemeClr>
                </a:solidFill>
              </a:defRPr>
            </a:lvl6pPr>
            <a:lvl7pPr marL="2331720" indent="0">
              <a:buNone/>
              <a:defRPr sz="1190">
                <a:solidFill>
                  <a:schemeClr val="tx1">
                    <a:tint val="75000"/>
                  </a:schemeClr>
                </a:solidFill>
              </a:defRPr>
            </a:lvl7pPr>
            <a:lvl8pPr marL="2720340" indent="0">
              <a:buNone/>
              <a:defRPr sz="1190">
                <a:solidFill>
                  <a:schemeClr val="tx1">
                    <a:tint val="75000"/>
                  </a:schemeClr>
                </a:solidFill>
              </a:defRPr>
            </a:lvl8pPr>
            <a:lvl9pPr marL="3108960" indent="0">
              <a:buNone/>
              <a:defRPr sz="119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38100">
              <a:lnSpc>
                <a:spcPts val="1140"/>
              </a:lnSpc>
            </a:pPr>
            <a:fld id="{81D60167-4931-47E6-BA6A-407CBD079E47}" type="slidenum">
              <a:rPr lang="en-US" spc="-25" smtClean="0"/>
              <a:t>‹#›</a:t>
            </a:fld>
            <a:endParaRPr lang="en-US" spc="-25" dirty="0"/>
          </a:p>
        </p:txBody>
      </p:sp>
      <p:cxnSp>
        <p:nvCxnSpPr>
          <p:cNvPr id="15" name="Straight Connector 14"/>
          <p:cNvCxnSpPr/>
          <p:nvPr/>
        </p:nvCxnSpPr>
        <p:spPr>
          <a:xfrm>
            <a:off x="1086699" y="5029200"/>
            <a:ext cx="56154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8585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00335" y="3652199"/>
            <a:ext cx="5778926" cy="496574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38100">
              <a:lnSpc>
                <a:spcPts val="1140"/>
              </a:lnSpc>
            </a:pPr>
            <a:fld id="{81D60167-4931-47E6-BA6A-407CBD079E47}" type="slidenum">
              <a:rPr lang="en-US" spc="-25" smtClean="0"/>
              <a:t>‹#›</a:t>
            </a:fld>
            <a:endParaRPr lang="en-US" spc="-25" dirty="0"/>
          </a:p>
        </p:txBody>
      </p:sp>
      <p:cxnSp>
        <p:nvCxnSpPr>
          <p:cNvPr id="14" name="Straight Connector 13"/>
          <p:cNvCxnSpPr/>
          <p:nvPr/>
        </p:nvCxnSpPr>
        <p:spPr>
          <a:xfrm>
            <a:off x="1086696" y="3453516"/>
            <a:ext cx="561546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7996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3167" y="1330081"/>
            <a:ext cx="1376091" cy="728785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00337" y="1330081"/>
            <a:ext cx="4178183" cy="728785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38100">
              <a:lnSpc>
                <a:spcPts val="1140"/>
              </a:lnSpc>
            </a:pPr>
            <a:fld id="{81D60167-4931-47E6-BA6A-407CBD079E47}" type="slidenum">
              <a:rPr lang="en-US" spc="-25" smtClean="0"/>
              <a:t>‹#›</a:t>
            </a:fld>
            <a:endParaRPr lang="en-US" spc="-25" dirty="0"/>
          </a:p>
        </p:txBody>
      </p:sp>
      <p:cxnSp>
        <p:nvCxnSpPr>
          <p:cNvPr id="14" name="Straight Connector 13"/>
          <p:cNvCxnSpPr/>
          <p:nvPr/>
        </p:nvCxnSpPr>
        <p:spPr>
          <a:xfrm>
            <a:off x="5308685" y="1330081"/>
            <a:ext cx="0" cy="7287856"/>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2606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86695" y="3455848"/>
            <a:ext cx="560620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38100">
              <a:lnSpc>
                <a:spcPts val="1140"/>
              </a:lnSpc>
            </a:pPr>
            <a:fld id="{81D60167-4931-47E6-BA6A-407CBD079E47}" type="slidenum">
              <a:rPr lang="en-US" spc="-25" smtClean="0"/>
              <a:t>‹#›</a:t>
            </a:fld>
            <a:endParaRPr lang="en-US" spc="-25" dirty="0"/>
          </a:p>
        </p:txBody>
      </p:sp>
    </p:spTree>
    <p:extLst>
      <p:ext uri="{BB962C8B-B14F-4D97-AF65-F5344CB8AC3E}">
        <p14:creationId xmlns:p14="http://schemas.microsoft.com/office/powerpoint/2010/main" val="2167850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86695" y="2407406"/>
            <a:ext cx="5606204" cy="2673021"/>
          </a:xfrm>
        </p:spPr>
        <p:txBody>
          <a:bodyPr anchor="b">
            <a:normAutofit/>
          </a:bodyPr>
          <a:lstStyle>
            <a:lvl1pPr algn="ctr">
              <a:defRPr sz="3400" b="0" cap="none"/>
            </a:lvl1pPr>
          </a:lstStyle>
          <a:p>
            <a:r>
              <a:rPr lang="en-US"/>
              <a:t>Click to edit Master title style</a:t>
            </a:r>
            <a:endParaRPr lang="en-US" dirty="0"/>
          </a:p>
        </p:txBody>
      </p:sp>
      <p:sp>
        <p:nvSpPr>
          <p:cNvPr id="3" name="Text Placeholder 2"/>
          <p:cNvSpPr>
            <a:spLocks noGrp="1"/>
          </p:cNvSpPr>
          <p:nvPr>
            <p:ph type="body" idx="1"/>
          </p:nvPr>
        </p:nvSpPr>
        <p:spPr>
          <a:xfrm>
            <a:off x="1086695" y="5477794"/>
            <a:ext cx="5606204" cy="1598689"/>
          </a:xfrm>
        </p:spPr>
        <p:txBody>
          <a:bodyPr anchor="t">
            <a:normAutofit/>
          </a:bodyPr>
          <a:lstStyle>
            <a:lvl1pPr marL="0" indent="0" algn="ctr">
              <a:buNone/>
              <a:defRPr sz="2040">
                <a:solidFill>
                  <a:schemeClr val="tx1"/>
                </a:solidFill>
              </a:defRPr>
            </a:lvl1pPr>
            <a:lvl2pPr marL="388620" indent="0">
              <a:buNone/>
              <a:defRPr sz="1530">
                <a:solidFill>
                  <a:schemeClr val="tx1">
                    <a:tint val="75000"/>
                  </a:schemeClr>
                </a:solidFill>
              </a:defRPr>
            </a:lvl2pPr>
            <a:lvl3pPr marL="777240" indent="0">
              <a:buNone/>
              <a:defRPr sz="1360">
                <a:solidFill>
                  <a:schemeClr val="tx1">
                    <a:tint val="75000"/>
                  </a:schemeClr>
                </a:solidFill>
              </a:defRPr>
            </a:lvl3pPr>
            <a:lvl4pPr marL="1165860" indent="0">
              <a:buNone/>
              <a:defRPr sz="1190">
                <a:solidFill>
                  <a:schemeClr val="tx1">
                    <a:tint val="75000"/>
                  </a:schemeClr>
                </a:solidFill>
              </a:defRPr>
            </a:lvl4pPr>
            <a:lvl5pPr marL="1554480" indent="0">
              <a:buNone/>
              <a:defRPr sz="1190">
                <a:solidFill>
                  <a:schemeClr val="tx1">
                    <a:tint val="75000"/>
                  </a:schemeClr>
                </a:solidFill>
              </a:defRPr>
            </a:lvl5pPr>
            <a:lvl6pPr marL="1943100" indent="0">
              <a:buNone/>
              <a:defRPr sz="1190">
                <a:solidFill>
                  <a:schemeClr val="tx1">
                    <a:tint val="75000"/>
                  </a:schemeClr>
                </a:solidFill>
              </a:defRPr>
            </a:lvl6pPr>
            <a:lvl7pPr marL="2331720" indent="0">
              <a:buNone/>
              <a:defRPr sz="1190">
                <a:solidFill>
                  <a:schemeClr val="tx1">
                    <a:tint val="75000"/>
                  </a:schemeClr>
                </a:solidFill>
              </a:defRPr>
            </a:lvl7pPr>
            <a:lvl8pPr marL="2720340" indent="0">
              <a:buNone/>
              <a:defRPr sz="1190">
                <a:solidFill>
                  <a:schemeClr val="tx1">
                    <a:tint val="75000"/>
                  </a:schemeClr>
                </a:solidFill>
              </a:defRPr>
            </a:lvl8pPr>
            <a:lvl9pPr marL="3108960" indent="0">
              <a:buNone/>
              <a:defRPr sz="119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38100">
              <a:lnSpc>
                <a:spcPts val="1140"/>
              </a:lnSpc>
            </a:pPr>
            <a:fld id="{81D60167-4931-47E6-BA6A-407CBD079E47}" type="slidenum">
              <a:rPr lang="en-US" spc="-25" smtClean="0"/>
              <a:t>‹#›</a:t>
            </a:fld>
            <a:endParaRPr lang="en-US" spc="-25" dirty="0"/>
          </a:p>
        </p:txBody>
      </p:sp>
      <p:cxnSp>
        <p:nvCxnSpPr>
          <p:cNvPr id="31" name="Straight Connector 30"/>
          <p:cNvCxnSpPr/>
          <p:nvPr/>
        </p:nvCxnSpPr>
        <p:spPr>
          <a:xfrm>
            <a:off x="1086697" y="5279108"/>
            <a:ext cx="560620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8042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86695" y="3455848"/>
            <a:ext cx="560620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000336" y="1342495"/>
            <a:ext cx="5778924" cy="19123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00336" y="3647847"/>
            <a:ext cx="2836926" cy="50560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48379" y="3647847"/>
            <a:ext cx="2836926" cy="50560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38100">
              <a:lnSpc>
                <a:spcPts val="1140"/>
              </a:lnSpc>
            </a:pPr>
            <a:fld id="{81D60167-4931-47E6-BA6A-407CBD079E47}" type="slidenum">
              <a:rPr lang="en-US" spc="-25" smtClean="0"/>
              <a:t>‹#›</a:t>
            </a:fld>
            <a:endParaRPr lang="en-US" spc="-25" dirty="0"/>
          </a:p>
        </p:txBody>
      </p:sp>
    </p:spTree>
    <p:extLst>
      <p:ext uri="{BB962C8B-B14F-4D97-AF65-F5344CB8AC3E}">
        <p14:creationId xmlns:p14="http://schemas.microsoft.com/office/powerpoint/2010/main" val="2174784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0338" y="3899182"/>
            <a:ext cx="2836926" cy="845184"/>
          </a:xfrm>
        </p:spPr>
        <p:txBody>
          <a:bodyPr anchor="b">
            <a:noAutofit/>
          </a:bodyPr>
          <a:lstStyle>
            <a:lvl1pPr marL="0" indent="0">
              <a:buNone/>
              <a:defRPr sz="2040" b="0">
                <a:solidFill>
                  <a:schemeClr val="accent1"/>
                </a:solidFill>
              </a:defRPr>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1000338" y="4756786"/>
            <a:ext cx="2836926" cy="396971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45557" y="3899182"/>
            <a:ext cx="2836926" cy="845184"/>
          </a:xfrm>
        </p:spPr>
        <p:txBody>
          <a:bodyPr anchor="b">
            <a:noAutofit/>
          </a:bodyPr>
          <a:lstStyle>
            <a:lvl1pPr marL="0" indent="0">
              <a:buNone/>
              <a:defRPr sz="2040" b="0">
                <a:solidFill>
                  <a:schemeClr val="accent1"/>
                </a:solidFill>
              </a:defRPr>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45557" y="4756786"/>
            <a:ext cx="2836926" cy="396971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38100">
              <a:lnSpc>
                <a:spcPts val="1140"/>
              </a:lnSpc>
            </a:pPr>
            <a:fld id="{81D60167-4931-47E6-BA6A-407CBD079E47}" type="slidenum">
              <a:rPr lang="en-US" spc="-25" smtClean="0"/>
              <a:t>‹#›</a:t>
            </a:fld>
            <a:endParaRPr lang="en-US" spc="-25" dirty="0"/>
          </a:p>
        </p:txBody>
      </p:sp>
      <p:cxnSp>
        <p:nvCxnSpPr>
          <p:cNvPr id="41" name="Straight Connector 40"/>
          <p:cNvCxnSpPr/>
          <p:nvPr/>
        </p:nvCxnSpPr>
        <p:spPr>
          <a:xfrm>
            <a:off x="1086696" y="3453516"/>
            <a:ext cx="560620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440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0336" y="1342495"/>
            <a:ext cx="5778925" cy="1912338"/>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38100">
              <a:lnSpc>
                <a:spcPts val="1140"/>
              </a:lnSpc>
            </a:pPr>
            <a:fld id="{81D60167-4931-47E6-BA6A-407CBD079E47}" type="slidenum">
              <a:rPr lang="en-US" spc="-25" smtClean="0"/>
              <a:t>‹#›</a:t>
            </a:fld>
            <a:endParaRPr lang="en-US" spc="-25" dirty="0"/>
          </a:p>
        </p:txBody>
      </p:sp>
      <p:cxnSp>
        <p:nvCxnSpPr>
          <p:cNvPr id="14" name="Straight Connector 13"/>
          <p:cNvCxnSpPr/>
          <p:nvPr/>
        </p:nvCxnSpPr>
        <p:spPr>
          <a:xfrm>
            <a:off x="1086696" y="3453516"/>
            <a:ext cx="560620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8919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38100">
              <a:lnSpc>
                <a:spcPts val="1140"/>
              </a:lnSpc>
            </a:pPr>
            <a:fld id="{81D60167-4931-47E6-BA6A-407CBD079E47}" type="slidenum">
              <a:rPr lang="en-US" spc="-25" smtClean="0"/>
              <a:t>‹#›</a:t>
            </a:fld>
            <a:endParaRPr lang="en-US" spc="-25" dirty="0"/>
          </a:p>
        </p:txBody>
      </p:sp>
    </p:spTree>
    <p:extLst>
      <p:ext uri="{BB962C8B-B14F-4D97-AF65-F5344CB8AC3E}">
        <p14:creationId xmlns:p14="http://schemas.microsoft.com/office/powerpoint/2010/main" val="2348277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0335" y="2036517"/>
            <a:ext cx="2156278" cy="2011680"/>
          </a:xfrm>
        </p:spPr>
        <p:txBody>
          <a:bodyPr anchor="b">
            <a:normAutofit/>
          </a:bodyPr>
          <a:lstStyle>
            <a:lvl1pPr algn="ctr">
              <a:defRPr sz="2040" b="0"/>
            </a:lvl1pPr>
          </a:lstStyle>
          <a:p>
            <a:r>
              <a:rPr lang="en-US"/>
              <a:t>Click to edit Master title style</a:t>
            </a:r>
            <a:endParaRPr lang="en-US" dirty="0"/>
          </a:p>
        </p:txBody>
      </p:sp>
      <p:sp>
        <p:nvSpPr>
          <p:cNvPr id="3" name="Content Placeholder 2"/>
          <p:cNvSpPr>
            <a:spLocks noGrp="1"/>
          </p:cNvSpPr>
          <p:nvPr>
            <p:ph idx="1"/>
          </p:nvPr>
        </p:nvSpPr>
        <p:spPr>
          <a:xfrm>
            <a:off x="3502053" y="1440461"/>
            <a:ext cx="3277208" cy="7177478"/>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00335" y="4445562"/>
            <a:ext cx="2156278" cy="3576326"/>
          </a:xfrm>
        </p:spPr>
        <p:txBody>
          <a:bodyPr anchor="t">
            <a:normAutofit/>
          </a:bodyPr>
          <a:lstStyle>
            <a:lvl1pPr marL="0" indent="0" algn="ctr">
              <a:buNone/>
              <a:defRPr sz="1360"/>
            </a:lvl1pPr>
            <a:lvl2pPr marL="388620" indent="0">
              <a:buNone/>
              <a:defRPr sz="1020"/>
            </a:lvl2pPr>
            <a:lvl3pPr marL="777240" indent="0">
              <a:buNone/>
              <a:defRPr sz="850"/>
            </a:lvl3pPr>
            <a:lvl4pPr marL="1165860" indent="0">
              <a:buNone/>
              <a:defRPr sz="765"/>
            </a:lvl4pPr>
            <a:lvl5pPr marL="1554480" indent="0">
              <a:buNone/>
              <a:defRPr sz="765"/>
            </a:lvl5pPr>
            <a:lvl6pPr marL="1943100" indent="0">
              <a:buNone/>
              <a:defRPr sz="765"/>
            </a:lvl6pPr>
            <a:lvl7pPr marL="2331720" indent="0">
              <a:buNone/>
              <a:defRPr sz="765"/>
            </a:lvl7pPr>
            <a:lvl8pPr marL="2720340" indent="0">
              <a:buNone/>
              <a:defRPr sz="765"/>
            </a:lvl8pPr>
            <a:lvl9pPr marL="3108960" indent="0">
              <a:buNone/>
              <a:defRPr sz="76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38100">
              <a:lnSpc>
                <a:spcPts val="1140"/>
              </a:lnSpc>
            </a:pPr>
            <a:fld id="{81D60167-4931-47E6-BA6A-407CBD079E47}" type="slidenum">
              <a:rPr lang="en-US" spc="-25" smtClean="0"/>
              <a:t>‹#›</a:t>
            </a:fld>
            <a:endParaRPr lang="en-US" spc="-25" dirty="0"/>
          </a:p>
        </p:txBody>
      </p:sp>
      <p:cxnSp>
        <p:nvCxnSpPr>
          <p:cNvPr id="16" name="Straight Connector 15"/>
          <p:cNvCxnSpPr/>
          <p:nvPr/>
        </p:nvCxnSpPr>
        <p:spPr>
          <a:xfrm>
            <a:off x="1086696" y="4271715"/>
            <a:ext cx="198355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1587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0335" y="2762954"/>
            <a:ext cx="3087372" cy="2011680"/>
          </a:xfrm>
        </p:spPr>
        <p:txBody>
          <a:bodyPr anchor="b">
            <a:normAutofit/>
          </a:bodyPr>
          <a:lstStyle>
            <a:lvl1pPr algn="ctr">
              <a:defRPr sz="204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4405609" y="1514968"/>
            <a:ext cx="2490044" cy="702846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360"/>
            </a:lvl1pPr>
            <a:lvl2pPr marL="388620" indent="0">
              <a:buNone/>
              <a:defRPr sz="1360"/>
            </a:lvl2pPr>
            <a:lvl3pPr marL="777240" indent="0">
              <a:buNone/>
              <a:defRPr sz="1360"/>
            </a:lvl3pPr>
            <a:lvl4pPr marL="1165860" indent="0">
              <a:buNone/>
              <a:defRPr sz="1360"/>
            </a:lvl4pPr>
            <a:lvl5pPr marL="1554480" indent="0">
              <a:buNone/>
              <a:defRPr sz="1360"/>
            </a:lvl5pPr>
            <a:lvl6pPr marL="1943100" indent="0">
              <a:buNone/>
              <a:defRPr sz="1360"/>
            </a:lvl6pPr>
            <a:lvl7pPr marL="2331720" indent="0">
              <a:buNone/>
              <a:defRPr sz="1360"/>
            </a:lvl7pPr>
            <a:lvl8pPr marL="2720340" indent="0">
              <a:buNone/>
              <a:defRPr sz="1360"/>
            </a:lvl8pPr>
            <a:lvl9pPr marL="3108960" indent="0">
              <a:buNone/>
              <a:defRPr sz="1360"/>
            </a:lvl9pPr>
          </a:lstStyle>
          <a:p>
            <a:r>
              <a:rPr lang="en-US"/>
              <a:t>Click icon to add picture</a:t>
            </a:r>
            <a:endParaRPr lang="en-US" dirty="0"/>
          </a:p>
        </p:txBody>
      </p:sp>
      <p:sp>
        <p:nvSpPr>
          <p:cNvPr id="4" name="Text Placeholder 3"/>
          <p:cNvSpPr>
            <a:spLocks noGrp="1"/>
          </p:cNvSpPr>
          <p:nvPr>
            <p:ph type="body" sz="half" idx="2"/>
          </p:nvPr>
        </p:nvSpPr>
        <p:spPr>
          <a:xfrm>
            <a:off x="1000336" y="4774634"/>
            <a:ext cx="3087371" cy="2682240"/>
          </a:xfrm>
        </p:spPr>
        <p:txBody>
          <a:bodyPr anchor="t">
            <a:normAutofit/>
          </a:bodyPr>
          <a:lstStyle>
            <a:lvl1pPr marL="0" indent="0" algn="ctr">
              <a:buNone/>
              <a:defRPr sz="1360"/>
            </a:lvl1pPr>
            <a:lvl2pPr marL="388620" indent="0">
              <a:buNone/>
              <a:defRPr sz="1020"/>
            </a:lvl2pPr>
            <a:lvl3pPr marL="777240" indent="0">
              <a:buNone/>
              <a:defRPr sz="850"/>
            </a:lvl3pPr>
            <a:lvl4pPr marL="1165860" indent="0">
              <a:buNone/>
              <a:defRPr sz="765"/>
            </a:lvl4pPr>
            <a:lvl5pPr marL="1554480" indent="0">
              <a:buNone/>
              <a:defRPr sz="765"/>
            </a:lvl5pPr>
            <a:lvl6pPr marL="1943100" indent="0">
              <a:buNone/>
              <a:defRPr sz="765"/>
            </a:lvl6pPr>
            <a:lvl7pPr marL="2331720" indent="0">
              <a:buNone/>
              <a:defRPr sz="765"/>
            </a:lvl7pPr>
            <a:lvl8pPr marL="2720340" indent="0">
              <a:buNone/>
              <a:defRPr sz="765"/>
            </a:lvl8pPr>
            <a:lvl9pPr marL="3108960" indent="0">
              <a:buNone/>
              <a:defRPr sz="76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38100">
              <a:lnSpc>
                <a:spcPts val="1140"/>
              </a:lnSpc>
            </a:pPr>
            <a:fld id="{81D60167-4931-47E6-BA6A-407CBD079E47}" type="slidenum">
              <a:rPr lang="en-US" spc="-25" smtClean="0"/>
              <a:t>‹#›</a:t>
            </a:fld>
            <a:endParaRPr lang="en-US" spc="-25" dirty="0"/>
          </a:p>
        </p:txBody>
      </p:sp>
    </p:spTree>
    <p:extLst>
      <p:ext uri="{BB962C8B-B14F-4D97-AF65-F5344CB8AC3E}">
        <p14:creationId xmlns:p14="http://schemas.microsoft.com/office/powerpoint/2010/main" val="1809336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7779597" cy="100584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000336" y="1342495"/>
            <a:ext cx="5778924" cy="1912338"/>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00335" y="3652199"/>
            <a:ext cx="5778926" cy="505266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170" y="8742115"/>
            <a:ext cx="976041" cy="409787"/>
          </a:xfrm>
          <a:prstGeom prst="rect">
            <a:avLst/>
          </a:prstGeom>
        </p:spPr>
        <p:txBody>
          <a:bodyPr vert="horz" lIns="91440" tIns="45720" rIns="91440" bIns="45720" rtlCol="0" anchor="ctr"/>
          <a:lstStyle>
            <a:lvl1pPr algn="r">
              <a:defRPr sz="850" b="0" i="0">
                <a:solidFill>
                  <a:schemeClr val="tx1"/>
                </a:solidFill>
                <a:effectLst/>
                <a:latin typeface="+mn-lt"/>
              </a:defRPr>
            </a:lvl1pPr>
          </a:lstStyle>
          <a:p>
            <a:fld id="{1D8BD707-D9CF-40AE-B4C6-C98DA3205C09}" type="datetimeFigureOut">
              <a:rPr lang="en-US" smtClean="0"/>
              <a:t>1/3/2023</a:t>
            </a:fld>
            <a:endParaRPr lang="en-US"/>
          </a:p>
        </p:txBody>
      </p:sp>
      <p:sp>
        <p:nvSpPr>
          <p:cNvPr id="5" name="Footer Placeholder 4"/>
          <p:cNvSpPr>
            <a:spLocks noGrp="1"/>
          </p:cNvSpPr>
          <p:nvPr>
            <p:ph type="ftr" sz="quarter" idx="3"/>
          </p:nvPr>
        </p:nvSpPr>
        <p:spPr>
          <a:xfrm>
            <a:off x="1000336" y="8742115"/>
            <a:ext cx="4338967" cy="409787"/>
          </a:xfrm>
          <a:prstGeom prst="rect">
            <a:avLst/>
          </a:prstGeom>
        </p:spPr>
        <p:txBody>
          <a:bodyPr vert="horz" lIns="91440" tIns="45720" rIns="91440" bIns="45720" rtlCol="0" anchor="ctr"/>
          <a:lstStyle>
            <a:lvl1pPr algn="l">
              <a:defRPr sz="85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6443077" y="8742115"/>
            <a:ext cx="336184" cy="409787"/>
          </a:xfrm>
          <a:prstGeom prst="rect">
            <a:avLst/>
          </a:prstGeom>
        </p:spPr>
        <p:txBody>
          <a:bodyPr vert="horz" lIns="91440" tIns="45720" rIns="91440" bIns="45720" rtlCol="0" anchor="ctr"/>
          <a:lstStyle>
            <a:lvl1pPr algn="r">
              <a:defRPr sz="850" b="0" i="0">
                <a:solidFill>
                  <a:schemeClr val="tx1"/>
                </a:solidFill>
                <a:effectLst/>
                <a:latin typeface="+mn-lt"/>
              </a:defRPr>
            </a:lvl1pPr>
          </a:lstStyle>
          <a:p>
            <a:pPr marL="38100">
              <a:lnSpc>
                <a:spcPts val="1140"/>
              </a:lnSpc>
            </a:pPr>
            <a:fld id="{81D60167-4931-47E6-BA6A-407CBD079E47}" type="slidenum">
              <a:rPr lang="en-US" spc="-25" smtClean="0"/>
              <a:t>‹#›</a:t>
            </a:fld>
            <a:endParaRPr lang="en-US" spc="-25" dirty="0"/>
          </a:p>
        </p:txBody>
      </p:sp>
    </p:spTree>
    <p:extLst>
      <p:ext uri="{BB962C8B-B14F-4D97-AF65-F5344CB8AC3E}">
        <p14:creationId xmlns:p14="http://schemas.microsoft.com/office/powerpoint/2010/main" val="284117449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txStyles>
    <p:titleStyle>
      <a:lvl1pPr algn="ctr" defTabSz="388620" rtl="0" eaLnBrk="1" latinLnBrk="0" hangingPunct="1">
        <a:spcBef>
          <a:spcPct val="0"/>
        </a:spcBef>
        <a:buNone/>
        <a:defRPr sz="3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42888" indent="-242888" algn="l" defTabSz="388620" rtl="0" eaLnBrk="1" latinLnBrk="0" hangingPunct="1">
        <a:spcBef>
          <a:spcPct val="20000"/>
        </a:spcBef>
        <a:spcAft>
          <a:spcPts val="510"/>
        </a:spcAft>
        <a:buClr>
          <a:schemeClr val="accent1"/>
        </a:buClr>
        <a:buSzPct val="115000"/>
        <a:buFont typeface="Arial"/>
        <a:buChar char="•"/>
        <a:defRPr sz="2040" kern="1200" cap="none">
          <a:solidFill>
            <a:schemeClr val="tx1">
              <a:lumMod val="85000"/>
              <a:lumOff val="15000"/>
            </a:schemeClr>
          </a:solidFill>
          <a:effectLst/>
          <a:latin typeface="+mn-lt"/>
          <a:ea typeface="+mn-ea"/>
          <a:cs typeface="+mn-cs"/>
        </a:defRPr>
      </a:lvl1pPr>
      <a:lvl2pPr marL="631508" indent="-242888" algn="l" defTabSz="388620" rtl="0" eaLnBrk="1" latinLnBrk="0" hangingPunct="1">
        <a:spcBef>
          <a:spcPct val="20000"/>
        </a:spcBef>
        <a:spcAft>
          <a:spcPts val="510"/>
        </a:spcAft>
        <a:buClr>
          <a:schemeClr val="accent1"/>
        </a:buClr>
        <a:buSzPct val="115000"/>
        <a:buFont typeface="Arial"/>
        <a:buChar char="•"/>
        <a:defRPr sz="1700" kern="1200" cap="none">
          <a:solidFill>
            <a:schemeClr val="tx1">
              <a:lumMod val="85000"/>
              <a:lumOff val="15000"/>
            </a:schemeClr>
          </a:solidFill>
          <a:effectLst/>
          <a:latin typeface="+mn-lt"/>
          <a:ea typeface="+mn-ea"/>
          <a:cs typeface="+mn-cs"/>
        </a:defRPr>
      </a:lvl2pPr>
      <a:lvl3pPr marL="1020128" indent="-242888" algn="l" defTabSz="388620" rtl="0" eaLnBrk="1" latinLnBrk="0" hangingPunct="1">
        <a:spcBef>
          <a:spcPct val="20000"/>
        </a:spcBef>
        <a:spcAft>
          <a:spcPts val="510"/>
        </a:spcAft>
        <a:buClr>
          <a:schemeClr val="accent1"/>
        </a:buClr>
        <a:buSzPct val="115000"/>
        <a:buFont typeface="Arial"/>
        <a:buChar char="•"/>
        <a:defRPr sz="1530" kern="1200" cap="none">
          <a:solidFill>
            <a:schemeClr val="tx1">
              <a:lumMod val="85000"/>
              <a:lumOff val="15000"/>
            </a:schemeClr>
          </a:solidFill>
          <a:effectLst/>
          <a:latin typeface="+mn-lt"/>
          <a:ea typeface="+mn-ea"/>
          <a:cs typeface="+mn-cs"/>
        </a:defRPr>
      </a:lvl3pPr>
      <a:lvl4pPr marL="1311593" indent="-145733" algn="l" defTabSz="388620" rtl="0" eaLnBrk="1" latinLnBrk="0" hangingPunct="1">
        <a:spcBef>
          <a:spcPct val="20000"/>
        </a:spcBef>
        <a:spcAft>
          <a:spcPts val="510"/>
        </a:spcAft>
        <a:buClr>
          <a:schemeClr val="accent1"/>
        </a:buClr>
        <a:buSzPct val="115000"/>
        <a:buFont typeface="Arial"/>
        <a:buChar char="•"/>
        <a:defRPr sz="1360" kern="1200" cap="none">
          <a:solidFill>
            <a:schemeClr val="tx1">
              <a:lumMod val="85000"/>
              <a:lumOff val="15000"/>
            </a:schemeClr>
          </a:solidFill>
          <a:effectLst/>
          <a:latin typeface="+mn-lt"/>
          <a:ea typeface="+mn-ea"/>
          <a:cs typeface="+mn-cs"/>
        </a:defRPr>
      </a:lvl4pPr>
      <a:lvl5pPr marL="1700213" indent="-145733" algn="l" defTabSz="388620" rtl="0" eaLnBrk="1" latinLnBrk="0" hangingPunct="1">
        <a:spcBef>
          <a:spcPct val="20000"/>
        </a:spcBef>
        <a:spcAft>
          <a:spcPts val="510"/>
        </a:spcAft>
        <a:buClr>
          <a:schemeClr val="accent1"/>
        </a:buClr>
        <a:buSzPct val="115000"/>
        <a:buFont typeface="Arial"/>
        <a:buChar char="•"/>
        <a:defRPr sz="1190" kern="1200" cap="none">
          <a:solidFill>
            <a:schemeClr val="tx1">
              <a:lumMod val="85000"/>
              <a:lumOff val="15000"/>
            </a:schemeClr>
          </a:solidFill>
          <a:effectLst/>
          <a:latin typeface="+mn-lt"/>
          <a:ea typeface="+mn-ea"/>
          <a:cs typeface="+mn-cs"/>
        </a:defRPr>
      </a:lvl5pPr>
      <a:lvl6pPr marL="2137410" indent="-194310" algn="l" defTabSz="388620" rtl="0" eaLnBrk="1" latinLnBrk="0" hangingPunct="1">
        <a:spcBef>
          <a:spcPct val="20000"/>
        </a:spcBef>
        <a:spcAft>
          <a:spcPts val="510"/>
        </a:spcAft>
        <a:buClr>
          <a:schemeClr val="accent1"/>
        </a:buClr>
        <a:buSzPct val="115000"/>
        <a:buFont typeface="Arial"/>
        <a:buChar char="•"/>
        <a:defRPr sz="1190" kern="1200" cap="none">
          <a:solidFill>
            <a:schemeClr val="tx1">
              <a:lumMod val="85000"/>
              <a:lumOff val="15000"/>
            </a:schemeClr>
          </a:solidFill>
          <a:effectLst/>
          <a:latin typeface="+mn-lt"/>
          <a:ea typeface="+mn-ea"/>
          <a:cs typeface="+mn-cs"/>
        </a:defRPr>
      </a:lvl6pPr>
      <a:lvl7pPr marL="2526030" indent="-194310" algn="l" defTabSz="388620" rtl="0" eaLnBrk="1" latinLnBrk="0" hangingPunct="1">
        <a:spcBef>
          <a:spcPct val="20000"/>
        </a:spcBef>
        <a:spcAft>
          <a:spcPts val="510"/>
        </a:spcAft>
        <a:buClr>
          <a:schemeClr val="accent1"/>
        </a:buClr>
        <a:buSzPct val="115000"/>
        <a:buFont typeface="Arial"/>
        <a:buChar char="•"/>
        <a:defRPr sz="1190" kern="1200" cap="none">
          <a:solidFill>
            <a:schemeClr val="tx1">
              <a:lumMod val="85000"/>
              <a:lumOff val="15000"/>
            </a:schemeClr>
          </a:solidFill>
          <a:effectLst/>
          <a:latin typeface="+mn-lt"/>
          <a:ea typeface="+mn-ea"/>
          <a:cs typeface="+mn-cs"/>
        </a:defRPr>
      </a:lvl7pPr>
      <a:lvl8pPr marL="2914650" indent="-194310" algn="l" defTabSz="388620" rtl="0" eaLnBrk="1" latinLnBrk="0" hangingPunct="1">
        <a:spcBef>
          <a:spcPct val="20000"/>
        </a:spcBef>
        <a:spcAft>
          <a:spcPts val="510"/>
        </a:spcAft>
        <a:buClr>
          <a:schemeClr val="accent1"/>
        </a:buClr>
        <a:buSzPct val="115000"/>
        <a:buFont typeface="Arial"/>
        <a:buChar char="•"/>
        <a:defRPr sz="1190" kern="1200" cap="none">
          <a:solidFill>
            <a:schemeClr val="tx1">
              <a:lumMod val="85000"/>
              <a:lumOff val="15000"/>
            </a:schemeClr>
          </a:solidFill>
          <a:effectLst/>
          <a:latin typeface="+mn-lt"/>
          <a:ea typeface="+mn-ea"/>
          <a:cs typeface="+mn-cs"/>
        </a:defRPr>
      </a:lvl8pPr>
      <a:lvl9pPr marL="3303270" indent="-194310" algn="l" defTabSz="388620" rtl="0" eaLnBrk="1" latinLnBrk="0" hangingPunct="1">
        <a:spcBef>
          <a:spcPct val="20000"/>
        </a:spcBef>
        <a:spcAft>
          <a:spcPts val="510"/>
        </a:spcAft>
        <a:buClr>
          <a:schemeClr val="accent1"/>
        </a:buClr>
        <a:buSzPct val="115000"/>
        <a:buFont typeface="Arial"/>
        <a:buChar char="•"/>
        <a:defRPr sz="1190" kern="1200" cap="none">
          <a:solidFill>
            <a:schemeClr val="tx1">
              <a:lumMod val="85000"/>
              <a:lumOff val="15000"/>
            </a:schemeClr>
          </a:solidFill>
          <a:effectLst/>
          <a:latin typeface="+mn-lt"/>
          <a:ea typeface="+mn-ea"/>
          <a:cs typeface="+mn-cs"/>
        </a:defRPr>
      </a:lvl9pPr>
    </p:bodyStyle>
    <p:otherStyle>
      <a:defPPr>
        <a:defRPr lang="en-US"/>
      </a:defPPr>
      <a:lvl1pPr marL="0" algn="l" defTabSz="388620" rtl="0" eaLnBrk="1" latinLnBrk="0" hangingPunct="1">
        <a:defRPr sz="1530" kern="1200">
          <a:solidFill>
            <a:schemeClr val="tx1"/>
          </a:solidFill>
          <a:latin typeface="+mn-lt"/>
          <a:ea typeface="+mn-ea"/>
          <a:cs typeface="+mn-cs"/>
        </a:defRPr>
      </a:lvl1pPr>
      <a:lvl2pPr marL="388620" algn="l" defTabSz="388620" rtl="0" eaLnBrk="1" latinLnBrk="0" hangingPunct="1">
        <a:defRPr sz="1530" kern="1200">
          <a:solidFill>
            <a:schemeClr val="tx1"/>
          </a:solidFill>
          <a:latin typeface="+mn-lt"/>
          <a:ea typeface="+mn-ea"/>
          <a:cs typeface="+mn-cs"/>
        </a:defRPr>
      </a:lvl2pPr>
      <a:lvl3pPr marL="777240" algn="l" defTabSz="388620" rtl="0" eaLnBrk="1" latinLnBrk="0" hangingPunct="1">
        <a:defRPr sz="1530" kern="1200">
          <a:solidFill>
            <a:schemeClr val="tx1"/>
          </a:solidFill>
          <a:latin typeface="+mn-lt"/>
          <a:ea typeface="+mn-ea"/>
          <a:cs typeface="+mn-cs"/>
        </a:defRPr>
      </a:lvl3pPr>
      <a:lvl4pPr marL="1165860" algn="l" defTabSz="388620" rtl="0" eaLnBrk="1" latinLnBrk="0" hangingPunct="1">
        <a:defRPr sz="1530" kern="1200">
          <a:solidFill>
            <a:schemeClr val="tx1"/>
          </a:solidFill>
          <a:latin typeface="+mn-lt"/>
          <a:ea typeface="+mn-ea"/>
          <a:cs typeface="+mn-cs"/>
        </a:defRPr>
      </a:lvl4pPr>
      <a:lvl5pPr marL="1554480" algn="l" defTabSz="388620" rtl="0" eaLnBrk="1" latinLnBrk="0" hangingPunct="1">
        <a:defRPr sz="1530" kern="1200">
          <a:solidFill>
            <a:schemeClr val="tx1"/>
          </a:solidFill>
          <a:latin typeface="+mn-lt"/>
          <a:ea typeface="+mn-ea"/>
          <a:cs typeface="+mn-cs"/>
        </a:defRPr>
      </a:lvl5pPr>
      <a:lvl6pPr marL="1943100" algn="l" defTabSz="388620" rtl="0" eaLnBrk="1" latinLnBrk="0" hangingPunct="1">
        <a:defRPr sz="1530" kern="1200">
          <a:solidFill>
            <a:schemeClr val="tx1"/>
          </a:solidFill>
          <a:latin typeface="+mn-lt"/>
          <a:ea typeface="+mn-ea"/>
          <a:cs typeface="+mn-cs"/>
        </a:defRPr>
      </a:lvl6pPr>
      <a:lvl7pPr marL="2331720" algn="l" defTabSz="388620" rtl="0" eaLnBrk="1" latinLnBrk="0" hangingPunct="1">
        <a:defRPr sz="1530" kern="1200">
          <a:solidFill>
            <a:schemeClr val="tx1"/>
          </a:solidFill>
          <a:latin typeface="+mn-lt"/>
          <a:ea typeface="+mn-ea"/>
          <a:cs typeface="+mn-cs"/>
        </a:defRPr>
      </a:lvl7pPr>
      <a:lvl8pPr marL="2720340" algn="l" defTabSz="388620" rtl="0" eaLnBrk="1" latinLnBrk="0" hangingPunct="1">
        <a:defRPr sz="1530" kern="1200">
          <a:solidFill>
            <a:schemeClr val="tx1"/>
          </a:solidFill>
          <a:latin typeface="+mn-lt"/>
          <a:ea typeface="+mn-ea"/>
          <a:cs typeface="+mn-cs"/>
        </a:defRPr>
      </a:lvl8pPr>
      <a:lvl9pPr marL="3108960" algn="l" defTabSz="38862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 Target="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9.xml"/><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hyperlink" Target="https://www.nsf.gov/statistics/seind14/index.cfm/chapter-6"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p:nvPr/>
        </p:nvSpPr>
        <p:spPr>
          <a:xfrm>
            <a:off x="76200" y="1828800"/>
            <a:ext cx="7391400" cy="3934055"/>
          </a:xfrm>
          <a:prstGeom prst="rect">
            <a:avLst/>
          </a:prstGeom>
        </p:spPr>
        <p:txBody>
          <a:bodyPr vert="horz" wrap="square" lIns="0" tIns="64769" rIns="0" bIns="0" rtlCol="0" anchor="t">
            <a:normAutofit/>
          </a:bodyPr>
          <a:lstStyle/>
          <a:p>
            <a:pPr marL="2425065" marR="17780" indent="-2400300" algn="ctr">
              <a:lnSpc>
                <a:spcPts val="1639"/>
              </a:lnSpc>
              <a:spcBef>
                <a:spcPts val="509"/>
              </a:spcBef>
            </a:pPr>
            <a:r>
              <a:rPr lang="en-US" sz="3200" dirty="0">
                <a:latin typeface="Times New Roman" panose="02020603050405020304" pitchFamily="18" charset="0"/>
                <a:cs typeface="Times New Roman" panose="02020603050405020304" pitchFamily="18" charset="0"/>
              </a:rPr>
              <a:t>Regulation,</a:t>
            </a:r>
            <a:r>
              <a:rPr lang="en-US" sz="3200" spc="55" dirty="0">
                <a:latin typeface="Times New Roman" panose="02020603050405020304" pitchFamily="18" charset="0"/>
                <a:cs typeface="Times New Roman" panose="02020603050405020304" pitchFamily="18" charset="0"/>
              </a:rPr>
              <a:t> </a:t>
            </a:r>
            <a:r>
              <a:rPr lang="en-US" sz="3200" spc="-30" dirty="0">
                <a:latin typeface="Times New Roman" panose="02020603050405020304" pitchFamily="18" charset="0"/>
                <a:cs typeface="Times New Roman" panose="02020603050405020304" pitchFamily="18" charset="0"/>
              </a:rPr>
              <a:t>Free-</a:t>
            </a:r>
            <a:r>
              <a:rPr lang="en-US" sz="3200" dirty="0">
                <a:latin typeface="Times New Roman" panose="02020603050405020304" pitchFamily="18" charset="0"/>
                <a:cs typeface="Times New Roman" panose="02020603050405020304" pitchFamily="18" charset="0"/>
              </a:rPr>
              <a:t>Riding</a:t>
            </a:r>
            <a:r>
              <a:rPr lang="en-US" sz="3200" spc="50" dirty="0">
                <a:latin typeface="Times New Roman" panose="02020603050405020304" pitchFamily="18" charset="0"/>
                <a:cs typeface="Times New Roman" panose="02020603050405020304" pitchFamily="18" charset="0"/>
              </a:rPr>
              <a:t> </a:t>
            </a:r>
          </a:p>
          <a:p>
            <a:pPr marL="2425065" marR="17780" indent="-2400300" algn="ctr">
              <a:lnSpc>
                <a:spcPts val="1639"/>
              </a:lnSpc>
              <a:spcBef>
                <a:spcPts val="509"/>
              </a:spcBef>
            </a:pPr>
            <a:endParaRPr lang="en-US" sz="3200" spc="50" dirty="0">
              <a:latin typeface="Times New Roman" panose="02020603050405020304" pitchFamily="18" charset="0"/>
              <a:cs typeface="Times New Roman" panose="02020603050405020304" pitchFamily="18" charset="0"/>
            </a:endParaRPr>
          </a:p>
          <a:p>
            <a:pPr marL="2425065" marR="17780" indent="-2400300" algn="ctr">
              <a:lnSpc>
                <a:spcPts val="1639"/>
              </a:lnSpc>
              <a:spcBef>
                <a:spcPts val="509"/>
              </a:spcBef>
            </a:pPr>
            <a:r>
              <a:rPr lang="en-US" sz="3200" spc="-10" dirty="0">
                <a:latin typeface="Times New Roman" panose="02020603050405020304" pitchFamily="18" charset="0"/>
                <a:cs typeface="Times New Roman" panose="02020603050405020304" pitchFamily="18" charset="0"/>
              </a:rPr>
              <a:t>Incentives,</a:t>
            </a:r>
            <a:r>
              <a:rPr lang="en-US" sz="3200" spc="6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and</a:t>
            </a:r>
          </a:p>
          <a:p>
            <a:pPr marL="2425065" marR="17780" indent="-2400300" algn="ctr">
              <a:lnSpc>
                <a:spcPts val="1639"/>
              </a:lnSpc>
              <a:spcBef>
                <a:spcPts val="509"/>
              </a:spcBef>
            </a:pPr>
            <a:endParaRPr lang="en-US" sz="3200" dirty="0">
              <a:latin typeface="Times New Roman" panose="02020603050405020304" pitchFamily="18" charset="0"/>
              <a:cs typeface="Times New Roman" panose="02020603050405020304" pitchFamily="18" charset="0"/>
            </a:endParaRPr>
          </a:p>
          <a:p>
            <a:pPr marL="2425065" marR="17780" indent="-2400300" algn="ctr">
              <a:lnSpc>
                <a:spcPts val="1639"/>
              </a:lnSpc>
              <a:spcBef>
                <a:spcPts val="509"/>
              </a:spcBef>
            </a:pPr>
            <a:r>
              <a:rPr lang="en-US" sz="3200" dirty="0">
                <a:latin typeface="Times New Roman" panose="02020603050405020304" pitchFamily="18" charset="0"/>
                <a:cs typeface="Times New Roman" panose="02020603050405020304" pitchFamily="18" charset="0"/>
              </a:rPr>
              <a:t> Investment</a:t>
            </a:r>
            <a:r>
              <a:rPr lang="en-US" sz="3200" spc="6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in</a:t>
            </a:r>
            <a:r>
              <a:rPr lang="en-US" sz="3200" spc="55"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R&amp;D</a:t>
            </a:r>
          </a:p>
          <a:p>
            <a:pPr marL="2425065" marR="17780" indent="-2400300" algn="ctr">
              <a:lnSpc>
                <a:spcPts val="1639"/>
              </a:lnSpc>
              <a:spcBef>
                <a:spcPts val="509"/>
              </a:spcBef>
            </a:pPr>
            <a:endParaRPr lang="en-US" sz="3200" dirty="0">
              <a:latin typeface="Times New Roman" panose="02020603050405020304" pitchFamily="18" charset="0"/>
              <a:cs typeface="Times New Roman" panose="02020603050405020304" pitchFamily="18" charset="0"/>
            </a:endParaRPr>
          </a:p>
          <a:p>
            <a:pPr marL="2425065" marR="17780" indent="-2400300" algn="ctr">
              <a:lnSpc>
                <a:spcPts val="1639"/>
              </a:lnSpc>
              <a:spcBef>
                <a:spcPts val="509"/>
              </a:spcBef>
            </a:pPr>
            <a:r>
              <a:rPr lang="en-US" sz="3200" spc="60" dirty="0">
                <a:latin typeface="Times New Roman" panose="02020603050405020304" pitchFamily="18" charset="0"/>
                <a:cs typeface="Times New Roman" panose="02020603050405020304" pitchFamily="18" charset="0"/>
              </a:rPr>
              <a:t> </a:t>
            </a:r>
            <a:r>
              <a:rPr lang="en-US" sz="3200" spc="-20" dirty="0">
                <a:latin typeface="Times New Roman" panose="02020603050405020304" pitchFamily="18" charset="0"/>
                <a:cs typeface="Times New Roman" panose="02020603050405020304" pitchFamily="18" charset="0"/>
              </a:rPr>
              <a:t>with </a:t>
            </a:r>
            <a:r>
              <a:rPr lang="en-US" sz="3200" spc="-10" dirty="0">
                <a:latin typeface="Times New Roman" panose="02020603050405020304" pitchFamily="18" charset="0"/>
                <a:cs typeface="Times New Roman" panose="02020603050405020304" pitchFamily="18" charset="0"/>
              </a:rPr>
              <a:t>Spillovers</a:t>
            </a:r>
            <a:endParaRPr lang="en-US" sz="3200" baseline="27777" dirty="0">
              <a:latin typeface="Times New Roman" panose="02020603050405020304" pitchFamily="18" charset="0"/>
              <a:cs typeface="Times New Roman" panose="02020603050405020304" pitchFamily="18" charset="0"/>
            </a:endParaRPr>
          </a:p>
        </p:txBody>
      </p:sp>
      <p:sp>
        <p:nvSpPr>
          <p:cNvPr id="3" name="object 3"/>
          <p:cNvSpPr txBox="1"/>
          <p:nvPr/>
        </p:nvSpPr>
        <p:spPr>
          <a:xfrm>
            <a:off x="728663" y="4469478"/>
            <a:ext cx="6313488" cy="2344738"/>
          </a:xfrm>
          <a:prstGeom prst="rect">
            <a:avLst/>
          </a:prstGeom>
        </p:spPr>
        <p:txBody>
          <a:bodyPr vert="horz" wrap="square" lIns="0" tIns="60325" rIns="0" bIns="0" rtlCol="0" anchor="t">
            <a:normAutofit/>
          </a:bodyPr>
          <a:lstStyle/>
          <a:p>
            <a:pPr algn="ctr">
              <a:spcBef>
                <a:spcPts val="475"/>
              </a:spcBef>
            </a:pPr>
            <a:r>
              <a:rPr lang="en-US" sz="2000" dirty="0">
                <a:latin typeface="Times New Roman" panose="02020603050405020304" pitchFamily="18" charset="0"/>
                <a:cs typeface="Times New Roman" panose="02020603050405020304" pitchFamily="18" charset="0"/>
              </a:rPr>
              <a:t>By </a:t>
            </a:r>
          </a:p>
          <a:p>
            <a:pPr algn="ctr">
              <a:spcBef>
                <a:spcPts val="475"/>
              </a:spcBef>
            </a:pPr>
            <a:r>
              <a:rPr lang="en-US" sz="2000" dirty="0">
                <a:latin typeface="Times New Roman" panose="02020603050405020304" pitchFamily="18" charset="0"/>
                <a:cs typeface="Times New Roman" panose="02020603050405020304" pitchFamily="18" charset="0"/>
              </a:rPr>
              <a:t>John</a:t>
            </a:r>
            <a:r>
              <a:rPr lang="en-US" sz="2000" spc="55" dirty="0">
                <a:latin typeface="Times New Roman" panose="02020603050405020304" pitchFamily="18" charset="0"/>
                <a:cs typeface="Times New Roman" panose="02020603050405020304" pitchFamily="18" charset="0"/>
              </a:rPr>
              <a:t> C. </a:t>
            </a:r>
            <a:r>
              <a:rPr lang="en-US" sz="2000" spc="-10" dirty="0" err="1">
                <a:latin typeface="Times New Roman" panose="02020603050405020304" pitchFamily="18" charset="0"/>
                <a:cs typeface="Times New Roman" panose="02020603050405020304" pitchFamily="18" charset="0"/>
              </a:rPr>
              <a:t>Strandholm</a:t>
            </a:r>
            <a:r>
              <a:rPr lang="en-US" sz="2000" spc="-10" dirty="0">
                <a:latin typeface="Times New Roman" panose="02020603050405020304" pitchFamily="18" charset="0"/>
                <a:cs typeface="Times New Roman" panose="02020603050405020304" pitchFamily="18" charset="0"/>
              </a:rPr>
              <a:t> , </a:t>
            </a:r>
            <a:r>
              <a:rPr lang="en-US" sz="2000" dirty="0">
                <a:latin typeface="Times New Roman" panose="02020603050405020304" pitchFamily="18" charset="0"/>
                <a:cs typeface="Times New Roman" panose="02020603050405020304" pitchFamily="18" charset="0"/>
              </a:rPr>
              <a:t>Ana</a:t>
            </a:r>
            <a:r>
              <a:rPr lang="en-US" sz="2000" spc="275" dirty="0">
                <a:latin typeface="Times New Roman" panose="02020603050405020304" pitchFamily="18" charset="0"/>
                <a:cs typeface="Times New Roman" panose="02020603050405020304" pitchFamily="18" charset="0"/>
              </a:rPr>
              <a:t> </a:t>
            </a:r>
            <a:r>
              <a:rPr lang="en-US" sz="2000" spc="-35" dirty="0" err="1">
                <a:latin typeface="Times New Roman" panose="02020603050405020304" pitchFamily="18" charset="0"/>
                <a:cs typeface="Times New Roman" panose="02020603050405020304" pitchFamily="18" charset="0"/>
              </a:rPr>
              <a:t>Es</a:t>
            </a:r>
            <a:r>
              <a:rPr lang="en-US" sz="2000" spc="-195" dirty="0" err="1">
                <a:latin typeface="Times New Roman" panose="02020603050405020304" pitchFamily="18" charset="0"/>
                <a:cs typeface="Times New Roman" panose="02020603050405020304" pitchFamily="18" charset="0"/>
              </a:rPr>
              <a:t>p</a:t>
            </a:r>
            <a:r>
              <a:rPr lang="en-US" sz="2000" spc="-585" dirty="0" err="1">
                <a:latin typeface="Times New Roman" panose="02020603050405020304" pitchFamily="18" charset="0"/>
                <a:cs typeface="Times New Roman" panose="02020603050405020304" pitchFamily="18" charset="0"/>
              </a:rPr>
              <a:t>´</a:t>
            </a:r>
            <a:r>
              <a:rPr lang="en-US" sz="2000" spc="-35" dirty="0" err="1">
                <a:latin typeface="Times New Roman" panose="02020603050405020304" pitchFamily="18" charset="0"/>
                <a:cs typeface="Times New Roman" panose="02020603050405020304" pitchFamily="18" charset="0"/>
              </a:rPr>
              <a:t>ınola</a:t>
            </a:r>
            <a:r>
              <a:rPr lang="en-US" sz="2000" spc="-35" dirty="0">
                <a:latin typeface="Times New Roman" panose="02020603050405020304" pitchFamily="18" charset="0"/>
                <a:cs typeface="Times New Roman" panose="02020603050405020304" pitchFamily="18" charset="0"/>
              </a:rPr>
              <a:t>-</a:t>
            </a:r>
            <a:r>
              <a:rPr lang="en-US" sz="2000" spc="-10" dirty="0">
                <a:latin typeface="Times New Roman" panose="02020603050405020304" pitchFamily="18" charset="0"/>
                <a:cs typeface="Times New Roman" panose="02020603050405020304" pitchFamily="18" charset="0"/>
              </a:rPr>
              <a:t>Arredondo &amp; </a:t>
            </a:r>
            <a:r>
              <a:rPr lang="en-US" sz="2000" dirty="0">
                <a:latin typeface="Times New Roman" panose="02020603050405020304" pitchFamily="18" charset="0"/>
                <a:cs typeface="Times New Roman" panose="02020603050405020304" pitchFamily="18" charset="0"/>
              </a:rPr>
              <a:t>Felix</a:t>
            </a:r>
            <a:r>
              <a:rPr lang="en-US" sz="2000" spc="70" dirty="0">
                <a:latin typeface="Times New Roman" panose="02020603050405020304" pitchFamily="18" charset="0"/>
                <a:cs typeface="Times New Roman" panose="02020603050405020304" pitchFamily="18" charset="0"/>
              </a:rPr>
              <a:t> </a:t>
            </a:r>
            <a:r>
              <a:rPr lang="en-US" sz="2000" spc="-35" dirty="0">
                <a:latin typeface="Times New Roman" panose="02020603050405020304" pitchFamily="18" charset="0"/>
                <a:cs typeface="Times New Roman" panose="02020603050405020304" pitchFamily="18" charset="0"/>
              </a:rPr>
              <a:t>Munoz-</a:t>
            </a:r>
            <a:r>
              <a:rPr lang="en-US" sz="2000" spc="-10" dirty="0">
                <a:latin typeface="Times New Roman" panose="02020603050405020304" pitchFamily="18" charset="0"/>
                <a:cs typeface="Times New Roman" panose="02020603050405020304" pitchFamily="18" charset="0"/>
              </a:rPr>
              <a:t>Garcia</a:t>
            </a:r>
            <a:r>
              <a:rPr lang="en-US" sz="2000" spc="-15" baseline="27777" dirty="0">
                <a:solidFill>
                  <a:srgbClr val="0000FF"/>
                </a:solidFill>
                <a:latin typeface="Times New Roman" panose="02020603050405020304" pitchFamily="18" charset="0"/>
                <a:cs typeface="Times New Roman" panose="02020603050405020304" pitchFamily="18" charset="0"/>
              </a:rPr>
              <a:t> </a:t>
            </a:r>
            <a:endParaRPr lang="en-US" sz="2000" baseline="27777"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CE554D8-A0B0-7995-FF41-214CD5C48A44}"/>
              </a:ext>
            </a:extLst>
          </p:cNvPr>
          <p:cNvSpPr txBox="1"/>
          <p:nvPr/>
        </p:nvSpPr>
        <p:spPr>
          <a:xfrm>
            <a:off x="728663" y="6814217"/>
            <a:ext cx="6313488" cy="723900"/>
          </a:xfrm>
          <a:prstGeom prst="rect">
            <a:avLst/>
          </a:prstGeom>
          <a:noFill/>
        </p:spPr>
        <p:txBody>
          <a:bodyPr wrap="square" rtlCol="0" anchor="t">
            <a:normAutofit fontScale="92500" lnSpcReduction="10000"/>
          </a:bodyPr>
          <a:lstStyle/>
          <a:p>
            <a:pPr algn="ctr">
              <a:lnSpc>
                <a:spcPct val="90000"/>
              </a:lnSpc>
              <a:spcAft>
                <a:spcPts val="600"/>
              </a:spcAft>
            </a:pPr>
            <a:r>
              <a:rPr lang="en-US" sz="2400" dirty="0">
                <a:latin typeface="Times New Roman" panose="02020603050405020304" pitchFamily="18" charset="0"/>
                <a:cs typeface="Times New Roman" panose="02020603050405020304" pitchFamily="18" charset="0"/>
              </a:rPr>
              <a:t>680 </a:t>
            </a:r>
            <a:r>
              <a:rPr lang="en-US" sz="2400" dirty="0" err="1">
                <a:latin typeface="Times New Roman" panose="02020603050405020304" pitchFamily="18" charset="0"/>
                <a:cs typeface="Times New Roman" panose="02020603050405020304" pitchFamily="18" charset="0"/>
              </a:rPr>
              <a:t>EconS</a:t>
            </a:r>
            <a:r>
              <a:rPr lang="en-US" sz="2400" dirty="0">
                <a:latin typeface="Times New Roman" panose="02020603050405020304" pitchFamily="18" charset="0"/>
                <a:cs typeface="Times New Roman" panose="02020603050405020304" pitchFamily="18" charset="0"/>
              </a:rPr>
              <a:t> </a:t>
            </a:r>
          </a:p>
          <a:p>
            <a:pPr algn="ctr">
              <a:lnSpc>
                <a:spcPct val="90000"/>
              </a:lnSpc>
              <a:spcAft>
                <a:spcPts val="600"/>
              </a:spcAft>
            </a:pPr>
            <a:r>
              <a:rPr lang="en-US" sz="2400" dirty="0">
                <a:latin typeface="Times New Roman" panose="02020603050405020304" pitchFamily="18" charset="0"/>
                <a:cs typeface="Times New Roman" panose="02020603050405020304" pitchFamily="18" charset="0"/>
              </a:rPr>
              <a:t>Dr. Aljulaifi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CC40AF-F5F7-7A32-AA84-3A19CC530B01}"/>
              </a:ext>
            </a:extLst>
          </p:cNvPr>
          <p:cNvSpPr txBox="1"/>
          <p:nvPr/>
        </p:nvSpPr>
        <p:spPr>
          <a:xfrm>
            <a:off x="171450" y="616285"/>
            <a:ext cx="7429500" cy="747577"/>
          </a:xfrm>
          <a:prstGeom prst="rect">
            <a:avLst/>
          </a:prstGeom>
          <a:noFill/>
        </p:spPr>
        <p:txBody>
          <a:bodyPr wrap="square">
            <a:spAutoFit/>
          </a:bodyPr>
          <a:lstStyle/>
          <a:p>
            <a:pPr marL="113664" marR="106680" indent="214629" algn="just">
              <a:lnSpc>
                <a:spcPct val="124200"/>
              </a:lnSpc>
            </a:pPr>
            <a:r>
              <a:rPr lang="en-US" sz="1800" b="1" spc="-55" dirty="0">
                <a:latin typeface="Times New Roman" panose="02020603050405020304" pitchFamily="18" charset="0"/>
                <a:cs typeface="Times New Roman" panose="02020603050405020304" pitchFamily="18" charset="0"/>
              </a:rPr>
              <a:t>Emission</a:t>
            </a:r>
            <a:r>
              <a:rPr lang="en-US" sz="1800" b="1" spc="210" dirty="0">
                <a:latin typeface="Times New Roman" panose="02020603050405020304" pitchFamily="18" charset="0"/>
                <a:cs typeface="Times New Roman" panose="02020603050405020304" pitchFamily="18" charset="0"/>
              </a:rPr>
              <a:t> </a:t>
            </a:r>
            <a:r>
              <a:rPr lang="en-US" sz="1800" b="1" spc="-55" dirty="0">
                <a:latin typeface="Times New Roman" panose="02020603050405020304" pitchFamily="18" charset="0"/>
                <a:cs typeface="Times New Roman" panose="02020603050405020304" pitchFamily="18" charset="0"/>
              </a:rPr>
              <a:t>Fees.</a:t>
            </a:r>
            <a:r>
              <a:rPr lang="en-US" sz="1800" b="1" spc="395" dirty="0">
                <a:latin typeface="Times New Roman" panose="02020603050405020304" pitchFamily="18" charset="0"/>
                <a:cs typeface="Times New Roman" panose="02020603050405020304" pitchFamily="18" charset="0"/>
              </a:rPr>
              <a:t> </a:t>
            </a:r>
            <a:r>
              <a:rPr lang="en-US" sz="1800" spc="-20" dirty="0">
                <a:latin typeface="Times New Roman" panose="02020603050405020304" pitchFamily="18" charset="0"/>
                <a:cs typeface="Times New Roman" panose="02020603050405020304" pitchFamily="18" charset="0"/>
              </a:rPr>
              <a:t>Figure</a:t>
            </a:r>
            <a:r>
              <a:rPr lang="en-US" sz="1800" spc="160" dirty="0">
                <a:latin typeface="Times New Roman" panose="02020603050405020304" pitchFamily="18" charset="0"/>
                <a:cs typeface="Times New Roman" panose="02020603050405020304" pitchFamily="18" charset="0"/>
              </a:rPr>
              <a:t> </a:t>
            </a:r>
            <a:r>
              <a:rPr lang="en-US" sz="1800" spc="70" dirty="0">
                <a:solidFill>
                  <a:srgbClr val="0000FF"/>
                </a:solidFill>
                <a:latin typeface="Times New Roman" panose="02020603050405020304" pitchFamily="18" charset="0"/>
                <a:cs typeface="Times New Roman" panose="02020603050405020304" pitchFamily="18" charset="0"/>
                <a:hlinkClick r:id="rId2" action="ppaction://hlinksldjump"/>
              </a:rPr>
              <a:t>1</a:t>
            </a:r>
            <a:r>
              <a:rPr lang="en-US" sz="1800" spc="160" dirty="0">
                <a:solidFill>
                  <a:srgbClr val="0000FF"/>
                </a:solidFill>
                <a:latin typeface="Times New Roman" panose="02020603050405020304" pitchFamily="18" charset="0"/>
                <a:cs typeface="Times New Roman" panose="02020603050405020304" pitchFamily="18" charset="0"/>
              </a:rPr>
              <a:t> </a:t>
            </a:r>
            <a:r>
              <a:rPr lang="en-US" sz="1800" spc="-20" dirty="0">
                <a:latin typeface="Times New Roman" panose="02020603050405020304" pitchFamily="18" charset="0"/>
                <a:cs typeface="Times New Roman" panose="02020603050405020304" pitchFamily="18" charset="0"/>
              </a:rPr>
              <a:t>depicts</a:t>
            </a:r>
            <a:r>
              <a:rPr lang="en-US" sz="1800" spc="160" dirty="0">
                <a:latin typeface="Times New Roman" panose="02020603050405020304" pitchFamily="18" charset="0"/>
                <a:cs typeface="Times New Roman" panose="02020603050405020304" pitchFamily="18" charset="0"/>
              </a:rPr>
              <a:t> </a:t>
            </a:r>
            <a:r>
              <a:rPr lang="en-US" sz="1800" spc="-20" dirty="0">
                <a:latin typeface="Times New Roman" panose="02020603050405020304" pitchFamily="18" charset="0"/>
                <a:cs typeface="Times New Roman" panose="02020603050405020304" pitchFamily="18" charset="0"/>
              </a:rPr>
              <a:t>the</a:t>
            </a:r>
            <a:r>
              <a:rPr lang="en-US" sz="1800" spc="165" dirty="0">
                <a:latin typeface="Times New Roman" panose="02020603050405020304" pitchFamily="18" charset="0"/>
                <a:cs typeface="Times New Roman" panose="02020603050405020304" pitchFamily="18" charset="0"/>
              </a:rPr>
              <a:t> </a:t>
            </a:r>
            <a:r>
              <a:rPr lang="en-US" sz="1800" spc="-40" dirty="0">
                <a:latin typeface="Times New Roman" panose="02020603050405020304" pitchFamily="18" charset="0"/>
                <a:cs typeface="Times New Roman" panose="02020603050405020304" pitchFamily="18" charset="0"/>
              </a:rPr>
              <a:t>difference</a:t>
            </a:r>
            <a:r>
              <a:rPr lang="en-US" sz="1800" spc="160" dirty="0">
                <a:latin typeface="Times New Roman" panose="02020603050405020304" pitchFamily="18" charset="0"/>
                <a:cs typeface="Times New Roman" panose="02020603050405020304" pitchFamily="18" charset="0"/>
              </a:rPr>
              <a:t> </a:t>
            </a:r>
            <a:r>
              <a:rPr lang="en-US" sz="1800" spc="-35" dirty="0">
                <a:latin typeface="Times New Roman" panose="02020603050405020304" pitchFamily="18" charset="0"/>
                <a:cs typeface="Times New Roman" panose="02020603050405020304" pitchFamily="18" charset="0"/>
              </a:rPr>
              <a:t>between</a:t>
            </a:r>
            <a:r>
              <a:rPr lang="en-US" sz="1800" spc="160" dirty="0">
                <a:latin typeface="Times New Roman" panose="02020603050405020304" pitchFamily="18" charset="0"/>
                <a:cs typeface="Times New Roman" panose="02020603050405020304" pitchFamily="18" charset="0"/>
              </a:rPr>
              <a:t> </a:t>
            </a:r>
            <a:r>
              <a:rPr lang="en-US" sz="1800" spc="-20" dirty="0">
                <a:latin typeface="Times New Roman" panose="02020603050405020304" pitchFamily="18" charset="0"/>
                <a:cs typeface="Times New Roman" panose="02020603050405020304" pitchFamily="18" charset="0"/>
              </a:rPr>
              <a:t>the</a:t>
            </a:r>
            <a:r>
              <a:rPr lang="en-US" sz="1800" spc="160" dirty="0">
                <a:latin typeface="Times New Roman" panose="02020603050405020304" pitchFamily="18" charset="0"/>
                <a:cs typeface="Times New Roman" panose="02020603050405020304" pitchFamily="18" charset="0"/>
              </a:rPr>
              <a:t> </a:t>
            </a:r>
            <a:r>
              <a:rPr lang="en-US" sz="1800" spc="-45" dirty="0">
                <a:latin typeface="Times New Roman" panose="02020603050405020304" pitchFamily="18" charset="0"/>
                <a:cs typeface="Times New Roman" panose="02020603050405020304" pitchFamily="18" charset="0"/>
              </a:rPr>
              <a:t>emission</a:t>
            </a:r>
            <a:r>
              <a:rPr lang="en-US" sz="1800" spc="160" dirty="0">
                <a:latin typeface="Times New Roman" panose="02020603050405020304" pitchFamily="18" charset="0"/>
                <a:cs typeface="Times New Roman" panose="02020603050405020304" pitchFamily="18" charset="0"/>
              </a:rPr>
              <a:t> </a:t>
            </a:r>
            <a:r>
              <a:rPr lang="en-US" sz="1800" spc="-45" dirty="0">
                <a:latin typeface="Times New Roman" panose="02020603050405020304" pitchFamily="18" charset="0"/>
                <a:cs typeface="Times New Roman" panose="02020603050405020304" pitchFamily="18" charset="0"/>
              </a:rPr>
              <a:t>fee</a:t>
            </a:r>
            <a:r>
              <a:rPr lang="en-US" sz="1800" spc="160" dirty="0">
                <a:latin typeface="Times New Roman" panose="02020603050405020304" pitchFamily="18" charset="0"/>
                <a:cs typeface="Times New Roman" panose="02020603050405020304" pitchFamily="18" charset="0"/>
              </a:rPr>
              <a:t> </a:t>
            </a:r>
            <a:r>
              <a:rPr lang="en-US" sz="1800" spc="-35" dirty="0">
                <a:latin typeface="Times New Roman" panose="02020603050405020304" pitchFamily="18" charset="0"/>
                <a:cs typeface="Times New Roman" panose="02020603050405020304" pitchFamily="18" charset="0"/>
              </a:rPr>
              <a:t>under</a:t>
            </a:r>
            <a:r>
              <a:rPr lang="en-US" sz="1800" spc="160" dirty="0">
                <a:latin typeface="Times New Roman" panose="02020603050405020304" pitchFamily="18" charset="0"/>
                <a:cs typeface="Times New Roman" panose="02020603050405020304" pitchFamily="18" charset="0"/>
              </a:rPr>
              <a:t> </a:t>
            </a:r>
            <a:r>
              <a:rPr lang="en-US" sz="1800" spc="-20" dirty="0">
                <a:latin typeface="Times New Roman" panose="02020603050405020304" pitchFamily="18" charset="0"/>
                <a:cs typeface="Times New Roman" panose="02020603050405020304" pitchFamily="18" charset="0"/>
              </a:rPr>
              <a:t>the</a:t>
            </a:r>
            <a:r>
              <a:rPr lang="en-US" sz="1800" spc="160" dirty="0">
                <a:latin typeface="Times New Roman" panose="02020603050405020304" pitchFamily="18" charset="0"/>
                <a:cs typeface="Times New Roman" panose="02020603050405020304" pitchFamily="18" charset="0"/>
              </a:rPr>
              <a:t> </a:t>
            </a:r>
            <a:r>
              <a:rPr lang="en-US" sz="1800" spc="-40" dirty="0">
                <a:latin typeface="Times New Roman" panose="02020603050405020304" pitchFamily="18" charset="0"/>
                <a:cs typeface="Times New Roman" panose="02020603050405020304" pitchFamily="18" charset="0"/>
              </a:rPr>
              <a:t>uniform</a:t>
            </a:r>
            <a:r>
              <a:rPr lang="en-US" sz="1800" spc="-20" dirty="0">
                <a:latin typeface="Times New Roman" panose="02020603050405020304" pitchFamily="18" charset="0"/>
                <a:cs typeface="Times New Roman" panose="02020603050405020304" pitchFamily="18" charset="0"/>
              </a:rPr>
              <a:t> </a:t>
            </a:r>
            <a:r>
              <a:rPr lang="en-US" sz="1800" spc="-40" dirty="0">
                <a:latin typeface="Times New Roman" panose="02020603050405020304" pitchFamily="18" charset="0"/>
                <a:cs typeface="Times New Roman" panose="02020603050405020304" pitchFamily="18" charset="0"/>
              </a:rPr>
              <a:t>regime</a:t>
            </a:r>
            <a:r>
              <a:rPr lang="en-US" sz="1800" spc="100" dirty="0">
                <a:latin typeface="Times New Roman" panose="02020603050405020304" pitchFamily="18" charset="0"/>
                <a:cs typeface="Times New Roman" panose="02020603050405020304" pitchFamily="18" charset="0"/>
              </a:rPr>
              <a:t> </a:t>
            </a:r>
            <a:r>
              <a:rPr lang="en-US" sz="1800" spc="-35" dirty="0">
                <a:latin typeface="Times New Roman" panose="02020603050405020304" pitchFamily="18" charset="0"/>
                <a:cs typeface="Times New Roman" panose="02020603050405020304" pitchFamily="18" charset="0"/>
              </a:rPr>
              <a:t>and</a:t>
            </a:r>
            <a:r>
              <a:rPr lang="en-US" sz="1800" spc="100" dirty="0">
                <a:latin typeface="Times New Roman" panose="02020603050405020304" pitchFamily="18" charset="0"/>
                <a:cs typeface="Times New Roman" panose="02020603050405020304" pitchFamily="18" charset="0"/>
              </a:rPr>
              <a:t> </a:t>
            </a:r>
            <a:r>
              <a:rPr lang="en-US" sz="1800" spc="-20" dirty="0">
                <a:latin typeface="Times New Roman" panose="02020603050405020304" pitchFamily="18" charset="0"/>
                <a:cs typeface="Times New Roman" panose="02020603050405020304" pitchFamily="18" charset="0"/>
              </a:rPr>
              <a:t>the</a:t>
            </a:r>
            <a:r>
              <a:rPr lang="en-US" sz="1800" spc="100" dirty="0">
                <a:latin typeface="Times New Roman" panose="02020603050405020304" pitchFamily="18" charset="0"/>
                <a:cs typeface="Times New Roman" panose="02020603050405020304" pitchFamily="18" charset="0"/>
              </a:rPr>
              <a:t> </a:t>
            </a:r>
            <a:r>
              <a:rPr lang="en-US" sz="1800" spc="-10" dirty="0">
                <a:latin typeface="Times New Roman" panose="02020603050405020304" pitchFamily="18" charset="0"/>
                <a:cs typeface="Times New Roman" panose="02020603050405020304" pitchFamily="18" charset="0"/>
              </a:rPr>
              <a:t>type-</a:t>
            </a:r>
            <a:r>
              <a:rPr lang="en-US" sz="1800" spc="-40" dirty="0">
                <a:latin typeface="Times New Roman" panose="02020603050405020304" pitchFamily="18" charset="0"/>
                <a:cs typeface="Times New Roman" panose="02020603050405020304" pitchFamily="18" charset="0"/>
              </a:rPr>
              <a:t>dependent</a:t>
            </a:r>
            <a:r>
              <a:rPr lang="en-US" sz="1800" spc="100" dirty="0">
                <a:latin typeface="Times New Roman" panose="02020603050405020304" pitchFamily="18" charset="0"/>
                <a:cs typeface="Times New Roman" panose="02020603050405020304" pitchFamily="18" charset="0"/>
              </a:rPr>
              <a:t> </a:t>
            </a:r>
            <a:r>
              <a:rPr lang="en-US" sz="1800" spc="-35" dirty="0">
                <a:latin typeface="Times New Roman" panose="02020603050405020304" pitchFamily="18" charset="0"/>
                <a:cs typeface="Times New Roman" panose="02020603050405020304" pitchFamily="18" charset="0"/>
              </a:rPr>
              <a:t>regime,</a:t>
            </a:r>
            <a:r>
              <a:rPr lang="en-US" sz="1800" spc="100" dirty="0">
                <a:latin typeface="Times New Roman" panose="02020603050405020304" pitchFamily="18" charset="0"/>
                <a:cs typeface="Times New Roman" panose="02020603050405020304" pitchFamily="18" charset="0"/>
              </a:rPr>
              <a:t> </a:t>
            </a:r>
            <a:r>
              <a:rPr lang="en-US" sz="1800" i="1" spc="-15" dirty="0" err="1">
                <a:latin typeface="Times New Roman" panose="02020603050405020304" pitchFamily="18" charset="0"/>
                <a:cs typeface="Times New Roman" panose="02020603050405020304" pitchFamily="18" charset="0"/>
              </a:rPr>
              <a:t>t</a:t>
            </a:r>
            <a:r>
              <a:rPr lang="en-US" sz="1800" i="1" spc="-22" baseline="27777" dirty="0" err="1">
                <a:latin typeface="Times New Roman" panose="02020603050405020304" pitchFamily="18" charset="0"/>
                <a:cs typeface="Times New Roman" panose="02020603050405020304" pitchFamily="18" charset="0"/>
              </a:rPr>
              <a:t>U</a:t>
            </a:r>
            <a:r>
              <a:rPr lang="en-US" sz="1800" i="1" spc="270" baseline="27777" dirty="0">
                <a:latin typeface="Times New Roman" panose="02020603050405020304" pitchFamily="18" charset="0"/>
                <a:cs typeface="Times New Roman" panose="02020603050405020304" pitchFamily="18" charset="0"/>
              </a:rPr>
              <a:t> </a:t>
            </a:r>
            <a:r>
              <a:rPr lang="en-US" sz="1800" i="1" spc="-45" dirty="0">
                <a:latin typeface="Times New Roman" panose="02020603050405020304" pitchFamily="18" charset="0"/>
                <a:cs typeface="Times New Roman" panose="02020603050405020304" pitchFamily="18" charset="0"/>
              </a:rPr>
              <a:t>−</a:t>
            </a:r>
            <a:r>
              <a:rPr lang="en-US" sz="1800" i="1" spc="-130"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t</a:t>
            </a:r>
            <a:r>
              <a:rPr lang="en-US" sz="1800" i="1" baseline="27777" dirty="0" err="1">
                <a:latin typeface="Times New Roman" panose="02020603050405020304" pitchFamily="18" charset="0"/>
                <a:cs typeface="Times New Roman" panose="02020603050405020304" pitchFamily="18" charset="0"/>
              </a:rPr>
              <a:t>T</a:t>
            </a:r>
            <a:r>
              <a:rPr lang="en-US" sz="1800" i="1" spc="-112" baseline="27777" dirty="0">
                <a:latin typeface="Times New Roman" panose="02020603050405020304" pitchFamily="18" charset="0"/>
                <a:cs typeface="Times New Roman" panose="02020603050405020304" pitchFamily="18" charset="0"/>
              </a:rPr>
              <a:t> </a:t>
            </a:r>
            <a:r>
              <a:rPr lang="en-US" sz="1800" i="1" spc="60" baseline="27777" dirty="0">
                <a:latin typeface="Times New Roman" panose="02020603050405020304" pitchFamily="18" charset="0"/>
                <a:cs typeface="Times New Roman" panose="02020603050405020304" pitchFamily="18" charset="0"/>
              </a:rPr>
              <a:t>D</a:t>
            </a:r>
            <a:r>
              <a:rPr lang="en-US" sz="1800" spc="40" dirty="0">
                <a:latin typeface="Times New Roman" panose="02020603050405020304" pitchFamily="18" charset="0"/>
                <a:cs typeface="Times New Roman" panose="02020603050405020304" pitchFamily="18" charset="0"/>
              </a:rPr>
              <a:t>.</a:t>
            </a:r>
            <a:r>
              <a:rPr lang="en-US" sz="1800" spc="517" baseline="27777" dirty="0">
                <a:solidFill>
                  <a:srgbClr val="0000FF"/>
                </a:solidFill>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p:txBody>
      </p:sp>
      <p:pic>
        <p:nvPicPr>
          <p:cNvPr id="4" name="object 2">
            <a:extLst>
              <a:ext uri="{FF2B5EF4-FFF2-40B4-BE49-F238E27FC236}">
                <a16:creationId xmlns:a16="http://schemas.microsoft.com/office/drawing/2014/main" id="{338B7CCE-86AD-90D2-F5B3-39F726497791}"/>
              </a:ext>
            </a:extLst>
          </p:cNvPr>
          <p:cNvPicPr/>
          <p:nvPr/>
        </p:nvPicPr>
        <p:blipFill>
          <a:blip r:embed="rId3" cstate="print"/>
          <a:stretch>
            <a:fillRect/>
          </a:stretch>
        </p:blipFill>
        <p:spPr>
          <a:xfrm>
            <a:off x="838200" y="2276817"/>
            <a:ext cx="6096000" cy="3495509"/>
          </a:xfrm>
          <a:prstGeom prst="rect">
            <a:avLst/>
          </a:prstGeom>
        </p:spPr>
      </p:pic>
      <p:sp>
        <p:nvSpPr>
          <p:cNvPr id="6" name="TextBox 5">
            <a:extLst>
              <a:ext uri="{FF2B5EF4-FFF2-40B4-BE49-F238E27FC236}">
                <a16:creationId xmlns:a16="http://schemas.microsoft.com/office/drawing/2014/main" id="{51DE9EE0-8A25-023F-E570-12CB06A02959}"/>
              </a:ext>
            </a:extLst>
          </p:cNvPr>
          <p:cNvSpPr txBox="1"/>
          <p:nvPr/>
        </p:nvSpPr>
        <p:spPr>
          <a:xfrm>
            <a:off x="1193800" y="6172200"/>
            <a:ext cx="5740400" cy="646331"/>
          </a:xfrm>
          <a:prstGeom prst="rect">
            <a:avLst/>
          </a:prstGeom>
          <a:noFill/>
        </p:spPr>
        <p:txBody>
          <a:bodyPr wrap="square">
            <a:spAutoFit/>
          </a:bodyPr>
          <a:lstStyle/>
          <a:p>
            <a:pPr marL="12700">
              <a:lnSpc>
                <a:spcPct val="100000"/>
              </a:lnSpc>
              <a:spcBef>
                <a:spcPts val="90"/>
              </a:spcBef>
            </a:pPr>
            <a:r>
              <a:rPr lang="en-US" sz="1800" spc="-10" dirty="0">
                <a:latin typeface="Georgia"/>
                <a:cs typeface="Georgia"/>
              </a:rPr>
              <a:t>Figure</a:t>
            </a:r>
            <a:r>
              <a:rPr lang="en-US" sz="1800" spc="-15" dirty="0">
                <a:latin typeface="Georgia"/>
                <a:cs typeface="Georgia"/>
              </a:rPr>
              <a:t> </a:t>
            </a:r>
            <a:r>
              <a:rPr lang="en-US" sz="1800" dirty="0">
                <a:latin typeface="Georgia"/>
                <a:cs typeface="Georgia"/>
              </a:rPr>
              <a:t>1:</a:t>
            </a:r>
            <a:r>
              <a:rPr lang="en-US" sz="1800" spc="145" dirty="0">
                <a:latin typeface="Georgia"/>
                <a:cs typeface="Georgia"/>
              </a:rPr>
              <a:t> </a:t>
            </a:r>
            <a:r>
              <a:rPr lang="en-US" sz="1800" spc="-35" dirty="0">
                <a:latin typeface="Georgia"/>
                <a:cs typeface="Georgia"/>
              </a:rPr>
              <a:t>Difference</a:t>
            </a:r>
            <a:r>
              <a:rPr lang="en-US" sz="1800" spc="-10" dirty="0">
                <a:latin typeface="Georgia"/>
                <a:cs typeface="Georgia"/>
              </a:rPr>
              <a:t> </a:t>
            </a:r>
            <a:r>
              <a:rPr lang="en-US" sz="1800" spc="-30" dirty="0">
                <a:latin typeface="Georgia"/>
                <a:cs typeface="Georgia"/>
              </a:rPr>
              <a:t>between</a:t>
            </a:r>
            <a:r>
              <a:rPr lang="en-US" sz="1800" spc="-10" dirty="0">
                <a:latin typeface="Georgia"/>
                <a:cs typeface="Georgia"/>
              </a:rPr>
              <a:t> </a:t>
            </a:r>
            <a:r>
              <a:rPr lang="en-US" sz="1800" dirty="0">
                <a:latin typeface="Georgia"/>
                <a:cs typeface="Georgia"/>
              </a:rPr>
              <a:t>the</a:t>
            </a:r>
            <a:r>
              <a:rPr lang="en-US" sz="1800" spc="-15" dirty="0">
                <a:latin typeface="Georgia"/>
                <a:cs typeface="Georgia"/>
              </a:rPr>
              <a:t> </a:t>
            </a:r>
            <a:r>
              <a:rPr lang="en-US" sz="1800" spc="-35" dirty="0">
                <a:latin typeface="Georgia"/>
                <a:cs typeface="Georgia"/>
              </a:rPr>
              <a:t>uniform</a:t>
            </a:r>
            <a:r>
              <a:rPr lang="en-US" sz="1800" spc="-10" dirty="0">
                <a:latin typeface="Georgia"/>
                <a:cs typeface="Georgia"/>
              </a:rPr>
              <a:t> </a:t>
            </a:r>
            <a:r>
              <a:rPr lang="en-US" sz="1800" spc="-20" dirty="0">
                <a:latin typeface="Georgia"/>
                <a:cs typeface="Georgia"/>
              </a:rPr>
              <a:t>and</a:t>
            </a:r>
            <a:r>
              <a:rPr lang="en-US" sz="1800" spc="-10" dirty="0">
                <a:latin typeface="Georgia"/>
                <a:cs typeface="Georgia"/>
              </a:rPr>
              <a:t> type-</a:t>
            </a:r>
            <a:r>
              <a:rPr lang="en-US" sz="1800" spc="-40" dirty="0">
                <a:latin typeface="Georgia"/>
                <a:cs typeface="Georgia"/>
              </a:rPr>
              <a:t>dependent</a:t>
            </a:r>
            <a:r>
              <a:rPr lang="en-US" sz="1800" spc="-10" dirty="0">
                <a:latin typeface="Georgia"/>
                <a:cs typeface="Georgia"/>
              </a:rPr>
              <a:t> </a:t>
            </a:r>
            <a:r>
              <a:rPr lang="en-US" sz="1800" spc="-40" dirty="0">
                <a:latin typeface="Georgia"/>
                <a:cs typeface="Georgia"/>
              </a:rPr>
              <a:t>fees</a:t>
            </a:r>
            <a:r>
              <a:rPr lang="en-US" sz="1800" spc="-10" dirty="0">
                <a:latin typeface="Georgia"/>
                <a:cs typeface="Georgia"/>
              </a:rPr>
              <a:t> </a:t>
            </a:r>
            <a:r>
              <a:rPr lang="en-US" sz="1800" dirty="0">
                <a:latin typeface="Georgia"/>
                <a:cs typeface="Georgia"/>
              </a:rPr>
              <a:t>as</a:t>
            </a:r>
            <a:r>
              <a:rPr lang="en-US" sz="1800" spc="-15" dirty="0">
                <a:latin typeface="Georgia"/>
                <a:cs typeface="Georgia"/>
              </a:rPr>
              <a:t> </a:t>
            </a:r>
            <a:r>
              <a:rPr lang="en-US" sz="1800" dirty="0">
                <a:latin typeface="Georgia"/>
                <a:cs typeface="Georgia"/>
              </a:rPr>
              <a:t>a</a:t>
            </a:r>
            <a:r>
              <a:rPr lang="en-US" sz="1800" spc="-10" dirty="0">
                <a:latin typeface="Georgia"/>
                <a:cs typeface="Georgia"/>
              </a:rPr>
              <a:t> </a:t>
            </a:r>
            <a:r>
              <a:rPr lang="en-US" sz="1800" spc="-25" dirty="0">
                <a:latin typeface="Georgia"/>
                <a:cs typeface="Georgia"/>
              </a:rPr>
              <a:t>function</a:t>
            </a:r>
            <a:r>
              <a:rPr lang="en-US" sz="1800" spc="-10" dirty="0">
                <a:latin typeface="Georgia"/>
                <a:cs typeface="Georgia"/>
              </a:rPr>
              <a:t> of </a:t>
            </a:r>
            <a:r>
              <a:rPr lang="en-US" sz="1800" spc="-35" dirty="0">
                <a:latin typeface="Georgia"/>
                <a:cs typeface="Georgia"/>
              </a:rPr>
              <a:t>firm</a:t>
            </a:r>
            <a:r>
              <a:rPr lang="en-US" sz="1800" spc="-10" dirty="0">
                <a:latin typeface="Georgia"/>
                <a:cs typeface="Georgia"/>
              </a:rPr>
              <a:t> </a:t>
            </a:r>
            <a:r>
              <a:rPr lang="en-US" sz="1800" i="1" dirty="0">
                <a:latin typeface="Georgia"/>
                <a:cs typeface="Georgia"/>
              </a:rPr>
              <a:t>i</a:t>
            </a:r>
            <a:r>
              <a:rPr lang="en-US" sz="1800" dirty="0">
                <a:latin typeface="Georgia"/>
                <a:cs typeface="Georgia"/>
              </a:rPr>
              <a:t>’s</a:t>
            </a:r>
            <a:r>
              <a:rPr lang="en-US" sz="1800" spc="-15" dirty="0">
                <a:latin typeface="Georgia"/>
                <a:cs typeface="Georgia"/>
              </a:rPr>
              <a:t> </a:t>
            </a:r>
            <a:r>
              <a:rPr lang="en-US" sz="1800" spc="-10" dirty="0">
                <a:latin typeface="Georgia"/>
                <a:cs typeface="Georgia"/>
              </a:rPr>
              <a:t>efficiency.</a:t>
            </a:r>
            <a:endParaRPr lang="en-US" sz="1800" dirty="0">
              <a:latin typeface="Georgia"/>
              <a:cs typeface="Georgia"/>
            </a:endParaRPr>
          </a:p>
        </p:txBody>
      </p:sp>
    </p:spTree>
    <p:extLst>
      <p:ext uri="{BB962C8B-B14F-4D97-AF65-F5344CB8AC3E}">
        <p14:creationId xmlns:p14="http://schemas.microsoft.com/office/powerpoint/2010/main" val="34350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object 3"/>
          <p:cNvSpPr txBox="1"/>
          <p:nvPr/>
        </p:nvSpPr>
        <p:spPr>
          <a:xfrm>
            <a:off x="317182" y="21771"/>
            <a:ext cx="7138036" cy="1733167"/>
          </a:xfrm>
          <a:prstGeom prst="rect">
            <a:avLst/>
          </a:prstGeom>
        </p:spPr>
        <p:txBody>
          <a:bodyPr vert="horz" wrap="square" lIns="0" tIns="11430" rIns="0" bIns="0" rtlCol="0">
            <a:spAutoFit/>
          </a:bodyPr>
          <a:lstStyle/>
          <a:p>
            <a:pPr>
              <a:lnSpc>
                <a:spcPct val="100000"/>
              </a:lnSpc>
              <a:spcBef>
                <a:spcPts val="10"/>
              </a:spcBef>
            </a:pPr>
            <a:endParaRPr sz="1450" dirty="0">
              <a:latin typeface="Georgia"/>
              <a:cs typeface="Georgia"/>
            </a:endParaRPr>
          </a:p>
          <a:p>
            <a:pPr marL="12700" marR="5080" indent="214629" algn="just">
              <a:lnSpc>
                <a:spcPct val="124200"/>
              </a:lnSpc>
              <a:spcBef>
                <a:spcPts val="5"/>
              </a:spcBef>
            </a:pPr>
            <a:r>
              <a:rPr sz="1600" b="1" spc="-10" dirty="0">
                <a:latin typeface="Times New Roman" panose="02020603050405020304" pitchFamily="18" charset="0"/>
                <a:cs typeface="Times New Roman" panose="02020603050405020304" pitchFamily="18" charset="0"/>
              </a:rPr>
              <a:t>Profits</a:t>
            </a:r>
            <a:r>
              <a:rPr lang="en-US" sz="1600" b="1" spc="-10" dirty="0">
                <a:latin typeface="Times New Roman" panose="02020603050405020304" pitchFamily="18" charset="0"/>
                <a:cs typeface="Times New Roman" panose="02020603050405020304" pitchFamily="18" charset="0"/>
              </a:rPr>
              <a:t> </a:t>
            </a:r>
            <a:r>
              <a:rPr lang="en-US" sz="1600" spc="254"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Figures</a:t>
            </a:r>
            <a:r>
              <a:rPr lang="en-US" sz="1600" spc="95" dirty="0">
                <a:latin typeface="Times New Roman" panose="02020603050405020304" pitchFamily="18" charset="0"/>
                <a:cs typeface="Times New Roman" panose="02020603050405020304" pitchFamily="18" charset="0"/>
              </a:rPr>
              <a:t> </a:t>
            </a:r>
            <a:r>
              <a:rPr lang="en-US" sz="1600" dirty="0">
                <a:solidFill>
                  <a:srgbClr val="0000FF"/>
                </a:solidFill>
                <a:latin typeface="Times New Roman" panose="02020603050405020304" pitchFamily="18" charset="0"/>
                <a:cs typeface="Times New Roman" panose="02020603050405020304" pitchFamily="18" charset="0"/>
                <a:hlinkClick r:id="rId2" action="ppaction://hlinksldjump"/>
              </a:rPr>
              <a:t>2</a:t>
            </a:r>
            <a:r>
              <a:rPr lang="en-US" sz="1600" spc="95" dirty="0">
                <a:solidFill>
                  <a:srgbClr val="0000FF"/>
                </a:solidFill>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and</a:t>
            </a:r>
            <a:r>
              <a:rPr lang="en-US" sz="1600" spc="95" dirty="0">
                <a:latin typeface="Times New Roman" panose="02020603050405020304" pitchFamily="18" charset="0"/>
                <a:cs typeface="Times New Roman" panose="02020603050405020304" pitchFamily="18" charset="0"/>
              </a:rPr>
              <a:t> </a:t>
            </a:r>
            <a:r>
              <a:rPr lang="en-US" sz="1600" dirty="0">
                <a:solidFill>
                  <a:srgbClr val="0000FF"/>
                </a:solidFill>
                <a:latin typeface="Times New Roman" panose="02020603050405020304" pitchFamily="18" charset="0"/>
                <a:cs typeface="Times New Roman" panose="02020603050405020304" pitchFamily="18" charset="0"/>
                <a:hlinkClick r:id="rId3" action="ppaction://hlinksldjump"/>
              </a:rPr>
              <a:t>3</a:t>
            </a:r>
            <a:r>
              <a:rPr lang="en-US" sz="1600" spc="95" dirty="0">
                <a:solidFill>
                  <a:srgbClr val="0000FF"/>
                </a:solidFill>
                <a:latin typeface="Times New Roman" panose="02020603050405020304" pitchFamily="18" charset="0"/>
                <a:cs typeface="Times New Roman" panose="02020603050405020304" pitchFamily="18" charset="0"/>
              </a:rPr>
              <a:t> </a:t>
            </a:r>
            <a:r>
              <a:rPr lang="en-US" sz="1600" spc="-20" dirty="0">
                <a:latin typeface="Times New Roman" panose="02020603050405020304" pitchFamily="18" charset="0"/>
                <a:cs typeface="Times New Roman" panose="02020603050405020304" pitchFamily="18" charset="0"/>
              </a:rPr>
              <a:t>show</a:t>
            </a:r>
            <a:r>
              <a:rPr lang="en-US" sz="1600" spc="1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the</a:t>
            </a:r>
            <a:r>
              <a:rPr lang="en-US" sz="1600" spc="9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profit</a:t>
            </a:r>
            <a:r>
              <a:rPr lang="en-US" sz="1600" spc="95" dirty="0">
                <a:latin typeface="Times New Roman" panose="02020603050405020304" pitchFamily="18" charset="0"/>
                <a:cs typeface="Times New Roman" panose="02020603050405020304" pitchFamily="18" charset="0"/>
              </a:rPr>
              <a:t> </a:t>
            </a:r>
            <a:r>
              <a:rPr lang="en-US" sz="1600" spc="-30" dirty="0">
                <a:latin typeface="Times New Roman" panose="02020603050405020304" pitchFamily="18" charset="0"/>
                <a:cs typeface="Times New Roman" panose="02020603050405020304" pitchFamily="18" charset="0"/>
              </a:rPr>
              <a:t>difference</a:t>
            </a:r>
            <a:r>
              <a:rPr lang="en-US" sz="1600" spc="95" dirty="0">
                <a:latin typeface="Times New Roman" panose="02020603050405020304" pitchFamily="18" charset="0"/>
                <a:cs typeface="Times New Roman" panose="02020603050405020304" pitchFamily="18" charset="0"/>
              </a:rPr>
              <a:t> </a:t>
            </a:r>
            <a:r>
              <a:rPr lang="en-US" sz="1600" spc="-20" dirty="0">
                <a:latin typeface="Times New Roman" panose="02020603050405020304" pitchFamily="18" charset="0"/>
                <a:cs typeface="Times New Roman" panose="02020603050405020304" pitchFamily="18" charset="0"/>
              </a:rPr>
              <a:t>across</a:t>
            </a:r>
            <a:r>
              <a:rPr lang="en-US" sz="1600" spc="100" dirty="0">
                <a:latin typeface="Times New Roman" panose="02020603050405020304" pitchFamily="18" charset="0"/>
                <a:cs typeface="Times New Roman" panose="02020603050405020304" pitchFamily="18" charset="0"/>
              </a:rPr>
              <a:t> </a:t>
            </a:r>
            <a:r>
              <a:rPr lang="en-US" sz="1600" spc="-25" dirty="0">
                <a:latin typeface="Times New Roman" panose="02020603050405020304" pitchFamily="18" charset="0"/>
                <a:cs typeface="Times New Roman" panose="02020603050405020304" pitchFamily="18" charset="0"/>
              </a:rPr>
              <a:t>regimes,</a:t>
            </a:r>
            <a:r>
              <a:rPr lang="en-US" sz="1600" spc="114"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π</a:t>
            </a:r>
            <a:r>
              <a:rPr lang="en-US" sz="1600" i="1" baseline="27777" dirty="0">
                <a:latin typeface="Times New Roman" panose="02020603050405020304" pitchFamily="18" charset="0"/>
                <a:cs typeface="Times New Roman" panose="02020603050405020304" pitchFamily="18" charset="0"/>
              </a:rPr>
              <a:t>U</a:t>
            </a:r>
            <a:r>
              <a:rPr lang="en-US" sz="1600" i="1" spc="240" baseline="27777" dirty="0">
                <a:latin typeface="Times New Roman" panose="02020603050405020304" pitchFamily="18" charset="0"/>
                <a:cs typeface="Times New Roman" panose="02020603050405020304" pitchFamily="18" charset="0"/>
              </a:rPr>
              <a:t> </a:t>
            </a:r>
            <a:r>
              <a:rPr lang="en-US" sz="1600" i="1" spc="-45" dirty="0">
                <a:latin typeface="Times New Roman" panose="02020603050405020304" pitchFamily="18" charset="0"/>
                <a:cs typeface="Times New Roman" panose="02020603050405020304" pitchFamily="18" charset="0"/>
              </a:rPr>
              <a:t>−</a:t>
            </a:r>
            <a:r>
              <a:rPr lang="en-US" sz="1600" i="1" spc="-85" dirty="0">
                <a:latin typeface="Times New Roman" panose="02020603050405020304" pitchFamily="18" charset="0"/>
                <a:cs typeface="Times New Roman" panose="02020603050405020304" pitchFamily="18" charset="0"/>
              </a:rPr>
              <a:t> </a:t>
            </a:r>
            <a:r>
              <a:rPr lang="en-US" sz="1600" i="1" spc="-10" dirty="0">
                <a:latin typeface="Times New Roman" panose="02020603050405020304" pitchFamily="18" charset="0"/>
                <a:cs typeface="Times New Roman" panose="02020603050405020304" pitchFamily="18" charset="0"/>
              </a:rPr>
              <a:t>π</a:t>
            </a:r>
            <a:r>
              <a:rPr lang="en-US" sz="1600" i="1" spc="-15" baseline="27777" dirty="0">
                <a:latin typeface="Times New Roman" panose="02020603050405020304" pitchFamily="18" charset="0"/>
                <a:cs typeface="Times New Roman" panose="02020603050405020304" pitchFamily="18" charset="0"/>
              </a:rPr>
              <a:t>T</a:t>
            </a:r>
            <a:r>
              <a:rPr lang="en-US" sz="1600" i="1" spc="-112" baseline="27777" dirty="0">
                <a:latin typeface="Times New Roman" panose="02020603050405020304" pitchFamily="18" charset="0"/>
                <a:cs typeface="Times New Roman" panose="02020603050405020304" pitchFamily="18" charset="0"/>
              </a:rPr>
              <a:t> </a:t>
            </a:r>
            <a:r>
              <a:rPr lang="en-US" sz="1600" i="1" spc="120" baseline="27777" dirty="0">
                <a:latin typeface="Times New Roman" panose="02020603050405020304" pitchFamily="18" charset="0"/>
                <a:cs typeface="Times New Roman" panose="02020603050405020304" pitchFamily="18" charset="0"/>
              </a:rPr>
              <a:t>D</a:t>
            </a:r>
            <a:r>
              <a:rPr lang="en-US" sz="1600" spc="80" dirty="0">
                <a:latin typeface="Times New Roman" panose="02020603050405020304" pitchFamily="18" charset="0"/>
                <a:cs typeface="Times New Roman" panose="02020603050405020304" pitchFamily="18" charset="0"/>
              </a:rPr>
              <a:t>,</a:t>
            </a:r>
            <a:r>
              <a:rPr lang="en-US" sz="1600" spc="11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for</a:t>
            </a:r>
            <a:r>
              <a:rPr lang="en-US" sz="1600" spc="9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every</a:t>
            </a:r>
            <a:r>
              <a:rPr lang="en-US" sz="1600" spc="100" dirty="0">
                <a:latin typeface="Times New Roman" panose="02020603050405020304" pitchFamily="18" charset="0"/>
                <a:cs typeface="Times New Roman" panose="02020603050405020304" pitchFamily="18" charset="0"/>
              </a:rPr>
              <a:t> </a:t>
            </a:r>
            <a:r>
              <a:rPr lang="en-US" sz="1600" spc="-10" dirty="0">
                <a:latin typeface="Times New Roman" panose="02020603050405020304" pitchFamily="18" charset="0"/>
                <a:cs typeface="Times New Roman" panose="02020603050405020304" pitchFamily="18" charset="0"/>
              </a:rPr>
              <a:t>firm</a:t>
            </a:r>
            <a:r>
              <a:rPr lang="en-US" sz="1600" spc="95"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a:t>
            </a:r>
            <a:r>
              <a:rPr lang="en-US" sz="1600" spc="110" dirty="0">
                <a:latin typeface="Times New Roman" panose="02020603050405020304" pitchFamily="18" charset="0"/>
                <a:cs typeface="Times New Roman" panose="02020603050405020304" pitchFamily="18" charset="0"/>
              </a:rPr>
              <a:t> </a:t>
            </a:r>
            <a:r>
              <a:rPr lang="en-US" sz="1600" spc="-25" dirty="0">
                <a:latin typeface="Times New Roman" panose="02020603050405020304" pitchFamily="18" charset="0"/>
                <a:cs typeface="Times New Roman" panose="02020603050405020304" pitchFamily="18" charset="0"/>
              </a:rPr>
              <a:t>as </a:t>
            </a:r>
            <a:r>
              <a:rPr lang="en-US" sz="1600" dirty="0">
                <a:latin typeface="Times New Roman" panose="02020603050405020304" pitchFamily="18" charset="0"/>
                <a:cs typeface="Times New Roman" panose="02020603050405020304" pitchFamily="18" charset="0"/>
              </a:rPr>
              <a:t>a</a:t>
            </a:r>
            <a:r>
              <a:rPr lang="en-US" sz="1600" spc="10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function</a:t>
            </a:r>
            <a:r>
              <a:rPr lang="en-US" sz="1600" spc="10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of</a:t>
            </a:r>
            <a:r>
              <a:rPr lang="en-US" sz="1600" spc="10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its</a:t>
            </a:r>
            <a:r>
              <a:rPr lang="en-US" sz="1600" spc="10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own</a:t>
            </a:r>
            <a:r>
              <a:rPr lang="en-US" sz="1600" spc="105" dirty="0">
                <a:latin typeface="Times New Roman" panose="02020603050405020304" pitchFamily="18" charset="0"/>
                <a:cs typeface="Times New Roman" panose="02020603050405020304" pitchFamily="18" charset="0"/>
              </a:rPr>
              <a:t> </a:t>
            </a:r>
            <a:r>
              <a:rPr lang="en-US" sz="1600" spc="-20" dirty="0">
                <a:latin typeface="Times New Roman" panose="02020603050405020304" pitchFamily="18" charset="0"/>
                <a:cs typeface="Times New Roman" panose="02020603050405020304" pitchFamily="18" charset="0"/>
              </a:rPr>
              <a:t>efficiency,</a:t>
            </a:r>
            <a:r>
              <a:rPr lang="en-US" sz="1600" spc="130"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γ</a:t>
            </a:r>
            <a:r>
              <a:rPr lang="en-US" sz="1600" i="1" baseline="-10416" dirty="0" err="1">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a:t>
            </a:r>
            <a:r>
              <a:rPr lang="en-US" sz="1600" spc="12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when</a:t>
            </a:r>
            <a:r>
              <a:rPr lang="en-US" sz="1600" spc="10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the</a:t>
            </a:r>
            <a:r>
              <a:rPr lang="en-US" sz="1600" spc="105" dirty="0">
                <a:latin typeface="Times New Roman" panose="02020603050405020304" pitchFamily="18" charset="0"/>
                <a:cs typeface="Times New Roman" panose="02020603050405020304" pitchFamily="18" charset="0"/>
              </a:rPr>
              <a:t> </a:t>
            </a:r>
            <a:r>
              <a:rPr lang="en-US" sz="1600" spc="-10" dirty="0">
                <a:latin typeface="Times New Roman" panose="02020603050405020304" pitchFamily="18" charset="0"/>
                <a:cs typeface="Times New Roman" panose="02020603050405020304" pitchFamily="18" charset="0"/>
              </a:rPr>
              <a:t>efficiency</a:t>
            </a:r>
            <a:r>
              <a:rPr lang="en-US" sz="1600" spc="10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of</a:t>
            </a:r>
            <a:r>
              <a:rPr lang="en-US" sz="1600" spc="10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its</a:t>
            </a:r>
            <a:r>
              <a:rPr lang="en-US" sz="1600" spc="11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rival</a:t>
            </a:r>
            <a:r>
              <a:rPr lang="en-US" sz="1600" spc="10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is</a:t>
            </a:r>
            <a:r>
              <a:rPr lang="en-US" sz="1600" spc="10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held</a:t>
            </a:r>
            <a:r>
              <a:rPr lang="en-US" sz="1600" spc="10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constant</a:t>
            </a:r>
            <a:r>
              <a:rPr lang="en-US" sz="1600" spc="10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at</a:t>
            </a:r>
            <a:r>
              <a:rPr lang="en-US" sz="1600" spc="110" dirty="0">
                <a:latin typeface="Times New Roman" panose="02020603050405020304" pitchFamily="18" charset="0"/>
                <a:cs typeface="Times New Roman" panose="02020603050405020304" pitchFamily="18" charset="0"/>
              </a:rPr>
              <a:t> </a:t>
            </a:r>
            <a:r>
              <a:rPr lang="en-US" sz="1600" i="1" spc="50" dirty="0" err="1">
                <a:latin typeface="Times New Roman" panose="02020603050405020304" pitchFamily="18" charset="0"/>
                <a:cs typeface="Times New Roman" panose="02020603050405020304" pitchFamily="18" charset="0"/>
              </a:rPr>
              <a:t>γ</a:t>
            </a:r>
            <a:r>
              <a:rPr lang="en-US" sz="1600" i="1" spc="75" baseline="-10416" dirty="0" err="1">
                <a:latin typeface="Times New Roman" panose="02020603050405020304" pitchFamily="18" charset="0"/>
                <a:cs typeface="Times New Roman" panose="02020603050405020304" pitchFamily="18" charset="0"/>
              </a:rPr>
              <a:t>j</a:t>
            </a:r>
            <a:r>
              <a:rPr lang="en-US" sz="1600" i="1" spc="382" baseline="-10416" dirty="0">
                <a:latin typeface="Times New Roman" panose="02020603050405020304" pitchFamily="18" charset="0"/>
                <a:cs typeface="Times New Roman" panose="02020603050405020304" pitchFamily="18" charset="0"/>
              </a:rPr>
              <a:t> </a:t>
            </a:r>
            <a:r>
              <a:rPr lang="en-US" sz="1600" spc="130" dirty="0">
                <a:latin typeface="Times New Roman" panose="02020603050405020304" pitchFamily="18" charset="0"/>
                <a:cs typeface="Times New Roman" panose="02020603050405020304" pitchFamily="18" charset="0"/>
              </a:rPr>
              <a:t>=</a:t>
            </a:r>
            <a:r>
              <a:rPr lang="en-US" sz="1600" spc="105" dirty="0">
                <a:latin typeface="Times New Roman" panose="02020603050405020304" pitchFamily="18" charset="0"/>
                <a:cs typeface="Times New Roman" panose="02020603050405020304" pitchFamily="18" charset="0"/>
              </a:rPr>
              <a:t> </a:t>
            </a:r>
            <a:r>
              <a:rPr lang="en-US" sz="1600" spc="-20" dirty="0">
                <a:latin typeface="Times New Roman" panose="02020603050405020304" pitchFamily="18" charset="0"/>
                <a:cs typeface="Times New Roman" panose="02020603050405020304" pitchFamily="18" charset="0"/>
              </a:rPr>
              <a:t>2</a:t>
            </a:r>
            <a:r>
              <a:rPr lang="en-US" sz="1600" i="1" spc="-20" dirty="0">
                <a:latin typeface="Times New Roman" panose="02020603050405020304" pitchFamily="18" charset="0"/>
                <a:cs typeface="Times New Roman" panose="02020603050405020304" pitchFamily="18" charset="0"/>
              </a:rPr>
              <a:t>/</a:t>
            </a:r>
            <a:r>
              <a:rPr lang="en-US" sz="1600" spc="-20" dirty="0">
                <a:latin typeface="Times New Roman" panose="02020603050405020304" pitchFamily="18" charset="0"/>
                <a:cs typeface="Times New Roman" panose="02020603050405020304" pitchFamily="18" charset="0"/>
              </a:rPr>
              <a:t>3.</a:t>
            </a:r>
            <a:endParaRPr lang="en-US" sz="1600" dirty="0">
              <a:latin typeface="Times New Roman" panose="02020603050405020304" pitchFamily="18" charset="0"/>
              <a:cs typeface="Times New Roman" panose="02020603050405020304" pitchFamily="18" charset="0"/>
            </a:endParaRPr>
          </a:p>
          <a:p>
            <a:pPr marL="12700" marR="5080" indent="214629">
              <a:lnSpc>
                <a:spcPct val="124200"/>
              </a:lnSpc>
              <a:spcBef>
                <a:spcPts val="5"/>
              </a:spcBef>
            </a:pPr>
            <a:endParaRPr lang="en-US" sz="1600" dirty="0">
              <a:latin typeface="Times New Roman" panose="02020603050405020304" pitchFamily="18" charset="0"/>
              <a:cs typeface="Times New Roman" panose="02020603050405020304" pitchFamily="18" charset="0"/>
            </a:endParaRPr>
          </a:p>
          <a:p>
            <a:pPr marL="12700" marR="5080" indent="214629">
              <a:lnSpc>
                <a:spcPct val="124200"/>
              </a:lnSpc>
              <a:spcBef>
                <a:spcPts val="5"/>
              </a:spcBef>
            </a:pPr>
            <a:endParaRPr sz="1600" dirty="0">
              <a:latin typeface="Times New Roman" panose="02020603050405020304" pitchFamily="18" charset="0"/>
              <a:cs typeface="Times New Roman" panose="02020603050405020304" pitchFamily="18" charset="0"/>
            </a:endParaRPr>
          </a:p>
        </p:txBody>
      </p:sp>
      <p:pic>
        <p:nvPicPr>
          <p:cNvPr id="7" name="object 7"/>
          <p:cNvPicPr/>
          <p:nvPr/>
        </p:nvPicPr>
        <p:blipFill>
          <a:blip r:embed="rId4" cstate="print"/>
          <a:stretch>
            <a:fillRect/>
          </a:stretch>
        </p:blipFill>
        <p:spPr>
          <a:xfrm>
            <a:off x="785587" y="1368534"/>
            <a:ext cx="5993674" cy="3812877"/>
          </a:xfrm>
          <a:prstGeom prst="rect">
            <a:avLst/>
          </a:prstGeom>
        </p:spPr>
      </p:pic>
      <p:sp>
        <p:nvSpPr>
          <p:cNvPr id="9" name="object 9"/>
          <p:cNvSpPr txBox="1">
            <a:spLocks noGrp="1"/>
          </p:cNvSpPr>
          <p:nvPr>
            <p:ph type="sldNum" sz="quarter" idx="12"/>
          </p:nvPr>
        </p:nvSpPr>
        <p:spPr>
          <a:prstGeom prst="rect">
            <a:avLst/>
          </a:prstGeom>
        </p:spPr>
        <p:txBody>
          <a:bodyPr vert="horz" wrap="square" lIns="0" tIns="0" rIns="0" bIns="0" rtlCol="0">
            <a:spAutoFit/>
          </a:bodyPr>
          <a:lstStyle/>
          <a:p>
            <a:pPr marL="38100">
              <a:lnSpc>
                <a:spcPts val="1140"/>
              </a:lnSpc>
            </a:pPr>
            <a:r>
              <a:rPr spc="-25" dirty="0"/>
              <a:t>8</a:t>
            </a:r>
          </a:p>
        </p:txBody>
      </p:sp>
      <p:sp>
        <p:nvSpPr>
          <p:cNvPr id="11" name="TextBox 10">
            <a:extLst>
              <a:ext uri="{FF2B5EF4-FFF2-40B4-BE49-F238E27FC236}">
                <a16:creationId xmlns:a16="http://schemas.microsoft.com/office/drawing/2014/main" id="{A84A500D-F029-322A-4A67-E0502DEA49FF}"/>
              </a:ext>
            </a:extLst>
          </p:cNvPr>
          <p:cNvSpPr txBox="1"/>
          <p:nvPr/>
        </p:nvSpPr>
        <p:spPr>
          <a:xfrm>
            <a:off x="1676400" y="4582976"/>
            <a:ext cx="5202881" cy="583686"/>
          </a:xfrm>
          <a:prstGeom prst="rect">
            <a:avLst/>
          </a:prstGeom>
          <a:noFill/>
        </p:spPr>
        <p:txBody>
          <a:bodyPr wrap="square">
            <a:spAutoFit/>
          </a:bodyPr>
          <a:lstStyle/>
          <a:p>
            <a:pPr marL="50800" marR="43815">
              <a:lnSpc>
                <a:spcPct val="102600"/>
              </a:lnSpc>
              <a:spcBef>
                <a:spcPts val="55"/>
              </a:spcBef>
            </a:pPr>
            <a:r>
              <a:rPr lang="en-US" sz="1600" dirty="0">
                <a:latin typeface="Times New Roman" panose="02020603050405020304" pitchFamily="18" charset="0"/>
                <a:cs typeface="Times New Roman" panose="02020603050405020304" pitchFamily="18" charset="0"/>
              </a:rPr>
              <a:t>Figure</a:t>
            </a:r>
            <a:r>
              <a:rPr lang="en-US" sz="1600" spc="6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2:</a:t>
            </a:r>
            <a:r>
              <a:rPr lang="en-US" sz="1600" spc="19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The</a:t>
            </a:r>
            <a:r>
              <a:rPr lang="en-US" sz="1600" spc="65" dirty="0">
                <a:latin typeface="Times New Roman" panose="02020603050405020304" pitchFamily="18" charset="0"/>
                <a:cs typeface="Times New Roman" panose="02020603050405020304" pitchFamily="18" charset="0"/>
              </a:rPr>
              <a:t> </a:t>
            </a:r>
            <a:r>
              <a:rPr lang="en-US" sz="1600" spc="-30" dirty="0">
                <a:latin typeface="Times New Roman" panose="02020603050405020304" pitchFamily="18" charset="0"/>
                <a:cs typeface="Times New Roman" panose="02020603050405020304" pitchFamily="18" charset="0"/>
              </a:rPr>
              <a:t>difference</a:t>
            </a:r>
            <a:r>
              <a:rPr lang="en-US" sz="1600" spc="6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in</a:t>
            </a:r>
            <a:r>
              <a:rPr lang="en-US" sz="1600" spc="60" dirty="0">
                <a:latin typeface="Times New Roman" panose="02020603050405020304" pitchFamily="18" charset="0"/>
                <a:cs typeface="Times New Roman" panose="02020603050405020304" pitchFamily="18" charset="0"/>
              </a:rPr>
              <a:t> </a:t>
            </a:r>
            <a:r>
              <a:rPr lang="en-US" sz="1600" spc="-10" dirty="0">
                <a:latin typeface="Times New Roman" panose="02020603050405020304" pitchFamily="18" charset="0"/>
                <a:cs typeface="Times New Roman" panose="02020603050405020304" pitchFamily="18" charset="0"/>
              </a:rPr>
              <a:t>profits</a:t>
            </a:r>
            <a:r>
              <a:rPr lang="en-US" sz="1600" spc="65" dirty="0">
                <a:latin typeface="Times New Roman" panose="02020603050405020304" pitchFamily="18" charset="0"/>
                <a:cs typeface="Times New Roman" panose="02020603050405020304" pitchFamily="18" charset="0"/>
              </a:rPr>
              <a:t> </a:t>
            </a:r>
            <a:r>
              <a:rPr lang="en-US" sz="1600" spc="-20" dirty="0">
                <a:latin typeface="Times New Roman" panose="02020603050405020304" pitchFamily="18" charset="0"/>
                <a:cs typeface="Times New Roman" panose="02020603050405020304" pitchFamily="18" charset="0"/>
              </a:rPr>
              <a:t>between</a:t>
            </a:r>
            <a:r>
              <a:rPr lang="en-US" sz="1600" spc="6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the</a:t>
            </a:r>
            <a:r>
              <a:rPr lang="en-US" sz="1600" spc="65" dirty="0">
                <a:latin typeface="Times New Roman" panose="02020603050405020304" pitchFamily="18" charset="0"/>
                <a:cs typeface="Times New Roman" panose="02020603050405020304" pitchFamily="18" charset="0"/>
              </a:rPr>
              <a:t> </a:t>
            </a:r>
            <a:r>
              <a:rPr lang="en-US" sz="1600" spc="-25" dirty="0">
                <a:latin typeface="Times New Roman" panose="02020603050405020304" pitchFamily="18" charset="0"/>
                <a:cs typeface="Times New Roman" panose="02020603050405020304" pitchFamily="18" charset="0"/>
              </a:rPr>
              <a:t>uniform</a:t>
            </a:r>
            <a:r>
              <a:rPr lang="en-US" sz="1600" spc="6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and</a:t>
            </a:r>
            <a:r>
              <a:rPr lang="en-US" sz="1600" spc="65" dirty="0">
                <a:latin typeface="Times New Roman" panose="02020603050405020304" pitchFamily="18" charset="0"/>
                <a:cs typeface="Times New Roman" panose="02020603050405020304" pitchFamily="18" charset="0"/>
              </a:rPr>
              <a:t> </a:t>
            </a:r>
            <a:r>
              <a:rPr lang="en-US" sz="1600" spc="-10" dirty="0">
                <a:latin typeface="Times New Roman" panose="02020603050405020304" pitchFamily="18" charset="0"/>
                <a:cs typeface="Times New Roman" panose="02020603050405020304" pitchFamily="18" charset="0"/>
              </a:rPr>
              <a:t>type-</a:t>
            </a:r>
            <a:r>
              <a:rPr lang="en-US" sz="1600" spc="-30" dirty="0">
                <a:latin typeface="Times New Roman" panose="02020603050405020304" pitchFamily="18" charset="0"/>
                <a:cs typeface="Times New Roman" panose="02020603050405020304" pitchFamily="18" charset="0"/>
              </a:rPr>
              <a:t>dependent</a:t>
            </a:r>
            <a:r>
              <a:rPr lang="en-US" sz="1600" spc="65" dirty="0">
                <a:latin typeface="Times New Roman" panose="02020603050405020304" pitchFamily="18" charset="0"/>
                <a:cs typeface="Times New Roman" panose="02020603050405020304" pitchFamily="18" charset="0"/>
              </a:rPr>
              <a:t> </a:t>
            </a:r>
            <a:r>
              <a:rPr lang="en-US" sz="1600" spc="-10" dirty="0">
                <a:latin typeface="Times New Roman" panose="02020603050405020304" pitchFamily="18" charset="0"/>
                <a:cs typeface="Times New Roman" panose="02020603050405020304" pitchFamily="18" charset="0"/>
              </a:rPr>
              <a:t>fees</a:t>
            </a:r>
            <a:r>
              <a:rPr lang="en-US" sz="1600" spc="6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as</a:t>
            </a:r>
            <a:r>
              <a:rPr lang="en-US" sz="1600" spc="6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a:t>
            </a:r>
            <a:r>
              <a:rPr lang="en-US" sz="1600" spc="60" dirty="0">
                <a:latin typeface="Times New Roman" panose="02020603050405020304" pitchFamily="18" charset="0"/>
                <a:cs typeface="Times New Roman" panose="02020603050405020304" pitchFamily="18" charset="0"/>
              </a:rPr>
              <a:t> </a:t>
            </a:r>
            <a:r>
              <a:rPr lang="en-US" sz="1600" spc="-10" dirty="0">
                <a:latin typeface="Times New Roman" panose="02020603050405020304" pitchFamily="18" charset="0"/>
                <a:cs typeface="Times New Roman" panose="02020603050405020304" pitchFamily="18" charset="0"/>
              </a:rPr>
              <a:t>function</a:t>
            </a:r>
            <a:r>
              <a:rPr lang="en-US" sz="1600" spc="65" dirty="0">
                <a:latin typeface="Times New Roman" panose="02020603050405020304" pitchFamily="18" charset="0"/>
                <a:cs typeface="Times New Roman" panose="02020603050405020304" pitchFamily="18" charset="0"/>
              </a:rPr>
              <a:t> </a:t>
            </a:r>
            <a:r>
              <a:rPr lang="en-US" sz="1600" spc="-25" dirty="0">
                <a:latin typeface="Times New Roman" panose="02020603050405020304" pitchFamily="18" charset="0"/>
                <a:cs typeface="Times New Roman" panose="02020603050405020304" pitchFamily="18" charset="0"/>
              </a:rPr>
              <a:t>of </a:t>
            </a:r>
            <a:r>
              <a:rPr lang="en-US" sz="1600" spc="-20" dirty="0">
                <a:latin typeface="Times New Roman" panose="02020603050405020304" pitchFamily="18" charset="0"/>
                <a:cs typeface="Times New Roman" panose="02020603050405020304" pitchFamily="18" charset="0"/>
              </a:rPr>
              <a:t>firm</a:t>
            </a:r>
            <a:r>
              <a:rPr lang="en-US" sz="1600" spc="75"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’s</a:t>
            </a:r>
            <a:r>
              <a:rPr lang="en-US" sz="1600" spc="80" dirty="0">
                <a:latin typeface="Times New Roman" panose="02020603050405020304" pitchFamily="18" charset="0"/>
                <a:cs typeface="Times New Roman" panose="02020603050405020304" pitchFamily="18" charset="0"/>
              </a:rPr>
              <a:t> </a:t>
            </a:r>
            <a:r>
              <a:rPr lang="en-US" sz="1600" spc="-10" dirty="0">
                <a:latin typeface="Times New Roman" panose="02020603050405020304" pitchFamily="18" charset="0"/>
                <a:cs typeface="Times New Roman" panose="02020603050405020304" pitchFamily="18" charset="0"/>
              </a:rPr>
              <a:t>efficiency.</a:t>
            </a:r>
            <a:endParaRPr lang="en-US" sz="1600" dirty="0">
              <a:latin typeface="Times New Roman" panose="02020603050405020304" pitchFamily="18" charset="0"/>
              <a:cs typeface="Times New Roman" panose="02020603050405020304" pitchFamily="18" charset="0"/>
            </a:endParaRPr>
          </a:p>
        </p:txBody>
      </p:sp>
      <p:pic>
        <p:nvPicPr>
          <p:cNvPr id="12" name="object 3">
            <a:extLst>
              <a:ext uri="{FF2B5EF4-FFF2-40B4-BE49-F238E27FC236}">
                <a16:creationId xmlns:a16="http://schemas.microsoft.com/office/drawing/2014/main" id="{7FCD8625-2CA2-9663-1EBF-8F7F7F582117}"/>
              </a:ext>
            </a:extLst>
          </p:cNvPr>
          <p:cNvPicPr/>
          <p:nvPr/>
        </p:nvPicPr>
        <p:blipFill>
          <a:blip r:embed="rId5" cstate="print"/>
          <a:stretch>
            <a:fillRect/>
          </a:stretch>
        </p:blipFill>
        <p:spPr>
          <a:xfrm>
            <a:off x="961471" y="5841582"/>
            <a:ext cx="6143085" cy="3695753"/>
          </a:xfrm>
          <a:prstGeom prst="rect">
            <a:avLst/>
          </a:prstGeom>
        </p:spPr>
      </p:pic>
      <p:sp>
        <p:nvSpPr>
          <p:cNvPr id="13" name="object 4">
            <a:extLst>
              <a:ext uri="{FF2B5EF4-FFF2-40B4-BE49-F238E27FC236}">
                <a16:creationId xmlns:a16="http://schemas.microsoft.com/office/drawing/2014/main" id="{378EDC42-1A3C-1EF7-3783-9CE0BF773DE1}"/>
              </a:ext>
            </a:extLst>
          </p:cNvPr>
          <p:cNvSpPr txBox="1"/>
          <p:nvPr/>
        </p:nvSpPr>
        <p:spPr>
          <a:xfrm>
            <a:off x="2057793" y="8947008"/>
            <a:ext cx="5046763" cy="498983"/>
          </a:xfrm>
          <a:prstGeom prst="rect">
            <a:avLst/>
          </a:prstGeom>
        </p:spPr>
        <p:txBody>
          <a:bodyPr vert="horz" wrap="square" lIns="0" tIns="6985" rIns="0" bIns="0" rtlCol="0">
            <a:spAutoFit/>
          </a:bodyPr>
          <a:lstStyle/>
          <a:p>
            <a:pPr marL="12700" marR="5080">
              <a:lnSpc>
                <a:spcPct val="102600"/>
              </a:lnSpc>
              <a:spcBef>
                <a:spcPts val="55"/>
              </a:spcBef>
            </a:pPr>
            <a:r>
              <a:rPr sz="1600" dirty="0">
                <a:latin typeface="Times New Roman" panose="02020603050405020304" pitchFamily="18" charset="0"/>
                <a:cs typeface="Times New Roman" panose="02020603050405020304" pitchFamily="18" charset="0"/>
              </a:rPr>
              <a:t>Figure</a:t>
            </a:r>
            <a:r>
              <a:rPr sz="1600" spc="6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3:</a:t>
            </a:r>
            <a:r>
              <a:rPr sz="1600" spc="20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The</a:t>
            </a:r>
            <a:r>
              <a:rPr sz="1600" spc="60" dirty="0">
                <a:latin typeface="Times New Roman" panose="02020603050405020304" pitchFamily="18" charset="0"/>
                <a:cs typeface="Times New Roman" panose="02020603050405020304" pitchFamily="18" charset="0"/>
              </a:rPr>
              <a:t> </a:t>
            </a:r>
            <a:r>
              <a:rPr sz="1600" spc="-30" dirty="0">
                <a:latin typeface="Times New Roman" panose="02020603050405020304" pitchFamily="18" charset="0"/>
                <a:cs typeface="Times New Roman" panose="02020603050405020304" pitchFamily="18" charset="0"/>
              </a:rPr>
              <a:t>difference</a:t>
            </a:r>
            <a:r>
              <a:rPr sz="1600" spc="6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in</a:t>
            </a:r>
            <a:r>
              <a:rPr sz="1600" spc="65"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profits</a:t>
            </a:r>
            <a:r>
              <a:rPr sz="1600" spc="65" dirty="0">
                <a:latin typeface="Times New Roman" panose="02020603050405020304" pitchFamily="18" charset="0"/>
                <a:cs typeface="Times New Roman" panose="02020603050405020304" pitchFamily="18" charset="0"/>
              </a:rPr>
              <a:t> </a:t>
            </a:r>
            <a:r>
              <a:rPr sz="1600" spc="-20" dirty="0">
                <a:latin typeface="Times New Roman" panose="02020603050405020304" pitchFamily="18" charset="0"/>
                <a:cs typeface="Times New Roman" panose="02020603050405020304" pitchFamily="18" charset="0"/>
              </a:rPr>
              <a:t>between</a:t>
            </a:r>
            <a:r>
              <a:rPr sz="1600" spc="6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the</a:t>
            </a:r>
            <a:r>
              <a:rPr sz="1600" spc="65" dirty="0">
                <a:latin typeface="Times New Roman" panose="02020603050405020304" pitchFamily="18" charset="0"/>
                <a:cs typeface="Times New Roman" panose="02020603050405020304" pitchFamily="18" charset="0"/>
              </a:rPr>
              <a:t> </a:t>
            </a:r>
            <a:r>
              <a:rPr sz="1600" spc="-25" dirty="0">
                <a:latin typeface="Times New Roman" panose="02020603050405020304" pitchFamily="18" charset="0"/>
                <a:cs typeface="Times New Roman" panose="02020603050405020304" pitchFamily="18" charset="0"/>
              </a:rPr>
              <a:t>uniform</a:t>
            </a:r>
            <a:r>
              <a:rPr sz="1600" spc="6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and</a:t>
            </a:r>
            <a:r>
              <a:rPr sz="1600" spc="60"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type-</a:t>
            </a:r>
            <a:r>
              <a:rPr sz="1600" spc="-30" dirty="0">
                <a:latin typeface="Times New Roman" panose="02020603050405020304" pitchFamily="18" charset="0"/>
                <a:cs typeface="Times New Roman" panose="02020603050405020304" pitchFamily="18" charset="0"/>
              </a:rPr>
              <a:t>dependent</a:t>
            </a:r>
            <a:r>
              <a:rPr sz="1600" spc="65"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fees</a:t>
            </a:r>
            <a:r>
              <a:rPr sz="1600" spc="6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as</a:t>
            </a:r>
            <a:r>
              <a:rPr sz="1600" spc="6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a</a:t>
            </a:r>
            <a:r>
              <a:rPr sz="1600" spc="60"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function</a:t>
            </a:r>
            <a:r>
              <a:rPr sz="1600" spc="65" dirty="0">
                <a:latin typeface="Times New Roman" panose="02020603050405020304" pitchFamily="18" charset="0"/>
                <a:cs typeface="Times New Roman" panose="02020603050405020304" pitchFamily="18" charset="0"/>
              </a:rPr>
              <a:t> </a:t>
            </a:r>
            <a:r>
              <a:rPr sz="1600" spc="-25" dirty="0">
                <a:latin typeface="Times New Roman" panose="02020603050405020304" pitchFamily="18" charset="0"/>
                <a:cs typeface="Times New Roman" panose="02020603050405020304" pitchFamily="18" charset="0"/>
              </a:rPr>
              <a:t>of </a:t>
            </a:r>
            <a:r>
              <a:rPr sz="1600" spc="-20" dirty="0">
                <a:latin typeface="Times New Roman" panose="02020603050405020304" pitchFamily="18" charset="0"/>
                <a:cs typeface="Times New Roman" panose="02020603050405020304" pitchFamily="18" charset="0"/>
              </a:rPr>
              <a:t>firm</a:t>
            </a:r>
            <a:r>
              <a:rPr sz="1600" spc="75" dirty="0">
                <a:latin typeface="Times New Roman" panose="02020603050405020304" pitchFamily="18" charset="0"/>
                <a:cs typeface="Times New Roman" panose="02020603050405020304" pitchFamily="18" charset="0"/>
              </a:rPr>
              <a:t> </a:t>
            </a:r>
            <a:r>
              <a:rPr sz="1600" i="1" dirty="0">
                <a:latin typeface="Times New Roman" panose="02020603050405020304" pitchFamily="18" charset="0"/>
                <a:cs typeface="Times New Roman" panose="02020603050405020304" pitchFamily="18" charset="0"/>
              </a:rPr>
              <a:t>i</a:t>
            </a:r>
            <a:r>
              <a:rPr sz="1600" dirty="0">
                <a:latin typeface="Times New Roman" panose="02020603050405020304" pitchFamily="18" charset="0"/>
                <a:cs typeface="Times New Roman" panose="02020603050405020304" pitchFamily="18" charset="0"/>
              </a:rPr>
              <a:t>’s</a:t>
            </a:r>
            <a:r>
              <a:rPr sz="1600" spc="80"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efficiency.</a:t>
            </a:r>
            <a:endParaRPr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B65C5D3-4A08-1630-F4D8-6526B81292B0}"/>
              </a:ext>
            </a:extLst>
          </p:cNvPr>
          <p:cNvSpPr txBox="1"/>
          <p:nvPr/>
        </p:nvSpPr>
        <p:spPr>
          <a:xfrm>
            <a:off x="830101" y="4429250"/>
            <a:ext cx="6731000" cy="626174"/>
          </a:xfrm>
          <a:prstGeom prst="rect">
            <a:avLst/>
          </a:prstGeom>
        </p:spPr>
        <p:txBody>
          <a:bodyPr vert="horz" lIns="91440" tIns="45720" rIns="91440" bIns="45720" rtlCol="0" anchor="ctr">
            <a:normAutofit/>
          </a:bodyPr>
          <a:lstStyle/>
          <a:p>
            <a:pPr marL="269240" algn="l" defTabSz="685800" rtl="0">
              <a:lnSpc>
                <a:spcPct val="90000"/>
              </a:lnSpc>
              <a:spcBef>
                <a:spcPct val="0"/>
              </a:spcBef>
              <a:spcAft>
                <a:spcPts val="600"/>
              </a:spcAft>
            </a:pPr>
            <a:r>
              <a:rPr lang="en-US" sz="1600" kern="1200" dirty="0">
                <a:solidFill>
                  <a:srgbClr val="303030"/>
                </a:solidFill>
                <a:latin typeface="Times New Roman" panose="02020603050405020304" pitchFamily="18" charset="0"/>
                <a:ea typeface="+mj-ea"/>
                <a:cs typeface="Times New Roman" panose="02020603050405020304" pitchFamily="18" charset="0"/>
              </a:rPr>
              <a:t>Figure</a:t>
            </a:r>
            <a:r>
              <a:rPr lang="en-US" sz="1600" kern="1200" spc="20" dirty="0">
                <a:solidFill>
                  <a:srgbClr val="303030"/>
                </a:solidFill>
                <a:latin typeface="Times New Roman" panose="02020603050405020304" pitchFamily="18" charset="0"/>
                <a:ea typeface="+mj-ea"/>
                <a:cs typeface="Times New Roman" panose="02020603050405020304" pitchFamily="18" charset="0"/>
              </a:rPr>
              <a:t> </a:t>
            </a:r>
            <a:r>
              <a:rPr lang="en-US" sz="1600" kern="1200" dirty="0">
                <a:solidFill>
                  <a:srgbClr val="303030"/>
                </a:solidFill>
                <a:latin typeface="Times New Roman" panose="02020603050405020304" pitchFamily="18" charset="0"/>
                <a:ea typeface="+mj-ea"/>
                <a:cs typeface="Times New Roman" panose="02020603050405020304" pitchFamily="18" charset="0"/>
              </a:rPr>
              <a:t>5:</a:t>
            </a:r>
            <a:r>
              <a:rPr lang="en-US" sz="1600" kern="1200" spc="125" dirty="0">
                <a:solidFill>
                  <a:srgbClr val="303030"/>
                </a:solidFill>
                <a:latin typeface="Times New Roman" panose="02020603050405020304" pitchFamily="18" charset="0"/>
                <a:ea typeface="+mj-ea"/>
                <a:cs typeface="Times New Roman" panose="02020603050405020304" pitchFamily="18" charset="0"/>
              </a:rPr>
              <a:t> </a:t>
            </a:r>
            <a:r>
              <a:rPr lang="en-US" sz="1600" kern="1200" dirty="0">
                <a:solidFill>
                  <a:srgbClr val="303030"/>
                </a:solidFill>
                <a:latin typeface="Times New Roman" panose="02020603050405020304" pitchFamily="18" charset="0"/>
                <a:ea typeface="+mj-ea"/>
                <a:cs typeface="Times New Roman" panose="02020603050405020304" pitchFamily="18" charset="0"/>
              </a:rPr>
              <a:t>Social</a:t>
            </a:r>
            <a:r>
              <a:rPr lang="en-US" sz="1600" kern="1200" spc="20" dirty="0">
                <a:solidFill>
                  <a:srgbClr val="303030"/>
                </a:solidFill>
                <a:latin typeface="Times New Roman" panose="02020603050405020304" pitchFamily="18" charset="0"/>
                <a:ea typeface="+mj-ea"/>
                <a:cs typeface="Times New Roman" panose="02020603050405020304" pitchFamily="18" charset="0"/>
              </a:rPr>
              <a:t> </a:t>
            </a:r>
            <a:r>
              <a:rPr lang="en-US" sz="1600" kern="1200" spc="-25" dirty="0">
                <a:solidFill>
                  <a:srgbClr val="303030"/>
                </a:solidFill>
                <a:latin typeface="Times New Roman" panose="02020603050405020304" pitchFamily="18" charset="0"/>
                <a:ea typeface="+mj-ea"/>
                <a:cs typeface="Times New Roman" panose="02020603050405020304" pitchFamily="18" charset="0"/>
              </a:rPr>
              <a:t>welfare</a:t>
            </a:r>
            <a:r>
              <a:rPr lang="en-US" sz="1600" kern="1200" spc="25" dirty="0">
                <a:solidFill>
                  <a:srgbClr val="303030"/>
                </a:solidFill>
                <a:latin typeface="Times New Roman" panose="02020603050405020304" pitchFamily="18" charset="0"/>
                <a:ea typeface="+mj-ea"/>
                <a:cs typeface="Times New Roman" panose="02020603050405020304" pitchFamily="18" charset="0"/>
              </a:rPr>
              <a:t> </a:t>
            </a:r>
            <a:r>
              <a:rPr lang="en-US" sz="1600" kern="1200" spc="-35" dirty="0">
                <a:solidFill>
                  <a:srgbClr val="303030"/>
                </a:solidFill>
                <a:latin typeface="Times New Roman" panose="02020603050405020304" pitchFamily="18" charset="0"/>
                <a:ea typeface="+mj-ea"/>
                <a:cs typeface="Times New Roman" panose="02020603050405020304" pitchFamily="18" charset="0"/>
              </a:rPr>
              <a:t>difference</a:t>
            </a:r>
            <a:r>
              <a:rPr lang="en-US" sz="1600" kern="1200" spc="25" dirty="0">
                <a:solidFill>
                  <a:srgbClr val="303030"/>
                </a:solidFill>
                <a:latin typeface="Times New Roman" panose="02020603050405020304" pitchFamily="18" charset="0"/>
                <a:ea typeface="+mj-ea"/>
                <a:cs typeface="Times New Roman" panose="02020603050405020304" pitchFamily="18" charset="0"/>
              </a:rPr>
              <a:t> </a:t>
            </a:r>
            <a:r>
              <a:rPr lang="en-US" sz="1600" kern="1200" spc="-25" dirty="0">
                <a:solidFill>
                  <a:srgbClr val="303030"/>
                </a:solidFill>
                <a:latin typeface="Times New Roman" panose="02020603050405020304" pitchFamily="18" charset="0"/>
                <a:ea typeface="+mj-ea"/>
                <a:cs typeface="Times New Roman" panose="02020603050405020304" pitchFamily="18" charset="0"/>
              </a:rPr>
              <a:t>between</a:t>
            </a:r>
            <a:r>
              <a:rPr lang="en-US" sz="1600" kern="1200" spc="25" dirty="0">
                <a:solidFill>
                  <a:srgbClr val="303030"/>
                </a:solidFill>
                <a:latin typeface="Times New Roman" panose="02020603050405020304" pitchFamily="18" charset="0"/>
                <a:ea typeface="+mj-ea"/>
                <a:cs typeface="Times New Roman" panose="02020603050405020304" pitchFamily="18" charset="0"/>
              </a:rPr>
              <a:t> </a:t>
            </a:r>
            <a:r>
              <a:rPr lang="en-US" sz="1600" kern="1200" dirty="0">
                <a:solidFill>
                  <a:srgbClr val="303030"/>
                </a:solidFill>
                <a:latin typeface="Times New Roman" panose="02020603050405020304" pitchFamily="18" charset="0"/>
                <a:ea typeface="+mj-ea"/>
                <a:cs typeface="Times New Roman" panose="02020603050405020304" pitchFamily="18" charset="0"/>
              </a:rPr>
              <a:t>the</a:t>
            </a:r>
            <a:r>
              <a:rPr lang="en-US" sz="1600" kern="1200" spc="30" dirty="0">
                <a:solidFill>
                  <a:srgbClr val="303030"/>
                </a:solidFill>
                <a:latin typeface="Times New Roman" panose="02020603050405020304" pitchFamily="18" charset="0"/>
                <a:ea typeface="+mj-ea"/>
                <a:cs typeface="Times New Roman" panose="02020603050405020304" pitchFamily="18" charset="0"/>
              </a:rPr>
              <a:t> </a:t>
            </a:r>
            <a:r>
              <a:rPr lang="en-US" sz="1600" kern="1200" dirty="0">
                <a:solidFill>
                  <a:srgbClr val="303030"/>
                </a:solidFill>
                <a:latin typeface="Times New Roman" panose="02020603050405020304" pitchFamily="18" charset="0"/>
                <a:ea typeface="+mj-ea"/>
                <a:cs typeface="Times New Roman" panose="02020603050405020304" pitchFamily="18" charset="0"/>
              </a:rPr>
              <a:t>two</a:t>
            </a:r>
            <a:r>
              <a:rPr lang="en-US" sz="1600" kern="1200" spc="25" dirty="0">
                <a:solidFill>
                  <a:srgbClr val="303030"/>
                </a:solidFill>
                <a:latin typeface="Times New Roman" panose="02020603050405020304" pitchFamily="18" charset="0"/>
                <a:ea typeface="+mj-ea"/>
                <a:cs typeface="Times New Roman" panose="02020603050405020304" pitchFamily="18" charset="0"/>
              </a:rPr>
              <a:t> </a:t>
            </a:r>
            <a:r>
              <a:rPr lang="en-US" sz="1600" kern="1200" spc="-20" dirty="0">
                <a:solidFill>
                  <a:srgbClr val="303030"/>
                </a:solidFill>
                <a:latin typeface="Times New Roman" panose="02020603050405020304" pitchFamily="18" charset="0"/>
                <a:ea typeface="+mj-ea"/>
                <a:cs typeface="Times New Roman" panose="02020603050405020304" pitchFamily="18" charset="0"/>
              </a:rPr>
              <a:t>regulation</a:t>
            </a:r>
            <a:r>
              <a:rPr lang="en-US" sz="1600" kern="1200" spc="25" dirty="0">
                <a:solidFill>
                  <a:srgbClr val="303030"/>
                </a:solidFill>
                <a:latin typeface="Times New Roman" panose="02020603050405020304" pitchFamily="18" charset="0"/>
                <a:ea typeface="+mj-ea"/>
                <a:cs typeface="Times New Roman" panose="02020603050405020304" pitchFamily="18" charset="0"/>
              </a:rPr>
              <a:t> </a:t>
            </a:r>
            <a:r>
              <a:rPr lang="en-US" sz="1600" kern="1200" dirty="0">
                <a:solidFill>
                  <a:srgbClr val="303030"/>
                </a:solidFill>
                <a:latin typeface="Times New Roman" panose="02020603050405020304" pitchFamily="18" charset="0"/>
                <a:ea typeface="+mj-ea"/>
                <a:cs typeface="Times New Roman" panose="02020603050405020304" pitchFamily="18" charset="0"/>
              </a:rPr>
              <a:t>types</a:t>
            </a:r>
            <a:r>
              <a:rPr lang="en-US" sz="1600" kern="1200" spc="20" dirty="0">
                <a:solidFill>
                  <a:srgbClr val="303030"/>
                </a:solidFill>
                <a:latin typeface="Times New Roman" panose="02020603050405020304" pitchFamily="18" charset="0"/>
                <a:ea typeface="+mj-ea"/>
                <a:cs typeface="Times New Roman" panose="02020603050405020304" pitchFamily="18" charset="0"/>
              </a:rPr>
              <a:t> </a:t>
            </a:r>
            <a:r>
              <a:rPr lang="en-US" sz="1600" kern="1200" dirty="0">
                <a:solidFill>
                  <a:srgbClr val="303030"/>
                </a:solidFill>
                <a:latin typeface="Times New Roman" panose="02020603050405020304" pitchFamily="18" charset="0"/>
                <a:ea typeface="+mj-ea"/>
                <a:cs typeface="Times New Roman" panose="02020603050405020304" pitchFamily="18" charset="0"/>
              </a:rPr>
              <a:t>for</a:t>
            </a:r>
            <a:r>
              <a:rPr lang="en-US" sz="1600" kern="1200" spc="25" dirty="0">
                <a:solidFill>
                  <a:srgbClr val="303030"/>
                </a:solidFill>
                <a:latin typeface="Times New Roman" panose="02020603050405020304" pitchFamily="18" charset="0"/>
                <a:ea typeface="+mj-ea"/>
                <a:cs typeface="Times New Roman" panose="02020603050405020304" pitchFamily="18" charset="0"/>
              </a:rPr>
              <a:t> </a:t>
            </a:r>
            <a:r>
              <a:rPr lang="en-US" sz="1600" kern="1200" spc="-25" dirty="0">
                <a:solidFill>
                  <a:srgbClr val="303030"/>
                </a:solidFill>
                <a:latin typeface="Times New Roman" panose="02020603050405020304" pitchFamily="18" charset="0"/>
                <a:ea typeface="+mj-ea"/>
                <a:cs typeface="Times New Roman" panose="02020603050405020304" pitchFamily="18" charset="0"/>
              </a:rPr>
              <a:t>different</a:t>
            </a:r>
            <a:r>
              <a:rPr lang="en-US" sz="1600" kern="1200" spc="30" dirty="0">
                <a:solidFill>
                  <a:srgbClr val="303030"/>
                </a:solidFill>
                <a:latin typeface="Times New Roman" panose="02020603050405020304" pitchFamily="18" charset="0"/>
                <a:ea typeface="+mj-ea"/>
                <a:cs typeface="Times New Roman" panose="02020603050405020304" pitchFamily="18" charset="0"/>
              </a:rPr>
              <a:t> </a:t>
            </a:r>
            <a:r>
              <a:rPr lang="en-US" sz="1600" kern="1200" spc="-10" dirty="0">
                <a:solidFill>
                  <a:srgbClr val="303030"/>
                </a:solidFill>
                <a:latin typeface="Times New Roman" panose="02020603050405020304" pitchFamily="18" charset="0"/>
                <a:ea typeface="+mj-ea"/>
                <a:cs typeface="Times New Roman" panose="02020603050405020304" pitchFamily="18" charset="0"/>
              </a:rPr>
              <a:t>spillovers.</a:t>
            </a:r>
            <a:endParaRPr lang="en-US" sz="1600" kern="1200" dirty="0">
              <a:solidFill>
                <a:srgbClr val="303030"/>
              </a:solidFill>
              <a:latin typeface="Times New Roman" panose="02020603050405020304" pitchFamily="18" charset="0"/>
              <a:ea typeface="+mj-ea"/>
              <a:cs typeface="Times New Roman" panose="02020603050405020304" pitchFamily="18" charset="0"/>
            </a:endParaRPr>
          </a:p>
        </p:txBody>
      </p:sp>
      <p:pic>
        <p:nvPicPr>
          <p:cNvPr id="10" name="object 4">
            <a:extLst>
              <a:ext uri="{FF2B5EF4-FFF2-40B4-BE49-F238E27FC236}">
                <a16:creationId xmlns:a16="http://schemas.microsoft.com/office/drawing/2014/main" id="{2C19BF3A-8039-FCA0-148C-215BAFE5E78F}"/>
              </a:ext>
            </a:extLst>
          </p:cNvPr>
          <p:cNvPicPr/>
          <p:nvPr/>
        </p:nvPicPr>
        <p:blipFill>
          <a:blip r:embed="rId2" cstate="print"/>
          <a:stretch>
            <a:fillRect/>
          </a:stretch>
        </p:blipFill>
        <p:spPr>
          <a:xfrm>
            <a:off x="878942" y="1240056"/>
            <a:ext cx="5796670" cy="3019001"/>
          </a:xfrm>
          <a:prstGeom prst="rect">
            <a:avLst/>
          </a:prstGeom>
        </p:spPr>
      </p:pic>
      <p:sp>
        <p:nvSpPr>
          <p:cNvPr id="8" name="object 8"/>
          <p:cNvSpPr txBox="1"/>
          <p:nvPr/>
        </p:nvSpPr>
        <p:spPr>
          <a:xfrm>
            <a:off x="618802" y="-114861"/>
            <a:ext cx="7153598" cy="2019861"/>
          </a:xfrm>
          <a:prstGeom prst="rect">
            <a:avLst/>
          </a:prstGeom>
        </p:spPr>
        <p:txBody>
          <a:bodyPr vert="horz" lIns="91440" tIns="45720" rIns="91440" bIns="45720" rtlCol="0" anchor="ctr">
            <a:normAutofit/>
          </a:bodyPr>
          <a:lstStyle/>
          <a:p>
            <a:pPr marL="50800" marR="42545" indent="-171450" algn="l" defTabSz="685800" rtl="0">
              <a:lnSpc>
                <a:spcPct val="90000"/>
              </a:lnSpc>
              <a:spcAft>
                <a:spcPts val="600"/>
              </a:spcAft>
              <a:buFont typeface="Arial" panose="020B0604020202020204" pitchFamily="34" charset="0"/>
              <a:buChar char="•"/>
            </a:pPr>
            <a:r>
              <a:rPr lang="en-US" sz="2000" b="1" kern="1200" dirty="0">
                <a:solidFill>
                  <a:schemeClr val="tx1"/>
                </a:solidFill>
                <a:latin typeface="Times New Roman" panose="02020603050405020304" pitchFamily="18" charset="0"/>
                <a:ea typeface="+mn-ea"/>
                <a:cs typeface="Times New Roman" panose="02020603050405020304" pitchFamily="18" charset="0"/>
              </a:rPr>
              <a:t>Social</a:t>
            </a:r>
            <a:r>
              <a:rPr lang="en-US" sz="2000" b="1" kern="1200" spc="55" dirty="0">
                <a:solidFill>
                  <a:schemeClr val="tx1"/>
                </a:solidFill>
                <a:latin typeface="Times New Roman" panose="02020603050405020304" pitchFamily="18" charset="0"/>
                <a:ea typeface="+mn-ea"/>
                <a:cs typeface="Times New Roman" panose="02020603050405020304" pitchFamily="18" charset="0"/>
              </a:rPr>
              <a:t> </a:t>
            </a:r>
            <a:r>
              <a:rPr lang="en-US" sz="2000" b="1" kern="1200" dirty="0">
                <a:solidFill>
                  <a:schemeClr val="tx1"/>
                </a:solidFill>
                <a:latin typeface="Times New Roman" panose="02020603050405020304" pitchFamily="18" charset="0"/>
                <a:ea typeface="+mn-ea"/>
                <a:cs typeface="Times New Roman" panose="02020603050405020304" pitchFamily="18" charset="0"/>
              </a:rPr>
              <a:t>Welfare.</a:t>
            </a:r>
            <a:r>
              <a:rPr lang="en-US" sz="2000" b="1" kern="1200" spc="185" dirty="0">
                <a:solidFill>
                  <a:schemeClr val="tx1"/>
                </a:solidFill>
                <a:latin typeface="Times New Roman" panose="02020603050405020304" pitchFamily="18" charset="0"/>
                <a:ea typeface="+mn-ea"/>
                <a:cs typeface="Times New Roman" panose="02020603050405020304" pitchFamily="18" charset="0"/>
              </a:rPr>
              <a:t> </a:t>
            </a:r>
            <a:endParaRPr lang="en-US" sz="2000" kern="1200" dirty="0">
              <a:solidFill>
                <a:schemeClr val="tx1"/>
              </a:solidFill>
              <a:latin typeface="Times New Roman" panose="02020603050405020304" pitchFamily="18" charset="0"/>
              <a:ea typeface="+mn-ea"/>
              <a:cs typeface="Times New Roman" panose="02020603050405020304" pitchFamily="18" charset="0"/>
            </a:endParaRPr>
          </a:p>
        </p:txBody>
      </p:sp>
      <p:sp>
        <p:nvSpPr>
          <p:cNvPr id="6" name="object 6"/>
          <p:cNvSpPr txBox="1"/>
          <p:nvPr/>
        </p:nvSpPr>
        <p:spPr>
          <a:xfrm>
            <a:off x="1103630" y="6846820"/>
            <a:ext cx="5805170" cy="180819"/>
          </a:xfrm>
          <a:prstGeom prst="rect">
            <a:avLst/>
          </a:prstGeom>
        </p:spPr>
        <p:txBody>
          <a:bodyPr vert="horz" wrap="square" lIns="0" tIns="11430" rIns="0" bIns="0" rtlCol="0">
            <a:spAutoFit/>
          </a:bodyPr>
          <a:lstStyle/>
          <a:p>
            <a:pPr marL="38100">
              <a:lnSpc>
                <a:spcPct val="100000"/>
              </a:lnSpc>
              <a:spcBef>
                <a:spcPts val="90"/>
              </a:spcBef>
            </a:pPr>
            <a:endParaRPr sz="1100" dirty="0">
              <a:latin typeface="Georgia"/>
              <a:cs typeface="Georgia"/>
            </a:endParaRPr>
          </a:p>
        </p:txBody>
      </p:sp>
      <p:pic>
        <p:nvPicPr>
          <p:cNvPr id="12" name="object 2">
            <a:extLst>
              <a:ext uri="{FF2B5EF4-FFF2-40B4-BE49-F238E27FC236}">
                <a16:creationId xmlns:a16="http://schemas.microsoft.com/office/drawing/2014/main" id="{F89D39F5-6254-2997-0CEB-F2A38750B5AB}"/>
              </a:ext>
            </a:extLst>
          </p:cNvPr>
          <p:cNvPicPr/>
          <p:nvPr/>
        </p:nvPicPr>
        <p:blipFill>
          <a:blip r:embed="rId3" cstate="print"/>
          <a:stretch>
            <a:fillRect/>
          </a:stretch>
        </p:blipFill>
        <p:spPr>
          <a:xfrm>
            <a:off x="1103630" y="5225617"/>
            <a:ext cx="5678170" cy="3367290"/>
          </a:xfrm>
          <a:prstGeom prst="rect">
            <a:avLst/>
          </a:prstGeom>
        </p:spPr>
      </p:pic>
      <p:sp>
        <p:nvSpPr>
          <p:cNvPr id="13" name="object 4">
            <a:extLst>
              <a:ext uri="{FF2B5EF4-FFF2-40B4-BE49-F238E27FC236}">
                <a16:creationId xmlns:a16="http://schemas.microsoft.com/office/drawing/2014/main" id="{8F0FA27E-1B92-9A0C-77CB-4D4B218A41D3}"/>
              </a:ext>
            </a:extLst>
          </p:cNvPr>
          <p:cNvSpPr txBox="1"/>
          <p:nvPr/>
        </p:nvSpPr>
        <p:spPr>
          <a:xfrm>
            <a:off x="636270" y="8763100"/>
            <a:ext cx="6731000" cy="965649"/>
          </a:xfrm>
          <a:prstGeom prst="rect">
            <a:avLst/>
          </a:prstGeom>
        </p:spPr>
        <p:txBody>
          <a:bodyPr vert="horz" wrap="square" lIns="0" tIns="6985" rIns="0" bIns="0" rtlCol="0">
            <a:spAutoFit/>
          </a:bodyPr>
          <a:lstStyle/>
          <a:p>
            <a:pPr marL="25400" marR="17780" algn="just">
              <a:lnSpc>
                <a:spcPct val="102600"/>
              </a:lnSpc>
              <a:spcBef>
                <a:spcPts val="55"/>
              </a:spcBef>
            </a:pPr>
            <a:r>
              <a:rPr sz="1600" dirty="0">
                <a:latin typeface="Times New Roman" panose="02020603050405020304" pitchFamily="18" charset="0"/>
                <a:cs typeface="Times New Roman" panose="02020603050405020304" pitchFamily="18" charset="0"/>
              </a:rPr>
              <a:t>Figure</a:t>
            </a:r>
            <a:r>
              <a:rPr sz="1600" spc="5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6:</a:t>
            </a:r>
            <a:r>
              <a:rPr sz="1600" spc="21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Social</a:t>
            </a:r>
            <a:r>
              <a:rPr sz="1600" spc="5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welfare</a:t>
            </a:r>
            <a:r>
              <a:rPr sz="1600" spc="60" dirty="0">
                <a:latin typeface="Times New Roman" panose="02020603050405020304" pitchFamily="18" charset="0"/>
                <a:cs typeface="Times New Roman" panose="02020603050405020304" pitchFamily="18" charset="0"/>
              </a:rPr>
              <a:t> </a:t>
            </a:r>
            <a:r>
              <a:rPr sz="1600" spc="-20" dirty="0">
                <a:latin typeface="Times New Roman" panose="02020603050405020304" pitchFamily="18" charset="0"/>
                <a:cs typeface="Times New Roman" panose="02020603050405020304" pitchFamily="18" charset="0"/>
              </a:rPr>
              <a:t>difference</a:t>
            </a:r>
            <a:r>
              <a:rPr sz="1600" spc="6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between</a:t>
            </a:r>
            <a:r>
              <a:rPr sz="1600" spc="5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the</a:t>
            </a:r>
            <a:r>
              <a:rPr sz="1600" spc="6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two</a:t>
            </a:r>
            <a:r>
              <a:rPr sz="1600" spc="6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regulation</a:t>
            </a:r>
            <a:r>
              <a:rPr sz="1600" spc="6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types</a:t>
            </a:r>
            <a:r>
              <a:rPr sz="1600" spc="5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for</a:t>
            </a:r>
            <a:r>
              <a:rPr sz="1600" spc="60"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different</a:t>
            </a:r>
            <a:r>
              <a:rPr sz="1600" spc="60"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environmental damages.</a:t>
            </a:r>
            <a:endParaRPr sz="1600" dirty="0">
              <a:latin typeface="Times New Roman" panose="02020603050405020304" pitchFamily="18" charset="0"/>
              <a:cs typeface="Times New Roman" panose="02020603050405020304" pitchFamily="18" charset="0"/>
            </a:endParaRPr>
          </a:p>
          <a:p>
            <a:pPr>
              <a:lnSpc>
                <a:spcPct val="100000"/>
              </a:lnSpc>
              <a:spcBef>
                <a:spcPts val="15"/>
              </a:spcBef>
            </a:pPr>
            <a:endParaRPr sz="1450" dirty="0">
              <a:latin typeface="Georgia"/>
              <a:cs typeface="Georgia"/>
            </a:endParaRPr>
          </a:p>
          <a:p>
            <a:pPr>
              <a:lnSpc>
                <a:spcPct val="100000"/>
              </a:lnSpc>
              <a:spcBef>
                <a:spcPts val="55"/>
              </a:spcBef>
            </a:pPr>
            <a:endParaRPr sz="1400" dirty="0">
              <a:latin typeface="Georgia"/>
              <a:cs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62000" y="6096000"/>
            <a:ext cx="6382979" cy="3821875"/>
          </a:xfrm>
          <a:prstGeom prst="rect">
            <a:avLst/>
          </a:prstGeom>
        </p:spPr>
      </p:pic>
      <p:sp>
        <p:nvSpPr>
          <p:cNvPr id="6" name="object 6"/>
          <p:cNvSpPr txBox="1"/>
          <p:nvPr/>
        </p:nvSpPr>
        <p:spPr>
          <a:xfrm>
            <a:off x="143489" y="152400"/>
            <a:ext cx="7485421" cy="2581476"/>
          </a:xfrm>
          <a:prstGeom prst="rect">
            <a:avLst/>
          </a:prstGeom>
        </p:spPr>
        <p:txBody>
          <a:bodyPr vert="horz" wrap="square" lIns="0" tIns="11430" rIns="0" bIns="0" rtlCol="0">
            <a:spAutoFit/>
          </a:bodyPr>
          <a:lstStyle/>
          <a:p>
            <a:pPr>
              <a:lnSpc>
                <a:spcPct val="100000"/>
              </a:lnSpc>
            </a:pPr>
            <a:endParaRPr sz="1100" dirty="0">
              <a:latin typeface="Georgia"/>
              <a:cs typeface="Georgia"/>
            </a:endParaRPr>
          </a:p>
          <a:p>
            <a:pPr>
              <a:lnSpc>
                <a:spcPct val="100000"/>
              </a:lnSpc>
              <a:spcBef>
                <a:spcPts val="45"/>
              </a:spcBef>
            </a:pPr>
            <a:endParaRPr sz="1200" dirty="0">
              <a:latin typeface="Georgia"/>
              <a:cs typeface="Georgia"/>
            </a:endParaRPr>
          </a:p>
          <a:p>
            <a:pPr marL="161925" indent="103505" algn="just">
              <a:spcBef>
                <a:spcPts val="5"/>
              </a:spcBef>
            </a:pPr>
            <a:r>
              <a:rPr sz="1600" b="1" spc="-35" dirty="0">
                <a:latin typeface="Times New Roman" panose="02020603050405020304" pitchFamily="18" charset="0"/>
                <a:cs typeface="Times New Roman" panose="02020603050405020304" pitchFamily="18" charset="0"/>
              </a:rPr>
              <a:t>Environmental</a:t>
            </a:r>
            <a:r>
              <a:rPr sz="1600" b="1" spc="130" dirty="0">
                <a:latin typeface="Times New Roman" panose="02020603050405020304" pitchFamily="18" charset="0"/>
                <a:cs typeface="Times New Roman" panose="02020603050405020304" pitchFamily="18" charset="0"/>
              </a:rPr>
              <a:t> </a:t>
            </a:r>
            <a:r>
              <a:rPr sz="1600" b="1" spc="-30" dirty="0">
                <a:latin typeface="Times New Roman" panose="02020603050405020304" pitchFamily="18" charset="0"/>
                <a:cs typeface="Times New Roman" panose="02020603050405020304" pitchFamily="18" charset="0"/>
              </a:rPr>
              <a:t>Research</a:t>
            </a:r>
            <a:r>
              <a:rPr sz="1600" b="1" spc="130" dirty="0">
                <a:latin typeface="Times New Roman" panose="02020603050405020304" pitchFamily="18" charset="0"/>
                <a:cs typeface="Times New Roman" panose="02020603050405020304" pitchFamily="18" charset="0"/>
              </a:rPr>
              <a:t> </a:t>
            </a:r>
            <a:r>
              <a:rPr sz="1600" b="1" dirty="0">
                <a:latin typeface="Times New Roman" panose="02020603050405020304" pitchFamily="18" charset="0"/>
                <a:cs typeface="Times New Roman" panose="02020603050405020304" pitchFamily="18" charset="0"/>
              </a:rPr>
              <a:t>Cartel</a:t>
            </a:r>
            <a:r>
              <a:rPr sz="1600" b="1" spc="135" dirty="0">
                <a:latin typeface="Times New Roman" panose="02020603050405020304" pitchFamily="18" charset="0"/>
                <a:cs typeface="Times New Roman" panose="02020603050405020304" pitchFamily="18" charset="0"/>
              </a:rPr>
              <a:t> </a:t>
            </a:r>
            <a:r>
              <a:rPr sz="1600" b="1" dirty="0">
                <a:latin typeface="Times New Roman" panose="02020603050405020304" pitchFamily="18" charset="0"/>
                <a:cs typeface="Times New Roman" panose="02020603050405020304" pitchFamily="18" charset="0"/>
              </a:rPr>
              <a:t>(ERC).</a:t>
            </a:r>
            <a:endParaRPr lang="en-US" sz="1600" b="1" dirty="0">
              <a:latin typeface="Times New Roman" panose="02020603050405020304" pitchFamily="18" charset="0"/>
              <a:cs typeface="Times New Roman" panose="02020603050405020304" pitchFamily="18" charset="0"/>
            </a:endParaRPr>
          </a:p>
          <a:p>
            <a:pPr marL="161925" indent="103505" algn="just">
              <a:spcBef>
                <a:spcPts val="5"/>
              </a:spcBef>
            </a:pPr>
            <a:endParaRPr lang="en-US" sz="1600" b="1" spc="75" dirty="0">
              <a:latin typeface="Times New Roman" panose="02020603050405020304" pitchFamily="18" charset="0"/>
              <a:cs typeface="Times New Roman" panose="02020603050405020304" pitchFamily="18" charset="0"/>
            </a:endParaRPr>
          </a:p>
          <a:p>
            <a:pPr marL="161925" indent="103505" algn="just">
              <a:spcBef>
                <a:spcPts val="5"/>
              </a:spcBef>
            </a:pPr>
            <a:r>
              <a:rPr sz="1600" b="1" spc="7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In</a:t>
            </a:r>
            <a:r>
              <a:rPr sz="1600" spc="95"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order</a:t>
            </a:r>
            <a:r>
              <a:rPr sz="1600" spc="9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to</a:t>
            </a:r>
            <a:r>
              <a:rPr sz="1600" spc="95"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evaluate</a:t>
            </a:r>
            <a:r>
              <a:rPr sz="1600" spc="9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the</a:t>
            </a:r>
            <a:r>
              <a:rPr sz="1600" spc="100" dirty="0">
                <a:latin typeface="Times New Roman" panose="02020603050405020304" pitchFamily="18" charset="0"/>
                <a:cs typeface="Times New Roman" panose="02020603050405020304" pitchFamily="18" charset="0"/>
              </a:rPr>
              <a:t> </a:t>
            </a:r>
            <a:r>
              <a:rPr sz="1600" spc="-40" dirty="0">
                <a:latin typeface="Times New Roman" panose="02020603050405020304" pitchFamily="18" charset="0"/>
                <a:cs typeface="Times New Roman" panose="02020603050405020304" pitchFamily="18" charset="0"/>
              </a:rPr>
              <a:t>free-</a:t>
            </a:r>
            <a:r>
              <a:rPr sz="1600" spc="-10" dirty="0">
                <a:latin typeface="Times New Roman" panose="02020603050405020304" pitchFamily="18" charset="0"/>
                <a:cs typeface="Times New Roman" panose="02020603050405020304" pitchFamily="18" charset="0"/>
              </a:rPr>
              <a:t>riding</a:t>
            </a:r>
            <a:r>
              <a:rPr sz="1600" spc="95"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effect</a:t>
            </a:r>
            <a:r>
              <a:rPr sz="1600" spc="9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of</a:t>
            </a:r>
            <a:r>
              <a:rPr sz="1600" spc="95" dirty="0">
                <a:latin typeface="Times New Roman" panose="02020603050405020304" pitchFamily="18" charset="0"/>
                <a:cs typeface="Times New Roman" panose="02020603050405020304" pitchFamily="18" charset="0"/>
              </a:rPr>
              <a:t> </a:t>
            </a:r>
            <a:r>
              <a:rPr sz="1600" spc="-25" dirty="0">
                <a:latin typeface="Times New Roman" panose="02020603050405020304" pitchFamily="18" charset="0"/>
                <a:cs typeface="Times New Roman" panose="02020603050405020304" pitchFamily="18" charset="0"/>
              </a:rPr>
              <a:t>in</a:t>
            </a:r>
            <a:r>
              <a:rPr lang="en-US" sz="1600" spc="-25" dirty="0">
                <a:latin typeface="Times New Roman" panose="02020603050405020304" pitchFamily="18" charset="0"/>
                <a:cs typeface="Times New Roman" panose="02020603050405020304" pitchFamily="18" charset="0"/>
              </a:rPr>
              <a:t> </a:t>
            </a:r>
            <a:r>
              <a:rPr lang="en-US" sz="1600" spc="-10" dirty="0">
                <a:latin typeface="Georgia"/>
                <a:cs typeface="Georgia"/>
              </a:rPr>
              <a:t>vestment</a:t>
            </a:r>
            <a:r>
              <a:rPr lang="en-US" sz="1600" spc="35" dirty="0">
                <a:latin typeface="Georgia"/>
                <a:cs typeface="Georgia"/>
              </a:rPr>
              <a:t> </a:t>
            </a:r>
            <a:r>
              <a:rPr lang="en-US" sz="1600" dirty="0">
                <a:latin typeface="Georgia"/>
                <a:cs typeface="Georgia"/>
              </a:rPr>
              <a:t>in</a:t>
            </a:r>
            <a:r>
              <a:rPr lang="en-US" sz="1600" spc="40" dirty="0">
                <a:latin typeface="Georgia"/>
                <a:cs typeface="Georgia"/>
              </a:rPr>
              <a:t> </a:t>
            </a:r>
            <a:r>
              <a:rPr lang="en-US" sz="1600" dirty="0">
                <a:latin typeface="Georgia"/>
                <a:cs typeface="Georgia"/>
              </a:rPr>
              <a:t>R&amp;D,</a:t>
            </a:r>
            <a:r>
              <a:rPr lang="en-US" sz="1600" spc="35" dirty="0">
                <a:latin typeface="Georgia"/>
                <a:cs typeface="Georgia"/>
              </a:rPr>
              <a:t> </a:t>
            </a:r>
            <a:r>
              <a:rPr lang="en-US" sz="1600" dirty="0">
                <a:latin typeface="Georgia"/>
                <a:cs typeface="Georgia"/>
              </a:rPr>
              <a:t>we</a:t>
            </a:r>
            <a:r>
              <a:rPr lang="en-US" sz="1600" spc="40" dirty="0">
                <a:latin typeface="Georgia"/>
                <a:cs typeface="Georgia"/>
              </a:rPr>
              <a:t> </a:t>
            </a:r>
            <a:r>
              <a:rPr lang="en-US" sz="1600" dirty="0">
                <a:latin typeface="Georgia"/>
                <a:cs typeface="Georgia"/>
              </a:rPr>
              <a:t>need</a:t>
            </a:r>
            <a:r>
              <a:rPr lang="en-US" sz="1600" spc="35" dirty="0">
                <a:latin typeface="Georgia"/>
                <a:cs typeface="Georgia"/>
              </a:rPr>
              <a:t> </a:t>
            </a:r>
            <a:r>
              <a:rPr lang="en-US" sz="1600" dirty="0">
                <a:latin typeface="Georgia"/>
                <a:cs typeface="Georgia"/>
              </a:rPr>
              <a:t>to</a:t>
            </a:r>
            <a:r>
              <a:rPr lang="en-US" sz="1600" spc="40" dirty="0">
                <a:latin typeface="Georgia"/>
                <a:cs typeface="Georgia"/>
              </a:rPr>
              <a:t> </a:t>
            </a:r>
            <a:r>
              <a:rPr lang="en-US" sz="1600" dirty="0">
                <a:latin typeface="Georgia"/>
                <a:cs typeface="Georgia"/>
              </a:rPr>
              <a:t>evaluate</a:t>
            </a:r>
            <a:r>
              <a:rPr lang="en-US" sz="1600" spc="35" dirty="0">
                <a:latin typeface="Georgia"/>
                <a:cs typeface="Georgia"/>
              </a:rPr>
              <a:t> </a:t>
            </a:r>
            <a:r>
              <a:rPr lang="en-US" sz="1600" dirty="0">
                <a:latin typeface="Georgia"/>
                <a:cs typeface="Georgia"/>
              </a:rPr>
              <a:t>the</a:t>
            </a:r>
            <a:r>
              <a:rPr lang="en-US" sz="1600" spc="40" dirty="0">
                <a:latin typeface="Georgia"/>
                <a:cs typeface="Georgia"/>
              </a:rPr>
              <a:t> </a:t>
            </a:r>
            <a:r>
              <a:rPr lang="en-US" sz="1600" spc="-20" dirty="0">
                <a:latin typeface="Georgia"/>
                <a:cs typeface="Georgia"/>
              </a:rPr>
              <a:t>investment</a:t>
            </a:r>
            <a:r>
              <a:rPr lang="en-US" sz="1600" spc="40" dirty="0">
                <a:latin typeface="Georgia"/>
                <a:cs typeface="Georgia"/>
              </a:rPr>
              <a:t> </a:t>
            </a:r>
            <a:r>
              <a:rPr lang="en-US" sz="1600" spc="-20" dirty="0">
                <a:latin typeface="Georgia"/>
                <a:cs typeface="Georgia"/>
              </a:rPr>
              <a:t>decision</a:t>
            </a:r>
            <a:r>
              <a:rPr lang="en-US" sz="1600" spc="35" dirty="0">
                <a:latin typeface="Georgia"/>
                <a:cs typeface="Georgia"/>
              </a:rPr>
              <a:t> </a:t>
            </a:r>
            <a:r>
              <a:rPr lang="en-US" sz="1600" dirty="0">
                <a:latin typeface="Georgia"/>
                <a:cs typeface="Georgia"/>
              </a:rPr>
              <a:t>if</a:t>
            </a:r>
            <a:r>
              <a:rPr lang="en-US" sz="1600" spc="40" dirty="0">
                <a:latin typeface="Georgia"/>
                <a:cs typeface="Georgia"/>
              </a:rPr>
              <a:t> </a:t>
            </a:r>
            <a:r>
              <a:rPr lang="en-US" sz="1600" dirty="0">
                <a:latin typeface="Georgia"/>
                <a:cs typeface="Georgia"/>
              </a:rPr>
              <a:t>the</a:t>
            </a:r>
            <a:r>
              <a:rPr lang="en-US" sz="1600" spc="35" dirty="0">
                <a:latin typeface="Georgia"/>
                <a:cs typeface="Georgia"/>
              </a:rPr>
              <a:t> </a:t>
            </a:r>
            <a:r>
              <a:rPr lang="en-US" sz="1600" spc="-10" dirty="0">
                <a:latin typeface="Georgia"/>
                <a:cs typeface="Georgia"/>
              </a:rPr>
              <a:t>firms</a:t>
            </a:r>
            <a:r>
              <a:rPr lang="en-US" sz="1600" spc="40" dirty="0">
                <a:latin typeface="Georgia"/>
                <a:cs typeface="Georgia"/>
              </a:rPr>
              <a:t> </a:t>
            </a:r>
            <a:r>
              <a:rPr lang="en-US" sz="1600" dirty="0">
                <a:latin typeface="Georgia"/>
                <a:cs typeface="Georgia"/>
              </a:rPr>
              <a:t>were</a:t>
            </a:r>
            <a:r>
              <a:rPr lang="en-US" sz="1600" spc="35" dirty="0">
                <a:latin typeface="Georgia"/>
                <a:cs typeface="Georgia"/>
              </a:rPr>
              <a:t> </a:t>
            </a:r>
            <a:r>
              <a:rPr lang="en-US" sz="1600" dirty="0">
                <a:latin typeface="Georgia"/>
                <a:cs typeface="Georgia"/>
              </a:rPr>
              <a:t>to</a:t>
            </a:r>
            <a:r>
              <a:rPr lang="en-US" sz="1600" spc="40" dirty="0">
                <a:latin typeface="Georgia"/>
                <a:cs typeface="Georgia"/>
              </a:rPr>
              <a:t> </a:t>
            </a:r>
            <a:r>
              <a:rPr lang="en-US" sz="1600" spc="-10" dirty="0">
                <a:latin typeface="Georgia"/>
                <a:cs typeface="Georgia"/>
              </a:rPr>
              <a:t>collude</a:t>
            </a:r>
            <a:r>
              <a:rPr lang="en-US" sz="1600" spc="35" dirty="0">
                <a:latin typeface="Georgia"/>
                <a:cs typeface="Georgia"/>
              </a:rPr>
              <a:t> </a:t>
            </a:r>
            <a:r>
              <a:rPr lang="en-US" sz="1600" dirty="0">
                <a:latin typeface="Georgia"/>
                <a:cs typeface="Georgia"/>
              </a:rPr>
              <a:t>in</a:t>
            </a:r>
            <a:r>
              <a:rPr lang="en-US" sz="1600" spc="40" dirty="0">
                <a:latin typeface="Georgia"/>
                <a:cs typeface="Georgia"/>
              </a:rPr>
              <a:t> </a:t>
            </a:r>
            <a:r>
              <a:rPr lang="en-US" sz="1600" spc="-25" dirty="0">
                <a:latin typeface="Georgia"/>
                <a:cs typeface="Georgia"/>
              </a:rPr>
              <a:t>the </a:t>
            </a:r>
            <a:r>
              <a:rPr lang="en-US" sz="1600" dirty="0">
                <a:latin typeface="Georgia"/>
                <a:cs typeface="Georgia"/>
              </a:rPr>
              <a:t>first</a:t>
            </a:r>
            <a:r>
              <a:rPr lang="en-US" sz="1600" spc="25" dirty="0">
                <a:latin typeface="Georgia"/>
                <a:cs typeface="Georgia"/>
              </a:rPr>
              <a:t> </a:t>
            </a:r>
            <a:r>
              <a:rPr lang="en-US" sz="1600" dirty="0">
                <a:latin typeface="Georgia"/>
                <a:cs typeface="Georgia"/>
              </a:rPr>
              <a:t>stage.</a:t>
            </a:r>
            <a:r>
              <a:rPr lang="en-US" sz="1600" spc="125" dirty="0">
                <a:latin typeface="Georgia"/>
                <a:cs typeface="Georgia"/>
              </a:rPr>
              <a:t> </a:t>
            </a:r>
            <a:r>
              <a:rPr lang="en-US" sz="1600" dirty="0">
                <a:latin typeface="Georgia"/>
                <a:cs typeface="Georgia"/>
              </a:rPr>
              <a:t>This</a:t>
            </a:r>
            <a:r>
              <a:rPr lang="en-US" sz="1600" spc="30" dirty="0">
                <a:latin typeface="Georgia"/>
                <a:cs typeface="Georgia"/>
              </a:rPr>
              <a:t> </a:t>
            </a:r>
            <a:r>
              <a:rPr lang="en-US" sz="1600" dirty="0">
                <a:latin typeface="Georgia"/>
                <a:cs typeface="Georgia"/>
              </a:rPr>
              <a:t>will</a:t>
            </a:r>
            <a:r>
              <a:rPr lang="en-US" sz="1600" spc="25" dirty="0">
                <a:latin typeface="Georgia"/>
                <a:cs typeface="Georgia"/>
              </a:rPr>
              <a:t> </a:t>
            </a:r>
            <a:r>
              <a:rPr lang="en-US" sz="1600" dirty="0">
                <a:latin typeface="Georgia"/>
                <a:cs typeface="Georgia"/>
              </a:rPr>
              <a:t>give</a:t>
            </a:r>
            <a:r>
              <a:rPr lang="en-US" sz="1600" spc="30" dirty="0">
                <a:latin typeface="Georgia"/>
                <a:cs typeface="Georgia"/>
              </a:rPr>
              <a:t> </a:t>
            </a:r>
            <a:r>
              <a:rPr lang="en-US" sz="1600" dirty="0">
                <a:latin typeface="Georgia"/>
                <a:cs typeface="Georgia"/>
              </a:rPr>
              <a:t>us</a:t>
            </a:r>
            <a:r>
              <a:rPr lang="en-US" sz="1600" spc="25" dirty="0">
                <a:latin typeface="Georgia"/>
                <a:cs typeface="Georgia"/>
              </a:rPr>
              <a:t> </a:t>
            </a:r>
            <a:r>
              <a:rPr lang="en-US" sz="1600" dirty="0">
                <a:latin typeface="Georgia"/>
                <a:cs typeface="Georgia"/>
              </a:rPr>
              <a:t>the</a:t>
            </a:r>
            <a:r>
              <a:rPr lang="en-US" sz="1600" spc="30" dirty="0">
                <a:latin typeface="Georgia"/>
                <a:cs typeface="Georgia"/>
              </a:rPr>
              <a:t> </a:t>
            </a:r>
            <a:r>
              <a:rPr lang="en-US" sz="1600" dirty="0">
                <a:latin typeface="Georgia"/>
                <a:cs typeface="Georgia"/>
              </a:rPr>
              <a:t>joint</a:t>
            </a:r>
            <a:r>
              <a:rPr lang="en-US" sz="1600" spc="25" dirty="0">
                <a:latin typeface="Georgia"/>
                <a:cs typeface="Georgia"/>
              </a:rPr>
              <a:t> </a:t>
            </a:r>
            <a:r>
              <a:rPr lang="en-US" sz="1600" dirty="0">
                <a:latin typeface="Georgia"/>
                <a:cs typeface="Georgia"/>
              </a:rPr>
              <a:t>profit</a:t>
            </a:r>
            <a:r>
              <a:rPr lang="en-US" sz="1600" spc="30" dirty="0">
                <a:latin typeface="Georgia"/>
                <a:cs typeface="Georgia"/>
              </a:rPr>
              <a:t> </a:t>
            </a:r>
            <a:r>
              <a:rPr lang="en-US" sz="1600" spc="-20" dirty="0">
                <a:latin typeface="Georgia"/>
                <a:cs typeface="Georgia"/>
              </a:rPr>
              <a:t>maximizing</a:t>
            </a:r>
            <a:r>
              <a:rPr lang="en-US" sz="1600" spc="25" dirty="0">
                <a:latin typeface="Georgia"/>
                <a:cs typeface="Georgia"/>
              </a:rPr>
              <a:t> </a:t>
            </a:r>
            <a:r>
              <a:rPr lang="en-US" sz="1600" spc="-10" dirty="0">
                <a:latin typeface="Georgia"/>
                <a:cs typeface="Georgia"/>
              </a:rPr>
              <a:t>amount</a:t>
            </a:r>
            <a:r>
              <a:rPr lang="en-US" sz="1600" spc="30" dirty="0">
                <a:latin typeface="Georgia"/>
                <a:cs typeface="Georgia"/>
              </a:rPr>
              <a:t> </a:t>
            </a:r>
            <a:r>
              <a:rPr lang="en-US" sz="1600" dirty="0">
                <a:latin typeface="Georgia"/>
                <a:cs typeface="Georgia"/>
              </a:rPr>
              <a:t>of</a:t>
            </a:r>
            <a:r>
              <a:rPr lang="en-US" sz="1600" spc="30" dirty="0">
                <a:latin typeface="Georgia"/>
                <a:cs typeface="Georgia"/>
              </a:rPr>
              <a:t> </a:t>
            </a:r>
            <a:r>
              <a:rPr lang="en-US" sz="1600" spc="-20" dirty="0">
                <a:latin typeface="Georgia"/>
                <a:cs typeface="Georgia"/>
              </a:rPr>
              <a:t>investment</a:t>
            </a:r>
            <a:r>
              <a:rPr lang="en-US" sz="1600" spc="25" dirty="0">
                <a:latin typeface="Georgia"/>
                <a:cs typeface="Georgia"/>
              </a:rPr>
              <a:t> </a:t>
            </a:r>
            <a:r>
              <a:rPr lang="en-US" sz="1600" dirty="0">
                <a:latin typeface="Georgia"/>
                <a:cs typeface="Georgia"/>
              </a:rPr>
              <a:t>in</a:t>
            </a:r>
            <a:r>
              <a:rPr lang="en-US" sz="1600" spc="30" dirty="0">
                <a:latin typeface="Georgia"/>
                <a:cs typeface="Georgia"/>
              </a:rPr>
              <a:t> </a:t>
            </a:r>
            <a:r>
              <a:rPr lang="en-US" sz="1600" dirty="0">
                <a:latin typeface="Georgia"/>
                <a:cs typeface="Georgia"/>
              </a:rPr>
              <a:t>R&amp;D.</a:t>
            </a:r>
            <a:r>
              <a:rPr lang="en-US" sz="1600" spc="25" dirty="0">
                <a:latin typeface="Georgia"/>
                <a:cs typeface="Georgia"/>
              </a:rPr>
              <a:t> </a:t>
            </a:r>
            <a:r>
              <a:rPr lang="en-US" sz="1600" dirty="0">
                <a:latin typeface="Georgia"/>
                <a:cs typeface="Georgia"/>
              </a:rPr>
              <a:t>This</a:t>
            </a:r>
            <a:r>
              <a:rPr lang="en-US" sz="1600" spc="30" dirty="0">
                <a:latin typeface="Georgia"/>
                <a:cs typeface="Georgia"/>
              </a:rPr>
              <a:t> </a:t>
            </a:r>
            <a:r>
              <a:rPr lang="en-US" sz="1600" spc="-10" dirty="0">
                <a:latin typeface="Georgia"/>
                <a:cs typeface="Georgia"/>
              </a:rPr>
              <a:t>case, </a:t>
            </a:r>
            <a:r>
              <a:rPr lang="en-US" sz="1600" spc="-25" dirty="0">
                <a:latin typeface="Georgia"/>
                <a:cs typeface="Georgia"/>
              </a:rPr>
              <a:t>known</a:t>
            </a:r>
            <a:r>
              <a:rPr lang="en-US" sz="1600" dirty="0">
                <a:latin typeface="Georgia"/>
                <a:cs typeface="Georgia"/>
              </a:rPr>
              <a:t> as an</a:t>
            </a:r>
            <a:r>
              <a:rPr lang="en-US" sz="1600" spc="5" dirty="0">
                <a:latin typeface="Georgia"/>
                <a:cs typeface="Georgia"/>
              </a:rPr>
              <a:t> </a:t>
            </a:r>
            <a:r>
              <a:rPr lang="en-US" sz="1600" spc="-30" dirty="0">
                <a:latin typeface="Georgia"/>
                <a:cs typeface="Georgia"/>
              </a:rPr>
              <a:t>environmental</a:t>
            </a:r>
            <a:r>
              <a:rPr lang="en-US" sz="1600" dirty="0">
                <a:latin typeface="Georgia"/>
                <a:cs typeface="Georgia"/>
              </a:rPr>
              <a:t> </a:t>
            </a:r>
            <a:r>
              <a:rPr lang="en-US" sz="1600" spc="-30" dirty="0">
                <a:latin typeface="Georgia"/>
                <a:cs typeface="Georgia"/>
              </a:rPr>
              <a:t>research</a:t>
            </a:r>
            <a:r>
              <a:rPr lang="en-US" sz="1600" dirty="0">
                <a:latin typeface="Georgia"/>
                <a:cs typeface="Georgia"/>
              </a:rPr>
              <a:t> cartel</a:t>
            </a:r>
            <a:r>
              <a:rPr lang="en-US" sz="1600" spc="5" dirty="0">
                <a:latin typeface="Georgia"/>
                <a:cs typeface="Georgia"/>
              </a:rPr>
              <a:t> </a:t>
            </a:r>
            <a:r>
              <a:rPr lang="en-US" sz="1600" dirty="0">
                <a:latin typeface="Georgia"/>
                <a:cs typeface="Georgia"/>
              </a:rPr>
              <a:t>(ERC) in </a:t>
            </a:r>
            <a:r>
              <a:rPr lang="en-US" sz="1600" spc="-20" dirty="0" err="1">
                <a:latin typeface="Georgia"/>
                <a:cs typeface="Georgia"/>
              </a:rPr>
              <a:t>Poyago-</a:t>
            </a:r>
            <a:r>
              <a:rPr lang="en-US" sz="1600" dirty="0" err="1">
                <a:latin typeface="Georgia"/>
                <a:cs typeface="Georgia"/>
              </a:rPr>
              <a:t>Theotoky</a:t>
            </a:r>
            <a:r>
              <a:rPr lang="en-US" sz="1600" spc="5" dirty="0">
                <a:latin typeface="Georgia"/>
                <a:cs typeface="Georgia"/>
              </a:rPr>
              <a:t> </a:t>
            </a:r>
            <a:r>
              <a:rPr lang="en-US" sz="1600" spc="-35" dirty="0">
                <a:latin typeface="Georgia"/>
                <a:cs typeface="Georgia"/>
              </a:rPr>
              <a:t>(2007),</a:t>
            </a:r>
            <a:r>
              <a:rPr lang="en-US" sz="1600" spc="10" dirty="0">
                <a:latin typeface="Georgia"/>
                <a:cs typeface="Georgia"/>
              </a:rPr>
              <a:t> </a:t>
            </a:r>
            <a:r>
              <a:rPr lang="en-US" sz="1600" spc="-20" dirty="0">
                <a:latin typeface="Georgia"/>
                <a:cs typeface="Georgia"/>
              </a:rPr>
              <a:t>uses</a:t>
            </a:r>
            <a:r>
              <a:rPr lang="en-US" sz="1600" dirty="0">
                <a:latin typeface="Georgia"/>
                <a:cs typeface="Georgia"/>
              </a:rPr>
              <a:t> the</a:t>
            </a:r>
            <a:r>
              <a:rPr lang="en-US" sz="1600" spc="5" dirty="0">
                <a:latin typeface="Georgia"/>
                <a:cs typeface="Georgia"/>
              </a:rPr>
              <a:t> </a:t>
            </a:r>
            <a:r>
              <a:rPr lang="en-US" sz="1600" spc="-30" dirty="0">
                <a:latin typeface="Georgia"/>
                <a:cs typeface="Georgia"/>
              </a:rPr>
              <a:t>second</a:t>
            </a:r>
            <a:r>
              <a:rPr lang="en-US" sz="1600" dirty="0">
                <a:latin typeface="Georgia"/>
                <a:cs typeface="Georgia"/>
              </a:rPr>
              <a:t> </a:t>
            </a:r>
            <a:r>
              <a:rPr lang="en-US" sz="1600" spc="-25" dirty="0">
                <a:latin typeface="Georgia"/>
                <a:cs typeface="Georgia"/>
              </a:rPr>
              <a:t>and </a:t>
            </a:r>
            <a:r>
              <a:rPr lang="en-US" sz="1600" dirty="0">
                <a:latin typeface="Georgia"/>
                <a:cs typeface="Georgia"/>
              </a:rPr>
              <a:t>third</a:t>
            </a:r>
            <a:r>
              <a:rPr lang="en-US" sz="1600" spc="25" dirty="0">
                <a:latin typeface="Georgia"/>
                <a:cs typeface="Georgia"/>
              </a:rPr>
              <a:t> </a:t>
            </a:r>
            <a:r>
              <a:rPr lang="en-US" sz="1600" dirty="0">
                <a:latin typeface="Georgia"/>
                <a:cs typeface="Georgia"/>
              </a:rPr>
              <a:t>stage</a:t>
            </a:r>
            <a:r>
              <a:rPr lang="en-US" sz="1600" spc="25" dirty="0">
                <a:latin typeface="Georgia"/>
                <a:cs typeface="Georgia"/>
              </a:rPr>
              <a:t> </a:t>
            </a:r>
            <a:r>
              <a:rPr lang="en-US" sz="1600" spc="-30" dirty="0">
                <a:latin typeface="Georgia"/>
                <a:cs typeface="Georgia"/>
              </a:rPr>
              <a:t>decisions</a:t>
            </a:r>
            <a:r>
              <a:rPr lang="en-US" sz="1600" spc="30" dirty="0">
                <a:latin typeface="Georgia"/>
                <a:cs typeface="Georgia"/>
              </a:rPr>
              <a:t> </a:t>
            </a:r>
            <a:r>
              <a:rPr lang="en-US" sz="1600" spc="-10" dirty="0">
                <a:latin typeface="Georgia"/>
                <a:cs typeface="Georgia"/>
              </a:rPr>
              <a:t>from</a:t>
            </a:r>
            <a:r>
              <a:rPr lang="en-US" sz="1600" spc="25" dirty="0">
                <a:latin typeface="Georgia"/>
                <a:cs typeface="Georgia"/>
              </a:rPr>
              <a:t> </a:t>
            </a:r>
            <a:r>
              <a:rPr lang="en-US" sz="1600" spc="-30" dirty="0">
                <a:latin typeface="Georgia"/>
                <a:cs typeface="Georgia"/>
              </a:rPr>
              <a:t>lemmas</a:t>
            </a:r>
            <a:r>
              <a:rPr lang="en-US" sz="1600" spc="30" dirty="0">
                <a:latin typeface="Georgia"/>
                <a:cs typeface="Georgia"/>
              </a:rPr>
              <a:t> </a:t>
            </a:r>
            <a:r>
              <a:rPr lang="en-US" sz="1600" spc="70" dirty="0">
                <a:latin typeface="Georgia"/>
                <a:cs typeface="Georgia"/>
              </a:rPr>
              <a:t>1</a:t>
            </a:r>
            <a:r>
              <a:rPr lang="en-US" sz="1600" spc="25" dirty="0">
                <a:latin typeface="Georgia"/>
                <a:cs typeface="Georgia"/>
              </a:rPr>
              <a:t> </a:t>
            </a:r>
            <a:r>
              <a:rPr lang="en-US" sz="1600" dirty="0">
                <a:latin typeface="Georgia"/>
                <a:cs typeface="Georgia"/>
              </a:rPr>
              <a:t>and</a:t>
            </a:r>
            <a:r>
              <a:rPr lang="en-US" sz="1600" spc="25" dirty="0">
                <a:latin typeface="Georgia"/>
                <a:cs typeface="Georgia"/>
              </a:rPr>
              <a:t> </a:t>
            </a:r>
            <a:r>
              <a:rPr lang="en-US" sz="1600" dirty="0">
                <a:latin typeface="Georgia"/>
                <a:cs typeface="Georgia"/>
              </a:rPr>
              <a:t>2,</a:t>
            </a:r>
            <a:r>
              <a:rPr lang="en-US" sz="1600" spc="30" dirty="0">
                <a:latin typeface="Georgia"/>
                <a:cs typeface="Georgia"/>
              </a:rPr>
              <a:t> </a:t>
            </a:r>
            <a:r>
              <a:rPr lang="en-US" sz="1600" dirty="0">
                <a:latin typeface="Georgia"/>
                <a:cs typeface="Georgia"/>
              </a:rPr>
              <a:t>but</a:t>
            </a:r>
            <a:r>
              <a:rPr lang="en-US" sz="1600" spc="25" dirty="0">
                <a:latin typeface="Georgia"/>
                <a:cs typeface="Georgia"/>
              </a:rPr>
              <a:t> </a:t>
            </a:r>
            <a:r>
              <a:rPr lang="en-US" sz="1600" spc="-25" dirty="0">
                <a:latin typeface="Georgia"/>
                <a:cs typeface="Georgia"/>
              </a:rPr>
              <a:t>firms</a:t>
            </a:r>
            <a:r>
              <a:rPr lang="en-US" sz="1600" spc="30" dirty="0">
                <a:latin typeface="Georgia"/>
                <a:cs typeface="Georgia"/>
              </a:rPr>
              <a:t> </a:t>
            </a:r>
            <a:r>
              <a:rPr lang="en-US" sz="1600" spc="-20" dirty="0">
                <a:latin typeface="Georgia"/>
                <a:cs typeface="Georgia"/>
              </a:rPr>
              <a:t>maximize</a:t>
            </a:r>
            <a:r>
              <a:rPr lang="en-US" sz="1600" spc="25" dirty="0">
                <a:latin typeface="Georgia"/>
                <a:cs typeface="Georgia"/>
              </a:rPr>
              <a:t> </a:t>
            </a:r>
            <a:r>
              <a:rPr lang="en-US" sz="1600" dirty="0">
                <a:latin typeface="Georgia"/>
                <a:cs typeface="Georgia"/>
              </a:rPr>
              <a:t>joint</a:t>
            </a:r>
            <a:r>
              <a:rPr lang="en-US" sz="1600" spc="30" dirty="0">
                <a:latin typeface="Georgia"/>
                <a:cs typeface="Georgia"/>
              </a:rPr>
              <a:t> </a:t>
            </a:r>
            <a:r>
              <a:rPr lang="en-US" sz="1600" spc="-10" dirty="0">
                <a:latin typeface="Georgia"/>
                <a:cs typeface="Georgia"/>
              </a:rPr>
              <a:t>profits</a:t>
            </a:r>
            <a:r>
              <a:rPr lang="en-US" sz="1600" spc="25" dirty="0">
                <a:latin typeface="Georgia"/>
                <a:cs typeface="Georgia"/>
              </a:rPr>
              <a:t> </a:t>
            </a:r>
            <a:r>
              <a:rPr lang="en-US" sz="1600" dirty="0">
                <a:latin typeface="Georgia"/>
                <a:cs typeface="Georgia"/>
              </a:rPr>
              <a:t>by</a:t>
            </a:r>
            <a:r>
              <a:rPr lang="en-US" sz="1600" spc="25" dirty="0">
                <a:latin typeface="Georgia"/>
                <a:cs typeface="Georgia"/>
              </a:rPr>
              <a:t> </a:t>
            </a:r>
            <a:r>
              <a:rPr lang="en-US" sz="1600" spc="-10" dirty="0">
                <a:latin typeface="Georgia"/>
                <a:cs typeface="Georgia"/>
              </a:rPr>
              <a:t>solving:</a:t>
            </a:r>
            <a:endParaRPr lang="en-US" sz="1600" dirty="0">
              <a:latin typeface="Georgia"/>
              <a:cs typeface="Georgia"/>
            </a:endParaRPr>
          </a:p>
          <a:p>
            <a:pPr marL="161925" indent="103505">
              <a:lnSpc>
                <a:spcPct val="100000"/>
              </a:lnSpc>
              <a:spcBef>
                <a:spcPts val="5"/>
              </a:spcBef>
            </a:pPr>
            <a:endParaRPr sz="16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5A2F573-498C-2638-9453-1C1A17897BBB}"/>
              </a:ext>
            </a:extLst>
          </p:cNvPr>
          <p:cNvSpPr txBox="1"/>
          <p:nvPr/>
        </p:nvSpPr>
        <p:spPr>
          <a:xfrm>
            <a:off x="1922821" y="9199760"/>
            <a:ext cx="5087579" cy="837858"/>
          </a:xfrm>
          <a:prstGeom prst="rect">
            <a:avLst/>
          </a:prstGeom>
          <a:noFill/>
        </p:spPr>
        <p:txBody>
          <a:bodyPr wrap="square">
            <a:spAutoFit/>
          </a:bodyPr>
          <a:lstStyle/>
          <a:p>
            <a:pPr marL="50800" marR="43180" algn="just">
              <a:lnSpc>
                <a:spcPct val="102600"/>
              </a:lnSpc>
              <a:spcBef>
                <a:spcPts val="55"/>
              </a:spcBef>
            </a:pPr>
            <a:r>
              <a:rPr lang="en-US" sz="1600" dirty="0">
                <a:latin typeface="Times New Roman" panose="02020603050405020304" pitchFamily="18" charset="0"/>
                <a:cs typeface="Times New Roman" panose="02020603050405020304" pitchFamily="18" charset="0"/>
              </a:rPr>
              <a:t>Figure</a:t>
            </a:r>
            <a:r>
              <a:rPr lang="en-US" sz="1600" spc="1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4:</a:t>
            </a:r>
            <a:r>
              <a:rPr lang="en-US" sz="1600" spc="11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The</a:t>
            </a:r>
            <a:r>
              <a:rPr lang="en-US" sz="1600" spc="10" dirty="0">
                <a:latin typeface="Times New Roman" panose="02020603050405020304" pitchFamily="18" charset="0"/>
                <a:cs typeface="Times New Roman" panose="02020603050405020304" pitchFamily="18" charset="0"/>
              </a:rPr>
              <a:t> </a:t>
            </a:r>
            <a:r>
              <a:rPr lang="en-US" sz="1600" spc="-30" dirty="0">
                <a:latin typeface="Times New Roman" panose="02020603050405020304" pitchFamily="18" charset="0"/>
                <a:cs typeface="Times New Roman" panose="02020603050405020304" pitchFamily="18" charset="0"/>
              </a:rPr>
              <a:t>difference</a:t>
            </a:r>
            <a:r>
              <a:rPr lang="en-US" sz="1600" spc="1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in</a:t>
            </a:r>
            <a:r>
              <a:rPr lang="en-US" sz="1600" spc="10" dirty="0">
                <a:latin typeface="Times New Roman" panose="02020603050405020304" pitchFamily="18" charset="0"/>
                <a:cs typeface="Times New Roman" panose="02020603050405020304" pitchFamily="18" charset="0"/>
              </a:rPr>
              <a:t> </a:t>
            </a:r>
            <a:r>
              <a:rPr lang="en-US" sz="1600" spc="-25" dirty="0">
                <a:latin typeface="Times New Roman" panose="02020603050405020304" pitchFamily="18" charset="0"/>
                <a:cs typeface="Times New Roman" panose="02020603050405020304" pitchFamily="18" charset="0"/>
              </a:rPr>
              <a:t>investment</a:t>
            </a:r>
            <a:r>
              <a:rPr lang="en-US" sz="1600" spc="15" dirty="0">
                <a:latin typeface="Times New Roman" panose="02020603050405020304" pitchFamily="18" charset="0"/>
                <a:cs typeface="Times New Roman" panose="02020603050405020304" pitchFamily="18" charset="0"/>
              </a:rPr>
              <a:t> </a:t>
            </a:r>
            <a:r>
              <a:rPr lang="en-US" sz="1600" spc="-20" dirty="0">
                <a:latin typeface="Times New Roman" panose="02020603050405020304" pitchFamily="18" charset="0"/>
                <a:cs typeface="Times New Roman" panose="02020603050405020304" pitchFamily="18" charset="0"/>
              </a:rPr>
              <a:t>between</a:t>
            </a:r>
            <a:r>
              <a:rPr lang="en-US" sz="1600" spc="1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the</a:t>
            </a:r>
            <a:r>
              <a:rPr lang="en-US" sz="1600" spc="10" dirty="0">
                <a:latin typeface="Times New Roman" panose="02020603050405020304" pitchFamily="18" charset="0"/>
                <a:cs typeface="Times New Roman" panose="02020603050405020304" pitchFamily="18" charset="0"/>
              </a:rPr>
              <a:t> </a:t>
            </a:r>
            <a:r>
              <a:rPr lang="en-US" sz="1600" spc="-25" dirty="0">
                <a:latin typeface="Times New Roman" panose="02020603050405020304" pitchFamily="18" charset="0"/>
                <a:cs typeface="Times New Roman" panose="02020603050405020304" pitchFamily="18" charset="0"/>
              </a:rPr>
              <a:t>uniform</a:t>
            </a:r>
            <a:r>
              <a:rPr lang="en-US" sz="1600" spc="1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and</a:t>
            </a:r>
            <a:r>
              <a:rPr lang="en-US" sz="1600" spc="5" dirty="0">
                <a:latin typeface="Times New Roman" panose="02020603050405020304" pitchFamily="18" charset="0"/>
                <a:cs typeface="Times New Roman" panose="02020603050405020304" pitchFamily="18" charset="0"/>
              </a:rPr>
              <a:t> </a:t>
            </a:r>
            <a:r>
              <a:rPr lang="en-US" sz="1600" spc="-10" dirty="0">
                <a:latin typeface="Times New Roman" panose="02020603050405020304" pitchFamily="18" charset="0"/>
                <a:cs typeface="Times New Roman" panose="02020603050405020304" pitchFamily="18" charset="0"/>
              </a:rPr>
              <a:t>type-</a:t>
            </a:r>
            <a:r>
              <a:rPr lang="en-US" sz="1600" spc="-25" dirty="0">
                <a:latin typeface="Times New Roman" panose="02020603050405020304" pitchFamily="18" charset="0"/>
                <a:cs typeface="Times New Roman" panose="02020603050405020304" pitchFamily="18" charset="0"/>
              </a:rPr>
              <a:t>dependent</a:t>
            </a:r>
            <a:r>
              <a:rPr lang="en-US" sz="1600" spc="15" dirty="0">
                <a:latin typeface="Times New Roman" panose="02020603050405020304" pitchFamily="18" charset="0"/>
                <a:cs typeface="Times New Roman" panose="02020603050405020304" pitchFamily="18" charset="0"/>
              </a:rPr>
              <a:t> </a:t>
            </a:r>
            <a:r>
              <a:rPr lang="en-US" sz="1600" spc="-10" dirty="0">
                <a:latin typeface="Times New Roman" panose="02020603050405020304" pitchFamily="18" charset="0"/>
                <a:cs typeface="Times New Roman" panose="02020603050405020304" pitchFamily="18" charset="0"/>
              </a:rPr>
              <a:t>fees</a:t>
            </a:r>
            <a:r>
              <a:rPr lang="en-US" sz="1600" spc="1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as</a:t>
            </a:r>
            <a:r>
              <a:rPr lang="en-US" sz="1600" spc="1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a:t>
            </a:r>
            <a:r>
              <a:rPr lang="en-US" sz="1600" spc="5" dirty="0">
                <a:latin typeface="Times New Roman" panose="02020603050405020304" pitchFamily="18" charset="0"/>
                <a:cs typeface="Times New Roman" panose="02020603050405020304" pitchFamily="18" charset="0"/>
              </a:rPr>
              <a:t> </a:t>
            </a:r>
            <a:r>
              <a:rPr lang="en-US" sz="1600" spc="-10" dirty="0">
                <a:latin typeface="Times New Roman" panose="02020603050405020304" pitchFamily="18" charset="0"/>
                <a:cs typeface="Times New Roman" panose="02020603050405020304" pitchFamily="18" charset="0"/>
              </a:rPr>
              <a:t>function </a:t>
            </a:r>
            <a:r>
              <a:rPr lang="en-US" sz="1600" dirty="0">
                <a:latin typeface="Times New Roman" panose="02020603050405020304" pitchFamily="18" charset="0"/>
                <a:cs typeface="Times New Roman" panose="02020603050405020304" pitchFamily="18" charset="0"/>
              </a:rPr>
              <a:t>of</a:t>
            </a:r>
            <a:r>
              <a:rPr lang="en-US" sz="1600" spc="55" dirty="0">
                <a:latin typeface="Times New Roman" panose="02020603050405020304" pitchFamily="18" charset="0"/>
                <a:cs typeface="Times New Roman" panose="02020603050405020304" pitchFamily="18" charset="0"/>
              </a:rPr>
              <a:t> </a:t>
            </a:r>
            <a:r>
              <a:rPr lang="en-US" sz="1600" spc="-20" dirty="0">
                <a:latin typeface="Times New Roman" panose="02020603050405020304" pitchFamily="18" charset="0"/>
                <a:cs typeface="Times New Roman" panose="02020603050405020304" pitchFamily="18" charset="0"/>
              </a:rPr>
              <a:t>firm</a:t>
            </a:r>
            <a:r>
              <a:rPr lang="en-US" sz="1600" spc="60"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’s</a:t>
            </a:r>
            <a:r>
              <a:rPr lang="en-US" sz="1600" spc="55" dirty="0">
                <a:latin typeface="Times New Roman" panose="02020603050405020304" pitchFamily="18" charset="0"/>
                <a:cs typeface="Times New Roman" panose="02020603050405020304" pitchFamily="18" charset="0"/>
              </a:rPr>
              <a:t> </a:t>
            </a:r>
            <a:r>
              <a:rPr lang="en-US" sz="1600" spc="-10" dirty="0">
                <a:latin typeface="Times New Roman" panose="02020603050405020304" pitchFamily="18" charset="0"/>
                <a:cs typeface="Times New Roman" panose="02020603050405020304" pitchFamily="18" charset="0"/>
              </a:rPr>
              <a:t>efficiency.</a:t>
            </a:r>
            <a:endParaRPr lang="en-US" sz="16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ACCBBE8-E81B-126A-DAE6-0CAE4C004D82}"/>
              </a:ext>
            </a:extLst>
          </p:cNvPr>
          <p:cNvSpPr txBox="1"/>
          <p:nvPr/>
        </p:nvSpPr>
        <p:spPr>
          <a:xfrm>
            <a:off x="1941612" y="2574066"/>
            <a:ext cx="3889168" cy="369332"/>
          </a:xfrm>
          <a:prstGeom prst="rect">
            <a:avLst/>
          </a:prstGeom>
          <a:noFill/>
        </p:spPr>
        <p:txBody>
          <a:bodyPr wrap="square">
            <a:spAutoFit/>
          </a:bodyPr>
          <a:lstStyle/>
          <a:p>
            <a:pPr algn="ctr">
              <a:lnSpc>
                <a:spcPct val="100000"/>
              </a:lnSpc>
            </a:pPr>
            <a:r>
              <a:rPr lang="en-US" sz="1800" spc="-30" dirty="0">
                <a:latin typeface="Georgia"/>
                <a:cs typeface="Georgia"/>
              </a:rPr>
              <a:t>max</a:t>
            </a:r>
            <a:r>
              <a:rPr lang="en-US" sz="1800" spc="-80" dirty="0">
                <a:latin typeface="Georgia"/>
                <a:cs typeface="Georgia"/>
              </a:rPr>
              <a:t> </a:t>
            </a:r>
            <a:r>
              <a:rPr lang="el-GR" sz="1800" i="1" dirty="0">
                <a:latin typeface="Georgia"/>
                <a:cs typeface="Georgia"/>
              </a:rPr>
              <a:t>π</a:t>
            </a:r>
            <a:r>
              <a:rPr lang="en-US" sz="2000" i="1" baseline="-10416" dirty="0" err="1">
                <a:latin typeface="Georgia"/>
                <a:cs typeface="Georgia"/>
              </a:rPr>
              <a:t>i</a:t>
            </a:r>
            <a:r>
              <a:rPr lang="en-US" sz="2000" i="1" spc="165" baseline="-10416" dirty="0">
                <a:latin typeface="Georgia"/>
                <a:cs typeface="Georgia"/>
              </a:rPr>
              <a:t> </a:t>
            </a:r>
            <a:r>
              <a:rPr lang="en-US" sz="1800" spc="130" dirty="0">
                <a:latin typeface="Georgia"/>
                <a:cs typeface="Georgia"/>
              </a:rPr>
              <a:t>+</a:t>
            </a:r>
            <a:r>
              <a:rPr lang="en-US" sz="1800" spc="-15" dirty="0">
                <a:latin typeface="Georgia"/>
                <a:cs typeface="Georgia"/>
              </a:rPr>
              <a:t> </a:t>
            </a:r>
            <a:r>
              <a:rPr lang="el-GR" sz="1800" i="1" spc="25" dirty="0">
                <a:latin typeface="Georgia"/>
                <a:cs typeface="Georgia"/>
              </a:rPr>
              <a:t>π</a:t>
            </a:r>
            <a:r>
              <a:rPr lang="en-US" sz="2000" i="1" spc="37" baseline="-10416" dirty="0">
                <a:latin typeface="Georgia"/>
                <a:cs typeface="Georgia"/>
              </a:rPr>
              <a:t>j</a:t>
            </a:r>
            <a:r>
              <a:rPr lang="en-US" sz="1800" i="1" spc="25" dirty="0">
                <a:latin typeface="Georgia"/>
                <a:cs typeface="Georgia"/>
              </a:rPr>
              <a:t>.</a:t>
            </a:r>
            <a:endParaRPr lang="en-US" sz="1800" dirty="0">
              <a:latin typeface="Georgia"/>
              <a:cs typeface="Georgia"/>
            </a:endParaRPr>
          </a:p>
        </p:txBody>
      </p:sp>
      <p:sp>
        <p:nvSpPr>
          <p:cNvPr id="18" name="TextBox 17">
            <a:extLst>
              <a:ext uri="{FF2B5EF4-FFF2-40B4-BE49-F238E27FC236}">
                <a16:creationId xmlns:a16="http://schemas.microsoft.com/office/drawing/2014/main" id="{33168C22-0599-F32C-F90D-29F50396C443}"/>
              </a:ext>
            </a:extLst>
          </p:cNvPr>
          <p:cNvSpPr txBox="1"/>
          <p:nvPr/>
        </p:nvSpPr>
        <p:spPr>
          <a:xfrm>
            <a:off x="459173" y="3117703"/>
            <a:ext cx="6818415" cy="830997"/>
          </a:xfrm>
          <a:prstGeom prst="rect">
            <a:avLst/>
          </a:prstGeom>
          <a:noFill/>
        </p:spPr>
        <p:txBody>
          <a:bodyPr wrap="square">
            <a:spAutoFit/>
          </a:bodyPr>
          <a:lstStyle/>
          <a:p>
            <a:r>
              <a:rPr lang="en-US" sz="1600" dirty="0">
                <a:latin typeface="Times New Roman" panose="02020603050405020304" pitchFamily="18" charset="0"/>
                <a:cs typeface="Times New Roman" panose="02020603050405020304" pitchFamily="18" charset="0"/>
              </a:rPr>
              <a:t>The objective function of this joint maximization problem is the same under both policy regimes. This means that, under each regime, when firms are engaged in an ERC, each firm faces the same emission fee.</a:t>
            </a:r>
          </a:p>
        </p:txBody>
      </p:sp>
      <p:sp>
        <p:nvSpPr>
          <p:cNvPr id="19" name="object 5">
            <a:extLst>
              <a:ext uri="{FF2B5EF4-FFF2-40B4-BE49-F238E27FC236}">
                <a16:creationId xmlns:a16="http://schemas.microsoft.com/office/drawing/2014/main" id="{70638A6E-4EE7-5C4C-3376-B63A28004D75}"/>
              </a:ext>
            </a:extLst>
          </p:cNvPr>
          <p:cNvSpPr txBox="1"/>
          <p:nvPr/>
        </p:nvSpPr>
        <p:spPr>
          <a:xfrm>
            <a:off x="476990" y="3948701"/>
            <a:ext cx="6909438" cy="761875"/>
          </a:xfrm>
          <a:prstGeom prst="rect">
            <a:avLst/>
          </a:prstGeom>
        </p:spPr>
        <p:txBody>
          <a:bodyPr vert="horz" wrap="square" lIns="0" tIns="12700" rIns="0" bIns="0" rtlCol="0">
            <a:spAutoFit/>
          </a:bodyPr>
          <a:lstStyle/>
          <a:p>
            <a:pPr>
              <a:lnSpc>
                <a:spcPct val="100000"/>
              </a:lnSpc>
            </a:pPr>
            <a:endParaRPr sz="1050" dirty="0">
              <a:latin typeface="Georgia"/>
              <a:cs typeface="Georgia"/>
            </a:endParaRPr>
          </a:p>
          <a:p>
            <a:pPr marL="50165" marR="43815" indent="214629">
              <a:lnSpc>
                <a:spcPct val="124200"/>
              </a:lnSpc>
              <a:spcBef>
                <a:spcPts val="5"/>
              </a:spcBef>
            </a:pPr>
            <a:r>
              <a:rPr sz="1600" b="1" spc="-30" dirty="0">
                <a:latin typeface="Georgia"/>
                <a:cs typeface="Georgia"/>
              </a:rPr>
              <a:t>Proposition</a:t>
            </a:r>
            <a:r>
              <a:rPr sz="1600" b="1" spc="90" dirty="0">
                <a:latin typeface="Georgia"/>
                <a:cs typeface="Georgia"/>
              </a:rPr>
              <a:t> </a:t>
            </a:r>
            <a:r>
              <a:rPr sz="1600" b="1" dirty="0">
                <a:latin typeface="Georgia"/>
                <a:cs typeface="Georgia"/>
              </a:rPr>
              <a:t>3.</a:t>
            </a:r>
            <a:r>
              <a:rPr sz="1600" b="1" spc="315" dirty="0">
                <a:latin typeface="Georgia"/>
                <a:cs typeface="Georgia"/>
              </a:rPr>
              <a:t> </a:t>
            </a:r>
            <a:r>
              <a:rPr sz="1600" i="1" spc="60" dirty="0">
                <a:latin typeface="Palatino Linotype"/>
                <a:cs typeface="Palatino Linotype"/>
              </a:rPr>
              <a:t>The</a:t>
            </a:r>
            <a:r>
              <a:rPr sz="1600" i="1" spc="85" dirty="0">
                <a:latin typeface="Palatino Linotype"/>
                <a:cs typeface="Palatino Linotype"/>
              </a:rPr>
              <a:t> </a:t>
            </a:r>
            <a:r>
              <a:rPr sz="1600" i="1" dirty="0">
                <a:latin typeface="Palatino Linotype"/>
                <a:cs typeface="Palatino Linotype"/>
              </a:rPr>
              <a:t>equilibrium</a:t>
            </a:r>
            <a:r>
              <a:rPr sz="1600" i="1" spc="85" dirty="0">
                <a:latin typeface="Palatino Linotype"/>
                <a:cs typeface="Palatino Linotype"/>
              </a:rPr>
              <a:t> </a:t>
            </a:r>
            <a:r>
              <a:rPr sz="1600" i="1" dirty="0">
                <a:latin typeface="Palatino Linotype"/>
                <a:cs typeface="Palatino Linotype"/>
              </a:rPr>
              <a:t>level</a:t>
            </a:r>
            <a:r>
              <a:rPr sz="1600" i="1" spc="80" dirty="0">
                <a:latin typeface="Palatino Linotype"/>
                <a:cs typeface="Palatino Linotype"/>
              </a:rPr>
              <a:t> </a:t>
            </a:r>
            <a:r>
              <a:rPr sz="1600" i="1" dirty="0">
                <a:latin typeface="Palatino Linotype"/>
                <a:cs typeface="Palatino Linotype"/>
              </a:rPr>
              <a:t>of</a:t>
            </a:r>
            <a:r>
              <a:rPr sz="1600" i="1" spc="80" dirty="0">
                <a:latin typeface="Palatino Linotype"/>
                <a:cs typeface="Palatino Linotype"/>
              </a:rPr>
              <a:t> </a:t>
            </a:r>
            <a:r>
              <a:rPr sz="1600" i="1" dirty="0">
                <a:latin typeface="Palatino Linotype"/>
                <a:cs typeface="Palatino Linotype"/>
              </a:rPr>
              <a:t>investment</a:t>
            </a:r>
            <a:r>
              <a:rPr sz="1600" i="1" spc="85" dirty="0">
                <a:latin typeface="Palatino Linotype"/>
                <a:cs typeface="Palatino Linotype"/>
              </a:rPr>
              <a:t> </a:t>
            </a:r>
            <a:r>
              <a:rPr sz="1600" i="1" dirty="0">
                <a:latin typeface="Palatino Linotype"/>
                <a:cs typeface="Palatino Linotype"/>
              </a:rPr>
              <a:t>in</a:t>
            </a:r>
            <a:r>
              <a:rPr sz="1600" i="1" spc="85" dirty="0">
                <a:latin typeface="Palatino Linotype"/>
                <a:cs typeface="Palatino Linotype"/>
              </a:rPr>
              <a:t> </a:t>
            </a:r>
            <a:r>
              <a:rPr sz="1600" i="1" dirty="0">
                <a:latin typeface="Palatino Linotype"/>
                <a:cs typeface="Palatino Linotype"/>
              </a:rPr>
              <a:t>R&amp;D</a:t>
            </a:r>
            <a:r>
              <a:rPr sz="1600" i="1" spc="90" dirty="0">
                <a:latin typeface="Palatino Linotype"/>
                <a:cs typeface="Palatino Linotype"/>
              </a:rPr>
              <a:t> </a:t>
            </a:r>
            <a:r>
              <a:rPr sz="1600" i="1" dirty="0">
                <a:latin typeface="Palatino Linotype"/>
                <a:cs typeface="Palatino Linotype"/>
              </a:rPr>
              <a:t>for</a:t>
            </a:r>
            <a:r>
              <a:rPr sz="1600" i="1" spc="80" dirty="0">
                <a:latin typeface="Palatino Linotype"/>
                <a:cs typeface="Palatino Linotype"/>
              </a:rPr>
              <a:t> </a:t>
            </a:r>
            <a:r>
              <a:rPr sz="1600" i="1" dirty="0">
                <a:latin typeface="Palatino Linotype"/>
                <a:cs typeface="Palatino Linotype"/>
              </a:rPr>
              <a:t>every</a:t>
            </a:r>
            <a:r>
              <a:rPr sz="1600" i="1" spc="80" dirty="0">
                <a:latin typeface="Palatino Linotype"/>
                <a:cs typeface="Palatino Linotype"/>
              </a:rPr>
              <a:t> </a:t>
            </a:r>
            <a:r>
              <a:rPr sz="1600" i="1" dirty="0">
                <a:latin typeface="Palatino Linotype"/>
                <a:cs typeface="Palatino Linotype"/>
              </a:rPr>
              <a:t>firm</a:t>
            </a:r>
            <a:r>
              <a:rPr sz="1600" i="1" spc="90" dirty="0">
                <a:latin typeface="Palatino Linotype"/>
                <a:cs typeface="Palatino Linotype"/>
              </a:rPr>
              <a:t> </a:t>
            </a:r>
            <a:r>
              <a:rPr sz="1600" i="1" dirty="0">
                <a:latin typeface="Georgia"/>
                <a:cs typeface="Georgia"/>
              </a:rPr>
              <a:t>i</a:t>
            </a:r>
            <a:r>
              <a:rPr sz="1600" i="1" spc="90" dirty="0">
                <a:latin typeface="Georgia"/>
                <a:cs typeface="Georgia"/>
              </a:rPr>
              <a:t> </a:t>
            </a:r>
            <a:r>
              <a:rPr sz="1600" i="1" dirty="0">
                <a:latin typeface="Palatino Linotype"/>
                <a:cs typeface="Palatino Linotype"/>
              </a:rPr>
              <a:t>when</a:t>
            </a:r>
            <a:r>
              <a:rPr sz="1600" i="1" spc="85" dirty="0">
                <a:latin typeface="Palatino Linotype"/>
                <a:cs typeface="Palatino Linotype"/>
              </a:rPr>
              <a:t> </a:t>
            </a:r>
            <a:r>
              <a:rPr sz="1600" i="1" dirty="0">
                <a:latin typeface="Palatino Linotype"/>
                <a:cs typeface="Palatino Linotype"/>
              </a:rPr>
              <a:t>firms</a:t>
            </a:r>
            <a:r>
              <a:rPr sz="1600" i="1" spc="85" dirty="0">
                <a:latin typeface="Palatino Linotype"/>
                <a:cs typeface="Palatino Linotype"/>
              </a:rPr>
              <a:t> </a:t>
            </a:r>
            <a:r>
              <a:rPr sz="1600" i="1" spc="-10" dirty="0">
                <a:latin typeface="Palatino Linotype"/>
                <a:cs typeface="Palatino Linotype"/>
              </a:rPr>
              <a:t>engage </a:t>
            </a:r>
            <a:r>
              <a:rPr sz="1600" i="1" dirty="0">
                <a:latin typeface="Palatino Linotype"/>
                <a:cs typeface="Palatino Linotype"/>
              </a:rPr>
              <a:t>in</a:t>
            </a:r>
            <a:r>
              <a:rPr sz="1600" i="1" spc="235" dirty="0">
                <a:latin typeface="Palatino Linotype"/>
                <a:cs typeface="Palatino Linotype"/>
              </a:rPr>
              <a:t> </a:t>
            </a:r>
            <a:r>
              <a:rPr sz="1600" i="1" dirty="0">
                <a:latin typeface="Palatino Linotype"/>
                <a:cs typeface="Palatino Linotype"/>
              </a:rPr>
              <a:t>an</a:t>
            </a:r>
            <a:r>
              <a:rPr sz="1600" i="1" spc="235" dirty="0">
                <a:latin typeface="Palatino Linotype"/>
                <a:cs typeface="Palatino Linotype"/>
              </a:rPr>
              <a:t> </a:t>
            </a:r>
            <a:r>
              <a:rPr sz="1600" i="1" dirty="0">
                <a:latin typeface="Palatino Linotype"/>
                <a:cs typeface="Palatino Linotype"/>
              </a:rPr>
              <a:t>environmental</a:t>
            </a:r>
            <a:r>
              <a:rPr sz="1600" i="1" spc="235" dirty="0">
                <a:latin typeface="Palatino Linotype"/>
                <a:cs typeface="Palatino Linotype"/>
              </a:rPr>
              <a:t> </a:t>
            </a:r>
            <a:r>
              <a:rPr sz="1600" i="1" dirty="0">
                <a:latin typeface="Palatino Linotype"/>
                <a:cs typeface="Palatino Linotype"/>
              </a:rPr>
              <a:t>research</a:t>
            </a:r>
            <a:r>
              <a:rPr sz="1600" i="1" spc="240" dirty="0">
                <a:latin typeface="Palatino Linotype"/>
                <a:cs typeface="Palatino Linotype"/>
              </a:rPr>
              <a:t> </a:t>
            </a:r>
            <a:r>
              <a:rPr sz="1600" i="1" dirty="0">
                <a:latin typeface="Palatino Linotype"/>
                <a:cs typeface="Palatino Linotype"/>
              </a:rPr>
              <a:t>cartel</a:t>
            </a:r>
            <a:r>
              <a:rPr sz="1600" i="1" spc="235" dirty="0">
                <a:latin typeface="Palatino Linotype"/>
                <a:cs typeface="Palatino Linotype"/>
              </a:rPr>
              <a:t> </a:t>
            </a:r>
            <a:r>
              <a:rPr sz="1600" i="1" spc="-25" dirty="0">
                <a:latin typeface="Palatino Linotype"/>
                <a:cs typeface="Palatino Linotype"/>
              </a:rPr>
              <a:t>is</a:t>
            </a:r>
            <a:endParaRPr sz="1600" dirty="0">
              <a:latin typeface="Palatino Linotype"/>
              <a:cs typeface="Palatino Linotype"/>
            </a:endParaRPr>
          </a:p>
        </p:txBody>
      </p:sp>
      <p:pic>
        <p:nvPicPr>
          <p:cNvPr id="20" name="Picture 19" descr="Text&#10;&#10;Description automatically generated with low confidence">
            <a:extLst>
              <a:ext uri="{FF2B5EF4-FFF2-40B4-BE49-F238E27FC236}">
                <a16:creationId xmlns:a16="http://schemas.microsoft.com/office/drawing/2014/main" id="{C9373F7E-3519-E1C2-82B2-AA58E720E8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772" y="4789184"/>
            <a:ext cx="5372850" cy="104789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953258" y="540701"/>
            <a:ext cx="6045834" cy="3677074"/>
          </a:xfrm>
          <a:prstGeom prst="rect">
            <a:avLst/>
          </a:prstGeom>
        </p:spPr>
      </p:pic>
      <p:sp>
        <p:nvSpPr>
          <p:cNvPr id="4" name="object 4"/>
          <p:cNvSpPr txBox="1"/>
          <p:nvPr/>
        </p:nvSpPr>
        <p:spPr>
          <a:xfrm>
            <a:off x="734449" y="4302078"/>
            <a:ext cx="6046470" cy="727122"/>
          </a:xfrm>
          <a:prstGeom prst="rect">
            <a:avLst/>
          </a:prstGeom>
        </p:spPr>
        <p:txBody>
          <a:bodyPr vert="horz" wrap="square" lIns="0" tIns="11430" rIns="0" bIns="0" rtlCol="0">
            <a:spAutoFit/>
          </a:bodyPr>
          <a:lstStyle/>
          <a:p>
            <a:pPr marL="99695">
              <a:lnSpc>
                <a:spcPct val="100000"/>
              </a:lnSpc>
              <a:spcBef>
                <a:spcPts val="90"/>
              </a:spcBef>
            </a:pPr>
            <a:r>
              <a:rPr dirty="0">
                <a:latin typeface="Times New Roman" panose="02020603050405020304" pitchFamily="18" charset="0"/>
                <a:cs typeface="Times New Roman" panose="02020603050405020304" pitchFamily="18" charset="0"/>
              </a:rPr>
              <a:t>Figure</a:t>
            </a:r>
            <a:r>
              <a:rPr spc="3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7:</a:t>
            </a:r>
            <a:r>
              <a:rPr spc="135" dirty="0">
                <a:latin typeface="Times New Roman" panose="02020603050405020304" pitchFamily="18" charset="0"/>
                <a:cs typeface="Times New Roman" panose="02020603050405020304" pitchFamily="18" charset="0"/>
              </a:rPr>
              <a:t> </a:t>
            </a:r>
            <a:r>
              <a:rPr spc="-30" dirty="0">
                <a:latin typeface="Times New Roman" panose="02020603050405020304" pitchFamily="18" charset="0"/>
                <a:cs typeface="Times New Roman" panose="02020603050405020304" pitchFamily="18" charset="0"/>
              </a:rPr>
              <a:t>Investment</a:t>
            </a:r>
            <a:r>
              <a:rPr spc="40"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in</a:t>
            </a:r>
            <a:r>
              <a:rPr spc="3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R&amp;D</a:t>
            </a:r>
            <a:r>
              <a:rPr spc="40"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as</a:t>
            </a:r>
            <a:r>
              <a:rPr spc="3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a</a:t>
            </a:r>
            <a:r>
              <a:rPr spc="35" dirty="0">
                <a:latin typeface="Times New Roman" panose="02020603050405020304" pitchFamily="18" charset="0"/>
                <a:cs typeface="Times New Roman" panose="02020603050405020304" pitchFamily="18" charset="0"/>
              </a:rPr>
              <a:t> </a:t>
            </a:r>
            <a:r>
              <a:rPr spc="-10" dirty="0">
                <a:latin typeface="Times New Roman" panose="02020603050405020304" pitchFamily="18" charset="0"/>
                <a:cs typeface="Times New Roman" panose="02020603050405020304" pitchFamily="18" charset="0"/>
              </a:rPr>
              <a:t>function</a:t>
            </a:r>
            <a:r>
              <a:rPr spc="3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of</a:t>
            </a:r>
            <a:r>
              <a:rPr spc="3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the</a:t>
            </a:r>
            <a:r>
              <a:rPr spc="45" dirty="0">
                <a:latin typeface="Times New Roman" panose="02020603050405020304" pitchFamily="18" charset="0"/>
                <a:cs typeface="Times New Roman" panose="02020603050405020304" pitchFamily="18" charset="0"/>
              </a:rPr>
              <a:t> </a:t>
            </a:r>
            <a:r>
              <a:rPr spc="-25" dirty="0">
                <a:latin typeface="Times New Roman" panose="02020603050405020304" pitchFamily="18" charset="0"/>
                <a:cs typeface="Times New Roman" panose="02020603050405020304" pitchFamily="18" charset="0"/>
              </a:rPr>
              <a:t>spillover</a:t>
            </a:r>
            <a:r>
              <a:rPr spc="35" dirty="0">
                <a:latin typeface="Times New Roman" panose="02020603050405020304" pitchFamily="18" charset="0"/>
                <a:cs typeface="Times New Roman" panose="02020603050405020304" pitchFamily="18" charset="0"/>
              </a:rPr>
              <a:t> </a:t>
            </a:r>
            <a:r>
              <a:rPr spc="-10" dirty="0">
                <a:latin typeface="Times New Roman" panose="02020603050405020304" pitchFamily="18" charset="0"/>
                <a:cs typeface="Times New Roman" panose="02020603050405020304" pitchFamily="18" charset="0"/>
              </a:rPr>
              <a:t>under</a:t>
            </a:r>
            <a:r>
              <a:rPr spc="3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the</a:t>
            </a:r>
            <a:r>
              <a:rPr spc="3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two</a:t>
            </a:r>
            <a:r>
              <a:rPr spc="35" dirty="0">
                <a:latin typeface="Times New Roman" panose="02020603050405020304" pitchFamily="18" charset="0"/>
                <a:cs typeface="Times New Roman" panose="02020603050405020304" pitchFamily="18" charset="0"/>
              </a:rPr>
              <a:t> </a:t>
            </a:r>
            <a:r>
              <a:rPr spc="-30" dirty="0">
                <a:latin typeface="Times New Roman" panose="02020603050405020304" pitchFamily="18" charset="0"/>
                <a:cs typeface="Times New Roman" panose="02020603050405020304" pitchFamily="18" charset="0"/>
              </a:rPr>
              <a:t>regimes</a:t>
            </a:r>
            <a:r>
              <a:rPr spc="40"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and</a:t>
            </a:r>
            <a:r>
              <a:rPr spc="3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the</a:t>
            </a:r>
            <a:r>
              <a:rPr spc="35" dirty="0">
                <a:latin typeface="Times New Roman" panose="02020603050405020304" pitchFamily="18" charset="0"/>
                <a:cs typeface="Times New Roman" panose="02020603050405020304" pitchFamily="18" charset="0"/>
              </a:rPr>
              <a:t> </a:t>
            </a:r>
            <a:r>
              <a:rPr spc="-20" dirty="0">
                <a:latin typeface="Times New Roman" panose="02020603050405020304" pitchFamily="18" charset="0"/>
                <a:cs typeface="Times New Roman" panose="02020603050405020304" pitchFamily="18" charset="0"/>
              </a:rPr>
              <a:t>ERC.</a:t>
            </a:r>
            <a:endParaRPr dirty="0">
              <a:latin typeface="Times New Roman" panose="02020603050405020304" pitchFamily="18" charset="0"/>
              <a:cs typeface="Times New Roman" panose="02020603050405020304" pitchFamily="18" charset="0"/>
            </a:endParaRPr>
          </a:p>
          <a:p>
            <a:pPr>
              <a:lnSpc>
                <a:spcPct val="100000"/>
              </a:lnSpc>
            </a:pPr>
            <a:endParaRPr sz="1050" dirty="0">
              <a:latin typeface="Georgia"/>
              <a:cs typeface="Georgia"/>
            </a:endParaRPr>
          </a:p>
        </p:txBody>
      </p:sp>
      <p:pic>
        <p:nvPicPr>
          <p:cNvPr id="5" name="object 5"/>
          <p:cNvPicPr/>
          <p:nvPr/>
        </p:nvPicPr>
        <p:blipFill>
          <a:blip r:embed="rId3" cstate="print"/>
          <a:stretch>
            <a:fillRect/>
          </a:stretch>
        </p:blipFill>
        <p:spPr>
          <a:xfrm>
            <a:off x="914400" y="5113503"/>
            <a:ext cx="6084692" cy="3821371"/>
          </a:xfrm>
          <a:prstGeom prst="rect">
            <a:avLst/>
          </a:prstGeom>
        </p:spPr>
      </p:pic>
      <p:sp>
        <p:nvSpPr>
          <p:cNvPr id="7" name="object 7"/>
          <p:cNvSpPr txBox="1"/>
          <p:nvPr/>
        </p:nvSpPr>
        <p:spPr>
          <a:xfrm>
            <a:off x="914400" y="9036000"/>
            <a:ext cx="6045835" cy="746999"/>
          </a:xfrm>
          <a:prstGeom prst="rect">
            <a:avLst/>
          </a:prstGeom>
        </p:spPr>
        <p:txBody>
          <a:bodyPr vert="horz" wrap="square" lIns="0" tIns="6985" rIns="0" bIns="0" rtlCol="0">
            <a:spAutoFit/>
          </a:bodyPr>
          <a:lstStyle/>
          <a:p>
            <a:pPr marL="50165" marR="42545">
              <a:lnSpc>
                <a:spcPct val="102600"/>
              </a:lnSpc>
              <a:spcBef>
                <a:spcPts val="55"/>
              </a:spcBef>
            </a:pPr>
            <a:r>
              <a:rPr dirty="0">
                <a:latin typeface="Times New Roman" panose="02020603050405020304" pitchFamily="18" charset="0"/>
                <a:cs typeface="Times New Roman" panose="02020603050405020304" pitchFamily="18" charset="0"/>
              </a:rPr>
              <a:t>Figure</a:t>
            </a:r>
            <a:r>
              <a:rPr spc="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8:</a:t>
            </a:r>
            <a:r>
              <a:rPr spc="12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The</a:t>
            </a:r>
            <a:r>
              <a:rPr spc="10"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total</a:t>
            </a:r>
            <a:r>
              <a:rPr spc="5" dirty="0">
                <a:latin typeface="Times New Roman" panose="02020603050405020304" pitchFamily="18" charset="0"/>
                <a:cs typeface="Times New Roman" panose="02020603050405020304" pitchFamily="18" charset="0"/>
              </a:rPr>
              <a:t> </a:t>
            </a:r>
            <a:r>
              <a:rPr spc="-10" dirty="0">
                <a:latin typeface="Times New Roman" panose="02020603050405020304" pitchFamily="18" charset="0"/>
                <a:cs typeface="Times New Roman" panose="02020603050405020304" pitchFamily="18" charset="0"/>
              </a:rPr>
              <a:t>level</a:t>
            </a:r>
            <a:r>
              <a:rPr spc="10"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of</a:t>
            </a:r>
            <a:r>
              <a:rPr spc="5" dirty="0">
                <a:latin typeface="Times New Roman" panose="02020603050405020304" pitchFamily="18" charset="0"/>
                <a:cs typeface="Times New Roman" panose="02020603050405020304" pitchFamily="18" charset="0"/>
              </a:rPr>
              <a:t> </a:t>
            </a:r>
            <a:r>
              <a:rPr spc="-30" dirty="0">
                <a:latin typeface="Times New Roman" panose="02020603050405020304" pitchFamily="18" charset="0"/>
                <a:cs typeface="Times New Roman" panose="02020603050405020304" pitchFamily="18" charset="0"/>
              </a:rPr>
              <a:t>investment</a:t>
            </a:r>
            <a:r>
              <a:rPr spc="10"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in</a:t>
            </a:r>
            <a:r>
              <a:rPr spc="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R&amp;D</a:t>
            </a:r>
            <a:r>
              <a:rPr spc="10"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as</a:t>
            </a:r>
            <a:r>
              <a:rPr spc="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a</a:t>
            </a:r>
            <a:r>
              <a:rPr spc="10" dirty="0">
                <a:latin typeface="Times New Roman" panose="02020603050405020304" pitchFamily="18" charset="0"/>
                <a:cs typeface="Times New Roman" panose="02020603050405020304" pitchFamily="18" charset="0"/>
              </a:rPr>
              <a:t> </a:t>
            </a:r>
            <a:r>
              <a:rPr spc="-20" dirty="0">
                <a:latin typeface="Times New Roman" panose="02020603050405020304" pitchFamily="18" charset="0"/>
                <a:cs typeface="Times New Roman" panose="02020603050405020304" pitchFamily="18" charset="0"/>
              </a:rPr>
              <a:t>function</a:t>
            </a:r>
            <a:r>
              <a:rPr spc="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of</a:t>
            </a:r>
            <a:r>
              <a:rPr spc="10"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the</a:t>
            </a:r>
            <a:r>
              <a:rPr spc="10" dirty="0">
                <a:latin typeface="Times New Roman" panose="02020603050405020304" pitchFamily="18" charset="0"/>
                <a:cs typeface="Times New Roman" panose="02020603050405020304" pitchFamily="18" charset="0"/>
              </a:rPr>
              <a:t> </a:t>
            </a:r>
            <a:r>
              <a:rPr spc="-30" dirty="0">
                <a:latin typeface="Times New Roman" panose="02020603050405020304" pitchFamily="18" charset="0"/>
                <a:cs typeface="Times New Roman" panose="02020603050405020304" pitchFamily="18" charset="0"/>
              </a:rPr>
              <a:t>spillover</a:t>
            </a:r>
            <a:r>
              <a:rPr spc="5" dirty="0">
                <a:latin typeface="Times New Roman" panose="02020603050405020304" pitchFamily="18" charset="0"/>
                <a:cs typeface="Times New Roman" panose="02020603050405020304" pitchFamily="18" charset="0"/>
              </a:rPr>
              <a:t> </a:t>
            </a:r>
            <a:r>
              <a:rPr spc="-20" dirty="0">
                <a:latin typeface="Times New Roman" panose="02020603050405020304" pitchFamily="18" charset="0"/>
                <a:cs typeface="Times New Roman" panose="02020603050405020304" pitchFamily="18" charset="0"/>
              </a:rPr>
              <a:t>under</a:t>
            </a:r>
            <a:r>
              <a:rPr spc="10"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the</a:t>
            </a:r>
            <a:r>
              <a:rPr spc="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two</a:t>
            </a:r>
            <a:r>
              <a:rPr spc="10" dirty="0">
                <a:latin typeface="Times New Roman" panose="02020603050405020304" pitchFamily="18" charset="0"/>
                <a:cs typeface="Times New Roman" panose="02020603050405020304" pitchFamily="18" charset="0"/>
              </a:rPr>
              <a:t> </a:t>
            </a:r>
            <a:r>
              <a:rPr spc="-10" dirty="0">
                <a:latin typeface="Times New Roman" panose="02020603050405020304" pitchFamily="18" charset="0"/>
                <a:cs typeface="Times New Roman" panose="02020603050405020304" pitchFamily="18" charset="0"/>
              </a:rPr>
              <a:t>regimes </a:t>
            </a:r>
            <a:r>
              <a:rPr dirty="0">
                <a:latin typeface="Times New Roman" panose="02020603050405020304" pitchFamily="18" charset="0"/>
                <a:cs typeface="Times New Roman" panose="02020603050405020304" pitchFamily="18" charset="0"/>
              </a:rPr>
              <a:t>and</a:t>
            </a:r>
            <a:r>
              <a:rPr spc="2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the</a:t>
            </a:r>
            <a:r>
              <a:rPr spc="30" dirty="0">
                <a:latin typeface="Times New Roman" panose="02020603050405020304" pitchFamily="18" charset="0"/>
                <a:cs typeface="Times New Roman" panose="02020603050405020304" pitchFamily="18" charset="0"/>
              </a:rPr>
              <a:t> </a:t>
            </a:r>
            <a:r>
              <a:rPr spc="-20" dirty="0">
                <a:latin typeface="Times New Roman" panose="02020603050405020304" pitchFamily="18" charset="0"/>
                <a:cs typeface="Times New Roman" panose="02020603050405020304" pitchFamily="18" charset="0"/>
              </a:rPr>
              <a:t>ERC.</a:t>
            </a:r>
            <a:endParaRPr dirty="0">
              <a:latin typeface="Times New Roman" panose="02020603050405020304" pitchFamily="18" charset="0"/>
              <a:cs typeface="Times New Roman" panose="02020603050405020304" pitchFamily="18" charset="0"/>
            </a:endParaRPr>
          </a:p>
          <a:p>
            <a:pPr>
              <a:lnSpc>
                <a:spcPct val="100000"/>
              </a:lnSpc>
            </a:pPr>
            <a:endParaRPr sz="1100" dirty="0">
              <a:latin typeface="Georgia"/>
              <a:cs typeface="Georgi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object 3"/>
          <p:cNvSpPr txBox="1">
            <a:spLocks noGrp="1"/>
          </p:cNvSpPr>
          <p:nvPr>
            <p:ph type="sldNum" sz="quarter" idx="12"/>
          </p:nvPr>
        </p:nvSpPr>
        <p:spPr>
          <a:prstGeom prst="rect">
            <a:avLst/>
          </a:prstGeom>
        </p:spPr>
        <p:txBody>
          <a:bodyPr vert="horz" wrap="square" lIns="0" tIns="0" rIns="0" bIns="0" rtlCol="0">
            <a:spAutoFit/>
          </a:bodyPr>
          <a:lstStyle/>
          <a:p>
            <a:pPr marL="38100">
              <a:lnSpc>
                <a:spcPts val="1140"/>
              </a:lnSpc>
            </a:pPr>
            <a:r>
              <a:rPr spc="-25" dirty="0"/>
              <a:t>13</a:t>
            </a:r>
          </a:p>
        </p:txBody>
      </p:sp>
      <p:sp>
        <p:nvSpPr>
          <p:cNvPr id="2" name="object 2"/>
          <p:cNvSpPr txBox="1"/>
          <p:nvPr/>
        </p:nvSpPr>
        <p:spPr>
          <a:xfrm>
            <a:off x="152400" y="152400"/>
            <a:ext cx="7353300" cy="9351343"/>
          </a:xfrm>
          <a:prstGeom prst="rect">
            <a:avLst/>
          </a:prstGeom>
        </p:spPr>
        <p:txBody>
          <a:bodyPr vert="horz" wrap="square" lIns="0" tIns="17145" rIns="0" bIns="0" rtlCol="0">
            <a:spAutoFit/>
          </a:bodyPr>
          <a:lstStyle/>
          <a:p>
            <a:pPr marL="50800">
              <a:lnSpc>
                <a:spcPct val="100000"/>
              </a:lnSpc>
              <a:spcBef>
                <a:spcPts val="135"/>
              </a:spcBef>
              <a:tabLst>
                <a:tab pos="358140" algn="l"/>
              </a:tabLst>
            </a:pPr>
            <a:r>
              <a:rPr sz="1400" b="1" spc="-50" dirty="0">
                <a:latin typeface="Georgia"/>
                <a:cs typeface="Georgia"/>
              </a:rPr>
              <a:t>5</a:t>
            </a:r>
            <a:r>
              <a:rPr sz="1400" b="1" dirty="0">
                <a:latin typeface="Georgia"/>
                <a:cs typeface="Georgia"/>
              </a:rPr>
              <a:t>	</a:t>
            </a:r>
            <a:r>
              <a:rPr sz="1400" b="1" spc="-10" dirty="0">
                <a:latin typeface="Georgia"/>
                <a:cs typeface="Georgia"/>
              </a:rPr>
              <a:t>Discussion</a:t>
            </a:r>
            <a:endParaRPr lang="en-US" sz="1400" b="1" spc="-10" dirty="0">
              <a:latin typeface="Georgia"/>
              <a:cs typeface="Georgia"/>
            </a:endParaRPr>
          </a:p>
          <a:p>
            <a:pPr marL="50800">
              <a:lnSpc>
                <a:spcPct val="100000"/>
              </a:lnSpc>
              <a:spcBef>
                <a:spcPts val="135"/>
              </a:spcBef>
              <a:tabLst>
                <a:tab pos="358140" algn="l"/>
              </a:tabLst>
            </a:pPr>
            <a:endParaRPr sz="1400" dirty="0">
              <a:latin typeface="Georgia"/>
              <a:cs typeface="Georgia"/>
            </a:endParaRPr>
          </a:p>
          <a:p>
            <a:pPr marL="50800" marR="43180" algn="just">
              <a:lnSpc>
                <a:spcPct val="124200"/>
              </a:lnSpc>
              <a:spcBef>
                <a:spcPts val="1020"/>
              </a:spcBef>
            </a:pPr>
            <a:r>
              <a:rPr sz="1100" b="1" dirty="0">
                <a:latin typeface="Georgia"/>
                <a:cs typeface="Georgia"/>
              </a:rPr>
              <a:t>When</a:t>
            </a:r>
            <a:r>
              <a:rPr sz="1100" b="1" spc="-10" dirty="0">
                <a:latin typeface="Georgia"/>
                <a:cs typeface="Georgia"/>
              </a:rPr>
              <a:t> </a:t>
            </a:r>
            <a:r>
              <a:rPr sz="1100" b="1" dirty="0">
                <a:latin typeface="Georgia"/>
                <a:cs typeface="Georgia"/>
              </a:rPr>
              <a:t>is </a:t>
            </a:r>
            <a:r>
              <a:rPr sz="1100" b="1" spc="-10" dirty="0">
                <a:latin typeface="Georgia"/>
                <a:cs typeface="Georgia"/>
              </a:rPr>
              <a:t>type-</a:t>
            </a:r>
            <a:r>
              <a:rPr sz="1100" b="1" spc="-30" dirty="0">
                <a:latin typeface="Georgia"/>
                <a:cs typeface="Georgia"/>
              </a:rPr>
              <a:t>dependent</a:t>
            </a:r>
            <a:r>
              <a:rPr sz="1100" b="1" spc="-5" dirty="0">
                <a:latin typeface="Georgia"/>
                <a:cs typeface="Georgia"/>
              </a:rPr>
              <a:t> </a:t>
            </a:r>
            <a:r>
              <a:rPr sz="1100" b="1" spc="-30" dirty="0">
                <a:latin typeface="Georgia"/>
                <a:cs typeface="Georgia"/>
              </a:rPr>
              <a:t>regulation</a:t>
            </a:r>
            <a:r>
              <a:rPr sz="1100" b="1" spc="-10" dirty="0">
                <a:latin typeface="Georgia"/>
                <a:cs typeface="Georgia"/>
              </a:rPr>
              <a:t> critical.</a:t>
            </a:r>
            <a:r>
              <a:rPr sz="1100" b="1" spc="85" dirty="0">
                <a:latin typeface="Georgia"/>
                <a:cs typeface="Georgia"/>
              </a:rPr>
              <a:t> </a:t>
            </a:r>
            <a:endParaRPr lang="en-US" sz="1100" b="1" spc="85" dirty="0">
              <a:latin typeface="Georgia"/>
              <a:cs typeface="Georgia"/>
            </a:endParaRPr>
          </a:p>
          <a:p>
            <a:pPr marL="50800" marR="43180" algn="just">
              <a:lnSpc>
                <a:spcPct val="124200"/>
              </a:lnSpc>
              <a:spcBef>
                <a:spcPts val="1020"/>
              </a:spcBef>
            </a:pPr>
            <a:r>
              <a:rPr sz="1100" dirty="0">
                <a:latin typeface="Georgia"/>
                <a:cs typeface="Georgia"/>
              </a:rPr>
              <a:t>Our</a:t>
            </a:r>
            <a:r>
              <a:rPr sz="1100" spc="-25" dirty="0">
                <a:latin typeface="Georgia"/>
                <a:cs typeface="Georgia"/>
              </a:rPr>
              <a:t> </a:t>
            </a:r>
            <a:r>
              <a:rPr sz="1100" spc="-10" dirty="0">
                <a:latin typeface="Georgia"/>
                <a:cs typeface="Georgia"/>
              </a:rPr>
              <a:t>results</a:t>
            </a:r>
            <a:r>
              <a:rPr sz="1100" spc="-30" dirty="0">
                <a:latin typeface="Georgia"/>
                <a:cs typeface="Georgia"/>
              </a:rPr>
              <a:t> show</a:t>
            </a:r>
            <a:r>
              <a:rPr sz="1100" spc="-25" dirty="0">
                <a:latin typeface="Georgia"/>
                <a:cs typeface="Georgia"/>
              </a:rPr>
              <a:t> </a:t>
            </a:r>
            <a:r>
              <a:rPr sz="1100" dirty="0">
                <a:latin typeface="Georgia"/>
                <a:cs typeface="Georgia"/>
              </a:rPr>
              <a:t>that</a:t>
            </a:r>
            <a:r>
              <a:rPr sz="1100" spc="-25" dirty="0">
                <a:latin typeface="Georgia"/>
                <a:cs typeface="Georgia"/>
              </a:rPr>
              <a:t> </a:t>
            </a:r>
            <a:r>
              <a:rPr sz="1100" spc="-20" dirty="0">
                <a:latin typeface="Georgia"/>
                <a:cs typeface="Georgia"/>
              </a:rPr>
              <a:t>when</a:t>
            </a:r>
            <a:r>
              <a:rPr sz="1100" spc="-25" dirty="0">
                <a:latin typeface="Georgia"/>
                <a:cs typeface="Georgia"/>
              </a:rPr>
              <a:t> </a:t>
            </a:r>
            <a:r>
              <a:rPr sz="1100" spc="-30" dirty="0">
                <a:latin typeface="Georgia"/>
                <a:cs typeface="Georgia"/>
              </a:rPr>
              <a:t>spillovers</a:t>
            </a:r>
            <a:r>
              <a:rPr sz="1100" spc="-25" dirty="0">
                <a:latin typeface="Georgia"/>
                <a:cs typeface="Georgia"/>
              </a:rPr>
              <a:t> </a:t>
            </a:r>
            <a:r>
              <a:rPr sz="1100" dirty="0">
                <a:latin typeface="Georgia"/>
                <a:cs typeface="Georgia"/>
              </a:rPr>
              <a:t>are</a:t>
            </a:r>
            <a:r>
              <a:rPr sz="1100" spc="-30" dirty="0">
                <a:latin typeface="Georgia"/>
                <a:cs typeface="Georgia"/>
              </a:rPr>
              <a:t> </a:t>
            </a:r>
            <a:r>
              <a:rPr sz="1100" spc="-10" dirty="0">
                <a:latin typeface="Georgia"/>
                <a:cs typeface="Georgia"/>
              </a:rPr>
              <a:t>small, </a:t>
            </a:r>
            <a:r>
              <a:rPr sz="1100" spc="-45" dirty="0">
                <a:latin typeface="Georgia"/>
                <a:cs typeface="Georgia"/>
              </a:rPr>
              <a:t>such</a:t>
            </a:r>
            <a:r>
              <a:rPr sz="1100" spc="-25" dirty="0">
                <a:latin typeface="Georgia"/>
                <a:cs typeface="Georgia"/>
              </a:rPr>
              <a:t> </a:t>
            </a:r>
            <a:r>
              <a:rPr sz="1100" spc="-20" dirty="0">
                <a:latin typeface="Georgia"/>
                <a:cs typeface="Georgia"/>
              </a:rPr>
              <a:t>as </a:t>
            </a:r>
            <a:r>
              <a:rPr sz="1100" spc="-45" dirty="0">
                <a:latin typeface="Georgia"/>
                <a:cs typeface="Georgia"/>
              </a:rPr>
              <a:t>when</a:t>
            </a:r>
            <a:r>
              <a:rPr sz="1100" spc="-20" dirty="0">
                <a:latin typeface="Georgia"/>
                <a:cs typeface="Georgia"/>
              </a:rPr>
              <a:t> </a:t>
            </a:r>
            <a:r>
              <a:rPr sz="1100" spc="-40" dirty="0">
                <a:latin typeface="Georgia"/>
                <a:cs typeface="Georgia"/>
              </a:rPr>
              <a:t>firms</a:t>
            </a:r>
            <a:r>
              <a:rPr sz="1100" spc="-20" dirty="0">
                <a:latin typeface="Georgia"/>
                <a:cs typeface="Georgia"/>
              </a:rPr>
              <a:t> </a:t>
            </a:r>
            <a:r>
              <a:rPr sz="1100" spc="-30" dirty="0">
                <a:latin typeface="Georgia"/>
                <a:cs typeface="Georgia"/>
              </a:rPr>
              <a:t>are</a:t>
            </a:r>
            <a:r>
              <a:rPr sz="1100" spc="-20" dirty="0">
                <a:latin typeface="Georgia"/>
                <a:cs typeface="Georgia"/>
              </a:rPr>
              <a:t> located </a:t>
            </a:r>
            <a:r>
              <a:rPr sz="1100" spc="-10" dirty="0">
                <a:latin typeface="Georgia"/>
                <a:cs typeface="Georgia"/>
              </a:rPr>
              <a:t>far</a:t>
            </a:r>
            <a:r>
              <a:rPr sz="1100" spc="-20" dirty="0">
                <a:latin typeface="Georgia"/>
                <a:cs typeface="Georgia"/>
              </a:rPr>
              <a:t> </a:t>
            </a:r>
            <a:r>
              <a:rPr sz="1100" dirty="0">
                <a:latin typeface="Georgia"/>
                <a:cs typeface="Georgia"/>
              </a:rPr>
              <a:t>apart</a:t>
            </a:r>
            <a:r>
              <a:rPr sz="1100" spc="-20" dirty="0">
                <a:latin typeface="Georgia"/>
                <a:cs typeface="Georgia"/>
              </a:rPr>
              <a:t> </a:t>
            </a:r>
            <a:r>
              <a:rPr sz="1100" spc="-30" dirty="0">
                <a:latin typeface="Georgia"/>
                <a:cs typeface="Georgia"/>
              </a:rPr>
              <a:t>or</a:t>
            </a:r>
            <a:r>
              <a:rPr sz="1100" spc="-20" dirty="0">
                <a:latin typeface="Georgia"/>
                <a:cs typeface="Georgia"/>
              </a:rPr>
              <a:t> operate in </a:t>
            </a:r>
            <a:r>
              <a:rPr sz="1100" spc="-35" dirty="0">
                <a:latin typeface="Georgia"/>
                <a:cs typeface="Georgia"/>
              </a:rPr>
              <a:t>different</a:t>
            </a:r>
            <a:r>
              <a:rPr sz="1100" spc="-20" dirty="0">
                <a:latin typeface="Georgia"/>
                <a:cs typeface="Georgia"/>
              </a:rPr>
              <a:t> </a:t>
            </a:r>
            <a:r>
              <a:rPr sz="1100" spc="-25" dirty="0">
                <a:latin typeface="Georgia"/>
                <a:cs typeface="Georgia"/>
              </a:rPr>
              <a:t>industries,</a:t>
            </a:r>
            <a:r>
              <a:rPr sz="1100" dirty="0">
                <a:latin typeface="Georgia"/>
                <a:cs typeface="Georgia"/>
              </a:rPr>
              <a:t> </a:t>
            </a:r>
            <a:r>
              <a:rPr sz="1100" spc="-25" dirty="0">
                <a:latin typeface="Georgia"/>
                <a:cs typeface="Georgia"/>
              </a:rPr>
              <a:t>regulators </a:t>
            </a:r>
            <a:r>
              <a:rPr sz="1100" spc="-30" dirty="0">
                <a:latin typeface="Georgia"/>
                <a:cs typeface="Georgia"/>
              </a:rPr>
              <a:t>should</a:t>
            </a:r>
            <a:r>
              <a:rPr sz="1100" spc="-20" dirty="0">
                <a:latin typeface="Georgia"/>
                <a:cs typeface="Georgia"/>
              </a:rPr>
              <a:t> </a:t>
            </a:r>
            <a:r>
              <a:rPr sz="1100" dirty="0">
                <a:latin typeface="Georgia"/>
                <a:cs typeface="Georgia"/>
              </a:rPr>
              <a:t>pay</a:t>
            </a:r>
            <a:r>
              <a:rPr sz="1100" spc="-20" dirty="0">
                <a:latin typeface="Georgia"/>
                <a:cs typeface="Georgia"/>
              </a:rPr>
              <a:t> </a:t>
            </a:r>
            <a:r>
              <a:rPr sz="1100" spc="-10" dirty="0">
                <a:latin typeface="Georgia"/>
                <a:cs typeface="Georgia"/>
              </a:rPr>
              <a:t>close </a:t>
            </a:r>
            <a:r>
              <a:rPr sz="1100" dirty="0">
                <a:latin typeface="Georgia"/>
                <a:cs typeface="Georgia"/>
              </a:rPr>
              <a:t>attention</a:t>
            </a:r>
            <a:r>
              <a:rPr sz="1100" spc="-5" dirty="0">
                <a:latin typeface="Georgia"/>
                <a:cs typeface="Georgia"/>
              </a:rPr>
              <a:t> </a:t>
            </a:r>
            <a:r>
              <a:rPr sz="1100" dirty="0">
                <a:latin typeface="Georgia"/>
                <a:cs typeface="Georgia"/>
              </a:rPr>
              <a:t>to the </a:t>
            </a:r>
            <a:r>
              <a:rPr sz="1100" spc="-30" dirty="0">
                <a:latin typeface="Georgia"/>
                <a:cs typeface="Georgia"/>
              </a:rPr>
              <a:t>difference</a:t>
            </a:r>
            <a:r>
              <a:rPr sz="1100" spc="-5" dirty="0">
                <a:latin typeface="Georgia"/>
                <a:cs typeface="Georgia"/>
              </a:rPr>
              <a:t> </a:t>
            </a:r>
            <a:r>
              <a:rPr sz="1100" dirty="0">
                <a:latin typeface="Georgia"/>
                <a:cs typeface="Georgia"/>
              </a:rPr>
              <a:t>in each firm’s </a:t>
            </a:r>
            <a:r>
              <a:rPr sz="1100" spc="-10" dirty="0">
                <a:latin typeface="Georgia"/>
                <a:cs typeface="Georgia"/>
              </a:rPr>
              <a:t>pollution</a:t>
            </a:r>
            <a:r>
              <a:rPr sz="1100" spc="-5" dirty="0">
                <a:latin typeface="Georgia"/>
                <a:cs typeface="Georgia"/>
              </a:rPr>
              <a:t> </a:t>
            </a:r>
            <a:r>
              <a:rPr sz="1100" dirty="0">
                <a:latin typeface="Georgia"/>
                <a:cs typeface="Georgia"/>
              </a:rPr>
              <a:t>when </a:t>
            </a:r>
            <a:r>
              <a:rPr sz="1100" spc="-25" dirty="0">
                <a:latin typeface="Georgia"/>
                <a:cs typeface="Georgia"/>
              </a:rPr>
              <a:t>designing</a:t>
            </a:r>
            <a:r>
              <a:rPr sz="1100" dirty="0">
                <a:latin typeface="Georgia"/>
                <a:cs typeface="Georgia"/>
              </a:rPr>
              <a:t> </a:t>
            </a:r>
            <a:r>
              <a:rPr sz="1100" spc="-25" dirty="0">
                <a:latin typeface="Georgia"/>
                <a:cs typeface="Georgia"/>
              </a:rPr>
              <a:t>environmental</a:t>
            </a:r>
            <a:r>
              <a:rPr sz="1100" dirty="0">
                <a:latin typeface="Georgia"/>
                <a:cs typeface="Georgia"/>
              </a:rPr>
              <a:t> policy.</a:t>
            </a:r>
            <a:r>
              <a:rPr sz="1100" spc="95" dirty="0">
                <a:latin typeface="Georgia"/>
                <a:cs typeface="Georgia"/>
              </a:rPr>
              <a:t> </a:t>
            </a:r>
            <a:r>
              <a:rPr sz="1100" dirty="0">
                <a:latin typeface="Georgia"/>
                <a:cs typeface="Georgia"/>
              </a:rPr>
              <a:t>Doing</a:t>
            </a:r>
            <a:r>
              <a:rPr sz="1100" spc="-5" dirty="0">
                <a:latin typeface="Georgia"/>
                <a:cs typeface="Georgia"/>
              </a:rPr>
              <a:t> </a:t>
            </a:r>
            <a:r>
              <a:rPr sz="1100" spc="-25" dirty="0">
                <a:latin typeface="Georgia"/>
                <a:cs typeface="Georgia"/>
              </a:rPr>
              <a:t>so induces</a:t>
            </a:r>
            <a:r>
              <a:rPr sz="1100" spc="10" dirty="0">
                <a:latin typeface="Georgia"/>
                <a:cs typeface="Georgia"/>
              </a:rPr>
              <a:t> </a:t>
            </a:r>
            <a:r>
              <a:rPr sz="1100" spc="-20" dirty="0">
                <a:latin typeface="Georgia"/>
                <a:cs typeface="Georgia"/>
              </a:rPr>
              <a:t>firms</a:t>
            </a:r>
            <a:r>
              <a:rPr sz="1100" spc="10" dirty="0">
                <a:latin typeface="Georgia"/>
                <a:cs typeface="Georgia"/>
              </a:rPr>
              <a:t> </a:t>
            </a:r>
            <a:r>
              <a:rPr sz="1100" dirty="0">
                <a:latin typeface="Georgia"/>
                <a:cs typeface="Georgia"/>
              </a:rPr>
              <a:t>to</a:t>
            </a:r>
            <a:r>
              <a:rPr sz="1100" spc="10" dirty="0">
                <a:latin typeface="Georgia"/>
                <a:cs typeface="Georgia"/>
              </a:rPr>
              <a:t> </a:t>
            </a:r>
            <a:r>
              <a:rPr sz="1100" spc="-25" dirty="0">
                <a:latin typeface="Georgia"/>
                <a:cs typeface="Georgia"/>
              </a:rPr>
              <a:t>increase</a:t>
            </a:r>
            <a:r>
              <a:rPr sz="1100" spc="10" dirty="0">
                <a:latin typeface="Georgia"/>
                <a:cs typeface="Georgia"/>
              </a:rPr>
              <a:t> </a:t>
            </a:r>
            <a:r>
              <a:rPr sz="1100" dirty="0">
                <a:latin typeface="Georgia"/>
                <a:cs typeface="Georgia"/>
              </a:rPr>
              <a:t>their</a:t>
            </a:r>
            <a:r>
              <a:rPr sz="1100" spc="10" dirty="0">
                <a:latin typeface="Georgia"/>
                <a:cs typeface="Georgia"/>
              </a:rPr>
              <a:t> </a:t>
            </a:r>
            <a:r>
              <a:rPr sz="1100" spc="-25" dirty="0">
                <a:latin typeface="Georgia"/>
                <a:cs typeface="Georgia"/>
              </a:rPr>
              <a:t>investment</a:t>
            </a:r>
            <a:r>
              <a:rPr sz="1100" spc="10" dirty="0">
                <a:latin typeface="Georgia"/>
                <a:cs typeface="Georgia"/>
              </a:rPr>
              <a:t> </a:t>
            </a:r>
            <a:r>
              <a:rPr sz="1100" dirty="0">
                <a:latin typeface="Georgia"/>
                <a:cs typeface="Georgia"/>
              </a:rPr>
              <a:t>in</a:t>
            </a:r>
            <a:r>
              <a:rPr sz="1100" spc="10" dirty="0">
                <a:latin typeface="Georgia"/>
                <a:cs typeface="Georgia"/>
              </a:rPr>
              <a:t> </a:t>
            </a:r>
            <a:r>
              <a:rPr sz="1100" dirty="0">
                <a:latin typeface="Georgia"/>
                <a:cs typeface="Georgia"/>
              </a:rPr>
              <a:t>R&amp;D,</a:t>
            </a:r>
            <a:r>
              <a:rPr sz="1100" spc="10" dirty="0">
                <a:latin typeface="Georgia"/>
                <a:cs typeface="Georgia"/>
              </a:rPr>
              <a:t> </a:t>
            </a:r>
            <a:r>
              <a:rPr sz="1100" spc="-20" dirty="0">
                <a:latin typeface="Georgia"/>
                <a:cs typeface="Georgia"/>
              </a:rPr>
              <a:t>reducing</a:t>
            </a:r>
            <a:r>
              <a:rPr sz="1100" spc="15" dirty="0">
                <a:latin typeface="Georgia"/>
                <a:cs typeface="Georgia"/>
              </a:rPr>
              <a:t> </a:t>
            </a:r>
            <a:r>
              <a:rPr sz="1100" spc="-10" dirty="0">
                <a:latin typeface="Georgia"/>
                <a:cs typeface="Georgia"/>
              </a:rPr>
              <a:t>pollution,</a:t>
            </a:r>
            <a:r>
              <a:rPr sz="1100" spc="15" dirty="0">
                <a:latin typeface="Georgia"/>
                <a:cs typeface="Georgia"/>
              </a:rPr>
              <a:t> </a:t>
            </a:r>
            <a:r>
              <a:rPr sz="1100" dirty="0">
                <a:latin typeface="Georgia"/>
                <a:cs typeface="Georgia"/>
              </a:rPr>
              <a:t>and</a:t>
            </a:r>
            <a:r>
              <a:rPr sz="1100" spc="10" dirty="0">
                <a:latin typeface="Georgia"/>
                <a:cs typeface="Georgia"/>
              </a:rPr>
              <a:t> </a:t>
            </a:r>
            <a:r>
              <a:rPr sz="1100" dirty="0">
                <a:latin typeface="Georgia"/>
                <a:cs typeface="Georgia"/>
              </a:rPr>
              <a:t>thus</a:t>
            </a:r>
            <a:r>
              <a:rPr sz="1100" spc="10" dirty="0">
                <a:latin typeface="Georgia"/>
                <a:cs typeface="Georgia"/>
              </a:rPr>
              <a:t> </a:t>
            </a:r>
            <a:r>
              <a:rPr sz="1100" spc="-20" dirty="0">
                <a:latin typeface="Georgia"/>
                <a:cs typeface="Georgia"/>
              </a:rPr>
              <a:t>helping</a:t>
            </a:r>
            <a:r>
              <a:rPr sz="1100" spc="10" dirty="0">
                <a:latin typeface="Georgia"/>
                <a:cs typeface="Georgia"/>
              </a:rPr>
              <a:t> </a:t>
            </a:r>
            <a:r>
              <a:rPr sz="1100" spc="-10" dirty="0">
                <a:latin typeface="Georgia"/>
                <a:cs typeface="Georgia"/>
              </a:rPr>
              <a:t>regulators </a:t>
            </a:r>
            <a:r>
              <a:rPr sz="1100" dirty="0">
                <a:latin typeface="Georgia"/>
                <a:cs typeface="Georgia"/>
              </a:rPr>
              <a:t>more</a:t>
            </a:r>
            <a:r>
              <a:rPr sz="1100" spc="40" dirty="0">
                <a:latin typeface="Georgia"/>
                <a:cs typeface="Georgia"/>
              </a:rPr>
              <a:t> </a:t>
            </a:r>
            <a:r>
              <a:rPr sz="1100" dirty="0">
                <a:latin typeface="Georgia"/>
                <a:cs typeface="Georgia"/>
              </a:rPr>
              <a:t>easily</a:t>
            </a:r>
            <a:r>
              <a:rPr sz="1100" spc="40" dirty="0">
                <a:latin typeface="Georgia"/>
                <a:cs typeface="Georgia"/>
              </a:rPr>
              <a:t> </a:t>
            </a:r>
            <a:r>
              <a:rPr sz="1100" dirty="0">
                <a:latin typeface="Georgia"/>
                <a:cs typeface="Georgia"/>
              </a:rPr>
              <a:t>reach</a:t>
            </a:r>
            <a:r>
              <a:rPr sz="1100" spc="40" dirty="0">
                <a:latin typeface="Georgia"/>
                <a:cs typeface="Georgia"/>
              </a:rPr>
              <a:t> </a:t>
            </a:r>
            <a:r>
              <a:rPr sz="1100" dirty="0">
                <a:latin typeface="Georgia"/>
                <a:cs typeface="Georgia"/>
              </a:rPr>
              <a:t>their</a:t>
            </a:r>
            <a:r>
              <a:rPr sz="1100" spc="45" dirty="0">
                <a:latin typeface="Georgia"/>
                <a:cs typeface="Georgia"/>
              </a:rPr>
              <a:t> </a:t>
            </a:r>
            <a:r>
              <a:rPr sz="1100" spc="-25" dirty="0">
                <a:latin typeface="Georgia"/>
                <a:cs typeface="Georgia"/>
              </a:rPr>
              <a:t>environmental</a:t>
            </a:r>
            <a:r>
              <a:rPr sz="1100" spc="40" dirty="0">
                <a:latin typeface="Georgia"/>
                <a:cs typeface="Georgia"/>
              </a:rPr>
              <a:t> </a:t>
            </a:r>
            <a:r>
              <a:rPr sz="1100" dirty="0">
                <a:latin typeface="Georgia"/>
                <a:cs typeface="Georgia"/>
              </a:rPr>
              <a:t>targets.</a:t>
            </a:r>
            <a:r>
              <a:rPr sz="1100" spc="235" dirty="0">
                <a:latin typeface="Georgia"/>
                <a:cs typeface="Georgia"/>
              </a:rPr>
              <a:t> </a:t>
            </a:r>
            <a:r>
              <a:rPr sz="1100" dirty="0">
                <a:latin typeface="Georgia"/>
                <a:cs typeface="Georgia"/>
              </a:rPr>
              <a:t>In</a:t>
            </a:r>
            <a:r>
              <a:rPr sz="1100" spc="40" dirty="0">
                <a:latin typeface="Georgia"/>
                <a:cs typeface="Georgia"/>
              </a:rPr>
              <a:t> </a:t>
            </a:r>
            <a:r>
              <a:rPr sz="1100" dirty="0">
                <a:latin typeface="Georgia"/>
                <a:cs typeface="Georgia"/>
              </a:rPr>
              <a:t>contrast,</a:t>
            </a:r>
            <a:r>
              <a:rPr sz="1100" spc="55" dirty="0">
                <a:latin typeface="Georgia"/>
                <a:cs typeface="Georgia"/>
              </a:rPr>
              <a:t> </a:t>
            </a:r>
            <a:r>
              <a:rPr sz="1100" dirty="0">
                <a:latin typeface="Georgia"/>
                <a:cs typeface="Georgia"/>
              </a:rPr>
              <a:t>when</a:t>
            </a:r>
            <a:r>
              <a:rPr sz="1100" spc="40" dirty="0">
                <a:latin typeface="Georgia"/>
                <a:cs typeface="Georgia"/>
              </a:rPr>
              <a:t> </a:t>
            </a:r>
            <a:r>
              <a:rPr sz="1100" spc="-10" dirty="0">
                <a:latin typeface="Georgia"/>
                <a:cs typeface="Georgia"/>
              </a:rPr>
              <a:t>spillover</a:t>
            </a:r>
            <a:r>
              <a:rPr sz="1100" spc="45" dirty="0">
                <a:latin typeface="Georgia"/>
                <a:cs typeface="Georgia"/>
              </a:rPr>
              <a:t> </a:t>
            </a:r>
            <a:r>
              <a:rPr sz="1100" dirty="0">
                <a:latin typeface="Georgia"/>
                <a:cs typeface="Georgia"/>
              </a:rPr>
              <a:t>effects</a:t>
            </a:r>
            <a:r>
              <a:rPr sz="1100" spc="40" dirty="0">
                <a:latin typeface="Georgia"/>
                <a:cs typeface="Georgia"/>
              </a:rPr>
              <a:t> </a:t>
            </a:r>
            <a:r>
              <a:rPr sz="1100" dirty="0">
                <a:latin typeface="Georgia"/>
                <a:cs typeface="Georgia"/>
              </a:rPr>
              <a:t>are</a:t>
            </a:r>
            <a:r>
              <a:rPr sz="1100" spc="40" dirty="0">
                <a:latin typeface="Georgia"/>
                <a:cs typeface="Georgia"/>
              </a:rPr>
              <a:t> </a:t>
            </a:r>
            <a:r>
              <a:rPr sz="1100" spc="-10" dirty="0">
                <a:latin typeface="Georgia"/>
                <a:cs typeface="Georgia"/>
              </a:rPr>
              <a:t>significant, </a:t>
            </a:r>
            <a:r>
              <a:rPr sz="1100" dirty="0">
                <a:latin typeface="Georgia"/>
                <a:cs typeface="Georgia"/>
              </a:rPr>
              <a:t>such</a:t>
            </a:r>
            <a:r>
              <a:rPr sz="1100" spc="5" dirty="0">
                <a:latin typeface="Georgia"/>
                <a:cs typeface="Georgia"/>
              </a:rPr>
              <a:t> </a:t>
            </a:r>
            <a:r>
              <a:rPr sz="1100" dirty="0">
                <a:latin typeface="Georgia"/>
                <a:cs typeface="Georgia"/>
              </a:rPr>
              <a:t>as</a:t>
            </a:r>
            <a:r>
              <a:rPr sz="1100" spc="10" dirty="0">
                <a:latin typeface="Georgia"/>
                <a:cs typeface="Georgia"/>
              </a:rPr>
              <a:t> </a:t>
            </a:r>
            <a:r>
              <a:rPr sz="1100" dirty="0">
                <a:latin typeface="Georgia"/>
                <a:cs typeface="Georgia"/>
              </a:rPr>
              <a:t>in</a:t>
            </a:r>
            <a:r>
              <a:rPr sz="1100" spc="10" dirty="0">
                <a:latin typeface="Georgia"/>
                <a:cs typeface="Georgia"/>
              </a:rPr>
              <a:t> </a:t>
            </a:r>
            <a:r>
              <a:rPr sz="1100" dirty="0">
                <a:latin typeface="Georgia"/>
                <a:cs typeface="Georgia"/>
              </a:rPr>
              <a:t>industry</a:t>
            </a:r>
            <a:r>
              <a:rPr sz="1100" spc="5" dirty="0">
                <a:latin typeface="Georgia"/>
                <a:cs typeface="Georgia"/>
              </a:rPr>
              <a:t> </a:t>
            </a:r>
            <a:r>
              <a:rPr sz="1100" spc="-10" dirty="0">
                <a:latin typeface="Georgia"/>
                <a:cs typeface="Georgia"/>
              </a:rPr>
              <a:t>clusters,</a:t>
            </a:r>
            <a:r>
              <a:rPr sz="1100" spc="15" dirty="0">
                <a:latin typeface="Georgia"/>
                <a:cs typeface="Georgia"/>
              </a:rPr>
              <a:t> </a:t>
            </a:r>
            <a:r>
              <a:rPr sz="1100" dirty="0">
                <a:latin typeface="Georgia"/>
                <a:cs typeface="Georgia"/>
              </a:rPr>
              <a:t>the</a:t>
            </a:r>
            <a:r>
              <a:rPr sz="1100" spc="15" dirty="0">
                <a:latin typeface="Georgia"/>
                <a:cs typeface="Georgia"/>
              </a:rPr>
              <a:t> </a:t>
            </a:r>
            <a:r>
              <a:rPr sz="1100" dirty="0">
                <a:latin typeface="Georgia"/>
                <a:cs typeface="Georgia"/>
              </a:rPr>
              <a:t>use</a:t>
            </a:r>
            <a:r>
              <a:rPr sz="1100" spc="5" dirty="0">
                <a:latin typeface="Georgia"/>
                <a:cs typeface="Georgia"/>
              </a:rPr>
              <a:t> </a:t>
            </a:r>
            <a:r>
              <a:rPr sz="1100" dirty="0">
                <a:latin typeface="Georgia"/>
                <a:cs typeface="Georgia"/>
              </a:rPr>
              <a:t>of</a:t>
            </a:r>
            <a:r>
              <a:rPr sz="1100" spc="10" dirty="0">
                <a:latin typeface="Georgia"/>
                <a:cs typeface="Georgia"/>
              </a:rPr>
              <a:t> </a:t>
            </a:r>
            <a:r>
              <a:rPr sz="1100" dirty="0">
                <a:latin typeface="Georgia"/>
                <a:cs typeface="Georgia"/>
              </a:rPr>
              <a:t>either</a:t>
            </a:r>
            <a:r>
              <a:rPr sz="1100" spc="5" dirty="0">
                <a:latin typeface="Georgia"/>
                <a:cs typeface="Georgia"/>
              </a:rPr>
              <a:t> </a:t>
            </a:r>
            <a:r>
              <a:rPr sz="1100" dirty="0">
                <a:latin typeface="Georgia"/>
                <a:cs typeface="Georgia"/>
              </a:rPr>
              <a:t>policy</a:t>
            </a:r>
            <a:r>
              <a:rPr sz="1100" spc="10" dirty="0">
                <a:latin typeface="Georgia"/>
                <a:cs typeface="Georgia"/>
              </a:rPr>
              <a:t> </a:t>
            </a:r>
            <a:r>
              <a:rPr sz="1100" spc="-10" dirty="0">
                <a:latin typeface="Georgia"/>
                <a:cs typeface="Georgia"/>
              </a:rPr>
              <a:t>regime</a:t>
            </a:r>
            <a:r>
              <a:rPr sz="1100" spc="10" dirty="0">
                <a:latin typeface="Georgia"/>
                <a:cs typeface="Georgia"/>
              </a:rPr>
              <a:t> </a:t>
            </a:r>
            <a:r>
              <a:rPr sz="1100" dirty="0">
                <a:latin typeface="Georgia"/>
                <a:cs typeface="Georgia"/>
              </a:rPr>
              <a:t>does</a:t>
            </a:r>
            <a:r>
              <a:rPr sz="1100" spc="5" dirty="0">
                <a:latin typeface="Georgia"/>
                <a:cs typeface="Georgia"/>
              </a:rPr>
              <a:t> </a:t>
            </a:r>
            <a:r>
              <a:rPr sz="1100" dirty="0">
                <a:latin typeface="Georgia"/>
                <a:cs typeface="Georgia"/>
              </a:rPr>
              <a:t>not</a:t>
            </a:r>
            <a:r>
              <a:rPr sz="1100" spc="10" dirty="0">
                <a:latin typeface="Georgia"/>
                <a:cs typeface="Georgia"/>
              </a:rPr>
              <a:t> </a:t>
            </a:r>
            <a:r>
              <a:rPr sz="1100" dirty="0">
                <a:latin typeface="Georgia"/>
                <a:cs typeface="Georgia"/>
              </a:rPr>
              <a:t>entail</a:t>
            </a:r>
            <a:r>
              <a:rPr sz="1100" spc="10" dirty="0">
                <a:latin typeface="Georgia"/>
                <a:cs typeface="Georgia"/>
              </a:rPr>
              <a:t> </a:t>
            </a:r>
            <a:r>
              <a:rPr sz="1100" dirty="0">
                <a:latin typeface="Georgia"/>
                <a:cs typeface="Georgia"/>
              </a:rPr>
              <a:t>substantial</a:t>
            </a:r>
            <a:r>
              <a:rPr sz="1100" spc="10" dirty="0">
                <a:latin typeface="Georgia"/>
                <a:cs typeface="Georgia"/>
              </a:rPr>
              <a:t> </a:t>
            </a:r>
            <a:r>
              <a:rPr sz="1100" spc="-20" dirty="0">
                <a:latin typeface="Georgia"/>
                <a:cs typeface="Georgia"/>
              </a:rPr>
              <a:t>differences </a:t>
            </a:r>
            <a:r>
              <a:rPr sz="1100" dirty="0">
                <a:latin typeface="Georgia"/>
                <a:cs typeface="Georgia"/>
              </a:rPr>
              <a:t>in</a:t>
            </a:r>
            <a:r>
              <a:rPr sz="1100" spc="15" dirty="0">
                <a:latin typeface="Georgia"/>
                <a:cs typeface="Georgia"/>
              </a:rPr>
              <a:t> </a:t>
            </a:r>
            <a:r>
              <a:rPr sz="1100" spc="-20" dirty="0">
                <a:latin typeface="Georgia"/>
                <a:cs typeface="Georgia"/>
              </a:rPr>
              <a:t>investment</a:t>
            </a:r>
            <a:r>
              <a:rPr sz="1100" spc="15" dirty="0">
                <a:latin typeface="Georgia"/>
                <a:cs typeface="Georgia"/>
              </a:rPr>
              <a:t> </a:t>
            </a:r>
            <a:r>
              <a:rPr sz="1100" dirty="0">
                <a:latin typeface="Georgia"/>
                <a:cs typeface="Georgia"/>
              </a:rPr>
              <a:t>levels.</a:t>
            </a:r>
            <a:r>
              <a:rPr sz="1100" spc="130" dirty="0">
                <a:latin typeface="Georgia"/>
                <a:cs typeface="Georgia"/>
              </a:rPr>
              <a:t> </a:t>
            </a:r>
            <a:r>
              <a:rPr sz="1100" dirty="0">
                <a:latin typeface="Georgia"/>
                <a:cs typeface="Georgia"/>
              </a:rPr>
              <a:t>Since</a:t>
            </a:r>
            <a:r>
              <a:rPr sz="1100" spc="20" dirty="0">
                <a:latin typeface="Georgia"/>
                <a:cs typeface="Georgia"/>
              </a:rPr>
              <a:t> </a:t>
            </a:r>
            <a:r>
              <a:rPr sz="1100" dirty="0">
                <a:latin typeface="Georgia"/>
                <a:cs typeface="Georgia"/>
              </a:rPr>
              <a:t>the</a:t>
            </a:r>
            <a:r>
              <a:rPr sz="1100" spc="15" dirty="0">
                <a:latin typeface="Georgia"/>
                <a:cs typeface="Georgia"/>
              </a:rPr>
              <a:t> </a:t>
            </a:r>
            <a:r>
              <a:rPr sz="1100" spc="-20" dirty="0">
                <a:latin typeface="Georgia"/>
                <a:cs typeface="Georgia"/>
              </a:rPr>
              <a:t>uniform</a:t>
            </a:r>
            <a:r>
              <a:rPr sz="1100" spc="20" dirty="0">
                <a:latin typeface="Georgia"/>
                <a:cs typeface="Georgia"/>
              </a:rPr>
              <a:t> </a:t>
            </a:r>
            <a:r>
              <a:rPr sz="1100" spc="-20" dirty="0">
                <a:latin typeface="Georgia"/>
                <a:cs typeface="Georgia"/>
              </a:rPr>
              <a:t>regime</a:t>
            </a:r>
            <a:r>
              <a:rPr sz="1100" spc="15" dirty="0">
                <a:latin typeface="Georgia"/>
                <a:cs typeface="Georgia"/>
              </a:rPr>
              <a:t> </a:t>
            </a:r>
            <a:r>
              <a:rPr sz="1100" dirty="0">
                <a:latin typeface="Georgia"/>
                <a:cs typeface="Georgia"/>
              </a:rPr>
              <a:t>is</a:t>
            </a:r>
            <a:r>
              <a:rPr sz="1100" spc="20" dirty="0">
                <a:latin typeface="Georgia"/>
                <a:cs typeface="Georgia"/>
              </a:rPr>
              <a:t> </a:t>
            </a:r>
            <a:r>
              <a:rPr sz="1100" spc="-10" dirty="0">
                <a:latin typeface="Georgia"/>
                <a:cs typeface="Georgia"/>
              </a:rPr>
              <a:t>easier</a:t>
            </a:r>
            <a:r>
              <a:rPr sz="1100" spc="15" dirty="0">
                <a:latin typeface="Georgia"/>
                <a:cs typeface="Georgia"/>
              </a:rPr>
              <a:t> </a:t>
            </a:r>
            <a:r>
              <a:rPr sz="1100" dirty="0">
                <a:latin typeface="Georgia"/>
                <a:cs typeface="Georgia"/>
              </a:rPr>
              <a:t>to</a:t>
            </a:r>
            <a:r>
              <a:rPr sz="1100" spc="20" dirty="0">
                <a:latin typeface="Georgia"/>
                <a:cs typeface="Georgia"/>
              </a:rPr>
              <a:t> </a:t>
            </a:r>
            <a:r>
              <a:rPr sz="1100" spc="-20" dirty="0">
                <a:latin typeface="Georgia"/>
                <a:cs typeface="Georgia"/>
              </a:rPr>
              <a:t>implement,</a:t>
            </a:r>
            <a:r>
              <a:rPr sz="1100" spc="20" dirty="0">
                <a:latin typeface="Georgia"/>
                <a:cs typeface="Georgia"/>
              </a:rPr>
              <a:t> </a:t>
            </a:r>
            <a:r>
              <a:rPr sz="1100" dirty="0">
                <a:latin typeface="Georgia"/>
                <a:cs typeface="Georgia"/>
              </a:rPr>
              <a:t>our</a:t>
            </a:r>
            <a:r>
              <a:rPr sz="1100" spc="15" dirty="0">
                <a:latin typeface="Georgia"/>
                <a:cs typeface="Georgia"/>
              </a:rPr>
              <a:t> </a:t>
            </a:r>
            <a:r>
              <a:rPr sz="1100" spc="-25" dirty="0">
                <a:latin typeface="Georgia"/>
                <a:cs typeface="Georgia"/>
              </a:rPr>
              <a:t>findings</a:t>
            </a:r>
            <a:r>
              <a:rPr sz="1100" spc="20" dirty="0">
                <a:latin typeface="Georgia"/>
                <a:cs typeface="Georgia"/>
              </a:rPr>
              <a:t> </a:t>
            </a:r>
            <a:r>
              <a:rPr sz="1100" dirty="0">
                <a:latin typeface="Georgia"/>
                <a:cs typeface="Georgia"/>
              </a:rPr>
              <a:t>imply</a:t>
            </a:r>
            <a:r>
              <a:rPr sz="1100" spc="15" dirty="0">
                <a:latin typeface="Georgia"/>
                <a:cs typeface="Georgia"/>
              </a:rPr>
              <a:t> </a:t>
            </a:r>
            <a:r>
              <a:rPr sz="1100" dirty="0">
                <a:latin typeface="Georgia"/>
                <a:cs typeface="Georgia"/>
              </a:rPr>
              <a:t>that</a:t>
            </a:r>
            <a:r>
              <a:rPr sz="1100" spc="20" dirty="0">
                <a:latin typeface="Georgia"/>
                <a:cs typeface="Georgia"/>
              </a:rPr>
              <a:t> </a:t>
            </a:r>
            <a:r>
              <a:rPr sz="1100" spc="-25" dirty="0">
                <a:latin typeface="Georgia"/>
                <a:cs typeface="Georgia"/>
              </a:rPr>
              <a:t>the </a:t>
            </a:r>
            <a:r>
              <a:rPr sz="1100" spc="-10" dirty="0">
                <a:latin typeface="Georgia"/>
                <a:cs typeface="Georgia"/>
              </a:rPr>
              <a:t>regulator</a:t>
            </a:r>
            <a:r>
              <a:rPr sz="1100" spc="25" dirty="0">
                <a:latin typeface="Georgia"/>
                <a:cs typeface="Georgia"/>
              </a:rPr>
              <a:t> </a:t>
            </a:r>
            <a:r>
              <a:rPr sz="1100" dirty="0">
                <a:latin typeface="Georgia"/>
                <a:cs typeface="Georgia"/>
              </a:rPr>
              <a:t>can</a:t>
            </a:r>
            <a:r>
              <a:rPr sz="1100" spc="25" dirty="0">
                <a:latin typeface="Georgia"/>
                <a:cs typeface="Georgia"/>
              </a:rPr>
              <a:t> </a:t>
            </a:r>
            <a:r>
              <a:rPr sz="1100" dirty="0">
                <a:latin typeface="Georgia"/>
                <a:cs typeface="Georgia"/>
              </a:rPr>
              <a:t>rely</a:t>
            </a:r>
            <a:r>
              <a:rPr sz="1100" spc="30" dirty="0">
                <a:latin typeface="Georgia"/>
                <a:cs typeface="Georgia"/>
              </a:rPr>
              <a:t> </a:t>
            </a:r>
            <a:r>
              <a:rPr sz="1100" dirty="0">
                <a:latin typeface="Georgia"/>
                <a:cs typeface="Georgia"/>
              </a:rPr>
              <a:t>on</a:t>
            </a:r>
            <a:r>
              <a:rPr sz="1100" spc="25" dirty="0">
                <a:latin typeface="Georgia"/>
                <a:cs typeface="Georgia"/>
              </a:rPr>
              <a:t> </a:t>
            </a:r>
            <a:r>
              <a:rPr sz="1100" dirty="0">
                <a:latin typeface="Georgia"/>
                <a:cs typeface="Georgia"/>
              </a:rPr>
              <a:t>this</a:t>
            </a:r>
            <a:r>
              <a:rPr sz="1100" spc="30" dirty="0">
                <a:latin typeface="Georgia"/>
                <a:cs typeface="Georgia"/>
              </a:rPr>
              <a:t> </a:t>
            </a:r>
            <a:r>
              <a:rPr sz="1100" dirty="0">
                <a:latin typeface="Georgia"/>
                <a:cs typeface="Georgia"/>
              </a:rPr>
              <a:t>policy</a:t>
            </a:r>
            <a:r>
              <a:rPr sz="1100" spc="25" dirty="0">
                <a:latin typeface="Georgia"/>
                <a:cs typeface="Georgia"/>
              </a:rPr>
              <a:t> </a:t>
            </a:r>
            <a:r>
              <a:rPr sz="1100" dirty="0">
                <a:latin typeface="Georgia"/>
                <a:cs typeface="Georgia"/>
              </a:rPr>
              <a:t>tool</a:t>
            </a:r>
            <a:r>
              <a:rPr sz="1100" spc="30" dirty="0">
                <a:latin typeface="Georgia"/>
                <a:cs typeface="Georgia"/>
              </a:rPr>
              <a:t> </a:t>
            </a:r>
            <a:r>
              <a:rPr sz="1100" dirty="0">
                <a:latin typeface="Georgia"/>
                <a:cs typeface="Georgia"/>
              </a:rPr>
              <a:t>to</a:t>
            </a:r>
            <a:r>
              <a:rPr sz="1100" spc="25" dirty="0">
                <a:latin typeface="Georgia"/>
                <a:cs typeface="Georgia"/>
              </a:rPr>
              <a:t> </a:t>
            </a:r>
            <a:r>
              <a:rPr sz="1100" spc="-20" dirty="0">
                <a:latin typeface="Georgia"/>
                <a:cs typeface="Georgia"/>
              </a:rPr>
              <a:t>achieve</a:t>
            </a:r>
            <a:r>
              <a:rPr sz="1100" spc="30" dirty="0">
                <a:latin typeface="Georgia"/>
                <a:cs typeface="Georgia"/>
              </a:rPr>
              <a:t> </a:t>
            </a:r>
            <a:r>
              <a:rPr sz="1100" spc="-20" dirty="0">
                <a:latin typeface="Georgia"/>
                <a:cs typeface="Georgia"/>
              </a:rPr>
              <a:t>similar</a:t>
            </a:r>
            <a:r>
              <a:rPr sz="1100" spc="25" dirty="0">
                <a:latin typeface="Georgia"/>
                <a:cs typeface="Georgia"/>
              </a:rPr>
              <a:t> </a:t>
            </a:r>
            <a:r>
              <a:rPr sz="1100" spc="-25" dirty="0">
                <a:latin typeface="Georgia"/>
                <a:cs typeface="Georgia"/>
              </a:rPr>
              <a:t>welfare</a:t>
            </a:r>
            <a:r>
              <a:rPr sz="1100" spc="30" dirty="0">
                <a:latin typeface="Georgia"/>
                <a:cs typeface="Georgia"/>
              </a:rPr>
              <a:t> </a:t>
            </a:r>
            <a:r>
              <a:rPr sz="1100" spc="-10" dirty="0">
                <a:latin typeface="Georgia"/>
                <a:cs typeface="Georgia"/>
              </a:rPr>
              <a:t>levels.</a:t>
            </a:r>
            <a:endParaRPr lang="en-US" sz="1100" spc="-10" dirty="0">
              <a:latin typeface="Georgia"/>
              <a:cs typeface="Georgia"/>
            </a:endParaRPr>
          </a:p>
          <a:p>
            <a:pPr marL="50800" marR="43180" algn="just">
              <a:lnSpc>
                <a:spcPct val="124200"/>
              </a:lnSpc>
              <a:spcBef>
                <a:spcPts val="1020"/>
              </a:spcBef>
            </a:pPr>
            <a:endParaRPr lang="en-US" sz="1100" b="1" spc="-10" dirty="0">
              <a:latin typeface="Georgia"/>
              <a:cs typeface="Georgia"/>
            </a:endParaRPr>
          </a:p>
          <a:p>
            <a:pPr marL="50800" marR="43180" algn="just">
              <a:lnSpc>
                <a:spcPct val="124200"/>
              </a:lnSpc>
              <a:spcBef>
                <a:spcPts val="1020"/>
              </a:spcBef>
            </a:pPr>
            <a:r>
              <a:rPr sz="1100" b="1" spc="-25">
                <a:latin typeface="Georgia"/>
                <a:cs typeface="Georgia"/>
              </a:rPr>
              <a:t>Efficiency</a:t>
            </a:r>
            <a:r>
              <a:rPr sz="1100" b="1" spc="20">
                <a:latin typeface="Georgia"/>
                <a:cs typeface="Georgia"/>
              </a:rPr>
              <a:t> </a:t>
            </a:r>
            <a:r>
              <a:rPr sz="1100" b="1" dirty="0">
                <a:latin typeface="Georgia"/>
                <a:cs typeface="Georgia"/>
              </a:rPr>
              <a:t>and</a:t>
            </a:r>
            <a:r>
              <a:rPr sz="1100" b="1" spc="25" dirty="0">
                <a:latin typeface="Georgia"/>
                <a:cs typeface="Georgia"/>
              </a:rPr>
              <a:t> </a:t>
            </a:r>
            <a:r>
              <a:rPr sz="1100" b="1" spc="-10" dirty="0">
                <a:latin typeface="Georgia"/>
                <a:cs typeface="Georgia"/>
              </a:rPr>
              <a:t>type-</a:t>
            </a:r>
            <a:r>
              <a:rPr sz="1100" b="1" spc="-20" dirty="0">
                <a:latin typeface="Georgia"/>
                <a:cs typeface="Georgia"/>
              </a:rPr>
              <a:t>dependent</a:t>
            </a:r>
            <a:r>
              <a:rPr sz="1100" b="1" spc="25" dirty="0">
                <a:latin typeface="Georgia"/>
                <a:cs typeface="Georgia"/>
              </a:rPr>
              <a:t> </a:t>
            </a:r>
            <a:r>
              <a:rPr sz="1100" b="1" dirty="0">
                <a:latin typeface="Georgia"/>
                <a:cs typeface="Georgia"/>
              </a:rPr>
              <a:t>policies.</a:t>
            </a:r>
            <a:endParaRPr lang="en-US" sz="1100" b="1" dirty="0">
              <a:latin typeface="Georgia"/>
              <a:cs typeface="Georgia"/>
            </a:endParaRPr>
          </a:p>
          <a:p>
            <a:pPr marL="50800" marR="43815" indent="214629" algn="just">
              <a:lnSpc>
                <a:spcPct val="124200"/>
              </a:lnSpc>
            </a:pPr>
            <a:endParaRPr lang="en-US" sz="1100" b="1" spc="114" dirty="0">
              <a:latin typeface="Georgia"/>
              <a:cs typeface="Georgia"/>
            </a:endParaRPr>
          </a:p>
          <a:p>
            <a:pPr marL="50800" marR="43815" indent="214629" algn="just">
              <a:lnSpc>
                <a:spcPct val="124200"/>
              </a:lnSpc>
            </a:pPr>
            <a:r>
              <a:rPr sz="1100" b="1" spc="114" dirty="0">
                <a:latin typeface="Georgia"/>
                <a:cs typeface="Georgia"/>
              </a:rPr>
              <a:t> </a:t>
            </a:r>
            <a:r>
              <a:rPr sz="1100" dirty="0">
                <a:latin typeface="Georgia"/>
                <a:cs typeface="Georgia"/>
              </a:rPr>
              <a:t>We find that </a:t>
            </a:r>
            <a:r>
              <a:rPr sz="1100" spc="-10" dirty="0">
                <a:latin typeface="Georgia"/>
                <a:cs typeface="Georgia"/>
              </a:rPr>
              <a:t>firms</a:t>
            </a:r>
            <a:r>
              <a:rPr sz="1100" spc="5" dirty="0">
                <a:latin typeface="Georgia"/>
                <a:cs typeface="Georgia"/>
              </a:rPr>
              <a:t> </a:t>
            </a:r>
            <a:r>
              <a:rPr sz="1100" dirty="0">
                <a:latin typeface="Georgia"/>
                <a:cs typeface="Georgia"/>
              </a:rPr>
              <a:t>exhibiting </a:t>
            </a:r>
            <a:r>
              <a:rPr sz="1100" spc="-20" dirty="0">
                <a:latin typeface="Georgia"/>
                <a:cs typeface="Georgia"/>
              </a:rPr>
              <a:t>efficiency</a:t>
            </a:r>
            <a:r>
              <a:rPr sz="1100" dirty="0">
                <a:latin typeface="Georgia"/>
                <a:cs typeface="Georgia"/>
              </a:rPr>
              <a:t> in </a:t>
            </a:r>
            <a:r>
              <a:rPr sz="1100" spc="-25" dirty="0">
                <a:latin typeface="Georgia"/>
                <a:cs typeface="Georgia"/>
              </a:rPr>
              <a:t>R&amp;D </a:t>
            </a:r>
            <a:r>
              <a:rPr sz="1100" spc="-10" dirty="0">
                <a:latin typeface="Georgia"/>
                <a:cs typeface="Georgia"/>
              </a:rPr>
              <a:t>investment</a:t>
            </a:r>
            <a:r>
              <a:rPr sz="1100" spc="80" dirty="0">
                <a:latin typeface="Georgia"/>
                <a:cs typeface="Georgia"/>
              </a:rPr>
              <a:t> </a:t>
            </a:r>
            <a:r>
              <a:rPr sz="1100" dirty="0">
                <a:latin typeface="Georgia"/>
                <a:cs typeface="Georgia"/>
              </a:rPr>
              <a:t>would</a:t>
            </a:r>
            <a:r>
              <a:rPr sz="1100" spc="85" dirty="0">
                <a:latin typeface="Georgia"/>
                <a:cs typeface="Georgia"/>
              </a:rPr>
              <a:t> </a:t>
            </a:r>
            <a:r>
              <a:rPr sz="1100" dirty="0">
                <a:latin typeface="Georgia"/>
                <a:cs typeface="Georgia"/>
              </a:rPr>
              <a:t>gain</a:t>
            </a:r>
            <a:r>
              <a:rPr sz="1100" spc="85" dirty="0">
                <a:latin typeface="Georgia"/>
                <a:cs typeface="Georgia"/>
              </a:rPr>
              <a:t> </a:t>
            </a:r>
            <a:r>
              <a:rPr sz="1100" dirty="0">
                <a:latin typeface="Georgia"/>
                <a:cs typeface="Georgia"/>
              </a:rPr>
              <a:t>from</a:t>
            </a:r>
            <a:r>
              <a:rPr sz="1100" spc="85" dirty="0">
                <a:latin typeface="Georgia"/>
                <a:cs typeface="Georgia"/>
              </a:rPr>
              <a:t> </a:t>
            </a:r>
            <a:r>
              <a:rPr sz="1100" dirty="0">
                <a:latin typeface="Georgia"/>
                <a:cs typeface="Georgia"/>
              </a:rPr>
              <a:t>a</a:t>
            </a:r>
            <a:r>
              <a:rPr sz="1100" spc="85" dirty="0">
                <a:latin typeface="Georgia"/>
                <a:cs typeface="Georgia"/>
              </a:rPr>
              <a:t> </a:t>
            </a:r>
            <a:r>
              <a:rPr sz="1100" dirty="0">
                <a:latin typeface="Georgia"/>
                <a:cs typeface="Georgia"/>
              </a:rPr>
              <a:t>change</a:t>
            </a:r>
            <a:r>
              <a:rPr sz="1100" spc="80" dirty="0">
                <a:latin typeface="Georgia"/>
                <a:cs typeface="Georgia"/>
              </a:rPr>
              <a:t> </a:t>
            </a:r>
            <a:r>
              <a:rPr sz="1100" dirty="0">
                <a:latin typeface="Georgia"/>
                <a:cs typeface="Georgia"/>
              </a:rPr>
              <a:t>in</a:t>
            </a:r>
            <a:r>
              <a:rPr sz="1100" spc="85" dirty="0">
                <a:latin typeface="Georgia"/>
                <a:cs typeface="Georgia"/>
              </a:rPr>
              <a:t> </a:t>
            </a:r>
            <a:r>
              <a:rPr sz="1100" dirty="0">
                <a:latin typeface="Georgia"/>
                <a:cs typeface="Georgia"/>
              </a:rPr>
              <a:t>policy</a:t>
            </a:r>
            <a:r>
              <a:rPr sz="1100" spc="85" dirty="0">
                <a:latin typeface="Georgia"/>
                <a:cs typeface="Georgia"/>
              </a:rPr>
              <a:t> </a:t>
            </a:r>
            <a:r>
              <a:rPr sz="1100" dirty="0">
                <a:latin typeface="Georgia"/>
                <a:cs typeface="Georgia"/>
              </a:rPr>
              <a:t>regime.</a:t>
            </a:r>
            <a:r>
              <a:rPr sz="1100" spc="350" dirty="0">
                <a:latin typeface="Georgia"/>
                <a:cs typeface="Georgia"/>
              </a:rPr>
              <a:t> </a:t>
            </a:r>
            <a:r>
              <a:rPr sz="1100" dirty="0">
                <a:latin typeface="Georgia"/>
                <a:cs typeface="Georgia"/>
              </a:rPr>
              <a:t>In</a:t>
            </a:r>
            <a:r>
              <a:rPr sz="1100" spc="85" dirty="0">
                <a:latin typeface="Georgia"/>
                <a:cs typeface="Georgia"/>
              </a:rPr>
              <a:t> </a:t>
            </a:r>
            <a:r>
              <a:rPr sz="1100" dirty="0">
                <a:latin typeface="Georgia"/>
                <a:cs typeface="Georgia"/>
              </a:rPr>
              <a:t>particular,</a:t>
            </a:r>
            <a:r>
              <a:rPr sz="1100" spc="105" dirty="0">
                <a:latin typeface="Georgia"/>
                <a:cs typeface="Georgia"/>
              </a:rPr>
              <a:t> </a:t>
            </a:r>
            <a:r>
              <a:rPr sz="1100" dirty="0">
                <a:latin typeface="Georgia"/>
                <a:cs typeface="Georgia"/>
              </a:rPr>
              <a:t>a</a:t>
            </a:r>
            <a:r>
              <a:rPr sz="1100" spc="85" dirty="0">
                <a:latin typeface="Georgia"/>
                <a:cs typeface="Georgia"/>
              </a:rPr>
              <a:t> </a:t>
            </a:r>
            <a:r>
              <a:rPr sz="1100" dirty="0">
                <a:latin typeface="Georgia"/>
                <a:cs typeface="Georgia"/>
              </a:rPr>
              <a:t>move</a:t>
            </a:r>
            <a:r>
              <a:rPr sz="1100" spc="85" dirty="0">
                <a:latin typeface="Georgia"/>
                <a:cs typeface="Georgia"/>
              </a:rPr>
              <a:t> </a:t>
            </a:r>
            <a:r>
              <a:rPr sz="1100" dirty="0">
                <a:latin typeface="Georgia"/>
                <a:cs typeface="Georgia"/>
              </a:rPr>
              <a:t>from</a:t>
            </a:r>
            <a:r>
              <a:rPr sz="1100" spc="85" dirty="0">
                <a:latin typeface="Georgia"/>
                <a:cs typeface="Georgia"/>
              </a:rPr>
              <a:t> </a:t>
            </a:r>
            <a:r>
              <a:rPr sz="1100" dirty="0">
                <a:latin typeface="Georgia"/>
                <a:cs typeface="Georgia"/>
              </a:rPr>
              <a:t>uniform</a:t>
            </a:r>
            <a:r>
              <a:rPr sz="1100" spc="85" dirty="0">
                <a:latin typeface="Georgia"/>
                <a:cs typeface="Georgia"/>
              </a:rPr>
              <a:t> </a:t>
            </a:r>
            <a:r>
              <a:rPr sz="1100" spc="-25" dirty="0">
                <a:latin typeface="Georgia"/>
                <a:cs typeface="Georgia"/>
              </a:rPr>
              <a:t>to </a:t>
            </a:r>
            <a:r>
              <a:rPr sz="1100" spc="-10" dirty="0">
                <a:latin typeface="Georgia"/>
                <a:cs typeface="Georgia"/>
              </a:rPr>
              <a:t>type-</a:t>
            </a:r>
            <a:r>
              <a:rPr sz="1100" spc="-30" dirty="0">
                <a:latin typeface="Georgia"/>
                <a:cs typeface="Georgia"/>
              </a:rPr>
              <a:t>dependent</a:t>
            </a:r>
            <a:r>
              <a:rPr sz="1100" spc="5" dirty="0">
                <a:latin typeface="Georgia"/>
                <a:cs typeface="Georgia"/>
              </a:rPr>
              <a:t> </a:t>
            </a:r>
            <a:r>
              <a:rPr sz="1100" spc="-10" dirty="0">
                <a:latin typeface="Georgia"/>
                <a:cs typeface="Georgia"/>
              </a:rPr>
              <a:t>fees</a:t>
            </a:r>
            <a:r>
              <a:rPr sz="1100" spc="10" dirty="0">
                <a:latin typeface="Georgia"/>
                <a:cs typeface="Georgia"/>
              </a:rPr>
              <a:t> </a:t>
            </a:r>
            <a:r>
              <a:rPr sz="1100" spc="-25" dirty="0">
                <a:latin typeface="Georgia"/>
                <a:cs typeface="Georgia"/>
              </a:rPr>
              <a:t>increases</a:t>
            </a:r>
            <a:r>
              <a:rPr sz="1100" spc="5" dirty="0">
                <a:latin typeface="Georgia"/>
                <a:cs typeface="Georgia"/>
              </a:rPr>
              <a:t> </a:t>
            </a:r>
            <a:r>
              <a:rPr sz="1100" dirty="0">
                <a:latin typeface="Georgia"/>
                <a:cs typeface="Georgia"/>
              </a:rPr>
              <a:t>the</a:t>
            </a:r>
            <a:r>
              <a:rPr sz="1100" spc="10" dirty="0">
                <a:latin typeface="Georgia"/>
                <a:cs typeface="Georgia"/>
              </a:rPr>
              <a:t> </a:t>
            </a:r>
            <a:r>
              <a:rPr sz="1100" spc="-25" dirty="0">
                <a:latin typeface="Georgia"/>
                <a:cs typeface="Georgia"/>
              </a:rPr>
              <a:t>efficient</a:t>
            </a:r>
            <a:r>
              <a:rPr sz="1100" spc="5" dirty="0">
                <a:latin typeface="Georgia"/>
                <a:cs typeface="Georgia"/>
              </a:rPr>
              <a:t> </a:t>
            </a:r>
            <a:r>
              <a:rPr sz="1100" spc="-10" dirty="0">
                <a:latin typeface="Georgia"/>
                <a:cs typeface="Georgia"/>
              </a:rPr>
              <a:t>firm’s</a:t>
            </a:r>
            <a:r>
              <a:rPr sz="1100" spc="10" dirty="0">
                <a:latin typeface="Georgia"/>
                <a:cs typeface="Georgia"/>
              </a:rPr>
              <a:t> </a:t>
            </a:r>
            <a:r>
              <a:rPr sz="1100" spc="-10" dirty="0">
                <a:latin typeface="Georgia"/>
                <a:cs typeface="Georgia"/>
              </a:rPr>
              <a:t>profits,</a:t>
            </a:r>
            <a:r>
              <a:rPr sz="1100" spc="5" dirty="0">
                <a:latin typeface="Georgia"/>
                <a:cs typeface="Georgia"/>
              </a:rPr>
              <a:t> </a:t>
            </a:r>
            <a:r>
              <a:rPr sz="1100" spc="-10" dirty="0">
                <a:latin typeface="Georgia"/>
                <a:cs typeface="Georgia"/>
              </a:rPr>
              <a:t>appropriating</a:t>
            </a:r>
            <a:r>
              <a:rPr sz="1100" spc="10" dirty="0">
                <a:latin typeface="Georgia"/>
                <a:cs typeface="Georgia"/>
              </a:rPr>
              <a:t> </a:t>
            </a:r>
            <a:r>
              <a:rPr sz="1100" dirty="0">
                <a:latin typeface="Georgia"/>
                <a:cs typeface="Georgia"/>
              </a:rPr>
              <a:t>a</a:t>
            </a:r>
            <a:r>
              <a:rPr sz="1100" spc="5" dirty="0">
                <a:latin typeface="Georgia"/>
                <a:cs typeface="Georgia"/>
              </a:rPr>
              <a:t> </a:t>
            </a:r>
            <a:r>
              <a:rPr sz="1100" dirty="0">
                <a:latin typeface="Georgia"/>
                <a:cs typeface="Georgia"/>
              </a:rPr>
              <a:t>larger</a:t>
            </a:r>
            <a:r>
              <a:rPr sz="1100" spc="10" dirty="0">
                <a:latin typeface="Georgia"/>
                <a:cs typeface="Georgia"/>
              </a:rPr>
              <a:t> </a:t>
            </a:r>
            <a:r>
              <a:rPr sz="1100" spc="-20" dirty="0">
                <a:latin typeface="Georgia"/>
                <a:cs typeface="Georgia"/>
              </a:rPr>
              <a:t>proportion</a:t>
            </a:r>
            <a:r>
              <a:rPr sz="1100" spc="5" dirty="0">
                <a:latin typeface="Georgia"/>
                <a:cs typeface="Georgia"/>
              </a:rPr>
              <a:t> </a:t>
            </a:r>
            <a:r>
              <a:rPr sz="1100" dirty="0">
                <a:latin typeface="Georgia"/>
                <a:cs typeface="Georgia"/>
              </a:rPr>
              <a:t>of</a:t>
            </a:r>
            <a:r>
              <a:rPr sz="1100" spc="10" dirty="0">
                <a:latin typeface="Georgia"/>
                <a:cs typeface="Georgia"/>
              </a:rPr>
              <a:t> </a:t>
            </a:r>
            <a:r>
              <a:rPr sz="1100" spc="-10" dirty="0">
                <a:latin typeface="Georgia"/>
                <a:cs typeface="Georgia"/>
              </a:rPr>
              <a:t>their </a:t>
            </a:r>
            <a:r>
              <a:rPr sz="1100" spc="-25" dirty="0">
                <a:latin typeface="Georgia"/>
                <a:cs typeface="Georgia"/>
              </a:rPr>
              <a:t>investment,</a:t>
            </a:r>
            <a:r>
              <a:rPr sz="1100" spc="-10" dirty="0">
                <a:latin typeface="Georgia"/>
                <a:cs typeface="Georgia"/>
              </a:rPr>
              <a:t> </a:t>
            </a:r>
            <a:r>
              <a:rPr sz="1100" spc="-20" dirty="0">
                <a:latin typeface="Georgia"/>
                <a:cs typeface="Georgia"/>
              </a:rPr>
              <a:t>while </a:t>
            </a:r>
            <a:r>
              <a:rPr sz="1100" dirty="0">
                <a:latin typeface="Georgia"/>
                <a:cs typeface="Georgia"/>
              </a:rPr>
              <a:t>it</a:t>
            </a:r>
            <a:r>
              <a:rPr sz="1100" spc="-15" dirty="0">
                <a:latin typeface="Georgia"/>
                <a:cs typeface="Georgia"/>
              </a:rPr>
              <a:t> </a:t>
            </a:r>
            <a:r>
              <a:rPr sz="1100" spc="-30" dirty="0">
                <a:latin typeface="Georgia"/>
                <a:cs typeface="Georgia"/>
              </a:rPr>
              <a:t>reduces</a:t>
            </a:r>
            <a:r>
              <a:rPr sz="1100" spc="-20" dirty="0">
                <a:latin typeface="Georgia"/>
                <a:cs typeface="Georgia"/>
              </a:rPr>
              <a:t> </a:t>
            </a:r>
            <a:r>
              <a:rPr sz="1100" dirty="0">
                <a:latin typeface="Georgia"/>
                <a:cs typeface="Georgia"/>
              </a:rPr>
              <a:t>the</a:t>
            </a:r>
            <a:r>
              <a:rPr sz="1100" spc="-20" dirty="0">
                <a:latin typeface="Georgia"/>
                <a:cs typeface="Georgia"/>
              </a:rPr>
              <a:t> profits</a:t>
            </a:r>
            <a:r>
              <a:rPr sz="1100" spc="-15" dirty="0">
                <a:latin typeface="Georgia"/>
                <a:cs typeface="Georgia"/>
              </a:rPr>
              <a:t> </a:t>
            </a:r>
            <a:r>
              <a:rPr sz="1100" dirty="0">
                <a:latin typeface="Georgia"/>
                <a:cs typeface="Georgia"/>
              </a:rPr>
              <a:t>of</a:t>
            </a:r>
            <a:r>
              <a:rPr sz="1100" spc="-20" dirty="0">
                <a:latin typeface="Georgia"/>
                <a:cs typeface="Georgia"/>
              </a:rPr>
              <a:t> </a:t>
            </a:r>
            <a:r>
              <a:rPr sz="1100" spc="-35" dirty="0">
                <a:latin typeface="Georgia"/>
                <a:cs typeface="Georgia"/>
              </a:rPr>
              <a:t>inefficient</a:t>
            </a:r>
            <a:r>
              <a:rPr sz="1100" spc="-15" dirty="0">
                <a:latin typeface="Georgia"/>
                <a:cs typeface="Georgia"/>
              </a:rPr>
              <a:t> </a:t>
            </a:r>
            <a:r>
              <a:rPr sz="1100" spc="-30" dirty="0">
                <a:latin typeface="Georgia"/>
                <a:cs typeface="Georgia"/>
              </a:rPr>
              <a:t>firms</a:t>
            </a:r>
            <a:r>
              <a:rPr sz="1100" spc="-20" dirty="0">
                <a:latin typeface="Georgia"/>
                <a:cs typeface="Georgia"/>
              </a:rPr>
              <a:t> who</a:t>
            </a:r>
            <a:r>
              <a:rPr sz="1100" spc="-15" dirty="0">
                <a:latin typeface="Georgia"/>
                <a:cs typeface="Georgia"/>
              </a:rPr>
              <a:t> </a:t>
            </a:r>
            <a:r>
              <a:rPr sz="1100" spc="-25" dirty="0">
                <a:latin typeface="Georgia"/>
                <a:cs typeface="Georgia"/>
              </a:rPr>
              <a:t>would</a:t>
            </a:r>
            <a:r>
              <a:rPr sz="1100" spc="-20" dirty="0">
                <a:latin typeface="Georgia"/>
                <a:cs typeface="Georgia"/>
              </a:rPr>
              <a:t> favor</a:t>
            </a:r>
            <a:r>
              <a:rPr sz="1100" spc="-15" dirty="0">
                <a:latin typeface="Georgia"/>
                <a:cs typeface="Georgia"/>
              </a:rPr>
              <a:t> </a:t>
            </a:r>
            <a:r>
              <a:rPr sz="1100" spc="-35" dirty="0">
                <a:latin typeface="Georgia"/>
                <a:cs typeface="Georgia"/>
              </a:rPr>
              <a:t>uniform</a:t>
            </a:r>
            <a:r>
              <a:rPr sz="1100" spc="-20" dirty="0">
                <a:latin typeface="Georgia"/>
                <a:cs typeface="Georgia"/>
              </a:rPr>
              <a:t> </a:t>
            </a:r>
            <a:r>
              <a:rPr sz="1100" dirty="0">
                <a:latin typeface="Georgia"/>
                <a:cs typeface="Georgia"/>
              </a:rPr>
              <a:t>policies.</a:t>
            </a:r>
            <a:r>
              <a:rPr sz="1100" spc="114" dirty="0">
                <a:latin typeface="Georgia"/>
                <a:cs typeface="Georgia"/>
              </a:rPr>
              <a:t> </a:t>
            </a:r>
            <a:r>
              <a:rPr sz="1100" spc="-10" dirty="0">
                <a:latin typeface="Georgia"/>
                <a:cs typeface="Georgia"/>
              </a:rPr>
              <a:t>Hence, regulators</a:t>
            </a:r>
            <a:r>
              <a:rPr sz="1100" spc="30" dirty="0">
                <a:latin typeface="Georgia"/>
                <a:cs typeface="Georgia"/>
              </a:rPr>
              <a:t> </a:t>
            </a:r>
            <a:r>
              <a:rPr sz="1100" dirty="0">
                <a:latin typeface="Georgia"/>
                <a:cs typeface="Georgia"/>
              </a:rPr>
              <a:t>should</a:t>
            </a:r>
            <a:r>
              <a:rPr sz="1100" spc="30" dirty="0">
                <a:latin typeface="Georgia"/>
                <a:cs typeface="Georgia"/>
              </a:rPr>
              <a:t> </a:t>
            </a:r>
            <a:r>
              <a:rPr sz="1100" dirty="0">
                <a:latin typeface="Georgia"/>
                <a:cs typeface="Georgia"/>
              </a:rPr>
              <a:t>expect</a:t>
            </a:r>
            <a:r>
              <a:rPr sz="1100" spc="30" dirty="0">
                <a:latin typeface="Georgia"/>
                <a:cs typeface="Georgia"/>
              </a:rPr>
              <a:t> </a:t>
            </a:r>
            <a:r>
              <a:rPr sz="1100" spc="-10" dirty="0">
                <a:latin typeface="Georgia"/>
                <a:cs typeface="Georgia"/>
              </a:rPr>
              <a:t>efficient</a:t>
            </a:r>
            <a:r>
              <a:rPr sz="1100" spc="30" dirty="0">
                <a:latin typeface="Georgia"/>
                <a:cs typeface="Georgia"/>
              </a:rPr>
              <a:t> </a:t>
            </a:r>
            <a:r>
              <a:rPr sz="1100" dirty="0">
                <a:latin typeface="Georgia"/>
                <a:cs typeface="Georgia"/>
              </a:rPr>
              <a:t>firms</a:t>
            </a:r>
            <a:r>
              <a:rPr sz="1100" spc="35" dirty="0">
                <a:latin typeface="Georgia"/>
                <a:cs typeface="Georgia"/>
              </a:rPr>
              <a:t> </a:t>
            </a:r>
            <a:r>
              <a:rPr sz="1100" spc="-10" dirty="0">
                <a:latin typeface="Georgia"/>
                <a:cs typeface="Georgia"/>
              </a:rPr>
              <a:t>aggressively</a:t>
            </a:r>
            <a:r>
              <a:rPr sz="1100" spc="30" dirty="0">
                <a:latin typeface="Georgia"/>
                <a:cs typeface="Georgia"/>
              </a:rPr>
              <a:t> </a:t>
            </a:r>
            <a:r>
              <a:rPr sz="1100" dirty="0">
                <a:latin typeface="Georgia"/>
                <a:cs typeface="Georgia"/>
              </a:rPr>
              <a:t>lobbying</a:t>
            </a:r>
            <a:r>
              <a:rPr sz="1100" spc="30" dirty="0">
                <a:latin typeface="Georgia"/>
                <a:cs typeface="Georgia"/>
              </a:rPr>
              <a:t> </a:t>
            </a:r>
            <a:r>
              <a:rPr sz="1100" dirty="0">
                <a:latin typeface="Georgia"/>
                <a:cs typeface="Georgia"/>
              </a:rPr>
              <a:t>for</a:t>
            </a:r>
            <a:r>
              <a:rPr sz="1100" spc="30" dirty="0">
                <a:latin typeface="Georgia"/>
                <a:cs typeface="Georgia"/>
              </a:rPr>
              <a:t> </a:t>
            </a:r>
            <a:r>
              <a:rPr sz="1100" spc="-40" dirty="0">
                <a:latin typeface="Georgia"/>
                <a:cs typeface="Georgia"/>
              </a:rPr>
              <a:t>fine-</a:t>
            </a:r>
            <a:r>
              <a:rPr sz="1100" dirty="0">
                <a:latin typeface="Georgia"/>
                <a:cs typeface="Georgia"/>
              </a:rPr>
              <a:t>tuned</a:t>
            </a:r>
            <a:r>
              <a:rPr sz="1100" spc="30" dirty="0">
                <a:latin typeface="Georgia"/>
                <a:cs typeface="Georgia"/>
              </a:rPr>
              <a:t> </a:t>
            </a:r>
            <a:r>
              <a:rPr sz="1100" spc="-10" dirty="0">
                <a:latin typeface="Georgia"/>
                <a:cs typeface="Georgia"/>
              </a:rPr>
              <a:t>regulation</a:t>
            </a:r>
            <a:r>
              <a:rPr sz="1100" spc="30" dirty="0">
                <a:latin typeface="Georgia"/>
                <a:cs typeface="Georgia"/>
              </a:rPr>
              <a:t> </a:t>
            </a:r>
            <a:r>
              <a:rPr sz="1100" dirty="0">
                <a:latin typeface="Georgia"/>
                <a:cs typeface="Georgia"/>
              </a:rPr>
              <a:t>that</a:t>
            </a:r>
            <a:r>
              <a:rPr sz="1100" spc="35" dirty="0">
                <a:latin typeface="Georgia"/>
                <a:cs typeface="Georgia"/>
              </a:rPr>
              <a:t> </a:t>
            </a:r>
            <a:r>
              <a:rPr sz="1100" spc="-10" dirty="0">
                <a:latin typeface="Georgia"/>
                <a:cs typeface="Georgia"/>
              </a:rPr>
              <a:t>takes </a:t>
            </a:r>
            <a:r>
              <a:rPr sz="1100" dirty="0">
                <a:latin typeface="Georgia"/>
                <a:cs typeface="Georgia"/>
              </a:rPr>
              <a:t>into</a:t>
            </a:r>
            <a:r>
              <a:rPr sz="1100" spc="25" dirty="0">
                <a:latin typeface="Georgia"/>
                <a:cs typeface="Georgia"/>
              </a:rPr>
              <a:t> </a:t>
            </a:r>
            <a:r>
              <a:rPr sz="1100" dirty="0">
                <a:latin typeface="Georgia"/>
                <a:cs typeface="Georgia"/>
              </a:rPr>
              <a:t>account</a:t>
            </a:r>
            <a:r>
              <a:rPr sz="1100" spc="30" dirty="0">
                <a:latin typeface="Georgia"/>
                <a:cs typeface="Georgia"/>
              </a:rPr>
              <a:t> </a:t>
            </a:r>
            <a:r>
              <a:rPr sz="1100" dirty="0">
                <a:latin typeface="Georgia"/>
                <a:cs typeface="Georgia"/>
              </a:rPr>
              <a:t>each</a:t>
            </a:r>
            <a:r>
              <a:rPr sz="1100" spc="25" dirty="0">
                <a:latin typeface="Georgia"/>
                <a:cs typeface="Georgia"/>
              </a:rPr>
              <a:t> </a:t>
            </a:r>
            <a:r>
              <a:rPr sz="1100" dirty="0">
                <a:latin typeface="Georgia"/>
                <a:cs typeface="Georgia"/>
              </a:rPr>
              <a:t>firm’s</a:t>
            </a:r>
            <a:r>
              <a:rPr sz="1100" spc="25" dirty="0">
                <a:latin typeface="Georgia"/>
                <a:cs typeface="Georgia"/>
              </a:rPr>
              <a:t> </a:t>
            </a:r>
            <a:r>
              <a:rPr sz="1100" spc="-10" dirty="0">
                <a:latin typeface="Georgia"/>
                <a:cs typeface="Georgia"/>
              </a:rPr>
              <a:t>characteristics,</a:t>
            </a:r>
            <a:r>
              <a:rPr sz="1100" spc="45" dirty="0">
                <a:latin typeface="Georgia"/>
                <a:cs typeface="Georgia"/>
              </a:rPr>
              <a:t> </a:t>
            </a:r>
            <a:r>
              <a:rPr sz="1100" dirty="0">
                <a:latin typeface="Georgia"/>
                <a:cs typeface="Georgia"/>
              </a:rPr>
              <a:t>whereas</a:t>
            </a:r>
            <a:r>
              <a:rPr sz="1100" spc="30" dirty="0">
                <a:latin typeface="Georgia"/>
                <a:cs typeface="Georgia"/>
              </a:rPr>
              <a:t> </a:t>
            </a:r>
            <a:r>
              <a:rPr sz="1100" spc="-20" dirty="0">
                <a:latin typeface="Georgia"/>
                <a:cs typeface="Georgia"/>
              </a:rPr>
              <a:t>inefficient</a:t>
            </a:r>
            <a:r>
              <a:rPr sz="1100" spc="25" dirty="0">
                <a:latin typeface="Georgia"/>
                <a:cs typeface="Georgia"/>
              </a:rPr>
              <a:t> </a:t>
            </a:r>
            <a:r>
              <a:rPr sz="1100" dirty="0">
                <a:latin typeface="Georgia"/>
                <a:cs typeface="Georgia"/>
              </a:rPr>
              <a:t>firms</a:t>
            </a:r>
            <a:r>
              <a:rPr sz="1100" spc="25" dirty="0">
                <a:latin typeface="Georgia"/>
                <a:cs typeface="Georgia"/>
              </a:rPr>
              <a:t> </a:t>
            </a:r>
            <a:r>
              <a:rPr sz="1100" dirty="0">
                <a:latin typeface="Georgia"/>
                <a:cs typeface="Georgia"/>
              </a:rPr>
              <a:t>would</a:t>
            </a:r>
            <a:r>
              <a:rPr sz="1100" spc="30" dirty="0">
                <a:latin typeface="Georgia"/>
                <a:cs typeface="Georgia"/>
              </a:rPr>
              <a:t> </a:t>
            </a:r>
            <a:r>
              <a:rPr sz="1100" dirty="0">
                <a:latin typeface="Georgia"/>
                <a:cs typeface="Georgia"/>
              </a:rPr>
              <a:t>favor</a:t>
            </a:r>
            <a:r>
              <a:rPr sz="1100" spc="25" dirty="0">
                <a:latin typeface="Georgia"/>
                <a:cs typeface="Georgia"/>
              </a:rPr>
              <a:t> </a:t>
            </a:r>
            <a:r>
              <a:rPr sz="1100" spc="-10" dirty="0">
                <a:latin typeface="Georgia"/>
                <a:cs typeface="Georgia"/>
              </a:rPr>
              <a:t>uniform</a:t>
            </a:r>
            <a:r>
              <a:rPr sz="1100" spc="25" dirty="0">
                <a:latin typeface="Georgia"/>
                <a:cs typeface="Georgia"/>
              </a:rPr>
              <a:t> </a:t>
            </a:r>
            <a:r>
              <a:rPr sz="1100" spc="-10" dirty="0">
                <a:latin typeface="Georgia"/>
                <a:cs typeface="Georgia"/>
              </a:rPr>
              <a:t>standards </a:t>
            </a:r>
            <a:r>
              <a:rPr sz="1100" spc="-20" dirty="0">
                <a:latin typeface="Georgia"/>
                <a:cs typeface="Georgia"/>
              </a:rPr>
              <a:t>across</a:t>
            </a:r>
            <a:r>
              <a:rPr sz="1100" spc="25" dirty="0">
                <a:latin typeface="Georgia"/>
                <a:cs typeface="Georgia"/>
              </a:rPr>
              <a:t> </a:t>
            </a:r>
            <a:r>
              <a:rPr sz="1100" dirty="0">
                <a:latin typeface="Georgia"/>
                <a:cs typeface="Georgia"/>
              </a:rPr>
              <a:t>the</a:t>
            </a:r>
            <a:r>
              <a:rPr sz="1100" spc="30" dirty="0">
                <a:latin typeface="Georgia"/>
                <a:cs typeface="Georgia"/>
              </a:rPr>
              <a:t> </a:t>
            </a:r>
            <a:r>
              <a:rPr sz="1100" spc="-10" dirty="0">
                <a:latin typeface="Georgia"/>
                <a:cs typeface="Georgia"/>
              </a:rPr>
              <a:t>industry.</a:t>
            </a:r>
            <a:endParaRPr lang="en-US" sz="1100" spc="-10" dirty="0">
              <a:latin typeface="Georgia"/>
              <a:cs typeface="Georgia"/>
            </a:endParaRPr>
          </a:p>
          <a:p>
            <a:pPr marL="50800" marR="43815" indent="214629" algn="just">
              <a:lnSpc>
                <a:spcPct val="124200"/>
              </a:lnSpc>
            </a:pPr>
            <a:endParaRPr lang="en-US" sz="1100" spc="-10" dirty="0">
              <a:latin typeface="Georgia"/>
              <a:cs typeface="Georgia"/>
            </a:endParaRPr>
          </a:p>
          <a:p>
            <a:pPr marL="50800" marR="43815" indent="214629" algn="just">
              <a:lnSpc>
                <a:spcPct val="124200"/>
              </a:lnSpc>
            </a:pPr>
            <a:endParaRPr sz="1100" dirty="0">
              <a:latin typeface="Georgia"/>
              <a:cs typeface="Georgia"/>
            </a:endParaRPr>
          </a:p>
          <a:p>
            <a:pPr marL="50800" marR="44450" indent="214629" algn="just">
              <a:lnSpc>
                <a:spcPct val="124200"/>
              </a:lnSpc>
            </a:pPr>
            <a:r>
              <a:rPr sz="1100" b="1" spc="-35" dirty="0">
                <a:latin typeface="Georgia"/>
                <a:cs typeface="Georgia"/>
              </a:rPr>
              <a:t>Preference</a:t>
            </a:r>
            <a:r>
              <a:rPr sz="1100" b="1" spc="35" dirty="0">
                <a:latin typeface="Georgia"/>
                <a:cs typeface="Georgia"/>
              </a:rPr>
              <a:t> </a:t>
            </a:r>
            <a:r>
              <a:rPr sz="1100" b="1" spc="-25" dirty="0">
                <a:latin typeface="Georgia"/>
                <a:cs typeface="Georgia"/>
              </a:rPr>
              <a:t>alignment.</a:t>
            </a:r>
            <a:endParaRPr lang="en-US" sz="1100" b="1" spc="-25" dirty="0">
              <a:latin typeface="Georgia"/>
              <a:cs typeface="Georgia"/>
            </a:endParaRPr>
          </a:p>
          <a:p>
            <a:pPr marL="50800" marR="44450" indent="214629" algn="just">
              <a:lnSpc>
                <a:spcPct val="124200"/>
              </a:lnSpc>
            </a:pPr>
            <a:endParaRPr lang="en-US" sz="1100" b="1" spc="-25" dirty="0">
              <a:latin typeface="Georgia"/>
              <a:cs typeface="Georgia"/>
            </a:endParaRPr>
          </a:p>
          <a:p>
            <a:pPr marL="50800" marR="44450" indent="214629" algn="just">
              <a:lnSpc>
                <a:spcPct val="124200"/>
              </a:lnSpc>
            </a:pPr>
            <a:r>
              <a:rPr sz="1100" b="1" spc="110" dirty="0">
                <a:latin typeface="Georgia"/>
                <a:cs typeface="Georgia"/>
              </a:rPr>
              <a:t> </a:t>
            </a:r>
            <a:r>
              <a:rPr sz="1100" dirty="0">
                <a:latin typeface="Georgia"/>
                <a:cs typeface="Georgia"/>
              </a:rPr>
              <a:t>When</a:t>
            </a:r>
            <a:r>
              <a:rPr sz="1100" spc="10" dirty="0">
                <a:latin typeface="Georgia"/>
                <a:cs typeface="Georgia"/>
              </a:rPr>
              <a:t> </a:t>
            </a:r>
            <a:r>
              <a:rPr sz="1100" spc="-20" dirty="0">
                <a:latin typeface="Georgia"/>
                <a:cs typeface="Georgia"/>
              </a:rPr>
              <a:t>firms</a:t>
            </a:r>
            <a:r>
              <a:rPr sz="1100" spc="10" dirty="0">
                <a:latin typeface="Georgia"/>
                <a:cs typeface="Georgia"/>
              </a:rPr>
              <a:t> </a:t>
            </a:r>
            <a:r>
              <a:rPr sz="1100" dirty="0">
                <a:latin typeface="Georgia"/>
                <a:cs typeface="Georgia"/>
              </a:rPr>
              <a:t>are</a:t>
            </a:r>
            <a:r>
              <a:rPr sz="1100" spc="5" dirty="0">
                <a:latin typeface="Georgia"/>
                <a:cs typeface="Georgia"/>
              </a:rPr>
              <a:t> </a:t>
            </a:r>
            <a:r>
              <a:rPr sz="1100" spc="-25" dirty="0">
                <a:latin typeface="Georgia"/>
                <a:cs typeface="Georgia"/>
              </a:rPr>
              <a:t>efficient</a:t>
            </a:r>
            <a:r>
              <a:rPr sz="1100" spc="10" dirty="0">
                <a:latin typeface="Georgia"/>
                <a:cs typeface="Georgia"/>
              </a:rPr>
              <a:t> </a:t>
            </a:r>
            <a:r>
              <a:rPr sz="1100" dirty="0">
                <a:latin typeface="Georgia"/>
                <a:cs typeface="Georgia"/>
              </a:rPr>
              <a:t>at</a:t>
            </a:r>
            <a:r>
              <a:rPr sz="1100" spc="10" dirty="0">
                <a:latin typeface="Georgia"/>
                <a:cs typeface="Georgia"/>
              </a:rPr>
              <a:t> </a:t>
            </a:r>
            <a:r>
              <a:rPr sz="1100" spc="-20" dirty="0">
                <a:latin typeface="Georgia"/>
                <a:cs typeface="Georgia"/>
              </a:rPr>
              <a:t>investing</a:t>
            </a:r>
            <a:r>
              <a:rPr sz="1100" spc="10" dirty="0">
                <a:latin typeface="Georgia"/>
                <a:cs typeface="Georgia"/>
              </a:rPr>
              <a:t> </a:t>
            </a:r>
            <a:r>
              <a:rPr sz="1100" dirty="0">
                <a:latin typeface="Georgia"/>
                <a:cs typeface="Georgia"/>
              </a:rPr>
              <a:t>in</a:t>
            </a:r>
            <a:r>
              <a:rPr sz="1100" spc="10" dirty="0">
                <a:latin typeface="Georgia"/>
                <a:cs typeface="Georgia"/>
              </a:rPr>
              <a:t> </a:t>
            </a:r>
            <a:r>
              <a:rPr sz="1100" dirty="0">
                <a:latin typeface="Georgia"/>
                <a:cs typeface="Georgia"/>
              </a:rPr>
              <a:t>R&amp;D,</a:t>
            </a:r>
            <a:r>
              <a:rPr sz="1100" spc="5" dirty="0">
                <a:latin typeface="Georgia"/>
                <a:cs typeface="Georgia"/>
              </a:rPr>
              <a:t> </a:t>
            </a:r>
            <a:r>
              <a:rPr sz="1100" dirty="0">
                <a:latin typeface="Georgia"/>
                <a:cs typeface="Georgia"/>
              </a:rPr>
              <a:t>they</a:t>
            </a:r>
            <a:r>
              <a:rPr sz="1100" spc="10" dirty="0">
                <a:latin typeface="Georgia"/>
                <a:cs typeface="Georgia"/>
              </a:rPr>
              <a:t> </a:t>
            </a:r>
            <a:r>
              <a:rPr sz="1100" spc="-20" dirty="0">
                <a:latin typeface="Georgia"/>
                <a:cs typeface="Georgia"/>
              </a:rPr>
              <a:t>would</a:t>
            </a:r>
            <a:r>
              <a:rPr sz="1100" spc="10" dirty="0">
                <a:latin typeface="Georgia"/>
                <a:cs typeface="Georgia"/>
              </a:rPr>
              <a:t> </a:t>
            </a:r>
            <a:r>
              <a:rPr sz="1100" spc="-10" dirty="0">
                <a:latin typeface="Georgia"/>
                <a:cs typeface="Georgia"/>
              </a:rPr>
              <a:t>favor</a:t>
            </a:r>
            <a:r>
              <a:rPr sz="1100" spc="10" dirty="0">
                <a:latin typeface="Georgia"/>
                <a:cs typeface="Georgia"/>
              </a:rPr>
              <a:t> </a:t>
            </a:r>
            <a:r>
              <a:rPr sz="1100" spc="-10" dirty="0">
                <a:latin typeface="Georgia"/>
                <a:cs typeface="Georgia"/>
              </a:rPr>
              <a:t>type- dependent</a:t>
            </a:r>
            <a:r>
              <a:rPr sz="1100" spc="25" dirty="0">
                <a:latin typeface="Georgia"/>
                <a:cs typeface="Georgia"/>
              </a:rPr>
              <a:t> </a:t>
            </a:r>
            <a:r>
              <a:rPr sz="1100" dirty="0">
                <a:latin typeface="Georgia"/>
                <a:cs typeface="Georgia"/>
              </a:rPr>
              <a:t>policies,</a:t>
            </a:r>
            <a:r>
              <a:rPr sz="1100" spc="50" dirty="0">
                <a:latin typeface="Georgia"/>
                <a:cs typeface="Georgia"/>
              </a:rPr>
              <a:t> </a:t>
            </a:r>
            <a:r>
              <a:rPr sz="1100" dirty="0">
                <a:latin typeface="Georgia"/>
                <a:cs typeface="Georgia"/>
              </a:rPr>
              <a:t>as</a:t>
            </a:r>
            <a:r>
              <a:rPr sz="1100" spc="25" dirty="0">
                <a:latin typeface="Georgia"/>
                <a:cs typeface="Georgia"/>
              </a:rPr>
              <a:t> </a:t>
            </a:r>
            <a:r>
              <a:rPr sz="1100" dirty="0">
                <a:latin typeface="Georgia"/>
                <a:cs typeface="Georgia"/>
              </a:rPr>
              <a:t>described</a:t>
            </a:r>
            <a:r>
              <a:rPr sz="1100" spc="35" dirty="0">
                <a:latin typeface="Georgia"/>
                <a:cs typeface="Georgia"/>
              </a:rPr>
              <a:t> </a:t>
            </a:r>
            <a:r>
              <a:rPr sz="1100" dirty="0">
                <a:latin typeface="Georgia"/>
                <a:cs typeface="Georgia"/>
              </a:rPr>
              <a:t>above.</a:t>
            </a:r>
            <a:r>
              <a:rPr sz="1100" spc="235" dirty="0">
                <a:latin typeface="Georgia"/>
                <a:cs typeface="Georgia"/>
              </a:rPr>
              <a:t> </a:t>
            </a:r>
            <a:r>
              <a:rPr sz="1100" dirty="0">
                <a:latin typeface="Georgia"/>
                <a:cs typeface="Georgia"/>
              </a:rPr>
              <a:t>Similarly,</a:t>
            </a:r>
            <a:r>
              <a:rPr sz="1100" spc="45" dirty="0">
                <a:latin typeface="Georgia"/>
                <a:cs typeface="Georgia"/>
              </a:rPr>
              <a:t> </a:t>
            </a:r>
            <a:r>
              <a:rPr sz="1100" dirty="0">
                <a:latin typeface="Georgia"/>
                <a:cs typeface="Georgia"/>
              </a:rPr>
              <a:t>regulators</a:t>
            </a:r>
            <a:r>
              <a:rPr sz="1100" spc="30" dirty="0">
                <a:latin typeface="Georgia"/>
                <a:cs typeface="Georgia"/>
              </a:rPr>
              <a:t> </a:t>
            </a:r>
            <a:r>
              <a:rPr sz="1100" dirty="0">
                <a:latin typeface="Georgia"/>
                <a:cs typeface="Georgia"/>
              </a:rPr>
              <a:t>would</a:t>
            </a:r>
            <a:r>
              <a:rPr sz="1100" spc="30" dirty="0">
                <a:latin typeface="Georgia"/>
                <a:cs typeface="Georgia"/>
              </a:rPr>
              <a:t> </a:t>
            </a:r>
            <a:r>
              <a:rPr sz="1100" dirty="0">
                <a:latin typeface="Georgia"/>
                <a:cs typeface="Georgia"/>
              </a:rPr>
              <a:t>like</a:t>
            </a:r>
            <a:r>
              <a:rPr sz="1100" spc="30" dirty="0">
                <a:latin typeface="Georgia"/>
                <a:cs typeface="Georgia"/>
              </a:rPr>
              <a:t> </a:t>
            </a:r>
            <a:r>
              <a:rPr sz="1100" dirty="0">
                <a:latin typeface="Georgia"/>
                <a:cs typeface="Georgia"/>
              </a:rPr>
              <a:t>to</a:t>
            </a:r>
            <a:r>
              <a:rPr sz="1100" spc="30" dirty="0">
                <a:latin typeface="Georgia"/>
                <a:cs typeface="Georgia"/>
              </a:rPr>
              <a:t> </a:t>
            </a:r>
            <a:r>
              <a:rPr sz="1100" dirty="0">
                <a:latin typeface="Georgia"/>
                <a:cs typeface="Georgia"/>
              </a:rPr>
              <a:t>introduce</a:t>
            </a:r>
            <a:r>
              <a:rPr sz="1100" spc="30" dirty="0">
                <a:latin typeface="Georgia"/>
                <a:cs typeface="Georgia"/>
              </a:rPr>
              <a:t> </a:t>
            </a:r>
            <a:r>
              <a:rPr sz="1100" dirty="0">
                <a:latin typeface="Georgia"/>
                <a:cs typeface="Georgia"/>
              </a:rPr>
              <a:t>this</a:t>
            </a:r>
            <a:r>
              <a:rPr sz="1100" spc="30" dirty="0">
                <a:latin typeface="Georgia"/>
                <a:cs typeface="Georgia"/>
              </a:rPr>
              <a:t> </a:t>
            </a:r>
            <a:r>
              <a:rPr sz="1100" spc="-10" dirty="0">
                <a:latin typeface="Georgia"/>
                <a:cs typeface="Georgia"/>
              </a:rPr>
              <a:t>policy </a:t>
            </a:r>
            <a:r>
              <a:rPr sz="1100" dirty="0">
                <a:latin typeface="Georgia"/>
                <a:cs typeface="Georgia"/>
              </a:rPr>
              <a:t>as</a:t>
            </a:r>
            <a:r>
              <a:rPr sz="1100" spc="120" dirty="0">
                <a:latin typeface="Georgia"/>
                <a:cs typeface="Georgia"/>
              </a:rPr>
              <a:t> </a:t>
            </a:r>
            <a:r>
              <a:rPr sz="1100" dirty="0">
                <a:latin typeface="Georgia"/>
                <a:cs typeface="Georgia"/>
              </a:rPr>
              <a:t>it</a:t>
            </a:r>
            <a:r>
              <a:rPr sz="1100" spc="125" dirty="0">
                <a:latin typeface="Georgia"/>
                <a:cs typeface="Georgia"/>
              </a:rPr>
              <a:t> </a:t>
            </a:r>
            <a:r>
              <a:rPr sz="1100" dirty="0">
                <a:latin typeface="Georgia"/>
                <a:cs typeface="Georgia"/>
              </a:rPr>
              <a:t>yields</a:t>
            </a:r>
            <a:r>
              <a:rPr sz="1100" spc="125" dirty="0">
                <a:latin typeface="Georgia"/>
                <a:cs typeface="Georgia"/>
              </a:rPr>
              <a:t> </a:t>
            </a:r>
            <a:r>
              <a:rPr sz="1100" dirty="0">
                <a:latin typeface="Georgia"/>
                <a:cs typeface="Georgia"/>
              </a:rPr>
              <a:t>a</a:t>
            </a:r>
            <a:r>
              <a:rPr sz="1100" spc="125" dirty="0">
                <a:latin typeface="Georgia"/>
                <a:cs typeface="Georgia"/>
              </a:rPr>
              <a:t> </a:t>
            </a:r>
            <a:r>
              <a:rPr sz="1100" dirty="0">
                <a:latin typeface="Georgia"/>
                <a:cs typeface="Georgia"/>
              </a:rPr>
              <a:t>large</a:t>
            </a:r>
            <a:r>
              <a:rPr sz="1100" spc="125" dirty="0">
                <a:latin typeface="Georgia"/>
                <a:cs typeface="Georgia"/>
              </a:rPr>
              <a:t> </a:t>
            </a:r>
            <a:r>
              <a:rPr sz="1100" dirty="0">
                <a:latin typeface="Georgia"/>
                <a:cs typeface="Georgia"/>
              </a:rPr>
              <a:t>reduction</a:t>
            </a:r>
            <a:r>
              <a:rPr sz="1100" spc="125" dirty="0">
                <a:latin typeface="Georgia"/>
                <a:cs typeface="Georgia"/>
              </a:rPr>
              <a:t> </a:t>
            </a:r>
            <a:r>
              <a:rPr sz="1100" dirty="0">
                <a:latin typeface="Georgia"/>
                <a:cs typeface="Georgia"/>
              </a:rPr>
              <a:t>in</a:t>
            </a:r>
            <a:r>
              <a:rPr sz="1100" spc="125" dirty="0">
                <a:latin typeface="Georgia"/>
                <a:cs typeface="Georgia"/>
              </a:rPr>
              <a:t> </a:t>
            </a:r>
            <a:r>
              <a:rPr sz="1100" dirty="0">
                <a:latin typeface="Georgia"/>
                <a:cs typeface="Georgia"/>
              </a:rPr>
              <a:t>pollution,</a:t>
            </a:r>
            <a:r>
              <a:rPr sz="1100" spc="155" dirty="0">
                <a:latin typeface="Georgia"/>
                <a:cs typeface="Georgia"/>
              </a:rPr>
              <a:t> </a:t>
            </a:r>
            <a:r>
              <a:rPr sz="1100" dirty="0">
                <a:latin typeface="Georgia"/>
                <a:cs typeface="Georgia"/>
              </a:rPr>
              <a:t>and</a:t>
            </a:r>
            <a:r>
              <a:rPr sz="1100" spc="120" dirty="0">
                <a:latin typeface="Georgia"/>
                <a:cs typeface="Georgia"/>
              </a:rPr>
              <a:t> </a:t>
            </a:r>
            <a:r>
              <a:rPr sz="1100" dirty="0">
                <a:latin typeface="Georgia"/>
                <a:cs typeface="Georgia"/>
              </a:rPr>
              <a:t>thus</a:t>
            </a:r>
            <a:r>
              <a:rPr sz="1100" spc="125" dirty="0">
                <a:latin typeface="Georgia"/>
                <a:cs typeface="Georgia"/>
              </a:rPr>
              <a:t> </a:t>
            </a:r>
            <a:r>
              <a:rPr sz="1100" dirty="0">
                <a:latin typeface="Georgia"/>
                <a:cs typeface="Georgia"/>
              </a:rPr>
              <a:t>an</a:t>
            </a:r>
            <a:r>
              <a:rPr sz="1100" spc="125" dirty="0">
                <a:latin typeface="Georgia"/>
                <a:cs typeface="Georgia"/>
              </a:rPr>
              <a:t> </a:t>
            </a:r>
            <a:r>
              <a:rPr sz="1100" dirty="0">
                <a:latin typeface="Georgia"/>
                <a:cs typeface="Georgia"/>
              </a:rPr>
              <a:t>increase</a:t>
            </a:r>
            <a:r>
              <a:rPr sz="1100" spc="125" dirty="0">
                <a:latin typeface="Georgia"/>
                <a:cs typeface="Georgia"/>
              </a:rPr>
              <a:t> </a:t>
            </a:r>
            <a:r>
              <a:rPr sz="1100" dirty="0">
                <a:latin typeface="Georgia"/>
                <a:cs typeface="Georgia"/>
              </a:rPr>
              <a:t>in</a:t>
            </a:r>
            <a:r>
              <a:rPr sz="1100" spc="125" dirty="0">
                <a:latin typeface="Georgia"/>
                <a:cs typeface="Georgia"/>
              </a:rPr>
              <a:t> </a:t>
            </a:r>
            <a:r>
              <a:rPr sz="1100" dirty="0">
                <a:latin typeface="Georgia"/>
                <a:cs typeface="Georgia"/>
              </a:rPr>
              <a:t>welfare,</a:t>
            </a:r>
            <a:r>
              <a:rPr sz="1100" spc="155" dirty="0">
                <a:latin typeface="Georgia"/>
                <a:cs typeface="Georgia"/>
              </a:rPr>
              <a:t> </a:t>
            </a:r>
            <a:r>
              <a:rPr sz="1100" dirty="0">
                <a:latin typeface="Georgia"/>
                <a:cs typeface="Georgia"/>
              </a:rPr>
              <a:t>relative</a:t>
            </a:r>
            <a:r>
              <a:rPr sz="1100" spc="125" dirty="0">
                <a:latin typeface="Georgia"/>
                <a:cs typeface="Georgia"/>
              </a:rPr>
              <a:t> </a:t>
            </a:r>
            <a:r>
              <a:rPr sz="1100" dirty="0">
                <a:latin typeface="Georgia"/>
                <a:cs typeface="Georgia"/>
              </a:rPr>
              <a:t>to</a:t>
            </a:r>
            <a:r>
              <a:rPr sz="1100" spc="125" dirty="0">
                <a:latin typeface="Georgia"/>
                <a:cs typeface="Georgia"/>
              </a:rPr>
              <a:t> </a:t>
            </a:r>
            <a:r>
              <a:rPr sz="1100" spc="-10" dirty="0">
                <a:latin typeface="Georgia"/>
                <a:cs typeface="Georgia"/>
              </a:rPr>
              <a:t>uniform </a:t>
            </a:r>
            <a:r>
              <a:rPr sz="1100" dirty="0">
                <a:latin typeface="Georgia"/>
                <a:cs typeface="Georgia"/>
              </a:rPr>
              <a:t>fees.</a:t>
            </a:r>
            <a:r>
              <a:rPr sz="1100" spc="140" dirty="0">
                <a:latin typeface="Georgia"/>
                <a:cs typeface="Georgia"/>
              </a:rPr>
              <a:t> </a:t>
            </a:r>
            <a:r>
              <a:rPr sz="1100" spc="-10" dirty="0">
                <a:latin typeface="Georgia"/>
                <a:cs typeface="Georgia"/>
              </a:rPr>
              <a:t>Therefore,</a:t>
            </a:r>
            <a:r>
              <a:rPr sz="1100" spc="20" dirty="0">
                <a:latin typeface="Georgia"/>
                <a:cs typeface="Georgia"/>
              </a:rPr>
              <a:t> </a:t>
            </a:r>
            <a:r>
              <a:rPr sz="1100" dirty="0">
                <a:latin typeface="Georgia"/>
                <a:cs typeface="Georgia"/>
              </a:rPr>
              <a:t>both</a:t>
            </a:r>
            <a:r>
              <a:rPr sz="1100" spc="10" dirty="0">
                <a:latin typeface="Georgia"/>
                <a:cs typeface="Georgia"/>
              </a:rPr>
              <a:t> </a:t>
            </a:r>
            <a:r>
              <a:rPr sz="1100" dirty="0">
                <a:latin typeface="Georgia"/>
                <a:cs typeface="Georgia"/>
              </a:rPr>
              <a:t>regulator</a:t>
            </a:r>
            <a:r>
              <a:rPr sz="1100" spc="15" dirty="0">
                <a:latin typeface="Georgia"/>
                <a:cs typeface="Georgia"/>
              </a:rPr>
              <a:t> </a:t>
            </a:r>
            <a:r>
              <a:rPr sz="1100" dirty="0">
                <a:latin typeface="Georgia"/>
                <a:cs typeface="Georgia"/>
              </a:rPr>
              <a:t>and</a:t>
            </a:r>
            <a:r>
              <a:rPr sz="1100" spc="15" dirty="0">
                <a:latin typeface="Georgia"/>
                <a:cs typeface="Georgia"/>
              </a:rPr>
              <a:t> </a:t>
            </a:r>
            <a:r>
              <a:rPr sz="1100" dirty="0">
                <a:latin typeface="Georgia"/>
                <a:cs typeface="Georgia"/>
              </a:rPr>
              <a:t>firm</a:t>
            </a:r>
            <a:r>
              <a:rPr sz="1100" spc="15" dirty="0">
                <a:latin typeface="Georgia"/>
                <a:cs typeface="Georgia"/>
              </a:rPr>
              <a:t> </a:t>
            </a:r>
            <a:r>
              <a:rPr sz="1100" dirty="0">
                <a:latin typeface="Georgia"/>
                <a:cs typeface="Georgia"/>
              </a:rPr>
              <a:t>would</a:t>
            </a:r>
            <a:r>
              <a:rPr sz="1100" spc="10" dirty="0">
                <a:latin typeface="Georgia"/>
                <a:cs typeface="Georgia"/>
              </a:rPr>
              <a:t> </a:t>
            </a:r>
            <a:r>
              <a:rPr sz="1100" dirty="0">
                <a:latin typeface="Georgia"/>
                <a:cs typeface="Georgia"/>
              </a:rPr>
              <a:t>favor</a:t>
            </a:r>
            <a:r>
              <a:rPr sz="1100" spc="15" dirty="0">
                <a:latin typeface="Georgia"/>
                <a:cs typeface="Georgia"/>
              </a:rPr>
              <a:t> </a:t>
            </a:r>
            <a:r>
              <a:rPr sz="1100" dirty="0">
                <a:latin typeface="Georgia"/>
                <a:cs typeface="Georgia"/>
              </a:rPr>
              <a:t>a</a:t>
            </a:r>
            <a:r>
              <a:rPr sz="1100" spc="10" dirty="0">
                <a:latin typeface="Georgia"/>
                <a:cs typeface="Georgia"/>
              </a:rPr>
              <a:t> </a:t>
            </a:r>
            <a:r>
              <a:rPr sz="1100" spc="-10" dirty="0">
                <a:latin typeface="Georgia"/>
                <a:cs typeface="Georgia"/>
              </a:rPr>
              <a:t>similar</a:t>
            </a:r>
            <a:r>
              <a:rPr sz="1100" spc="15" dirty="0">
                <a:latin typeface="Georgia"/>
                <a:cs typeface="Georgia"/>
              </a:rPr>
              <a:t> </a:t>
            </a:r>
            <a:r>
              <a:rPr sz="1100" dirty="0">
                <a:latin typeface="Georgia"/>
                <a:cs typeface="Georgia"/>
              </a:rPr>
              <a:t>policy</a:t>
            </a:r>
            <a:r>
              <a:rPr sz="1100" spc="15" dirty="0">
                <a:latin typeface="Georgia"/>
                <a:cs typeface="Georgia"/>
              </a:rPr>
              <a:t> </a:t>
            </a:r>
            <a:r>
              <a:rPr sz="1100" spc="-10" dirty="0">
                <a:latin typeface="Georgia"/>
                <a:cs typeface="Georgia"/>
              </a:rPr>
              <a:t>regime,</a:t>
            </a:r>
            <a:r>
              <a:rPr sz="1100" spc="15" dirty="0">
                <a:latin typeface="Georgia"/>
                <a:cs typeface="Georgia"/>
              </a:rPr>
              <a:t> </a:t>
            </a:r>
            <a:r>
              <a:rPr sz="1100" dirty="0">
                <a:latin typeface="Georgia"/>
                <a:cs typeface="Georgia"/>
              </a:rPr>
              <a:t>thus</a:t>
            </a:r>
            <a:r>
              <a:rPr sz="1100" spc="20" dirty="0">
                <a:latin typeface="Georgia"/>
                <a:cs typeface="Georgia"/>
              </a:rPr>
              <a:t> </a:t>
            </a:r>
            <a:r>
              <a:rPr sz="1100" dirty="0">
                <a:latin typeface="Georgia"/>
                <a:cs typeface="Georgia"/>
              </a:rPr>
              <a:t>facilitating</a:t>
            </a:r>
            <a:r>
              <a:rPr sz="1100" spc="15" dirty="0">
                <a:latin typeface="Georgia"/>
                <a:cs typeface="Georgia"/>
              </a:rPr>
              <a:t> </a:t>
            </a:r>
            <a:r>
              <a:rPr sz="1100" spc="-25" dirty="0">
                <a:latin typeface="Georgia"/>
                <a:cs typeface="Georgia"/>
              </a:rPr>
              <a:t>the </a:t>
            </a:r>
            <a:r>
              <a:rPr sz="1100" spc="-20" dirty="0">
                <a:latin typeface="Georgia"/>
                <a:cs typeface="Georgia"/>
              </a:rPr>
              <a:t>introduction </a:t>
            </a:r>
            <a:r>
              <a:rPr sz="1100" dirty="0">
                <a:latin typeface="Georgia"/>
                <a:cs typeface="Georgia"/>
              </a:rPr>
              <a:t>of</a:t>
            </a:r>
            <a:r>
              <a:rPr sz="1100" spc="-10" dirty="0">
                <a:latin typeface="Georgia"/>
                <a:cs typeface="Georgia"/>
              </a:rPr>
              <a:t> </a:t>
            </a:r>
            <a:r>
              <a:rPr sz="1100" spc="-35" dirty="0">
                <a:latin typeface="Georgia"/>
                <a:cs typeface="Georgia"/>
              </a:rPr>
              <a:t>more</a:t>
            </a:r>
            <a:r>
              <a:rPr sz="1100" spc="-5" dirty="0">
                <a:latin typeface="Georgia"/>
                <a:cs typeface="Georgia"/>
              </a:rPr>
              <a:t> </a:t>
            </a:r>
            <a:r>
              <a:rPr sz="1100" spc="-40" dirty="0">
                <a:latin typeface="Georgia"/>
                <a:cs typeface="Georgia"/>
              </a:rPr>
              <a:t>fine-</a:t>
            </a:r>
            <a:r>
              <a:rPr sz="1100" spc="-20" dirty="0">
                <a:latin typeface="Georgia"/>
                <a:cs typeface="Georgia"/>
              </a:rPr>
              <a:t>tuned</a:t>
            </a:r>
            <a:r>
              <a:rPr sz="1100" spc="-10" dirty="0">
                <a:latin typeface="Georgia"/>
                <a:cs typeface="Georgia"/>
              </a:rPr>
              <a:t> </a:t>
            </a:r>
            <a:r>
              <a:rPr sz="1100" dirty="0">
                <a:latin typeface="Georgia"/>
                <a:cs typeface="Georgia"/>
              </a:rPr>
              <a:t>policies.</a:t>
            </a:r>
            <a:r>
              <a:rPr sz="1100" spc="110" dirty="0">
                <a:latin typeface="Georgia"/>
                <a:cs typeface="Georgia"/>
              </a:rPr>
              <a:t> </a:t>
            </a:r>
            <a:r>
              <a:rPr sz="1100" spc="-35" dirty="0">
                <a:latin typeface="Georgia"/>
                <a:cs typeface="Georgia"/>
              </a:rPr>
              <a:t>However,</a:t>
            </a:r>
            <a:r>
              <a:rPr sz="1100" dirty="0">
                <a:latin typeface="Georgia"/>
                <a:cs typeface="Georgia"/>
              </a:rPr>
              <a:t> </a:t>
            </a:r>
            <a:r>
              <a:rPr sz="1100" spc="-20" dirty="0">
                <a:latin typeface="Georgia"/>
                <a:cs typeface="Georgia"/>
              </a:rPr>
              <a:t>when</a:t>
            </a:r>
            <a:r>
              <a:rPr sz="1100" spc="-10" dirty="0">
                <a:latin typeface="Georgia"/>
                <a:cs typeface="Georgia"/>
              </a:rPr>
              <a:t> </a:t>
            </a:r>
            <a:r>
              <a:rPr sz="1100" spc="-25" dirty="0">
                <a:latin typeface="Georgia"/>
                <a:cs typeface="Georgia"/>
              </a:rPr>
              <a:t>firms</a:t>
            </a:r>
            <a:r>
              <a:rPr sz="1100" spc="-5" dirty="0">
                <a:latin typeface="Georgia"/>
                <a:cs typeface="Georgia"/>
              </a:rPr>
              <a:t> </a:t>
            </a:r>
            <a:r>
              <a:rPr sz="1100" dirty="0">
                <a:latin typeface="Georgia"/>
                <a:cs typeface="Georgia"/>
              </a:rPr>
              <a:t>are</a:t>
            </a:r>
            <a:r>
              <a:rPr sz="1100" spc="-10" dirty="0">
                <a:latin typeface="Georgia"/>
                <a:cs typeface="Georgia"/>
              </a:rPr>
              <a:t> </a:t>
            </a:r>
            <a:r>
              <a:rPr sz="1100" spc="-30" dirty="0">
                <a:latin typeface="Georgia"/>
                <a:cs typeface="Georgia"/>
              </a:rPr>
              <a:t>inefficient,</a:t>
            </a:r>
            <a:r>
              <a:rPr sz="1100" dirty="0">
                <a:latin typeface="Georgia"/>
                <a:cs typeface="Georgia"/>
              </a:rPr>
              <a:t> they</a:t>
            </a:r>
            <a:r>
              <a:rPr sz="1100" spc="-5" dirty="0">
                <a:latin typeface="Georgia"/>
                <a:cs typeface="Georgia"/>
              </a:rPr>
              <a:t> </a:t>
            </a:r>
            <a:r>
              <a:rPr sz="1100" spc="-20" dirty="0">
                <a:latin typeface="Georgia"/>
                <a:cs typeface="Georgia"/>
              </a:rPr>
              <a:t>prefer</a:t>
            </a:r>
            <a:r>
              <a:rPr sz="1100" spc="-10" dirty="0">
                <a:latin typeface="Georgia"/>
                <a:cs typeface="Georgia"/>
              </a:rPr>
              <a:t> </a:t>
            </a:r>
            <a:r>
              <a:rPr sz="1100" dirty="0">
                <a:latin typeface="Georgia"/>
                <a:cs typeface="Georgia"/>
              </a:rPr>
              <a:t>a</a:t>
            </a:r>
            <a:r>
              <a:rPr sz="1100" spc="-5" dirty="0">
                <a:latin typeface="Georgia"/>
                <a:cs typeface="Georgia"/>
              </a:rPr>
              <a:t> </a:t>
            </a:r>
            <a:r>
              <a:rPr sz="1100" spc="-10" dirty="0">
                <a:latin typeface="Georgia"/>
                <a:cs typeface="Georgia"/>
              </a:rPr>
              <a:t>uniform </a:t>
            </a:r>
            <a:r>
              <a:rPr sz="1100" dirty="0">
                <a:latin typeface="Georgia"/>
                <a:cs typeface="Georgia"/>
              </a:rPr>
              <a:t>policy,</a:t>
            </a:r>
            <a:r>
              <a:rPr sz="1100" spc="-15" dirty="0">
                <a:latin typeface="Georgia"/>
                <a:cs typeface="Georgia"/>
              </a:rPr>
              <a:t> </a:t>
            </a:r>
            <a:r>
              <a:rPr sz="1100" dirty="0">
                <a:latin typeface="Georgia"/>
                <a:cs typeface="Georgia"/>
              </a:rPr>
              <a:t>while</a:t>
            </a:r>
            <a:r>
              <a:rPr sz="1100" spc="-15" dirty="0">
                <a:latin typeface="Georgia"/>
                <a:cs typeface="Georgia"/>
              </a:rPr>
              <a:t> </a:t>
            </a:r>
            <a:r>
              <a:rPr sz="1100" spc="-10" dirty="0">
                <a:latin typeface="Georgia"/>
                <a:cs typeface="Georgia"/>
              </a:rPr>
              <a:t>regulators</a:t>
            </a:r>
            <a:r>
              <a:rPr sz="1100" spc="-15" dirty="0">
                <a:latin typeface="Georgia"/>
                <a:cs typeface="Georgia"/>
              </a:rPr>
              <a:t> </a:t>
            </a:r>
            <a:r>
              <a:rPr sz="1100" dirty="0">
                <a:latin typeface="Georgia"/>
                <a:cs typeface="Georgia"/>
              </a:rPr>
              <a:t>still</a:t>
            </a:r>
            <a:r>
              <a:rPr sz="1100" spc="-15" dirty="0">
                <a:latin typeface="Georgia"/>
                <a:cs typeface="Georgia"/>
              </a:rPr>
              <a:t> </a:t>
            </a:r>
            <a:r>
              <a:rPr sz="1100" dirty="0">
                <a:latin typeface="Georgia"/>
                <a:cs typeface="Georgia"/>
              </a:rPr>
              <a:t>find</a:t>
            </a:r>
            <a:r>
              <a:rPr sz="1100" spc="-15" dirty="0">
                <a:latin typeface="Georgia"/>
                <a:cs typeface="Georgia"/>
              </a:rPr>
              <a:t> </a:t>
            </a:r>
            <a:r>
              <a:rPr sz="1100" spc="-20" dirty="0">
                <a:latin typeface="Georgia"/>
                <a:cs typeface="Georgia"/>
              </a:rPr>
              <a:t>welfare</a:t>
            </a:r>
            <a:r>
              <a:rPr sz="1100" spc="-15" dirty="0">
                <a:latin typeface="Georgia"/>
                <a:cs typeface="Georgia"/>
              </a:rPr>
              <a:t> </a:t>
            </a:r>
            <a:r>
              <a:rPr sz="1100" dirty="0">
                <a:latin typeface="Georgia"/>
                <a:cs typeface="Georgia"/>
              </a:rPr>
              <a:t>gains</a:t>
            </a:r>
            <a:r>
              <a:rPr sz="1100" spc="-15" dirty="0">
                <a:latin typeface="Georgia"/>
                <a:cs typeface="Georgia"/>
              </a:rPr>
              <a:t> </a:t>
            </a:r>
            <a:r>
              <a:rPr sz="1100" dirty="0">
                <a:latin typeface="Georgia"/>
                <a:cs typeface="Georgia"/>
              </a:rPr>
              <a:t>from</a:t>
            </a:r>
            <a:r>
              <a:rPr sz="1100" spc="-10" dirty="0">
                <a:latin typeface="Georgia"/>
                <a:cs typeface="Georgia"/>
              </a:rPr>
              <a:t> introducing type-</a:t>
            </a:r>
            <a:r>
              <a:rPr sz="1100" spc="-25" dirty="0">
                <a:latin typeface="Georgia"/>
                <a:cs typeface="Georgia"/>
              </a:rPr>
              <a:t>dependent</a:t>
            </a:r>
            <a:r>
              <a:rPr sz="1100" spc="-15" dirty="0">
                <a:latin typeface="Georgia"/>
                <a:cs typeface="Georgia"/>
              </a:rPr>
              <a:t> </a:t>
            </a:r>
            <a:r>
              <a:rPr sz="1100" dirty="0">
                <a:latin typeface="Georgia"/>
                <a:cs typeface="Georgia"/>
              </a:rPr>
              <a:t>fees.</a:t>
            </a:r>
            <a:r>
              <a:rPr sz="1100" spc="85" dirty="0">
                <a:latin typeface="Georgia"/>
                <a:cs typeface="Georgia"/>
              </a:rPr>
              <a:t> </a:t>
            </a:r>
            <a:r>
              <a:rPr sz="1100" dirty="0">
                <a:latin typeface="Georgia"/>
                <a:cs typeface="Georgia"/>
              </a:rPr>
              <a:t>In</a:t>
            </a:r>
            <a:r>
              <a:rPr sz="1100" spc="-15" dirty="0">
                <a:latin typeface="Georgia"/>
                <a:cs typeface="Georgia"/>
              </a:rPr>
              <a:t> </a:t>
            </a:r>
            <a:r>
              <a:rPr sz="1100" dirty="0">
                <a:latin typeface="Georgia"/>
                <a:cs typeface="Georgia"/>
              </a:rPr>
              <a:t>this</a:t>
            </a:r>
            <a:r>
              <a:rPr sz="1100" spc="-15" dirty="0">
                <a:latin typeface="Georgia"/>
                <a:cs typeface="Georgia"/>
              </a:rPr>
              <a:t> </a:t>
            </a:r>
            <a:r>
              <a:rPr sz="1100" spc="-10" dirty="0">
                <a:latin typeface="Georgia"/>
                <a:cs typeface="Georgia"/>
              </a:rPr>
              <a:t>case, </a:t>
            </a:r>
            <a:r>
              <a:rPr sz="1100" dirty="0">
                <a:latin typeface="Georgia"/>
                <a:cs typeface="Georgia"/>
              </a:rPr>
              <a:t>the</a:t>
            </a:r>
            <a:r>
              <a:rPr sz="1100" spc="10" dirty="0">
                <a:latin typeface="Georgia"/>
                <a:cs typeface="Georgia"/>
              </a:rPr>
              <a:t> </a:t>
            </a:r>
            <a:r>
              <a:rPr sz="1100" spc="-30" dirty="0">
                <a:latin typeface="Georgia"/>
                <a:cs typeface="Georgia"/>
              </a:rPr>
              <a:t>preferences</a:t>
            </a:r>
            <a:r>
              <a:rPr sz="1100" spc="15" dirty="0">
                <a:latin typeface="Georgia"/>
                <a:cs typeface="Georgia"/>
              </a:rPr>
              <a:t> </a:t>
            </a:r>
            <a:r>
              <a:rPr sz="1100" dirty="0">
                <a:latin typeface="Georgia"/>
                <a:cs typeface="Georgia"/>
              </a:rPr>
              <a:t>of</a:t>
            </a:r>
            <a:r>
              <a:rPr sz="1100" spc="15" dirty="0">
                <a:latin typeface="Georgia"/>
                <a:cs typeface="Georgia"/>
              </a:rPr>
              <a:t> </a:t>
            </a:r>
            <a:r>
              <a:rPr sz="1100" spc="-25" dirty="0">
                <a:latin typeface="Georgia"/>
                <a:cs typeface="Georgia"/>
              </a:rPr>
              <a:t>firms</a:t>
            </a:r>
            <a:r>
              <a:rPr sz="1100" spc="15" dirty="0">
                <a:latin typeface="Georgia"/>
                <a:cs typeface="Georgia"/>
              </a:rPr>
              <a:t> </a:t>
            </a:r>
            <a:r>
              <a:rPr sz="1100" dirty="0">
                <a:latin typeface="Georgia"/>
                <a:cs typeface="Georgia"/>
              </a:rPr>
              <a:t>and</a:t>
            </a:r>
            <a:r>
              <a:rPr sz="1100" spc="15" dirty="0">
                <a:latin typeface="Georgia"/>
                <a:cs typeface="Georgia"/>
              </a:rPr>
              <a:t> </a:t>
            </a:r>
            <a:r>
              <a:rPr sz="1100" spc="-10" dirty="0">
                <a:latin typeface="Georgia"/>
                <a:cs typeface="Georgia"/>
              </a:rPr>
              <a:t>regulator</a:t>
            </a:r>
            <a:r>
              <a:rPr sz="1100" spc="15" dirty="0">
                <a:latin typeface="Georgia"/>
                <a:cs typeface="Georgia"/>
              </a:rPr>
              <a:t> </a:t>
            </a:r>
            <a:r>
              <a:rPr sz="1100" spc="-20" dirty="0">
                <a:latin typeface="Georgia"/>
                <a:cs typeface="Georgia"/>
              </a:rPr>
              <a:t>become</a:t>
            </a:r>
            <a:r>
              <a:rPr sz="1100" spc="15" dirty="0">
                <a:latin typeface="Georgia"/>
                <a:cs typeface="Georgia"/>
              </a:rPr>
              <a:t> </a:t>
            </a:r>
            <a:r>
              <a:rPr sz="1100" spc="-25" dirty="0">
                <a:latin typeface="Georgia"/>
                <a:cs typeface="Georgia"/>
              </a:rPr>
              <a:t>misaligned</a:t>
            </a:r>
            <a:r>
              <a:rPr sz="1100" spc="15" dirty="0">
                <a:latin typeface="Georgia"/>
                <a:cs typeface="Georgia"/>
              </a:rPr>
              <a:t> </a:t>
            </a:r>
            <a:r>
              <a:rPr sz="1100" spc="-10" dirty="0">
                <a:latin typeface="Georgia"/>
                <a:cs typeface="Georgia"/>
              </a:rPr>
              <a:t>over</a:t>
            </a:r>
            <a:r>
              <a:rPr sz="1100" spc="15" dirty="0">
                <a:latin typeface="Georgia"/>
                <a:cs typeface="Georgia"/>
              </a:rPr>
              <a:t> </a:t>
            </a:r>
            <a:r>
              <a:rPr sz="1100" spc="-10" dirty="0">
                <a:latin typeface="Georgia"/>
                <a:cs typeface="Georgia"/>
              </a:rPr>
              <a:t>policy.</a:t>
            </a:r>
            <a:endParaRPr lang="en-US" sz="1100" spc="-10" dirty="0">
              <a:latin typeface="Georgia"/>
              <a:cs typeface="Georgia"/>
            </a:endParaRPr>
          </a:p>
          <a:p>
            <a:pPr marL="50800" marR="44450" indent="214629" algn="just">
              <a:lnSpc>
                <a:spcPct val="124200"/>
              </a:lnSpc>
            </a:pPr>
            <a:endParaRPr lang="en-US" sz="1100" spc="-10" dirty="0">
              <a:latin typeface="Georgia"/>
              <a:cs typeface="Georgia"/>
            </a:endParaRPr>
          </a:p>
          <a:p>
            <a:pPr marL="50800" marR="44450" indent="214629" algn="just">
              <a:lnSpc>
                <a:spcPct val="124200"/>
              </a:lnSpc>
            </a:pPr>
            <a:endParaRPr lang="en-US" sz="1100" spc="-10" dirty="0">
              <a:latin typeface="Georgia"/>
              <a:cs typeface="Georgia"/>
            </a:endParaRPr>
          </a:p>
          <a:p>
            <a:pPr marL="50800" marR="44450" indent="214629" algn="just">
              <a:lnSpc>
                <a:spcPct val="124200"/>
              </a:lnSpc>
            </a:pPr>
            <a:endParaRPr sz="1100" dirty="0">
              <a:latin typeface="Georgia"/>
              <a:cs typeface="Georgia"/>
            </a:endParaRPr>
          </a:p>
          <a:p>
            <a:pPr marL="50800" marR="43815" indent="214629" algn="just">
              <a:lnSpc>
                <a:spcPct val="124200"/>
              </a:lnSpc>
            </a:pPr>
            <a:r>
              <a:rPr sz="1100" b="1" spc="-25" dirty="0">
                <a:latin typeface="Georgia"/>
                <a:cs typeface="Georgia"/>
              </a:rPr>
              <a:t>Further</a:t>
            </a:r>
            <a:r>
              <a:rPr sz="1100" b="1" spc="-15" dirty="0">
                <a:latin typeface="Georgia"/>
                <a:cs typeface="Georgia"/>
              </a:rPr>
              <a:t> </a:t>
            </a:r>
            <a:r>
              <a:rPr sz="1100" b="1" spc="-20" dirty="0">
                <a:latin typeface="Georgia"/>
                <a:cs typeface="Georgia"/>
              </a:rPr>
              <a:t>Research.</a:t>
            </a:r>
            <a:endParaRPr lang="en-US" sz="1100" b="1" spc="-20" dirty="0">
              <a:latin typeface="Georgia"/>
              <a:cs typeface="Georgia"/>
            </a:endParaRPr>
          </a:p>
          <a:p>
            <a:pPr marL="50800" marR="43815" indent="214629" algn="just">
              <a:lnSpc>
                <a:spcPct val="124200"/>
              </a:lnSpc>
            </a:pPr>
            <a:endParaRPr lang="en-US" sz="1100" b="1" spc="-20" dirty="0">
              <a:latin typeface="Georgia"/>
              <a:cs typeface="Georgia"/>
            </a:endParaRPr>
          </a:p>
          <a:p>
            <a:pPr marL="50800" marR="43815" indent="214629" algn="just">
              <a:lnSpc>
                <a:spcPct val="124200"/>
              </a:lnSpc>
            </a:pPr>
            <a:r>
              <a:rPr sz="1100" b="1" spc="60" dirty="0">
                <a:latin typeface="Georgia"/>
                <a:cs typeface="Georgia"/>
              </a:rPr>
              <a:t> </a:t>
            </a:r>
            <a:r>
              <a:rPr sz="1100" dirty="0">
                <a:latin typeface="Georgia"/>
                <a:cs typeface="Georgia"/>
              </a:rPr>
              <a:t>Our</a:t>
            </a:r>
            <a:r>
              <a:rPr sz="1100" spc="-40" dirty="0">
                <a:latin typeface="Georgia"/>
                <a:cs typeface="Georgia"/>
              </a:rPr>
              <a:t> </a:t>
            </a:r>
            <a:r>
              <a:rPr sz="1100" spc="-20" dirty="0">
                <a:latin typeface="Georgia"/>
                <a:cs typeface="Georgia"/>
              </a:rPr>
              <a:t>model</a:t>
            </a:r>
            <a:r>
              <a:rPr sz="1100" spc="-35" dirty="0">
                <a:latin typeface="Georgia"/>
                <a:cs typeface="Georgia"/>
              </a:rPr>
              <a:t> </a:t>
            </a:r>
            <a:r>
              <a:rPr sz="1100" dirty="0">
                <a:latin typeface="Georgia"/>
                <a:cs typeface="Georgia"/>
              </a:rPr>
              <a:t>can</a:t>
            </a:r>
            <a:r>
              <a:rPr sz="1100" spc="-35" dirty="0">
                <a:latin typeface="Georgia"/>
                <a:cs typeface="Georgia"/>
              </a:rPr>
              <a:t> </a:t>
            </a:r>
            <a:r>
              <a:rPr sz="1100" dirty="0">
                <a:latin typeface="Georgia"/>
                <a:cs typeface="Georgia"/>
              </a:rPr>
              <a:t>be</a:t>
            </a:r>
            <a:r>
              <a:rPr sz="1100" spc="-40" dirty="0">
                <a:latin typeface="Georgia"/>
                <a:cs typeface="Georgia"/>
              </a:rPr>
              <a:t> </a:t>
            </a:r>
            <a:r>
              <a:rPr sz="1100" spc="-10" dirty="0">
                <a:latin typeface="Georgia"/>
                <a:cs typeface="Georgia"/>
              </a:rPr>
              <a:t>extended</a:t>
            </a:r>
            <a:r>
              <a:rPr sz="1100" spc="-35" dirty="0">
                <a:latin typeface="Georgia"/>
                <a:cs typeface="Georgia"/>
              </a:rPr>
              <a:t> </a:t>
            </a:r>
            <a:r>
              <a:rPr sz="1100" spc="-10" dirty="0">
                <a:latin typeface="Georgia"/>
                <a:cs typeface="Georgia"/>
              </a:rPr>
              <a:t>along</a:t>
            </a:r>
            <a:r>
              <a:rPr sz="1100" spc="-35" dirty="0">
                <a:latin typeface="Georgia"/>
                <a:cs typeface="Georgia"/>
              </a:rPr>
              <a:t> </a:t>
            </a:r>
            <a:r>
              <a:rPr sz="1100" spc="-25" dirty="0">
                <a:latin typeface="Georgia"/>
                <a:cs typeface="Georgia"/>
              </a:rPr>
              <a:t>different</a:t>
            </a:r>
            <a:r>
              <a:rPr sz="1100" spc="-35" dirty="0">
                <a:latin typeface="Georgia"/>
                <a:cs typeface="Georgia"/>
              </a:rPr>
              <a:t> </a:t>
            </a:r>
            <a:r>
              <a:rPr sz="1100" spc="-20" dirty="0">
                <a:latin typeface="Georgia"/>
                <a:cs typeface="Georgia"/>
              </a:rPr>
              <a:t>dimensions.</a:t>
            </a:r>
            <a:r>
              <a:rPr sz="1100" spc="75" dirty="0">
                <a:latin typeface="Georgia"/>
                <a:cs typeface="Georgia"/>
              </a:rPr>
              <a:t> </a:t>
            </a:r>
            <a:r>
              <a:rPr sz="1100" dirty="0">
                <a:latin typeface="Georgia"/>
                <a:cs typeface="Georgia"/>
              </a:rPr>
              <a:t>First,</a:t>
            </a:r>
            <a:r>
              <a:rPr sz="1100" spc="-30" dirty="0">
                <a:latin typeface="Georgia"/>
                <a:cs typeface="Georgia"/>
              </a:rPr>
              <a:t> </a:t>
            </a:r>
            <a:r>
              <a:rPr sz="1100" dirty="0">
                <a:latin typeface="Georgia"/>
                <a:cs typeface="Georgia"/>
              </a:rPr>
              <a:t>we</a:t>
            </a:r>
            <a:r>
              <a:rPr sz="1100" spc="-35" dirty="0">
                <a:latin typeface="Georgia"/>
                <a:cs typeface="Georgia"/>
              </a:rPr>
              <a:t> </a:t>
            </a:r>
            <a:r>
              <a:rPr sz="1100" spc="-20" dirty="0">
                <a:latin typeface="Georgia"/>
                <a:cs typeface="Georgia"/>
              </a:rPr>
              <a:t>consider </a:t>
            </a:r>
            <a:r>
              <a:rPr sz="1100" dirty="0">
                <a:latin typeface="Georgia"/>
                <a:cs typeface="Georgia"/>
              </a:rPr>
              <a:t>that</a:t>
            </a:r>
            <a:r>
              <a:rPr sz="1100" spc="25" dirty="0">
                <a:latin typeface="Georgia"/>
                <a:cs typeface="Georgia"/>
              </a:rPr>
              <a:t> </a:t>
            </a:r>
            <a:r>
              <a:rPr sz="1100" dirty="0">
                <a:latin typeface="Georgia"/>
                <a:cs typeface="Georgia"/>
              </a:rPr>
              <a:t>R&amp;D</a:t>
            </a:r>
            <a:r>
              <a:rPr sz="1100" spc="25" dirty="0">
                <a:latin typeface="Georgia"/>
                <a:cs typeface="Georgia"/>
              </a:rPr>
              <a:t> </a:t>
            </a:r>
            <a:r>
              <a:rPr sz="1100" spc="-25" dirty="0">
                <a:latin typeface="Georgia"/>
                <a:cs typeface="Georgia"/>
              </a:rPr>
              <a:t>investment</a:t>
            </a:r>
            <a:r>
              <a:rPr sz="1100" spc="25" dirty="0">
                <a:latin typeface="Georgia"/>
                <a:cs typeface="Georgia"/>
              </a:rPr>
              <a:t> </a:t>
            </a:r>
            <a:r>
              <a:rPr sz="1100" dirty="0">
                <a:latin typeface="Georgia"/>
                <a:cs typeface="Georgia"/>
              </a:rPr>
              <a:t>is</a:t>
            </a:r>
            <a:r>
              <a:rPr sz="1100" spc="30" dirty="0">
                <a:latin typeface="Georgia"/>
                <a:cs typeface="Georgia"/>
              </a:rPr>
              <a:t> </a:t>
            </a:r>
            <a:r>
              <a:rPr sz="1100" spc="-25" dirty="0">
                <a:latin typeface="Georgia"/>
                <a:cs typeface="Georgia"/>
              </a:rPr>
              <a:t>deterministic,</a:t>
            </a:r>
            <a:r>
              <a:rPr sz="1100" spc="35" dirty="0">
                <a:latin typeface="Georgia"/>
                <a:cs typeface="Georgia"/>
              </a:rPr>
              <a:t> </a:t>
            </a:r>
            <a:r>
              <a:rPr sz="1100" dirty="0">
                <a:latin typeface="Georgia"/>
                <a:cs typeface="Georgia"/>
              </a:rPr>
              <a:t>but</a:t>
            </a:r>
            <a:r>
              <a:rPr sz="1100" spc="25" dirty="0">
                <a:latin typeface="Georgia"/>
                <a:cs typeface="Georgia"/>
              </a:rPr>
              <a:t> </a:t>
            </a:r>
            <a:r>
              <a:rPr sz="1100" dirty="0">
                <a:latin typeface="Georgia"/>
                <a:cs typeface="Georgia"/>
              </a:rPr>
              <a:t>a</a:t>
            </a:r>
            <a:r>
              <a:rPr sz="1100" spc="20" dirty="0">
                <a:latin typeface="Georgia"/>
                <a:cs typeface="Georgia"/>
              </a:rPr>
              <a:t> </a:t>
            </a:r>
            <a:r>
              <a:rPr sz="1100" spc="-25" dirty="0">
                <a:latin typeface="Georgia"/>
                <a:cs typeface="Georgia"/>
              </a:rPr>
              <a:t>different</a:t>
            </a:r>
            <a:r>
              <a:rPr sz="1100" spc="30" dirty="0">
                <a:latin typeface="Georgia"/>
                <a:cs typeface="Georgia"/>
              </a:rPr>
              <a:t> </a:t>
            </a:r>
            <a:r>
              <a:rPr sz="1100" dirty="0">
                <a:latin typeface="Georgia"/>
                <a:cs typeface="Georgia"/>
              </a:rPr>
              <a:t>setting</a:t>
            </a:r>
            <a:r>
              <a:rPr sz="1100" spc="25" dirty="0">
                <a:latin typeface="Georgia"/>
                <a:cs typeface="Georgia"/>
              </a:rPr>
              <a:t> </a:t>
            </a:r>
            <a:r>
              <a:rPr sz="1100" spc="-10" dirty="0">
                <a:latin typeface="Georgia"/>
                <a:cs typeface="Georgia"/>
              </a:rPr>
              <a:t>could</a:t>
            </a:r>
            <a:r>
              <a:rPr sz="1100" spc="25" dirty="0">
                <a:latin typeface="Georgia"/>
                <a:cs typeface="Georgia"/>
              </a:rPr>
              <a:t> </a:t>
            </a:r>
            <a:r>
              <a:rPr sz="1100" spc="-30" dirty="0">
                <a:latin typeface="Georgia"/>
                <a:cs typeface="Georgia"/>
              </a:rPr>
              <a:t>assume</a:t>
            </a:r>
            <a:r>
              <a:rPr sz="1100" spc="20" dirty="0">
                <a:latin typeface="Georgia"/>
                <a:cs typeface="Georgia"/>
              </a:rPr>
              <a:t> </a:t>
            </a:r>
            <a:r>
              <a:rPr sz="1100" dirty="0">
                <a:latin typeface="Georgia"/>
                <a:cs typeface="Georgia"/>
              </a:rPr>
              <a:t>that</a:t>
            </a:r>
            <a:r>
              <a:rPr sz="1100" spc="30" dirty="0">
                <a:latin typeface="Georgia"/>
                <a:cs typeface="Georgia"/>
              </a:rPr>
              <a:t> </a:t>
            </a:r>
            <a:r>
              <a:rPr sz="1100" spc="-20" dirty="0">
                <a:latin typeface="Georgia"/>
                <a:cs typeface="Georgia"/>
              </a:rPr>
              <a:t>firm</a:t>
            </a:r>
            <a:r>
              <a:rPr sz="1100" spc="25" dirty="0">
                <a:latin typeface="Georgia"/>
                <a:cs typeface="Georgia"/>
              </a:rPr>
              <a:t> </a:t>
            </a:r>
            <a:r>
              <a:rPr sz="1100" i="1" dirty="0">
                <a:latin typeface="Georgia"/>
                <a:cs typeface="Georgia"/>
              </a:rPr>
              <a:t>i</a:t>
            </a:r>
            <a:r>
              <a:rPr sz="1100" dirty="0">
                <a:latin typeface="Georgia"/>
                <a:cs typeface="Georgia"/>
              </a:rPr>
              <a:t>’s</a:t>
            </a:r>
            <a:r>
              <a:rPr sz="1100" spc="25" dirty="0">
                <a:latin typeface="Georgia"/>
                <a:cs typeface="Georgia"/>
              </a:rPr>
              <a:t> </a:t>
            </a:r>
            <a:r>
              <a:rPr sz="1100" spc="-10" dirty="0">
                <a:latin typeface="Georgia"/>
                <a:cs typeface="Georgia"/>
              </a:rPr>
              <a:t>investment </a:t>
            </a:r>
            <a:r>
              <a:rPr sz="1100" i="1" dirty="0">
                <a:latin typeface="Georgia"/>
                <a:cs typeface="Georgia"/>
              </a:rPr>
              <a:t>z</a:t>
            </a:r>
            <a:r>
              <a:rPr sz="1200" i="1" baseline="-10416" dirty="0">
                <a:latin typeface="Georgia"/>
                <a:cs typeface="Georgia"/>
              </a:rPr>
              <a:t>i</a:t>
            </a:r>
            <a:r>
              <a:rPr sz="1200" i="1" spc="284" baseline="-10416" dirty="0">
                <a:latin typeface="Georgia"/>
                <a:cs typeface="Georgia"/>
              </a:rPr>
              <a:t> </a:t>
            </a:r>
            <a:r>
              <a:rPr sz="1100" dirty="0">
                <a:latin typeface="Georgia"/>
                <a:cs typeface="Georgia"/>
              </a:rPr>
              <a:t>is</a:t>
            </a:r>
            <a:r>
              <a:rPr sz="1100" spc="90" dirty="0">
                <a:latin typeface="Georgia"/>
                <a:cs typeface="Georgia"/>
              </a:rPr>
              <a:t> </a:t>
            </a:r>
            <a:r>
              <a:rPr sz="1100" dirty="0">
                <a:latin typeface="Georgia"/>
                <a:cs typeface="Georgia"/>
              </a:rPr>
              <a:t>succesful</a:t>
            </a:r>
            <a:r>
              <a:rPr sz="1100" spc="85" dirty="0">
                <a:latin typeface="Georgia"/>
                <a:cs typeface="Georgia"/>
              </a:rPr>
              <a:t> </a:t>
            </a:r>
            <a:r>
              <a:rPr sz="1100" dirty="0">
                <a:latin typeface="Georgia"/>
                <a:cs typeface="Georgia"/>
              </a:rPr>
              <a:t>with</a:t>
            </a:r>
            <a:r>
              <a:rPr sz="1100" spc="90" dirty="0">
                <a:latin typeface="Georgia"/>
                <a:cs typeface="Georgia"/>
              </a:rPr>
              <a:t> </a:t>
            </a:r>
            <a:r>
              <a:rPr sz="1100" dirty="0">
                <a:latin typeface="Georgia"/>
                <a:cs typeface="Georgia"/>
              </a:rPr>
              <a:t>a</a:t>
            </a:r>
            <a:r>
              <a:rPr sz="1100" spc="85" dirty="0">
                <a:latin typeface="Georgia"/>
                <a:cs typeface="Georgia"/>
              </a:rPr>
              <a:t> </a:t>
            </a:r>
            <a:r>
              <a:rPr sz="1100" dirty="0">
                <a:latin typeface="Georgia"/>
                <a:cs typeface="Georgia"/>
              </a:rPr>
              <a:t>positive</a:t>
            </a:r>
            <a:r>
              <a:rPr sz="1100" spc="90" dirty="0">
                <a:latin typeface="Georgia"/>
                <a:cs typeface="Georgia"/>
              </a:rPr>
              <a:t> </a:t>
            </a:r>
            <a:r>
              <a:rPr sz="1100" dirty="0">
                <a:latin typeface="Georgia"/>
                <a:cs typeface="Georgia"/>
              </a:rPr>
              <a:t>probability,</a:t>
            </a:r>
            <a:r>
              <a:rPr sz="1100" spc="105" dirty="0">
                <a:latin typeface="Georgia"/>
                <a:cs typeface="Georgia"/>
              </a:rPr>
              <a:t> </a:t>
            </a:r>
            <a:r>
              <a:rPr sz="1100" dirty="0">
                <a:latin typeface="Georgia"/>
                <a:cs typeface="Georgia"/>
              </a:rPr>
              <a:t>affecting</a:t>
            </a:r>
            <a:r>
              <a:rPr sz="1100" spc="90" dirty="0">
                <a:latin typeface="Georgia"/>
                <a:cs typeface="Georgia"/>
              </a:rPr>
              <a:t> </a:t>
            </a:r>
            <a:r>
              <a:rPr sz="1100" dirty="0">
                <a:latin typeface="Georgia"/>
                <a:cs typeface="Georgia"/>
              </a:rPr>
              <a:t>the</a:t>
            </a:r>
            <a:r>
              <a:rPr sz="1100" spc="85" dirty="0">
                <a:latin typeface="Georgia"/>
                <a:cs typeface="Georgia"/>
              </a:rPr>
              <a:t> </a:t>
            </a:r>
            <a:r>
              <a:rPr sz="1100" spc="-20" dirty="0">
                <a:latin typeface="Georgia"/>
                <a:cs typeface="Georgia"/>
              </a:rPr>
              <a:t>difference</a:t>
            </a:r>
            <a:r>
              <a:rPr sz="1100" spc="90" dirty="0">
                <a:latin typeface="Georgia"/>
                <a:cs typeface="Georgia"/>
              </a:rPr>
              <a:t> </a:t>
            </a:r>
            <a:r>
              <a:rPr sz="1100" dirty="0">
                <a:latin typeface="Georgia"/>
                <a:cs typeface="Georgia"/>
              </a:rPr>
              <a:t>in</a:t>
            </a:r>
            <a:r>
              <a:rPr sz="1100" spc="85" dirty="0">
                <a:latin typeface="Georgia"/>
                <a:cs typeface="Georgia"/>
              </a:rPr>
              <a:t> </a:t>
            </a:r>
            <a:r>
              <a:rPr sz="1100" spc="-10" dirty="0">
                <a:latin typeface="Georgia"/>
                <a:cs typeface="Georgia"/>
              </a:rPr>
              <a:t>emission</a:t>
            </a:r>
            <a:r>
              <a:rPr sz="1100" spc="90" dirty="0">
                <a:latin typeface="Georgia"/>
                <a:cs typeface="Georgia"/>
              </a:rPr>
              <a:t> </a:t>
            </a:r>
            <a:r>
              <a:rPr sz="1100" dirty="0">
                <a:latin typeface="Georgia"/>
                <a:cs typeface="Georgia"/>
              </a:rPr>
              <a:t>fees</a:t>
            </a:r>
            <a:r>
              <a:rPr sz="1100" spc="85" dirty="0">
                <a:latin typeface="Georgia"/>
                <a:cs typeface="Georgia"/>
              </a:rPr>
              <a:t> </a:t>
            </a:r>
            <a:r>
              <a:rPr sz="1100" dirty="0">
                <a:latin typeface="Georgia"/>
                <a:cs typeface="Georgia"/>
              </a:rPr>
              <a:t>across</a:t>
            </a:r>
            <a:r>
              <a:rPr sz="1100" spc="85" dirty="0">
                <a:latin typeface="Georgia"/>
                <a:cs typeface="Georgia"/>
              </a:rPr>
              <a:t> </a:t>
            </a:r>
            <a:r>
              <a:rPr sz="1100" spc="-10" dirty="0">
                <a:latin typeface="Georgia"/>
                <a:cs typeface="Georgia"/>
              </a:rPr>
              <a:t>policy regimes.</a:t>
            </a:r>
            <a:r>
              <a:rPr sz="1100" spc="120" dirty="0">
                <a:latin typeface="Georgia"/>
                <a:cs typeface="Georgia"/>
              </a:rPr>
              <a:t> </a:t>
            </a:r>
            <a:r>
              <a:rPr sz="1100" spc="-20" dirty="0">
                <a:latin typeface="Georgia"/>
                <a:cs typeface="Georgia"/>
              </a:rPr>
              <a:t>Second,</a:t>
            </a:r>
            <a:r>
              <a:rPr sz="1100" dirty="0">
                <a:latin typeface="Georgia"/>
                <a:cs typeface="Georgia"/>
              </a:rPr>
              <a:t> </a:t>
            </a:r>
            <a:r>
              <a:rPr sz="1100" spc="-10" dirty="0">
                <a:latin typeface="Georgia"/>
                <a:cs typeface="Georgia"/>
              </a:rPr>
              <a:t>we </a:t>
            </a:r>
            <a:r>
              <a:rPr sz="1100" spc="-30" dirty="0">
                <a:latin typeface="Georgia"/>
                <a:cs typeface="Georgia"/>
              </a:rPr>
              <a:t>consider</a:t>
            </a:r>
            <a:r>
              <a:rPr sz="1100" spc="-10" dirty="0">
                <a:latin typeface="Georgia"/>
                <a:cs typeface="Georgia"/>
              </a:rPr>
              <a:t> </a:t>
            </a:r>
            <a:r>
              <a:rPr sz="1100" dirty="0">
                <a:latin typeface="Georgia"/>
                <a:cs typeface="Georgia"/>
              </a:rPr>
              <a:t>that</a:t>
            </a:r>
            <a:r>
              <a:rPr sz="1100" spc="-10" dirty="0">
                <a:latin typeface="Georgia"/>
                <a:cs typeface="Georgia"/>
              </a:rPr>
              <a:t> </a:t>
            </a:r>
            <a:r>
              <a:rPr sz="1100" dirty="0">
                <a:latin typeface="Georgia"/>
                <a:cs typeface="Georgia"/>
              </a:rPr>
              <a:t>every</a:t>
            </a:r>
            <a:r>
              <a:rPr sz="1100" spc="-15" dirty="0">
                <a:latin typeface="Georgia"/>
                <a:cs typeface="Georgia"/>
              </a:rPr>
              <a:t> </a:t>
            </a:r>
            <a:r>
              <a:rPr sz="1100" spc="-25" dirty="0">
                <a:latin typeface="Georgia"/>
                <a:cs typeface="Georgia"/>
              </a:rPr>
              <a:t>firm</a:t>
            </a:r>
            <a:r>
              <a:rPr sz="1100" spc="-10" dirty="0">
                <a:latin typeface="Georgia"/>
                <a:cs typeface="Georgia"/>
              </a:rPr>
              <a:t> </a:t>
            </a:r>
            <a:r>
              <a:rPr sz="1100" spc="-20" dirty="0">
                <a:latin typeface="Georgia"/>
                <a:cs typeface="Georgia"/>
              </a:rPr>
              <a:t>benefits</a:t>
            </a:r>
            <a:r>
              <a:rPr sz="1100" spc="-10" dirty="0">
                <a:latin typeface="Georgia"/>
                <a:cs typeface="Georgia"/>
              </a:rPr>
              <a:t> </a:t>
            </a:r>
            <a:r>
              <a:rPr sz="1100" spc="-20" dirty="0">
                <a:latin typeface="Georgia"/>
                <a:cs typeface="Georgia"/>
              </a:rPr>
              <a:t>from</a:t>
            </a:r>
            <a:r>
              <a:rPr sz="1100" spc="-10" dirty="0">
                <a:latin typeface="Georgia"/>
                <a:cs typeface="Georgia"/>
              </a:rPr>
              <a:t> </a:t>
            </a:r>
            <a:r>
              <a:rPr sz="1100" dirty="0">
                <a:latin typeface="Georgia"/>
                <a:cs typeface="Georgia"/>
              </a:rPr>
              <a:t>its</a:t>
            </a:r>
            <a:r>
              <a:rPr sz="1100" spc="-10" dirty="0">
                <a:latin typeface="Georgia"/>
                <a:cs typeface="Georgia"/>
              </a:rPr>
              <a:t> </a:t>
            </a:r>
            <a:r>
              <a:rPr sz="1100" spc="-35" dirty="0">
                <a:latin typeface="Georgia"/>
                <a:cs typeface="Georgia"/>
              </a:rPr>
              <a:t>own</a:t>
            </a:r>
            <a:r>
              <a:rPr sz="1100" spc="-10" dirty="0">
                <a:latin typeface="Georgia"/>
                <a:cs typeface="Georgia"/>
              </a:rPr>
              <a:t> </a:t>
            </a:r>
            <a:r>
              <a:rPr sz="1100" dirty="0">
                <a:latin typeface="Georgia"/>
                <a:cs typeface="Georgia"/>
              </a:rPr>
              <a:t>R&amp;D</a:t>
            </a:r>
            <a:r>
              <a:rPr sz="1100" spc="-10" dirty="0">
                <a:latin typeface="Georgia"/>
                <a:cs typeface="Georgia"/>
              </a:rPr>
              <a:t> </a:t>
            </a:r>
            <a:r>
              <a:rPr sz="1100" spc="-25" dirty="0">
                <a:latin typeface="Georgia"/>
                <a:cs typeface="Georgia"/>
              </a:rPr>
              <a:t>investment,</a:t>
            </a:r>
            <a:r>
              <a:rPr sz="1100" dirty="0">
                <a:latin typeface="Georgia"/>
                <a:cs typeface="Georgia"/>
              </a:rPr>
              <a:t> and</a:t>
            </a:r>
            <a:r>
              <a:rPr sz="1100" spc="-15" dirty="0">
                <a:latin typeface="Georgia"/>
                <a:cs typeface="Georgia"/>
              </a:rPr>
              <a:t> </a:t>
            </a:r>
            <a:r>
              <a:rPr sz="1100" dirty="0">
                <a:latin typeface="Georgia"/>
                <a:cs typeface="Georgia"/>
              </a:rPr>
              <a:t>a</a:t>
            </a:r>
            <a:r>
              <a:rPr sz="1100" spc="-10" dirty="0">
                <a:latin typeface="Georgia"/>
                <a:cs typeface="Georgia"/>
              </a:rPr>
              <a:t> </a:t>
            </a:r>
            <a:r>
              <a:rPr sz="1100" spc="-25" dirty="0">
                <a:latin typeface="Georgia"/>
                <a:cs typeface="Georgia"/>
              </a:rPr>
              <a:t>share</a:t>
            </a:r>
            <a:r>
              <a:rPr sz="1100" spc="-10" dirty="0">
                <a:latin typeface="Georgia"/>
                <a:cs typeface="Georgia"/>
              </a:rPr>
              <a:t> </a:t>
            </a:r>
            <a:r>
              <a:rPr sz="1100" spc="-25" dirty="0">
                <a:latin typeface="Georgia"/>
                <a:cs typeface="Georgia"/>
              </a:rPr>
              <a:t>of </a:t>
            </a:r>
            <a:r>
              <a:rPr sz="1100" dirty="0">
                <a:latin typeface="Georgia"/>
                <a:cs typeface="Georgia"/>
              </a:rPr>
              <a:t>its</a:t>
            </a:r>
            <a:r>
              <a:rPr sz="1100" spc="-35" dirty="0">
                <a:latin typeface="Georgia"/>
                <a:cs typeface="Georgia"/>
              </a:rPr>
              <a:t> </a:t>
            </a:r>
            <a:r>
              <a:rPr sz="1100" spc="-10" dirty="0">
                <a:latin typeface="Georgia"/>
                <a:cs typeface="Georgia"/>
              </a:rPr>
              <a:t>rival’s</a:t>
            </a:r>
            <a:r>
              <a:rPr sz="1100" spc="-20" dirty="0">
                <a:latin typeface="Georgia"/>
                <a:cs typeface="Georgia"/>
              </a:rPr>
              <a:t> </a:t>
            </a:r>
            <a:r>
              <a:rPr sz="1100" spc="-30" dirty="0">
                <a:latin typeface="Georgia"/>
                <a:cs typeface="Georgia"/>
              </a:rPr>
              <a:t>(spillover</a:t>
            </a:r>
            <a:r>
              <a:rPr sz="1100" spc="-25" dirty="0">
                <a:latin typeface="Georgia"/>
                <a:cs typeface="Georgia"/>
              </a:rPr>
              <a:t> </a:t>
            </a:r>
            <a:r>
              <a:rPr sz="1100" dirty="0">
                <a:latin typeface="Georgia"/>
                <a:cs typeface="Georgia"/>
              </a:rPr>
              <a:t>effect).</a:t>
            </a:r>
            <a:r>
              <a:rPr sz="1100" spc="170" dirty="0">
                <a:latin typeface="Georgia"/>
                <a:cs typeface="Georgia"/>
              </a:rPr>
              <a:t> </a:t>
            </a:r>
            <a:r>
              <a:rPr sz="1100" spc="-40" dirty="0">
                <a:latin typeface="Georgia"/>
                <a:cs typeface="Georgia"/>
              </a:rPr>
              <a:t>However,</a:t>
            </a:r>
            <a:r>
              <a:rPr sz="1100" dirty="0">
                <a:latin typeface="Georgia"/>
                <a:cs typeface="Georgia"/>
              </a:rPr>
              <a:t> </a:t>
            </a:r>
            <a:r>
              <a:rPr sz="1100" spc="-20" dirty="0">
                <a:latin typeface="Georgia"/>
                <a:cs typeface="Georgia"/>
              </a:rPr>
              <a:t>abatement patents</a:t>
            </a:r>
            <a:r>
              <a:rPr sz="1100" spc="-25" dirty="0">
                <a:latin typeface="Georgia"/>
                <a:cs typeface="Georgia"/>
              </a:rPr>
              <a:t> could</a:t>
            </a:r>
            <a:r>
              <a:rPr sz="1100" spc="-20" dirty="0">
                <a:latin typeface="Georgia"/>
                <a:cs typeface="Georgia"/>
              </a:rPr>
              <a:t> </a:t>
            </a:r>
            <a:r>
              <a:rPr sz="1100" spc="-35" dirty="0">
                <a:latin typeface="Georgia"/>
                <a:cs typeface="Georgia"/>
              </a:rPr>
              <a:t>follow</a:t>
            </a:r>
            <a:r>
              <a:rPr sz="1100" spc="-20" dirty="0">
                <a:latin typeface="Georgia"/>
                <a:cs typeface="Georgia"/>
              </a:rPr>
              <a:t> </a:t>
            </a:r>
            <a:r>
              <a:rPr sz="1100" spc="-10" dirty="0">
                <a:latin typeface="Georgia"/>
                <a:cs typeface="Georgia"/>
              </a:rPr>
              <a:t>an</a:t>
            </a:r>
            <a:r>
              <a:rPr sz="1100" spc="-25" dirty="0">
                <a:latin typeface="Georgia"/>
                <a:cs typeface="Georgia"/>
              </a:rPr>
              <a:t> </a:t>
            </a:r>
            <a:r>
              <a:rPr sz="1100" dirty="0">
                <a:latin typeface="Georgia"/>
                <a:cs typeface="Georgia"/>
              </a:rPr>
              <a:t>R&amp;D</a:t>
            </a:r>
            <a:r>
              <a:rPr sz="1100" spc="-20" dirty="0">
                <a:latin typeface="Georgia"/>
                <a:cs typeface="Georgia"/>
              </a:rPr>
              <a:t> </a:t>
            </a:r>
            <a:r>
              <a:rPr sz="1100" spc="-30" dirty="0">
                <a:latin typeface="Georgia"/>
                <a:cs typeface="Georgia"/>
              </a:rPr>
              <a:t>tournament</a:t>
            </a:r>
            <a:r>
              <a:rPr sz="1100" spc="-20" dirty="0">
                <a:latin typeface="Georgia"/>
                <a:cs typeface="Georgia"/>
              </a:rPr>
              <a:t> </a:t>
            </a:r>
            <a:r>
              <a:rPr sz="1100" spc="-10" dirty="0">
                <a:latin typeface="Georgia"/>
                <a:cs typeface="Georgia"/>
              </a:rPr>
              <a:t>structure, </a:t>
            </a:r>
            <a:r>
              <a:rPr sz="1100" dirty="0">
                <a:latin typeface="Georgia"/>
                <a:cs typeface="Georgia"/>
              </a:rPr>
              <a:t>as</a:t>
            </a:r>
            <a:r>
              <a:rPr sz="1100" spc="5" dirty="0">
                <a:latin typeface="Georgia"/>
                <a:cs typeface="Georgia"/>
              </a:rPr>
              <a:t> </a:t>
            </a:r>
            <a:r>
              <a:rPr sz="1100" dirty="0">
                <a:latin typeface="Georgia"/>
                <a:cs typeface="Georgia"/>
              </a:rPr>
              <a:t>in</a:t>
            </a:r>
            <a:r>
              <a:rPr sz="1100" spc="10" dirty="0">
                <a:latin typeface="Georgia"/>
                <a:cs typeface="Georgia"/>
              </a:rPr>
              <a:t> </a:t>
            </a:r>
            <a:r>
              <a:rPr sz="1100" dirty="0">
                <a:latin typeface="Georgia"/>
                <a:cs typeface="Georgia"/>
              </a:rPr>
              <a:t>Lazear</a:t>
            </a:r>
            <a:r>
              <a:rPr sz="1100" spc="10" dirty="0">
                <a:latin typeface="Georgia"/>
                <a:cs typeface="Georgia"/>
              </a:rPr>
              <a:t> </a:t>
            </a:r>
            <a:r>
              <a:rPr sz="1100" dirty="0">
                <a:latin typeface="Georgia"/>
                <a:cs typeface="Georgia"/>
              </a:rPr>
              <a:t>and</a:t>
            </a:r>
            <a:r>
              <a:rPr sz="1100" spc="10" dirty="0">
                <a:latin typeface="Georgia"/>
                <a:cs typeface="Georgia"/>
              </a:rPr>
              <a:t> </a:t>
            </a:r>
            <a:r>
              <a:rPr sz="1100" spc="-10" dirty="0">
                <a:latin typeface="Georgia"/>
                <a:cs typeface="Georgia"/>
              </a:rPr>
              <a:t>Rosen</a:t>
            </a:r>
            <a:r>
              <a:rPr sz="1100" spc="5" dirty="0">
                <a:latin typeface="Georgia"/>
                <a:cs typeface="Georgia"/>
              </a:rPr>
              <a:t> </a:t>
            </a:r>
            <a:r>
              <a:rPr sz="1100" dirty="0">
                <a:latin typeface="Georgia"/>
                <a:cs typeface="Georgia"/>
              </a:rPr>
              <a:t>(1981)</a:t>
            </a:r>
            <a:r>
              <a:rPr sz="1100" spc="10" dirty="0">
                <a:latin typeface="Georgia"/>
                <a:cs typeface="Georgia"/>
              </a:rPr>
              <a:t> </a:t>
            </a:r>
            <a:r>
              <a:rPr sz="1100" dirty="0">
                <a:latin typeface="Georgia"/>
                <a:cs typeface="Georgia"/>
              </a:rPr>
              <a:t>and</a:t>
            </a:r>
            <a:r>
              <a:rPr sz="1100" spc="10" dirty="0">
                <a:latin typeface="Georgia"/>
                <a:cs typeface="Georgia"/>
              </a:rPr>
              <a:t> </a:t>
            </a:r>
            <a:r>
              <a:rPr sz="1100" spc="-10" dirty="0">
                <a:latin typeface="Georgia"/>
                <a:cs typeface="Georgia"/>
              </a:rPr>
              <a:t>Nalebluff</a:t>
            </a:r>
            <a:r>
              <a:rPr sz="1100" spc="10" dirty="0">
                <a:latin typeface="Georgia"/>
                <a:cs typeface="Georgia"/>
              </a:rPr>
              <a:t> </a:t>
            </a:r>
            <a:r>
              <a:rPr sz="1100" dirty="0">
                <a:latin typeface="Georgia"/>
                <a:cs typeface="Georgia"/>
              </a:rPr>
              <a:t>and</a:t>
            </a:r>
            <a:r>
              <a:rPr sz="1100" spc="10" dirty="0">
                <a:latin typeface="Georgia"/>
                <a:cs typeface="Georgia"/>
              </a:rPr>
              <a:t> </a:t>
            </a:r>
            <a:r>
              <a:rPr sz="1100" dirty="0">
                <a:latin typeface="Georgia"/>
                <a:cs typeface="Georgia"/>
              </a:rPr>
              <a:t>Stiglitz</a:t>
            </a:r>
            <a:r>
              <a:rPr sz="1100" spc="5" dirty="0">
                <a:latin typeface="Georgia"/>
                <a:cs typeface="Georgia"/>
              </a:rPr>
              <a:t> </a:t>
            </a:r>
            <a:r>
              <a:rPr sz="1100" dirty="0">
                <a:latin typeface="Georgia"/>
                <a:cs typeface="Georgia"/>
              </a:rPr>
              <a:t>(1983).</a:t>
            </a:r>
            <a:r>
              <a:rPr sz="1100" spc="105" dirty="0">
                <a:latin typeface="Georgia"/>
                <a:cs typeface="Georgia"/>
              </a:rPr>
              <a:t> </a:t>
            </a:r>
            <a:r>
              <a:rPr sz="1100" dirty="0">
                <a:latin typeface="Georgia"/>
                <a:cs typeface="Georgia"/>
              </a:rPr>
              <a:t>In</a:t>
            </a:r>
            <a:r>
              <a:rPr sz="1100" spc="10" dirty="0">
                <a:latin typeface="Georgia"/>
                <a:cs typeface="Georgia"/>
              </a:rPr>
              <a:t> </a:t>
            </a:r>
            <a:r>
              <a:rPr sz="1100" dirty="0">
                <a:latin typeface="Georgia"/>
                <a:cs typeface="Georgia"/>
              </a:rPr>
              <a:t>this</a:t>
            </a:r>
            <a:r>
              <a:rPr sz="1100" spc="5" dirty="0">
                <a:latin typeface="Georgia"/>
                <a:cs typeface="Georgia"/>
              </a:rPr>
              <a:t> </a:t>
            </a:r>
            <a:r>
              <a:rPr sz="1100" dirty="0">
                <a:latin typeface="Georgia"/>
                <a:cs typeface="Georgia"/>
              </a:rPr>
              <a:t>setting,</a:t>
            </a:r>
            <a:r>
              <a:rPr sz="1100" spc="10" dirty="0">
                <a:latin typeface="Georgia"/>
                <a:cs typeface="Georgia"/>
              </a:rPr>
              <a:t> </a:t>
            </a:r>
            <a:r>
              <a:rPr sz="1100" dirty="0">
                <a:latin typeface="Georgia"/>
                <a:cs typeface="Georgia"/>
              </a:rPr>
              <a:t>every</a:t>
            </a:r>
            <a:r>
              <a:rPr sz="1100" spc="10" dirty="0">
                <a:latin typeface="Georgia"/>
                <a:cs typeface="Georgia"/>
              </a:rPr>
              <a:t> </a:t>
            </a:r>
            <a:r>
              <a:rPr sz="1100" spc="-10" dirty="0">
                <a:latin typeface="Georgia"/>
                <a:cs typeface="Georgia"/>
              </a:rPr>
              <a:t>firm</a:t>
            </a:r>
            <a:r>
              <a:rPr sz="1100" spc="10" dirty="0">
                <a:latin typeface="Georgia"/>
                <a:cs typeface="Georgia"/>
              </a:rPr>
              <a:t> </a:t>
            </a:r>
            <a:r>
              <a:rPr sz="1100" spc="-10" dirty="0">
                <a:latin typeface="Georgia"/>
                <a:cs typeface="Georgia"/>
              </a:rPr>
              <a:t>would </a:t>
            </a:r>
            <a:r>
              <a:rPr sz="1100" dirty="0">
                <a:latin typeface="Georgia"/>
                <a:cs typeface="Georgia"/>
              </a:rPr>
              <a:t>only</a:t>
            </a:r>
            <a:r>
              <a:rPr sz="1100" spc="70" dirty="0">
                <a:latin typeface="Georgia"/>
                <a:cs typeface="Georgia"/>
              </a:rPr>
              <a:t> </a:t>
            </a:r>
            <a:r>
              <a:rPr sz="1100" dirty="0">
                <a:latin typeface="Georgia"/>
                <a:cs typeface="Georgia"/>
              </a:rPr>
              <a:t>benefit</a:t>
            </a:r>
            <a:r>
              <a:rPr sz="1100" spc="75" dirty="0">
                <a:latin typeface="Georgia"/>
                <a:cs typeface="Georgia"/>
              </a:rPr>
              <a:t> </a:t>
            </a:r>
            <a:r>
              <a:rPr sz="1100" dirty="0">
                <a:latin typeface="Georgia"/>
                <a:cs typeface="Georgia"/>
              </a:rPr>
              <a:t>from</a:t>
            </a:r>
            <a:r>
              <a:rPr sz="1100" spc="70" dirty="0">
                <a:latin typeface="Georgia"/>
                <a:cs typeface="Georgia"/>
              </a:rPr>
              <a:t> </a:t>
            </a:r>
            <a:r>
              <a:rPr sz="1100" dirty="0">
                <a:latin typeface="Georgia"/>
                <a:cs typeface="Georgia"/>
              </a:rPr>
              <a:t>either</a:t>
            </a:r>
            <a:r>
              <a:rPr sz="1100" spc="75" dirty="0">
                <a:latin typeface="Georgia"/>
                <a:cs typeface="Georgia"/>
              </a:rPr>
              <a:t> </a:t>
            </a:r>
            <a:r>
              <a:rPr sz="1100" dirty="0">
                <a:latin typeface="Georgia"/>
                <a:cs typeface="Georgia"/>
              </a:rPr>
              <a:t>its</a:t>
            </a:r>
            <a:r>
              <a:rPr sz="1100" spc="70" dirty="0">
                <a:latin typeface="Georgia"/>
                <a:cs typeface="Georgia"/>
              </a:rPr>
              <a:t> </a:t>
            </a:r>
            <a:r>
              <a:rPr sz="1100" dirty="0">
                <a:latin typeface="Georgia"/>
                <a:cs typeface="Georgia"/>
              </a:rPr>
              <a:t>own</a:t>
            </a:r>
            <a:r>
              <a:rPr sz="1100" spc="75" dirty="0">
                <a:latin typeface="Georgia"/>
                <a:cs typeface="Georgia"/>
              </a:rPr>
              <a:t> </a:t>
            </a:r>
            <a:r>
              <a:rPr sz="1100" dirty="0">
                <a:latin typeface="Georgia"/>
                <a:cs typeface="Georgia"/>
              </a:rPr>
              <a:t>R&amp;D</a:t>
            </a:r>
            <a:r>
              <a:rPr sz="1100" spc="75" dirty="0">
                <a:latin typeface="Georgia"/>
                <a:cs typeface="Georgia"/>
              </a:rPr>
              <a:t> </a:t>
            </a:r>
            <a:r>
              <a:rPr sz="1100" spc="-20" dirty="0">
                <a:latin typeface="Georgia"/>
                <a:cs typeface="Georgia"/>
              </a:rPr>
              <a:t>investment</a:t>
            </a:r>
            <a:r>
              <a:rPr sz="1100" spc="70" dirty="0">
                <a:latin typeface="Georgia"/>
                <a:cs typeface="Georgia"/>
              </a:rPr>
              <a:t> </a:t>
            </a:r>
            <a:r>
              <a:rPr sz="1100" dirty="0">
                <a:latin typeface="Georgia"/>
                <a:cs typeface="Georgia"/>
              </a:rPr>
              <a:t>(if</a:t>
            </a:r>
            <a:r>
              <a:rPr sz="1100" spc="75" dirty="0">
                <a:latin typeface="Georgia"/>
                <a:cs typeface="Georgia"/>
              </a:rPr>
              <a:t> </a:t>
            </a:r>
            <a:r>
              <a:rPr sz="1100" dirty="0">
                <a:latin typeface="Georgia"/>
                <a:cs typeface="Georgia"/>
              </a:rPr>
              <a:t>it</a:t>
            </a:r>
            <a:r>
              <a:rPr sz="1100" spc="70" dirty="0">
                <a:latin typeface="Georgia"/>
                <a:cs typeface="Georgia"/>
              </a:rPr>
              <a:t> </a:t>
            </a:r>
            <a:r>
              <a:rPr sz="1100" dirty="0">
                <a:latin typeface="Georgia"/>
                <a:cs typeface="Georgia"/>
              </a:rPr>
              <a:t>wins</a:t>
            </a:r>
            <a:r>
              <a:rPr sz="1100" spc="75" dirty="0">
                <a:latin typeface="Georgia"/>
                <a:cs typeface="Georgia"/>
              </a:rPr>
              <a:t> </a:t>
            </a:r>
            <a:r>
              <a:rPr sz="1100" dirty="0">
                <a:latin typeface="Georgia"/>
                <a:cs typeface="Georgia"/>
              </a:rPr>
              <a:t>the</a:t>
            </a:r>
            <a:r>
              <a:rPr sz="1100" spc="75" dirty="0">
                <a:latin typeface="Georgia"/>
                <a:cs typeface="Georgia"/>
              </a:rPr>
              <a:t> </a:t>
            </a:r>
            <a:r>
              <a:rPr sz="1100" spc="-10" dirty="0">
                <a:latin typeface="Georgia"/>
                <a:cs typeface="Georgia"/>
              </a:rPr>
              <a:t>tournament)</a:t>
            </a:r>
            <a:r>
              <a:rPr sz="1100" spc="70" dirty="0">
                <a:latin typeface="Georgia"/>
                <a:cs typeface="Georgia"/>
              </a:rPr>
              <a:t> </a:t>
            </a:r>
            <a:r>
              <a:rPr sz="1100" dirty="0">
                <a:latin typeface="Georgia"/>
                <a:cs typeface="Georgia"/>
              </a:rPr>
              <a:t>or</a:t>
            </a:r>
            <a:r>
              <a:rPr sz="1100" spc="75" dirty="0">
                <a:latin typeface="Georgia"/>
                <a:cs typeface="Georgia"/>
              </a:rPr>
              <a:t> </a:t>
            </a:r>
            <a:r>
              <a:rPr sz="1100" dirty="0">
                <a:latin typeface="Georgia"/>
                <a:cs typeface="Georgia"/>
              </a:rPr>
              <a:t>from</a:t>
            </a:r>
            <a:r>
              <a:rPr sz="1100" spc="70" dirty="0">
                <a:latin typeface="Georgia"/>
                <a:cs typeface="Georgia"/>
              </a:rPr>
              <a:t> </a:t>
            </a:r>
            <a:r>
              <a:rPr sz="1100" dirty="0">
                <a:latin typeface="Georgia"/>
                <a:cs typeface="Georgia"/>
              </a:rPr>
              <a:t>a</a:t>
            </a:r>
            <a:r>
              <a:rPr sz="1100" spc="75" dirty="0">
                <a:latin typeface="Georgia"/>
                <a:cs typeface="Georgia"/>
              </a:rPr>
              <a:t> </a:t>
            </a:r>
            <a:r>
              <a:rPr sz="1100" dirty="0">
                <a:latin typeface="Georgia"/>
                <a:cs typeface="Georgia"/>
              </a:rPr>
              <a:t>share</a:t>
            </a:r>
            <a:r>
              <a:rPr sz="1100" spc="75" dirty="0">
                <a:latin typeface="Georgia"/>
                <a:cs typeface="Georgia"/>
              </a:rPr>
              <a:t> </a:t>
            </a:r>
            <a:r>
              <a:rPr sz="1100" spc="-25" dirty="0">
                <a:latin typeface="Georgia"/>
                <a:cs typeface="Georgia"/>
              </a:rPr>
              <a:t>of </a:t>
            </a:r>
            <a:r>
              <a:rPr sz="1100" dirty="0">
                <a:latin typeface="Georgia"/>
                <a:cs typeface="Georgia"/>
              </a:rPr>
              <a:t>its</a:t>
            </a:r>
            <a:r>
              <a:rPr sz="1100" spc="20" dirty="0">
                <a:latin typeface="Georgia"/>
                <a:cs typeface="Georgia"/>
              </a:rPr>
              <a:t> </a:t>
            </a:r>
            <a:r>
              <a:rPr sz="1100" dirty="0">
                <a:latin typeface="Georgia"/>
                <a:cs typeface="Georgia"/>
              </a:rPr>
              <a:t>rival’s</a:t>
            </a:r>
            <a:r>
              <a:rPr sz="1100" spc="15" dirty="0">
                <a:latin typeface="Georgia"/>
                <a:cs typeface="Georgia"/>
              </a:rPr>
              <a:t> </a:t>
            </a:r>
            <a:r>
              <a:rPr sz="1100" dirty="0">
                <a:latin typeface="Georgia"/>
                <a:cs typeface="Georgia"/>
              </a:rPr>
              <a:t>(if</a:t>
            </a:r>
            <a:r>
              <a:rPr sz="1100" spc="20" dirty="0">
                <a:latin typeface="Georgia"/>
                <a:cs typeface="Georgia"/>
              </a:rPr>
              <a:t> </a:t>
            </a:r>
            <a:r>
              <a:rPr sz="1100" dirty="0">
                <a:latin typeface="Georgia"/>
                <a:cs typeface="Georgia"/>
              </a:rPr>
              <a:t>it</a:t>
            </a:r>
            <a:r>
              <a:rPr sz="1100" spc="20" dirty="0">
                <a:latin typeface="Georgia"/>
                <a:cs typeface="Georgia"/>
              </a:rPr>
              <a:t> </a:t>
            </a:r>
            <a:r>
              <a:rPr sz="1100" spc="-10" dirty="0">
                <a:latin typeface="Georgia"/>
                <a:cs typeface="Georgia"/>
              </a:rPr>
              <a:t>loses),</a:t>
            </a:r>
            <a:r>
              <a:rPr sz="1100" spc="20" dirty="0">
                <a:latin typeface="Georgia"/>
                <a:cs typeface="Georgia"/>
              </a:rPr>
              <a:t> </a:t>
            </a:r>
            <a:r>
              <a:rPr sz="1100" dirty="0">
                <a:latin typeface="Georgia"/>
                <a:cs typeface="Georgia"/>
              </a:rPr>
              <a:t>rather</a:t>
            </a:r>
            <a:r>
              <a:rPr sz="1100" spc="20" dirty="0">
                <a:latin typeface="Georgia"/>
                <a:cs typeface="Georgia"/>
              </a:rPr>
              <a:t> </a:t>
            </a:r>
            <a:r>
              <a:rPr sz="1100" dirty="0">
                <a:latin typeface="Georgia"/>
                <a:cs typeface="Georgia"/>
              </a:rPr>
              <a:t>than</a:t>
            </a:r>
            <a:r>
              <a:rPr sz="1100" spc="20" dirty="0">
                <a:latin typeface="Georgia"/>
                <a:cs typeface="Georgia"/>
              </a:rPr>
              <a:t> </a:t>
            </a:r>
            <a:r>
              <a:rPr sz="1100" spc="-10" dirty="0">
                <a:latin typeface="Georgia"/>
                <a:cs typeface="Georgia"/>
              </a:rPr>
              <a:t>from</a:t>
            </a:r>
            <a:r>
              <a:rPr sz="1100" spc="20" dirty="0">
                <a:latin typeface="Georgia"/>
                <a:cs typeface="Georgia"/>
              </a:rPr>
              <a:t> </a:t>
            </a:r>
            <a:r>
              <a:rPr sz="1100" dirty="0">
                <a:latin typeface="Georgia"/>
                <a:cs typeface="Georgia"/>
              </a:rPr>
              <a:t>both.</a:t>
            </a:r>
            <a:r>
              <a:rPr sz="1100" spc="120" dirty="0">
                <a:latin typeface="Georgia"/>
                <a:cs typeface="Georgia"/>
              </a:rPr>
              <a:t> </a:t>
            </a:r>
            <a:r>
              <a:rPr sz="1100" dirty="0">
                <a:latin typeface="Georgia"/>
                <a:cs typeface="Georgia"/>
              </a:rPr>
              <a:t>In</a:t>
            </a:r>
            <a:r>
              <a:rPr sz="1100" spc="20" dirty="0">
                <a:latin typeface="Georgia"/>
                <a:cs typeface="Georgia"/>
              </a:rPr>
              <a:t> </a:t>
            </a:r>
            <a:r>
              <a:rPr sz="1100" spc="-10" dirty="0">
                <a:latin typeface="Georgia"/>
                <a:cs typeface="Georgia"/>
              </a:rPr>
              <a:t>these</a:t>
            </a:r>
            <a:r>
              <a:rPr sz="1100" spc="20" dirty="0">
                <a:latin typeface="Georgia"/>
                <a:cs typeface="Georgia"/>
              </a:rPr>
              <a:t> </a:t>
            </a:r>
            <a:r>
              <a:rPr sz="1100" dirty="0">
                <a:latin typeface="Georgia"/>
                <a:cs typeface="Georgia"/>
              </a:rPr>
              <a:t>two</a:t>
            </a:r>
            <a:r>
              <a:rPr sz="1100" spc="15" dirty="0">
                <a:latin typeface="Georgia"/>
                <a:cs typeface="Georgia"/>
              </a:rPr>
              <a:t> </a:t>
            </a:r>
            <a:r>
              <a:rPr sz="1100" spc="-25" dirty="0">
                <a:latin typeface="Georgia"/>
                <a:cs typeface="Georgia"/>
              </a:rPr>
              <a:t>extensions,</a:t>
            </a:r>
            <a:r>
              <a:rPr sz="1100" spc="20" dirty="0">
                <a:latin typeface="Georgia"/>
                <a:cs typeface="Georgia"/>
              </a:rPr>
              <a:t> </a:t>
            </a:r>
            <a:r>
              <a:rPr sz="1100" dirty="0">
                <a:latin typeface="Georgia"/>
                <a:cs typeface="Georgia"/>
              </a:rPr>
              <a:t>R&amp;D</a:t>
            </a:r>
            <a:r>
              <a:rPr sz="1100" spc="25" dirty="0">
                <a:latin typeface="Georgia"/>
                <a:cs typeface="Georgia"/>
              </a:rPr>
              <a:t> </a:t>
            </a:r>
            <a:r>
              <a:rPr sz="1100" spc="-10" dirty="0">
                <a:latin typeface="Georgia"/>
                <a:cs typeface="Georgia"/>
              </a:rPr>
              <a:t>expenditure</a:t>
            </a:r>
            <a:r>
              <a:rPr sz="1100" spc="20" dirty="0">
                <a:latin typeface="Georgia"/>
                <a:cs typeface="Georgia"/>
              </a:rPr>
              <a:t> </a:t>
            </a:r>
            <a:r>
              <a:rPr sz="1100" dirty="0">
                <a:latin typeface="Georgia"/>
                <a:cs typeface="Georgia"/>
              </a:rPr>
              <a:t>can</a:t>
            </a:r>
            <a:r>
              <a:rPr sz="1100" spc="20" dirty="0">
                <a:latin typeface="Georgia"/>
                <a:cs typeface="Georgia"/>
              </a:rPr>
              <a:t> </a:t>
            </a:r>
            <a:r>
              <a:rPr sz="1100" spc="-10" dirty="0">
                <a:latin typeface="Georgia"/>
                <a:cs typeface="Georgia"/>
              </a:rPr>
              <a:t>differ </a:t>
            </a:r>
            <a:r>
              <a:rPr sz="1100" spc="-30" dirty="0">
                <a:latin typeface="Georgia"/>
                <a:cs typeface="Georgia"/>
              </a:rPr>
              <a:t>from</a:t>
            </a:r>
            <a:r>
              <a:rPr sz="1100" spc="-5" dirty="0">
                <a:latin typeface="Georgia"/>
                <a:cs typeface="Georgia"/>
              </a:rPr>
              <a:t> </a:t>
            </a:r>
            <a:r>
              <a:rPr sz="1100" dirty="0">
                <a:latin typeface="Georgia"/>
                <a:cs typeface="Georgia"/>
              </a:rPr>
              <a:t>R&amp;D </a:t>
            </a:r>
            <a:r>
              <a:rPr sz="1100" spc="-25" dirty="0">
                <a:latin typeface="Georgia"/>
                <a:cs typeface="Georgia"/>
              </a:rPr>
              <a:t>outcomes,</a:t>
            </a:r>
            <a:r>
              <a:rPr sz="1100" spc="15" dirty="0">
                <a:latin typeface="Georgia"/>
                <a:cs typeface="Georgia"/>
              </a:rPr>
              <a:t> </a:t>
            </a:r>
            <a:r>
              <a:rPr sz="1100" spc="-20" dirty="0">
                <a:latin typeface="Georgia"/>
                <a:cs typeface="Georgia"/>
              </a:rPr>
              <a:t>implying</a:t>
            </a:r>
            <a:r>
              <a:rPr sz="1100" dirty="0">
                <a:latin typeface="Georgia"/>
                <a:cs typeface="Georgia"/>
              </a:rPr>
              <a:t> that taxing </a:t>
            </a:r>
            <a:r>
              <a:rPr sz="1100" spc="-35" dirty="0">
                <a:latin typeface="Georgia"/>
                <a:cs typeface="Georgia"/>
              </a:rPr>
              <a:t>outcomes</a:t>
            </a:r>
            <a:r>
              <a:rPr sz="1100" dirty="0">
                <a:latin typeface="Georgia"/>
                <a:cs typeface="Georgia"/>
              </a:rPr>
              <a:t> </a:t>
            </a:r>
            <a:r>
              <a:rPr sz="1100" spc="-10" dirty="0">
                <a:latin typeface="Georgia"/>
                <a:cs typeface="Georgia"/>
              </a:rPr>
              <a:t>can</a:t>
            </a:r>
            <a:r>
              <a:rPr sz="1100" spc="-5" dirty="0">
                <a:latin typeface="Georgia"/>
                <a:cs typeface="Georgia"/>
              </a:rPr>
              <a:t> </a:t>
            </a:r>
            <a:r>
              <a:rPr sz="1100" spc="-30" dirty="0">
                <a:latin typeface="Georgia"/>
                <a:cs typeface="Georgia"/>
              </a:rPr>
              <a:t>induce</a:t>
            </a:r>
            <a:r>
              <a:rPr sz="1100" dirty="0">
                <a:latin typeface="Georgia"/>
                <a:cs typeface="Georgia"/>
              </a:rPr>
              <a:t> </a:t>
            </a:r>
            <a:r>
              <a:rPr sz="1100" spc="-35" dirty="0">
                <a:latin typeface="Georgia"/>
                <a:cs typeface="Georgia"/>
              </a:rPr>
              <a:t>firms</a:t>
            </a:r>
            <a:r>
              <a:rPr sz="1100" dirty="0">
                <a:latin typeface="Georgia"/>
                <a:cs typeface="Georgia"/>
              </a:rPr>
              <a:t> to </a:t>
            </a:r>
            <a:r>
              <a:rPr sz="1100" spc="-20" dirty="0">
                <a:latin typeface="Georgia"/>
                <a:cs typeface="Georgia"/>
              </a:rPr>
              <a:t>invest</a:t>
            </a:r>
            <a:r>
              <a:rPr sz="1100" dirty="0">
                <a:latin typeface="Georgia"/>
                <a:cs typeface="Georgia"/>
              </a:rPr>
              <a:t> </a:t>
            </a:r>
            <a:r>
              <a:rPr sz="1100" spc="-20" dirty="0">
                <a:latin typeface="Georgia"/>
                <a:cs typeface="Georgia"/>
              </a:rPr>
              <a:t>suboptimal</a:t>
            </a:r>
            <a:r>
              <a:rPr sz="1100" dirty="0">
                <a:latin typeface="Georgia"/>
                <a:cs typeface="Georgia"/>
              </a:rPr>
              <a:t> </a:t>
            </a:r>
            <a:r>
              <a:rPr sz="1100" spc="-10" dirty="0">
                <a:latin typeface="Georgia"/>
                <a:cs typeface="Georgia"/>
              </a:rPr>
              <a:t>amounts </a:t>
            </a:r>
            <a:r>
              <a:rPr sz="1100" dirty="0">
                <a:latin typeface="Georgia"/>
                <a:cs typeface="Georgia"/>
              </a:rPr>
              <a:t>in</a:t>
            </a:r>
            <a:r>
              <a:rPr sz="1100" spc="70" dirty="0">
                <a:latin typeface="Georgia"/>
                <a:cs typeface="Georgia"/>
              </a:rPr>
              <a:t> </a:t>
            </a:r>
            <a:r>
              <a:rPr sz="1100" dirty="0">
                <a:latin typeface="Georgia"/>
                <a:cs typeface="Georgia"/>
              </a:rPr>
              <a:t>R&amp;D.</a:t>
            </a:r>
            <a:r>
              <a:rPr sz="1100" spc="70" dirty="0">
                <a:latin typeface="Georgia"/>
                <a:cs typeface="Georgia"/>
              </a:rPr>
              <a:t> </a:t>
            </a:r>
            <a:r>
              <a:rPr sz="1100" dirty="0">
                <a:latin typeface="Georgia"/>
                <a:cs typeface="Georgia"/>
              </a:rPr>
              <a:t>In</a:t>
            </a:r>
            <a:r>
              <a:rPr sz="1100" spc="70" dirty="0">
                <a:latin typeface="Georgia"/>
                <a:cs typeface="Georgia"/>
              </a:rPr>
              <a:t> </a:t>
            </a:r>
            <a:r>
              <a:rPr sz="1100" dirty="0">
                <a:latin typeface="Georgia"/>
                <a:cs typeface="Georgia"/>
              </a:rPr>
              <a:t>this</a:t>
            </a:r>
            <a:r>
              <a:rPr sz="1100" spc="70" dirty="0">
                <a:latin typeface="Georgia"/>
                <a:cs typeface="Georgia"/>
              </a:rPr>
              <a:t> </a:t>
            </a:r>
            <a:r>
              <a:rPr sz="1100" dirty="0">
                <a:latin typeface="Georgia"/>
                <a:cs typeface="Georgia"/>
              </a:rPr>
              <a:t>context,</a:t>
            </a:r>
            <a:r>
              <a:rPr sz="1100" spc="80" dirty="0">
                <a:latin typeface="Georgia"/>
                <a:cs typeface="Georgia"/>
              </a:rPr>
              <a:t> </a:t>
            </a:r>
            <a:r>
              <a:rPr sz="1100" dirty="0">
                <a:latin typeface="Georgia"/>
                <a:cs typeface="Georgia"/>
              </a:rPr>
              <a:t>it</a:t>
            </a:r>
            <a:r>
              <a:rPr sz="1100" spc="70" dirty="0">
                <a:latin typeface="Georgia"/>
                <a:cs typeface="Georgia"/>
              </a:rPr>
              <a:t> </a:t>
            </a:r>
            <a:r>
              <a:rPr sz="1100" dirty="0">
                <a:latin typeface="Georgia"/>
                <a:cs typeface="Georgia"/>
              </a:rPr>
              <a:t>would</a:t>
            </a:r>
            <a:r>
              <a:rPr sz="1100" spc="70" dirty="0">
                <a:latin typeface="Georgia"/>
                <a:cs typeface="Georgia"/>
              </a:rPr>
              <a:t> </a:t>
            </a:r>
            <a:r>
              <a:rPr sz="1100" dirty="0">
                <a:latin typeface="Georgia"/>
                <a:cs typeface="Georgia"/>
              </a:rPr>
              <a:t>be</a:t>
            </a:r>
            <a:r>
              <a:rPr sz="1100" spc="70" dirty="0">
                <a:latin typeface="Georgia"/>
                <a:cs typeface="Georgia"/>
              </a:rPr>
              <a:t> </a:t>
            </a:r>
            <a:r>
              <a:rPr sz="1100" spc="-10" dirty="0">
                <a:latin typeface="Georgia"/>
                <a:cs typeface="Georgia"/>
              </a:rPr>
              <a:t>interesting</a:t>
            </a:r>
            <a:r>
              <a:rPr sz="1100" spc="70" dirty="0">
                <a:latin typeface="Georgia"/>
                <a:cs typeface="Georgia"/>
              </a:rPr>
              <a:t> </a:t>
            </a:r>
            <a:r>
              <a:rPr sz="1100" dirty="0">
                <a:latin typeface="Georgia"/>
                <a:cs typeface="Georgia"/>
              </a:rPr>
              <a:t>to</a:t>
            </a:r>
            <a:r>
              <a:rPr sz="1100" spc="75" dirty="0">
                <a:latin typeface="Georgia"/>
                <a:cs typeface="Georgia"/>
              </a:rPr>
              <a:t> </a:t>
            </a:r>
            <a:r>
              <a:rPr sz="1100" dirty="0">
                <a:latin typeface="Georgia"/>
                <a:cs typeface="Georgia"/>
              </a:rPr>
              <a:t>analyze</a:t>
            </a:r>
            <a:r>
              <a:rPr sz="1100" spc="70" dirty="0">
                <a:latin typeface="Georgia"/>
                <a:cs typeface="Georgia"/>
              </a:rPr>
              <a:t> </a:t>
            </a:r>
            <a:r>
              <a:rPr sz="1100" dirty="0">
                <a:latin typeface="Georgia"/>
                <a:cs typeface="Georgia"/>
              </a:rPr>
              <a:t>whether</a:t>
            </a:r>
            <a:r>
              <a:rPr sz="1100" spc="65" dirty="0">
                <a:latin typeface="Georgia"/>
                <a:cs typeface="Georgia"/>
              </a:rPr>
              <a:t> </a:t>
            </a:r>
            <a:r>
              <a:rPr sz="1100" dirty="0">
                <a:latin typeface="Georgia"/>
                <a:cs typeface="Georgia"/>
              </a:rPr>
              <a:t>this</a:t>
            </a:r>
            <a:r>
              <a:rPr sz="1100" spc="75" dirty="0">
                <a:latin typeface="Georgia"/>
                <a:cs typeface="Georgia"/>
              </a:rPr>
              <a:t> </a:t>
            </a:r>
            <a:r>
              <a:rPr sz="1100" spc="-25" dirty="0">
                <a:latin typeface="Georgia"/>
                <a:cs typeface="Georgia"/>
              </a:rPr>
              <a:t>inefficiency</a:t>
            </a:r>
            <a:r>
              <a:rPr sz="1100" spc="70" dirty="0">
                <a:latin typeface="Georgia"/>
                <a:cs typeface="Georgia"/>
              </a:rPr>
              <a:t> </a:t>
            </a:r>
            <a:r>
              <a:rPr sz="1100" dirty="0">
                <a:latin typeface="Georgia"/>
                <a:cs typeface="Georgia"/>
              </a:rPr>
              <a:t>is,</a:t>
            </a:r>
            <a:r>
              <a:rPr sz="1100" spc="80" dirty="0">
                <a:latin typeface="Georgia"/>
                <a:cs typeface="Georgia"/>
              </a:rPr>
              <a:t> </a:t>
            </a:r>
            <a:r>
              <a:rPr sz="1100" dirty="0">
                <a:latin typeface="Georgia"/>
                <a:cs typeface="Georgia"/>
              </a:rPr>
              <a:t>as</a:t>
            </a:r>
            <a:r>
              <a:rPr sz="1100" spc="70" dirty="0">
                <a:latin typeface="Georgia"/>
                <a:cs typeface="Georgia"/>
              </a:rPr>
              <a:t> </a:t>
            </a:r>
            <a:r>
              <a:rPr sz="1100" dirty="0">
                <a:latin typeface="Georgia"/>
                <a:cs typeface="Georgia"/>
              </a:rPr>
              <a:t>in</a:t>
            </a:r>
            <a:r>
              <a:rPr sz="1100" spc="70" dirty="0">
                <a:latin typeface="Georgia"/>
                <a:cs typeface="Georgia"/>
              </a:rPr>
              <a:t> </a:t>
            </a:r>
            <a:r>
              <a:rPr sz="1100" spc="-25" dirty="0">
                <a:latin typeface="Georgia"/>
                <a:cs typeface="Georgia"/>
              </a:rPr>
              <a:t>our </a:t>
            </a:r>
            <a:r>
              <a:rPr sz="1100" spc="-10" dirty="0">
                <a:latin typeface="Georgia"/>
                <a:cs typeface="Georgia"/>
              </a:rPr>
              <a:t>model,</a:t>
            </a:r>
            <a:r>
              <a:rPr sz="1100" spc="10" dirty="0">
                <a:latin typeface="Georgia"/>
                <a:cs typeface="Georgia"/>
              </a:rPr>
              <a:t> </a:t>
            </a:r>
            <a:r>
              <a:rPr sz="1100" spc="-10" dirty="0">
                <a:latin typeface="Georgia"/>
                <a:cs typeface="Georgia"/>
              </a:rPr>
              <a:t>larger</a:t>
            </a:r>
            <a:r>
              <a:rPr sz="1100" spc="10" dirty="0">
                <a:latin typeface="Georgia"/>
                <a:cs typeface="Georgia"/>
              </a:rPr>
              <a:t> </a:t>
            </a:r>
            <a:r>
              <a:rPr sz="1100" spc="-10" dirty="0">
                <a:latin typeface="Georgia"/>
                <a:cs typeface="Georgia"/>
              </a:rPr>
              <a:t>when</a:t>
            </a:r>
            <a:r>
              <a:rPr sz="1100" spc="10" dirty="0">
                <a:latin typeface="Georgia"/>
                <a:cs typeface="Georgia"/>
              </a:rPr>
              <a:t> </a:t>
            </a:r>
            <a:r>
              <a:rPr sz="1100" dirty="0">
                <a:latin typeface="Georgia"/>
                <a:cs typeface="Georgia"/>
              </a:rPr>
              <a:t>the</a:t>
            </a:r>
            <a:r>
              <a:rPr sz="1100" spc="10" dirty="0">
                <a:latin typeface="Georgia"/>
                <a:cs typeface="Georgia"/>
              </a:rPr>
              <a:t> </a:t>
            </a:r>
            <a:r>
              <a:rPr sz="1100" spc="-10" dirty="0">
                <a:latin typeface="Georgia"/>
                <a:cs typeface="Georgia"/>
              </a:rPr>
              <a:t>regulator</a:t>
            </a:r>
            <a:r>
              <a:rPr sz="1100" spc="10" dirty="0">
                <a:latin typeface="Georgia"/>
                <a:cs typeface="Georgia"/>
              </a:rPr>
              <a:t> </a:t>
            </a:r>
            <a:r>
              <a:rPr sz="1100" spc="-20" dirty="0">
                <a:latin typeface="Georgia"/>
                <a:cs typeface="Georgia"/>
              </a:rPr>
              <a:t>uses</a:t>
            </a:r>
            <a:r>
              <a:rPr sz="1100" spc="10" dirty="0">
                <a:latin typeface="Georgia"/>
                <a:cs typeface="Georgia"/>
              </a:rPr>
              <a:t> </a:t>
            </a:r>
            <a:r>
              <a:rPr sz="1100" spc="-30" dirty="0">
                <a:latin typeface="Georgia"/>
                <a:cs typeface="Georgia"/>
              </a:rPr>
              <a:t>uniform</a:t>
            </a:r>
            <a:r>
              <a:rPr sz="1100" spc="10" dirty="0">
                <a:latin typeface="Georgia"/>
                <a:cs typeface="Georgia"/>
              </a:rPr>
              <a:t> </a:t>
            </a:r>
            <a:r>
              <a:rPr sz="1100" dirty="0">
                <a:latin typeface="Georgia"/>
                <a:cs typeface="Georgia"/>
              </a:rPr>
              <a:t>rather</a:t>
            </a:r>
            <a:r>
              <a:rPr sz="1100" spc="10" dirty="0">
                <a:latin typeface="Georgia"/>
                <a:cs typeface="Georgia"/>
              </a:rPr>
              <a:t> </a:t>
            </a:r>
            <a:r>
              <a:rPr sz="1100" dirty="0">
                <a:latin typeface="Georgia"/>
                <a:cs typeface="Georgia"/>
              </a:rPr>
              <a:t>than</a:t>
            </a:r>
            <a:r>
              <a:rPr sz="1100" spc="10" dirty="0">
                <a:latin typeface="Georgia"/>
                <a:cs typeface="Georgia"/>
              </a:rPr>
              <a:t> </a:t>
            </a:r>
            <a:r>
              <a:rPr sz="1100" spc="-10" dirty="0">
                <a:latin typeface="Georgia"/>
                <a:cs typeface="Georgia"/>
              </a:rPr>
              <a:t>type-</a:t>
            </a:r>
            <a:r>
              <a:rPr sz="1100" spc="-30" dirty="0">
                <a:latin typeface="Georgia"/>
                <a:cs typeface="Georgia"/>
              </a:rPr>
              <a:t>dependent</a:t>
            </a:r>
            <a:r>
              <a:rPr sz="1100" spc="15" dirty="0">
                <a:latin typeface="Georgia"/>
                <a:cs typeface="Georgia"/>
              </a:rPr>
              <a:t> </a:t>
            </a:r>
            <a:r>
              <a:rPr sz="1100" spc="-10" dirty="0">
                <a:latin typeface="Georgia"/>
                <a:cs typeface="Georgia"/>
              </a:rPr>
              <a:t>policies.</a:t>
            </a:r>
            <a:endParaRPr sz="1100" dirty="0">
              <a:latin typeface="Georgia"/>
              <a:cs typeface="Georgi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60A364-CCF3-711F-B575-3FC03530D06B}"/>
              </a:ext>
            </a:extLst>
          </p:cNvPr>
          <p:cNvSpPr/>
          <p:nvPr/>
        </p:nvSpPr>
        <p:spPr>
          <a:xfrm>
            <a:off x="1545476" y="3733800"/>
            <a:ext cx="4681447" cy="923330"/>
          </a:xfrm>
          <a:prstGeom prst="rect">
            <a:avLst/>
          </a:prstGeom>
          <a:noFill/>
        </p:spPr>
        <p:txBody>
          <a:bodyPr wrap="square" lIns="91440" tIns="45720" rIns="91440" bIns="45720">
            <a:spAutoFit/>
          </a:bodyPr>
          <a:lstStyle/>
          <a:p>
            <a:pPr algn="ctr"/>
            <a:r>
              <a:rPr lang="en-US" sz="5400" b="0" cap="none" spc="0" dirty="0">
                <a:ln w="0"/>
                <a:gradFill>
                  <a:gsLst>
                    <a:gs pos="21000">
                      <a:srgbClr val="53575C"/>
                    </a:gs>
                    <a:gs pos="88000">
                      <a:srgbClr val="C5C7CA"/>
                    </a:gs>
                  </a:gsLst>
                  <a:lin ang="5400000"/>
                </a:gradFill>
                <a:effectLst/>
              </a:rPr>
              <a:t>Thank You!</a:t>
            </a:r>
          </a:p>
        </p:txBody>
      </p:sp>
    </p:spTree>
    <p:extLst>
      <p:ext uri="{BB962C8B-B14F-4D97-AF65-F5344CB8AC3E}">
        <p14:creationId xmlns:p14="http://schemas.microsoft.com/office/powerpoint/2010/main" val="1818576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extBox 2">
            <a:extLst>
              <a:ext uri="{FF2B5EF4-FFF2-40B4-BE49-F238E27FC236}">
                <a16:creationId xmlns:a16="http://schemas.microsoft.com/office/drawing/2014/main" id="{B64B2771-0E44-FE8D-0645-2547C23AB306}"/>
              </a:ext>
            </a:extLst>
          </p:cNvPr>
          <p:cNvGraphicFramePr/>
          <p:nvPr>
            <p:extLst>
              <p:ext uri="{D42A27DB-BD31-4B8C-83A1-F6EECF244321}">
                <p14:modId xmlns:p14="http://schemas.microsoft.com/office/powerpoint/2010/main" val="2723646010"/>
              </p:ext>
            </p:extLst>
          </p:nvPr>
        </p:nvGraphicFramePr>
        <p:xfrm>
          <a:off x="381000" y="1828800"/>
          <a:ext cx="7010400" cy="6986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868D4BE5-CCC9-301D-E05C-B7AA3F1CDE05}"/>
              </a:ext>
            </a:extLst>
          </p:cNvPr>
          <p:cNvSpPr txBox="1"/>
          <p:nvPr/>
        </p:nvSpPr>
        <p:spPr>
          <a:xfrm>
            <a:off x="990600" y="762000"/>
            <a:ext cx="4419600" cy="830997"/>
          </a:xfrm>
          <a:prstGeom prst="rect">
            <a:avLst/>
          </a:prstGeom>
          <a:noFill/>
        </p:spPr>
        <p:txBody>
          <a:bodyPr wrap="square" rtlCol="0">
            <a:spAutoFit/>
          </a:bodyPr>
          <a:lstStyle/>
          <a:p>
            <a:pPr>
              <a:spcAft>
                <a:spcPts val="600"/>
              </a:spcAft>
            </a:pPr>
            <a:r>
              <a:rPr lang="en-US" sz="4800" dirty="0">
                <a:latin typeface="Times New Roman" panose="02020603050405020304" pitchFamily="18" charset="0"/>
                <a:cs typeface="Times New Roman" panose="02020603050405020304" pitchFamily="18" charset="0"/>
              </a:rPr>
              <a:t>Agenda </a:t>
            </a:r>
          </a:p>
        </p:txBody>
      </p:sp>
    </p:spTree>
    <p:extLst>
      <p:ext uri="{BB962C8B-B14F-4D97-AF65-F5344CB8AC3E}">
        <p14:creationId xmlns:p14="http://schemas.microsoft.com/office/powerpoint/2010/main" val="2038108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object 3"/>
          <p:cNvSpPr txBox="1"/>
          <p:nvPr/>
        </p:nvSpPr>
        <p:spPr>
          <a:xfrm>
            <a:off x="304800" y="914400"/>
            <a:ext cx="7207185" cy="8259312"/>
          </a:xfrm>
          <a:prstGeom prst="rect">
            <a:avLst/>
          </a:prstGeom>
        </p:spPr>
        <p:txBody>
          <a:bodyPr vert="horz" wrap="square" lIns="0" tIns="17145" rIns="0" bIns="0" rtlCol="0">
            <a:spAutoFit/>
          </a:bodyPr>
          <a:lstStyle/>
          <a:p>
            <a:pPr marL="361950" marR="68580" indent="-285750" algn="just">
              <a:lnSpc>
                <a:spcPct val="124200"/>
              </a:lnSpc>
              <a:spcBef>
                <a:spcPts val="1020"/>
              </a:spcBef>
              <a:buFont typeface="Wingdings" panose="05000000000000000000" pitchFamily="2" charset="2"/>
              <a:buChar char="Ø"/>
            </a:pPr>
            <a:r>
              <a:rPr sz="1600" dirty="0">
                <a:latin typeface="Times New Roman" panose="02020603050405020304" pitchFamily="18" charset="0"/>
                <a:cs typeface="Times New Roman" panose="02020603050405020304" pitchFamily="18" charset="0"/>
              </a:rPr>
              <a:t>Firms’</a:t>
            </a:r>
            <a:r>
              <a:rPr sz="1600" spc="20" dirty="0">
                <a:latin typeface="Times New Roman" panose="02020603050405020304" pitchFamily="18" charset="0"/>
                <a:cs typeface="Times New Roman" panose="02020603050405020304" pitchFamily="18" charset="0"/>
              </a:rPr>
              <a:t> </a:t>
            </a:r>
            <a:r>
              <a:rPr sz="1600" spc="-25" dirty="0">
                <a:latin typeface="Times New Roman" panose="02020603050405020304" pitchFamily="18" charset="0"/>
                <a:cs typeface="Times New Roman" panose="02020603050405020304" pitchFamily="18" charset="0"/>
              </a:rPr>
              <a:t>investment</a:t>
            </a:r>
            <a:r>
              <a:rPr sz="1600" spc="2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in</a:t>
            </a:r>
            <a:r>
              <a:rPr sz="1600" spc="2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clean</a:t>
            </a:r>
            <a:r>
              <a:rPr sz="1600" spc="2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(or</a:t>
            </a:r>
            <a:r>
              <a:rPr sz="1600" spc="25" dirty="0">
                <a:latin typeface="Times New Roman" panose="02020603050405020304" pitchFamily="18" charset="0"/>
                <a:cs typeface="Times New Roman" panose="02020603050405020304" pitchFamily="18" charset="0"/>
              </a:rPr>
              <a:t> </a:t>
            </a:r>
            <a:r>
              <a:rPr sz="1600" spc="-25" dirty="0">
                <a:latin typeface="Times New Roman" panose="02020603050405020304" pitchFamily="18" charset="0"/>
                <a:cs typeface="Times New Roman" panose="02020603050405020304" pitchFamily="18" charset="0"/>
              </a:rPr>
              <a:t>environmentally</a:t>
            </a:r>
            <a:r>
              <a:rPr sz="1600" spc="25"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friendly)</a:t>
            </a:r>
            <a:r>
              <a:rPr sz="1600" spc="25" dirty="0">
                <a:latin typeface="Times New Roman" panose="02020603050405020304" pitchFamily="18" charset="0"/>
                <a:cs typeface="Times New Roman" panose="02020603050405020304" pitchFamily="18" charset="0"/>
              </a:rPr>
              <a:t> </a:t>
            </a:r>
            <a:r>
              <a:rPr sz="1600" spc="-25" dirty="0">
                <a:latin typeface="Times New Roman" panose="02020603050405020304" pitchFamily="18" charset="0"/>
                <a:cs typeface="Times New Roman" panose="02020603050405020304" pitchFamily="18" charset="0"/>
              </a:rPr>
              <a:t>research</a:t>
            </a:r>
            <a:r>
              <a:rPr sz="1600" spc="2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and</a:t>
            </a:r>
            <a:r>
              <a:rPr sz="1600" spc="25" dirty="0">
                <a:latin typeface="Times New Roman" panose="02020603050405020304" pitchFamily="18" charset="0"/>
                <a:cs typeface="Times New Roman" panose="02020603050405020304" pitchFamily="18" charset="0"/>
              </a:rPr>
              <a:t> </a:t>
            </a:r>
            <a:r>
              <a:rPr sz="1600" spc="-25" dirty="0">
                <a:latin typeface="Times New Roman" panose="02020603050405020304" pitchFamily="18" charset="0"/>
                <a:cs typeface="Times New Roman" panose="02020603050405020304" pitchFamily="18" charset="0"/>
              </a:rPr>
              <a:t>development</a:t>
            </a:r>
            <a:r>
              <a:rPr sz="1600" spc="2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(R&amp;D)</a:t>
            </a:r>
            <a:r>
              <a:rPr sz="1600" spc="25" dirty="0">
                <a:latin typeface="Times New Roman" panose="02020603050405020304" pitchFamily="18" charset="0"/>
                <a:cs typeface="Times New Roman" panose="02020603050405020304" pitchFamily="18" charset="0"/>
              </a:rPr>
              <a:t> </a:t>
            </a:r>
            <a:r>
              <a:rPr sz="1600" spc="-25" dirty="0">
                <a:latin typeface="Times New Roman" panose="02020603050405020304" pitchFamily="18" charset="0"/>
                <a:cs typeface="Times New Roman" panose="02020603050405020304" pitchFamily="18" charset="0"/>
              </a:rPr>
              <a:t>has </a:t>
            </a:r>
            <a:r>
              <a:rPr sz="1600" spc="-20" dirty="0">
                <a:latin typeface="Times New Roman" panose="02020603050405020304" pitchFamily="18" charset="0"/>
                <a:cs typeface="Times New Roman" panose="02020603050405020304" pitchFamily="18" charset="0"/>
              </a:rPr>
              <a:t>increased</a:t>
            </a:r>
            <a:r>
              <a:rPr sz="1600" spc="1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over</a:t>
            </a:r>
            <a:r>
              <a:rPr sz="1600" spc="1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time,</a:t>
            </a:r>
            <a:r>
              <a:rPr sz="1600" spc="2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from</a:t>
            </a:r>
            <a:r>
              <a:rPr sz="1600" spc="1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less</a:t>
            </a:r>
            <a:r>
              <a:rPr sz="1600" spc="1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than</a:t>
            </a:r>
            <a:r>
              <a:rPr sz="1600" spc="5" dirty="0">
                <a:latin typeface="Times New Roman" panose="02020603050405020304" pitchFamily="18" charset="0"/>
                <a:cs typeface="Times New Roman" panose="02020603050405020304" pitchFamily="18" charset="0"/>
              </a:rPr>
              <a:t> </a:t>
            </a:r>
            <a:r>
              <a:rPr sz="1600" b="0" spc="-10" dirty="0">
                <a:latin typeface="Times New Roman" panose="02020603050405020304" pitchFamily="18" charset="0"/>
                <a:cs typeface="Times New Roman" panose="02020603050405020304" pitchFamily="18" charset="0"/>
              </a:rPr>
              <a:t>$</a:t>
            </a:r>
            <a:r>
              <a:rPr sz="1600" spc="-10" dirty="0">
                <a:latin typeface="Times New Roman" panose="02020603050405020304" pitchFamily="18" charset="0"/>
                <a:cs typeface="Times New Roman" panose="02020603050405020304" pitchFamily="18" charset="0"/>
              </a:rPr>
              <a:t>30</a:t>
            </a:r>
            <a:r>
              <a:rPr sz="1600" spc="1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billion</a:t>
            </a:r>
            <a:r>
              <a:rPr sz="1600" spc="1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in</a:t>
            </a:r>
            <a:r>
              <a:rPr sz="1600" spc="10" dirty="0">
                <a:latin typeface="Times New Roman" panose="02020603050405020304" pitchFamily="18" charset="0"/>
                <a:cs typeface="Times New Roman" panose="02020603050405020304" pitchFamily="18" charset="0"/>
              </a:rPr>
              <a:t> </a:t>
            </a:r>
            <a:r>
              <a:rPr sz="1600" spc="-65" dirty="0">
                <a:latin typeface="Times New Roman" panose="02020603050405020304" pitchFamily="18" charset="0"/>
                <a:cs typeface="Times New Roman" panose="02020603050405020304" pitchFamily="18" charset="0"/>
              </a:rPr>
              <a:t>2005</a:t>
            </a:r>
            <a:r>
              <a:rPr sz="1600" spc="1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to</a:t>
            </a:r>
            <a:r>
              <a:rPr sz="1600" spc="15" dirty="0">
                <a:latin typeface="Times New Roman" panose="02020603050405020304" pitchFamily="18" charset="0"/>
                <a:cs typeface="Times New Roman" panose="02020603050405020304" pitchFamily="18" charset="0"/>
              </a:rPr>
              <a:t> </a:t>
            </a:r>
            <a:r>
              <a:rPr sz="1600" b="0" dirty="0">
                <a:latin typeface="Times New Roman" panose="02020603050405020304" pitchFamily="18" charset="0"/>
                <a:cs typeface="Times New Roman" panose="02020603050405020304" pitchFamily="18" charset="0"/>
              </a:rPr>
              <a:t>$</a:t>
            </a:r>
            <a:r>
              <a:rPr sz="1600" dirty="0">
                <a:latin typeface="Times New Roman" panose="02020603050405020304" pitchFamily="18" charset="0"/>
                <a:cs typeface="Times New Roman" panose="02020603050405020304" pitchFamily="18" charset="0"/>
              </a:rPr>
              <a:t>159</a:t>
            </a:r>
            <a:r>
              <a:rPr sz="1600" spc="1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billion</a:t>
            </a:r>
            <a:r>
              <a:rPr sz="1600" spc="1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in</a:t>
            </a:r>
            <a:r>
              <a:rPr sz="1600" spc="10"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2012</a:t>
            </a:r>
            <a:r>
              <a:rPr sz="1600" spc="1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worldwide.</a:t>
            </a:r>
            <a:endParaRPr lang="en-US" sz="1600" spc="382" baseline="27777" dirty="0">
              <a:solidFill>
                <a:srgbClr val="0000FF"/>
              </a:solidFill>
              <a:latin typeface="Times New Roman" panose="02020603050405020304" pitchFamily="18" charset="0"/>
              <a:cs typeface="Times New Roman" panose="02020603050405020304" pitchFamily="18" charset="0"/>
            </a:endParaRPr>
          </a:p>
          <a:p>
            <a:pPr marL="361950" marR="68580" indent="-285750" algn="just">
              <a:lnSpc>
                <a:spcPct val="124200"/>
              </a:lnSpc>
              <a:spcBef>
                <a:spcPts val="1020"/>
              </a:spcBef>
              <a:buFont typeface="Wingdings" panose="05000000000000000000" pitchFamily="2" charset="2"/>
              <a:buChar char="Ø"/>
            </a:pPr>
            <a:endParaRPr lang="en-US" sz="1600" spc="382" baseline="27777" dirty="0">
              <a:solidFill>
                <a:srgbClr val="0000FF"/>
              </a:solidFill>
              <a:latin typeface="Times New Roman" panose="02020603050405020304" pitchFamily="18" charset="0"/>
              <a:cs typeface="Times New Roman" panose="02020603050405020304" pitchFamily="18" charset="0"/>
            </a:endParaRPr>
          </a:p>
          <a:p>
            <a:pPr marL="361950" marR="68580" indent="-285750" algn="just">
              <a:lnSpc>
                <a:spcPct val="124200"/>
              </a:lnSpc>
              <a:spcBef>
                <a:spcPts val="1020"/>
              </a:spcBef>
              <a:buFont typeface="Wingdings" panose="05000000000000000000" pitchFamily="2" charset="2"/>
              <a:buChar char="Ø"/>
            </a:pPr>
            <a:endParaRPr lang="en-US" sz="1600" spc="382" baseline="27777" dirty="0">
              <a:solidFill>
                <a:srgbClr val="0000FF"/>
              </a:solidFill>
              <a:latin typeface="Times New Roman" panose="02020603050405020304" pitchFamily="18" charset="0"/>
              <a:cs typeface="Times New Roman" panose="02020603050405020304" pitchFamily="18" charset="0"/>
            </a:endParaRPr>
          </a:p>
          <a:p>
            <a:pPr marL="361950" marR="68580" indent="-285750" algn="just">
              <a:lnSpc>
                <a:spcPct val="124200"/>
              </a:lnSpc>
              <a:spcBef>
                <a:spcPts val="1020"/>
              </a:spcBef>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Katsoulacos</a:t>
            </a:r>
            <a:r>
              <a:rPr lang="en-US" spc="7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a:t>
            </a:r>
            <a:r>
              <a:rPr lang="en-US" spc="75"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Xepapadeas</a:t>
            </a:r>
            <a:r>
              <a:rPr lang="en-US" spc="7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(1996); Montero</a:t>
            </a:r>
            <a:r>
              <a:rPr lang="en-US" spc="75"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(2002a); </a:t>
            </a:r>
            <a:r>
              <a:rPr lang="en-US" dirty="0">
                <a:latin typeface="Times New Roman" panose="02020603050405020304" pitchFamily="18" charset="0"/>
                <a:cs typeface="Times New Roman" panose="02020603050405020304" pitchFamily="18" charset="0"/>
              </a:rPr>
              <a:t>Comin</a:t>
            </a:r>
            <a:r>
              <a:rPr lang="en-US" spc="70" dirty="0">
                <a:latin typeface="Times New Roman" panose="02020603050405020304" pitchFamily="18" charset="0"/>
                <a:cs typeface="Times New Roman" panose="02020603050405020304" pitchFamily="18" charset="0"/>
              </a:rPr>
              <a:t> </a:t>
            </a:r>
            <a:r>
              <a:rPr lang="en-US" spc="-30" dirty="0">
                <a:latin typeface="Times New Roman" panose="02020603050405020304" pitchFamily="18" charset="0"/>
                <a:cs typeface="Times New Roman" panose="02020603050405020304" pitchFamily="18" charset="0"/>
              </a:rPr>
              <a:t>(2004)</a:t>
            </a:r>
            <a:r>
              <a:rPr lang="en-US" spc="70" dirty="0">
                <a:latin typeface="Times New Roman" panose="02020603050405020304" pitchFamily="18" charset="0"/>
                <a:cs typeface="Times New Roman" panose="02020603050405020304" pitchFamily="18" charset="0"/>
              </a:rPr>
              <a:t>;</a:t>
            </a:r>
            <a:r>
              <a:rPr lang="en-US" spc="-10"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Poyago-Theotoky</a:t>
            </a:r>
            <a:r>
              <a:rPr lang="en-US" spc="50" dirty="0">
                <a:latin typeface="Times New Roman" panose="02020603050405020304" pitchFamily="18" charset="0"/>
                <a:cs typeface="Times New Roman" panose="02020603050405020304" pitchFamily="18" charset="0"/>
              </a:rPr>
              <a:t> </a:t>
            </a:r>
            <a:r>
              <a:rPr lang="en-US" spc="-20" dirty="0">
                <a:latin typeface="Times New Roman" panose="02020603050405020304" pitchFamily="18" charset="0"/>
                <a:cs typeface="Times New Roman" panose="02020603050405020304" pitchFamily="18" charset="0"/>
              </a:rPr>
              <a:t>(2007);</a:t>
            </a:r>
            <a:r>
              <a:rPr lang="en-US" dirty="0">
                <a:latin typeface="Times New Roman" panose="02020603050405020304" pitchFamily="18" charset="0"/>
                <a:cs typeface="Times New Roman" panose="02020603050405020304" pitchFamily="18" charset="0"/>
              </a:rPr>
              <a:t> While</a:t>
            </a:r>
            <a:r>
              <a:rPr lang="en-US" spc="70" dirty="0">
                <a:latin typeface="Times New Roman" panose="02020603050405020304" pitchFamily="18" charset="0"/>
                <a:cs typeface="Times New Roman" panose="02020603050405020304" pitchFamily="18" charset="0"/>
              </a:rPr>
              <a:t> </a:t>
            </a:r>
            <a:r>
              <a:rPr lang="en-US" spc="-10" dirty="0" err="1">
                <a:latin typeface="Times New Roman" panose="02020603050405020304" pitchFamily="18" charset="0"/>
                <a:cs typeface="Times New Roman" panose="02020603050405020304" pitchFamily="18" charset="0"/>
              </a:rPr>
              <a:t>Espinola</a:t>
            </a:r>
            <a:r>
              <a:rPr lang="en-US" spc="-1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Arredondo</a:t>
            </a:r>
            <a:r>
              <a:rPr lang="en-US" spc="9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(2016)</a:t>
            </a:r>
            <a:r>
              <a:rPr lang="en-US" spc="95" dirty="0">
                <a:latin typeface="Times New Roman" panose="02020603050405020304" pitchFamily="18" charset="0"/>
                <a:cs typeface="Times New Roman" panose="02020603050405020304" pitchFamily="18" charset="0"/>
              </a:rPr>
              <a:t>.</a:t>
            </a:r>
          </a:p>
          <a:p>
            <a:pPr marL="361950" marR="68580" indent="-285750" algn="just">
              <a:lnSpc>
                <a:spcPct val="124200"/>
              </a:lnSpc>
              <a:spcBef>
                <a:spcPts val="1020"/>
              </a:spcBef>
              <a:buFont typeface="Wingdings" panose="05000000000000000000" pitchFamily="2" charset="2"/>
              <a:buChar char="Ø"/>
            </a:pPr>
            <a:endParaRPr sz="1600" dirty="0">
              <a:latin typeface="Times New Roman" panose="02020603050405020304" pitchFamily="18" charset="0"/>
              <a:cs typeface="Times New Roman" panose="02020603050405020304" pitchFamily="18" charset="0"/>
            </a:endParaRPr>
          </a:p>
          <a:p>
            <a:pPr marL="361950" marR="68580" indent="-285750" algn="just">
              <a:lnSpc>
                <a:spcPct val="124200"/>
              </a:lnSpc>
              <a:buFont typeface="Wingdings" panose="05000000000000000000" pitchFamily="2" charset="2"/>
              <a:buChar char="Ø"/>
            </a:pPr>
            <a:r>
              <a:rPr sz="1600" dirty="0">
                <a:latin typeface="Times New Roman" panose="02020603050405020304" pitchFamily="18" charset="0"/>
                <a:cs typeface="Times New Roman" panose="02020603050405020304" pitchFamily="18" charset="0"/>
              </a:rPr>
              <a:t>The</a:t>
            </a:r>
            <a:r>
              <a:rPr lang="en-US" sz="1600" spc="145" dirty="0">
                <a:latin typeface="Times New Roman" panose="02020603050405020304" pitchFamily="18" charset="0"/>
                <a:cs typeface="Times New Roman" panose="02020603050405020304" pitchFamily="18" charset="0"/>
              </a:rPr>
              <a:t> </a:t>
            </a:r>
            <a:r>
              <a:rPr sz="1600" spc="-20" dirty="0">
                <a:latin typeface="Times New Roman" panose="02020603050405020304" pitchFamily="18" charset="0"/>
                <a:cs typeface="Times New Roman" panose="02020603050405020304" pitchFamily="18" charset="0"/>
              </a:rPr>
              <a:t>aforementioned</a:t>
            </a:r>
            <a:r>
              <a:rPr lang="en-US" sz="1600" spc="14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literature</a:t>
            </a:r>
            <a:r>
              <a:rPr lang="en-US" sz="1600" spc="14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assumes</a:t>
            </a:r>
            <a:r>
              <a:rPr sz="1600" spc="14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that</a:t>
            </a:r>
            <a:r>
              <a:rPr sz="1600" spc="14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all</a:t>
            </a:r>
            <a:r>
              <a:rPr sz="1600" spc="14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firms</a:t>
            </a:r>
            <a:r>
              <a:rPr sz="1600" spc="14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are</a:t>
            </a:r>
            <a:r>
              <a:rPr sz="1600" spc="14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subject</a:t>
            </a:r>
            <a:r>
              <a:rPr sz="1600" spc="14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to</a:t>
            </a:r>
            <a:r>
              <a:rPr sz="1600" spc="14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uniform</a:t>
            </a:r>
            <a:r>
              <a:rPr sz="1600" spc="145" dirty="0">
                <a:latin typeface="Times New Roman" panose="02020603050405020304" pitchFamily="18" charset="0"/>
                <a:cs typeface="Times New Roman" panose="02020603050405020304" pitchFamily="18" charset="0"/>
              </a:rPr>
              <a:t> </a:t>
            </a:r>
            <a:r>
              <a:rPr sz="1600" spc="-25" dirty="0">
                <a:latin typeface="Times New Roman" panose="02020603050405020304" pitchFamily="18" charset="0"/>
                <a:cs typeface="Times New Roman" panose="02020603050405020304" pitchFamily="18" charset="0"/>
              </a:rPr>
              <a:t>environmental </a:t>
            </a:r>
            <a:r>
              <a:rPr sz="1600" dirty="0">
                <a:latin typeface="Times New Roman" panose="02020603050405020304" pitchFamily="18" charset="0"/>
                <a:cs typeface="Times New Roman" panose="02020603050405020304" pitchFamily="18" charset="0"/>
              </a:rPr>
              <a:t>policies.</a:t>
            </a:r>
            <a:r>
              <a:rPr lang="en-US" sz="1600" dirty="0">
                <a:latin typeface="Times New Roman" panose="02020603050405020304" pitchFamily="18" charset="0"/>
                <a:cs typeface="Times New Roman" panose="02020603050405020304" pitchFamily="18" charset="0"/>
              </a:rPr>
              <a:t> </a:t>
            </a:r>
            <a:r>
              <a:rPr sz="1600" spc="-25" dirty="0">
                <a:latin typeface="Times New Roman" panose="02020603050405020304" pitchFamily="18" charset="0"/>
                <a:cs typeface="Times New Roman" panose="02020603050405020304" pitchFamily="18" charset="0"/>
              </a:rPr>
              <a:t>However,</a:t>
            </a:r>
            <a:r>
              <a:rPr sz="1600" spc="2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when</a:t>
            </a:r>
            <a:r>
              <a:rPr sz="1600" spc="1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firms</a:t>
            </a:r>
            <a:r>
              <a:rPr sz="1600" spc="1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are</a:t>
            </a:r>
            <a:r>
              <a:rPr sz="1600" spc="10"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asymmetric,</a:t>
            </a:r>
            <a:r>
              <a:rPr sz="1600" spc="1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they</a:t>
            </a:r>
            <a:r>
              <a:rPr sz="1600" spc="1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may</a:t>
            </a:r>
            <a:r>
              <a:rPr sz="1600" spc="1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invest</a:t>
            </a:r>
            <a:r>
              <a:rPr sz="1600" spc="10"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different</a:t>
            </a:r>
            <a:r>
              <a:rPr sz="1600" spc="10"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amounts</a:t>
            </a:r>
            <a:r>
              <a:rPr sz="1600" spc="1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in</a:t>
            </a:r>
            <a:r>
              <a:rPr sz="1600" spc="1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clean</a:t>
            </a:r>
            <a:r>
              <a:rPr sz="1600" spc="15" dirty="0">
                <a:latin typeface="Times New Roman" panose="02020603050405020304" pitchFamily="18" charset="0"/>
                <a:cs typeface="Times New Roman" panose="02020603050405020304" pitchFamily="18" charset="0"/>
              </a:rPr>
              <a:t> </a:t>
            </a:r>
            <a:r>
              <a:rPr sz="1600" spc="-20" dirty="0">
                <a:latin typeface="Times New Roman" panose="02020603050405020304" pitchFamily="18" charset="0"/>
                <a:cs typeface="Times New Roman" panose="02020603050405020304" pitchFamily="18" charset="0"/>
              </a:rPr>
              <a:t>R&amp;D, </a:t>
            </a:r>
            <a:r>
              <a:rPr sz="1600" spc="-30" dirty="0">
                <a:latin typeface="Times New Roman" panose="02020603050405020304" pitchFamily="18" charset="0"/>
                <a:cs typeface="Times New Roman" panose="02020603050405020304" pitchFamily="18" charset="0"/>
              </a:rPr>
              <a:t>generating</a:t>
            </a:r>
            <a:r>
              <a:rPr sz="1600" spc="-3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a</a:t>
            </a:r>
            <a:r>
              <a:rPr sz="1600" spc="-35"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distinct</a:t>
            </a:r>
            <a:r>
              <a:rPr sz="1600" spc="-30" dirty="0">
                <a:latin typeface="Times New Roman" panose="02020603050405020304" pitchFamily="18" charset="0"/>
                <a:cs typeface="Times New Roman" panose="02020603050405020304" pitchFamily="18" charset="0"/>
              </a:rPr>
              <a:t> amount of </a:t>
            </a:r>
            <a:r>
              <a:rPr sz="1600" dirty="0">
                <a:latin typeface="Times New Roman" panose="02020603050405020304" pitchFamily="18" charset="0"/>
                <a:cs typeface="Times New Roman" panose="02020603050405020304" pitchFamily="18" charset="0"/>
              </a:rPr>
              <a:t>pollution.</a:t>
            </a:r>
            <a:r>
              <a:rPr sz="1600" spc="155" dirty="0">
                <a:latin typeface="Times New Roman" panose="02020603050405020304" pitchFamily="18" charset="0"/>
                <a:cs typeface="Times New Roman" panose="02020603050405020304" pitchFamily="18" charset="0"/>
              </a:rPr>
              <a:t> </a:t>
            </a:r>
            <a:endParaRPr lang="en-US" sz="1600" spc="155" dirty="0">
              <a:latin typeface="Times New Roman" panose="02020603050405020304" pitchFamily="18" charset="0"/>
              <a:cs typeface="Times New Roman" panose="02020603050405020304" pitchFamily="18" charset="0"/>
            </a:endParaRPr>
          </a:p>
          <a:p>
            <a:pPr marL="361950" marR="68580" indent="-285750" algn="just">
              <a:lnSpc>
                <a:spcPct val="124200"/>
              </a:lnSpc>
              <a:buFont typeface="Wingdings" panose="05000000000000000000" pitchFamily="2" charset="2"/>
              <a:buChar char="Ø"/>
            </a:pPr>
            <a:endParaRPr lang="en-US" sz="1600" spc="155" dirty="0">
              <a:latin typeface="Times New Roman" panose="02020603050405020304" pitchFamily="18" charset="0"/>
              <a:cs typeface="Times New Roman" panose="02020603050405020304" pitchFamily="18" charset="0"/>
            </a:endParaRPr>
          </a:p>
          <a:p>
            <a:pPr marL="361950" marR="68580" indent="-285750" algn="just">
              <a:lnSpc>
                <a:spcPct val="124200"/>
              </a:lnSpc>
              <a:buFont typeface="Wingdings" panose="05000000000000000000" pitchFamily="2" charset="2"/>
              <a:buChar char="Ø"/>
            </a:pPr>
            <a:endParaRPr lang="en-US" sz="1600" spc="155" dirty="0">
              <a:latin typeface="Times New Roman" panose="02020603050405020304" pitchFamily="18" charset="0"/>
              <a:cs typeface="Times New Roman" panose="02020603050405020304" pitchFamily="18" charset="0"/>
            </a:endParaRPr>
          </a:p>
          <a:p>
            <a:pPr marL="361950" marR="68580" indent="-285750" algn="just">
              <a:lnSpc>
                <a:spcPct val="124200"/>
              </a:lnSpc>
              <a:buFont typeface="Wingdings" panose="05000000000000000000" pitchFamily="2" charset="2"/>
              <a:buChar char="Ø"/>
            </a:pPr>
            <a:r>
              <a:rPr sz="1600" dirty="0">
                <a:latin typeface="Times New Roman" panose="02020603050405020304" pitchFamily="18" charset="0"/>
                <a:cs typeface="Times New Roman" panose="02020603050405020304" pitchFamily="18" charset="0"/>
              </a:rPr>
              <a:t>This</a:t>
            </a:r>
            <a:r>
              <a:rPr sz="1600" spc="-30" dirty="0">
                <a:latin typeface="Times New Roman" panose="02020603050405020304" pitchFamily="18" charset="0"/>
                <a:cs typeface="Times New Roman" panose="02020603050405020304" pitchFamily="18" charset="0"/>
              </a:rPr>
              <a:t> </a:t>
            </a:r>
            <a:r>
              <a:rPr sz="1600" spc="-20" dirty="0">
                <a:latin typeface="Times New Roman" panose="02020603050405020304" pitchFamily="18" charset="0"/>
                <a:cs typeface="Times New Roman" panose="02020603050405020304" pitchFamily="18" charset="0"/>
              </a:rPr>
              <a:t>asymmetry</a:t>
            </a:r>
            <a:r>
              <a:rPr sz="1600" spc="-30" dirty="0">
                <a:latin typeface="Times New Roman" panose="02020603050405020304" pitchFamily="18" charset="0"/>
                <a:cs typeface="Times New Roman" panose="02020603050405020304" pitchFamily="18" charset="0"/>
              </a:rPr>
              <a:t> </a:t>
            </a:r>
            <a:r>
              <a:rPr sz="1600" spc="-20" dirty="0">
                <a:latin typeface="Times New Roman" panose="02020603050405020304" pitchFamily="18" charset="0"/>
                <a:cs typeface="Times New Roman" panose="02020603050405020304" pitchFamily="18" charset="0"/>
              </a:rPr>
              <a:t>calls</a:t>
            </a:r>
            <a:r>
              <a:rPr sz="1600" spc="-35" dirty="0">
                <a:latin typeface="Times New Roman" panose="02020603050405020304" pitchFamily="18" charset="0"/>
                <a:cs typeface="Times New Roman" panose="02020603050405020304" pitchFamily="18" charset="0"/>
              </a:rPr>
              <a:t> for</a:t>
            </a:r>
            <a:r>
              <a:rPr sz="1600" spc="-3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a</a:t>
            </a:r>
            <a:r>
              <a:rPr sz="1600" spc="-35"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type-</a:t>
            </a:r>
            <a:r>
              <a:rPr sz="1600" spc="-40" dirty="0">
                <a:latin typeface="Times New Roman" panose="02020603050405020304" pitchFamily="18" charset="0"/>
                <a:cs typeface="Times New Roman" panose="02020603050405020304" pitchFamily="18" charset="0"/>
              </a:rPr>
              <a:t>dependent</a:t>
            </a:r>
            <a:r>
              <a:rPr sz="1600" spc="-25"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environmental </a:t>
            </a:r>
            <a:r>
              <a:rPr sz="1600" dirty="0">
                <a:latin typeface="Times New Roman" panose="02020603050405020304" pitchFamily="18" charset="0"/>
                <a:cs typeface="Times New Roman" panose="02020603050405020304" pitchFamily="18" charset="0"/>
              </a:rPr>
              <a:t>policy</a:t>
            </a:r>
            <a:r>
              <a:rPr sz="1600" spc="6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that</a:t>
            </a:r>
            <a:r>
              <a:rPr sz="1600" spc="6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takes</a:t>
            </a:r>
            <a:r>
              <a:rPr sz="1600" spc="6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into</a:t>
            </a:r>
            <a:r>
              <a:rPr sz="1600" spc="6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account</a:t>
            </a:r>
            <a:r>
              <a:rPr sz="1600" spc="6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the</a:t>
            </a:r>
            <a:r>
              <a:rPr sz="1600" spc="60"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different</a:t>
            </a:r>
            <a:r>
              <a:rPr sz="1600" spc="6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marginal</a:t>
            </a:r>
            <a:r>
              <a:rPr sz="1600" spc="60" dirty="0">
                <a:latin typeface="Times New Roman" panose="02020603050405020304" pitchFamily="18" charset="0"/>
                <a:cs typeface="Times New Roman" panose="02020603050405020304" pitchFamily="18" charset="0"/>
              </a:rPr>
              <a:t> </a:t>
            </a:r>
            <a:r>
              <a:rPr sz="1600" spc="-20" dirty="0">
                <a:latin typeface="Times New Roman" panose="02020603050405020304" pitchFamily="18" charset="0"/>
                <a:cs typeface="Times New Roman" panose="02020603050405020304" pitchFamily="18" charset="0"/>
              </a:rPr>
              <a:t>environmental</a:t>
            </a:r>
            <a:r>
              <a:rPr sz="1600" spc="6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damage</a:t>
            </a:r>
            <a:r>
              <a:rPr sz="1600" spc="6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each</a:t>
            </a:r>
            <a:r>
              <a:rPr sz="1600" spc="6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firm</a:t>
            </a:r>
            <a:r>
              <a:rPr sz="1600" spc="60"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generates </a:t>
            </a:r>
            <a:r>
              <a:rPr sz="1600" spc="-30" dirty="0">
                <a:latin typeface="Times New Roman" panose="02020603050405020304" pitchFamily="18" charset="0"/>
                <a:cs typeface="Times New Roman" panose="02020603050405020304" pitchFamily="18" charset="0"/>
              </a:rPr>
              <a:t>(first-</a:t>
            </a:r>
            <a:r>
              <a:rPr sz="1600" dirty="0">
                <a:latin typeface="Times New Roman" panose="02020603050405020304" pitchFamily="18" charset="0"/>
                <a:cs typeface="Times New Roman" panose="02020603050405020304" pitchFamily="18" charset="0"/>
              </a:rPr>
              <a:t>best</a:t>
            </a:r>
            <a:r>
              <a:rPr sz="1600" spc="13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policy),</a:t>
            </a:r>
            <a:r>
              <a:rPr sz="1600" spc="412" baseline="27777" dirty="0">
                <a:solidFill>
                  <a:srgbClr val="0000FF"/>
                </a:solidFill>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whereas</a:t>
            </a:r>
            <a:r>
              <a:rPr sz="1600" spc="13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a</a:t>
            </a:r>
            <a:r>
              <a:rPr sz="1600" spc="13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uniform</a:t>
            </a:r>
            <a:r>
              <a:rPr sz="1600" spc="13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regulation,</a:t>
            </a:r>
            <a:r>
              <a:rPr sz="1600" spc="16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that</a:t>
            </a:r>
            <a:r>
              <a:rPr sz="1600" spc="13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sets</a:t>
            </a:r>
            <a:r>
              <a:rPr sz="1600" spc="13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the</a:t>
            </a:r>
            <a:r>
              <a:rPr sz="1600" spc="13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same</a:t>
            </a:r>
            <a:r>
              <a:rPr sz="1600" spc="135"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emission</a:t>
            </a:r>
            <a:r>
              <a:rPr sz="1600" spc="13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fee</a:t>
            </a:r>
            <a:r>
              <a:rPr sz="1600" spc="13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to</a:t>
            </a:r>
            <a:r>
              <a:rPr sz="1600" spc="13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all</a:t>
            </a:r>
            <a:r>
              <a:rPr sz="1600" spc="130"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firms, </a:t>
            </a:r>
            <a:r>
              <a:rPr sz="1600" spc="-30" dirty="0">
                <a:latin typeface="Times New Roman" panose="02020603050405020304" pitchFamily="18" charset="0"/>
                <a:cs typeface="Times New Roman" panose="02020603050405020304" pitchFamily="18" charset="0"/>
              </a:rPr>
              <a:t>represents</a:t>
            </a:r>
            <a:r>
              <a:rPr sz="1600" spc="1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a</a:t>
            </a:r>
            <a:r>
              <a:rPr sz="1600" spc="15" dirty="0">
                <a:latin typeface="Times New Roman" panose="02020603050405020304" pitchFamily="18" charset="0"/>
                <a:cs typeface="Times New Roman" panose="02020603050405020304" pitchFamily="18" charset="0"/>
              </a:rPr>
              <a:t> </a:t>
            </a:r>
            <a:r>
              <a:rPr lang="en-US" sz="1600" spc="-20" dirty="0">
                <a:latin typeface="Times New Roman" panose="02020603050405020304" pitchFamily="18" charset="0"/>
                <a:cs typeface="Times New Roman" panose="02020603050405020304" pitchFamily="18" charset="0"/>
              </a:rPr>
              <a:t>second-best</a:t>
            </a:r>
            <a:r>
              <a:rPr sz="1600" spc="1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policy</a:t>
            </a:r>
            <a:r>
              <a:rPr sz="1600" spc="2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in</a:t>
            </a:r>
            <a:r>
              <a:rPr sz="1600" spc="1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this</a:t>
            </a:r>
            <a:r>
              <a:rPr sz="1600" spc="2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context.</a:t>
            </a:r>
            <a:endParaRPr lang="en-US" sz="1600" dirty="0">
              <a:latin typeface="Times New Roman" panose="02020603050405020304" pitchFamily="18" charset="0"/>
              <a:cs typeface="Times New Roman" panose="02020603050405020304" pitchFamily="18" charset="0"/>
            </a:endParaRPr>
          </a:p>
          <a:p>
            <a:pPr marL="76200" marR="68580" indent="214629" algn="just">
              <a:lnSpc>
                <a:spcPct val="124200"/>
              </a:lnSpc>
            </a:pPr>
            <a:endParaRPr lang="en-US" sz="1600" spc="120" dirty="0">
              <a:latin typeface="Times New Roman" panose="02020603050405020304" pitchFamily="18" charset="0"/>
              <a:cs typeface="Times New Roman" panose="02020603050405020304" pitchFamily="18" charset="0"/>
            </a:endParaRPr>
          </a:p>
          <a:p>
            <a:pPr marL="76200" marR="68580" indent="214629" algn="just">
              <a:lnSpc>
                <a:spcPct val="124200"/>
              </a:lnSpc>
            </a:pPr>
            <a:endParaRPr lang="en-US" sz="1600" spc="120" dirty="0">
              <a:latin typeface="Times New Roman" panose="02020603050405020304" pitchFamily="18" charset="0"/>
              <a:cs typeface="Times New Roman" panose="02020603050405020304" pitchFamily="18" charset="0"/>
            </a:endParaRPr>
          </a:p>
          <a:p>
            <a:pPr marL="76200" marR="68580" indent="214629" algn="just">
              <a:lnSpc>
                <a:spcPct val="124200"/>
              </a:lnSpc>
            </a:pPr>
            <a:endParaRPr lang="en-US" sz="1600" spc="120" dirty="0">
              <a:latin typeface="Times New Roman" panose="02020603050405020304" pitchFamily="18" charset="0"/>
              <a:cs typeface="Times New Roman" panose="02020603050405020304" pitchFamily="18" charset="0"/>
            </a:endParaRPr>
          </a:p>
          <a:p>
            <a:pPr marL="76200" marR="68580" indent="214629" algn="just">
              <a:lnSpc>
                <a:spcPct val="124200"/>
              </a:lnSpc>
            </a:pPr>
            <a:r>
              <a:rPr lang="en-US" b="1" spc="120" dirty="0">
                <a:latin typeface="Times New Roman" panose="02020603050405020304" pitchFamily="18" charset="0"/>
                <a:cs typeface="Times New Roman" panose="02020603050405020304" pitchFamily="18" charset="0"/>
              </a:rPr>
              <a:t>Contribution: </a:t>
            </a:r>
          </a:p>
          <a:p>
            <a:pPr marL="76200" marR="68580" indent="214629" algn="just">
              <a:lnSpc>
                <a:spcPct val="124200"/>
              </a:lnSpc>
            </a:pPr>
            <a:r>
              <a:rPr lang="en-US" sz="1600" dirty="0">
                <a:latin typeface="Times New Roman" panose="02020603050405020304" pitchFamily="18" charset="0"/>
                <a:cs typeface="Times New Roman" panose="02020603050405020304" pitchFamily="18" charset="0"/>
              </a:rPr>
              <a:t>T</a:t>
            </a:r>
            <a:r>
              <a:rPr sz="1600" dirty="0">
                <a:latin typeface="Times New Roman" panose="02020603050405020304" pitchFamily="18" charset="0"/>
                <a:cs typeface="Times New Roman" panose="02020603050405020304" pitchFamily="18" charset="0"/>
              </a:rPr>
              <a:t>wo</a:t>
            </a:r>
            <a:r>
              <a:rPr sz="1600" spc="1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regulatory</a:t>
            </a:r>
            <a:r>
              <a:rPr sz="1600" spc="20"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regimes </a:t>
            </a:r>
            <a:r>
              <a:rPr sz="1600" dirty="0">
                <a:latin typeface="Times New Roman" panose="02020603050405020304" pitchFamily="18" charset="0"/>
                <a:cs typeface="Times New Roman" panose="02020603050405020304" pitchFamily="18" charset="0"/>
              </a:rPr>
              <a:t>and</a:t>
            </a:r>
            <a:r>
              <a:rPr sz="1600" spc="6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focuses</a:t>
            </a:r>
            <a:r>
              <a:rPr sz="1600" spc="7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on</a:t>
            </a:r>
            <a:r>
              <a:rPr sz="1600" spc="6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settings</a:t>
            </a:r>
            <a:r>
              <a:rPr sz="1600" spc="7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where</a:t>
            </a:r>
            <a:r>
              <a:rPr sz="1600" spc="7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the</a:t>
            </a:r>
            <a:r>
              <a:rPr sz="1600" spc="6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regulator</a:t>
            </a:r>
            <a:r>
              <a:rPr sz="1600" spc="7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can</a:t>
            </a:r>
            <a:r>
              <a:rPr sz="1600" spc="6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accurately</a:t>
            </a:r>
            <a:r>
              <a:rPr sz="1600" spc="7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observe</a:t>
            </a:r>
            <a:r>
              <a:rPr sz="1600" spc="7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each</a:t>
            </a:r>
            <a:r>
              <a:rPr sz="1600" spc="6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firm’s</a:t>
            </a:r>
            <a:r>
              <a:rPr sz="1600" spc="7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pollution</a:t>
            </a:r>
            <a:r>
              <a:rPr sz="1600" spc="70"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before </a:t>
            </a:r>
            <a:r>
              <a:rPr sz="1600" spc="-30" dirty="0">
                <a:latin typeface="Times New Roman" panose="02020603050405020304" pitchFamily="18" charset="0"/>
                <a:cs typeface="Times New Roman" panose="02020603050405020304" pitchFamily="18" charset="0"/>
              </a:rPr>
              <a:t>choosing</a:t>
            </a:r>
            <a:r>
              <a:rPr sz="1600" spc="-15" dirty="0">
                <a:latin typeface="Times New Roman" panose="02020603050405020304" pitchFamily="18" charset="0"/>
                <a:cs typeface="Times New Roman" panose="02020603050405020304" pitchFamily="18" charset="0"/>
              </a:rPr>
              <a:t> </a:t>
            </a:r>
            <a:r>
              <a:rPr sz="1600" spc="-35" dirty="0">
                <a:latin typeface="Times New Roman" panose="02020603050405020304" pitchFamily="18" charset="0"/>
                <a:cs typeface="Times New Roman" panose="02020603050405020304" pitchFamily="18" charset="0"/>
              </a:rPr>
              <a:t>emission</a:t>
            </a:r>
            <a:r>
              <a:rPr sz="1600" spc="-15" dirty="0">
                <a:latin typeface="Times New Roman" panose="02020603050405020304" pitchFamily="18" charset="0"/>
                <a:cs typeface="Times New Roman" panose="02020603050405020304" pitchFamily="18" charset="0"/>
              </a:rPr>
              <a:t> </a:t>
            </a:r>
            <a:r>
              <a:rPr sz="1600" spc="-20" dirty="0">
                <a:latin typeface="Times New Roman" panose="02020603050405020304" pitchFamily="18" charset="0"/>
                <a:cs typeface="Times New Roman" panose="02020603050405020304" pitchFamily="18" charset="0"/>
              </a:rPr>
              <a:t>fees</a:t>
            </a:r>
            <a:r>
              <a:rPr sz="1600" spc="-1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(point</a:t>
            </a:r>
            <a:r>
              <a:rPr sz="1600" spc="-10" dirty="0">
                <a:latin typeface="Times New Roman" panose="02020603050405020304" pitchFamily="18" charset="0"/>
                <a:cs typeface="Times New Roman" panose="02020603050405020304" pitchFamily="18" charset="0"/>
              </a:rPr>
              <a:t> pollution)</a:t>
            </a:r>
            <a:r>
              <a:rPr sz="1600" spc="-1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or,</a:t>
            </a:r>
            <a:r>
              <a:rPr sz="1600" spc="-5"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alternatively, contexts</a:t>
            </a:r>
            <a:r>
              <a:rPr sz="1600" spc="-1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in</a:t>
            </a:r>
            <a:r>
              <a:rPr sz="1600" spc="-10" dirty="0">
                <a:latin typeface="Times New Roman" panose="02020603050405020304" pitchFamily="18" charset="0"/>
                <a:cs typeface="Times New Roman" panose="02020603050405020304" pitchFamily="18" charset="0"/>
              </a:rPr>
              <a:t> </a:t>
            </a:r>
            <a:r>
              <a:rPr sz="1600" spc="-25" dirty="0">
                <a:latin typeface="Times New Roman" panose="02020603050405020304" pitchFamily="18" charset="0"/>
                <a:cs typeface="Times New Roman" panose="02020603050405020304" pitchFamily="18" charset="0"/>
              </a:rPr>
              <a:t>which</a:t>
            </a:r>
            <a:r>
              <a:rPr sz="1600" spc="-1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R&amp;D</a:t>
            </a:r>
            <a:r>
              <a:rPr sz="1600" spc="-1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is</a:t>
            </a:r>
            <a:r>
              <a:rPr sz="1600" spc="-15" dirty="0">
                <a:latin typeface="Times New Roman" panose="02020603050405020304" pitchFamily="18" charset="0"/>
                <a:cs typeface="Times New Roman" panose="02020603050405020304" pitchFamily="18" charset="0"/>
              </a:rPr>
              <a:t> </a:t>
            </a:r>
            <a:r>
              <a:rPr sz="1600" spc="-25" dirty="0">
                <a:latin typeface="Times New Roman" panose="02020603050405020304" pitchFamily="18" charset="0"/>
                <a:cs typeface="Times New Roman" panose="02020603050405020304" pitchFamily="18" charset="0"/>
              </a:rPr>
              <a:t>observable</a:t>
            </a:r>
            <a:r>
              <a:rPr sz="1600" spc="-15" dirty="0">
                <a:latin typeface="Times New Roman" panose="02020603050405020304" pitchFamily="18" charset="0"/>
                <a:cs typeface="Times New Roman" panose="02020603050405020304" pitchFamily="18" charset="0"/>
              </a:rPr>
              <a:t> </a:t>
            </a:r>
            <a:r>
              <a:rPr sz="1600" spc="-20" dirty="0">
                <a:latin typeface="Times New Roman" panose="02020603050405020304" pitchFamily="18" charset="0"/>
                <a:cs typeface="Times New Roman" panose="02020603050405020304" pitchFamily="18" charset="0"/>
              </a:rPr>
              <a:t>thus helping</a:t>
            </a:r>
            <a:r>
              <a:rPr sz="1600" spc="1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the</a:t>
            </a:r>
            <a:r>
              <a:rPr sz="1600" spc="15"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regulator</a:t>
            </a:r>
            <a:r>
              <a:rPr sz="1600" spc="15"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infer</a:t>
            </a:r>
            <a:r>
              <a:rPr sz="1600" spc="2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the</a:t>
            </a:r>
            <a:r>
              <a:rPr sz="1600" spc="15"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reduction</a:t>
            </a:r>
            <a:r>
              <a:rPr sz="1600" spc="2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in</a:t>
            </a:r>
            <a:r>
              <a:rPr sz="1600" spc="1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pollution.</a:t>
            </a:r>
            <a:endParaRPr lang="en-US" sz="1600" spc="337" baseline="27777" dirty="0">
              <a:solidFill>
                <a:srgbClr val="0000FF"/>
              </a:solidFill>
              <a:latin typeface="Times New Roman" panose="02020603050405020304" pitchFamily="18" charset="0"/>
              <a:cs typeface="Times New Roman" panose="02020603050405020304" pitchFamily="18" charset="0"/>
            </a:endParaRPr>
          </a:p>
          <a:p>
            <a:pPr marL="76200" marR="68580" indent="214629" algn="just">
              <a:lnSpc>
                <a:spcPct val="124200"/>
              </a:lnSpc>
            </a:pPr>
            <a:endParaRPr lang="en-US" sz="1600" spc="337" baseline="27777" dirty="0">
              <a:solidFill>
                <a:srgbClr val="0000FF"/>
              </a:solidFill>
              <a:latin typeface="Times New Roman" panose="02020603050405020304" pitchFamily="18" charset="0"/>
              <a:cs typeface="Times New Roman" panose="02020603050405020304" pitchFamily="18" charset="0"/>
            </a:endParaRPr>
          </a:p>
        </p:txBody>
      </p:sp>
      <p:sp>
        <p:nvSpPr>
          <p:cNvPr id="4" name="object 4"/>
          <p:cNvSpPr txBox="1">
            <a:spLocks noGrp="1"/>
          </p:cNvSpPr>
          <p:nvPr>
            <p:ph type="sldNum" sz="quarter" idx="12"/>
          </p:nvPr>
        </p:nvSpPr>
        <p:spPr>
          <a:xfrm>
            <a:off x="6443077" y="8878816"/>
            <a:ext cx="336184" cy="136384"/>
          </a:xfrm>
          <a:prstGeom prst="rect">
            <a:avLst/>
          </a:prstGeom>
        </p:spPr>
        <p:txBody>
          <a:bodyPr vert="horz" wrap="square" lIns="0" tIns="0" rIns="0" bIns="0" rtlCol="0">
            <a:spAutoFit/>
          </a:bodyPr>
          <a:lstStyle/>
          <a:p>
            <a:pPr marL="38100">
              <a:lnSpc>
                <a:spcPts val="1140"/>
              </a:lnSpc>
            </a:pPr>
            <a:r>
              <a:rPr lang="en-US" spc="-25" dirty="0"/>
              <a:t>\</a:t>
            </a:r>
            <a:endParaRPr spc="-25" dirty="0"/>
          </a:p>
        </p:txBody>
      </p:sp>
      <p:sp>
        <p:nvSpPr>
          <p:cNvPr id="6" name="TextBox 5">
            <a:extLst>
              <a:ext uri="{FF2B5EF4-FFF2-40B4-BE49-F238E27FC236}">
                <a16:creationId xmlns:a16="http://schemas.microsoft.com/office/drawing/2014/main" id="{9C75896E-3ABC-F6D7-B6B8-C968976432B5}"/>
              </a:ext>
            </a:extLst>
          </p:cNvPr>
          <p:cNvSpPr txBox="1"/>
          <p:nvPr/>
        </p:nvSpPr>
        <p:spPr>
          <a:xfrm>
            <a:off x="381000" y="381000"/>
            <a:ext cx="3889168" cy="369332"/>
          </a:xfrm>
          <a:prstGeom prst="rect">
            <a:avLst/>
          </a:prstGeom>
          <a:noFill/>
        </p:spPr>
        <p:txBody>
          <a:bodyPr wrap="square">
            <a:spAutoFit/>
          </a:bodyPr>
          <a:lstStyle/>
          <a:p>
            <a:pPr marL="76200">
              <a:lnSpc>
                <a:spcPct val="100000"/>
              </a:lnSpc>
              <a:spcBef>
                <a:spcPts val="135"/>
              </a:spcBef>
              <a:tabLst>
                <a:tab pos="383540" algn="l"/>
              </a:tabLst>
            </a:pPr>
            <a:r>
              <a:rPr lang="en-US" sz="1800" b="1" dirty="0">
                <a:latin typeface="Georgia"/>
                <a:cs typeface="Georgia"/>
              </a:rPr>
              <a:t>	</a:t>
            </a:r>
            <a:r>
              <a:rPr lang="en-US" sz="1800" b="1" spc="-10" dirty="0">
                <a:latin typeface="Georgia"/>
                <a:cs typeface="Georgia"/>
              </a:rPr>
              <a:t>Introduction</a:t>
            </a:r>
            <a:endParaRPr lang="en-US" sz="1800" dirty="0">
              <a:latin typeface="Georgia"/>
              <a:cs typeface="Georgia"/>
            </a:endParaRPr>
          </a:p>
        </p:txBody>
      </p:sp>
      <p:sp>
        <p:nvSpPr>
          <p:cNvPr id="8" name="TextBox 7">
            <a:extLst>
              <a:ext uri="{FF2B5EF4-FFF2-40B4-BE49-F238E27FC236}">
                <a16:creationId xmlns:a16="http://schemas.microsoft.com/office/drawing/2014/main" id="{89096BFC-D3DA-13FB-7F55-42658811D950}"/>
              </a:ext>
            </a:extLst>
          </p:cNvPr>
          <p:cNvSpPr txBox="1"/>
          <p:nvPr/>
        </p:nvSpPr>
        <p:spPr>
          <a:xfrm>
            <a:off x="1143000" y="1828800"/>
            <a:ext cx="5105400" cy="456343"/>
          </a:xfrm>
          <a:prstGeom prst="rect">
            <a:avLst/>
          </a:prstGeom>
          <a:noFill/>
        </p:spPr>
        <p:txBody>
          <a:bodyPr wrap="square">
            <a:spAutoFit/>
          </a:bodyPr>
          <a:lstStyle/>
          <a:p>
            <a:pPr marL="76200" marR="68580" indent="214629" algn="just">
              <a:lnSpc>
                <a:spcPct val="124200"/>
              </a:lnSpc>
              <a:spcBef>
                <a:spcPts val="1020"/>
              </a:spcBef>
            </a:pPr>
            <a:r>
              <a:rPr lang="en-US" sz="1000" dirty="0">
                <a:solidFill>
                  <a:srgbClr val="FF0000"/>
                </a:solidFill>
                <a:latin typeface="Times New Roman" panose="02020603050405020304" pitchFamily="18" charset="0"/>
                <a:cs typeface="Times New Roman" panose="02020603050405020304" pitchFamily="18" charset="0"/>
              </a:rPr>
              <a:t>National Science Foundation’s Science and Engineer in Indicators(2014),Chapter </a:t>
            </a:r>
            <a:r>
              <a:rPr lang="en-US" sz="1000" spc="-50" dirty="0">
                <a:solidFill>
                  <a:srgbClr val="FF0000"/>
                </a:solidFill>
                <a:latin typeface="Times New Roman" panose="02020603050405020304" pitchFamily="18" charset="0"/>
                <a:cs typeface="Times New Roman" panose="02020603050405020304" pitchFamily="18" charset="0"/>
              </a:rPr>
              <a:t>6</a:t>
            </a:r>
            <a:r>
              <a:rPr lang="en-US" sz="1000" spc="-10" dirty="0">
                <a:solidFill>
                  <a:srgbClr val="FF0000"/>
                </a:solidFill>
                <a:latin typeface="Times New Roman" panose="02020603050405020304" pitchFamily="18" charset="0"/>
                <a:cs typeface="Times New Roman" panose="02020603050405020304" pitchFamily="18" charset="0"/>
              </a:rPr>
              <a:t> (</a:t>
            </a:r>
            <a:r>
              <a:rPr lang="en-US" sz="1000" spc="-10" dirty="0">
                <a:solidFill>
                  <a:srgbClr val="0000FF"/>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https://www.nsf.gov/statistics/seind14/index.cfm/chapter-</a:t>
            </a:r>
            <a:r>
              <a:rPr lang="en-US" sz="1000" spc="-25" dirty="0">
                <a:solidFill>
                  <a:srgbClr val="FF000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6</a:t>
            </a:r>
            <a:r>
              <a:rPr lang="en-US" sz="1000" spc="-25" dirty="0">
                <a:solidFill>
                  <a:srgbClr val="FF0000"/>
                </a:solidFill>
                <a:latin typeface="Times New Roman" panose="02020603050405020304" pitchFamily="18" charset="0"/>
                <a:cs typeface="Times New Roman" panose="02020603050405020304" pitchFamily="18" charset="0"/>
              </a:rPr>
              <a:t>).</a:t>
            </a:r>
            <a:endParaRPr lang="en-US" sz="10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object 2"/>
              <p:cNvSpPr txBox="1"/>
              <p:nvPr/>
            </p:nvSpPr>
            <p:spPr>
              <a:xfrm>
                <a:off x="195943" y="320219"/>
                <a:ext cx="7467600" cy="4708981"/>
              </a:xfrm>
              <a:prstGeom prst="rect">
                <a:avLst/>
              </a:prstGeom>
            </p:spPr>
            <p:txBody>
              <a:bodyPr vert="horz" wrap="square" lIns="0" tIns="53340" rIns="0" bIns="0" rtlCol="0">
                <a:spAutoFit/>
              </a:bodyPr>
              <a:lstStyle/>
              <a:p>
                <a:pPr>
                  <a:lnSpc>
                    <a:spcPct val="100000"/>
                  </a:lnSpc>
                </a:pPr>
                <a:endParaRPr lang="en-US" sz="1100" dirty="0">
                  <a:latin typeface="Georgia"/>
                  <a:cs typeface="Georgia"/>
                </a:endParaRPr>
              </a:p>
              <a:p>
                <a:pPr>
                  <a:lnSpc>
                    <a:spcPct val="100000"/>
                  </a:lnSpc>
                  <a:spcBef>
                    <a:spcPts val="30"/>
                  </a:spcBef>
                </a:pPr>
                <a:endParaRPr lang="en-US" sz="1150" dirty="0">
                  <a:latin typeface="Georgia"/>
                  <a:cs typeface="Georgia"/>
                </a:endParaRPr>
              </a:p>
              <a:p>
                <a:pPr marL="63500" algn="just">
                  <a:lnSpc>
                    <a:spcPct val="100000"/>
                  </a:lnSpc>
                </a:pPr>
                <a:endParaRPr lang="en-US" spc="-10" dirty="0">
                  <a:latin typeface="Times New Roman" panose="02020603050405020304" pitchFamily="18" charset="0"/>
                  <a:cs typeface="Times New Roman" panose="02020603050405020304" pitchFamily="18" charset="0"/>
                </a:endParaRPr>
              </a:p>
              <a:p>
                <a:pPr marL="63500" algn="just">
                  <a:lnSpc>
                    <a:spcPct val="100000"/>
                  </a:lnSpc>
                </a:pPr>
                <a:r>
                  <a:rPr lang="en-US" spc="-10" dirty="0">
                    <a:latin typeface="Times New Roman" panose="02020603050405020304" pitchFamily="18" charset="0"/>
                    <a:cs typeface="Times New Roman" panose="02020603050405020304" pitchFamily="18" charset="0"/>
                  </a:rPr>
                  <a:t>Consider</a:t>
                </a:r>
                <a:r>
                  <a:rPr lang="en-US" spc="3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a:t>
                </a:r>
                <a:r>
                  <a:rPr lang="en-US" spc="3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duopoly</a:t>
                </a:r>
                <a:r>
                  <a:rPr lang="en-US" spc="40"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market</a:t>
                </a:r>
                <a:r>
                  <a:rPr lang="en-US" spc="35" dirty="0">
                    <a:latin typeface="Times New Roman" panose="02020603050405020304" pitchFamily="18" charset="0"/>
                    <a:cs typeface="Times New Roman" panose="02020603050405020304" pitchFamily="18" charset="0"/>
                  </a:rPr>
                  <a:t> </a:t>
                </a:r>
                <a:r>
                  <a:rPr lang="en-US" spc="-20" dirty="0">
                    <a:latin typeface="Times New Roman" panose="02020603050405020304" pitchFamily="18" charset="0"/>
                    <a:cs typeface="Times New Roman" panose="02020603050405020304" pitchFamily="18" charset="0"/>
                  </a:rPr>
                  <a:t>similar</a:t>
                </a:r>
                <a:r>
                  <a:rPr lang="en-US" spc="3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a:t>
                </a:r>
                <a:r>
                  <a:rPr lang="en-US" spc="40" dirty="0">
                    <a:latin typeface="Times New Roman" panose="02020603050405020304" pitchFamily="18" charset="0"/>
                    <a:cs typeface="Times New Roman" panose="02020603050405020304" pitchFamily="18" charset="0"/>
                  </a:rPr>
                  <a:t> </a:t>
                </a:r>
                <a:r>
                  <a:rPr lang="en-US" spc="-20" dirty="0" err="1">
                    <a:latin typeface="Times New Roman" panose="02020603050405020304" pitchFamily="18" charset="0"/>
                    <a:cs typeface="Times New Roman" panose="02020603050405020304" pitchFamily="18" charset="0"/>
                  </a:rPr>
                  <a:t>Poyago-</a:t>
                </a:r>
                <a:r>
                  <a:rPr lang="en-US" dirty="0" err="1">
                    <a:latin typeface="Times New Roman" panose="02020603050405020304" pitchFamily="18" charset="0"/>
                    <a:cs typeface="Times New Roman" panose="02020603050405020304" pitchFamily="18" charset="0"/>
                  </a:rPr>
                  <a:t>Theotoky</a:t>
                </a:r>
                <a:r>
                  <a:rPr lang="en-US" spc="30" dirty="0">
                    <a:latin typeface="Times New Roman" panose="02020603050405020304" pitchFamily="18" charset="0"/>
                    <a:cs typeface="Times New Roman" panose="02020603050405020304" pitchFamily="18" charset="0"/>
                  </a:rPr>
                  <a:t> </a:t>
                </a:r>
                <a:r>
                  <a:rPr lang="en-US" spc="-40" dirty="0">
                    <a:latin typeface="Times New Roman" panose="02020603050405020304" pitchFamily="18" charset="0"/>
                    <a:cs typeface="Times New Roman" panose="02020603050405020304" pitchFamily="18" charset="0"/>
                  </a:rPr>
                  <a:t>(2007)</a:t>
                </a:r>
                <a:r>
                  <a:rPr lang="en-US" spc="40"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where: (3 stages)</a:t>
                </a:r>
                <a:r>
                  <a:rPr lang="en-US" spc="140" dirty="0">
                    <a:latin typeface="Times New Roman" panose="02020603050405020304" pitchFamily="18" charset="0"/>
                    <a:cs typeface="Times New Roman" panose="02020603050405020304" pitchFamily="18" charset="0"/>
                  </a:rPr>
                  <a:t> </a:t>
                </a:r>
              </a:p>
              <a:p>
                <a:pPr marL="63500" algn="just">
                  <a:lnSpc>
                    <a:spcPct val="100000"/>
                  </a:lnSpc>
                </a:pPr>
                <a:endParaRPr lang="en-US" spc="140" dirty="0">
                  <a:latin typeface="Times New Roman" panose="02020603050405020304" pitchFamily="18" charset="0"/>
                  <a:cs typeface="Times New Roman" panose="02020603050405020304" pitchFamily="18" charset="0"/>
                </a:endParaRPr>
              </a:p>
              <a:p>
                <a:pPr marL="63500" algn="just">
                  <a:lnSpc>
                    <a:spcPct val="100000"/>
                  </a:lnSpc>
                </a:pPr>
                <a:r>
                  <a:rPr lang="en-US" dirty="0">
                    <a:latin typeface="Times New Roman" panose="02020603050405020304" pitchFamily="18" charset="0"/>
                    <a:cs typeface="Times New Roman" panose="02020603050405020304" pitchFamily="18" charset="0"/>
                  </a:rPr>
                  <a:t>1</a:t>
                </a:r>
                <a:r>
                  <a:rPr lang="en-US" baseline="30000" dirty="0">
                    <a:latin typeface="Times New Roman" panose="02020603050405020304" pitchFamily="18" charset="0"/>
                    <a:cs typeface="Times New Roman" panose="02020603050405020304" pitchFamily="18" charset="0"/>
                  </a:rPr>
                  <a:t>st</a:t>
                </a:r>
                <a:r>
                  <a:rPr lang="en-US" dirty="0">
                    <a:latin typeface="Times New Roman" panose="02020603050405020304" pitchFamily="18" charset="0"/>
                    <a:cs typeface="Times New Roman" panose="02020603050405020304" pitchFamily="18" charset="0"/>
                  </a:rPr>
                  <a:t> stage,</a:t>
                </a:r>
                <a:r>
                  <a:rPr lang="en-US" spc="35"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every firm </a:t>
                </a:r>
                <a:r>
                  <a:rPr lang="en-US" spc="-10" dirty="0" err="1">
                    <a:latin typeface="Times New Roman" panose="02020603050405020304" pitchFamily="18" charset="0"/>
                    <a:cs typeface="Times New Roman" panose="02020603050405020304" pitchFamily="18" charset="0"/>
                  </a:rPr>
                  <a:t>i</a:t>
                </a:r>
                <a:r>
                  <a:rPr lang="en-US" spc="-10" dirty="0">
                    <a:latin typeface="Times New Roman" panose="02020603050405020304" pitchFamily="18" charset="0"/>
                    <a:cs typeface="Times New Roman" panose="02020603050405020304" pitchFamily="18" charset="0"/>
                  </a:rPr>
                  <a:t> independently and simultaneously chooses its investment in R&amp;D</a:t>
                </a:r>
                <a14:m>
                  <m:oMath xmlns:m="http://schemas.openxmlformats.org/officeDocument/2006/math">
                    <m:r>
                      <a:rPr lang="en-US" i="1" spc="-10" dirty="0" smtClean="0">
                        <a:latin typeface="Cambria Math" panose="02040503050406030204" pitchFamily="18" charset="0"/>
                        <a:cs typeface="Times New Roman" panose="02020603050405020304" pitchFamily="18" charset="0"/>
                      </a:rPr>
                      <m:t>, </m:t>
                    </m:r>
                    <m:sSub>
                      <m:sSubPr>
                        <m:ctrlPr>
                          <a:rPr lang="en-US" b="0" i="1" spc="-10" dirty="0" smtClean="0">
                            <a:latin typeface="Cambria Math" panose="02040503050406030204" pitchFamily="18" charset="0"/>
                            <a:cs typeface="Times New Roman" panose="02020603050405020304" pitchFamily="18" charset="0"/>
                          </a:rPr>
                        </m:ctrlPr>
                      </m:sSubPr>
                      <m:e>
                        <m:r>
                          <a:rPr lang="en-US" i="1" spc="-10" dirty="0" smtClean="0">
                            <a:latin typeface="Cambria Math" panose="02040503050406030204" pitchFamily="18" charset="0"/>
                            <a:cs typeface="Times New Roman" panose="02020603050405020304" pitchFamily="18" charset="0"/>
                          </a:rPr>
                          <m:t>𝑧</m:t>
                        </m:r>
                      </m:e>
                      <m:sub>
                        <m:r>
                          <a:rPr lang="en-US" i="1" spc="-10" dirty="0" smtClean="0">
                            <a:latin typeface="Cambria Math" panose="02040503050406030204" pitchFamily="18" charset="0"/>
                            <a:cs typeface="Times New Roman" panose="02020603050405020304" pitchFamily="18" charset="0"/>
                          </a:rPr>
                          <m:t>𝑖</m:t>
                        </m:r>
                      </m:sub>
                    </m:sSub>
                    <m:r>
                      <a:rPr lang="en-US" b="0" i="0" spc="-10" dirty="0" smtClean="0">
                        <a:latin typeface="Cambria Math" panose="02040503050406030204" pitchFamily="18" charset="0"/>
                        <a:cs typeface="Times New Roman" panose="02020603050405020304" pitchFamily="18" charset="0"/>
                      </a:rPr>
                      <m:t>.</m:t>
                    </m:r>
                  </m:oMath>
                </a14:m>
                <a:endParaRPr lang="en-US" b="0" spc="-10" dirty="0">
                  <a:latin typeface="Times New Roman" panose="02020603050405020304" pitchFamily="18" charset="0"/>
                  <a:cs typeface="Times New Roman" panose="02020603050405020304" pitchFamily="18" charset="0"/>
                </a:endParaRPr>
              </a:p>
              <a:p>
                <a:pPr marL="63500" algn="just">
                  <a:lnSpc>
                    <a:spcPct val="100000"/>
                  </a:lnSpc>
                </a:pPr>
                <a:endParaRPr lang="en-US" spc="-10" dirty="0">
                  <a:latin typeface="Times New Roman" panose="02020603050405020304" pitchFamily="18" charset="0"/>
                  <a:cs typeface="Times New Roman" panose="02020603050405020304" pitchFamily="18" charset="0"/>
                </a:endParaRPr>
              </a:p>
              <a:p>
                <a:pPr marL="63500" algn="just">
                  <a:lnSpc>
                    <a:spcPct val="100000"/>
                  </a:lnSpc>
                </a:pPr>
                <a:r>
                  <a:rPr lang="en-US" spc="-10" dirty="0">
                    <a:latin typeface="Times New Roman" panose="02020603050405020304" pitchFamily="18" charset="0"/>
                    <a:cs typeface="Times New Roman" panose="02020603050405020304" pitchFamily="18" charset="0"/>
                  </a:rPr>
                  <a:t> 2</a:t>
                </a:r>
                <a:r>
                  <a:rPr lang="en-US" spc="-10" baseline="30000" dirty="0">
                    <a:latin typeface="Times New Roman" panose="02020603050405020304" pitchFamily="18" charset="0"/>
                    <a:cs typeface="Times New Roman" panose="02020603050405020304" pitchFamily="18" charset="0"/>
                  </a:rPr>
                  <a:t>nd</a:t>
                </a:r>
                <a:r>
                  <a:rPr lang="en-US" spc="-10" dirty="0">
                    <a:latin typeface="Times New Roman" panose="02020603050405020304" pitchFamily="18" charset="0"/>
                    <a:cs typeface="Times New Roman" panose="02020603050405020304" pitchFamily="18" charset="0"/>
                  </a:rPr>
                  <a:t> stage, the regulator selects an emission fee t by maximizing social welfare.</a:t>
                </a:r>
              </a:p>
              <a:p>
                <a:pPr marL="63500" algn="just">
                  <a:lnSpc>
                    <a:spcPct val="100000"/>
                  </a:lnSpc>
                </a:pPr>
                <a:endParaRPr lang="en-US" spc="-10" dirty="0">
                  <a:latin typeface="Times New Roman" panose="02020603050405020304" pitchFamily="18" charset="0"/>
                  <a:cs typeface="Times New Roman" panose="02020603050405020304" pitchFamily="18" charset="0"/>
                </a:endParaRPr>
              </a:p>
              <a:p>
                <a:pPr marL="63500" algn="just">
                  <a:lnSpc>
                    <a:spcPct val="100000"/>
                  </a:lnSpc>
                </a:pPr>
                <a:r>
                  <a:rPr lang="en-US" spc="-10" dirty="0">
                    <a:latin typeface="Times New Roman" panose="02020603050405020304" pitchFamily="18" charset="0"/>
                    <a:cs typeface="Times New Roman" panose="02020603050405020304" pitchFamily="18" charset="0"/>
                  </a:rPr>
                  <a:t>3</a:t>
                </a:r>
                <a:r>
                  <a:rPr lang="en-US" spc="-10" baseline="30000" dirty="0">
                    <a:latin typeface="Times New Roman" panose="02020603050405020304" pitchFamily="18" charset="0"/>
                    <a:cs typeface="Times New Roman" panose="02020603050405020304" pitchFamily="18" charset="0"/>
                  </a:rPr>
                  <a:t>rd</a:t>
                </a:r>
                <a:r>
                  <a:rPr lang="en-US" spc="-10" dirty="0">
                    <a:latin typeface="Times New Roman" panose="02020603050405020304" pitchFamily="18" charset="0"/>
                    <a:cs typeface="Times New Roman" panose="02020603050405020304" pitchFamily="18" charset="0"/>
                  </a:rPr>
                  <a:t>  stage, every firm </a:t>
                </a:r>
                <a:r>
                  <a:rPr lang="en-US" spc="-10" dirty="0" err="1">
                    <a:latin typeface="Times New Roman" panose="02020603050405020304" pitchFamily="18" charset="0"/>
                    <a:cs typeface="Times New Roman" panose="02020603050405020304" pitchFamily="18" charset="0"/>
                  </a:rPr>
                  <a:t>i</a:t>
                </a:r>
                <a:r>
                  <a:rPr lang="en-US" spc="-10" dirty="0">
                    <a:latin typeface="Times New Roman" panose="02020603050405020304" pitchFamily="18" charset="0"/>
                    <a:cs typeface="Times New Roman" panose="02020603050405020304" pitchFamily="18" charset="0"/>
                  </a:rPr>
                  <a:t> competes `a la Cournot choosing its output level </a:t>
                </a:r>
                <a14:m>
                  <m:oMath xmlns:m="http://schemas.openxmlformats.org/officeDocument/2006/math">
                    <m:sSub>
                      <m:sSubPr>
                        <m:ctrlPr>
                          <a:rPr lang="en-US" b="0" i="1" spc="-10" dirty="0" smtClean="0">
                            <a:latin typeface="Cambria Math" panose="02040503050406030204" pitchFamily="18" charset="0"/>
                            <a:cs typeface="Times New Roman" panose="02020603050405020304" pitchFamily="18" charset="0"/>
                          </a:rPr>
                        </m:ctrlPr>
                      </m:sSubPr>
                      <m:e>
                        <m:r>
                          <a:rPr lang="en-US" i="1" spc="-10" dirty="0" smtClean="0">
                            <a:latin typeface="Cambria Math" panose="02040503050406030204" pitchFamily="18" charset="0"/>
                            <a:cs typeface="Times New Roman" panose="02020603050405020304" pitchFamily="18" charset="0"/>
                          </a:rPr>
                          <m:t>𝑞</m:t>
                        </m:r>
                      </m:e>
                      <m:sub>
                        <m:r>
                          <a:rPr lang="en-US" i="1" spc="-10" dirty="0" smtClean="0">
                            <a:latin typeface="Cambria Math" panose="02040503050406030204" pitchFamily="18" charset="0"/>
                            <a:cs typeface="Times New Roman" panose="02020603050405020304" pitchFamily="18" charset="0"/>
                          </a:rPr>
                          <m:t>𝑖</m:t>
                        </m:r>
                      </m:sub>
                    </m:sSub>
                  </m:oMath>
                </a14:m>
                <a:r>
                  <a:rPr lang="en-US" spc="-10" dirty="0">
                    <a:latin typeface="Times New Roman" panose="02020603050405020304" pitchFamily="18" charset="0"/>
                    <a:cs typeface="Times New Roman" panose="02020603050405020304" pitchFamily="18" charset="0"/>
                  </a:rPr>
                  <a:t>. </a:t>
                </a:r>
              </a:p>
              <a:p>
                <a:pPr marL="63500" algn="just">
                  <a:lnSpc>
                    <a:spcPct val="100000"/>
                  </a:lnSpc>
                </a:pPr>
                <a:endParaRPr lang="en-US" spc="-10" dirty="0">
                  <a:latin typeface="Times New Roman" panose="02020603050405020304" pitchFamily="18" charset="0"/>
                  <a:cs typeface="Times New Roman" panose="02020603050405020304" pitchFamily="18" charset="0"/>
                </a:endParaRPr>
              </a:p>
              <a:p>
                <a:pPr marL="63500" algn="just">
                  <a:lnSpc>
                    <a:spcPct val="100000"/>
                  </a:lnSpc>
                </a:pPr>
                <a:endParaRPr lang="en-US" spc="-10" dirty="0">
                  <a:latin typeface="Times New Roman" panose="02020603050405020304" pitchFamily="18" charset="0"/>
                  <a:cs typeface="Times New Roman" panose="02020603050405020304" pitchFamily="18" charset="0"/>
                </a:endParaRPr>
              </a:p>
              <a:p>
                <a:pPr marL="63500" algn="just">
                  <a:lnSpc>
                    <a:spcPct val="100000"/>
                  </a:lnSpc>
                </a:pPr>
                <a:r>
                  <a:rPr lang="en-US" spc="-10" dirty="0">
                    <a:latin typeface="Times New Roman" panose="02020603050405020304" pitchFamily="18" charset="0"/>
                    <a:cs typeface="Times New Roman" panose="02020603050405020304" pitchFamily="18" charset="0"/>
                  </a:rPr>
                  <a:t>For generality, firms can be symmetric in their R&amp;D </a:t>
                </a:r>
                <a:r>
                  <a:rPr lang="en-US" sz="1800" spc="-10" dirty="0">
                    <a:latin typeface="Times New Roman" panose="02020603050405020304" pitchFamily="18" charset="0"/>
                    <a:cs typeface="Times New Roman" panose="02020603050405020304" pitchFamily="18" charset="0"/>
                  </a:rPr>
                  <a:t>abilities,</a:t>
                </a:r>
              </a:p>
              <a:p>
                <a:pPr marL="63500" algn="just">
                  <a:lnSpc>
                    <a:spcPct val="100000"/>
                  </a:lnSpc>
                </a:pPr>
                <a:r>
                  <a:rPr lang="en-US" sz="1800" spc="-3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if</a:t>
                </a:r>
                <a:r>
                  <a:rPr lang="en-US" sz="1800" spc="35"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γ</a:t>
                </a:r>
                <a:r>
                  <a:rPr lang="en-US" i="1" baseline="-10416" dirty="0" err="1">
                    <a:latin typeface="Times New Roman" panose="02020603050405020304" pitchFamily="18" charset="0"/>
                    <a:cs typeface="Times New Roman" panose="02020603050405020304" pitchFamily="18" charset="0"/>
                  </a:rPr>
                  <a:t>i</a:t>
                </a:r>
                <a:r>
                  <a:rPr lang="en-US" i="1" spc="165" baseline="-10416" dirty="0">
                    <a:latin typeface="Times New Roman" panose="02020603050405020304" pitchFamily="18" charset="0"/>
                    <a:cs typeface="Times New Roman" panose="02020603050405020304" pitchFamily="18" charset="0"/>
                  </a:rPr>
                  <a:t> </a:t>
                </a:r>
                <a:r>
                  <a:rPr lang="en-US" sz="1800" spc="130"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 </a:t>
                </a:r>
                <a:r>
                  <a:rPr lang="en-US" sz="1800" i="1" spc="50" dirty="0" err="1">
                    <a:latin typeface="Times New Roman" panose="02020603050405020304" pitchFamily="18" charset="0"/>
                    <a:cs typeface="Times New Roman" panose="02020603050405020304" pitchFamily="18" charset="0"/>
                  </a:rPr>
                  <a:t>γ</a:t>
                </a:r>
                <a:r>
                  <a:rPr lang="en-US" i="1" spc="75" baseline="-10416" dirty="0" err="1">
                    <a:latin typeface="Times New Roman" panose="02020603050405020304" pitchFamily="18" charset="0"/>
                    <a:cs typeface="Times New Roman" panose="02020603050405020304" pitchFamily="18" charset="0"/>
                  </a:rPr>
                  <a:t>j</a:t>
                </a:r>
                <a:r>
                  <a:rPr lang="en-US" i="1" spc="-150" baseline="-10416"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t>
                </a:r>
                <a:r>
                  <a:rPr lang="en-US" sz="1800" spc="3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or</a:t>
                </a:r>
                <a:r>
                  <a:rPr lang="en-US" sz="1800" spc="25" dirty="0">
                    <a:latin typeface="Times New Roman" panose="02020603050405020304" pitchFamily="18" charset="0"/>
                    <a:cs typeface="Times New Roman" panose="02020603050405020304" pitchFamily="18" charset="0"/>
                  </a:rPr>
                  <a:t> </a:t>
                </a:r>
                <a:r>
                  <a:rPr lang="en-US" sz="1800" spc="-20" dirty="0">
                    <a:latin typeface="Times New Roman" panose="02020603050405020304" pitchFamily="18" charset="0"/>
                    <a:cs typeface="Times New Roman" panose="02020603050405020304" pitchFamily="18" charset="0"/>
                  </a:rPr>
                  <a:t>asymmetric,</a:t>
                </a:r>
                <a:r>
                  <a:rPr lang="en-US" sz="1800" spc="35"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if</a:t>
                </a:r>
                <a:r>
                  <a:rPr lang="en-US" sz="1800" spc="25"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γ</a:t>
                </a:r>
                <a:r>
                  <a:rPr lang="en-US" i="1" baseline="-10416" dirty="0" err="1">
                    <a:latin typeface="Times New Roman" panose="02020603050405020304" pitchFamily="18" charset="0"/>
                    <a:cs typeface="Times New Roman" panose="02020603050405020304" pitchFamily="18" charset="0"/>
                  </a:rPr>
                  <a:t>i</a:t>
                </a:r>
                <a:r>
                  <a:rPr lang="en-US" i="1" spc="172" baseline="-10416" dirty="0">
                    <a:latin typeface="Times New Roman" panose="02020603050405020304" pitchFamily="18" charset="0"/>
                    <a:cs typeface="Times New Roman" panose="02020603050405020304" pitchFamily="18" charset="0"/>
                  </a:rPr>
                  <a:t> </a:t>
                </a:r>
                <a:r>
                  <a:rPr lang="en-US" sz="1800" i="1" spc="-434" dirty="0">
                    <a:latin typeface="Times New Roman" panose="02020603050405020304" pitchFamily="18" charset="0"/>
                    <a:cs typeface="Times New Roman" panose="02020603050405020304" pitchFamily="18" charset="0"/>
                  </a:rPr>
                  <a:t>/</a:t>
                </a:r>
                <a:r>
                  <a:rPr lang="en-US" sz="1800" spc="65" dirty="0">
                    <a:latin typeface="Times New Roman" panose="02020603050405020304" pitchFamily="18" charset="0"/>
                    <a:cs typeface="Times New Roman" panose="02020603050405020304" pitchFamily="18" charset="0"/>
                  </a:rPr>
                  <a:t>=</a:t>
                </a:r>
                <a:r>
                  <a:rPr lang="en-US" sz="1800" spc="35" dirty="0">
                    <a:latin typeface="Times New Roman" panose="02020603050405020304" pitchFamily="18" charset="0"/>
                    <a:cs typeface="Times New Roman" panose="02020603050405020304" pitchFamily="18" charset="0"/>
                  </a:rPr>
                  <a:t> </a:t>
                </a:r>
                <a:r>
                  <a:rPr lang="en-US" sz="1800" i="1" spc="50" dirty="0" err="1">
                    <a:latin typeface="Times New Roman" panose="02020603050405020304" pitchFamily="18" charset="0"/>
                    <a:cs typeface="Times New Roman" panose="02020603050405020304" pitchFamily="18" charset="0"/>
                  </a:rPr>
                  <a:t>γ</a:t>
                </a:r>
                <a:r>
                  <a:rPr lang="en-US" i="1" spc="75" baseline="-10416" dirty="0" err="1">
                    <a:latin typeface="Times New Roman" panose="02020603050405020304" pitchFamily="18" charset="0"/>
                    <a:cs typeface="Times New Roman" panose="02020603050405020304" pitchFamily="18" charset="0"/>
                  </a:rPr>
                  <a:t>j</a:t>
                </a:r>
                <a:r>
                  <a:rPr lang="en-US" i="1" spc="-150" baseline="-10416"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t>
                </a:r>
                <a:r>
                  <a:rPr lang="en-US" sz="1800" spc="30" dirty="0">
                    <a:latin typeface="Times New Roman" panose="02020603050405020304" pitchFamily="18" charset="0"/>
                    <a:cs typeface="Times New Roman" panose="02020603050405020304" pitchFamily="18" charset="0"/>
                  </a:rPr>
                  <a:t> </a:t>
                </a:r>
                <a:r>
                  <a:rPr lang="en-US" sz="1800" spc="-20" dirty="0">
                    <a:latin typeface="Times New Roman" panose="02020603050405020304" pitchFamily="18" charset="0"/>
                    <a:cs typeface="Times New Roman" panose="02020603050405020304" pitchFamily="18" charset="0"/>
                  </a:rPr>
                  <a:t>where</a:t>
                </a:r>
                <a:r>
                  <a:rPr lang="en-US" sz="1800" spc="25"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the</a:t>
                </a:r>
                <a:r>
                  <a:rPr lang="en-US" sz="1800" spc="25"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latter</a:t>
                </a:r>
                <a:r>
                  <a:rPr lang="en-US" sz="1800" spc="3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can</a:t>
                </a:r>
                <a:r>
                  <a:rPr lang="en-US" sz="1800" spc="25"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occur</a:t>
                </a:r>
                <a:r>
                  <a:rPr lang="en-US" sz="1800" spc="25" dirty="0">
                    <a:latin typeface="Times New Roman" panose="02020603050405020304" pitchFamily="18" charset="0"/>
                    <a:cs typeface="Times New Roman" panose="02020603050405020304" pitchFamily="18" charset="0"/>
                  </a:rPr>
                  <a:t> </a:t>
                </a:r>
                <a:r>
                  <a:rPr lang="en-US" sz="1800" spc="-20" dirty="0">
                    <a:latin typeface="Times New Roman" panose="02020603050405020304" pitchFamily="18" charset="0"/>
                    <a:cs typeface="Times New Roman" panose="02020603050405020304" pitchFamily="18" charset="0"/>
                  </a:rPr>
                  <a:t>when</a:t>
                </a:r>
                <a:r>
                  <a:rPr lang="en-US" sz="1800" spc="25" dirty="0">
                    <a:latin typeface="Times New Roman" panose="02020603050405020304" pitchFamily="18" charset="0"/>
                    <a:cs typeface="Times New Roman" panose="02020603050405020304" pitchFamily="18" charset="0"/>
                  </a:rPr>
                  <a:t> </a:t>
                </a:r>
                <a:r>
                  <a:rPr lang="en-US" sz="1800" spc="-10" dirty="0">
                    <a:latin typeface="Times New Roman" panose="02020603050405020304" pitchFamily="18" charset="0"/>
                    <a:cs typeface="Times New Roman" panose="02020603050405020304" pitchFamily="18" charset="0"/>
                  </a:rPr>
                  <a:t>one</a:t>
                </a:r>
                <a:r>
                  <a:rPr lang="en-US" sz="1800" spc="25"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of</a:t>
                </a:r>
                <a:r>
                  <a:rPr lang="en-US" sz="1800" spc="25"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the</a:t>
                </a:r>
                <a:r>
                  <a:rPr lang="en-US" sz="1800" spc="3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two</a:t>
                </a:r>
                <a:r>
                  <a:rPr lang="en-US" sz="1800" spc="25" dirty="0">
                    <a:latin typeface="Times New Roman" panose="02020603050405020304" pitchFamily="18" charset="0"/>
                    <a:cs typeface="Times New Roman" panose="02020603050405020304" pitchFamily="18" charset="0"/>
                  </a:rPr>
                  <a:t> </a:t>
                </a:r>
                <a:r>
                  <a:rPr lang="en-US" sz="1800" spc="-10" dirty="0">
                    <a:latin typeface="Times New Roman" panose="02020603050405020304" pitchFamily="18" charset="0"/>
                    <a:cs typeface="Times New Roman" panose="02020603050405020304" pitchFamily="18" charset="0"/>
                  </a:rPr>
                  <a:t>firms </a:t>
                </a:r>
                <a:r>
                  <a:rPr lang="en-US" sz="1800" dirty="0">
                    <a:latin typeface="Times New Roman" panose="02020603050405020304" pitchFamily="18" charset="0"/>
                    <a:cs typeface="Times New Roman" panose="02020603050405020304" pitchFamily="18" charset="0"/>
                  </a:rPr>
                  <a:t>has</a:t>
                </a:r>
                <a:r>
                  <a:rPr lang="en-US" sz="1800" spc="-2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a:t>
                </a:r>
                <a:r>
                  <a:rPr lang="en-US" sz="1800" spc="-20" dirty="0">
                    <a:latin typeface="Times New Roman" panose="02020603050405020304" pitchFamily="18" charset="0"/>
                    <a:cs typeface="Times New Roman" panose="02020603050405020304" pitchFamily="18" charset="0"/>
                  </a:rPr>
                  <a:t> previous</a:t>
                </a:r>
                <a:r>
                  <a:rPr lang="en-US" sz="1800" spc="-15"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history</a:t>
                </a:r>
                <a:r>
                  <a:rPr lang="en-US" sz="1800" spc="-2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of</a:t>
                </a:r>
                <a:r>
                  <a:rPr lang="en-US" sz="1800" spc="-15" dirty="0">
                    <a:latin typeface="Times New Roman" panose="02020603050405020304" pitchFamily="18" charset="0"/>
                    <a:cs typeface="Times New Roman" panose="02020603050405020304" pitchFamily="18" charset="0"/>
                  </a:rPr>
                  <a:t> </a:t>
                </a:r>
                <a:r>
                  <a:rPr lang="en-US" sz="1800" spc="-30" dirty="0">
                    <a:latin typeface="Times New Roman" panose="02020603050405020304" pitchFamily="18" charset="0"/>
                    <a:cs typeface="Times New Roman" panose="02020603050405020304" pitchFamily="18" charset="0"/>
                  </a:rPr>
                  <a:t>innovation</a:t>
                </a:r>
                <a:r>
                  <a:rPr lang="en-US" sz="1800" spc="-15"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in</a:t>
                </a:r>
                <a:r>
                  <a:rPr lang="en-US" sz="1800" spc="-2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the</a:t>
                </a:r>
                <a:r>
                  <a:rPr lang="en-US" sz="1800" spc="-15" dirty="0">
                    <a:latin typeface="Times New Roman" panose="02020603050405020304" pitchFamily="18" charset="0"/>
                    <a:cs typeface="Times New Roman" panose="02020603050405020304" pitchFamily="18" charset="0"/>
                  </a:rPr>
                  <a:t> </a:t>
                </a:r>
                <a:r>
                  <a:rPr lang="en-US" sz="1800" spc="-10" dirty="0">
                    <a:latin typeface="Times New Roman" panose="02020603050405020304" pitchFamily="18" charset="0"/>
                    <a:cs typeface="Times New Roman" panose="02020603050405020304" pitchFamily="18" charset="0"/>
                  </a:rPr>
                  <a:t>market.</a:t>
                </a:r>
                <a:endParaRPr lang="en-US" spc="-10" dirty="0">
                  <a:latin typeface="Times New Roman" panose="02020603050405020304" pitchFamily="18" charset="0"/>
                  <a:cs typeface="Times New Roman" panose="02020603050405020304" pitchFamily="18" charset="0"/>
                </a:endParaRPr>
              </a:p>
              <a:p>
                <a:pPr marL="63500" algn="just">
                  <a:lnSpc>
                    <a:spcPct val="100000"/>
                  </a:lnSpc>
                </a:pPr>
                <a:endParaRPr lang="en-US" sz="1400" spc="-10" dirty="0">
                  <a:latin typeface="Times New Roman" panose="02020603050405020304" pitchFamily="18" charset="0"/>
                  <a:cs typeface="Times New Roman" panose="02020603050405020304" pitchFamily="18" charset="0"/>
                </a:endParaRPr>
              </a:p>
              <a:p>
                <a:pPr marL="63500" algn="just">
                  <a:lnSpc>
                    <a:spcPct val="100000"/>
                  </a:lnSpc>
                </a:pPr>
                <a:endParaRPr lang="en-US" sz="1400" dirty="0">
                  <a:latin typeface="Times New Roman" panose="02020603050405020304" pitchFamily="18" charset="0"/>
                  <a:cs typeface="Times New Roman" panose="02020603050405020304" pitchFamily="18" charset="0"/>
                </a:endParaRPr>
              </a:p>
            </p:txBody>
          </p:sp>
        </mc:Choice>
        <mc:Fallback>
          <p:sp>
            <p:nvSpPr>
              <p:cNvPr id="2" name="object 2"/>
              <p:cNvSpPr txBox="1">
                <a:spLocks noRot="1" noChangeAspect="1" noMove="1" noResize="1" noEditPoints="1" noAdjustHandles="1" noChangeArrowheads="1" noChangeShapeType="1" noTextEdit="1"/>
              </p:cNvSpPr>
              <p:nvPr/>
            </p:nvSpPr>
            <p:spPr>
              <a:xfrm>
                <a:off x="195943" y="320219"/>
                <a:ext cx="7467600" cy="4708981"/>
              </a:xfrm>
              <a:prstGeom prst="rect">
                <a:avLst/>
              </a:prstGeom>
              <a:blipFill>
                <a:blip r:embed="rId2"/>
                <a:stretch>
                  <a:fillRect l="-1061" r="-1959"/>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CFF3B6A2-D0EB-6C94-CC44-ECE4D69DC00E}"/>
              </a:ext>
            </a:extLst>
          </p:cNvPr>
          <p:cNvSpPr txBox="1"/>
          <p:nvPr/>
        </p:nvSpPr>
        <p:spPr>
          <a:xfrm>
            <a:off x="425532" y="133346"/>
            <a:ext cx="3889168" cy="461665"/>
          </a:xfrm>
          <a:prstGeom prst="rect">
            <a:avLst/>
          </a:prstGeom>
          <a:noFill/>
        </p:spPr>
        <p:txBody>
          <a:bodyPr wrap="square">
            <a:spAutoFit/>
          </a:bodyPr>
          <a:lstStyle/>
          <a:p>
            <a:pPr marL="63500">
              <a:lnSpc>
                <a:spcPct val="100000"/>
              </a:lnSpc>
              <a:spcBef>
                <a:spcPts val="944"/>
              </a:spcBef>
              <a:tabLst>
                <a:tab pos="370840" algn="l"/>
              </a:tabLst>
            </a:pPr>
            <a:r>
              <a:rPr lang="en-US" sz="2400" b="1" spc="-50" dirty="0">
                <a:latin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cs typeface="Times New Roman" panose="02020603050405020304" pitchFamily="18" charset="0"/>
              </a:rPr>
              <a:t>	</a:t>
            </a:r>
            <a:r>
              <a:rPr lang="en-US" sz="2400" b="1" spc="-10" dirty="0">
                <a:latin typeface="Times New Roman" panose="02020603050405020304" pitchFamily="18" charset="0"/>
                <a:cs typeface="Times New Roman" panose="02020603050405020304" pitchFamily="18" charset="0"/>
              </a:rPr>
              <a:t>Model</a:t>
            </a:r>
            <a:endParaRPr lang="en-US" sz="2400" dirty="0">
              <a:latin typeface="Times New Roman" panose="02020603050405020304" pitchFamily="18" charset="0"/>
              <a:cs typeface="Times New Roman" panose="02020603050405020304" pitchFamily="18" charset="0"/>
            </a:endParaRPr>
          </a:p>
        </p:txBody>
      </p:sp>
      <p:sp>
        <p:nvSpPr>
          <p:cNvPr id="10" name="object 2">
            <a:extLst>
              <a:ext uri="{FF2B5EF4-FFF2-40B4-BE49-F238E27FC236}">
                <a16:creationId xmlns:a16="http://schemas.microsoft.com/office/drawing/2014/main" id="{F221AFD6-3002-DD91-3D94-BF3EC91672DE}"/>
              </a:ext>
            </a:extLst>
          </p:cNvPr>
          <p:cNvSpPr txBox="1"/>
          <p:nvPr/>
        </p:nvSpPr>
        <p:spPr>
          <a:xfrm>
            <a:off x="168234" y="5029200"/>
            <a:ext cx="7663543" cy="3081934"/>
          </a:xfrm>
          <a:prstGeom prst="rect">
            <a:avLst/>
          </a:prstGeom>
        </p:spPr>
        <p:txBody>
          <a:bodyPr vert="horz" wrap="square" lIns="0" tIns="12700" rIns="0" bIns="0" rtlCol="0">
            <a:spAutoFit/>
          </a:bodyPr>
          <a:lstStyle/>
          <a:p>
            <a:pPr marL="38100" marR="30480" algn="l">
              <a:lnSpc>
                <a:spcPct val="124200"/>
              </a:lnSpc>
              <a:spcBef>
                <a:spcPts val="100"/>
              </a:spcBef>
            </a:pPr>
            <a:r>
              <a:rPr sz="2000" dirty="0">
                <a:latin typeface="Times New Roman" panose="02020603050405020304" pitchFamily="18" charset="0"/>
                <a:cs typeface="Times New Roman" panose="02020603050405020304" pitchFamily="18" charset="0"/>
              </a:rPr>
              <a:t>Firms</a:t>
            </a:r>
            <a:r>
              <a:rPr sz="2000" spc="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face</a:t>
            </a:r>
            <a:r>
              <a:rPr sz="2000" spc="3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linear</a:t>
            </a:r>
            <a:r>
              <a:rPr sz="2000" spc="40" dirty="0">
                <a:latin typeface="Times New Roman" panose="02020603050405020304" pitchFamily="18" charset="0"/>
                <a:cs typeface="Times New Roman" panose="02020603050405020304" pitchFamily="18" charset="0"/>
              </a:rPr>
              <a:t> </a:t>
            </a:r>
            <a:r>
              <a:rPr sz="2000" spc="-25" dirty="0">
                <a:latin typeface="Times New Roman" panose="02020603050405020304" pitchFamily="18" charset="0"/>
                <a:cs typeface="Times New Roman" panose="02020603050405020304" pitchFamily="18" charset="0"/>
              </a:rPr>
              <a:t>demand</a:t>
            </a:r>
            <a:r>
              <a:rPr sz="2000" spc="30" dirty="0">
                <a:latin typeface="Times New Roman" panose="02020603050405020304" pitchFamily="18" charset="0"/>
                <a:cs typeface="Times New Roman" panose="02020603050405020304" pitchFamily="18" charset="0"/>
              </a:rPr>
              <a:t> </a:t>
            </a:r>
            <a:endParaRPr lang="en-US" sz="2000" spc="30" dirty="0">
              <a:latin typeface="Times New Roman" panose="02020603050405020304" pitchFamily="18" charset="0"/>
              <a:cs typeface="Times New Roman" panose="02020603050405020304" pitchFamily="18" charset="0"/>
            </a:endParaRPr>
          </a:p>
          <a:p>
            <a:pPr marL="38100" marR="30480" algn="l">
              <a:lnSpc>
                <a:spcPct val="124200"/>
              </a:lnSpc>
              <a:spcBef>
                <a:spcPts val="100"/>
              </a:spcBef>
            </a:pPr>
            <a:r>
              <a:rPr sz="2000" i="1" dirty="0">
                <a:latin typeface="Times New Roman" panose="02020603050405020304" pitchFamily="18" charset="0"/>
                <a:cs typeface="Times New Roman" panose="02020603050405020304" pitchFamily="18" charset="0"/>
              </a:rPr>
              <a:t>p</a:t>
            </a:r>
            <a:r>
              <a:rPr sz="2000" dirty="0">
                <a:latin typeface="Times New Roman" panose="02020603050405020304" pitchFamily="18" charset="0"/>
                <a:cs typeface="Times New Roman" panose="02020603050405020304" pitchFamily="18" charset="0"/>
              </a:rPr>
              <a:t>(</a:t>
            </a:r>
            <a:r>
              <a:rPr sz="2000" i="1" dirty="0">
                <a:latin typeface="Times New Roman" panose="02020603050405020304" pitchFamily="18" charset="0"/>
                <a:cs typeface="Times New Roman" panose="02020603050405020304" pitchFamily="18" charset="0"/>
              </a:rPr>
              <a:t>Q</a:t>
            </a:r>
            <a:r>
              <a:rPr sz="2000" dirty="0">
                <a:latin typeface="Times New Roman" panose="02020603050405020304" pitchFamily="18" charset="0"/>
                <a:cs typeface="Times New Roman" panose="02020603050405020304" pitchFamily="18" charset="0"/>
              </a:rPr>
              <a:t>)</a:t>
            </a:r>
            <a:r>
              <a:rPr sz="2000" spc="-10" dirty="0">
                <a:latin typeface="Times New Roman" panose="02020603050405020304" pitchFamily="18" charset="0"/>
                <a:cs typeface="Times New Roman" panose="02020603050405020304" pitchFamily="18" charset="0"/>
              </a:rPr>
              <a:t> </a:t>
            </a:r>
            <a:r>
              <a:rPr sz="2000" spc="130" dirty="0">
                <a:latin typeface="Times New Roman" panose="02020603050405020304" pitchFamily="18" charset="0"/>
                <a:cs typeface="Times New Roman" panose="02020603050405020304" pitchFamily="18" charset="0"/>
              </a:rPr>
              <a:t>=</a:t>
            </a:r>
            <a:r>
              <a:rPr sz="2000" spc="-10" dirty="0">
                <a:latin typeface="Times New Roman" panose="02020603050405020304" pitchFamily="18" charset="0"/>
                <a:cs typeface="Times New Roman" panose="02020603050405020304" pitchFamily="18" charset="0"/>
              </a:rPr>
              <a:t> </a:t>
            </a:r>
            <a:r>
              <a:rPr sz="2000" i="1" spc="-65" dirty="0">
                <a:latin typeface="Times New Roman" panose="02020603050405020304" pitchFamily="18" charset="0"/>
                <a:cs typeface="Times New Roman" panose="02020603050405020304" pitchFamily="18" charset="0"/>
              </a:rPr>
              <a:t>a</a:t>
            </a:r>
            <a:r>
              <a:rPr sz="2000" i="1" spc="-45" dirty="0">
                <a:latin typeface="Times New Roman" panose="02020603050405020304" pitchFamily="18" charset="0"/>
                <a:cs typeface="Times New Roman" panose="02020603050405020304" pitchFamily="18" charset="0"/>
              </a:rPr>
              <a:t> </a:t>
            </a:r>
            <a:r>
              <a:rPr sz="2000" i="1" spc="-50" dirty="0">
                <a:latin typeface="Times New Roman" panose="02020603050405020304" pitchFamily="18" charset="0"/>
                <a:cs typeface="Times New Roman" panose="02020603050405020304" pitchFamily="18" charset="0"/>
              </a:rPr>
              <a:t>−</a:t>
            </a:r>
            <a:r>
              <a:rPr sz="2000" i="1" spc="-150" dirty="0">
                <a:latin typeface="Times New Roman" panose="02020603050405020304" pitchFamily="18" charset="0"/>
                <a:cs typeface="Times New Roman" panose="02020603050405020304" pitchFamily="18" charset="0"/>
              </a:rPr>
              <a:t> </a:t>
            </a:r>
            <a:r>
              <a:rPr sz="2000" i="1" spc="55" dirty="0">
                <a:latin typeface="Times New Roman" panose="02020603050405020304" pitchFamily="18" charset="0"/>
                <a:cs typeface="Times New Roman" panose="02020603050405020304" pitchFamily="18" charset="0"/>
              </a:rPr>
              <a:t>Q</a:t>
            </a:r>
            <a:r>
              <a:rPr sz="2000" i="1" spc="30" dirty="0">
                <a:latin typeface="Times New Roman" panose="02020603050405020304" pitchFamily="18" charset="0"/>
                <a:cs typeface="Times New Roman" panose="02020603050405020304" pitchFamily="18" charset="0"/>
              </a:rPr>
              <a:t> </a:t>
            </a:r>
            <a:r>
              <a:rPr sz="2000" spc="-20" dirty="0">
                <a:latin typeface="Times New Roman" panose="02020603050405020304" pitchFamily="18" charset="0"/>
                <a:cs typeface="Times New Roman" panose="02020603050405020304" pitchFamily="18" charset="0"/>
              </a:rPr>
              <a:t>where</a:t>
            </a:r>
            <a:r>
              <a:rPr sz="2000" spc="35" dirty="0">
                <a:latin typeface="Times New Roman" panose="02020603050405020304" pitchFamily="18" charset="0"/>
                <a:cs typeface="Times New Roman" panose="02020603050405020304" pitchFamily="18" charset="0"/>
              </a:rPr>
              <a:t> </a:t>
            </a:r>
            <a:r>
              <a:rPr sz="2000" i="1" dirty="0">
                <a:latin typeface="Times New Roman" panose="02020603050405020304" pitchFamily="18" charset="0"/>
                <a:cs typeface="Times New Roman" panose="02020603050405020304" pitchFamily="18" charset="0"/>
              </a:rPr>
              <a:t>p</a:t>
            </a:r>
            <a:r>
              <a:rPr sz="2000" i="1" spc="3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is</a:t>
            </a:r>
            <a:r>
              <a:rPr sz="2000" spc="3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price,</a:t>
            </a:r>
            <a:r>
              <a:rPr sz="2000" spc="35" dirty="0">
                <a:latin typeface="Times New Roman" panose="02020603050405020304" pitchFamily="18" charset="0"/>
                <a:cs typeface="Times New Roman" panose="02020603050405020304" pitchFamily="18" charset="0"/>
              </a:rPr>
              <a:t> </a:t>
            </a:r>
            <a:r>
              <a:rPr sz="2000" i="1" dirty="0">
                <a:latin typeface="Times New Roman" panose="02020603050405020304" pitchFamily="18" charset="0"/>
                <a:cs typeface="Times New Roman" panose="02020603050405020304" pitchFamily="18" charset="0"/>
              </a:rPr>
              <a:t>a</a:t>
            </a:r>
            <a:r>
              <a:rPr sz="2000" i="1" spc="-10" dirty="0">
                <a:latin typeface="Times New Roman" panose="02020603050405020304" pitchFamily="18" charset="0"/>
                <a:cs typeface="Times New Roman" panose="02020603050405020304" pitchFamily="18" charset="0"/>
              </a:rPr>
              <a:t> </a:t>
            </a:r>
            <a:r>
              <a:rPr sz="2000" i="1" spc="130" dirty="0">
                <a:latin typeface="Times New Roman" panose="02020603050405020304" pitchFamily="18" charset="0"/>
                <a:cs typeface="Times New Roman" panose="02020603050405020304" pitchFamily="18" charset="0"/>
              </a:rPr>
              <a:t>&gt;</a:t>
            </a:r>
            <a:r>
              <a:rPr sz="2000" i="1" spc="-1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0,</a:t>
            </a:r>
            <a:r>
              <a:rPr sz="2000" spc="3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and</a:t>
            </a:r>
            <a:r>
              <a:rPr sz="2000" spc="35" dirty="0">
                <a:latin typeface="Times New Roman" panose="02020603050405020304" pitchFamily="18" charset="0"/>
                <a:cs typeface="Times New Roman" panose="02020603050405020304" pitchFamily="18" charset="0"/>
              </a:rPr>
              <a:t> </a:t>
            </a:r>
            <a:r>
              <a:rPr sz="2000" i="1" spc="55" dirty="0">
                <a:latin typeface="Times New Roman" panose="02020603050405020304" pitchFamily="18" charset="0"/>
                <a:cs typeface="Times New Roman" panose="02020603050405020304" pitchFamily="18" charset="0"/>
              </a:rPr>
              <a:t>Q</a:t>
            </a:r>
            <a:r>
              <a:rPr sz="2000" i="1" spc="-10" dirty="0">
                <a:latin typeface="Times New Roman" panose="02020603050405020304" pitchFamily="18" charset="0"/>
                <a:cs typeface="Times New Roman" panose="02020603050405020304" pitchFamily="18" charset="0"/>
              </a:rPr>
              <a:t> </a:t>
            </a:r>
            <a:r>
              <a:rPr sz="2000" i="1" spc="-50" dirty="0">
                <a:latin typeface="Times New Roman" panose="02020603050405020304" pitchFamily="18" charset="0"/>
                <a:cs typeface="Times New Roman" panose="02020603050405020304" pitchFamily="18" charset="0"/>
              </a:rPr>
              <a:t>≡</a:t>
            </a:r>
            <a:r>
              <a:rPr sz="2000" i="1" spc="-70" dirty="0">
                <a:latin typeface="Times New Roman" panose="02020603050405020304" pitchFamily="18" charset="0"/>
                <a:cs typeface="Times New Roman" panose="02020603050405020304" pitchFamily="18" charset="0"/>
              </a:rPr>
              <a:t> </a:t>
            </a:r>
            <a:r>
              <a:rPr sz="2000" i="1" dirty="0">
                <a:latin typeface="Times New Roman" panose="02020603050405020304" pitchFamily="18" charset="0"/>
                <a:cs typeface="Times New Roman" panose="02020603050405020304" pitchFamily="18" charset="0"/>
              </a:rPr>
              <a:t>q</a:t>
            </a:r>
            <a:r>
              <a:rPr sz="2400" i="1" baseline="-10416" dirty="0">
                <a:latin typeface="Times New Roman" panose="02020603050405020304" pitchFamily="18" charset="0"/>
                <a:cs typeface="Times New Roman" panose="02020603050405020304" pitchFamily="18" charset="0"/>
              </a:rPr>
              <a:t>i</a:t>
            </a:r>
            <a:r>
              <a:rPr sz="2400" i="1" spc="60" baseline="-10416" dirty="0">
                <a:latin typeface="Times New Roman" panose="02020603050405020304" pitchFamily="18" charset="0"/>
                <a:cs typeface="Times New Roman" panose="02020603050405020304" pitchFamily="18" charset="0"/>
              </a:rPr>
              <a:t> </a:t>
            </a:r>
            <a:r>
              <a:rPr sz="2000" spc="130" dirty="0">
                <a:latin typeface="Times New Roman" panose="02020603050405020304" pitchFamily="18" charset="0"/>
                <a:cs typeface="Times New Roman" panose="02020603050405020304" pitchFamily="18" charset="0"/>
              </a:rPr>
              <a:t>+</a:t>
            </a:r>
            <a:r>
              <a:rPr sz="2000" spc="-70" dirty="0">
                <a:latin typeface="Times New Roman" panose="02020603050405020304" pitchFamily="18" charset="0"/>
                <a:cs typeface="Times New Roman" panose="02020603050405020304" pitchFamily="18" charset="0"/>
              </a:rPr>
              <a:t> </a:t>
            </a:r>
            <a:r>
              <a:rPr sz="2000" i="1" dirty="0">
                <a:latin typeface="Times New Roman" panose="02020603050405020304" pitchFamily="18" charset="0"/>
                <a:cs typeface="Times New Roman" panose="02020603050405020304" pitchFamily="18" charset="0"/>
              </a:rPr>
              <a:t>q</a:t>
            </a:r>
            <a:r>
              <a:rPr sz="2400" i="1" baseline="-10416" dirty="0">
                <a:latin typeface="Times New Roman" panose="02020603050405020304" pitchFamily="18" charset="0"/>
                <a:cs typeface="Times New Roman" panose="02020603050405020304" pitchFamily="18" charset="0"/>
              </a:rPr>
              <a:t>j</a:t>
            </a:r>
            <a:r>
              <a:rPr sz="2400" i="1" spc="277" baseline="-10416"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is</a:t>
            </a:r>
            <a:r>
              <a:rPr sz="2000" spc="35" dirty="0">
                <a:latin typeface="Times New Roman" panose="02020603050405020304" pitchFamily="18" charset="0"/>
                <a:cs typeface="Times New Roman" panose="02020603050405020304" pitchFamily="18" charset="0"/>
              </a:rPr>
              <a:t> </a:t>
            </a:r>
            <a:r>
              <a:rPr sz="2000" spc="-25" dirty="0">
                <a:latin typeface="Times New Roman" panose="02020603050405020304" pitchFamily="18" charset="0"/>
                <a:cs typeface="Times New Roman" panose="02020603050405020304" pitchFamily="18" charset="0"/>
              </a:rPr>
              <a:t>the</a:t>
            </a:r>
            <a:r>
              <a:rPr lang="en-US" sz="2000" spc="-2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aggregate</a:t>
            </a:r>
            <a:r>
              <a:rPr sz="2000" spc="3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output</a:t>
            </a:r>
            <a:r>
              <a:rPr sz="2000" spc="3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level.</a:t>
            </a:r>
            <a:r>
              <a:rPr sz="2000" spc="135" dirty="0">
                <a:latin typeface="Times New Roman" panose="02020603050405020304" pitchFamily="18" charset="0"/>
                <a:cs typeface="Times New Roman" panose="02020603050405020304" pitchFamily="18" charset="0"/>
              </a:rPr>
              <a:t> </a:t>
            </a:r>
            <a:endParaRPr lang="en-US" sz="2000" spc="135" dirty="0">
              <a:latin typeface="Times New Roman" panose="02020603050405020304" pitchFamily="18" charset="0"/>
              <a:cs typeface="Times New Roman" panose="02020603050405020304" pitchFamily="18" charset="0"/>
            </a:endParaRPr>
          </a:p>
          <a:p>
            <a:pPr marL="38100" marR="30480" algn="l">
              <a:lnSpc>
                <a:spcPct val="124200"/>
              </a:lnSpc>
              <a:spcBef>
                <a:spcPts val="100"/>
              </a:spcBef>
            </a:pPr>
            <a:r>
              <a:rPr sz="2000" dirty="0">
                <a:latin typeface="Times New Roman" panose="02020603050405020304" pitchFamily="18" charset="0"/>
                <a:cs typeface="Times New Roman" panose="02020603050405020304" pitchFamily="18" charset="0"/>
              </a:rPr>
              <a:t>Both</a:t>
            </a:r>
            <a:r>
              <a:rPr sz="2000" spc="30" dirty="0">
                <a:latin typeface="Times New Roman" panose="02020603050405020304" pitchFamily="18" charset="0"/>
                <a:cs typeface="Times New Roman" panose="02020603050405020304" pitchFamily="18" charset="0"/>
              </a:rPr>
              <a:t> </a:t>
            </a:r>
            <a:r>
              <a:rPr sz="2000" spc="-25" dirty="0">
                <a:latin typeface="Times New Roman" panose="02020603050405020304" pitchFamily="18" charset="0"/>
                <a:cs typeface="Times New Roman" panose="02020603050405020304" pitchFamily="18" charset="0"/>
              </a:rPr>
              <a:t>firms</a:t>
            </a:r>
            <a:r>
              <a:rPr sz="2000" spc="3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have</a:t>
            </a:r>
            <a:r>
              <a:rPr sz="2000" spc="3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the</a:t>
            </a:r>
            <a:r>
              <a:rPr sz="2000" spc="30" dirty="0">
                <a:latin typeface="Times New Roman" panose="02020603050405020304" pitchFamily="18" charset="0"/>
                <a:cs typeface="Times New Roman" panose="02020603050405020304" pitchFamily="18" charset="0"/>
              </a:rPr>
              <a:t> </a:t>
            </a:r>
            <a:r>
              <a:rPr sz="2000" spc="-20" dirty="0">
                <a:latin typeface="Times New Roman" panose="02020603050405020304" pitchFamily="18" charset="0"/>
                <a:cs typeface="Times New Roman" panose="02020603050405020304" pitchFamily="18" charset="0"/>
              </a:rPr>
              <a:t>same</a:t>
            </a:r>
            <a:r>
              <a:rPr sz="2000" spc="35" dirty="0">
                <a:latin typeface="Times New Roman" panose="02020603050405020304" pitchFamily="18" charset="0"/>
                <a:cs typeface="Times New Roman" panose="02020603050405020304" pitchFamily="18" charset="0"/>
              </a:rPr>
              <a:t> </a:t>
            </a:r>
            <a:r>
              <a:rPr sz="2000" spc="-20" dirty="0">
                <a:latin typeface="Times New Roman" panose="02020603050405020304" pitchFamily="18" charset="0"/>
                <a:cs typeface="Times New Roman" panose="02020603050405020304" pitchFamily="18" charset="0"/>
              </a:rPr>
              <a:t>marginal</a:t>
            </a:r>
            <a:r>
              <a:rPr sz="2000" spc="3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cost</a:t>
            </a:r>
            <a:r>
              <a:rPr sz="2000" spc="3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of</a:t>
            </a:r>
            <a:r>
              <a:rPr sz="2000" spc="3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production</a:t>
            </a:r>
            <a:r>
              <a:rPr sz="2000" spc="45" dirty="0">
                <a:latin typeface="Times New Roman" panose="02020603050405020304" pitchFamily="18" charset="0"/>
                <a:cs typeface="Times New Roman" panose="02020603050405020304" pitchFamily="18" charset="0"/>
              </a:rPr>
              <a:t> </a:t>
            </a:r>
            <a:r>
              <a:rPr sz="2000" i="1" dirty="0">
                <a:latin typeface="Times New Roman" panose="02020603050405020304" pitchFamily="18" charset="0"/>
                <a:cs typeface="Times New Roman" panose="02020603050405020304" pitchFamily="18" charset="0"/>
              </a:rPr>
              <a:t>c</a:t>
            </a:r>
            <a:r>
              <a:rPr sz="2000" dirty="0">
                <a:latin typeface="Times New Roman" panose="02020603050405020304" pitchFamily="18" charset="0"/>
                <a:cs typeface="Times New Roman" panose="02020603050405020304" pitchFamily="18" charset="0"/>
              </a:rPr>
              <a:t>,</a:t>
            </a:r>
            <a:r>
              <a:rPr sz="2000" spc="30" dirty="0">
                <a:latin typeface="Times New Roman" panose="02020603050405020304" pitchFamily="18" charset="0"/>
                <a:cs typeface="Times New Roman" panose="02020603050405020304" pitchFamily="18" charset="0"/>
              </a:rPr>
              <a:t> </a:t>
            </a:r>
            <a:r>
              <a:rPr lang="en-US" sz="2000" spc="30" dirty="0">
                <a:latin typeface="Times New Roman" panose="02020603050405020304" pitchFamily="18" charset="0"/>
                <a:cs typeface="Times New Roman" panose="02020603050405020304" pitchFamily="18" charset="0"/>
              </a:rPr>
              <a:t> </a:t>
            </a:r>
            <a:r>
              <a:rPr sz="2000" spc="-20" dirty="0">
                <a:latin typeface="Times New Roman" panose="02020603050405020304" pitchFamily="18" charset="0"/>
                <a:cs typeface="Times New Roman" panose="02020603050405020304" pitchFamily="18" charset="0"/>
              </a:rPr>
              <a:t>where</a:t>
            </a:r>
            <a:r>
              <a:rPr sz="2000" spc="40" dirty="0">
                <a:latin typeface="Times New Roman" panose="02020603050405020304" pitchFamily="18" charset="0"/>
                <a:cs typeface="Times New Roman" panose="02020603050405020304" pitchFamily="18" charset="0"/>
              </a:rPr>
              <a:t> </a:t>
            </a:r>
            <a:r>
              <a:rPr sz="2000" i="1" dirty="0">
                <a:latin typeface="Times New Roman" panose="02020603050405020304" pitchFamily="18" charset="0"/>
                <a:cs typeface="Times New Roman" panose="02020603050405020304" pitchFamily="18" charset="0"/>
              </a:rPr>
              <a:t>a</a:t>
            </a:r>
            <a:r>
              <a:rPr sz="2000" i="1" spc="-15" dirty="0">
                <a:latin typeface="Times New Roman" panose="02020603050405020304" pitchFamily="18" charset="0"/>
                <a:cs typeface="Times New Roman" panose="02020603050405020304" pitchFamily="18" charset="0"/>
              </a:rPr>
              <a:t> </a:t>
            </a:r>
            <a:r>
              <a:rPr sz="2000" i="1" spc="130" dirty="0">
                <a:latin typeface="Times New Roman" panose="02020603050405020304" pitchFamily="18" charset="0"/>
                <a:cs typeface="Times New Roman" panose="02020603050405020304" pitchFamily="18" charset="0"/>
              </a:rPr>
              <a:t>&gt;</a:t>
            </a:r>
            <a:r>
              <a:rPr sz="2000" i="1" spc="-20" dirty="0">
                <a:latin typeface="Times New Roman" panose="02020603050405020304" pitchFamily="18" charset="0"/>
                <a:cs typeface="Times New Roman" panose="02020603050405020304" pitchFamily="18" charset="0"/>
              </a:rPr>
              <a:t> </a:t>
            </a:r>
            <a:r>
              <a:rPr sz="2000" i="1" dirty="0">
                <a:latin typeface="Times New Roman" panose="02020603050405020304" pitchFamily="18" charset="0"/>
                <a:cs typeface="Times New Roman" panose="02020603050405020304" pitchFamily="18" charset="0"/>
              </a:rPr>
              <a:t>c</a:t>
            </a:r>
            <a:r>
              <a:rPr sz="2000" i="1" spc="-15" dirty="0">
                <a:latin typeface="Times New Roman" panose="02020603050405020304" pitchFamily="18" charset="0"/>
                <a:cs typeface="Times New Roman" panose="02020603050405020304" pitchFamily="18" charset="0"/>
              </a:rPr>
              <a:t> </a:t>
            </a:r>
            <a:r>
              <a:rPr sz="2000" i="1" spc="130" dirty="0">
                <a:latin typeface="Times New Roman" panose="02020603050405020304" pitchFamily="18" charset="0"/>
                <a:cs typeface="Times New Roman" panose="02020603050405020304" pitchFamily="18" charset="0"/>
              </a:rPr>
              <a:t>&gt;</a:t>
            </a:r>
            <a:r>
              <a:rPr sz="2000" i="1" spc="-15" dirty="0">
                <a:latin typeface="Times New Roman" panose="02020603050405020304" pitchFamily="18" charset="0"/>
                <a:cs typeface="Times New Roman" panose="02020603050405020304" pitchFamily="18" charset="0"/>
              </a:rPr>
              <a:t> </a:t>
            </a:r>
            <a:r>
              <a:rPr sz="2000" spc="-25" dirty="0">
                <a:latin typeface="Times New Roman" panose="02020603050405020304" pitchFamily="18" charset="0"/>
                <a:cs typeface="Times New Roman" panose="02020603050405020304" pitchFamily="18" charset="0"/>
              </a:rPr>
              <a:t>0</a:t>
            </a:r>
            <a:r>
              <a:rPr lang="en-US" sz="2000" spc="-25" dirty="0">
                <a:latin typeface="Times New Roman" panose="02020603050405020304" pitchFamily="18" charset="0"/>
                <a:cs typeface="Times New Roman" panose="02020603050405020304" pitchFamily="18" charset="0"/>
              </a:rPr>
              <a:t>.</a:t>
            </a:r>
          </a:p>
          <a:p>
            <a:pPr marL="38100" marR="30480" algn="l">
              <a:lnSpc>
                <a:spcPct val="124200"/>
              </a:lnSpc>
              <a:spcBef>
                <a:spcPts val="100"/>
              </a:spcBef>
            </a:pPr>
            <a:endParaRPr lang="en-US" sz="2000" spc="-25" dirty="0">
              <a:latin typeface="Times New Roman" panose="02020603050405020304" pitchFamily="18" charset="0"/>
              <a:cs typeface="Times New Roman" panose="02020603050405020304" pitchFamily="18" charset="0"/>
            </a:endParaRPr>
          </a:p>
          <a:p>
            <a:pPr marL="38100" marR="30480" algn="l">
              <a:lnSpc>
                <a:spcPct val="124200"/>
              </a:lnSpc>
              <a:spcBef>
                <a:spcPts val="100"/>
              </a:spcBef>
            </a:pPr>
            <a:r>
              <a:rPr lang="en-US" sz="2000" dirty="0">
                <a:latin typeface="Times New Roman" panose="02020603050405020304" pitchFamily="18" charset="0"/>
                <a:cs typeface="Times New Roman" panose="02020603050405020304" pitchFamily="18" charset="0"/>
              </a:rPr>
              <a:t>T</a:t>
            </a:r>
            <a:r>
              <a:rPr sz="2000" dirty="0">
                <a:latin typeface="Times New Roman" panose="02020603050405020304" pitchFamily="18" charset="0"/>
                <a:cs typeface="Times New Roman" panose="02020603050405020304" pitchFamily="18" charset="0"/>
              </a:rPr>
              <a:t>wo</a:t>
            </a:r>
            <a:r>
              <a:rPr sz="2000" spc="25" dirty="0">
                <a:latin typeface="Times New Roman" panose="02020603050405020304" pitchFamily="18" charset="0"/>
                <a:cs typeface="Times New Roman" panose="02020603050405020304" pitchFamily="18" charset="0"/>
              </a:rPr>
              <a:t> </a:t>
            </a:r>
            <a:r>
              <a:rPr sz="2000" spc="-25" dirty="0">
                <a:latin typeface="Times New Roman" panose="02020603050405020304" pitchFamily="18" charset="0"/>
                <a:cs typeface="Times New Roman" panose="02020603050405020304" pitchFamily="18" charset="0"/>
              </a:rPr>
              <a:t>forms</a:t>
            </a:r>
            <a:r>
              <a:rPr sz="2000" spc="2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of</a:t>
            </a:r>
            <a:r>
              <a:rPr sz="2000" spc="25" dirty="0">
                <a:latin typeface="Times New Roman" panose="02020603050405020304" pitchFamily="18" charset="0"/>
                <a:cs typeface="Times New Roman" panose="02020603050405020304" pitchFamily="18" charset="0"/>
              </a:rPr>
              <a:t> </a:t>
            </a:r>
            <a:r>
              <a:rPr sz="2000" spc="-35" dirty="0">
                <a:latin typeface="Times New Roman" panose="02020603050405020304" pitchFamily="18" charset="0"/>
                <a:cs typeface="Times New Roman" panose="02020603050405020304" pitchFamily="18" charset="0"/>
              </a:rPr>
              <a:t>emission</a:t>
            </a:r>
            <a:r>
              <a:rPr sz="2000" spc="2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fees:</a:t>
            </a:r>
            <a:r>
              <a:rPr sz="2000" spc="130" dirty="0">
                <a:latin typeface="Times New Roman" panose="02020603050405020304" pitchFamily="18" charset="0"/>
                <a:cs typeface="Times New Roman" panose="02020603050405020304" pitchFamily="18" charset="0"/>
              </a:rPr>
              <a:t> </a:t>
            </a:r>
            <a:r>
              <a:rPr sz="2000" spc="-25" dirty="0">
                <a:latin typeface="Times New Roman" panose="02020603050405020304" pitchFamily="18" charset="0"/>
                <a:cs typeface="Times New Roman" panose="02020603050405020304" pitchFamily="18" charset="0"/>
              </a:rPr>
              <a:t>uniform,</a:t>
            </a:r>
            <a:r>
              <a:rPr sz="2000" spc="3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where</a:t>
            </a:r>
            <a:r>
              <a:rPr sz="2000" spc="2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both</a:t>
            </a:r>
            <a:r>
              <a:rPr sz="2000" spc="25" dirty="0">
                <a:latin typeface="Times New Roman" panose="02020603050405020304" pitchFamily="18" charset="0"/>
                <a:cs typeface="Times New Roman" panose="02020603050405020304" pitchFamily="18" charset="0"/>
              </a:rPr>
              <a:t> </a:t>
            </a:r>
            <a:r>
              <a:rPr sz="2000" spc="-25" dirty="0">
                <a:latin typeface="Times New Roman" panose="02020603050405020304" pitchFamily="18" charset="0"/>
                <a:cs typeface="Times New Roman" panose="02020603050405020304" pitchFamily="18" charset="0"/>
              </a:rPr>
              <a:t>firms</a:t>
            </a:r>
            <a:r>
              <a:rPr sz="2000" spc="2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are</a:t>
            </a:r>
            <a:r>
              <a:rPr sz="2000" spc="2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subject</a:t>
            </a:r>
            <a:r>
              <a:rPr sz="2000" spc="2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to</a:t>
            </a:r>
            <a:r>
              <a:rPr sz="2000" spc="25" dirty="0">
                <a:latin typeface="Times New Roman" panose="02020603050405020304" pitchFamily="18" charset="0"/>
                <a:cs typeface="Times New Roman" panose="02020603050405020304" pitchFamily="18" charset="0"/>
              </a:rPr>
              <a:t> </a:t>
            </a:r>
            <a:r>
              <a:rPr sz="2000" spc="-25" dirty="0">
                <a:latin typeface="Times New Roman" panose="02020603050405020304" pitchFamily="18" charset="0"/>
                <a:cs typeface="Times New Roman" panose="02020603050405020304" pitchFamily="18" charset="0"/>
              </a:rPr>
              <a:t>the </a:t>
            </a:r>
            <a:r>
              <a:rPr sz="2000" spc="-10" dirty="0">
                <a:latin typeface="Times New Roman" panose="02020603050405020304" pitchFamily="18" charset="0"/>
                <a:cs typeface="Times New Roman" panose="02020603050405020304" pitchFamily="18" charset="0"/>
              </a:rPr>
              <a:t>same</a:t>
            </a:r>
            <a:r>
              <a:rPr sz="2000" spc="13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fee</a:t>
            </a:r>
            <a:r>
              <a:rPr lang="en-US" sz="2000" spc="13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t</a:t>
            </a:r>
            <a:r>
              <a:rPr sz="2000" dirty="0">
                <a:latin typeface="Times New Roman" panose="02020603050405020304" pitchFamily="18" charset="0"/>
                <a:cs typeface="Times New Roman" panose="02020603050405020304" pitchFamily="18" charset="0"/>
              </a:rPr>
              <a:t>;</a:t>
            </a:r>
            <a:r>
              <a:rPr sz="2000" spc="18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and</a:t>
            </a:r>
            <a:r>
              <a:rPr sz="2000" spc="13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type</a:t>
            </a:r>
            <a:r>
              <a:rPr sz="2000" spc="135" dirty="0">
                <a:latin typeface="Times New Roman" panose="02020603050405020304" pitchFamily="18" charset="0"/>
                <a:cs typeface="Times New Roman" panose="02020603050405020304" pitchFamily="18" charset="0"/>
              </a:rPr>
              <a:t> </a:t>
            </a:r>
            <a:r>
              <a:rPr sz="2000" spc="-20" dirty="0">
                <a:latin typeface="Times New Roman" panose="02020603050405020304" pitchFamily="18" charset="0"/>
                <a:cs typeface="Times New Roman" panose="02020603050405020304" pitchFamily="18" charset="0"/>
              </a:rPr>
              <a:t>dependent,</a:t>
            </a:r>
            <a:r>
              <a:rPr sz="2000" spc="15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whereby</a:t>
            </a:r>
            <a:r>
              <a:rPr sz="2000" spc="13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each</a:t>
            </a:r>
            <a:r>
              <a:rPr sz="2000" spc="13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firm</a:t>
            </a:r>
            <a:r>
              <a:rPr sz="2000" spc="13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is</a:t>
            </a:r>
            <a:r>
              <a:rPr sz="2000" spc="13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subject</a:t>
            </a:r>
            <a:r>
              <a:rPr sz="2000" spc="13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to</a:t>
            </a:r>
            <a:r>
              <a:rPr sz="2000" spc="13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a</a:t>
            </a:r>
            <a:r>
              <a:rPr sz="2000" spc="13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distinct</a:t>
            </a:r>
            <a:r>
              <a:rPr sz="2000" spc="13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fee</a:t>
            </a:r>
            <a:r>
              <a:rPr sz="2000" spc="135" dirty="0">
                <a:latin typeface="Times New Roman" panose="02020603050405020304" pitchFamily="18" charset="0"/>
                <a:cs typeface="Times New Roman" panose="02020603050405020304" pitchFamily="18" charset="0"/>
              </a:rPr>
              <a:t> </a:t>
            </a:r>
            <a:r>
              <a:rPr sz="2000" i="1" dirty="0">
                <a:latin typeface="Times New Roman" panose="02020603050405020304" pitchFamily="18" charset="0"/>
                <a:cs typeface="Times New Roman" panose="02020603050405020304" pitchFamily="18" charset="0"/>
              </a:rPr>
              <a:t>t</a:t>
            </a:r>
            <a:r>
              <a:rPr sz="2400" i="1" baseline="-10416" dirty="0">
                <a:latin typeface="Times New Roman" panose="02020603050405020304" pitchFamily="18" charset="0"/>
                <a:cs typeface="Times New Roman" panose="02020603050405020304" pitchFamily="18" charset="0"/>
              </a:rPr>
              <a:t>i</a:t>
            </a:r>
            <a:r>
              <a:rPr sz="2000" dirty="0">
                <a:latin typeface="Times New Roman" panose="02020603050405020304" pitchFamily="18" charset="0"/>
                <a:cs typeface="Times New Roman" panose="02020603050405020304" pitchFamily="18" charset="0"/>
              </a:rPr>
              <a:t>,</a:t>
            </a:r>
            <a:r>
              <a:rPr sz="2000" spc="15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which</a:t>
            </a:r>
            <a:r>
              <a:rPr sz="2000" spc="13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might affect</a:t>
            </a:r>
            <a:r>
              <a:rPr sz="2000" spc="1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firms’</a:t>
            </a:r>
            <a:r>
              <a:rPr sz="2000" spc="20" dirty="0">
                <a:latin typeface="Times New Roman" panose="02020603050405020304" pitchFamily="18" charset="0"/>
                <a:cs typeface="Times New Roman" panose="02020603050405020304" pitchFamily="18" charset="0"/>
              </a:rPr>
              <a:t> </a:t>
            </a:r>
            <a:r>
              <a:rPr sz="2000" spc="-25" dirty="0">
                <a:latin typeface="Times New Roman" panose="02020603050405020304" pitchFamily="18" charset="0"/>
                <a:cs typeface="Times New Roman" panose="02020603050405020304" pitchFamily="18" charset="0"/>
              </a:rPr>
              <a:t>incentives</a:t>
            </a:r>
            <a:r>
              <a:rPr sz="2000" spc="2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to</a:t>
            </a:r>
            <a:r>
              <a:rPr sz="2000" spc="2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invest</a:t>
            </a:r>
            <a:r>
              <a:rPr sz="2000" spc="2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in</a:t>
            </a:r>
            <a:r>
              <a:rPr sz="2000" spc="2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R&amp;D</a:t>
            </a:r>
            <a:r>
              <a:rPr lang="en-US" sz="2000" dirty="0">
                <a:latin typeface="Times New Roman" panose="02020603050405020304" pitchFamily="18" charset="0"/>
                <a:cs typeface="Times New Roman" panose="02020603050405020304" pitchFamily="18" charset="0"/>
              </a:rPr>
              <a:t> </a:t>
            </a:r>
          </a:p>
        </p:txBody>
      </p:sp>
      <mc:AlternateContent xmlns:mc="http://schemas.openxmlformats.org/markup-compatibility/2006">
        <mc:Choice xmlns:a14="http://schemas.microsoft.com/office/drawing/2010/main" Requires="a14">
          <p:sp>
            <p:nvSpPr>
              <p:cNvPr id="11" name="object 4">
                <a:extLst>
                  <a:ext uri="{FF2B5EF4-FFF2-40B4-BE49-F238E27FC236}">
                    <a16:creationId xmlns:a16="http://schemas.microsoft.com/office/drawing/2014/main" id="{D8E63D92-6D6C-4C7A-E850-E6FB6C38E1A8}"/>
                  </a:ext>
                </a:extLst>
              </p:cNvPr>
              <p:cNvSpPr txBox="1"/>
              <p:nvPr/>
            </p:nvSpPr>
            <p:spPr>
              <a:xfrm>
                <a:off x="255814" y="8534400"/>
                <a:ext cx="7347857" cy="766748"/>
              </a:xfrm>
              <a:prstGeom prst="rect">
                <a:avLst/>
              </a:prstGeom>
            </p:spPr>
            <p:txBody>
              <a:bodyPr vert="horz" wrap="square" lIns="0" tIns="11430" rIns="0" bIns="0" rtlCol="0">
                <a:spAutoFit/>
              </a:bodyPr>
              <a:lstStyle/>
              <a:p>
                <a:pPr marL="38100">
                  <a:lnSpc>
                    <a:spcPct val="100000"/>
                  </a:lnSpc>
                  <a:spcBef>
                    <a:spcPts val="90"/>
                  </a:spcBef>
                </a:pPr>
                <a:r>
                  <a:rPr lang="en-US" sz="2000" spc="-25" dirty="0">
                    <a:latin typeface="Times New Roman" panose="02020603050405020304" pitchFamily="18" charset="0"/>
                    <a:cs typeface="Times New Roman" panose="02020603050405020304" pitchFamily="18" charset="0"/>
                  </a:rPr>
                  <a:t>In order to sustain type-dependent fees, we consider that </a:t>
                </a:r>
              </a:p>
              <a:p>
                <a:pPr marL="38100">
                  <a:lnSpc>
                    <a:spcPct val="100000"/>
                  </a:lnSpc>
                  <a:spcBef>
                    <a:spcPts val="90"/>
                  </a:spcBef>
                </a:pPr>
                <a:r>
                  <a:rPr lang="en-US" sz="2000" spc="-25" dirty="0">
                    <a:latin typeface="Times New Roman" panose="02020603050405020304" pitchFamily="18" charset="0"/>
                    <a:cs typeface="Times New Roman" panose="02020603050405020304" pitchFamily="18" charset="0"/>
                  </a:rPr>
                  <a:t> environmental damage is </a:t>
                </a:r>
                <a14:m>
                  <m:oMath xmlns:m="http://schemas.openxmlformats.org/officeDocument/2006/math">
                    <m:r>
                      <a:rPr lang="en-US" sz="2000" i="1" spc="-25" dirty="0" smtClean="0">
                        <a:latin typeface="Cambria Math" panose="02040503050406030204" pitchFamily="18" charset="0"/>
                        <a:cs typeface="Times New Roman" panose="02020603050405020304" pitchFamily="18" charset="0"/>
                      </a:rPr>
                      <m:t>𝐸𝐷</m:t>
                    </m:r>
                    <m:r>
                      <a:rPr lang="en-US" sz="2000" i="1" spc="-25" dirty="0" smtClean="0">
                        <a:latin typeface="Cambria Math" panose="02040503050406030204" pitchFamily="18" charset="0"/>
                        <a:cs typeface="Times New Roman" panose="02020603050405020304" pitchFamily="18" charset="0"/>
                      </a:rPr>
                      <m:t> =</m:t>
                    </m:r>
                    <m:f>
                      <m:fPr>
                        <m:ctrlPr>
                          <a:rPr lang="en-US" sz="2000" b="0" i="1" spc="-25" dirty="0" smtClean="0">
                            <a:latin typeface="Cambria Math" panose="02040503050406030204" pitchFamily="18" charset="0"/>
                            <a:cs typeface="Times New Roman" panose="02020603050405020304" pitchFamily="18" charset="0"/>
                          </a:rPr>
                        </m:ctrlPr>
                      </m:fPr>
                      <m:num>
                        <m:r>
                          <a:rPr lang="en-US" sz="2000" i="1" spc="-25" dirty="0" smtClean="0">
                            <a:latin typeface="Cambria Math" panose="02040503050406030204" pitchFamily="18" charset="0"/>
                            <a:cs typeface="Times New Roman" panose="02020603050405020304" pitchFamily="18" charset="0"/>
                          </a:rPr>
                          <m:t>1</m:t>
                        </m:r>
                      </m:num>
                      <m:den>
                        <m:r>
                          <a:rPr lang="en-US" sz="2000" b="0" i="1" spc="-25" dirty="0" smtClean="0">
                            <a:latin typeface="Cambria Math" panose="02040503050406030204" pitchFamily="18" charset="0"/>
                            <a:cs typeface="Times New Roman" panose="02020603050405020304" pitchFamily="18" charset="0"/>
                          </a:rPr>
                          <m:t>2</m:t>
                        </m:r>
                      </m:den>
                    </m:f>
                    <m:r>
                      <a:rPr lang="en-US" sz="2000" i="1" spc="-25" dirty="0" smtClean="0">
                        <a:latin typeface="Cambria Math" panose="02040503050406030204" pitchFamily="18" charset="0"/>
                        <a:cs typeface="Times New Roman" panose="02020603050405020304" pitchFamily="18" charset="0"/>
                      </a:rPr>
                      <m:t> </m:t>
                    </m:r>
                    <m:r>
                      <a:rPr lang="en-US" sz="2000" i="1" spc="-25" dirty="0" smtClean="0">
                        <a:latin typeface="Cambria Math" panose="02040503050406030204" pitchFamily="18" charset="0"/>
                        <a:cs typeface="Times New Roman" panose="02020603050405020304" pitchFamily="18" charset="0"/>
                      </a:rPr>
                      <m:t>𝑑</m:t>
                    </m:r>
                    <m:r>
                      <a:rPr lang="en-US" sz="2000" i="1" spc="-25" dirty="0" smtClean="0">
                        <a:latin typeface="Cambria Math" panose="02040503050406030204" pitchFamily="18" charset="0"/>
                        <a:cs typeface="Times New Roman" panose="02020603050405020304" pitchFamily="18" charset="0"/>
                      </a:rPr>
                      <m:t>(</m:t>
                    </m:r>
                    <m:sSubSup>
                      <m:sSubSupPr>
                        <m:ctrlPr>
                          <a:rPr lang="en-US" sz="2000" b="0" i="1" spc="-25" dirty="0" smtClean="0">
                            <a:latin typeface="Cambria Math" panose="02040503050406030204" pitchFamily="18" charset="0"/>
                            <a:cs typeface="Times New Roman" panose="02020603050405020304" pitchFamily="18" charset="0"/>
                          </a:rPr>
                        </m:ctrlPr>
                      </m:sSubSupPr>
                      <m:e>
                        <m:r>
                          <a:rPr lang="en-US" sz="2000" i="1" spc="-25" dirty="0" smtClean="0">
                            <a:latin typeface="Cambria Math" panose="02040503050406030204" pitchFamily="18" charset="0"/>
                            <a:cs typeface="Times New Roman" panose="02020603050405020304" pitchFamily="18" charset="0"/>
                          </a:rPr>
                          <m:t>𝑒</m:t>
                        </m:r>
                      </m:e>
                      <m:sub>
                        <m:r>
                          <a:rPr lang="en-US" sz="2000" b="0" i="1" spc="-25" dirty="0" smtClean="0">
                            <a:latin typeface="Cambria Math" panose="02040503050406030204" pitchFamily="18" charset="0"/>
                            <a:cs typeface="Times New Roman" panose="02020603050405020304" pitchFamily="18" charset="0"/>
                          </a:rPr>
                          <m:t>𝑖</m:t>
                        </m:r>
                      </m:sub>
                      <m:sup>
                        <m:r>
                          <a:rPr lang="en-US" sz="2000" i="1" spc="-25" dirty="0" smtClean="0">
                            <a:latin typeface="Cambria Math" panose="02040503050406030204" pitchFamily="18" charset="0"/>
                            <a:cs typeface="Times New Roman" panose="02020603050405020304" pitchFamily="18" charset="0"/>
                          </a:rPr>
                          <m:t>2</m:t>
                        </m:r>
                      </m:sup>
                    </m:sSubSup>
                    <m:r>
                      <a:rPr lang="en-US" sz="2000" i="1" spc="-25" dirty="0" smtClean="0">
                        <a:latin typeface="Cambria Math" panose="02040503050406030204" pitchFamily="18" charset="0"/>
                        <a:cs typeface="Times New Roman" panose="02020603050405020304" pitchFamily="18" charset="0"/>
                      </a:rPr>
                      <m:t> + </m:t>
                    </m:r>
                    <m:sSubSup>
                      <m:sSubSupPr>
                        <m:ctrlPr>
                          <a:rPr lang="en-US" sz="2000" b="0" i="1" spc="-25" dirty="0" smtClean="0">
                            <a:latin typeface="Cambria Math" panose="02040503050406030204" pitchFamily="18" charset="0"/>
                            <a:cs typeface="Times New Roman" panose="02020603050405020304" pitchFamily="18" charset="0"/>
                          </a:rPr>
                        </m:ctrlPr>
                      </m:sSubSupPr>
                      <m:e>
                        <m:r>
                          <a:rPr lang="en-US" sz="2000" i="1" spc="-25" dirty="0" smtClean="0">
                            <a:latin typeface="Cambria Math" panose="02040503050406030204" pitchFamily="18" charset="0"/>
                            <a:cs typeface="Times New Roman" panose="02020603050405020304" pitchFamily="18" charset="0"/>
                          </a:rPr>
                          <m:t>𝑒</m:t>
                        </m:r>
                      </m:e>
                      <m:sub>
                        <m:r>
                          <a:rPr lang="en-US" sz="2000" b="0" i="1" spc="-25" dirty="0" smtClean="0">
                            <a:latin typeface="Cambria Math" panose="02040503050406030204" pitchFamily="18" charset="0"/>
                            <a:cs typeface="Times New Roman" panose="02020603050405020304" pitchFamily="18" charset="0"/>
                          </a:rPr>
                          <m:t>𝑗</m:t>
                        </m:r>
                      </m:sub>
                      <m:sup>
                        <m:r>
                          <a:rPr lang="en-US" sz="2000" i="1" spc="-25" dirty="0" smtClean="0">
                            <a:latin typeface="Cambria Math" panose="02040503050406030204" pitchFamily="18" charset="0"/>
                            <a:cs typeface="Times New Roman" panose="02020603050405020304" pitchFamily="18" charset="0"/>
                          </a:rPr>
                          <m:t>2</m:t>
                        </m:r>
                      </m:sup>
                    </m:sSubSup>
                    <m:r>
                      <a:rPr lang="en-US" sz="2000" i="1" spc="-25" dirty="0" smtClean="0">
                        <a:latin typeface="Cambria Math" panose="02040503050406030204" pitchFamily="18" charset="0"/>
                        <a:cs typeface="Times New Roman" panose="02020603050405020304" pitchFamily="18" charset="0"/>
                      </a:rPr>
                      <m:t>), </m:t>
                    </m:r>
                    <m:r>
                      <a:rPr lang="en-US" sz="2000" b="0" i="1" spc="-25" dirty="0" smtClean="0">
                        <a:latin typeface="Cambria Math" panose="02040503050406030204" pitchFamily="18" charset="0"/>
                        <a:cs typeface="Times New Roman" panose="02020603050405020304" pitchFamily="18" charset="0"/>
                      </a:rPr>
                      <m:t> </m:t>
                    </m:r>
                    <m:r>
                      <a:rPr lang="en-US" sz="2000" i="1" spc="-25" dirty="0" smtClean="0">
                        <a:latin typeface="Cambria Math" panose="02040503050406030204" pitchFamily="18" charset="0"/>
                        <a:cs typeface="Times New Roman" panose="02020603050405020304" pitchFamily="18" charset="0"/>
                      </a:rPr>
                      <m:t>𝑤h𝑒𝑟𝑒</m:t>
                    </m:r>
                    <m:r>
                      <a:rPr lang="en-US" sz="2000" i="1" spc="-25" dirty="0" smtClean="0">
                        <a:latin typeface="Cambria Math" panose="02040503050406030204" pitchFamily="18" charset="0"/>
                        <a:cs typeface="Times New Roman" panose="02020603050405020304" pitchFamily="18" charset="0"/>
                      </a:rPr>
                      <m:t> </m:t>
                    </m:r>
                    <m:r>
                      <a:rPr lang="en-US" sz="2000" i="1" spc="-25" dirty="0" smtClean="0">
                        <a:latin typeface="Cambria Math" panose="02040503050406030204" pitchFamily="18" charset="0"/>
                        <a:cs typeface="Times New Roman" panose="02020603050405020304" pitchFamily="18" charset="0"/>
                      </a:rPr>
                      <m:t>𝑑</m:t>
                    </m:r>
                    <m:r>
                      <a:rPr lang="en-US" sz="2000" i="1" spc="-25" dirty="0" smtClean="0">
                        <a:latin typeface="Cambria Math" panose="02040503050406030204" pitchFamily="18" charset="0"/>
                        <a:cs typeface="Times New Roman" panose="02020603050405020304" pitchFamily="18" charset="0"/>
                      </a:rPr>
                      <m:t> &gt; 1</m:t>
                    </m:r>
                  </m:oMath>
                </a14:m>
                <a:r>
                  <a:rPr lang="en-US" sz="2000" spc="-25" dirty="0">
                    <a:latin typeface="Times New Roman" panose="02020603050405020304" pitchFamily="18" charset="0"/>
                    <a:cs typeface="Times New Roman" panose="02020603050405020304" pitchFamily="18" charset="0"/>
                  </a:rPr>
                  <a:t>. </a:t>
                </a:r>
              </a:p>
            </p:txBody>
          </p:sp>
        </mc:Choice>
        <mc:Fallback>
          <p:sp>
            <p:nvSpPr>
              <p:cNvPr id="11" name="object 4">
                <a:extLst>
                  <a:ext uri="{FF2B5EF4-FFF2-40B4-BE49-F238E27FC236}">
                    <a16:creationId xmlns:a16="http://schemas.microsoft.com/office/drawing/2014/main" id="{D8E63D92-6D6C-4C7A-E850-E6FB6C38E1A8}"/>
                  </a:ext>
                </a:extLst>
              </p:cNvPr>
              <p:cNvSpPr txBox="1">
                <a:spLocks noRot="1" noChangeAspect="1" noMove="1" noResize="1" noEditPoints="1" noAdjustHandles="1" noChangeArrowheads="1" noChangeShapeType="1" noTextEdit="1"/>
              </p:cNvSpPr>
              <p:nvPr/>
            </p:nvSpPr>
            <p:spPr>
              <a:xfrm>
                <a:off x="255814" y="8534400"/>
                <a:ext cx="7347857" cy="766748"/>
              </a:xfrm>
              <a:prstGeom prst="rect">
                <a:avLst/>
              </a:prstGeom>
              <a:blipFill>
                <a:blip r:embed="rId3"/>
                <a:stretch>
                  <a:fillRect l="-1660" t="-8730" b="-10317"/>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object 6"/>
          <p:cNvSpPr txBox="1"/>
          <p:nvPr/>
        </p:nvSpPr>
        <p:spPr>
          <a:xfrm>
            <a:off x="587677" y="1327367"/>
            <a:ext cx="6879923" cy="2064924"/>
          </a:xfrm>
          <a:prstGeom prst="rect">
            <a:avLst/>
          </a:prstGeom>
        </p:spPr>
        <p:txBody>
          <a:bodyPr vert="horz" wrap="square" lIns="0" tIns="12700" rIns="0" bIns="0" rtlCol="0">
            <a:spAutoFit/>
          </a:bodyPr>
          <a:lstStyle/>
          <a:p>
            <a:pPr>
              <a:lnSpc>
                <a:spcPct val="100000"/>
              </a:lnSpc>
            </a:pPr>
            <a:endParaRPr sz="1600" dirty="0">
              <a:latin typeface="Times New Roman" panose="02020603050405020304" pitchFamily="18" charset="0"/>
              <a:cs typeface="Times New Roman" panose="02020603050405020304" pitchFamily="18" charset="0"/>
            </a:endParaRPr>
          </a:p>
          <a:p>
            <a:pPr>
              <a:lnSpc>
                <a:spcPct val="100000"/>
              </a:lnSpc>
              <a:spcBef>
                <a:spcPts val="35"/>
              </a:spcBef>
              <a:buFont typeface="Georgia"/>
              <a:buAutoNum type="arabicPlain" startAt="3"/>
            </a:pPr>
            <a:endParaRPr sz="1600" dirty="0">
              <a:latin typeface="Times New Roman" panose="02020603050405020304" pitchFamily="18" charset="0"/>
              <a:cs typeface="Times New Roman" panose="02020603050405020304" pitchFamily="18" charset="0"/>
            </a:endParaRPr>
          </a:p>
          <a:p>
            <a:pPr marL="414020" lvl="1" indent="-389255">
              <a:lnSpc>
                <a:spcPct val="100000"/>
              </a:lnSpc>
              <a:buAutoNum type="arabicPeriod"/>
              <a:tabLst>
                <a:tab pos="414020" algn="l"/>
                <a:tab pos="414655" algn="l"/>
              </a:tabLst>
            </a:pPr>
            <a:r>
              <a:rPr b="1" dirty="0">
                <a:latin typeface="Times New Roman" panose="02020603050405020304" pitchFamily="18" charset="0"/>
                <a:cs typeface="Times New Roman" panose="02020603050405020304" pitchFamily="18" charset="0"/>
              </a:rPr>
              <a:t>Third </a:t>
            </a:r>
            <a:r>
              <a:rPr b="1" spc="-10" dirty="0">
                <a:latin typeface="Times New Roman" panose="02020603050405020304" pitchFamily="18" charset="0"/>
                <a:cs typeface="Times New Roman" panose="02020603050405020304" pitchFamily="18" charset="0"/>
              </a:rPr>
              <a:t>Stage</a:t>
            </a:r>
            <a:endParaRPr dirty="0">
              <a:latin typeface="Times New Roman" panose="02020603050405020304" pitchFamily="18" charset="0"/>
              <a:cs typeface="Times New Roman" panose="02020603050405020304" pitchFamily="18" charset="0"/>
            </a:endParaRPr>
          </a:p>
          <a:p>
            <a:pPr marL="25400" marR="19050" algn="just">
              <a:lnSpc>
                <a:spcPct val="124200"/>
              </a:lnSpc>
              <a:spcBef>
                <a:spcPts val="685"/>
              </a:spcBef>
            </a:pPr>
            <a:r>
              <a:rPr sz="1600" dirty="0">
                <a:latin typeface="Times New Roman" panose="02020603050405020304" pitchFamily="18" charset="0"/>
                <a:cs typeface="Times New Roman" panose="02020603050405020304" pitchFamily="18" charset="0"/>
              </a:rPr>
              <a:t>Solving</a:t>
            </a:r>
            <a:r>
              <a:rPr sz="1600" spc="2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by</a:t>
            </a:r>
            <a:r>
              <a:rPr sz="1600" spc="25"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backward</a:t>
            </a:r>
            <a:r>
              <a:rPr sz="1600" spc="1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induction,</a:t>
            </a:r>
            <a:r>
              <a:rPr sz="1600" spc="3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we</a:t>
            </a:r>
            <a:r>
              <a:rPr sz="1600" spc="2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first</a:t>
            </a:r>
            <a:r>
              <a:rPr sz="1600" spc="2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analyze</a:t>
            </a:r>
            <a:r>
              <a:rPr sz="1600" spc="2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optimal</a:t>
            </a:r>
            <a:r>
              <a:rPr sz="1600" spc="2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output</a:t>
            </a:r>
            <a:r>
              <a:rPr sz="1600" spc="1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under</a:t>
            </a:r>
            <a:r>
              <a:rPr sz="1600" spc="2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both</a:t>
            </a:r>
            <a:r>
              <a:rPr sz="1600" spc="2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policy</a:t>
            </a:r>
            <a:r>
              <a:rPr sz="1600" spc="20" dirty="0">
                <a:latin typeface="Times New Roman" panose="02020603050405020304" pitchFamily="18" charset="0"/>
                <a:cs typeface="Times New Roman" panose="02020603050405020304" pitchFamily="18" charset="0"/>
              </a:rPr>
              <a:t> </a:t>
            </a:r>
            <a:r>
              <a:rPr sz="1600" spc="-20" dirty="0">
                <a:latin typeface="Times New Roman" panose="02020603050405020304" pitchFamily="18" charset="0"/>
                <a:cs typeface="Times New Roman" panose="02020603050405020304" pitchFamily="18" charset="0"/>
              </a:rPr>
              <a:t>regimes</a:t>
            </a:r>
            <a:r>
              <a:rPr sz="1600" spc="2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in</a:t>
            </a:r>
            <a:r>
              <a:rPr sz="1600" spc="25" dirty="0">
                <a:latin typeface="Times New Roman" panose="02020603050405020304" pitchFamily="18" charset="0"/>
                <a:cs typeface="Times New Roman" panose="02020603050405020304" pitchFamily="18" charset="0"/>
              </a:rPr>
              <a:t> </a:t>
            </a:r>
            <a:r>
              <a:rPr sz="1600" spc="-25" dirty="0">
                <a:latin typeface="Times New Roman" panose="02020603050405020304" pitchFamily="18" charset="0"/>
                <a:cs typeface="Times New Roman" panose="02020603050405020304" pitchFamily="18" charset="0"/>
              </a:rPr>
              <a:t>the </a:t>
            </a:r>
            <a:r>
              <a:rPr sz="1600" dirty="0">
                <a:latin typeface="Times New Roman" panose="02020603050405020304" pitchFamily="18" charset="0"/>
                <a:cs typeface="Times New Roman" panose="02020603050405020304" pitchFamily="18" charset="0"/>
              </a:rPr>
              <a:t>third</a:t>
            </a:r>
            <a:r>
              <a:rPr sz="1600" spc="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stage</a:t>
            </a:r>
            <a:r>
              <a:rPr sz="1600" spc="1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of</a:t>
            </a:r>
            <a:r>
              <a:rPr sz="1600" spc="1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the</a:t>
            </a:r>
            <a:r>
              <a:rPr sz="1600" spc="1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game.</a:t>
            </a:r>
            <a:r>
              <a:rPr sz="1600" spc="105"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Therefore,</a:t>
            </a:r>
            <a:r>
              <a:rPr sz="1600" spc="1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every</a:t>
            </a:r>
            <a:r>
              <a:rPr sz="1600" spc="10" dirty="0">
                <a:latin typeface="Times New Roman" panose="02020603050405020304" pitchFamily="18" charset="0"/>
                <a:cs typeface="Times New Roman" panose="02020603050405020304" pitchFamily="18" charset="0"/>
              </a:rPr>
              <a:t> </a:t>
            </a:r>
            <a:r>
              <a:rPr sz="1600" spc="-20" dirty="0">
                <a:latin typeface="Times New Roman" panose="02020603050405020304" pitchFamily="18" charset="0"/>
                <a:cs typeface="Times New Roman" panose="02020603050405020304" pitchFamily="18" charset="0"/>
              </a:rPr>
              <a:t>firm</a:t>
            </a:r>
            <a:r>
              <a:rPr sz="1600" spc="10"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solves:</a:t>
            </a:r>
            <a:endParaRPr sz="1600" dirty="0">
              <a:latin typeface="Times New Roman" panose="02020603050405020304" pitchFamily="18" charset="0"/>
              <a:cs typeface="Times New Roman" panose="02020603050405020304" pitchFamily="18" charset="0"/>
            </a:endParaRPr>
          </a:p>
          <a:p>
            <a:pPr>
              <a:lnSpc>
                <a:spcPct val="100000"/>
              </a:lnSpc>
            </a:pPr>
            <a:endParaRPr sz="1600" dirty="0">
              <a:latin typeface="Times New Roman" panose="02020603050405020304" pitchFamily="18" charset="0"/>
              <a:cs typeface="Times New Roman" panose="02020603050405020304" pitchFamily="18" charset="0"/>
            </a:endParaRPr>
          </a:p>
          <a:p>
            <a:pPr algn="ctr">
              <a:lnSpc>
                <a:spcPct val="100000"/>
              </a:lnSpc>
              <a:spcBef>
                <a:spcPts val="710"/>
              </a:spcBef>
            </a:pPr>
            <a:r>
              <a:rPr sz="1600" spc="-30" dirty="0">
                <a:latin typeface="Times New Roman" panose="02020603050405020304" pitchFamily="18" charset="0"/>
                <a:cs typeface="Times New Roman" panose="02020603050405020304" pitchFamily="18" charset="0"/>
              </a:rPr>
              <a:t>max</a:t>
            </a:r>
            <a:r>
              <a:rPr sz="1600" spc="-85" dirty="0">
                <a:latin typeface="Times New Roman" panose="02020603050405020304" pitchFamily="18" charset="0"/>
                <a:cs typeface="Times New Roman" panose="02020603050405020304" pitchFamily="18" charset="0"/>
              </a:rPr>
              <a:t> </a:t>
            </a:r>
            <a:r>
              <a:rPr sz="1600" i="1" dirty="0">
                <a:latin typeface="Times New Roman" panose="02020603050405020304" pitchFamily="18" charset="0"/>
                <a:cs typeface="Times New Roman" panose="02020603050405020304" pitchFamily="18" charset="0"/>
              </a:rPr>
              <a:t>π</a:t>
            </a:r>
            <a:r>
              <a:rPr i="1" baseline="-10416" dirty="0">
                <a:latin typeface="Times New Roman" panose="02020603050405020304" pitchFamily="18" charset="0"/>
                <a:cs typeface="Times New Roman" panose="02020603050405020304" pitchFamily="18" charset="0"/>
              </a:rPr>
              <a:t>i</a:t>
            </a:r>
            <a:r>
              <a:rPr i="1" spc="104" baseline="-10416" dirty="0">
                <a:latin typeface="Times New Roman" panose="02020603050405020304" pitchFamily="18" charset="0"/>
                <a:cs typeface="Times New Roman" panose="02020603050405020304" pitchFamily="18" charset="0"/>
              </a:rPr>
              <a:t> </a:t>
            </a:r>
            <a:r>
              <a:rPr sz="1600" spc="130" dirty="0">
                <a:latin typeface="Times New Roman" panose="02020603050405020304" pitchFamily="18" charset="0"/>
                <a:cs typeface="Times New Roman" panose="02020603050405020304" pitchFamily="18" charset="0"/>
              </a:rPr>
              <a:t>=</a:t>
            </a:r>
            <a:r>
              <a:rPr sz="1600" spc="20"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a:t>
            </a:r>
            <a:r>
              <a:rPr sz="1600" i="1" spc="-10" dirty="0">
                <a:latin typeface="Times New Roman" panose="02020603050405020304" pitchFamily="18" charset="0"/>
                <a:cs typeface="Times New Roman" panose="02020603050405020304" pitchFamily="18" charset="0"/>
              </a:rPr>
              <a:t>a</a:t>
            </a:r>
            <a:r>
              <a:rPr sz="1600" i="1" spc="-35" dirty="0">
                <a:latin typeface="Times New Roman" panose="02020603050405020304" pitchFamily="18" charset="0"/>
                <a:cs typeface="Times New Roman" panose="02020603050405020304" pitchFamily="18" charset="0"/>
              </a:rPr>
              <a:t> </a:t>
            </a:r>
            <a:r>
              <a:rPr sz="1600" i="1" spc="-50" dirty="0">
                <a:latin typeface="Times New Roman" panose="02020603050405020304" pitchFamily="18" charset="0"/>
                <a:cs typeface="Times New Roman" panose="02020603050405020304" pitchFamily="18" charset="0"/>
              </a:rPr>
              <a:t>−</a:t>
            </a:r>
            <a:r>
              <a:rPr sz="1600" i="1" spc="-135" dirty="0">
                <a:latin typeface="Times New Roman" panose="02020603050405020304" pitchFamily="18" charset="0"/>
                <a:cs typeface="Times New Roman" panose="02020603050405020304" pitchFamily="18" charset="0"/>
              </a:rPr>
              <a:t> </a:t>
            </a:r>
            <a:r>
              <a:rPr sz="1600" i="1" dirty="0">
                <a:latin typeface="Times New Roman" panose="02020603050405020304" pitchFamily="18" charset="0"/>
                <a:cs typeface="Times New Roman" panose="02020603050405020304" pitchFamily="18" charset="0"/>
              </a:rPr>
              <a:t>q</a:t>
            </a:r>
            <a:r>
              <a:rPr i="1" baseline="-10416" dirty="0">
                <a:latin typeface="Times New Roman" panose="02020603050405020304" pitchFamily="18" charset="0"/>
                <a:cs typeface="Times New Roman" panose="02020603050405020304" pitchFamily="18" charset="0"/>
              </a:rPr>
              <a:t>i</a:t>
            </a:r>
            <a:r>
              <a:rPr i="1" spc="127" baseline="-10416" dirty="0">
                <a:latin typeface="Times New Roman" panose="02020603050405020304" pitchFamily="18" charset="0"/>
                <a:cs typeface="Times New Roman" panose="02020603050405020304" pitchFamily="18" charset="0"/>
              </a:rPr>
              <a:t> </a:t>
            </a:r>
            <a:r>
              <a:rPr sz="1600" i="1" spc="-50" dirty="0">
                <a:latin typeface="Times New Roman" panose="02020603050405020304" pitchFamily="18" charset="0"/>
                <a:cs typeface="Times New Roman" panose="02020603050405020304" pitchFamily="18" charset="0"/>
              </a:rPr>
              <a:t>−</a:t>
            </a:r>
            <a:r>
              <a:rPr sz="1600" i="1" spc="-135" dirty="0">
                <a:latin typeface="Times New Roman" panose="02020603050405020304" pitchFamily="18" charset="0"/>
                <a:cs typeface="Times New Roman" panose="02020603050405020304" pitchFamily="18" charset="0"/>
              </a:rPr>
              <a:t> </a:t>
            </a:r>
            <a:r>
              <a:rPr sz="1600" i="1" spc="-20" dirty="0">
                <a:latin typeface="Times New Roman" panose="02020603050405020304" pitchFamily="18" charset="0"/>
                <a:cs typeface="Times New Roman" panose="02020603050405020304" pitchFamily="18" charset="0"/>
              </a:rPr>
              <a:t>q</a:t>
            </a:r>
            <a:r>
              <a:rPr i="1" spc="-30" baseline="-10416" dirty="0">
                <a:latin typeface="Times New Roman" panose="02020603050405020304" pitchFamily="18" charset="0"/>
                <a:cs typeface="Times New Roman" panose="02020603050405020304" pitchFamily="18" charset="0"/>
              </a:rPr>
              <a:t>j</a:t>
            </a:r>
            <a:r>
              <a:rPr i="1" spc="-150" baseline="-10416"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a:t>
            </a:r>
            <a:r>
              <a:rPr sz="1600" i="1" dirty="0">
                <a:latin typeface="Times New Roman" panose="02020603050405020304" pitchFamily="18" charset="0"/>
                <a:cs typeface="Times New Roman" panose="02020603050405020304" pitchFamily="18" charset="0"/>
              </a:rPr>
              <a:t>q</a:t>
            </a:r>
            <a:r>
              <a:rPr i="1" baseline="-10416" dirty="0">
                <a:latin typeface="Times New Roman" panose="02020603050405020304" pitchFamily="18" charset="0"/>
                <a:cs typeface="Times New Roman" panose="02020603050405020304" pitchFamily="18" charset="0"/>
              </a:rPr>
              <a:t>i</a:t>
            </a:r>
            <a:r>
              <a:rPr i="1" spc="127" baseline="-10416" dirty="0">
                <a:latin typeface="Times New Roman" panose="02020603050405020304" pitchFamily="18" charset="0"/>
                <a:cs typeface="Times New Roman" panose="02020603050405020304" pitchFamily="18" charset="0"/>
              </a:rPr>
              <a:t> </a:t>
            </a:r>
            <a:r>
              <a:rPr sz="1600" i="1" spc="-50" dirty="0">
                <a:latin typeface="Times New Roman" panose="02020603050405020304" pitchFamily="18" charset="0"/>
                <a:cs typeface="Times New Roman" panose="02020603050405020304" pitchFamily="18" charset="0"/>
              </a:rPr>
              <a:t>−</a:t>
            </a:r>
            <a:r>
              <a:rPr sz="1600" i="1" spc="-135" dirty="0">
                <a:latin typeface="Times New Roman" panose="02020603050405020304" pitchFamily="18" charset="0"/>
                <a:cs typeface="Times New Roman" panose="02020603050405020304" pitchFamily="18" charset="0"/>
              </a:rPr>
              <a:t> </a:t>
            </a:r>
            <a:r>
              <a:rPr sz="1600" i="1" spc="-10" dirty="0">
                <a:latin typeface="Times New Roman" panose="02020603050405020304" pitchFamily="18" charset="0"/>
                <a:cs typeface="Times New Roman" panose="02020603050405020304" pitchFamily="18" charset="0"/>
              </a:rPr>
              <a:t>cq</a:t>
            </a:r>
            <a:r>
              <a:rPr i="1" spc="-15" baseline="-10416" dirty="0">
                <a:latin typeface="Times New Roman" panose="02020603050405020304" pitchFamily="18" charset="0"/>
                <a:cs typeface="Times New Roman" panose="02020603050405020304" pitchFamily="18" charset="0"/>
              </a:rPr>
              <a:t>i</a:t>
            </a:r>
            <a:r>
              <a:rPr i="1" spc="127" baseline="-10416" dirty="0">
                <a:latin typeface="Times New Roman" panose="02020603050405020304" pitchFamily="18" charset="0"/>
                <a:cs typeface="Times New Roman" panose="02020603050405020304" pitchFamily="18" charset="0"/>
              </a:rPr>
              <a:t> </a:t>
            </a:r>
            <a:r>
              <a:rPr sz="1600" i="1" spc="-50" dirty="0">
                <a:latin typeface="Times New Roman" panose="02020603050405020304" pitchFamily="18" charset="0"/>
                <a:cs typeface="Times New Roman" panose="02020603050405020304" pitchFamily="18" charset="0"/>
              </a:rPr>
              <a:t>−</a:t>
            </a:r>
            <a:r>
              <a:rPr sz="1600" i="1" spc="-135" dirty="0">
                <a:latin typeface="Times New Roman" panose="02020603050405020304" pitchFamily="18" charset="0"/>
                <a:cs typeface="Times New Roman" panose="02020603050405020304" pitchFamily="18" charset="0"/>
              </a:rPr>
              <a:t> </a:t>
            </a:r>
            <a:r>
              <a:rPr sz="1600" i="1" dirty="0">
                <a:latin typeface="Times New Roman" panose="02020603050405020304" pitchFamily="18" charset="0"/>
                <a:cs typeface="Times New Roman" panose="02020603050405020304" pitchFamily="18" charset="0"/>
              </a:rPr>
              <a:t>t</a:t>
            </a:r>
            <a:r>
              <a:rPr sz="1600" dirty="0">
                <a:latin typeface="Times New Roman" panose="02020603050405020304" pitchFamily="18" charset="0"/>
                <a:cs typeface="Times New Roman" panose="02020603050405020304" pitchFamily="18" charset="0"/>
              </a:rPr>
              <a:t>(</a:t>
            </a:r>
            <a:r>
              <a:rPr sz="1600" i="1" dirty="0">
                <a:latin typeface="Times New Roman" panose="02020603050405020304" pitchFamily="18" charset="0"/>
                <a:cs typeface="Times New Roman" panose="02020603050405020304" pitchFamily="18" charset="0"/>
              </a:rPr>
              <a:t>q</a:t>
            </a:r>
            <a:r>
              <a:rPr i="1" baseline="-10416" dirty="0">
                <a:latin typeface="Times New Roman" panose="02020603050405020304" pitchFamily="18" charset="0"/>
                <a:cs typeface="Times New Roman" panose="02020603050405020304" pitchFamily="18" charset="0"/>
              </a:rPr>
              <a:t>i</a:t>
            </a:r>
            <a:r>
              <a:rPr i="1" spc="120" baseline="-10416" dirty="0">
                <a:latin typeface="Times New Roman" panose="02020603050405020304" pitchFamily="18" charset="0"/>
                <a:cs typeface="Times New Roman" panose="02020603050405020304" pitchFamily="18" charset="0"/>
              </a:rPr>
              <a:t> </a:t>
            </a:r>
            <a:r>
              <a:rPr sz="1600" i="1" spc="-50" dirty="0">
                <a:latin typeface="Times New Roman" panose="02020603050405020304" pitchFamily="18" charset="0"/>
                <a:cs typeface="Times New Roman" panose="02020603050405020304" pitchFamily="18" charset="0"/>
              </a:rPr>
              <a:t>−</a:t>
            </a:r>
            <a:r>
              <a:rPr sz="1600" i="1" spc="-135" dirty="0">
                <a:latin typeface="Times New Roman" panose="02020603050405020304" pitchFamily="18" charset="0"/>
                <a:cs typeface="Times New Roman" panose="02020603050405020304" pitchFamily="18" charset="0"/>
              </a:rPr>
              <a:t> </a:t>
            </a:r>
            <a:r>
              <a:rPr sz="1600" i="1" dirty="0">
                <a:latin typeface="Times New Roman" panose="02020603050405020304" pitchFamily="18" charset="0"/>
                <a:cs typeface="Times New Roman" panose="02020603050405020304" pitchFamily="18" charset="0"/>
              </a:rPr>
              <a:t>z</a:t>
            </a:r>
            <a:r>
              <a:rPr i="1" baseline="-10416" dirty="0">
                <a:latin typeface="Times New Roman" panose="02020603050405020304" pitchFamily="18" charset="0"/>
                <a:cs typeface="Times New Roman" panose="02020603050405020304" pitchFamily="18" charset="0"/>
              </a:rPr>
              <a:t>i</a:t>
            </a:r>
            <a:r>
              <a:rPr i="1" spc="127" baseline="-10416" dirty="0">
                <a:latin typeface="Times New Roman" panose="02020603050405020304" pitchFamily="18" charset="0"/>
                <a:cs typeface="Times New Roman" panose="02020603050405020304" pitchFamily="18" charset="0"/>
              </a:rPr>
              <a:t> </a:t>
            </a:r>
            <a:r>
              <a:rPr sz="1600" i="1" spc="-50" dirty="0">
                <a:latin typeface="Times New Roman" panose="02020603050405020304" pitchFamily="18" charset="0"/>
                <a:cs typeface="Times New Roman" panose="02020603050405020304" pitchFamily="18" charset="0"/>
              </a:rPr>
              <a:t>−</a:t>
            </a:r>
            <a:r>
              <a:rPr sz="1600" i="1" spc="-135" dirty="0">
                <a:latin typeface="Times New Roman" panose="02020603050405020304" pitchFamily="18" charset="0"/>
                <a:cs typeface="Times New Roman" panose="02020603050405020304" pitchFamily="18" charset="0"/>
              </a:rPr>
              <a:t> </a:t>
            </a:r>
            <a:r>
              <a:rPr sz="1600" i="1" spc="50" dirty="0">
                <a:latin typeface="Times New Roman" panose="02020603050405020304" pitchFamily="18" charset="0"/>
                <a:cs typeface="Times New Roman" panose="02020603050405020304" pitchFamily="18" charset="0"/>
              </a:rPr>
              <a:t>βz</a:t>
            </a:r>
            <a:r>
              <a:rPr i="1" spc="75" baseline="-10416" dirty="0">
                <a:latin typeface="Times New Roman" panose="02020603050405020304" pitchFamily="18" charset="0"/>
                <a:cs typeface="Times New Roman" panose="02020603050405020304" pitchFamily="18" charset="0"/>
              </a:rPr>
              <a:t>j</a:t>
            </a:r>
            <a:r>
              <a:rPr i="1" spc="-150" baseline="-10416" dirty="0">
                <a:latin typeface="Times New Roman" panose="02020603050405020304" pitchFamily="18" charset="0"/>
                <a:cs typeface="Times New Roman" panose="02020603050405020304" pitchFamily="18" charset="0"/>
              </a:rPr>
              <a:t> </a:t>
            </a:r>
            <a:r>
              <a:rPr sz="1600" spc="-25" dirty="0">
                <a:latin typeface="Times New Roman" panose="02020603050405020304" pitchFamily="18" charset="0"/>
                <a:cs typeface="Times New Roman" panose="02020603050405020304" pitchFamily="18" charset="0"/>
              </a:rPr>
              <a:t>)</a:t>
            </a:r>
            <a:r>
              <a:rPr sz="1600" i="1" spc="-25" dirty="0">
                <a:latin typeface="Times New Roman" panose="02020603050405020304" pitchFamily="18" charset="0"/>
                <a:cs typeface="Times New Roman" panose="02020603050405020304" pitchFamily="18" charset="0"/>
              </a:rPr>
              <a:t>,</a:t>
            </a:r>
            <a:endParaRPr sz="1600" dirty="0">
              <a:latin typeface="Times New Roman" panose="02020603050405020304" pitchFamily="18" charset="0"/>
              <a:cs typeface="Times New Roman" panose="02020603050405020304" pitchFamily="18" charset="0"/>
            </a:endParaRPr>
          </a:p>
        </p:txBody>
      </p:sp>
      <p:sp>
        <p:nvSpPr>
          <p:cNvPr id="7" name="object 7"/>
          <p:cNvSpPr txBox="1"/>
          <p:nvPr/>
        </p:nvSpPr>
        <p:spPr>
          <a:xfrm>
            <a:off x="587677" y="3903985"/>
            <a:ext cx="6879923" cy="1056123"/>
          </a:xfrm>
          <a:prstGeom prst="rect">
            <a:avLst/>
          </a:prstGeom>
        </p:spPr>
        <p:txBody>
          <a:bodyPr vert="horz" wrap="square" lIns="0" tIns="12700" rIns="0" bIns="0" rtlCol="0">
            <a:spAutoFit/>
          </a:bodyPr>
          <a:lstStyle/>
          <a:p>
            <a:pPr marL="38100" marR="30480" indent="214629" algn="just">
              <a:lnSpc>
                <a:spcPct val="124200"/>
              </a:lnSpc>
              <a:spcBef>
                <a:spcPts val="100"/>
              </a:spcBef>
            </a:pPr>
            <a:r>
              <a:rPr sz="1400" spc="-40" dirty="0">
                <a:latin typeface="Georgia"/>
                <a:cs typeface="Georgia"/>
              </a:rPr>
              <a:t>where</a:t>
            </a:r>
            <a:r>
              <a:rPr sz="1400" spc="130" dirty="0">
                <a:latin typeface="Georgia"/>
                <a:cs typeface="Georgia"/>
              </a:rPr>
              <a:t> </a:t>
            </a:r>
            <a:r>
              <a:rPr sz="1400" i="1" spc="10" dirty="0">
                <a:latin typeface="Georgia"/>
                <a:cs typeface="Georgia"/>
              </a:rPr>
              <a:t>t</a:t>
            </a:r>
            <a:r>
              <a:rPr sz="1400" i="1" spc="90" dirty="0">
                <a:latin typeface="Georgia"/>
                <a:cs typeface="Georgia"/>
              </a:rPr>
              <a:t> </a:t>
            </a:r>
            <a:r>
              <a:rPr sz="1400" spc="130" dirty="0">
                <a:latin typeface="Georgia"/>
                <a:cs typeface="Georgia"/>
              </a:rPr>
              <a:t>=</a:t>
            </a:r>
            <a:r>
              <a:rPr sz="1400" spc="90" dirty="0">
                <a:latin typeface="Georgia"/>
                <a:cs typeface="Georgia"/>
              </a:rPr>
              <a:t> </a:t>
            </a:r>
            <a:r>
              <a:rPr sz="1400" i="1" spc="25" dirty="0">
                <a:latin typeface="Georgia"/>
                <a:cs typeface="Georgia"/>
              </a:rPr>
              <a:t>t</a:t>
            </a:r>
            <a:r>
              <a:rPr sz="1600" i="1" spc="37" baseline="-10416" dirty="0">
                <a:latin typeface="Georgia"/>
                <a:cs typeface="Georgia"/>
              </a:rPr>
              <a:t>i</a:t>
            </a:r>
            <a:r>
              <a:rPr sz="1600" i="1" spc="367" baseline="-10416" dirty="0">
                <a:latin typeface="Georgia"/>
                <a:cs typeface="Georgia"/>
              </a:rPr>
              <a:t> </a:t>
            </a:r>
            <a:r>
              <a:rPr sz="1400" spc="-40" dirty="0">
                <a:latin typeface="Georgia"/>
                <a:cs typeface="Georgia"/>
              </a:rPr>
              <a:t>when</a:t>
            </a:r>
            <a:r>
              <a:rPr sz="1400" spc="130" dirty="0">
                <a:latin typeface="Georgia"/>
                <a:cs typeface="Georgia"/>
              </a:rPr>
              <a:t> </a:t>
            </a:r>
            <a:r>
              <a:rPr sz="1400" spc="-20" dirty="0">
                <a:latin typeface="Georgia"/>
                <a:cs typeface="Georgia"/>
              </a:rPr>
              <a:t>the</a:t>
            </a:r>
            <a:r>
              <a:rPr sz="1400" spc="130" dirty="0">
                <a:latin typeface="Georgia"/>
                <a:cs typeface="Georgia"/>
              </a:rPr>
              <a:t> </a:t>
            </a:r>
            <a:r>
              <a:rPr sz="1400" spc="-45" dirty="0">
                <a:latin typeface="Georgia"/>
                <a:cs typeface="Georgia"/>
              </a:rPr>
              <a:t>fee</a:t>
            </a:r>
            <a:r>
              <a:rPr sz="1400" spc="130" dirty="0">
                <a:latin typeface="Georgia"/>
                <a:cs typeface="Georgia"/>
              </a:rPr>
              <a:t> </a:t>
            </a:r>
            <a:r>
              <a:rPr sz="1400" spc="-40" dirty="0">
                <a:latin typeface="Georgia"/>
                <a:cs typeface="Georgia"/>
              </a:rPr>
              <a:t>is</a:t>
            </a:r>
            <a:r>
              <a:rPr sz="1400" spc="130" dirty="0">
                <a:latin typeface="Georgia"/>
                <a:cs typeface="Georgia"/>
              </a:rPr>
              <a:t> </a:t>
            </a:r>
            <a:r>
              <a:rPr sz="1400" spc="-10" dirty="0">
                <a:latin typeface="Georgia"/>
                <a:cs typeface="Georgia"/>
              </a:rPr>
              <a:t>type-</a:t>
            </a:r>
            <a:r>
              <a:rPr sz="1400" spc="-35" dirty="0">
                <a:latin typeface="Georgia"/>
                <a:cs typeface="Georgia"/>
              </a:rPr>
              <a:t>dependent,</a:t>
            </a:r>
            <a:r>
              <a:rPr sz="1400" spc="135" dirty="0">
                <a:latin typeface="Georgia"/>
                <a:cs typeface="Georgia"/>
              </a:rPr>
              <a:t> </a:t>
            </a:r>
            <a:r>
              <a:rPr sz="1400" spc="-35" dirty="0">
                <a:latin typeface="Georgia"/>
                <a:cs typeface="Georgia"/>
              </a:rPr>
              <a:t>and</a:t>
            </a:r>
            <a:r>
              <a:rPr sz="1400" spc="130" dirty="0">
                <a:latin typeface="Georgia"/>
                <a:cs typeface="Georgia"/>
              </a:rPr>
              <a:t> </a:t>
            </a:r>
            <a:r>
              <a:rPr sz="1400" i="1" spc="-15" dirty="0">
                <a:latin typeface="Georgia"/>
                <a:cs typeface="Georgia"/>
              </a:rPr>
              <a:t>β</a:t>
            </a:r>
            <a:r>
              <a:rPr sz="1400" i="1" spc="145" dirty="0">
                <a:latin typeface="Georgia"/>
                <a:cs typeface="Georgia"/>
              </a:rPr>
              <a:t> </a:t>
            </a:r>
            <a:r>
              <a:rPr sz="1400" i="1" spc="-160" dirty="0">
                <a:latin typeface="Meiryo UI"/>
                <a:cs typeface="Meiryo UI"/>
              </a:rPr>
              <a:t>∈</a:t>
            </a:r>
            <a:r>
              <a:rPr sz="1400" i="1" spc="-20" dirty="0">
                <a:latin typeface="Meiryo UI"/>
                <a:cs typeface="Meiryo UI"/>
              </a:rPr>
              <a:t> </a:t>
            </a:r>
            <a:r>
              <a:rPr sz="1400" spc="-85" dirty="0">
                <a:latin typeface="Georgia"/>
                <a:cs typeface="Georgia"/>
              </a:rPr>
              <a:t>[0</a:t>
            </a:r>
            <a:r>
              <a:rPr sz="1400" i="1" spc="-85" dirty="0">
                <a:latin typeface="Georgia"/>
                <a:cs typeface="Georgia"/>
              </a:rPr>
              <a:t>, </a:t>
            </a:r>
            <a:r>
              <a:rPr sz="1400" spc="-25" dirty="0">
                <a:latin typeface="Georgia"/>
                <a:cs typeface="Georgia"/>
              </a:rPr>
              <a:t>1]</a:t>
            </a:r>
            <a:r>
              <a:rPr sz="1400" spc="130" dirty="0">
                <a:latin typeface="Georgia"/>
                <a:cs typeface="Georgia"/>
              </a:rPr>
              <a:t> </a:t>
            </a:r>
            <a:r>
              <a:rPr sz="1400" spc="-40" dirty="0">
                <a:latin typeface="Georgia"/>
                <a:cs typeface="Georgia"/>
              </a:rPr>
              <a:t>represents</a:t>
            </a:r>
            <a:r>
              <a:rPr sz="1400" spc="130" dirty="0">
                <a:latin typeface="Georgia"/>
                <a:cs typeface="Georgia"/>
              </a:rPr>
              <a:t> </a:t>
            </a:r>
            <a:r>
              <a:rPr sz="1400" spc="-20" dirty="0">
                <a:latin typeface="Georgia"/>
                <a:cs typeface="Georgia"/>
              </a:rPr>
              <a:t>the</a:t>
            </a:r>
            <a:r>
              <a:rPr sz="1400" spc="130" dirty="0">
                <a:latin typeface="Georgia"/>
                <a:cs typeface="Georgia"/>
              </a:rPr>
              <a:t> </a:t>
            </a:r>
            <a:r>
              <a:rPr sz="1400" spc="-40" dirty="0">
                <a:latin typeface="Georgia"/>
                <a:cs typeface="Georgia"/>
              </a:rPr>
              <a:t>knowledge</a:t>
            </a:r>
            <a:r>
              <a:rPr sz="1400" spc="130" dirty="0">
                <a:latin typeface="Georgia"/>
                <a:cs typeface="Georgia"/>
              </a:rPr>
              <a:t> </a:t>
            </a:r>
            <a:r>
              <a:rPr sz="1400" spc="-35" dirty="0">
                <a:latin typeface="Georgia"/>
                <a:cs typeface="Georgia"/>
              </a:rPr>
              <a:t>spillover</a:t>
            </a:r>
            <a:r>
              <a:rPr sz="1400" spc="-25" dirty="0">
                <a:latin typeface="Georgia"/>
                <a:cs typeface="Georgia"/>
              </a:rPr>
              <a:t> </a:t>
            </a:r>
            <a:r>
              <a:rPr sz="1400" spc="-45" dirty="0">
                <a:latin typeface="Georgia"/>
                <a:cs typeface="Georgia"/>
              </a:rPr>
              <a:t>from</a:t>
            </a:r>
            <a:r>
              <a:rPr sz="1400" spc="170" dirty="0">
                <a:latin typeface="Georgia"/>
                <a:cs typeface="Georgia"/>
              </a:rPr>
              <a:t> </a:t>
            </a:r>
            <a:r>
              <a:rPr sz="1400" spc="-45" dirty="0">
                <a:latin typeface="Georgia"/>
                <a:cs typeface="Georgia"/>
              </a:rPr>
              <a:t>firm</a:t>
            </a:r>
            <a:r>
              <a:rPr sz="1400" spc="170" dirty="0">
                <a:latin typeface="Georgia"/>
                <a:cs typeface="Georgia"/>
              </a:rPr>
              <a:t> </a:t>
            </a:r>
            <a:r>
              <a:rPr sz="1400" i="1" spc="125" dirty="0">
                <a:latin typeface="Georgia"/>
                <a:cs typeface="Georgia"/>
              </a:rPr>
              <a:t>j</a:t>
            </a:r>
            <a:r>
              <a:rPr sz="1400" i="1" spc="229" dirty="0">
                <a:latin typeface="Georgia"/>
                <a:cs typeface="Georgia"/>
              </a:rPr>
              <a:t> </a:t>
            </a:r>
            <a:r>
              <a:rPr sz="1400" spc="-5" dirty="0">
                <a:latin typeface="Georgia"/>
                <a:cs typeface="Georgia"/>
              </a:rPr>
              <a:t>to</a:t>
            </a:r>
            <a:r>
              <a:rPr sz="1400" spc="170" dirty="0">
                <a:latin typeface="Georgia"/>
                <a:cs typeface="Georgia"/>
              </a:rPr>
              <a:t> </a:t>
            </a:r>
            <a:r>
              <a:rPr sz="1400" i="1" spc="20" dirty="0">
                <a:latin typeface="Georgia"/>
                <a:cs typeface="Georgia"/>
              </a:rPr>
              <a:t>i</a:t>
            </a:r>
            <a:r>
              <a:rPr sz="1400" spc="20" dirty="0">
                <a:latin typeface="Georgia"/>
                <a:cs typeface="Georgia"/>
              </a:rPr>
              <a:t>.</a:t>
            </a:r>
            <a:r>
              <a:rPr sz="1400" spc="434" dirty="0">
                <a:latin typeface="Georgia"/>
                <a:cs typeface="Georgia"/>
              </a:rPr>
              <a:t> </a:t>
            </a:r>
            <a:r>
              <a:rPr sz="1400" spc="-40" dirty="0">
                <a:latin typeface="Georgia"/>
                <a:cs typeface="Georgia"/>
              </a:rPr>
              <a:t>Hence,</a:t>
            </a:r>
            <a:r>
              <a:rPr sz="1400" spc="185" dirty="0">
                <a:latin typeface="Georgia"/>
                <a:cs typeface="Georgia"/>
              </a:rPr>
              <a:t> </a:t>
            </a:r>
            <a:r>
              <a:rPr sz="1400" spc="-40" dirty="0">
                <a:latin typeface="Georgia"/>
                <a:cs typeface="Georgia"/>
              </a:rPr>
              <a:t>when</a:t>
            </a:r>
            <a:r>
              <a:rPr sz="1400" spc="175" dirty="0">
                <a:latin typeface="Georgia"/>
                <a:cs typeface="Georgia"/>
              </a:rPr>
              <a:t> </a:t>
            </a:r>
            <a:r>
              <a:rPr sz="1400" i="1" spc="-15" dirty="0">
                <a:latin typeface="Georgia"/>
                <a:cs typeface="Georgia"/>
              </a:rPr>
              <a:t>β</a:t>
            </a:r>
            <a:r>
              <a:rPr sz="1400" i="1" spc="215" dirty="0">
                <a:latin typeface="Georgia"/>
                <a:cs typeface="Georgia"/>
              </a:rPr>
              <a:t> </a:t>
            </a:r>
            <a:r>
              <a:rPr sz="1400" spc="130" dirty="0">
                <a:latin typeface="Georgia"/>
                <a:cs typeface="Georgia"/>
              </a:rPr>
              <a:t>=</a:t>
            </a:r>
            <a:r>
              <a:rPr sz="1400" spc="155" dirty="0">
                <a:latin typeface="Georgia"/>
                <a:cs typeface="Georgia"/>
              </a:rPr>
              <a:t> </a:t>
            </a:r>
            <a:r>
              <a:rPr sz="1400" spc="-135" dirty="0">
                <a:latin typeface="Georgia"/>
                <a:cs typeface="Georgia"/>
              </a:rPr>
              <a:t>0</a:t>
            </a:r>
            <a:r>
              <a:rPr sz="1400" spc="170" dirty="0">
                <a:latin typeface="Georgia"/>
                <a:cs typeface="Georgia"/>
              </a:rPr>
              <a:t> </a:t>
            </a:r>
            <a:r>
              <a:rPr sz="1400" spc="-35" dirty="0">
                <a:latin typeface="Georgia"/>
                <a:cs typeface="Georgia"/>
              </a:rPr>
              <a:t>spillover</a:t>
            </a:r>
            <a:r>
              <a:rPr sz="1400" spc="170" dirty="0">
                <a:latin typeface="Georgia"/>
                <a:cs typeface="Georgia"/>
              </a:rPr>
              <a:t> </a:t>
            </a:r>
            <a:r>
              <a:rPr sz="1400" spc="-35" dirty="0">
                <a:latin typeface="Georgia"/>
                <a:cs typeface="Georgia"/>
              </a:rPr>
              <a:t>effects</a:t>
            </a:r>
            <a:r>
              <a:rPr sz="1400" spc="170" dirty="0">
                <a:latin typeface="Georgia"/>
                <a:cs typeface="Georgia"/>
              </a:rPr>
              <a:t> </a:t>
            </a:r>
            <a:r>
              <a:rPr sz="1400" spc="-35" dirty="0">
                <a:latin typeface="Georgia"/>
                <a:cs typeface="Georgia"/>
              </a:rPr>
              <a:t>are</a:t>
            </a:r>
            <a:r>
              <a:rPr sz="1400" spc="170" dirty="0">
                <a:latin typeface="Georgia"/>
                <a:cs typeface="Georgia"/>
              </a:rPr>
              <a:t> </a:t>
            </a:r>
            <a:r>
              <a:rPr sz="1400" spc="-25" dirty="0">
                <a:latin typeface="Georgia"/>
                <a:cs typeface="Georgia"/>
              </a:rPr>
              <a:t>absent,</a:t>
            </a:r>
            <a:r>
              <a:rPr sz="1400" spc="190" dirty="0">
                <a:latin typeface="Georgia"/>
                <a:cs typeface="Georgia"/>
              </a:rPr>
              <a:t> </a:t>
            </a:r>
            <a:r>
              <a:rPr sz="1400" spc="-35" dirty="0">
                <a:latin typeface="Georgia"/>
                <a:cs typeface="Georgia"/>
              </a:rPr>
              <a:t>whereas</a:t>
            </a:r>
            <a:r>
              <a:rPr sz="1400" spc="170" dirty="0">
                <a:latin typeface="Georgia"/>
                <a:cs typeface="Georgia"/>
              </a:rPr>
              <a:t> </a:t>
            </a:r>
            <a:r>
              <a:rPr sz="1400" spc="-40" dirty="0">
                <a:latin typeface="Georgia"/>
                <a:cs typeface="Georgia"/>
              </a:rPr>
              <a:t>when</a:t>
            </a:r>
            <a:r>
              <a:rPr sz="1400" spc="170" dirty="0">
                <a:latin typeface="Georgia"/>
                <a:cs typeface="Georgia"/>
              </a:rPr>
              <a:t> </a:t>
            </a:r>
            <a:r>
              <a:rPr sz="1400" spc="-135" dirty="0">
                <a:latin typeface="Georgia"/>
                <a:cs typeface="Georgia"/>
              </a:rPr>
              <a:t>0</a:t>
            </a:r>
            <a:r>
              <a:rPr sz="1400" spc="165" dirty="0">
                <a:latin typeface="Georgia"/>
                <a:cs typeface="Georgia"/>
              </a:rPr>
              <a:t> </a:t>
            </a:r>
            <a:r>
              <a:rPr sz="1400" i="1" spc="130" dirty="0">
                <a:latin typeface="Georgia"/>
                <a:cs typeface="Georgia"/>
              </a:rPr>
              <a:t>&lt;</a:t>
            </a:r>
            <a:r>
              <a:rPr sz="1400" i="1" spc="155" dirty="0">
                <a:latin typeface="Georgia"/>
                <a:cs typeface="Georgia"/>
              </a:rPr>
              <a:t> </a:t>
            </a:r>
            <a:r>
              <a:rPr sz="1400" i="1" spc="-15" dirty="0">
                <a:latin typeface="Georgia"/>
                <a:cs typeface="Georgia"/>
              </a:rPr>
              <a:t>β</a:t>
            </a:r>
            <a:r>
              <a:rPr sz="1400" i="1" spc="215" dirty="0">
                <a:latin typeface="Georgia"/>
                <a:cs typeface="Georgia"/>
              </a:rPr>
              <a:t> </a:t>
            </a:r>
            <a:r>
              <a:rPr sz="1400" i="1" spc="-45" dirty="0">
                <a:latin typeface="Meiryo UI"/>
                <a:cs typeface="Meiryo UI"/>
              </a:rPr>
              <a:t>≤</a:t>
            </a:r>
            <a:r>
              <a:rPr sz="1400" i="1" spc="50" dirty="0">
                <a:latin typeface="Meiryo UI"/>
                <a:cs typeface="Meiryo UI"/>
              </a:rPr>
              <a:t> </a:t>
            </a:r>
            <a:r>
              <a:rPr sz="1400" spc="70" dirty="0">
                <a:latin typeface="Georgia"/>
                <a:cs typeface="Georgia"/>
              </a:rPr>
              <a:t>1</a:t>
            </a:r>
            <a:r>
              <a:rPr sz="1400" spc="170" dirty="0">
                <a:latin typeface="Georgia"/>
                <a:cs typeface="Georgia"/>
              </a:rPr>
              <a:t> </a:t>
            </a:r>
            <a:r>
              <a:rPr sz="1400" spc="-45" dirty="0">
                <a:latin typeface="Georgia"/>
                <a:cs typeface="Georgia"/>
              </a:rPr>
              <a:t>firm</a:t>
            </a:r>
            <a:r>
              <a:rPr sz="1400" spc="-25" dirty="0">
                <a:latin typeface="Georgia"/>
                <a:cs typeface="Georgia"/>
              </a:rPr>
              <a:t> </a:t>
            </a:r>
            <a:r>
              <a:rPr sz="1400" i="1" spc="45" dirty="0">
                <a:latin typeface="Georgia"/>
                <a:cs typeface="Georgia"/>
              </a:rPr>
              <a:t>i</a:t>
            </a:r>
            <a:r>
              <a:rPr sz="1400" i="1" spc="165" dirty="0">
                <a:latin typeface="Georgia"/>
                <a:cs typeface="Georgia"/>
              </a:rPr>
              <a:t> </a:t>
            </a:r>
            <a:r>
              <a:rPr sz="1400" spc="-30" dirty="0">
                <a:latin typeface="Georgia"/>
                <a:cs typeface="Georgia"/>
              </a:rPr>
              <a:t>benefits</a:t>
            </a:r>
            <a:r>
              <a:rPr sz="1400" spc="165" dirty="0">
                <a:latin typeface="Georgia"/>
                <a:cs typeface="Georgia"/>
              </a:rPr>
              <a:t> </a:t>
            </a:r>
            <a:r>
              <a:rPr sz="1400" spc="-45" dirty="0">
                <a:latin typeface="Georgia"/>
                <a:cs typeface="Georgia"/>
              </a:rPr>
              <a:t>from</a:t>
            </a:r>
            <a:r>
              <a:rPr sz="1400" spc="165" dirty="0">
                <a:latin typeface="Georgia"/>
                <a:cs typeface="Georgia"/>
              </a:rPr>
              <a:t> </a:t>
            </a:r>
            <a:r>
              <a:rPr sz="1400" spc="-20" dirty="0">
                <a:latin typeface="Georgia"/>
                <a:cs typeface="Georgia"/>
              </a:rPr>
              <a:t>every</a:t>
            </a:r>
            <a:r>
              <a:rPr sz="1400" spc="165" dirty="0">
                <a:latin typeface="Georgia"/>
                <a:cs typeface="Georgia"/>
              </a:rPr>
              <a:t> </a:t>
            </a:r>
            <a:r>
              <a:rPr sz="1400" spc="-15" dirty="0">
                <a:latin typeface="Georgia"/>
                <a:cs typeface="Georgia"/>
              </a:rPr>
              <a:t>unit</a:t>
            </a:r>
            <a:r>
              <a:rPr sz="1400" spc="165" dirty="0">
                <a:latin typeface="Georgia"/>
                <a:cs typeface="Georgia"/>
              </a:rPr>
              <a:t> </a:t>
            </a:r>
            <a:r>
              <a:rPr sz="1400" spc="-40" dirty="0">
                <a:latin typeface="Georgia"/>
                <a:cs typeface="Georgia"/>
              </a:rPr>
              <a:t>of</a:t>
            </a:r>
            <a:r>
              <a:rPr sz="1400" spc="165" dirty="0">
                <a:latin typeface="Georgia"/>
                <a:cs typeface="Georgia"/>
              </a:rPr>
              <a:t> </a:t>
            </a:r>
            <a:r>
              <a:rPr sz="1400" spc="-35" dirty="0">
                <a:latin typeface="Georgia"/>
                <a:cs typeface="Georgia"/>
              </a:rPr>
              <a:t>investment</a:t>
            </a:r>
            <a:r>
              <a:rPr sz="1400" spc="165" dirty="0">
                <a:latin typeface="Georgia"/>
                <a:cs typeface="Georgia"/>
              </a:rPr>
              <a:t> </a:t>
            </a:r>
            <a:r>
              <a:rPr sz="1400" spc="-35" dirty="0">
                <a:latin typeface="Georgia"/>
                <a:cs typeface="Georgia"/>
              </a:rPr>
              <a:t>in</a:t>
            </a:r>
            <a:r>
              <a:rPr sz="1400" spc="165" dirty="0">
                <a:latin typeface="Georgia"/>
                <a:cs typeface="Georgia"/>
              </a:rPr>
              <a:t> </a:t>
            </a:r>
            <a:r>
              <a:rPr sz="1400" spc="30" dirty="0">
                <a:latin typeface="Georgia"/>
                <a:cs typeface="Georgia"/>
              </a:rPr>
              <a:t>R&amp;D</a:t>
            </a:r>
            <a:r>
              <a:rPr sz="1400" spc="165" dirty="0">
                <a:latin typeface="Georgia"/>
                <a:cs typeface="Georgia"/>
              </a:rPr>
              <a:t> </a:t>
            </a:r>
            <a:r>
              <a:rPr sz="1400" spc="-5" dirty="0">
                <a:latin typeface="Georgia"/>
                <a:cs typeface="Georgia"/>
              </a:rPr>
              <a:t>by</a:t>
            </a:r>
            <a:r>
              <a:rPr sz="1400" spc="165" dirty="0">
                <a:latin typeface="Georgia"/>
                <a:cs typeface="Georgia"/>
              </a:rPr>
              <a:t> </a:t>
            </a:r>
            <a:r>
              <a:rPr sz="1400" spc="-45" dirty="0">
                <a:latin typeface="Georgia"/>
                <a:cs typeface="Georgia"/>
              </a:rPr>
              <a:t>firm</a:t>
            </a:r>
            <a:r>
              <a:rPr sz="1400" spc="170" dirty="0">
                <a:latin typeface="Georgia"/>
                <a:cs typeface="Georgia"/>
              </a:rPr>
              <a:t> </a:t>
            </a:r>
            <a:r>
              <a:rPr sz="1400" i="1" spc="125" dirty="0">
                <a:latin typeface="Georgia"/>
                <a:cs typeface="Georgia"/>
              </a:rPr>
              <a:t>j</a:t>
            </a:r>
            <a:r>
              <a:rPr sz="1400" i="1" spc="229" dirty="0">
                <a:latin typeface="Georgia"/>
                <a:cs typeface="Georgia"/>
              </a:rPr>
              <a:t> </a:t>
            </a:r>
            <a:r>
              <a:rPr sz="1400" spc="-20" dirty="0">
                <a:latin typeface="Georgia"/>
                <a:cs typeface="Georgia"/>
              </a:rPr>
              <a:t>(either</a:t>
            </a:r>
            <a:r>
              <a:rPr sz="1400" spc="165" dirty="0">
                <a:latin typeface="Georgia"/>
                <a:cs typeface="Georgia"/>
              </a:rPr>
              <a:t> </a:t>
            </a:r>
            <a:r>
              <a:rPr sz="1400" spc="-30" dirty="0">
                <a:latin typeface="Georgia"/>
                <a:cs typeface="Georgia"/>
              </a:rPr>
              <a:t>fully,</a:t>
            </a:r>
            <a:r>
              <a:rPr sz="1400" spc="185" dirty="0">
                <a:latin typeface="Georgia"/>
                <a:cs typeface="Georgia"/>
              </a:rPr>
              <a:t> </a:t>
            </a:r>
            <a:r>
              <a:rPr sz="1400" spc="-25" dirty="0">
                <a:latin typeface="Georgia"/>
                <a:cs typeface="Georgia"/>
              </a:rPr>
              <a:t>if</a:t>
            </a:r>
            <a:r>
              <a:rPr sz="1400" spc="165" dirty="0">
                <a:latin typeface="Georgia"/>
                <a:cs typeface="Georgia"/>
              </a:rPr>
              <a:t> </a:t>
            </a:r>
            <a:r>
              <a:rPr sz="1400" i="1" spc="-15" dirty="0">
                <a:latin typeface="Georgia"/>
                <a:cs typeface="Georgia"/>
              </a:rPr>
              <a:t>β</a:t>
            </a:r>
            <a:r>
              <a:rPr sz="1400" i="1" spc="210" dirty="0">
                <a:latin typeface="Georgia"/>
                <a:cs typeface="Georgia"/>
              </a:rPr>
              <a:t> </a:t>
            </a:r>
            <a:r>
              <a:rPr sz="1400" spc="130" dirty="0">
                <a:latin typeface="Georgia"/>
                <a:cs typeface="Georgia"/>
              </a:rPr>
              <a:t>=</a:t>
            </a:r>
            <a:r>
              <a:rPr sz="1400" spc="150" dirty="0">
                <a:latin typeface="Georgia"/>
                <a:cs typeface="Georgia"/>
              </a:rPr>
              <a:t> </a:t>
            </a:r>
            <a:r>
              <a:rPr sz="1400" spc="35" dirty="0">
                <a:latin typeface="Georgia"/>
                <a:cs typeface="Georgia"/>
              </a:rPr>
              <a:t>1,</a:t>
            </a:r>
            <a:r>
              <a:rPr sz="1400" spc="185" dirty="0">
                <a:latin typeface="Georgia"/>
                <a:cs typeface="Georgia"/>
              </a:rPr>
              <a:t> </a:t>
            </a:r>
            <a:r>
              <a:rPr sz="1400" spc="-40" dirty="0">
                <a:latin typeface="Georgia"/>
                <a:cs typeface="Georgia"/>
              </a:rPr>
              <a:t>or</a:t>
            </a:r>
            <a:r>
              <a:rPr sz="1400" spc="165" dirty="0">
                <a:latin typeface="Georgia"/>
                <a:cs typeface="Georgia"/>
              </a:rPr>
              <a:t> </a:t>
            </a:r>
            <a:r>
              <a:rPr sz="1400" spc="-15" dirty="0">
                <a:latin typeface="Georgia"/>
                <a:cs typeface="Georgia"/>
              </a:rPr>
              <a:t>partially,</a:t>
            </a:r>
            <a:r>
              <a:rPr sz="1400" spc="185" dirty="0">
                <a:latin typeface="Georgia"/>
                <a:cs typeface="Georgia"/>
              </a:rPr>
              <a:t> </a:t>
            </a:r>
            <a:r>
              <a:rPr sz="1400" spc="-25" dirty="0">
                <a:latin typeface="Georgia"/>
                <a:cs typeface="Georgia"/>
              </a:rPr>
              <a:t>if</a:t>
            </a:r>
            <a:r>
              <a:rPr sz="1400" spc="-20" dirty="0">
                <a:latin typeface="Georgia"/>
                <a:cs typeface="Georgia"/>
              </a:rPr>
              <a:t> </a:t>
            </a:r>
            <a:r>
              <a:rPr sz="1400" spc="-135" dirty="0">
                <a:latin typeface="Georgia"/>
                <a:cs typeface="Georgia"/>
              </a:rPr>
              <a:t>0</a:t>
            </a:r>
            <a:r>
              <a:rPr sz="1400" spc="35" dirty="0">
                <a:latin typeface="Georgia"/>
                <a:cs typeface="Georgia"/>
              </a:rPr>
              <a:t> </a:t>
            </a:r>
            <a:r>
              <a:rPr sz="1400" i="1" spc="130" dirty="0">
                <a:latin typeface="Georgia"/>
                <a:cs typeface="Georgia"/>
              </a:rPr>
              <a:t>&lt;</a:t>
            </a:r>
            <a:r>
              <a:rPr sz="1400" i="1" spc="35" dirty="0">
                <a:latin typeface="Georgia"/>
                <a:cs typeface="Georgia"/>
              </a:rPr>
              <a:t> </a:t>
            </a:r>
            <a:r>
              <a:rPr sz="1400" i="1" spc="-15" dirty="0">
                <a:latin typeface="Georgia"/>
                <a:cs typeface="Georgia"/>
              </a:rPr>
              <a:t>β</a:t>
            </a:r>
            <a:r>
              <a:rPr sz="1400" i="1" spc="95" dirty="0">
                <a:latin typeface="Georgia"/>
                <a:cs typeface="Georgia"/>
              </a:rPr>
              <a:t> </a:t>
            </a:r>
            <a:r>
              <a:rPr sz="1400" i="1" spc="130" dirty="0">
                <a:latin typeface="Georgia"/>
                <a:cs typeface="Georgia"/>
              </a:rPr>
              <a:t>&lt;</a:t>
            </a:r>
            <a:r>
              <a:rPr sz="1400" i="1" spc="35" dirty="0">
                <a:latin typeface="Georgia"/>
                <a:cs typeface="Georgia"/>
              </a:rPr>
              <a:t> </a:t>
            </a:r>
            <a:r>
              <a:rPr sz="1400" spc="25" dirty="0">
                <a:latin typeface="Georgia"/>
                <a:cs typeface="Georgia"/>
              </a:rPr>
              <a:t>1).</a:t>
            </a:r>
            <a:endParaRPr sz="1400" dirty="0">
              <a:latin typeface="Georgia"/>
              <a:cs typeface="Georgia"/>
            </a:endParaRPr>
          </a:p>
        </p:txBody>
      </p:sp>
      <p:sp>
        <p:nvSpPr>
          <p:cNvPr id="8" name="object 8"/>
          <p:cNvSpPr txBox="1"/>
          <p:nvPr/>
        </p:nvSpPr>
        <p:spPr>
          <a:xfrm>
            <a:off x="854219" y="5416939"/>
            <a:ext cx="6401468" cy="775853"/>
          </a:xfrm>
          <a:prstGeom prst="rect">
            <a:avLst/>
          </a:prstGeom>
        </p:spPr>
        <p:txBody>
          <a:bodyPr vert="horz" wrap="square" lIns="0" tIns="11430" rIns="0" bIns="0" rtlCol="0">
            <a:spAutoFit/>
          </a:bodyPr>
          <a:lstStyle/>
          <a:p>
            <a:pPr marL="38100">
              <a:lnSpc>
                <a:spcPct val="100000"/>
              </a:lnSpc>
              <a:spcBef>
                <a:spcPts val="90"/>
              </a:spcBef>
            </a:pPr>
            <a:r>
              <a:rPr sz="1600" b="1" spc="-25" dirty="0">
                <a:latin typeface="Georgia"/>
                <a:cs typeface="Georgia"/>
              </a:rPr>
              <a:t>Lemma</a:t>
            </a:r>
            <a:r>
              <a:rPr sz="1600" b="1" spc="250" dirty="0">
                <a:latin typeface="Georgia"/>
                <a:cs typeface="Georgia"/>
              </a:rPr>
              <a:t> </a:t>
            </a:r>
            <a:r>
              <a:rPr sz="1600" b="1" dirty="0">
                <a:latin typeface="Georgia"/>
                <a:cs typeface="Georgia"/>
              </a:rPr>
              <a:t>1</a:t>
            </a:r>
            <a:r>
              <a:rPr sz="1600" dirty="0">
                <a:latin typeface="Georgia"/>
                <a:cs typeface="Georgia"/>
              </a:rPr>
              <a:t>.</a:t>
            </a:r>
            <a:r>
              <a:rPr sz="1600" spc="465" dirty="0">
                <a:latin typeface="Georgia"/>
                <a:cs typeface="Georgia"/>
              </a:rPr>
              <a:t> </a:t>
            </a:r>
            <a:r>
              <a:rPr sz="1600" i="1" dirty="0">
                <a:latin typeface="Palatino Linotype"/>
                <a:cs typeface="Palatino Linotype"/>
              </a:rPr>
              <a:t>In</a:t>
            </a:r>
            <a:r>
              <a:rPr sz="1600" i="1" spc="220" dirty="0">
                <a:latin typeface="Palatino Linotype"/>
                <a:cs typeface="Palatino Linotype"/>
              </a:rPr>
              <a:t> </a:t>
            </a:r>
            <a:r>
              <a:rPr sz="1600" i="1" dirty="0">
                <a:latin typeface="Palatino Linotype"/>
                <a:cs typeface="Palatino Linotype"/>
              </a:rPr>
              <a:t>the</a:t>
            </a:r>
            <a:r>
              <a:rPr sz="1600" i="1" spc="220" dirty="0">
                <a:latin typeface="Palatino Linotype"/>
                <a:cs typeface="Palatino Linotype"/>
              </a:rPr>
              <a:t> </a:t>
            </a:r>
            <a:r>
              <a:rPr sz="1600" i="1" dirty="0">
                <a:latin typeface="Palatino Linotype"/>
                <a:cs typeface="Palatino Linotype"/>
              </a:rPr>
              <a:t>third</a:t>
            </a:r>
            <a:r>
              <a:rPr sz="1600" i="1" spc="215" dirty="0">
                <a:latin typeface="Palatino Linotype"/>
                <a:cs typeface="Palatino Linotype"/>
              </a:rPr>
              <a:t> </a:t>
            </a:r>
            <a:r>
              <a:rPr sz="1600" i="1" dirty="0">
                <a:latin typeface="Palatino Linotype"/>
                <a:cs typeface="Palatino Linotype"/>
              </a:rPr>
              <a:t>stage,</a:t>
            </a:r>
            <a:r>
              <a:rPr sz="1600" i="1" spc="235" dirty="0">
                <a:latin typeface="Palatino Linotype"/>
                <a:cs typeface="Palatino Linotype"/>
              </a:rPr>
              <a:t> </a:t>
            </a:r>
            <a:r>
              <a:rPr sz="1600" i="1" dirty="0">
                <a:latin typeface="Palatino Linotype"/>
                <a:cs typeface="Palatino Linotype"/>
              </a:rPr>
              <a:t>every</a:t>
            </a:r>
            <a:r>
              <a:rPr sz="1600" i="1" spc="220" dirty="0">
                <a:latin typeface="Palatino Linotype"/>
                <a:cs typeface="Palatino Linotype"/>
              </a:rPr>
              <a:t> </a:t>
            </a:r>
            <a:r>
              <a:rPr sz="1600" i="1" dirty="0">
                <a:latin typeface="Palatino Linotype"/>
                <a:cs typeface="Palatino Linotype"/>
              </a:rPr>
              <a:t>firm</a:t>
            </a:r>
            <a:r>
              <a:rPr sz="1600" i="1" spc="305" dirty="0">
                <a:latin typeface="Palatino Linotype"/>
                <a:cs typeface="Palatino Linotype"/>
              </a:rPr>
              <a:t> </a:t>
            </a:r>
            <a:r>
              <a:rPr sz="1600" i="1" dirty="0">
                <a:latin typeface="Georgia"/>
                <a:cs typeface="Georgia"/>
              </a:rPr>
              <a:t>i</a:t>
            </a:r>
            <a:r>
              <a:rPr sz="1600" i="1" spc="229" dirty="0">
                <a:latin typeface="Georgia"/>
                <a:cs typeface="Georgia"/>
              </a:rPr>
              <a:t> </a:t>
            </a:r>
            <a:r>
              <a:rPr sz="1600" i="1" dirty="0">
                <a:latin typeface="Palatino Linotype"/>
                <a:cs typeface="Palatino Linotype"/>
              </a:rPr>
              <a:t>chooses</a:t>
            </a:r>
            <a:r>
              <a:rPr sz="1600" i="1" spc="220" dirty="0">
                <a:latin typeface="Palatino Linotype"/>
                <a:cs typeface="Palatino Linotype"/>
              </a:rPr>
              <a:t> </a:t>
            </a:r>
            <a:r>
              <a:rPr sz="1600" i="1" dirty="0">
                <a:latin typeface="Palatino Linotype"/>
                <a:cs typeface="Palatino Linotype"/>
              </a:rPr>
              <a:t>output</a:t>
            </a:r>
            <a:r>
              <a:rPr lang="en-US" sz="1600" i="1" spc="215" dirty="0">
                <a:latin typeface="Palatino Linotype"/>
                <a:cs typeface="Palatino Linotype"/>
              </a:rPr>
              <a:t> </a:t>
            </a:r>
            <a:r>
              <a:rPr sz="1600" i="1" dirty="0">
                <a:latin typeface="Palatino Linotype"/>
                <a:cs typeface="Palatino Linotype"/>
              </a:rPr>
              <a:t>according</a:t>
            </a:r>
            <a:r>
              <a:rPr sz="1600" i="1" spc="220" dirty="0">
                <a:latin typeface="Palatino Linotype"/>
                <a:cs typeface="Palatino Linotype"/>
              </a:rPr>
              <a:t> </a:t>
            </a:r>
            <a:r>
              <a:rPr sz="1600" i="1" dirty="0">
                <a:latin typeface="Palatino Linotype"/>
                <a:cs typeface="Palatino Linotype"/>
              </a:rPr>
              <a:t>to</a:t>
            </a:r>
            <a:endParaRPr lang="en-US" sz="1600" i="1" dirty="0">
              <a:latin typeface="Palatino Linotype"/>
              <a:cs typeface="Palatino Linotype"/>
            </a:endParaRPr>
          </a:p>
          <a:p>
            <a:pPr marL="38100">
              <a:lnSpc>
                <a:spcPct val="100000"/>
              </a:lnSpc>
              <a:spcBef>
                <a:spcPts val="90"/>
              </a:spcBef>
            </a:pPr>
            <a:r>
              <a:rPr lang="en-US" sz="1600" i="1" dirty="0">
                <a:latin typeface="Palatino Linotype"/>
                <a:cs typeface="Palatino Linotype"/>
              </a:rPr>
              <a:t> </a:t>
            </a:r>
          </a:p>
          <a:p>
            <a:pPr marL="38100" algn="ctr">
              <a:lnSpc>
                <a:spcPct val="100000"/>
              </a:lnSpc>
              <a:spcBef>
                <a:spcPts val="90"/>
              </a:spcBef>
            </a:pPr>
            <a:r>
              <a:rPr sz="1600" i="1" spc="295" dirty="0">
                <a:latin typeface="Palatino Linotype"/>
                <a:cs typeface="Palatino Linotype"/>
              </a:rPr>
              <a:t> </a:t>
            </a:r>
            <a:r>
              <a:rPr sz="1600" i="1" dirty="0">
                <a:latin typeface="Georgia"/>
                <a:cs typeface="Georgia"/>
              </a:rPr>
              <a:t>q</a:t>
            </a:r>
            <a:r>
              <a:rPr sz="1600" dirty="0">
                <a:latin typeface="Georgia"/>
                <a:cs typeface="Georgia"/>
              </a:rPr>
              <a:t>(</a:t>
            </a:r>
            <a:r>
              <a:rPr sz="1600" i="1" dirty="0">
                <a:latin typeface="Georgia"/>
                <a:cs typeface="Georgia"/>
              </a:rPr>
              <a:t>t</a:t>
            </a:r>
            <a:r>
              <a:rPr sz="1600" i="1" baseline="-10416" dirty="0">
                <a:latin typeface="Georgia"/>
                <a:cs typeface="Georgia"/>
              </a:rPr>
              <a:t>i</a:t>
            </a:r>
            <a:r>
              <a:rPr sz="1600" i="1" dirty="0">
                <a:latin typeface="Georgia"/>
                <a:cs typeface="Georgia"/>
              </a:rPr>
              <a:t>,</a:t>
            </a:r>
            <a:r>
              <a:rPr sz="1600" i="1" spc="-65" dirty="0">
                <a:latin typeface="Georgia"/>
                <a:cs typeface="Georgia"/>
              </a:rPr>
              <a:t> </a:t>
            </a:r>
            <a:r>
              <a:rPr sz="1600" i="1" spc="55" dirty="0">
                <a:latin typeface="Georgia"/>
                <a:cs typeface="Georgia"/>
              </a:rPr>
              <a:t>t</a:t>
            </a:r>
            <a:r>
              <a:rPr sz="1600" i="1" spc="82" baseline="-10416" dirty="0">
                <a:latin typeface="Georgia"/>
                <a:cs typeface="Georgia"/>
              </a:rPr>
              <a:t>j</a:t>
            </a:r>
            <a:r>
              <a:rPr sz="1600" i="1" spc="-135" baseline="-10416" dirty="0">
                <a:latin typeface="Georgia"/>
                <a:cs typeface="Georgia"/>
              </a:rPr>
              <a:t> </a:t>
            </a:r>
            <a:r>
              <a:rPr sz="1600" dirty="0">
                <a:latin typeface="Georgia"/>
                <a:cs typeface="Georgia"/>
              </a:rPr>
              <a:t>)</a:t>
            </a:r>
            <a:r>
              <a:rPr sz="1600" spc="180" dirty="0">
                <a:latin typeface="Georgia"/>
                <a:cs typeface="Georgia"/>
              </a:rPr>
              <a:t> </a:t>
            </a:r>
            <a:r>
              <a:rPr sz="1600" spc="130" dirty="0">
                <a:latin typeface="Georgia"/>
                <a:cs typeface="Georgia"/>
              </a:rPr>
              <a:t>=</a:t>
            </a:r>
            <a:r>
              <a:rPr sz="1600" spc="310" dirty="0">
                <a:latin typeface="Georgia"/>
                <a:cs typeface="Georgia"/>
              </a:rPr>
              <a:t> </a:t>
            </a:r>
            <a:r>
              <a:rPr sz="1600" i="1" u="sng" spc="97" baseline="41666" dirty="0">
                <a:uFill>
                  <a:solidFill>
                    <a:srgbClr val="000000"/>
                  </a:solidFill>
                </a:uFill>
                <a:latin typeface="Georgia"/>
                <a:cs typeface="Georgia"/>
              </a:rPr>
              <a:t>a</a:t>
            </a:r>
            <a:r>
              <a:rPr sz="1600" i="1" u="sng" spc="97" baseline="41666" dirty="0">
                <a:uFill>
                  <a:solidFill>
                    <a:srgbClr val="000000"/>
                  </a:solidFill>
                </a:uFill>
                <a:latin typeface="Arial"/>
                <a:cs typeface="Arial"/>
              </a:rPr>
              <a:t>−</a:t>
            </a:r>
            <a:r>
              <a:rPr sz="1600" i="1" u="sng" spc="97" baseline="41666" dirty="0">
                <a:uFill>
                  <a:solidFill>
                    <a:srgbClr val="000000"/>
                  </a:solidFill>
                </a:uFill>
                <a:latin typeface="Georgia"/>
                <a:cs typeface="Georgia"/>
              </a:rPr>
              <a:t>c</a:t>
            </a:r>
            <a:r>
              <a:rPr sz="1600" i="1" u="sng" spc="97" baseline="41666" dirty="0">
                <a:uFill>
                  <a:solidFill>
                    <a:srgbClr val="000000"/>
                  </a:solidFill>
                </a:uFill>
                <a:latin typeface="Arial"/>
                <a:cs typeface="Arial"/>
              </a:rPr>
              <a:t>−</a:t>
            </a:r>
            <a:r>
              <a:rPr sz="1600" u="sng" spc="97" baseline="41666" dirty="0">
                <a:uFill>
                  <a:solidFill>
                    <a:srgbClr val="000000"/>
                  </a:solidFill>
                </a:uFill>
                <a:latin typeface="Georgia"/>
                <a:cs typeface="Georgia"/>
              </a:rPr>
              <a:t>2</a:t>
            </a:r>
            <a:r>
              <a:rPr sz="1600" i="1" u="sng" spc="97" baseline="41666" dirty="0">
                <a:uFill>
                  <a:solidFill>
                    <a:srgbClr val="000000"/>
                  </a:solidFill>
                </a:uFill>
                <a:latin typeface="Georgia"/>
                <a:cs typeface="Georgia"/>
              </a:rPr>
              <a:t>ti</a:t>
            </a:r>
            <a:r>
              <a:rPr sz="1600" u="sng" spc="97" baseline="41666" dirty="0">
                <a:uFill>
                  <a:solidFill>
                    <a:srgbClr val="000000"/>
                  </a:solidFill>
                </a:uFill>
                <a:latin typeface="Georgia"/>
                <a:cs typeface="Georgia"/>
              </a:rPr>
              <a:t>+</a:t>
            </a:r>
            <a:r>
              <a:rPr sz="1600" i="1" u="sng" spc="97" baseline="41666" dirty="0">
                <a:uFill>
                  <a:solidFill>
                    <a:srgbClr val="000000"/>
                  </a:solidFill>
                </a:uFill>
                <a:latin typeface="Georgia"/>
                <a:cs typeface="Georgia"/>
              </a:rPr>
              <a:t>tj</a:t>
            </a:r>
            <a:endParaRPr sz="1600" baseline="41666" dirty="0">
              <a:latin typeface="Georgia"/>
              <a:cs typeface="Georgia"/>
            </a:endParaRPr>
          </a:p>
        </p:txBody>
      </p:sp>
      <p:sp>
        <p:nvSpPr>
          <p:cNvPr id="9" name="object 9"/>
          <p:cNvSpPr txBox="1"/>
          <p:nvPr/>
        </p:nvSpPr>
        <p:spPr>
          <a:xfrm>
            <a:off x="4778168" y="6743976"/>
            <a:ext cx="244792" cy="135293"/>
          </a:xfrm>
          <a:prstGeom prst="rect">
            <a:avLst/>
          </a:prstGeom>
        </p:spPr>
        <p:txBody>
          <a:bodyPr vert="horz" wrap="square" lIns="0" tIns="12065" rIns="0" bIns="0" rtlCol="0">
            <a:spAutoFit/>
          </a:bodyPr>
          <a:lstStyle/>
          <a:p>
            <a:pPr marL="12700">
              <a:lnSpc>
                <a:spcPct val="100000"/>
              </a:lnSpc>
              <a:spcBef>
                <a:spcPts val="95"/>
              </a:spcBef>
            </a:pPr>
            <a:r>
              <a:rPr sz="800" spc="-20" dirty="0">
                <a:latin typeface="Georgia"/>
                <a:cs typeface="Georgia"/>
              </a:rPr>
              <a:t>3</a:t>
            </a:r>
            <a:endParaRPr sz="800">
              <a:latin typeface="Georgia"/>
              <a:cs typeface="Georgia"/>
            </a:endParaRPr>
          </a:p>
        </p:txBody>
      </p:sp>
      <p:sp>
        <p:nvSpPr>
          <p:cNvPr id="10" name="object 10"/>
          <p:cNvSpPr txBox="1"/>
          <p:nvPr/>
        </p:nvSpPr>
        <p:spPr>
          <a:xfrm>
            <a:off x="4544654" y="6131088"/>
            <a:ext cx="233514" cy="135293"/>
          </a:xfrm>
          <a:prstGeom prst="rect">
            <a:avLst/>
          </a:prstGeom>
        </p:spPr>
        <p:txBody>
          <a:bodyPr vert="horz" wrap="square" lIns="0" tIns="12065" rIns="0" bIns="0" rtlCol="0">
            <a:spAutoFit/>
          </a:bodyPr>
          <a:lstStyle/>
          <a:p>
            <a:pPr marL="12700">
              <a:lnSpc>
                <a:spcPct val="100000"/>
              </a:lnSpc>
              <a:spcBef>
                <a:spcPts val="95"/>
              </a:spcBef>
            </a:pPr>
            <a:r>
              <a:rPr sz="800" spc="-20" dirty="0">
                <a:latin typeface="Georgia"/>
                <a:cs typeface="Georgia"/>
              </a:rPr>
              <a:t>3</a:t>
            </a:r>
            <a:endParaRPr sz="800" dirty="0">
              <a:latin typeface="Georgia"/>
              <a:cs typeface="Georgia"/>
            </a:endParaRPr>
          </a:p>
        </p:txBody>
      </p:sp>
      <p:sp>
        <p:nvSpPr>
          <p:cNvPr id="11" name="object 11"/>
          <p:cNvSpPr txBox="1"/>
          <p:nvPr/>
        </p:nvSpPr>
        <p:spPr>
          <a:xfrm>
            <a:off x="685466" y="6590728"/>
            <a:ext cx="6401468" cy="288541"/>
          </a:xfrm>
          <a:prstGeom prst="rect">
            <a:avLst/>
          </a:prstGeom>
        </p:spPr>
        <p:txBody>
          <a:bodyPr vert="horz" wrap="square" lIns="0" tIns="11430" rIns="0" bIns="0" rtlCol="0">
            <a:spAutoFit/>
          </a:bodyPr>
          <a:lstStyle/>
          <a:p>
            <a:pPr marL="38100">
              <a:lnSpc>
                <a:spcPct val="100000"/>
              </a:lnSpc>
              <a:spcBef>
                <a:spcPts val="90"/>
              </a:spcBef>
            </a:pPr>
            <a:r>
              <a:rPr i="1" dirty="0">
                <a:latin typeface="Palatino Linotype"/>
                <a:cs typeface="Palatino Linotype"/>
              </a:rPr>
              <a:t>under</a:t>
            </a:r>
            <a:r>
              <a:rPr i="1" spc="175" dirty="0">
                <a:latin typeface="Palatino Linotype"/>
                <a:cs typeface="Palatino Linotype"/>
              </a:rPr>
              <a:t> </a:t>
            </a:r>
            <a:r>
              <a:rPr i="1" spc="65" dirty="0">
                <a:latin typeface="Palatino Linotype"/>
                <a:cs typeface="Palatino Linotype"/>
              </a:rPr>
              <a:t>a</a:t>
            </a:r>
            <a:r>
              <a:rPr i="1" spc="175" dirty="0">
                <a:latin typeface="Palatino Linotype"/>
                <a:cs typeface="Palatino Linotype"/>
              </a:rPr>
              <a:t> </a:t>
            </a:r>
            <a:r>
              <a:rPr i="1" spc="-10" dirty="0">
                <a:latin typeface="Palatino Linotype"/>
                <a:cs typeface="Palatino Linotype"/>
              </a:rPr>
              <a:t>type-</a:t>
            </a:r>
            <a:r>
              <a:rPr i="1" dirty="0">
                <a:latin typeface="Palatino Linotype"/>
                <a:cs typeface="Palatino Linotype"/>
              </a:rPr>
              <a:t>dependent</a:t>
            </a:r>
            <a:r>
              <a:rPr i="1" spc="180" dirty="0">
                <a:latin typeface="Palatino Linotype"/>
                <a:cs typeface="Palatino Linotype"/>
              </a:rPr>
              <a:t> </a:t>
            </a:r>
            <a:r>
              <a:rPr i="1" dirty="0">
                <a:latin typeface="Palatino Linotype"/>
                <a:cs typeface="Palatino Linotype"/>
              </a:rPr>
              <a:t>fee,</a:t>
            </a:r>
            <a:r>
              <a:rPr i="1" spc="175" dirty="0">
                <a:latin typeface="Palatino Linotype"/>
                <a:cs typeface="Palatino Linotype"/>
              </a:rPr>
              <a:t> </a:t>
            </a:r>
            <a:r>
              <a:rPr i="1" dirty="0">
                <a:latin typeface="Palatino Linotype"/>
                <a:cs typeface="Palatino Linotype"/>
              </a:rPr>
              <a:t>and</a:t>
            </a:r>
            <a:r>
              <a:rPr i="1" spc="310" dirty="0">
                <a:latin typeface="Palatino Linotype"/>
                <a:cs typeface="Palatino Linotype"/>
              </a:rPr>
              <a:t> </a:t>
            </a:r>
            <a:r>
              <a:rPr i="1" dirty="0">
                <a:latin typeface="Georgia"/>
                <a:cs typeface="Georgia"/>
              </a:rPr>
              <a:t>q</a:t>
            </a:r>
            <a:r>
              <a:rPr dirty="0">
                <a:latin typeface="Georgia"/>
                <a:cs typeface="Georgia"/>
              </a:rPr>
              <a:t>(</a:t>
            </a:r>
            <a:r>
              <a:rPr i="1" dirty="0">
                <a:latin typeface="Georgia"/>
                <a:cs typeface="Georgia"/>
              </a:rPr>
              <a:t>t</a:t>
            </a:r>
            <a:r>
              <a:rPr dirty="0">
                <a:latin typeface="Georgia"/>
                <a:cs typeface="Georgia"/>
              </a:rPr>
              <a:t>)</a:t>
            </a:r>
            <a:r>
              <a:rPr spc="80" dirty="0">
                <a:latin typeface="Georgia"/>
                <a:cs typeface="Georgia"/>
              </a:rPr>
              <a:t> </a:t>
            </a:r>
            <a:r>
              <a:rPr spc="130" dirty="0">
                <a:latin typeface="Georgia"/>
                <a:cs typeface="Georgia"/>
              </a:rPr>
              <a:t>=</a:t>
            </a:r>
            <a:r>
              <a:rPr spc="225" dirty="0">
                <a:latin typeface="Georgia"/>
                <a:cs typeface="Georgia"/>
              </a:rPr>
              <a:t> </a:t>
            </a:r>
            <a:r>
              <a:rPr sz="2000" i="1" u="sng" spc="112" baseline="31250" dirty="0">
                <a:uFill>
                  <a:solidFill>
                    <a:srgbClr val="000000"/>
                  </a:solidFill>
                </a:uFill>
                <a:latin typeface="Georgia"/>
                <a:cs typeface="Georgia"/>
              </a:rPr>
              <a:t>a</a:t>
            </a:r>
            <a:r>
              <a:rPr sz="2000" i="1" u="sng" spc="112" baseline="31250" dirty="0">
                <a:uFill>
                  <a:solidFill>
                    <a:srgbClr val="000000"/>
                  </a:solidFill>
                </a:uFill>
                <a:latin typeface="Arial"/>
                <a:cs typeface="Arial"/>
              </a:rPr>
              <a:t>−</a:t>
            </a:r>
            <a:r>
              <a:rPr sz="2000" i="1" u="sng" spc="112" baseline="31250" dirty="0">
                <a:uFill>
                  <a:solidFill>
                    <a:srgbClr val="000000"/>
                  </a:solidFill>
                </a:uFill>
                <a:latin typeface="Georgia"/>
                <a:cs typeface="Georgia"/>
              </a:rPr>
              <a:t>c</a:t>
            </a:r>
            <a:r>
              <a:rPr sz="2000" i="1" u="sng" spc="112" baseline="31250" dirty="0">
                <a:uFill>
                  <a:solidFill>
                    <a:srgbClr val="000000"/>
                  </a:solidFill>
                </a:uFill>
                <a:latin typeface="Arial"/>
                <a:cs typeface="Arial"/>
              </a:rPr>
              <a:t>−</a:t>
            </a:r>
            <a:r>
              <a:rPr sz="2000" i="1" u="sng" spc="112" baseline="31250" dirty="0">
                <a:uFill>
                  <a:solidFill>
                    <a:srgbClr val="000000"/>
                  </a:solidFill>
                </a:uFill>
                <a:latin typeface="Georgia"/>
                <a:cs typeface="Georgia"/>
              </a:rPr>
              <a:t>t</a:t>
            </a:r>
            <a:r>
              <a:rPr sz="2000" i="1" spc="592" baseline="31250" dirty="0">
                <a:latin typeface="Georgia"/>
                <a:cs typeface="Georgia"/>
              </a:rPr>
              <a:t> </a:t>
            </a:r>
            <a:r>
              <a:rPr i="1" dirty="0">
                <a:latin typeface="Palatino Linotype"/>
                <a:cs typeface="Palatino Linotype"/>
              </a:rPr>
              <a:t>under</a:t>
            </a:r>
            <a:r>
              <a:rPr i="1" spc="175" dirty="0">
                <a:latin typeface="Palatino Linotype"/>
                <a:cs typeface="Palatino Linotype"/>
              </a:rPr>
              <a:t> </a:t>
            </a:r>
            <a:r>
              <a:rPr i="1" spc="65" dirty="0">
                <a:latin typeface="Palatino Linotype"/>
                <a:cs typeface="Palatino Linotype"/>
              </a:rPr>
              <a:t>a</a:t>
            </a:r>
            <a:r>
              <a:rPr i="1" spc="180" dirty="0">
                <a:latin typeface="Palatino Linotype"/>
                <a:cs typeface="Palatino Linotype"/>
              </a:rPr>
              <a:t> </a:t>
            </a:r>
            <a:r>
              <a:rPr i="1" dirty="0">
                <a:latin typeface="Palatino Linotype"/>
                <a:cs typeface="Palatino Linotype"/>
              </a:rPr>
              <a:t>uniform</a:t>
            </a:r>
            <a:r>
              <a:rPr i="1" spc="175" dirty="0">
                <a:latin typeface="Palatino Linotype"/>
                <a:cs typeface="Palatino Linotype"/>
              </a:rPr>
              <a:t> </a:t>
            </a:r>
            <a:r>
              <a:rPr i="1" spc="-20" dirty="0">
                <a:latin typeface="Palatino Linotype"/>
                <a:cs typeface="Palatino Linotype"/>
              </a:rPr>
              <a:t>fee</a:t>
            </a:r>
            <a:r>
              <a:rPr spc="-20" dirty="0">
                <a:latin typeface="Georgia"/>
                <a:cs typeface="Georgia"/>
              </a:rPr>
              <a:t>.</a:t>
            </a:r>
            <a:endParaRPr dirty="0">
              <a:latin typeface="Georgia"/>
              <a:cs typeface="Georgia"/>
            </a:endParaRPr>
          </a:p>
        </p:txBody>
      </p:sp>
      <p:sp>
        <p:nvSpPr>
          <p:cNvPr id="13" name="object 13"/>
          <p:cNvSpPr txBox="1"/>
          <p:nvPr/>
        </p:nvSpPr>
        <p:spPr>
          <a:xfrm>
            <a:off x="511094" y="7277205"/>
            <a:ext cx="6982236" cy="1829475"/>
          </a:xfrm>
          <a:prstGeom prst="rect">
            <a:avLst/>
          </a:prstGeom>
        </p:spPr>
        <p:txBody>
          <a:bodyPr vert="horz" wrap="square" lIns="0" tIns="12700" rIns="0" bIns="0" rtlCol="0">
            <a:spAutoFit/>
          </a:bodyPr>
          <a:lstStyle/>
          <a:p>
            <a:pPr marL="12700" marR="5080" indent="214629" algn="just">
              <a:lnSpc>
                <a:spcPct val="124200"/>
              </a:lnSpc>
              <a:spcBef>
                <a:spcPts val="100"/>
              </a:spcBef>
            </a:pPr>
            <a:r>
              <a:rPr sz="1600" spc="-25" dirty="0">
                <a:latin typeface="Times New Roman" panose="02020603050405020304" pitchFamily="18" charset="0"/>
                <a:cs typeface="Times New Roman" panose="02020603050405020304" pitchFamily="18" charset="0"/>
              </a:rPr>
              <a:t>Hence,</a:t>
            </a:r>
            <a:r>
              <a:rPr sz="1600" spc="55"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when</a:t>
            </a:r>
            <a:r>
              <a:rPr sz="1600" spc="5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the</a:t>
            </a:r>
            <a:r>
              <a:rPr sz="1600" spc="50" dirty="0">
                <a:latin typeface="Times New Roman" panose="02020603050405020304" pitchFamily="18" charset="0"/>
                <a:cs typeface="Times New Roman" panose="02020603050405020304" pitchFamily="18" charset="0"/>
              </a:rPr>
              <a:t> </a:t>
            </a:r>
            <a:r>
              <a:rPr sz="1600" spc="-35" dirty="0">
                <a:latin typeface="Times New Roman" panose="02020603050405020304" pitchFamily="18" charset="0"/>
                <a:cs typeface="Times New Roman" panose="02020603050405020304" pitchFamily="18" charset="0"/>
              </a:rPr>
              <a:t>emission</a:t>
            </a:r>
            <a:r>
              <a:rPr sz="1600" spc="5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fee</a:t>
            </a:r>
            <a:r>
              <a:rPr sz="1600" spc="5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is</a:t>
            </a:r>
            <a:r>
              <a:rPr sz="1600" spc="50" dirty="0">
                <a:latin typeface="Times New Roman" panose="02020603050405020304" pitchFamily="18" charset="0"/>
                <a:cs typeface="Times New Roman" panose="02020603050405020304" pitchFamily="18" charset="0"/>
              </a:rPr>
              <a:t> </a:t>
            </a:r>
            <a:r>
              <a:rPr sz="1600" spc="-20" dirty="0">
                <a:latin typeface="Times New Roman" panose="02020603050405020304" pitchFamily="18" charset="0"/>
                <a:cs typeface="Times New Roman" panose="02020603050405020304" pitchFamily="18" charset="0"/>
              </a:rPr>
              <a:t>uniform,</a:t>
            </a:r>
            <a:r>
              <a:rPr sz="1600" spc="5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a</a:t>
            </a:r>
            <a:r>
              <a:rPr sz="1600" spc="50" dirty="0">
                <a:latin typeface="Times New Roman" panose="02020603050405020304" pitchFamily="18" charset="0"/>
                <a:cs typeface="Times New Roman" panose="02020603050405020304" pitchFamily="18" charset="0"/>
              </a:rPr>
              <a:t> </a:t>
            </a:r>
            <a:r>
              <a:rPr sz="1600" spc="-20" dirty="0">
                <a:latin typeface="Times New Roman" panose="02020603050405020304" pitchFamily="18" charset="0"/>
                <a:cs typeface="Times New Roman" panose="02020603050405020304" pitchFamily="18" charset="0"/>
              </a:rPr>
              <a:t>reduction</a:t>
            </a:r>
            <a:r>
              <a:rPr sz="1600" spc="5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in</a:t>
            </a:r>
            <a:r>
              <a:rPr sz="1600" spc="50" dirty="0">
                <a:latin typeface="Times New Roman" panose="02020603050405020304" pitchFamily="18" charset="0"/>
                <a:cs typeface="Times New Roman" panose="02020603050405020304" pitchFamily="18" charset="0"/>
              </a:rPr>
              <a:t> </a:t>
            </a:r>
            <a:r>
              <a:rPr sz="1600" i="1" dirty="0">
                <a:latin typeface="Times New Roman" panose="02020603050405020304" pitchFamily="18" charset="0"/>
                <a:cs typeface="Times New Roman" panose="02020603050405020304" pitchFamily="18" charset="0"/>
              </a:rPr>
              <a:t>t</a:t>
            </a:r>
            <a:r>
              <a:rPr sz="1600" i="1" spc="50"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benefits</a:t>
            </a:r>
            <a:r>
              <a:rPr sz="1600" spc="5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both</a:t>
            </a:r>
            <a:r>
              <a:rPr sz="1600" spc="5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firms.</a:t>
            </a:r>
            <a:r>
              <a:rPr sz="1600" spc="200" dirty="0">
                <a:latin typeface="Times New Roman" panose="02020603050405020304" pitchFamily="18" charset="0"/>
                <a:cs typeface="Times New Roman" panose="02020603050405020304" pitchFamily="18" charset="0"/>
              </a:rPr>
              <a:t> </a:t>
            </a:r>
            <a:r>
              <a:rPr sz="1600" spc="-35" dirty="0">
                <a:latin typeface="Times New Roman" panose="02020603050405020304" pitchFamily="18" charset="0"/>
                <a:cs typeface="Times New Roman" panose="02020603050405020304" pitchFamily="18" charset="0"/>
              </a:rPr>
              <a:t>However,</a:t>
            </a:r>
            <a:r>
              <a:rPr sz="1600" spc="55" dirty="0">
                <a:latin typeface="Times New Roman" panose="02020603050405020304" pitchFamily="18" charset="0"/>
                <a:cs typeface="Times New Roman" panose="02020603050405020304" pitchFamily="18" charset="0"/>
              </a:rPr>
              <a:t> </a:t>
            </a:r>
            <a:r>
              <a:rPr sz="1600" spc="-20" dirty="0">
                <a:latin typeface="Times New Roman" panose="02020603050405020304" pitchFamily="18" charset="0"/>
                <a:cs typeface="Times New Roman" panose="02020603050405020304" pitchFamily="18" charset="0"/>
              </a:rPr>
              <a:t>when </a:t>
            </a:r>
            <a:r>
              <a:rPr sz="1600" dirty="0">
                <a:latin typeface="Times New Roman" panose="02020603050405020304" pitchFamily="18" charset="0"/>
                <a:cs typeface="Times New Roman" panose="02020603050405020304" pitchFamily="18" charset="0"/>
              </a:rPr>
              <a:t>the</a:t>
            </a:r>
            <a:r>
              <a:rPr sz="1600" spc="-5" dirty="0">
                <a:latin typeface="Times New Roman" panose="02020603050405020304" pitchFamily="18" charset="0"/>
                <a:cs typeface="Times New Roman" panose="02020603050405020304" pitchFamily="18" charset="0"/>
              </a:rPr>
              <a:t> </a:t>
            </a:r>
            <a:r>
              <a:rPr sz="1600" spc="-20" dirty="0">
                <a:latin typeface="Times New Roman" panose="02020603050405020304" pitchFamily="18" charset="0"/>
                <a:cs typeface="Times New Roman" panose="02020603050405020304" pitchFamily="18" charset="0"/>
              </a:rPr>
              <a:t>fee</a:t>
            </a:r>
            <a:r>
              <a:rPr sz="1600" spc="-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is </a:t>
            </a:r>
            <a:r>
              <a:rPr sz="1600" spc="-10" dirty="0">
                <a:latin typeface="Times New Roman" panose="02020603050405020304" pitchFamily="18" charset="0"/>
                <a:cs typeface="Times New Roman" panose="02020603050405020304" pitchFamily="18" charset="0"/>
              </a:rPr>
              <a:t>type-</a:t>
            </a:r>
            <a:r>
              <a:rPr sz="1600" spc="-30" dirty="0">
                <a:latin typeface="Times New Roman" panose="02020603050405020304" pitchFamily="18" charset="0"/>
                <a:cs typeface="Times New Roman" panose="02020603050405020304" pitchFamily="18" charset="0"/>
              </a:rPr>
              <a:t>dependent,</a:t>
            </a:r>
            <a:r>
              <a:rPr sz="1600" spc="1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a</a:t>
            </a:r>
            <a:r>
              <a:rPr sz="1600" spc="-5" dirty="0">
                <a:latin typeface="Times New Roman" panose="02020603050405020304" pitchFamily="18" charset="0"/>
                <a:cs typeface="Times New Roman" panose="02020603050405020304" pitchFamily="18" charset="0"/>
              </a:rPr>
              <a:t> </a:t>
            </a:r>
            <a:r>
              <a:rPr sz="1600" spc="-25" dirty="0">
                <a:latin typeface="Times New Roman" panose="02020603050405020304" pitchFamily="18" charset="0"/>
                <a:cs typeface="Times New Roman" panose="02020603050405020304" pitchFamily="18" charset="0"/>
              </a:rPr>
              <a:t>reduction</a:t>
            </a:r>
            <a:r>
              <a:rPr sz="1600"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on</a:t>
            </a:r>
            <a:r>
              <a:rPr sz="1600" spc="-5" dirty="0">
                <a:latin typeface="Times New Roman" panose="02020603050405020304" pitchFamily="18" charset="0"/>
                <a:cs typeface="Times New Roman" panose="02020603050405020304" pitchFamily="18" charset="0"/>
              </a:rPr>
              <a:t> </a:t>
            </a:r>
            <a:r>
              <a:rPr sz="1600" spc="-25" dirty="0">
                <a:latin typeface="Times New Roman" panose="02020603050405020304" pitchFamily="18" charset="0"/>
                <a:cs typeface="Times New Roman" panose="02020603050405020304" pitchFamily="18" charset="0"/>
              </a:rPr>
              <a:t>firm</a:t>
            </a:r>
            <a:r>
              <a:rPr sz="1600" spc="-5" dirty="0">
                <a:latin typeface="Times New Roman" panose="02020603050405020304" pitchFamily="18" charset="0"/>
                <a:cs typeface="Times New Roman" panose="02020603050405020304" pitchFamily="18" charset="0"/>
              </a:rPr>
              <a:t> </a:t>
            </a:r>
            <a:r>
              <a:rPr sz="1600" i="1" dirty="0">
                <a:latin typeface="Times New Roman" panose="02020603050405020304" pitchFamily="18" charset="0"/>
                <a:cs typeface="Times New Roman" panose="02020603050405020304" pitchFamily="18" charset="0"/>
              </a:rPr>
              <a:t>i</a:t>
            </a:r>
            <a:r>
              <a:rPr sz="1600" dirty="0">
                <a:latin typeface="Times New Roman" panose="02020603050405020304" pitchFamily="18" charset="0"/>
                <a:cs typeface="Times New Roman" panose="02020603050405020304" pitchFamily="18" charset="0"/>
              </a:rPr>
              <a:t>’s tax</a:t>
            </a:r>
            <a:r>
              <a:rPr sz="1600" spc="-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is </a:t>
            </a:r>
            <a:r>
              <a:rPr sz="1600" spc="-20" dirty="0">
                <a:latin typeface="Times New Roman" panose="02020603050405020304" pitchFamily="18" charset="0"/>
                <a:cs typeface="Times New Roman" panose="02020603050405020304" pitchFamily="18" charset="0"/>
              </a:rPr>
              <a:t>completely</a:t>
            </a:r>
            <a:r>
              <a:rPr sz="1600" spc="-5" dirty="0">
                <a:latin typeface="Times New Roman" panose="02020603050405020304" pitchFamily="18" charset="0"/>
                <a:cs typeface="Times New Roman" panose="02020603050405020304" pitchFamily="18" charset="0"/>
              </a:rPr>
              <a:t> </a:t>
            </a:r>
            <a:r>
              <a:rPr sz="1600" spc="-20" dirty="0">
                <a:latin typeface="Times New Roman" panose="02020603050405020304" pitchFamily="18" charset="0"/>
                <a:cs typeface="Times New Roman" panose="02020603050405020304" pitchFamily="18" charset="0"/>
              </a:rPr>
              <a:t>appropriated</a:t>
            </a:r>
            <a:r>
              <a:rPr sz="1600" spc="-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by this</a:t>
            </a:r>
            <a:r>
              <a:rPr sz="1600" spc="-5" dirty="0">
                <a:latin typeface="Times New Roman" panose="02020603050405020304" pitchFamily="18" charset="0"/>
                <a:cs typeface="Times New Roman" panose="02020603050405020304" pitchFamily="18" charset="0"/>
              </a:rPr>
              <a:t> </a:t>
            </a:r>
            <a:r>
              <a:rPr sz="1600" spc="-25" dirty="0">
                <a:latin typeface="Times New Roman" panose="02020603050405020304" pitchFamily="18" charset="0"/>
                <a:cs typeface="Times New Roman" panose="02020603050405020304" pitchFamily="18" charset="0"/>
              </a:rPr>
              <a:t>firm</a:t>
            </a:r>
            <a:r>
              <a:rPr sz="1600"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(which</a:t>
            </a:r>
            <a:r>
              <a:rPr lang="en-US" sz="1600" spc="-1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regulator</a:t>
            </a:r>
            <a:r>
              <a:rPr sz="1600" spc="3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sets</a:t>
            </a:r>
            <a:r>
              <a:rPr sz="1600" spc="35"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emission</a:t>
            </a:r>
            <a:r>
              <a:rPr sz="1600" spc="4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fees,</a:t>
            </a:r>
            <a:r>
              <a:rPr sz="1600" spc="3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and</a:t>
            </a:r>
            <a:r>
              <a:rPr sz="1600" spc="3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immediately</a:t>
            </a:r>
            <a:r>
              <a:rPr sz="1600" spc="4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after</a:t>
            </a:r>
            <a:r>
              <a:rPr sz="1600" spc="3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firms</a:t>
            </a:r>
            <a:r>
              <a:rPr sz="1600" spc="3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compete</a:t>
            </a:r>
            <a:r>
              <a:rPr sz="1600" spc="3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in</a:t>
            </a:r>
            <a:r>
              <a:rPr sz="1600" spc="35"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quantities.</a:t>
            </a:r>
            <a:r>
              <a:rPr lang="en-US" sz="1600" spc="-10" dirty="0">
                <a:latin typeface="Times New Roman" panose="02020603050405020304" pitchFamily="18" charset="0"/>
                <a:cs typeface="Times New Roman" panose="02020603050405020304" pitchFamily="18" charset="0"/>
              </a:rPr>
              <a:t> </a:t>
            </a:r>
            <a:r>
              <a:rPr lang="en-US" sz="1600" spc="-30" dirty="0">
                <a:latin typeface="Georgia"/>
                <a:cs typeface="Georgia"/>
              </a:rPr>
              <a:t>increases</a:t>
            </a:r>
            <a:r>
              <a:rPr lang="en-US" sz="1600" spc="35" dirty="0">
                <a:latin typeface="Georgia"/>
                <a:cs typeface="Georgia"/>
              </a:rPr>
              <a:t> </a:t>
            </a:r>
            <a:r>
              <a:rPr lang="en-US" sz="1600" dirty="0">
                <a:latin typeface="Georgia"/>
                <a:cs typeface="Georgia"/>
              </a:rPr>
              <a:t>its</a:t>
            </a:r>
            <a:r>
              <a:rPr lang="en-US" sz="1600" spc="35" dirty="0">
                <a:latin typeface="Georgia"/>
                <a:cs typeface="Georgia"/>
              </a:rPr>
              <a:t> </a:t>
            </a:r>
            <a:r>
              <a:rPr lang="en-US" sz="1600" dirty="0">
                <a:latin typeface="Georgia"/>
                <a:cs typeface="Georgia"/>
              </a:rPr>
              <a:t>output</a:t>
            </a:r>
            <a:r>
              <a:rPr lang="en-US" sz="1600" spc="35" dirty="0">
                <a:latin typeface="Georgia"/>
                <a:cs typeface="Georgia"/>
              </a:rPr>
              <a:t> </a:t>
            </a:r>
            <a:r>
              <a:rPr lang="en-US" sz="1600" dirty="0">
                <a:latin typeface="Georgia"/>
                <a:cs typeface="Georgia"/>
              </a:rPr>
              <a:t>level)</a:t>
            </a:r>
            <a:r>
              <a:rPr lang="en-US" sz="1600" spc="40" dirty="0">
                <a:latin typeface="Georgia"/>
                <a:cs typeface="Georgia"/>
              </a:rPr>
              <a:t> </a:t>
            </a:r>
            <a:r>
              <a:rPr lang="en-US" sz="1600" dirty="0">
                <a:latin typeface="Georgia"/>
                <a:cs typeface="Georgia"/>
              </a:rPr>
              <a:t>but</a:t>
            </a:r>
            <a:r>
              <a:rPr lang="en-US" sz="1600" spc="40" dirty="0">
                <a:latin typeface="Georgia"/>
                <a:cs typeface="Georgia"/>
              </a:rPr>
              <a:t> </a:t>
            </a:r>
            <a:r>
              <a:rPr lang="en-US" sz="1600" spc="-20" dirty="0">
                <a:latin typeface="Georgia"/>
                <a:cs typeface="Georgia"/>
              </a:rPr>
              <a:t>harms</a:t>
            </a:r>
            <a:r>
              <a:rPr lang="en-US" sz="1600" spc="35" dirty="0">
                <a:latin typeface="Georgia"/>
                <a:cs typeface="Georgia"/>
              </a:rPr>
              <a:t> </a:t>
            </a:r>
            <a:r>
              <a:rPr lang="en-US" sz="1600" dirty="0">
                <a:latin typeface="Georgia"/>
                <a:cs typeface="Georgia"/>
              </a:rPr>
              <a:t>its</a:t>
            </a:r>
            <a:r>
              <a:rPr lang="en-US" sz="1600" spc="40" dirty="0">
                <a:latin typeface="Georgia"/>
                <a:cs typeface="Georgia"/>
              </a:rPr>
              <a:t> </a:t>
            </a:r>
            <a:r>
              <a:rPr lang="en-US" sz="1600" dirty="0">
                <a:latin typeface="Georgia"/>
                <a:cs typeface="Georgia"/>
              </a:rPr>
              <a:t>rival,</a:t>
            </a:r>
            <a:r>
              <a:rPr lang="en-US" sz="1600" spc="35" dirty="0">
                <a:latin typeface="Georgia"/>
                <a:cs typeface="Georgia"/>
              </a:rPr>
              <a:t> </a:t>
            </a:r>
            <a:r>
              <a:rPr lang="en-US" sz="1600" spc="-25" dirty="0">
                <a:latin typeface="Georgia"/>
                <a:cs typeface="Georgia"/>
              </a:rPr>
              <a:t>decreasing</a:t>
            </a:r>
            <a:r>
              <a:rPr lang="en-US" sz="1600" spc="35" dirty="0">
                <a:latin typeface="Georgia"/>
                <a:cs typeface="Georgia"/>
              </a:rPr>
              <a:t> </a:t>
            </a:r>
            <a:r>
              <a:rPr lang="en-US" sz="1600" dirty="0">
                <a:latin typeface="Georgia"/>
                <a:cs typeface="Georgia"/>
              </a:rPr>
              <a:t>its</a:t>
            </a:r>
            <a:r>
              <a:rPr lang="en-US" sz="1600" spc="40" dirty="0">
                <a:latin typeface="Georgia"/>
                <a:cs typeface="Georgia"/>
              </a:rPr>
              <a:t> </a:t>
            </a:r>
            <a:r>
              <a:rPr lang="en-US" sz="1600" spc="-10" dirty="0">
                <a:latin typeface="Georgia"/>
                <a:cs typeface="Georgia"/>
              </a:rPr>
              <a:t>production.</a:t>
            </a:r>
            <a:endParaRPr lang="en-US" sz="1600" dirty="0">
              <a:latin typeface="Georgia"/>
              <a:cs typeface="Georgia"/>
            </a:endParaRPr>
          </a:p>
          <a:p>
            <a:pPr marL="12700" marR="5080" indent="214629">
              <a:lnSpc>
                <a:spcPct val="124200"/>
              </a:lnSpc>
              <a:spcBef>
                <a:spcPts val="100"/>
              </a:spcBef>
            </a:pPr>
            <a:endParaRPr sz="16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A732E446-1929-62A8-9FFB-A92A8F25D3EA}"/>
              </a:ext>
            </a:extLst>
          </p:cNvPr>
          <p:cNvSpPr txBox="1"/>
          <p:nvPr/>
        </p:nvSpPr>
        <p:spPr>
          <a:xfrm>
            <a:off x="889000" y="870049"/>
            <a:ext cx="3889168" cy="404085"/>
          </a:xfrm>
          <a:prstGeom prst="rect">
            <a:avLst/>
          </a:prstGeom>
          <a:noFill/>
        </p:spPr>
        <p:txBody>
          <a:bodyPr wrap="square">
            <a:spAutoFit/>
          </a:bodyPr>
          <a:lstStyle/>
          <a:p>
            <a:pPr marL="38100" marR="30480" algn="l">
              <a:lnSpc>
                <a:spcPct val="124200"/>
              </a:lnSpc>
              <a:spcBef>
                <a:spcPts val="100"/>
              </a:spcBef>
            </a:pPr>
            <a:r>
              <a:rPr lang="en-US" sz="1800" spc="20" dirty="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B1279FAC-B12E-8C95-A6F9-CC5A21087ED0}"/>
              </a:ext>
            </a:extLst>
          </p:cNvPr>
          <p:cNvSpPr txBox="1"/>
          <p:nvPr/>
        </p:nvSpPr>
        <p:spPr>
          <a:xfrm>
            <a:off x="543053" y="402721"/>
            <a:ext cx="3889168" cy="461665"/>
          </a:xfrm>
          <a:prstGeom prst="rect">
            <a:avLst/>
          </a:prstGeom>
          <a:noFill/>
        </p:spPr>
        <p:txBody>
          <a:bodyPr wrap="square">
            <a:spAutoFit/>
          </a:bodyPr>
          <a:lstStyle/>
          <a:p>
            <a:pPr marL="332740" indent="-307975">
              <a:lnSpc>
                <a:spcPct val="100000"/>
              </a:lnSpc>
              <a:spcBef>
                <a:spcPts val="944"/>
              </a:spcBef>
              <a:buAutoNum type="arabicPlain" startAt="3"/>
              <a:tabLst>
                <a:tab pos="332740" algn="l"/>
                <a:tab pos="333375" algn="l"/>
              </a:tabLst>
            </a:pPr>
            <a:r>
              <a:rPr lang="en-US" sz="2400" b="1" spc="-30" dirty="0">
                <a:latin typeface="Georgia"/>
                <a:cs typeface="Georgia"/>
              </a:rPr>
              <a:t>Equilibrium</a:t>
            </a:r>
            <a:r>
              <a:rPr lang="en-US" sz="2400" b="1" spc="65" dirty="0">
                <a:latin typeface="Georgia"/>
                <a:cs typeface="Georgia"/>
              </a:rPr>
              <a:t> </a:t>
            </a:r>
            <a:r>
              <a:rPr lang="en-US" sz="2400" b="1" spc="-10" dirty="0">
                <a:latin typeface="Georgia"/>
                <a:cs typeface="Georgia"/>
              </a:rPr>
              <a:t>Analysis</a:t>
            </a:r>
            <a:endParaRPr lang="en-US" sz="2400" dirty="0">
              <a:latin typeface="Georgia"/>
              <a:cs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bject 2"/>
          <p:cNvSpPr txBox="1"/>
          <p:nvPr/>
        </p:nvSpPr>
        <p:spPr>
          <a:xfrm>
            <a:off x="153065" y="69424"/>
            <a:ext cx="7239000" cy="3723455"/>
          </a:xfrm>
          <a:prstGeom prst="rect">
            <a:avLst/>
          </a:prstGeom>
        </p:spPr>
        <p:txBody>
          <a:bodyPr vert="horz" wrap="square" lIns="0" tIns="11430" rIns="0" bIns="0" rtlCol="0">
            <a:spAutoFit/>
          </a:bodyPr>
          <a:lstStyle/>
          <a:p>
            <a:pPr>
              <a:lnSpc>
                <a:spcPct val="100000"/>
              </a:lnSpc>
              <a:spcBef>
                <a:spcPts val="30"/>
              </a:spcBef>
            </a:pPr>
            <a:endParaRPr sz="1600" dirty="0">
              <a:latin typeface="Georgia"/>
              <a:cs typeface="Georgia"/>
            </a:endParaRPr>
          </a:p>
          <a:p>
            <a:pPr marL="75565">
              <a:lnSpc>
                <a:spcPct val="100000"/>
              </a:lnSpc>
              <a:tabLst>
                <a:tab pos="464820" algn="l"/>
              </a:tabLst>
            </a:pPr>
            <a:r>
              <a:rPr sz="1600" b="1" spc="-25" dirty="0">
                <a:latin typeface="Georgia"/>
                <a:cs typeface="Georgia"/>
              </a:rPr>
              <a:t>3.2</a:t>
            </a:r>
            <a:r>
              <a:rPr sz="1600" b="1" dirty="0">
                <a:latin typeface="Georgia"/>
                <a:cs typeface="Georgia"/>
              </a:rPr>
              <a:t>	</a:t>
            </a:r>
            <a:r>
              <a:rPr sz="1600" b="1" spc="-50" dirty="0">
                <a:latin typeface="Georgia"/>
                <a:cs typeface="Georgia"/>
              </a:rPr>
              <a:t>Second</a:t>
            </a:r>
            <a:r>
              <a:rPr sz="1600" b="1" spc="35" dirty="0">
                <a:latin typeface="Georgia"/>
                <a:cs typeface="Georgia"/>
              </a:rPr>
              <a:t> </a:t>
            </a:r>
            <a:r>
              <a:rPr sz="1600" b="1" spc="-10" dirty="0">
                <a:latin typeface="Georgia"/>
                <a:cs typeface="Georgia"/>
              </a:rPr>
              <a:t>Stage</a:t>
            </a:r>
            <a:endParaRPr sz="1600" dirty="0">
              <a:latin typeface="Georgia"/>
              <a:cs typeface="Georgia"/>
            </a:endParaRPr>
          </a:p>
          <a:p>
            <a:pPr marL="75565" marR="68580" algn="just">
              <a:lnSpc>
                <a:spcPct val="124200"/>
              </a:lnSpc>
              <a:spcBef>
                <a:spcPts val="685"/>
              </a:spcBef>
            </a:pPr>
            <a:r>
              <a:rPr sz="1600" dirty="0">
                <a:latin typeface="Georgia"/>
                <a:cs typeface="Georgia"/>
              </a:rPr>
              <a:t>The</a:t>
            </a:r>
            <a:r>
              <a:rPr sz="1600" spc="35" dirty="0">
                <a:latin typeface="Georgia"/>
                <a:cs typeface="Georgia"/>
              </a:rPr>
              <a:t> </a:t>
            </a:r>
            <a:r>
              <a:rPr sz="1600" spc="-10" dirty="0">
                <a:latin typeface="Georgia"/>
                <a:cs typeface="Georgia"/>
              </a:rPr>
              <a:t>following</a:t>
            </a:r>
            <a:r>
              <a:rPr sz="1600" spc="35" dirty="0">
                <a:latin typeface="Georgia"/>
                <a:cs typeface="Georgia"/>
              </a:rPr>
              <a:t> </a:t>
            </a:r>
            <a:r>
              <a:rPr sz="1600" dirty="0">
                <a:latin typeface="Georgia"/>
                <a:cs typeface="Georgia"/>
              </a:rPr>
              <a:t>lemma</a:t>
            </a:r>
            <a:r>
              <a:rPr sz="1600" spc="35" dirty="0">
                <a:latin typeface="Georgia"/>
                <a:cs typeface="Georgia"/>
              </a:rPr>
              <a:t> </a:t>
            </a:r>
            <a:r>
              <a:rPr sz="1600" spc="-10" dirty="0">
                <a:latin typeface="Georgia"/>
                <a:cs typeface="Georgia"/>
              </a:rPr>
              <a:t>examines</a:t>
            </a:r>
            <a:r>
              <a:rPr sz="1600" spc="40" dirty="0">
                <a:latin typeface="Georgia"/>
                <a:cs typeface="Georgia"/>
              </a:rPr>
              <a:t> </a:t>
            </a:r>
            <a:r>
              <a:rPr sz="1600" dirty="0">
                <a:latin typeface="Georgia"/>
                <a:cs typeface="Georgia"/>
              </a:rPr>
              <a:t>optimal</a:t>
            </a:r>
            <a:r>
              <a:rPr sz="1600" spc="35" dirty="0">
                <a:latin typeface="Georgia"/>
                <a:cs typeface="Georgia"/>
              </a:rPr>
              <a:t> </a:t>
            </a:r>
            <a:r>
              <a:rPr sz="1600" dirty="0">
                <a:latin typeface="Georgia"/>
                <a:cs typeface="Georgia"/>
              </a:rPr>
              <a:t>fees</a:t>
            </a:r>
            <a:r>
              <a:rPr sz="1600" spc="40" dirty="0">
                <a:latin typeface="Georgia"/>
                <a:cs typeface="Georgia"/>
              </a:rPr>
              <a:t> </a:t>
            </a:r>
            <a:r>
              <a:rPr sz="1600" dirty="0">
                <a:latin typeface="Georgia"/>
                <a:cs typeface="Georgia"/>
              </a:rPr>
              <a:t>under</a:t>
            </a:r>
            <a:r>
              <a:rPr sz="1600" spc="40" dirty="0">
                <a:latin typeface="Georgia"/>
                <a:cs typeface="Georgia"/>
              </a:rPr>
              <a:t> </a:t>
            </a:r>
            <a:r>
              <a:rPr sz="1600" spc="-10" dirty="0">
                <a:latin typeface="Georgia"/>
                <a:cs typeface="Georgia"/>
              </a:rPr>
              <a:t>uniform</a:t>
            </a:r>
            <a:r>
              <a:rPr sz="1600" spc="35" dirty="0">
                <a:latin typeface="Georgia"/>
                <a:cs typeface="Georgia"/>
              </a:rPr>
              <a:t> </a:t>
            </a:r>
            <a:r>
              <a:rPr sz="1600" spc="-10" dirty="0">
                <a:latin typeface="Georgia"/>
                <a:cs typeface="Georgia"/>
              </a:rPr>
              <a:t>regulation</a:t>
            </a:r>
            <a:r>
              <a:rPr sz="1600" spc="35" dirty="0">
                <a:latin typeface="Georgia"/>
                <a:cs typeface="Georgia"/>
              </a:rPr>
              <a:t> </a:t>
            </a:r>
            <a:r>
              <a:rPr sz="1600" dirty="0">
                <a:latin typeface="Georgia"/>
                <a:cs typeface="Georgia"/>
              </a:rPr>
              <a:t>in</a:t>
            </a:r>
            <a:r>
              <a:rPr sz="1600" spc="40" dirty="0">
                <a:latin typeface="Georgia"/>
                <a:cs typeface="Georgia"/>
              </a:rPr>
              <a:t> </a:t>
            </a:r>
            <a:r>
              <a:rPr sz="1600" dirty="0">
                <a:latin typeface="Georgia"/>
                <a:cs typeface="Georgia"/>
              </a:rPr>
              <a:t>the</a:t>
            </a:r>
            <a:r>
              <a:rPr sz="1600" spc="35" dirty="0">
                <a:latin typeface="Georgia"/>
                <a:cs typeface="Georgia"/>
              </a:rPr>
              <a:t> </a:t>
            </a:r>
            <a:r>
              <a:rPr sz="1600" spc="-10" dirty="0">
                <a:latin typeface="Georgia"/>
                <a:cs typeface="Georgia"/>
              </a:rPr>
              <a:t>second</a:t>
            </a:r>
            <a:r>
              <a:rPr sz="1600" spc="35" dirty="0">
                <a:latin typeface="Georgia"/>
                <a:cs typeface="Georgia"/>
              </a:rPr>
              <a:t> </a:t>
            </a:r>
            <a:r>
              <a:rPr sz="1600" dirty="0">
                <a:latin typeface="Georgia"/>
                <a:cs typeface="Georgia"/>
              </a:rPr>
              <a:t>stage</a:t>
            </a:r>
            <a:r>
              <a:rPr sz="1600" spc="40" dirty="0">
                <a:latin typeface="Georgia"/>
                <a:cs typeface="Georgia"/>
              </a:rPr>
              <a:t> </a:t>
            </a:r>
            <a:r>
              <a:rPr sz="1600" dirty="0">
                <a:latin typeface="Georgia"/>
                <a:cs typeface="Georgia"/>
              </a:rPr>
              <a:t>of</a:t>
            </a:r>
            <a:r>
              <a:rPr sz="1600" spc="35" dirty="0">
                <a:latin typeface="Georgia"/>
                <a:cs typeface="Georgia"/>
              </a:rPr>
              <a:t> </a:t>
            </a:r>
            <a:r>
              <a:rPr sz="1600" spc="-25" dirty="0">
                <a:latin typeface="Georgia"/>
                <a:cs typeface="Georgia"/>
              </a:rPr>
              <a:t>the </a:t>
            </a:r>
            <a:r>
              <a:rPr sz="1600" dirty="0">
                <a:latin typeface="Georgia"/>
                <a:cs typeface="Georgia"/>
              </a:rPr>
              <a:t>game.</a:t>
            </a:r>
            <a:r>
              <a:rPr sz="1600" spc="95" dirty="0">
                <a:latin typeface="Georgia"/>
                <a:cs typeface="Georgia"/>
              </a:rPr>
              <a:t> </a:t>
            </a:r>
            <a:r>
              <a:rPr sz="1600" dirty="0">
                <a:latin typeface="Georgia"/>
                <a:cs typeface="Georgia"/>
              </a:rPr>
              <a:t>In</a:t>
            </a:r>
            <a:r>
              <a:rPr sz="1600" spc="5" dirty="0">
                <a:latin typeface="Georgia"/>
                <a:cs typeface="Georgia"/>
              </a:rPr>
              <a:t> </a:t>
            </a:r>
            <a:r>
              <a:rPr sz="1600" dirty="0">
                <a:latin typeface="Georgia"/>
                <a:cs typeface="Georgia"/>
              </a:rPr>
              <a:t>this</a:t>
            </a:r>
            <a:r>
              <a:rPr sz="1600" spc="5" dirty="0">
                <a:latin typeface="Georgia"/>
                <a:cs typeface="Georgia"/>
              </a:rPr>
              <a:t> </a:t>
            </a:r>
            <a:r>
              <a:rPr sz="1600" dirty="0">
                <a:latin typeface="Georgia"/>
                <a:cs typeface="Georgia"/>
              </a:rPr>
              <a:t>case,</a:t>
            </a:r>
            <a:r>
              <a:rPr sz="1600" spc="5" dirty="0">
                <a:latin typeface="Georgia"/>
                <a:cs typeface="Georgia"/>
              </a:rPr>
              <a:t> </a:t>
            </a:r>
            <a:r>
              <a:rPr sz="1600" dirty="0">
                <a:latin typeface="Georgia"/>
                <a:cs typeface="Georgia"/>
              </a:rPr>
              <a:t>the</a:t>
            </a:r>
            <a:r>
              <a:rPr sz="1600" spc="10" dirty="0">
                <a:latin typeface="Georgia"/>
                <a:cs typeface="Georgia"/>
              </a:rPr>
              <a:t> </a:t>
            </a:r>
            <a:r>
              <a:rPr sz="1600" spc="-10" dirty="0">
                <a:latin typeface="Georgia"/>
                <a:cs typeface="Georgia"/>
              </a:rPr>
              <a:t>regulator</a:t>
            </a:r>
            <a:r>
              <a:rPr sz="1600" spc="5" dirty="0">
                <a:latin typeface="Georgia"/>
                <a:cs typeface="Georgia"/>
              </a:rPr>
              <a:t> </a:t>
            </a:r>
            <a:r>
              <a:rPr sz="1600" spc="-10" dirty="0">
                <a:latin typeface="Georgia"/>
                <a:cs typeface="Georgia"/>
              </a:rPr>
              <a:t>solves:</a:t>
            </a:r>
            <a:endParaRPr sz="1600" dirty="0">
              <a:latin typeface="Georgia"/>
              <a:cs typeface="Georgia"/>
            </a:endParaRPr>
          </a:p>
          <a:p>
            <a:pPr>
              <a:lnSpc>
                <a:spcPct val="100000"/>
              </a:lnSpc>
            </a:pPr>
            <a:endParaRPr sz="1600" dirty="0">
              <a:latin typeface="Georgia"/>
              <a:cs typeface="Georgia"/>
            </a:endParaRPr>
          </a:p>
          <a:p>
            <a:pPr marL="2084705">
              <a:lnSpc>
                <a:spcPts val="1145"/>
              </a:lnSpc>
              <a:tabLst>
                <a:tab pos="5842635" algn="l"/>
              </a:tabLst>
            </a:pPr>
            <a:r>
              <a:rPr sz="1600" spc="-30" dirty="0">
                <a:latin typeface="Georgia"/>
                <a:cs typeface="Georgia"/>
              </a:rPr>
              <a:t>max</a:t>
            </a:r>
            <a:r>
              <a:rPr sz="1600" spc="-85" dirty="0">
                <a:latin typeface="Georgia"/>
                <a:cs typeface="Georgia"/>
              </a:rPr>
              <a:t> </a:t>
            </a:r>
            <a:r>
              <a:rPr sz="1600" i="1" dirty="0">
                <a:latin typeface="Georgia"/>
                <a:cs typeface="Georgia"/>
              </a:rPr>
              <a:t>SW</a:t>
            </a:r>
            <a:r>
              <a:rPr sz="1600" i="1" spc="200" dirty="0">
                <a:latin typeface="Georgia"/>
                <a:cs typeface="Georgia"/>
              </a:rPr>
              <a:t> </a:t>
            </a:r>
            <a:r>
              <a:rPr sz="1600" spc="130" dirty="0">
                <a:latin typeface="Georgia"/>
                <a:cs typeface="Georgia"/>
              </a:rPr>
              <a:t>=</a:t>
            </a:r>
            <a:r>
              <a:rPr sz="1600" spc="40" dirty="0">
                <a:latin typeface="Georgia"/>
                <a:cs typeface="Georgia"/>
              </a:rPr>
              <a:t> </a:t>
            </a:r>
            <a:r>
              <a:rPr sz="1600" i="1" spc="95" dirty="0">
                <a:latin typeface="Georgia"/>
                <a:cs typeface="Georgia"/>
              </a:rPr>
              <a:t>CS</a:t>
            </a:r>
            <a:r>
              <a:rPr sz="1600" i="1" spc="45" dirty="0">
                <a:latin typeface="Georgia"/>
                <a:cs typeface="Georgia"/>
              </a:rPr>
              <a:t> </a:t>
            </a:r>
            <a:r>
              <a:rPr sz="1600" spc="130" dirty="0">
                <a:latin typeface="Georgia"/>
                <a:cs typeface="Georgia"/>
              </a:rPr>
              <a:t>+</a:t>
            </a:r>
            <a:r>
              <a:rPr sz="1600" spc="-20" dirty="0">
                <a:latin typeface="Georgia"/>
                <a:cs typeface="Georgia"/>
              </a:rPr>
              <a:t> </a:t>
            </a:r>
            <a:r>
              <a:rPr sz="1600" i="1" spc="110" dirty="0">
                <a:latin typeface="Georgia"/>
                <a:cs typeface="Georgia"/>
              </a:rPr>
              <a:t>PS</a:t>
            </a:r>
            <a:r>
              <a:rPr sz="1600" i="1" spc="45" dirty="0">
                <a:latin typeface="Georgia"/>
                <a:cs typeface="Georgia"/>
              </a:rPr>
              <a:t> </a:t>
            </a:r>
            <a:r>
              <a:rPr sz="1600" spc="130" dirty="0">
                <a:latin typeface="Georgia"/>
                <a:cs typeface="Georgia"/>
              </a:rPr>
              <a:t>+</a:t>
            </a:r>
            <a:r>
              <a:rPr sz="1600" spc="-15" dirty="0">
                <a:latin typeface="Georgia"/>
                <a:cs typeface="Georgia"/>
              </a:rPr>
              <a:t> </a:t>
            </a:r>
            <a:r>
              <a:rPr sz="1600" i="1" dirty="0">
                <a:latin typeface="Georgia"/>
                <a:cs typeface="Georgia"/>
              </a:rPr>
              <a:t>T</a:t>
            </a:r>
            <a:r>
              <a:rPr sz="1600" i="1" spc="135" dirty="0">
                <a:latin typeface="Georgia"/>
                <a:cs typeface="Georgia"/>
              </a:rPr>
              <a:t> </a:t>
            </a:r>
            <a:r>
              <a:rPr sz="1600" i="1" spc="-50" dirty="0">
                <a:latin typeface="Meiryo UI"/>
                <a:cs typeface="Meiryo UI"/>
              </a:rPr>
              <a:t>−</a:t>
            </a:r>
            <a:r>
              <a:rPr sz="1600" i="1" spc="-130" dirty="0">
                <a:latin typeface="Meiryo UI"/>
                <a:cs typeface="Meiryo UI"/>
              </a:rPr>
              <a:t> </a:t>
            </a:r>
            <a:r>
              <a:rPr sz="1600" i="1" spc="85" dirty="0">
                <a:latin typeface="Georgia"/>
                <a:cs typeface="Georgia"/>
              </a:rPr>
              <a:t>ED</a:t>
            </a:r>
            <a:r>
              <a:rPr sz="1600" i="1" dirty="0">
                <a:latin typeface="Georgia"/>
                <a:cs typeface="Georgia"/>
              </a:rPr>
              <a:t>	</a:t>
            </a:r>
            <a:r>
              <a:rPr sz="1600" spc="-25" dirty="0">
                <a:latin typeface="Georgia"/>
                <a:cs typeface="Georgia"/>
              </a:rPr>
              <a:t>(1)</a:t>
            </a:r>
            <a:endParaRPr sz="1600" dirty="0">
              <a:latin typeface="Georgia"/>
              <a:cs typeface="Georgia"/>
            </a:endParaRPr>
          </a:p>
          <a:p>
            <a:pPr marR="1660525" algn="ctr">
              <a:lnSpc>
                <a:spcPts val="785"/>
              </a:lnSpc>
            </a:pPr>
            <a:r>
              <a:rPr sz="1600" i="1" spc="25" dirty="0">
                <a:latin typeface="Georgia"/>
                <a:cs typeface="Georgia"/>
              </a:rPr>
              <a:t>t</a:t>
            </a:r>
            <a:endParaRPr sz="1600" dirty="0">
              <a:latin typeface="Georgia"/>
              <a:cs typeface="Georgia"/>
            </a:endParaRPr>
          </a:p>
          <a:p>
            <a:pPr marL="76200" marR="68580" algn="just">
              <a:lnSpc>
                <a:spcPct val="124200"/>
              </a:lnSpc>
              <a:spcBef>
                <a:spcPts val="715"/>
              </a:spcBef>
            </a:pPr>
            <a:r>
              <a:rPr sz="1600" spc="-10" dirty="0">
                <a:latin typeface="Georgia"/>
                <a:cs typeface="Georgia"/>
              </a:rPr>
              <a:t>where</a:t>
            </a:r>
            <a:r>
              <a:rPr sz="1600" spc="20" dirty="0">
                <a:latin typeface="Georgia"/>
                <a:cs typeface="Georgia"/>
              </a:rPr>
              <a:t> </a:t>
            </a:r>
            <a:r>
              <a:rPr sz="1600" i="1" spc="95" dirty="0">
                <a:latin typeface="Georgia"/>
                <a:cs typeface="Georgia"/>
              </a:rPr>
              <a:t>CS</a:t>
            </a:r>
            <a:r>
              <a:rPr sz="1600" i="1" spc="70" dirty="0">
                <a:latin typeface="Georgia"/>
                <a:cs typeface="Georgia"/>
              </a:rPr>
              <a:t> </a:t>
            </a:r>
            <a:r>
              <a:rPr sz="1600" dirty="0">
                <a:latin typeface="Georgia"/>
                <a:cs typeface="Georgia"/>
              </a:rPr>
              <a:t>and</a:t>
            </a:r>
            <a:r>
              <a:rPr sz="1600" spc="20" dirty="0">
                <a:latin typeface="Georgia"/>
                <a:cs typeface="Georgia"/>
              </a:rPr>
              <a:t> </a:t>
            </a:r>
            <a:r>
              <a:rPr sz="1600" i="1" spc="110" dirty="0">
                <a:latin typeface="Georgia"/>
                <a:cs typeface="Georgia"/>
              </a:rPr>
              <a:t>PS</a:t>
            </a:r>
            <a:r>
              <a:rPr sz="1600" i="1" spc="70" dirty="0">
                <a:latin typeface="Georgia"/>
                <a:cs typeface="Georgia"/>
              </a:rPr>
              <a:t> </a:t>
            </a:r>
            <a:r>
              <a:rPr sz="1600" spc="-30" dirty="0">
                <a:latin typeface="Georgia"/>
                <a:cs typeface="Georgia"/>
              </a:rPr>
              <a:t>represent</a:t>
            </a:r>
            <a:r>
              <a:rPr sz="1600" spc="20" dirty="0">
                <a:latin typeface="Georgia"/>
                <a:cs typeface="Georgia"/>
              </a:rPr>
              <a:t> </a:t>
            </a:r>
            <a:r>
              <a:rPr sz="1600" spc="-30" dirty="0">
                <a:latin typeface="Georgia"/>
                <a:cs typeface="Georgia"/>
              </a:rPr>
              <a:t>consumer</a:t>
            </a:r>
            <a:r>
              <a:rPr sz="1600" spc="15" dirty="0">
                <a:latin typeface="Georgia"/>
                <a:cs typeface="Georgia"/>
              </a:rPr>
              <a:t> </a:t>
            </a:r>
            <a:r>
              <a:rPr sz="1600" dirty="0">
                <a:latin typeface="Georgia"/>
                <a:cs typeface="Georgia"/>
              </a:rPr>
              <a:t>and</a:t>
            </a:r>
            <a:r>
              <a:rPr sz="1600" spc="20" dirty="0">
                <a:latin typeface="Georgia"/>
                <a:cs typeface="Georgia"/>
              </a:rPr>
              <a:t> </a:t>
            </a:r>
            <a:r>
              <a:rPr sz="1600" spc="-20" dirty="0">
                <a:latin typeface="Georgia"/>
                <a:cs typeface="Georgia"/>
              </a:rPr>
              <a:t>producer</a:t>
            </a:r>
            <a:r>
              <a:rPr sz="1600" spc="20" dirty="0">
                <a:latin typeface="Georgia"/>
                <a:cs typeface="Georgia"/>
              </a:rPr>
              <a:t> </a:t>
            </a:r>
            <a:r>
              <a:rPr sz="1600" spc="-20" dirty="0">
                <a:latin typeface="Georgia"/>
                <a:cs typeface="Georgia"/>
              </a:rPr>
              <a:t>surplus,</a:t>
            </a:r>
            <a:r>
              <a:rPr sz="1600" spc="20" dirty="0">
                <a:latin typeface="Georgia"/>
                <a:cs typeface="Georgia"/>
              </a:rPr>
              <a:t> </a:t>
            </a:r>
            <a:r>
              <a:rPr sz="1600" spc="-20" dirty="0">
                <a:latin typeface="Georgia"/>
                <a:cs typeface="Georgia"/>
              </a:rPr>
              <a:t>respectively,</a:t>
            </a:r>
            <a:r>
              <a:rPr sz="1600" spc="20" dirty="0">
                <a:latin typeface="Georgia"/>
                <a:cs typeface="Georgia"/>
              </a:rPr>
              <a:t> </a:t>
            </a:r>
            <a:r>
              <a:rPr sz="1600" dirty="0">
                <a:latin typeface="Georgia"/>
                <a:cs typeface="Georgia"/>
              </a:rPr>
              <a:t>and</a:t>
            </a:r>
            <a:r>
              <a:rPr sz="1600" spc="20" dirty="0">
                <a:latin typeface="Georgia"/>
                <a:cs typeface="Georgia"/>
              </a:rPr>
              <a:t> </a:t>
            </a:r>
            <a:r>
              <a:rPr sz="1600" i="1" dirty="0">
                <a:latin typeface="Georgia"/>
                <a:cs typeface="Georgia"/>
              </a:rPr>
              <a:t>T</a:t>
            </a:r>
            <a:r>
              <a:rPr sz="1600" i="1" spc="145" dirty="0">
                <a:latin typeface="Georgia"/>
                <a:cs typeface="Georgia"/>
              </a:rPr>
              <a:t> </a:t>
            </a:r>
            <a:r>
              <a:rPr sz="1600" spc="-20" dirty="0">
                <a:latin typeface="Georgia"/>
                <a:cs typeface="Georgia"/>
              </a:rPr>
              <a:t>denotes</a:t>
            </a:r>
            <a:r>
              <a:rPr sz="1600" spc="20" dirty="0">
                <a:latin typeface="Georgia"/>
                <a:cs typeface="Georgia"/>
              </a:rPr>
              <a:t> </a:t>
            </a:r>
            <a:r>
              <a:rPr sz="1600" dirty="0">
                <a:latin typeface="Georgia"/>
                <a:cs typeface="Georgia"/>
              </a:rPr>
              <a:t>total</a:t>
            </a:r>
            <a:r>
              <a:rPr sz="1600" spc="20" dirty="0">
                <a:latin typeface="Georgia"/>
                <a:cs typeface="Georgia"/>
              </a:rPr>
              <a:t> </a:t>
            </a:r>
            <a:r>
              <a:rPr sz="1600" spc="-25" dirty="0">
                <a:latin typeface="Georgia"/>
                <a:cs typeface="Georgia"/>
              </a:rPr>
              <a:t>tax </a:t>
            </a:r>
            <a:r>
              <a:rPr sz="1600" dirty="0">
                <a:latin typeface="Georgia"/>
                <a:cs typeface="Georgia"/>
              </a:rPr>
              <a:t>revenue.</a:t>
            </a:r>
            <a:r>
              <a:rPr sz="1600" spc="80" dirty="0">
                <a:latin typeface="Georgia"/>
                <a:cs typeface="Georgia"/>
              </a:rPr>
              <a:t> </a:t>
            </a:r>
            <a:r>
              <a:rPr sz="1600" spc="70" dirty="0">
                <a:latin typeface="Georgia"/>
                <a:cs typeface="Georgia"/>
              </a:rPr>
              <a:t>A</a:t>
            </a:r>
            <a:r>
              <a:rPr sz="1600" spc="-5" dirty="0">
                <a:latin typeface="Georgia"/>
                <a:cs typeface="Georgia"/>
              </a:rPr>
              <a:t> </a:t>
            </a:r>
            <a:r>
              <a:rPr sz="1600" spc="-10" dirty="0">
                <a:latin typeface="Georgia"/>
                <a:cs typeface="Georgia"/>
              </a:rPr>
              <a:t>similar</a:t>
            </a:r>
            <a:r>
              <a:rPr sz="1600" spc="-5" dirty="0">
                <a:latin typeface="Georgia"/>
                <a:cs typeface="Georgia"/>
              </a:rPr>
              <a:t> </a:t>
            </a:r>
            <a:r>
              <a:rPr sz="1600" spc="-20" dirty="0">
                <a:latin typeface="Georgia"/>
                <a:cs typeface="Georgia"/>
              </a:rPr>
              <a:t>problem</a:t>
            </a:r>
            <a:r>
              <a:rPr sz="1600" spc="-10" dirty="0">
                <a:latin typeface="Georgia"/>
                <a:cs typeface="Georgia"/>
              </a:rPr>
              <a:t> applies</a:t>
            </a:r>
            <a:r>
              <a:rPr sz="1600" spc="-5" dirty="0">
                <a:latin typeface="Georgia"/>
                <a:cs typeface="Georgia"/>
              </a:rPr>
              <a:t> </a:t>
            </a:r>
            <a:r>
              <a:rPr sz="1600" spc="-10" dirty="0">
                <a:latin typeface="Georgia"/>
                <a:cs typeface="Georgia"/>
              </a:rPr>
              <a:t>when</a:t>
            </a:r>
            <a:r>
              <a:rPr sz="1600" spc="-5" dirty="0">
                <a:latin typeface="Georgia"/>
                <a:cs typeface="Georgia"/>
              </a:rPr>
              <a:t> </a:t>
            </a:r>
            <a:r>
              <a:rPr sz="1600" spc="-20" dirty="0">
                <a:latin typeface="Georgia"/>
                <a:cs typeface="Georgia"/>
              </a:rPr>
              <a:t>regulation</a:t>
            </a:r>
            <a:r>
              <a:rPr sz="1600" spc="-5" dirty="0">
                <a:latin typeface="Georgia"/>
                <a:cs typeface="Georgia"/>
              </a:rPr>
              <a:t> </a:t>
            </a:r>
            <a:r>
              <a:rPr sz="1600" dirty="0">
                <a:latin typeface="Georgia"/>
                <a:cs typeface="Georgia"/>
              </a:rPr>
              <a:t>is</a:t>
            </a:r>
            <a:r>
              <a:rPr sz="1600" spc="-10" dirty="0">
                <a:latin typeface="Georgia"/>
                <a:cs typeface="Georgia"/>
              </a:rPr>
              <a:t> type-</a:t>
            </a:r>
            <a:r>
              <a:rPr sz="1600" spc="-25" dirty="0">
                <a:latin typeface="Georgia"/>
                <a:cs typeface="Georgia"/>
              </a:rPr>
              <a:t>dependent,</a:t>
            </a:r>
            <a:r>
              <a:rPr sz="1600" spc="-5" dirty="0">
                <a:latin typeface="Georgia"/>
                <a:cs typeface="Georgia"/>
              </a:rPr>
              <a:t> </a:t>
            </a:r>
            <a:r>
              <a:rPr sz="1600" dirty="0">
                <a:latin typeface="Georgia"/>
                <a:cs typeface="Georgia"/>
              </a:rPr>
              <a:t>and</a:t>
            </a:r>
            <a:r>
              <a:rPr sz="1600" spc="-5" dirty="0">
                <a:latin typeface="Georgia"/>
                <a:cs typeface="Georgia"/>
              </a:rPr>
              <a:t> </a:t>
            </a:r>
            <a:r>
              <a:rPr sz="1600" dirty="0">
                <a:latin typeface="Georgia"/>
                <a:cs typeface="Georgia"/>
              </a:rPr>
              <a:t>thus</a:t>
            </a:r>
            <a:r>
              <a:rPr sz="1600" spc="-10" dirty="0">
                <a:latin typeface="Georgia"/>
                <a:cs typeface="Georgia"/>
              </a:rPr>
              <a:t> </a:t>
            </a:r>
            <a:r>
              <a:rPr sz="1600" dirty="0">
                <a:latin typeface="Georgia"/>
                <a:cs typeface="Georgia"/>
              </a:rPr>
              <a:t>the</a:t>
            </a:r>
            <a:r>
              <a:rPr sz="1600" spc="-5" dirty="0">
                <a:latin typeface="Georgia"/>
                <a:cs typeface="Georgia"/>
              </a:rPr>
              <a:t> </a:t>
            </a:r>
            <a:r>
              <a:rPr sz="1600" spc="-10" dirty="0">
                <a:latin typeface="Georgia"/>
                <a:cs typeface="Georgia"/>
              </a:rPr>
              <a:t>regulator</a:t>
            </a:r>
            <a:r>
              <a:rPr sz="1600" spc="-5" dirty="0">
                <a:latin typeface="Georgia"/>
                <a:cs typeface="Georgia"/>
              </a:rPr>
              <a:t> </a:t>
            </a:r>
            <a:r>
              <a:rPr sz="1600" spc="-25" dirty="0">
                <a:latin typeface="Georgia"/>
                <a:cs typeface="Georgia"/>
              </a:rPr>
              <a:t>can </a:t>
            </a:r>
            <a:r>
              <a:rPr sz="1600" dirty="0">
                <a:latin typeface="Georgia"/>
                <a:cs typeface="Georgia"/>
              </a:rPr>
              <a:t>set</a:t>
            </a:r>
            <a:r>
              <a:rPr sz="1600" spc="35" dirty="0">
                <a:latin typeface="Georgia"/>
                <a:cs typeface="Georgia"/>
              </a:rPr>
              <a:t> </a:t>
            </a:r>
            <a:r>
              <a:rPr sz="1600" dirty="0">
                <a:latin typeface="Georgia"/>
                <a:cs typeface="Georgia"/>
              </a:rPr>
              <a:t>a</a:t>
            </a:r>
            <a:r>
              <a:rPr sz="1600" spc="65" dirty="0">
                <a:latin typeface="Georgia"/>
                <a:cs typeface="Georgia"/>
              </a:rPr>
              <a:t> </a:t>
            </a:r>
            <a:r>
              <a:rPr sz="1600" dirty="0">
                <a:latin typeface="Georgia"/>
                <a:cs typeface="Georgia"/>
              </a:rPr>
              <a:t>pair</a:t>
            </a:r>
            <a:r>
              <a:rPr sz="1600" spc="60" dirty="0">
                <a:latin typeface="Georgia"/>
                <a:cs typeface="Georgia"/>
              </a:rPr>
              <a:t> </a:t>
            </a:r>
            <a:r>
              <a:rPr sz="1600" dirty="0">
                <a:latin typeface="Georgia"/>
                <a:cs typeface="Georgia"/>
              </a:rPr>
              <a:t>of</a:t>
            </a:r>
            <a:r>
              <a:rPr sz="1600" spc="60" dirty="0">
                <a:latin typeface="Georgia"/>
                <a:cs typeface="Georgia"/>
              </a:rPr>
              <a:t> </a:t>
            </a:r>
            <a:r>
              <a:rPr sz="1600" spc="-20" dirty="0">
                <a:latin typeface="Georgia"/>
                <a:cs typeface="Georgia"/>
              </a:rPr>
              <a:t>fees</a:t>
            </a:r>
            <a:r>
              <a:rPr sz="1600" spc="65" dirty="0">
                <a:latin typeface="Georgia"/>
                <a:cs typeface="Georgia"/>
              </a:rPr>
              <a:t> </a:t>
            </a:r>
            <a:r>
              <a:rPr sz="1600" dirty="0">
                <a:latin typeface="Georgia"/>
                <a:cs typeface="Georgia"/>
              </a:rPr>
              <a:t>(</a:t>
            </a:r>
            <a:r>
              <a:rPr sz="1600" i="1" dirty="0">
                <a:latin typeface="Georgia"/>
                <a:cs typeface="Georgia"/>
              </a:rPr>
              <a:t>t</a:t>
            </a:r>
            <a:r>
              <a:rPr sz="1600" i="1" baseline="-10416" dirty="0">
                <a:latin typeface="Georgia"/>
                <a:cs typeface="Georgia"/>
              </a:rPr>
              <a:t>i</a:t>
            </a:r>
            <a:r>
              <a:rPr sz="1600" i="1" dirty="0">
                <a:latin typeface="Georgia"/>
                <a:cs typeface="Georgia"/>
              </a:rPr>
              <a:t>,</a:t>
            </a:r>
            <a:r>
              <a:rPr sz="1600" i="1" spc="-85" dirty="0">
                <a:latin typeface="Georgia"/>
                <a:cs typeface="Georgia"/>
              </a:rPr>
              <a:t> </a:t>
            </a:r>
            <a:r>
              <a:rPr sz="1600" i="1" spc="55" dirty="0">
                <a:latin typeface="Georgia"/>
                <a:cs typeface="Georgia"/>
              </a:rPr>
              <a:t>t</a:t>
            </a:r>
            <a:r>
              <a:rPr sz="1600" i="1" spc="82" baseline="-10416" dirty="0">
                <a:latin typeface="Georgia"/>
                <a:cs typeface="Georgia"/>
              </a:rPr>
              <a:t>j</a:t>
            </a:r>
            <a:r>
              <a:rPr sz="1600" i="1" spc="-150" baseline="-10416" dirty="0">
                <a:latin typeface="Georgia"/>
                <a:cs typeface="Georgia"/>
              </a:rPr>
              <a:t> </a:t>
            </a:r>
            <a:r>
              <a:rPr sz="1600" spc="-25" dirty="0">
                <a:latin typeface="Georgia"/>
                <a:cs typeface="Georgia"/>
              </a:rPr>
              <a:t>).</a:t>
            </a:r>
            <a:endParaRPr sz="1600" dirty="0">
              <a:latin typeface="Georgia"/>
              <a:cs typeface="Georgia"/>
            </a:endParaRPr>
          </a:p>
          <a:p>
            <a:pPr>
              <a:lnSpc>
                <a:spcPct val="100000"/>
              </a:lnSpc>
              <a:spcBef>
                <a:spcPts val="35"/>
              </a:spcBef>
            </a:pPr>
            <a:endParaRPr sz="1600" dirty="0">
              <a:latin typeface="Georgia"/>
              <a:cs typeface="Georgia"/>
            </a:endParaRPr>
          </a:p>
          <a:p>
            <a:pPr marL="290830">
              <a:lnSpc>
                <a:spcPct val="100000"/>
              </a:lnSpc>
            </a:pPr>
            <a:r>
              <a:rPr sz="1600" b="1" spc="-30" dirty="0">
                <a:latin typeface="Georgia"/>
                <a:cs typeface="Georgia"/>
              </a:rPr>
              <a:t>Lemma</a:t>
            </a:r>
            <a:r>
              <a:rPr sz="1600" b="1" spc="185" dirty="0">
                <a:latin typeface="Georgia"/>
                <a:cs typeface="Georgia"/>
              </a:rPr>
              <a:t> </a:t>
            </a:r>
            <a:r>
              <a:rPr sz="1600" b="1" dirty="0">
                <a:latin typeface="Georgia"/>
                <a:cs typeface="Georgia"/>
              </a:rPr>
              <a:t>2</a:t>
            </a:r>
            <a:r>
              <a:rPr sz="1600" b="1" i="1" dirty="0">
                <a:latin typeface="Verdana"/>
                <a:cs typeface="Verdana"/>
              </a:rPr>
              <a:t>.</a:t>
            </a:r>
            <a:r>
              <a:rPr sz="1600" b="1" i="1" spc="295" dirty="0">
                <a:latin typeface="Verdana"/>
                <a:cs typeface="Verdana"/>
              </a:rPr>
              <a:t> </a:t>
            </a:r>
            <a:r>
              <a:rPr sz="1600" i="1" dirty="0">
                <a:latin typeface="Palatino Linotype"/>
                <a:cs typeface="Palatino Linotype"/>
              </a:rPr>
              <a:t>In</a:t>
            </a:r>
            <a:r>
              <a:rPr sz="1600" i="1" spc="165" dirty="0">
                <a:latin typeface="Palatino Linotype"/>
                <a:cs typeface="Palatino Linotype"/>
              </a:rPr>
              <a:t> </a:t>
            </a:r>
            <a:r>
              <a:rPr sz="1600" i="1" dirty="0">
                <a:latin typeface="Palatino Linotype"/>
                <a:cs typeface="Palatino Linotype"/>
              </a:rPr>
              <a:t>the</a:t>
            </a:r>
            <a:r>
              <a:rPr sz="1600" i="1" spc="165" dirty="0">
                <a:latin typeface="Palatino Linotype"/>
                <a:cs typeface="Palatino Linotype"/>
              </a:rPr>
              <a:t> </a:t>
            </a:r>
            <a:r>
              <a:rPr sz="1600" i="1" dirty="0">
                <a:latin typeface="Palatino Linotype"/>
                <a:cs typeface="Palatino Linotype"/>
              </a:rPr>
              <a:t>second</a:t>
            </a:r>
            <a:r>
              <a:rPr sz="1600" i="1" spc="165" dirty="0">
                <a:latin typeface="Palatino Linotype"/>
                <a:cs typeface="Palatino Linotype"/>
              </a:rPr>
              <a:t> </a:t>
            </a:r>
            <a:r>
              <a:rPr sz="1600" i="1" dirty="0">
                <a:latin typeface="Palatino Linotype"/>
                <a:cs typeface="Palatino Linotype"/>
              </a:rPr>
              <a:t>stage,</a:t>
            </a:r>
            <a:r>
              <a:rPr sz="1600" i="1" spc="170" dirty="0">
                <a:latin typeface="Palatino Linotype"/>
                <a:cs typeface="Palatino Linotype"/>
              </a:rPr>
              <a:t> </a:t>
            </a:r>
            <a:r>
              <a:rPr sz="1600" i="1" dirty="0">
                <a:latin typeface="Palatino Linotype"/>
                <a:cs typeface="Palatino Linotype"/>
              </a:rPr>
              <a:t>under</a:t>
            </a:r>
            <a:r>
              <a:rPr sz="1600" i="1" spc="165" dirty="0">
                <a:latin typeface="Palatino Linotype"/>
                <a:cs typeface="Palatino Linotype"/>
              </a:rPr>
              <a:t> </a:t>
            </a:r>
            <a:r>
              <a:rPr sz="1600" i="1" spc="65" dirty="0">
                <a:latin typeface="Palatino Linotype"/>
                <a:cs typeface="Palatino Linotype"/>
              </a:rPr>
              <a:t>a</a:t>
            </a:r>
            <a:r>
              <a:rPr sz="1600" i="1" spc="165" dirty="0">
                <a:latin typeface="Palatino Linotype"/>
                <a:cs typeface="Palatino Linotype"/>
              </a:rPr>
              <a:t> </a:t>
            </a:r>
            <a:r>
              <a:rPr sz="1600" i="1" dirty="0">
                <a:latin typeface="Palatino Linotype"/>
                <a:cs typeface="Palatino Linotype"/>
              </a:rPr>
              <a:t>uniform</a:t>
            </a:r>
            <a:r>
              <a:rPr sz="1600" i="1" spc="165" dirty="0">
                <a:latin typeface="Palatino Linotype"/>
                <a:cs typeface="Palatino Linotype"/>
              </a:rPr>
              <a:t> </a:t>
            </a:r>
            <a:r>
              <a:rPr sz="1600" i="1" dirty="0">
                <a:latin typeface="Palatino Linotype"/>
                <a:cs typeface="Palatino Linotype"/>
              </a:rPr>
              <a:t>regulation,</a:t>
            </a:r>
            <a:r>
              <a:rPr sz="1600" i="1" spc="170" dirty="0">
                <a:latin typeface="Palatino Linotype"/>
                <a:cs typeface="Palatino Linotype"/>
              </a:rPr>
              <a:t> </a:t>
            </a:r>
            <a:r>
              <a:rPr sz="1600" i="1" dirty="0">
                <a:latin typeface="Palatino Linotype"/>
                <a:cs typeface="Palatino Linotype"/>
              </a:rPr>
              <a:t>the</a:t>
            </a:r>
            <a:r>
              <a:rPr sz="1600" i="1" spc="165" dirty="0">
                <a:latin typeface="Palatino Linotype"/>
                <a:cs typeface="Palatino Linotype"/>
              </a:rPr>
              <a:t> </a:t>
            </a:r>
            <a:r>
              <a:rPr sz="1600" i="1" dirty="0">
                <a:latin typeface="Palatino Linotype"/>
                <a:cs typeface="Palatino Linotype"/>
              </a:rPr>
              <a:t>regulator</a:t>
            </a:r>
            <a:r>
              <a:rPr sz="1600" i="1" spc="165" dirty="0">
                <a:latin typeface="Palatino Linotype"/>
                <a:cs typeface="Palatino Linotype"/>
              </a:rPr>
              <a:t> </a:t>
            </a:r>
            <a:r>
              <a:rPr sz="1600" i="1" dirty="0">
                <a:latin typeface="Palatino Linotype"/>
                <a:cs typeface="Palatino Linotype"/>
              </a:rPr>
              <a:t>sets</a:t>
            </a:r>
            <a:r>
              <a:rPr sz="1600" i="1" spc="160" dirty="0">
                <a:latin typeface="Palatino Linotype"/>
                <a:cs typeface="Palatino Linotype"/>
              </a:rPr>
              <a:t> </a:t>
            </a:r>
            <a:r>
              <a:rPr sz="1600" i="1" dirty="0">
                <a:latin typeface="Palatino Linotype"/>
                <a:cs typeface="Palatino Linotype"/>
              </a:rPr>
              <a:t>an</a:t>
            </a:r>
            <a:r>
              <a:rPr sz="1600" i="1" spc="165" dirty="0">
                <a:latin typeface="Palatino Linotype"/>
                <a:cs typeface="Palatino Linotype"/>
              </a:rPr>
              <a:t> </a:t>
            </a:r>
            <a:r>
              <a:rPr sz="1600" i="1" dirty="0">
                <a:latin typeface="Palatino Linotype"/>
                <a:cs typeface="Palatino Linotype"/>
              </a:rPr>
              <a:t>emission</a:t>
            </a:r>
            <a:r>
              <a:rPr sz="1600" i="1" spc="165" dirty="0">
                <a:latin typeface="Palatino Linotype"/>
                <a:cs typeface="Palatino Linotype"/>
              </a:rPr>
              <a:t> </a:t>
            </a:r>
            <a:r>
              <a:rPr sz="1600" i="1" spc="-25" dirty="0">
                <a:latin typeface="Palatino Linotype"/>
                <a:cs typeface="Palatino Linotype"/>
              </a:rPr>
              <a:t>fee</a:t>
            </a:r>
            <a:endParaRPr sz="1600" dirty="0">
              <a:latin typeface="Palatino Linotype"/>
              <a:cs typeface="Palatino Linotype"/>
            </a:endParaRPr>
          </a:p>
          <a:p>
            <a:pPr marL="76200">
              <a:lnSpc>
                <a:spcPct val="100000"/>
              </a:lnSpc>
              <a:spcBef>
                <a:spcPts val="320"/>
              </a:spcBef>
            </a:pPr>
            <a:r>
              <a:rPr sz="1600" i="1" spc="-25" dirty="0">
                <a:latin typeface="Palatino Linotype"/>
                <a:cs typeface="Palatino Linotype"/>
              </a:rPr>
              <a:t>of</a:t>
            </a:r>
            <a:endParaRPr sz="1600" dirty="0">
              <a:latin typeface="Palatino Linotype"/>
              <a:cs typeface="Palatino Linotype"/>
            </a:endParaRPr>
          </a:p>
        </p:txBody>
      </p:sp>
      <p:sp>
        <p:nvSpPr>
          <p:cNvPr id="3" name="object 3"/>
          <p:cNvSpPr txBox="1"/>
          <p:nvPr/>
        </p:nvSpPr>
        <p:spPr>
          <a:xfrm>
            <a:off x="2618981" y="3850448"/>
            <a:ext cx="238125" cy="147320"/>
          </a:xfrm>
          <a:prstGeom prst="rect">
            <a:avLst/>
          </a:prstGeom>
        </p:spPr>
        <p:txBody>
          <a:bodyPr vert="horz" wrap="square" lIns="0" tIns="12065" rIns="0" bIns="0" rtlCol="0">
            <a:spAutoFit/>
          </a:bodyPr>
          <a:lstStyle/>
          <a:p>
            <a:pPr marL="12700">
              <a:lnSpc>
                <a:spcPct val="100000"/>
              </a:lnSpc>
              <a:spcBef>
                <a:spcPts val="95"/>
              </a:spcBef>
              <a:tabLst>
                <a:tab pos="180975" algn="l"/>
              </a:tabLst>
            </a:pPr>
            <a:r>
              <a:rPr sz="800" i="1" spc="-50" dirty="0">
                <a:latin typeface="Georgia"/>
                <a:cs typeface="Georgia"/>
              </a:rPr>
              <a:t>i</a:t>
            </a:r>
            <a:r>
              <a:rPr sz="800" i="1" dirty="0">
                <a:latin typeface="Georgia"/>
                <a:cs typeface="Georgia"/>
              </a:rPr>
              <a:t>	</a:t>
            </a:r>
            <a:r>
              <a:rPr sz="800" i="1" spc="55" dirty="0">
                <a:latin typeface="Georgia"/>
                <a:cs typeface="Georgia"/>
              </a:rPr>
              <a:t>j</a:t>
            </a:r>
            <a:endParaRPr sz="800">
              <a:latin typeface="Georgia"/>
              <a:cs typeface="Georgia"/>
            </a:endParaRPr>
          </a:p>
        </p:txBody>
      </p:sp>
      <p:sp>
        <p:nvSpPr>
          <p:cNvPr id="4" name="object 4"/>
          <p:cNvSpPr txBox="1"/>
          <p:nvPr/>
        </p:nvSpPr>
        <p:spPr>
          <a:xfrm>
            <a:off x="2450630" y="3792346"/>
            <a:ext cx="618490" cy="191770"/>
          </a:xfrm>
          <a:prstGeom prst="rect">
            <a:avLst/>
          </a:prstGeom>
        </p:spPr>
        <p:txBody>
          <a:bodyPr vert="horz" wrap="square" lIns="0" tIns="11430" rIns="0" bIns="0" rtlCol="0">
            <a:spAutoFit/>
          </a:bodyPr>
          <a:lstStyle/>
          <a:p>
            <a:pPr marL="12700">
              <a:lnSpc>
                <a:spcPct val="100000"/>
              </a:lnSpc>
              <a:spcBef>
                <a:spcPts val="90"/>
              </a:spcBef>
            </a:pPr>
            <a:r>
              <a:rPr sz="1100" i="1" dirty="0">
                <a:latin typeface="Georgia"/>
                <a:cs typeface="Georgia"/>
              </a:rPr>
              <a:t>t</a:t>
            </a:r>
            <a:r>
              <a:rPr sz="1100" dirty="0">
                <a:latin typeface="Georgia"/>
                <a:cs typeface="Georgia"/>
              </a:rPr>
              <a:t>(</a:t>
            </a:r>
            <a:r>
              <a:rPr sz="1100" i="1" dirty="0">
                <a:latin typeface="Georgia"/>
                <a:cs typeface="Georgia"/>
              </a:rPr>
              <a:t>z</a:t>
            </a:r>
            <a:r>
              <a:rPr sz="1100" i="1" spc="85" dirty="0">
                <a:latin typeface="Georgia"/>
                <a:cs typeface="Georgia"/>
              </a:rPr>
              <a:t> </a:t>
            </a:r>
            <a:r>
              <a:rPr sz="1100" i="1" dirty="0">
                <a:latin typeface="Georgia"/>
                <a:cs typeface="Georgia"/>
              </a:rPr>
              <a:t>,</a:t>
            </a:r>
            <a:r>
              <a:rPr sz="1100" i="1" spc="-80" dirty="0">
                <a:latin typeface="Georgia"/>
                <a:cs typeface="Georgia"/>
              </a:rPr>
              <a:t> </a:t>
            </a:r>
            <a:r>
              <a:rPr sz="1100" i="1" dirty="0">
                <a:latin typeface="Georgia"/>
                <a:cs typeface="Georgia"/>
              </a:rPr>
              <a:t>z</a:t>
            </a:r>
            <a:r>
              <a:rPr sz="1100" i="1" spc="195" dirty="0">
                <a:latin typeface="Georgia"/>
                <a:cs typeface="Georgia"/>
              </a:rPr>
              <a:t> </a:t>
            </a:r>
            <a:r>
              <a:rPr sz="1100" dirty="0">
                <a:latin typeface="Georgia"/>
                <a:cs typeface="Georgia"/>
              </a:rPr>
              <a:t>)</a:t>
            </a:r>
            <a:r>
              <a:rPr sz="1100" spc="50" dirty="0">
                <a:latin typeface="Georgia"/>
                <a:cs typeface="Georgia"/>
              </a:rPr>
              <a:t> </a:t>
            </a:r>
            <a:r>
              <a:rPr sz="1100" spc="80" dirty="0">
                <a:latin typeface="Georgia"/>
                <a:cs typeface="Georgia"/>
              </a:rPr>
              <a:t>=</a:t>
            </a:r>
            <a:endParaRPr sz="1100" dirty="0">
              <a:latin typeface="Georgia"/>
              <a:cs typeface="Georgia"/>
            </a:endParaRPr>
          </a:p>
        </p:txBody>
      </p:sp>
      <p:sp>
        <p:nvSpPr>
          <p:cNvPr id="5" name="object 5"/>
          <p:cNvSpPr txBox="1"/>
          <p:nvPr/>
        </p:nvSpPr>
        <p:spPr>
          <a:xfrm>
            <a:off x="4856454" y="3755960"/>
            <a:ext cx="346075" cy="147320"/>
          </a:xfrm>
          <a:prstGeom prst="rect">
            <a:avLst/>
          </a:prstGeom>
        </p:spPr>
        <p:txBody>
          <a:bodyPr vert="horz" wrap="square" lIns="0" tIns="12065" rIns="0" bIns="0" rtlCol="0">
            <a:spAutoFit/>
          </a:bodyPr>
          <a:lstStyle/>
          <a:p>
            <a:pPr marL="12700">
              <a:lnSpc>
                <a:spcPct val="100000"/>
              </a:lnSpc>
              <a:spcBef>
                <a:spcPts val="95"/>
              </a:spcBef>
              <a:tabLst>
                <a:tab pos="288925" algn="l"/>
              </a:tabLst>
            </a:pPr>
            <a:r>
              <a:rPr sz="800" i="1" u="sng" dirty="0">
                <a:uFill>
                  <a:solidFill>
                    <a:srgbClr val="000000"/>
                  </a:solidFill>
                </a:uFill>
                <a:latin typeface="Georgia"/>
                <a:cs typeface="Georgia"/>
              </a:rPr>
              <a:t>i </a:t>
            </a:r>
            <a:r>
              <a:rPr sz="800" i="1" dirty="0">
                <a:latin typeface="Georgia"/>
                <a:cs typeface="Georgia"/>
              </a:rPr>
              <a:t>	</a:t>
            </a:r>
            <a:r>
              <a:rPr sz="800" i="1" u="sng" spc="45" dirty="0">
                <a:uFill>
                  <a:solidFill>
                    <a:srgbClr val="000000"/>
                  </a:solidFill>
                </a:uFill>
                <a:latin typeface="Georgia"/>
                <a:cs typeface="Georgia"/>
              </a:rPr>
              <a:t>j</a:t>
            </a:r>
            <a:endParaRPr sz="800">
              <a:latin typeface="Georgia"/>
              <a:cs typeface="Georgia"/>
            </a:endParaRPr>
          </a:p>
        </p:txBody>
      </p:sp>
      <p:sp>
        <p:nvSpPr>
          <p:cNvPr id="6" name="object 6"/>
          <p:cNvSpPr txBox="1"/>
          <p:nvPr/>
        </p:nvSpPr>
        <p:spPr>
          <a:xfrm>
            <a:off x="3097364" y="3697845"/>
            <a:ext cx="2171065" cy="191770"/>
          </a:xfrm>
          <a:prstGeom prst="rect">
            <a:avLst/>
          </a:prstGeom>
        </p:spPr>
        <p:txBody>
          <a:bodyPr vert="horz" wrap="square" lIns="0" tIns="11430" rIns="0" bIns="0" rtlCol="0">
            <a:spAutoFit/>
          </a:bodyPr>
          <a:lstStyle/>
          <a:p>
            <a:pPr marL="12700">
              <a:lnSpc>
                <a:spcPct val="100000"/>
              </a:lnSpc>
              <a:spcBef>
                <a:spcPts val="90"/>
              </a:spcBef>
            </a:pPr>
            <a:r>
              <a:rPr sz="1100" u="sng" spc="-45" dirty="0">
                <a:uFill>
                  <a:solidFill>
                    <a:srgbClr val="000000"/>
                  </a:solidFill>
                </a:uFill>
                <a:latin typeface="Georgia"/>
                <a:cs typeface="Georgia"/>
              </a:rPr>
              <a:t>2(</a:t>
            </a:r>
            <a:r>
              <a:rPr sz="1100" i="1" u="sng" spc="-45" dirty="0">
                <a:uFill>
                  <a:solidFill>
                    <a:srgbClr val="000000"/>
                  </a:solidFill>
                </a:uFill>
                <a:latin typeface="Georgia"/>
                <a:cs typeface="Georgia"/>
              </a:rPr>
              <a:t>a</a:t>
            </a:r>
            <a:r>
              <a:rPr sz="1100" i="1" u="sng" spc="-15" dirty="0">
                <a:uFill>
                  <a:solidFill>
                    <a:srgbClr val="000000"/>
                  </a:solidFill>
                </a:uFill>
                <a:latin typeface="Georgia"/>
                <a:cs typeface="Georgia"/>
              </a:rPr>
              <a:t> </a:t>
            </a:r>
            <a:r>
              <a:rPr sz="1100" i="1" u="sng" spc="-50" dirty="0">
                <a:uFill>
                  <a:solidFill>
                    <a:srgbClr val="000000"/>
                  </a:solidFill>
                </a:uFill>
                <a:latin typeface="Meiryo UI"/>
                <a:cs typeface="Meiryo UI"/>
              </a:rPr>
              <a:t>−</a:t>
            </a:r>
            <a:r>
              <a:rPr sz="1100" i="1" u="sng" spc="-120" dirty="0">
                <a:uFill>
                  <a:solidFill>
                    <a:srgbClr val="000000"/>
                  </a:solidFill>
                </a:uFill>
                <a:latin typeface="Meiryo UI"/>
                <a:cs typeface="Meiryo UI"/>
              </a:rPr>
              <a:t> </a:t>
            </a:r>
            <a:r>
              <a:rPr sz="1100" i="1" u="sng" spc="-20" dirty="0">
                <a:uFill>
                  <a:solidFill>
                    <a:srgbClr val="000000"/>
                  </a:solidFill>
                </a:uFill>
                <a:latin typeface="Georgia"/>
                <a:cs typeface="Georgia"/>
              </a:rPr>
              <a:t>c</a:t>
            </a:r>
            <a:r>
              <a:rPr sz="1100" u="sng" spc="-20" dirty="0">
                <a:uFill>
                  <a:solidFill>
                    <a:srgbClr val="000000"/>
                  </a:solidFill>
                </a:uFill>
                <a:latin typeface="Georgia"/>
                <a:cs typeface="Georgia"/>
              </a:rPr>
              <a:t>)(</a:t>
            </a:r>
            <a:r>
              <a:rPr sz="1100" i="1" u="sng" spc="-20" dirty="0">
                <a:uFill>
                  <a:solidFill>
                    <a:srgbClr val="000000"/>
                  </a:solidFill>
                </a:uFill>
                <a:latin typeface="Georgia"/>
                <a:cs typeface="Georgia"/>
              </a:rPr>
              <a:t>d</a:t>
            </a:r>
            <a:r>
              <a:rPr sz="1100" i="1" u="sng" spc="-10" dirty="0">
                <a:uFill>
                  <a:solidFill>
                    <a:srgbClr val="000000"/>
                  </a:solidFill>
                </a:uFill>
                <a:latin typeface="Georgia"/>
                <a:cs typeface="Georgia"/>
              </a:rPr>
              <a:t> </a:t>
            </a:r>
            <a:r>
              <a:rPr sz="1100" i="1" u="sng" spc="-50" dirty="0">
                <a:uFill>
                  <a:solidFill>
                    <a:srgbClr val="000000"/>
                  </a:solidFill>
                </a:uFill>
                <a:latin typeface="Meiryo UI"/>
                <a:cs typeface="Meiryo UI"/>
              </a:rPr>
              <a:t>−</a:t>
            </a:r>
            <a:r>
              <a:rPr sz="1100" i="1" u="sng" spc="-120" dirty="0">
                <a:uFill>
                  <a:solidFill>
                    <a:srgbClr val="000000"/>
                  </a:solidFill>
                </a:uFill>
                <a:latin typeface="Meiryo UI"/>
                <a:cs typeface="Meiryo UI"/>
              </a:rPr>
              <a:t> </a:t>
            </a:r>
            <a:r>
              <a:rPr sz="1100" u="sng" dirty="0">
                <a:uFill>
                  <a:solidFill>
                    <a:srgbClr val="000000"/>
                  </a:solidFill>
                </a:uFill>
                <a:latin typeface="Georgia"/>
                <a:cs typeface="Georgia"/>
              </a:rPr>
              <a:t>1)</a:t>
            </a:r>
            <a:r>
              <a:rPr sz="1100" u="sng" spc="-10" dirty="0">
                <a:uFill>
                  <a:solidFill>
                    <a:srgbClr val="000000"/>
                  </a:solidFill>
                </a:uFill>
                <a:latin typeface="Georgia"/>
                <a:cs typeface="Georgia"/>
              </a:rPr>
              <a:t> </a:t>
            </a:r>
            <a:r>
              <a:rPr sz="1100" i="1" u="sng" spc="-50" dirty="0">
                <a:uFill>
                  <a:solidFill>
                    <a:srgbClr val="000000"/>
                  </a:solidFill>
                </a:uFill>
                <a:latin typeface="Meiryo UI"/>
                <a:cs typeface="Meiryo UI"/>
              </a:rPr>
              <a:t>−</a:t>
            </a:r>
            <a:r>
              <a:rPr sz="1100" i="1" u="sng" spc="-120" dirty="0">
                <a:uFill>
                  <a:solidFill>
                    <a:srgbClr val="000000"/>
                  </a:solidFill>
                </a:uFill>
                <a:latin typeface="Meiryo UI"/>
                <a:cs typeface="Meiryo UI"/>
              </a:rPr>
              <a:t> </a:t>
            </a:r>
            <a:r>
              <a:rPr sz="1100" u="sng" spc="-10" dirty="0">
                <a:uFill>
                  <a:solidFill>
                    <a:srgbClr val="000000"/>
                  </a:solidFill>
                </a:uFill>
                <a:latin typeface="Georgia"/>
                <a:cs typeface="Georgia"/>
              </a:rPr>
              <a:t>3</a:t>
            </a:r>
            <a:r>
              <a:rPr sz="1100" i="1" u="sng" spc="-10" dirty="0">
                <a:uFill>
                  <a:solidFill>
                    <a:srgbClr val="000000"/>
                  </a:solidFill>
                </a:uFill>
                <a:latin typeface="Georgia"/>
                <a:cs typeface="Georgia"/>
              </a:rPr>
              <a:t>d</a:t>
            </a:r>
            <a:r>
              <a:rPr sz="1100" u="sng" spc="-10" dirty="0">
                <a:uFill>
                  <a:solidFill>
                    <a:srgbClr val="000000"/>
                  </a:solidFill>
                </a:uFill>
                <a:latin typeface="Georgia"/>
                <a:cs typeface="Georgia"/>
              </a:rPr>
              <a:t>(1 </a:t>
            </a:r>
            <a:r>
              <a:rPr sz="1100" u="sng" spc="130" dirty="0">
                <a:uFill>
                  <a:solidFill>
                    <a:srgbClr val="000000"/>
                  </a:solidFill>
                </a:uFill>
                <a:latin typeface="Georgia"/>
                <a:cs typeface="Georgia"/>
              </a:rPr>
              <a:t>+</a:t>
            </a:r>
            <a:r>
              <a:rPr sz="1100" u="sng" spc="-15" dirty="0">
                <a:uFill>
                  <a:solidFill>
                    <a:srgbClr val="000000"/>
                  </a:solidFill>
                </a:uFill>
                <a:latin typeface="Georgia"/>
                <a:cs typeface="Georgia"/>
              </a:rPr>
              <a:t> </a:t>
            </a:r>
            <a:r>
              <a:rPr sz="1100" i="1" u="sng" dirty="0">
                <a:uFill>
                  <a:solidFill>
                    <a:srgbClr val="000000"/>
                  </a:solidFill>
                </a:uFill>
                <a:latin typeface="Georgia"/>
                <a:cs typeface="Georgia"/>
              </a:rPr>
              <a:t>β</a:t>
            </a:r>
            <a:r>
              <a:rPr sz="1100" u="sng" dirty="0">
                <a:uFill>
                  <a:solidFill>
                    <a:srgbClr val="000000"/>
                  </a:solidFill>
                </a:uFill>
                <a:latin typeface="Georgia"/>
                <a:cs typeface="Georgia"/>
              </a:rPr>
              <a:t>)(</a:t>
            </a:r>
            <a:r>
              <a:rPr sz="1100" i="1" u="sng" dirty="0">
                <a:uFill>
                  <a:solidFill>
                    <a:srgbClr val="000000"/>
                  </a:solidFill>
                </a:uFill>
                <a:latin typeface="Georgia"/>
                <a:cs typeface="Georgia"/>
              </a:rPr>
              <a:t>z</a:t>
            </a:r>
            <a:r>
              <a:rPr sz="1100" i="1" spc="350" dirty="0">
                <a:latin typeface="Georgia"/>
                <a:cs typeface="Georgia"/>
              </a:rPr>
              <a:t> </a:t>
            </a:r>
            <a:r>
              <a:rPr sz="1100" u="sng" spc="130" dirty="0">
                <a:uFill>
                  <a:solidFill>
                    <a:srgbClr val="000000"/>
                  </a:solidFill>
                </a:uFill>
                <a:latin typeface="Georgia"/>
                <a:cs typeface="Georgia"/>
              </a:rPr>
              <a:t>+</a:t>
            </a:r>
            <a:r>
              <a:rPr sz="1100" u="sng" spc="-10" dirty="0">
                <a:uFill>
                  <a:solidFill>
                    <a:srgbClr val="000000"/>
                  </a:solidFill>
                </a:uFill>
                <a:latin typeface="Georgia"/>
                <a:cs typeface="Georgia"/>
              </a:rPr>
              <a:t> </a:t>
            </a:r>
            <a:r>
              <a:rPr sz="1100" i="1" u="sng" dirty="0">
                <a:uFill>
                  <a:solidFill>
                    <a:srgbClr val="000000"/>
                  </a:solidFill>
                </a:uFill>
                <a:latin typeface="Georgia"/>
                <a:cs typeface="Georgia"/>
              </a:rPr>
              <a:t>z</a:t>
            </a:r>
            <a:r>
              <a:rPr sz="1100" i="1" spc="200" dirty="0">
                <a:latin typeface="Georgia"/>
                <a:cs typeface="Georgia"/>
              </a:rPr>
              <a:t> </a:t>
            </a:r>
            <a:r>
              <a:rPr sz="1100" u="sng" spc="-50" dirty="0">
                <a:uFill>
                  <a:solidFill>
                    <a:srgbClr val="000000"/>
                  </a:solidFill>
                </a:uFill>
                <a:latin typeface="Georgia"/>
                <a:cs typeface="Georgia"/>
              </a:rPr>
              <a:t>)</a:t>
            </a:r>
            <a:endParaRPr sz="1100" dirty="0">
              <a:latin typeface="Georgia"/>
              <a:cs typeface="Georgia"/>
            </a:endParaRPr>
          </a:p>
        </p:txBody>
      </p:sp>
      <p:sp>
        <p:nvSpPr>
          <p:cNvPr id="7" name="object 7"/>
          <p:cNvSpPr txBox="1"/>
          <p:nvPr/>
        </p:nvSpPr>
        <p:spPr>
          <a:xfrm>
            <a:off x="3926154" y="3887380"/>
            <a:ext cx="513080" cy="191770"/>
          </a:xfrm>
          <a:prstGeom prst="rect">
            <a:avLst/>
          </a:prstGeom>
        </p:spPr>
        <p:txBody>
          <a:bodyPr vert="horz" wrap="square" lIns="0" tIns="11430" rIns="0" bIns="0" rtlCol="0">
            <a:spAutoFit/>
          </a:bodyPr>
          <a:lstStyle/>
          <a:p>
            <a:pPr marL="12700">
              <a:lnSpc>
                <a:spcPct val="100000"/>
              </a:lnSpc>
              <a:spcBef>
                <a:spcPts val="90"/>
              </a:spcBef>
            </a:pPr>
            <a:r>
              <a:rPr sz="1100" spc="-50" dirty="0">
                <a:latin typeface="Georgia"/>
                <a:cs typeface="Georgia"/>
              </a:rPr>
              <a:t>2(</a:t>
            </a:r>
            <a:r>
              <a:rPr sz="1100" i="1" spc="-50" dirty="0">
                <a:latin typeface="Georgia"/>
                <a:cs typeface="Georgia"/>
              </a:rPr>
              <a:t>d</a:t>
            </a:r>
            <a:r>
              <a:rPr sz="1100" i="1" spc="-15" dirty="0">
                <a:latin typeface="Georgia"/>
                <a:cs typeface="Georgia"/>
              </a:rPr>
              <a:t> </a:t>
            </a:r>
            <a:r>
              <a:rPr sz="1100" spc="130" dirty="0">
                <a:latin typeface="Georgia"/>
                <a:cs typeface="Georgia"/>
              </a:rPr>
              <a:t>+</a:t>
            </a:r>
            <a:r>
              <a:rPr sz="1100" spc="-15" dirty="0">
                <a:latin typeface="Georgia"/>
                <a:cs typeface="Georgia"/>
              </a:rPr>
              <a:t> </a:t>
            </a:r>
            <a:r>
              <a:rPr sz="1100" spc="-25" dirty="0">
                <a:latin typeface="Georgia"/>
                <a:cs typeface="Georgia"/>
              </a:rPr>
              <a:t>2)</a:t>
            </a:r>
            <a:endParaRPr sz="1100">
              <a:latin typeface="Georgia"/>
              <a:cs typeface="Georgia"/>
            </a:endParaRPr>
          </a:p>
        </p:txBody>
      </p:sp>
      <p:sp>
        <p:nvSpPr>
          <p:cNvPr id="8" name="object 8"/>
          <p:cNvSpPr txBox="1"/>
          <p:nvPr/>
        </p:nvSpPr>
        <p:spPr>
          <a:xfrm>
            <a:off x="5257876" y="3792346"/>
            <a:ext cx="64135" cy="191770"/>
          </a:xfrm>
          <a:prstGeom prst="rect">
            <a:avLst/>
          </a:prstGeom>
        </p:spPr>
        <p:txBody>
          <a:bodyPr vert="horz" wrap="square" lIns="0" tIns="11430" rIns="0" bIns="0" rtlCol="0">
            <a:spAutoFit/>
          </a:bodyPr>
          <a:lstStyle/>
          <a:p>
            <a:pPr marL="12700">
              <a:lnSpc>
                <a:spcPct val="100000"/>
              </a:lnSpc>
              <a:spcBef>
                <a:spcPts val="90"/>
              </a:spcBef>
            </a:pPr>
            <a:r>
              <a:rPr sz="1100" i="1" spc="5" dirty="0">
                <a:latin typeface="Georgia"/>
                <a:cs typeface="Georgia"/>
              </a:rPr>
              <a:t>,</a:t>
            </a:r>
            <a:endParaRPr sz="1100">
              <a:latin typeface="Georgia"/>
              <a:cs typeface="Georgia"/>
            </a:endParaRPr>
          </a:p>
        </p:txBody>
      </p:sp>
      <p:sp>
        <p:nvSpPr>
          <p:cNvPr id="9" name="object 9"/>
          <p:cNvSpPr txBox="1"/>
          <p:nvPr/>
        </p:nvSpPr>
        <p:spPr>
          <a:xfrm>
            <a:off x="901700" y="4083670"/>
            <a:ext cx="6516332" cy="257763"/>
          </a:xfrm>
          <a:prstGeom prst="rect">
            <a:avLst/>
          </a:prstGeom>
        </p:spPr>
        <p:txBody>
          <a:bodyPr vert="horz" wrap="square" lIns="0" tIns="11430" rIns="0" bIns="0" rtlCol="0">
            <a:spAutoFit/>
          </a:bodyPr>
          <a:lstStyle/>
          <a:p>
            <a:pPr marL="12700">
              <a:lnSpc>
                <a:spcPct val="100000"/>
              </a:lnSpc>
              <a:spcBef>
                <a:spcPts val="90"/>
              </a:spcBef>
            </a:pPr>
            <a:r>
              <a:rPr sz="1600" i="1" dirty="0">
                <a:latin typeface="Palatino Linotype"/>
                <a:cs typeface="Palatino Linotype"/>
              </a:rPr>
              <a:t>and</a:t>
            </a:r>
            <a:r>
              <a:rPr sz="1600" i="1" spc="200" dirty="0">
                <a:latin typeface="Palatino Linotype"/>
                <a:cs typeface="Palatino Linotype"/>
              </a:rPr>
              <a:t> </a:t>
            </a:r>
            <a:r>
              <a:rPr sz="1600" i="1" dirty="0">
                <a:latin typeface="Palatino Linotype"/>
                <a:cs typeface="Palatino Linotype"/>
              </a:rPr>
              <a:t>in</a:t>
            </a:r>
            <a:r>
              <a:rPr sz="1600" i="1" spc="204" dirty="0">
                <a:latin typeface="Palatino Linotype"/>
                <a:cs typeface="Palatino Linotype"/>
              </a:rPr>
              <a:t> </a:t>
            </a:r>
            <a:r>
              <a:rPr sz="1600" i="1" dirty="0">
                <a:latin typeface="Palatino Linotype"/>
                <a:cs typeface="Palatino Linotype"/>
              </a:rPr>
              <a:t>the</a:t>
            </a:r>
            <a:r>
              <a:rPr sz="1600" i="1" spc="195" dirty="0">
                <a:latin typeface="Palatino Linotype"/>
                <a:cs typeface="Palatino Linotype"/>
              </a:rPr>
              <a:t> </a:t>
            </a:r>
            <a:r>
              <a:rPr sz="1600" i="1" dirty="0">
                <a:latin typeface="Palatino Linotype"/>
                <a:cs typeface="Palatino Linotype"/>
              </a:rPr>
              <a:t>case</a:t>
            </a:r>
            <a:r>
              <a:rPr sz="1600" i="1" spc="204" dirty="0">
                <a:latin typeface="Palatino Linotype"/>
                <a:cs typeface="Palatino Linotype"/>
              </a:rPr>
              <a:t> </a:t>
            </a:r>
            <a:r>
              <a:rPr sz="1600" i="1" dirty="0">
                <a:latin typeface="Palatino Linotype"/>
                <a:cs typeface="Palatino Linotype"/>
              </a:rPr>
              <a:t>of</a:t>
            </a:r>
            <a:r>
              <a:rPr sz="1600" i="1" spc="200" dirty="0">
                <a:latin typeface="Palatino Linotype"/>
                <a:cs typeface="Palatino Linotype"/>
              </a:rPr>
              <a:t> </a:t>
            </a:r>
            <a:r>
              <a:rPr sz="1600" i="1" spc="-10" dirty="0">
                <a:latin typeface="Palatino Linotype"/>
                <a:cs typeface="Palatino Linotype"/>
              </a:rPr>
              <a:t>type-</a:t>
            </a:r>
            <a:r>
              <a:rPr sz="1600" i="1" dirty="0">
                <a:latin typeface="Palatino Linotype"/>
                <a:cs typeface="Palatino Linotype"/>
              </a:rPr>
              <a:t>dependent</a:t>
            </a:r>
            <a:r>
              <a:rPr sz="1600" i="1" spc="200" dirty="0">
                <a:latin typeface="Palatino Linotype"/>
                <a:cs typeface="Palatino Linotype"/>
              </a:rPr>
              <a:t> </a:t>
            </a:r>
            <a:r>
              <a:rPr sz="1600" i="1" dirty="0">
                <a:latin typeface="Palatino Linotype"/>
                <a:cs typeface="Palatino Linotype"/>
              </a:rPr>
              <a:t>regulation,</a:t>
            </a:r>
            <a:r>
              <a:rPr sz="1600" i="1" spc="200" dirty="0">
                <a:latin typeface="Palatino Linotype"/>
                <a:cs typeface="Palatino Linotype"/>
              </a:rPr>
              <a:t> </a:t>
            </a:r>
            <a:r>
              <a:rPr sz="1600" i="1" spc="65" dirty="0">
                <a:latin typeface="Palatino Linotype"/>
                <a:cs typeface="Palatino Linotype"/>
              </a:rPr>
              <a:t>a</a:t>
            </a:r>
            <a:r>
              <a:rPr sz="1600" i="1" spc="204" dirty="0">
                <a:latin typeface="Palatino Linotype"/>
                <a:cs typeface="Palatino Linotype"/>
              </a:rPr>
              <a:t> </a:t>
            </a:r>
            <a:r>
              <a:rPr sz="1600" i="1" dirty="0">
                <a:latin typeface="Palatino Linotype"/>
                <a:cs typeface="Palatino Linotype"/>
              </a:rPr>
              <a:t>fee</a:t>
            </a:r>
            <a:r>
              <a:rPr sz="1600" i="1" spc="204" dirty="0">
                <a:latin typeface="Palatino Linotype"/>
                <a:cs typeface="Palatino Linotype"/>
              </a:rPr>
              <a:t> </a:t>
            </a:r>
            <a:r>
              <a:rPr sz="1600" i="1" spc="-25" dirty="0">
                <a:latin typeface="Palatino Linotype"/>
                <a:cs typeface="Palatino Linotype"/>
              </a:rPr>
              <a:t>of</a:t>
            </a:r>
            <a:endParaRPr sz="1600" dirty="0">
              <a:latin typeface="Palatino Linotype"/>
              <a:cs typeface="Palatino Linotype"/>
            </a:endParaRPr>
          </a:p>
        </p:txBody>
      </p:sp>
      <p:sp>
        <p:nvSpPr>
          <p:cNvPr id="10" name="object 10"/>
          <p:cNvSpPr txBox="1"/>
          <p:nvPr/>
        </p:nvSpPr>
        <p:spPr>
          <a:xfrm>
            <a:off x="1743227" y="4594897"/>
            <a:ext cx="399415" cy="147320"/>
          </a:xfrm>
          <a:prstGeom prst="rect">
            <a:avLst/>
          </a:prstGeom>
        </p:spPr>
        <p:txBody>
          <a:bodyPr vert="horz" wrap="square" lIns="0" tIns="12065" rIns="0" bIns="0" rtlCol="0">
            <a:spAutoFit/>
          </a:bodyPr>
          <a:lstStyle/>
          <a:p>
            <a:pPr marL="12700">
              <a:lnSpc>
                <a:spcPct val="100000"/>
              </a:lnSpc>
              <a:spcBef>
                <a:spcPts val="95"/>
              </a:spcBef>
              <a:tabLst>
                <a:tab pos="342265" algn="l"/>
              </a:tabLst>
            </a:pPr>
            <a:r>
              <a:rPr sz="800" i="1" dirty="0">
                <a:latin typeface="Georgia"/>
                <a:cs typeface="Georgia"/>
              </a:rPr>
              <a:t>i</a:t>
            </a:r>
            <a:r>
              <a:rPr sz="800" i="1" spc="315" dirty="0">
                <a:latin typeface="Georgia"/>
                <a:cs typeface="Georgia"/>
              </a:rPr>
              <a:t>  </a:t>
            </a:r>
            <a:r>
              <a:rPr sz="800" i="1" spc="-50" dirty="0">
                <a:latin typeface="Georgia"/>
                <a:cs typeface="Georgia"/>
              </a:rPr>
              <a:t>i</a:t>
            </a:r>
            <a:r>
              <a:rPr sz="800" i="1" dirty="0">
                <a:latin typeface="Georgia"/>
                <a:cs typeface="Georgia"/>
              </a:rPr>
              <a:t>	</a:t>
            </a:r>
            <a:r>
              <a:rPr sz="800" i="1" spc="55" dirty="0">
                <a:latin typeface="Georgia"/>
                <a:cs typeface="Georgia"/>
              </a:rPr>
              <a:t>j</a:t>
            </a:r>
            <a:endParaRPr sz="800">
              <a:latin typeface="Georgia"/>
              <a:cs typeface="Georgia"/>
            </a:endParaRPr>
          </a:p>
        </p:txBody>
      </p:sp>
      <p:sp>
        <p:nvSpPr>
          <p:cNvPr id="11" name="object 11"/>
          <p:cNvSpPr txBox="1"/>
          <p:nvPr/>
        </p:nvSpPr>
        <p:spPr>
          <a:xfrm>
            <a:off x="1693189" y="4536794"/>
            <a:ext cx="661670" cy="191770"/>
          </a:xfrm>
          <a:prstGeom prst="rect">
            <a:avLst/>
          </a:prstGeom>
        </p:spPr>
        <p:txBody>
          <a:bodyPr vert="horz" wrap="square" lIns="0" tIns="11430" rIns="0" bIns="0" rtlCol="0">
            <a:spAutoFit/>
          </a:bodyPr>
          <a:lstStyle/>
          <a:p>
            <a:pPr marL="12700">
              <a:lnSpc>
                <a:spcPct val="100000"/>
              </a:lnSpc>
              <a:spcBef>
                <a:spcPts val="90"/>
              </a:spcBef>
            </a:pPr>
            <a:r>
              <a:rPr sz="1100" i="1" dirty="0">
                <a:latin typeface="Georgia"/>
                <a:cs typeface="Georgia"/>
              </a:rPr>
              <a:t>t</a:t>
            </a:r>
            <a:r>
              <a:rPr sz="1100" i="1" spc="80" dirty="0">
                <a:latin typeface="Georgia"/>
                <a:cs typeface="Georgia"/>
              </a:rPr>
              <a:t> </a:t>
            </a:r>
            <a:r>
              <a:rPr sz="1100" dirty="0">
                <a:latin typeface="Georgia"/>
                <a:cs typeface="Georgia"/>
              </a:rPr>
              <a:t>(</a:t>
            </a:r>
            <a:r>
              <a:rPr sz="1100" i="1" dirty="0">
                <a:latin typeface="Georgia"/>
                <a:cs typeface="Georgia"/>
              </a:rPr>
              <a:t>z</a:t>
            </a:r>
            <a:r>
              <a:rPr sz="1100" i="1" spc="85" dirty="0">
                <a:latin typeface="Georgia"/>
                <a:cs typeface="Georgia"/>
              </a:rPr>
              <a:t> </a:t>
            </a:r>
            <a:r>
              <a:rPr sz="1100" i="1" dirty="0">
                <a:latin typeface="Georgia"/>
                <a:cs typeface="Georgia"/>
              </a:rPr>
              <a:t>,</a:t>
            </a:r>
            <a:r>
              <a:rPr sz="1100" i="1" spc="-80" dirty="0">
                <a:latin typeface="Georgia"/>
                <a:cs typeface="Georgia"/>
              </a:rPr>
              <a:t> </a:t>
            </a:r>
            <a:r>
              <a:rPr sz="1100" i="1" dirty="0">
                <a:latin typeface="Georgia"/>
                <a:cs typeface="Georgia"/>
              </a:rPr>
              <a:t>z</a:t>
            </a:r>
            <a:r>
              <a:rPr sz="1100" i="1" spc="185" dirty="0">
                <a:latin typeface="Georgia"/>
                <a:cs typeface="Georgia"/>
              </a:rPr>
              <a:t> </a:t>
            </a:r>
            <a:r>
              <a:rPr sz="1100" dirty="0">
                <a:latin typeface="Georgia"/>
                <a:cs typeface="Georgia"/>
              </a:rPr>
              <a:t>)</a:t>
            </a:r>
            <a:r>
              <a:rPr sz="1100" spc="50" dirty="0">
                <a:latin typeface="Georgia"/>
                <a:cs typeface="Georgia"/>
              </a:rPr>
              <a:t> </a:t>
            </a:r>
            <a:r>
              <a:rPr sz="1100" spc="80" dirty="0">
                <a:latin typeface="Georgia"/>
                <a:cs typeface="Georgia"/>
              </a:rPr>
              <a:t>=</a:t>
            </a:r>
            <a:endParaRPr sz="1100" dirty="0">
              <a:latin typeface="Georgia"/>
              <a:cs typeface="Georgia"/>
            </a:endParaRPr>
          </a:p>
        </p:txBody>
      </p:sp>
      <p:sp>
        <p:nvSpPr>
          <p:cNvPr id="12" name="object 12"/>
          <p:cNvSpPr txBox="1"/>
          <p:nvPr/>
        </p:nvSpPr>
        <p:spPr>
          <a:xfrm>
            <a:off x="2357462" y="4442293"/>
            <a:ext cx="3731895" cy="191770"/>
          </a:xfrm>
          <a:prstGeom prst="rect">
            <a:avLst/>
          </a:prstGeom>
        </p:spPr>
        <p:txBody>
          <a:bodyPr vert="horz" wrap="square" lIns="0" tIns="11430" rIns="0" bIns="0" rtlCol="0">
            <a:spAutoFit/>
          </a:bodyPr>
          <a:lstStyle/>
          <a:p>
            <a:pPr marL="38100">
              <a:lnSpc>
                <a:spcPct val="100000"/>
              </a:lnSpc>
              <a:spcBef>
                <a:spcPts val="90"/>
              </a:spcBef>
            </a:pPr>
            <a:r>
              <a:rPr sz="1100" u="sng" spc="-10" dirty="0">
                <a:uFill>
                  <a:solidFill>
                    <a:srgbClr val="000000"/>
                  </a:solidFill>
                </a:uFill>
                <a:latin typeface="Georgia"/>
                <a:cs typeface="Georgia"/>
              </a:rPr>
              <a:t>(</a:t>
            </a:r>
            <a:r>
              <a:rPr sz="1100" i="1" u="sng" spc="-10" dirty="0">
                <a:uFill>
                  <a:solidFill>
                    <a:srgbClr val="000000"/>
                  </a:solidFill>
                </a:uFill>
                <a:latin typeface="Georgia"/>
                <a:cs typeface="Georgia"/>
              </a:rPr>
              <a:t>a</a:t>
            </a:r>
            <a:r>
              <a:rPr sz="1100" i="1" u="sng" spc="-20" dirty="0">
                <a:uFill>
                  <a:solidFill>
                    <a:srgbClr val="000000"/>
                  </a:solidFill>
                </a:uFill>
                <a:latin typeface="Georgia"/>
                <a:cs typeface="Georgia"/>
              </a:rPr>
              <a:t> </a:t>
            </a:r>
            <a:r>
              <a:rPr sz="1100" i="1" u="sng" spc="-50" dirty="0">
                <a:uFill>
                  <a:solidFill>
                    <a:srgbClr val="000000"/>
                  </a:solidFill>
                </a:uFill>
                <a:latin typeface="Meiryo UI"/>
                <a:cs typeface="Meiryo UI"/>
              </a:rPr>
              <a:t>−</a:t>
            </a:r>
            <a:r>
              <a:rPr sz="1100" i="1" u="sng" spc="-130" dirty="0">
                <a:uFill>
                  <a:solidFill>
                    <a:srgbClr val="000000"/>
                  </a:solidFill>
                </a:uFill>
                <a:latin typeface="Meiryo UI"/>
                <a:cs typeface="Meiryo UI"/>
              </a:rPr>
              <a:t> </a:t>
            </a:r>
            <a:r>
              <a:rPr sz="1100" i="1" u="sng" spc="-20" dirty="0">
                <a:uFill>
                  <a:solidFill>
                    <a:srgbClr val="000000"/>
                  </a:solidFill>
                </a:uFill>
                <a:latin typeface="Georgia"/>
                <a:cs typeface="Georgia"/>
              </a:rPr>
              <a:t>c</a:t>
            </a:r>
            <a:r>
              <a:rPr sz="1100" u="sng" spc="-20" dirty="0">
                <a:uFill>
                  <a:solidFill>
                    <a:srgbClr val="000000"/>
                  </a:solidFill>
                </a:uFill>
                <a:latin typeface="Georgia"/>
                <a:cs typeface="Georgia"/>
              </a:rPr>
              <a:t>)(</a:t>
            </a:r>
            <a:r>
              <a:rPr sz="1100" i="1" u="sng" spc="-20" dirty="0">
                <a:uFill>
                  <a:solidFill>
                    <a:srgbClr val="000000"/>
                  </a:solidFill>
                </a:uFill>
                <a:latin typeface="Georgia"/>
                <a:cs typeface="Georgia"/>
              </a:rPr>
              <a:t>d</a:t>
            </a:r>
            <a:r>
              <a:rPr sz="1100" i="1" u="sng" spc="-15" dirty="0">
                <a:uFill>
                  <a:solidFill>
                    <a:srgbClr val="000000"/>
                  </a:solidFill>
                </a:uFill>
                <a:latin typeface="Georgia"/>
                <a:cs typeface="Georgia"/>
              </a:rPr>
              <a:t> </a:t>
            </a:r>
            <a:r>
              <a:rPr sz="1100" i="1" u="sng" spc="-50" dirty="0">
                <a:uFill>
                  <a:solidFill>
                    <a:srgbClr val="000000"/>
                  </a:solidFill>
                </a:uFill>
                <a:latin typeface="Meiryo UI"/>
                <a:cs typeface="Meiryo UI"/>
              </a:rPr>
              <a:t>−</a:t>
            </a:r>
            <a:r>
              <a:rPr sz="1100" i="1" u="sng" spc="-130" dirty="0">
                <a:uFill>
                  <a:solidFill>
                    <a:srgbClr val="000000"/>
                  </a:solidFill>
                </a:uFill>
                <a:latin typeface="Meiryo UI"/>
                <a:cs typeface="Meiryo UI"/>
              </a:rPr>
              <a:t> </a:t>
            </a:r>
            <a:r>
              <a:rPr sz="1100" u="sng" dirty="0">
                <a:uFill>
                  <a:solidFill>
                    <a:srgbClr val="000000"/>
                  </a:solidFill>
                </a:uFill>
                <a:latin typeface="Georgia"/>
                <a:cs typeface="Georgia"/>
              </a:rPr>
              <a:t>1)</a:t>
            </a:r>
            <a:r>
              <a:rPr sz="1100" u="sng" spc="-15" dirty="0">
                <a:uFill>
                  <a:solidFill>
                    <a:srgbClr val="000000"/>
                  </a:solidFill>
                </a:uFill>
                <a:latin typeface="Georgia"/>
                <a:cs typeface="Georgia"/>
              </a:rPr>
              <a:t> </a:t>
            </a:r>
            <a:r>
              <a:rPr sz="1100" i="1" u="sng" spc="-50" dirty="0">
                <a:uFill>
                  <a:solidFill>
                    <a:srgbClr val="000000"/>
                  </a:solidFill>
                </a:uFill>
                <a:latin typeface="Meiryo UI"/>
                <a:cs typeface="Meiryo UI"/>
              </a:rPr>
              <a:t>−</a:t>
            </a:r>
            <a:r>
              <a:rPr sz="1100" i="1" u="sng" spc="-130" dirty="0">
                <a:uFill>
                  <a:solidFill>
                    <a:srgbClr val="000000"/>
                  </a:solidFill>
                </a:uFill>
                <a:latin typeface="Meiryo UI"/>
                <a:cs typeface="Meiryo UI"/>
              </a:rPr>
              <a:t> </a:t>
            </a:r>
            <a:r>
              <a:rPr sz="1100" i="1" u="sng" dirty="0">
                <a:uFill>
                  <a:solidFill>
                    <a:srgbClr val="000000"/>
                  </a:solidFill>
                </a:uFill>
                <a:latin typeface="Georgia"/>
                <a:cs typeface="Georgia"/>
              </a:rPr>
              <a:t>z</a:t>
            </a:r>
            <a:r>
              <a:rPr sz="1200" i="1" u="sng" baseline="-10416" dirty="0">
                <a:uFill>
                  <a:solidFill>
                    <a:srgbClr val="000000"/>
                  </a:solidFill>
                </a:uFill>
                <a:latin typeface="Georgia"/>
                <a:cs typeface="Georgia"/>
              </a:rPr>
              <a:t>i</a:t>
            </a:r>
            <a:r>
              <a:rPr sz="1100" u="sng" dirty="0">
                <a:uFill>
                  <a:solidFill>
                    <a:srgbClr val="000000"/>
                  </a:solidFill>
                </a:uFill>
                <a:latin typeface="Georgia"/>
                <a:cs typeface="Georgia"/>
              </a:rPr>
              <a:t>[1</a:t>
            </a:r>
            <a:r>
              <a:rPr sz="1100" u="sng" spc="-15" dirty="0">
                <a:uFill>
                  <a:solidFill>
                    <a:srgbClr val="000000"/>
                  </a:solidFill>
                </a:uFill>
                <a:latin typeface="Georgia"/>
                <a:cs typeface="Georgia"/>
              </a:rPr>
              <a:t> </a:t>
            </a:r>
            <a:r>
              <a:rPr sz="1100" u="sng" spc="130" dirty="0">
                <a:uFill>
                  <a:solidFill>
                    <a:srgbClr val="000000"/>
                  </a:solidFill>
                </a:uFill>
                <a:latin typeface="Georgia"/>
                <a:cs typeface="Georgia"/>
              </a:rPr>
              <a:t>+</a:t>
            </a:r>
            <a:r>
              <a:rPr sz="1100" u="sng" spc="-20" dirty="0">
                <a:uFill>
                  <a:solidFill>
                    <a:srgbClr val="000000"/>
                  </a:solidFill>
                </a:uFill>
                <a:latin typeface="Georgia"/>
                <a:cs typeface="Georgia"/>
              </a:rPr>
              <a:t> </a:t>
            </a:r>
            <a:r>
              <a:rPr sz="1100" u="sng" spc="-80" dirty="0">
                <a:uFill>
                  <a:solidFill>
                    <a:srgbClr val="000000"/>
                  </a:solidFill>
                </a:uFill>
                <a:latin typeface="Georgia"/>
                <a:cs typeface="Georgia"/>
              </a:rPr>
              <a:t>2</a:t>
            </a:r>
            <a:r>
              <a:rPr sz="1100" i="1" u="sng" spc="-80" dirty="0">
                <a:uFill>
                  <a:solidFill>
                    <a:srgbClr val="000000"/>
                  </a:solidFill>
                </a:uFill>
                <a:latin typeface="Georgia"/>
                <a:cs typeface="Georgia"/>
              </a:rPr>
              <a:t>d</a:t>
            </a:r>
            <a:r>
              <a:rPr sz="1100" i="1" u="sng" spc="-20" dirty="0">
                <a:uFill>
                  <a:solidFill>
                    <a:srgbClr val="000000"/>
                  </a:solidFill>
                </a:uFill>
                <a:latin typeface="Georgia"/>
                <a:cs typeface="Georgia"/>
              </a:rPr>
              <a:t> </a:t>
            </a:r>
            <a:r>
              <a:rPr sz="1100" u="sng" spc="130" dirty="0">
                <a:uFill>
                  <a:solidFill>
                    <a:srgbClr val="000000"/>
                  </a:solidFill>
                </a:uFill>
                <a:latin typeface="Georgia"/>
                <a:cs typeface="Georgia"/>
              </a:rPr>
              <a:t>+</a:t>
            </a:r>
            <a:r>
              <a:rPr sz="1100" u="sng" spc="-15" dirty="0">
                <a:uFill>
                  <a:solidFill>
                    <a:srgbClr val="000000"/>
                  </a:solidFill>
                </a:uFill>
                <a:latin typeface="Georgia"/>
                <a:cs typeface="Georgia"/>
              </a:rPr>
              <a:t> </a:t>
            </a:r>
            <a:r>
              <a:rPr sz="1100" i="1" u="sng" dirty="0">
                <a:uFill>
                  <a:solidFill>
                    <a:srgbClr val="000000"/>
                  </a:solidFill>
                </a:uFill>
                <a:latin typeface="Georgia"/>
                <a:cs typeface="Georgia"/>
              </a:rPr>
              <a:t>β</a:t>
            </a:r>
            <a:r>
              <a:rPr sz="1100" u="sng" dirty="0">
                <a:uFill>
                  <a:solidFill>
                    <a:srgbClr val="000000"/>
                  </a:solidFill>
                </a:uFill>
                <a:latin typeface="Georgia"/>
                <a:cs typeface="Georgia"/>
              </a:rPr>
              <a:t>(</a:t>
            </a:r>
            <a:r>
              <a:rPr sz="1100" i="1" u="sng" dirty="0">
                <a:uFill>
                  <a:solidFill>
                    <a:srgbClr val="000000"/>
                  </a:solidFill>
                </a:uFill>
                <a:latin typeface="Georgia"/>
                <a:cs typeface="Georgia"/>
              </a:rPr>
              <a:t>d</a:t>
            </a:r>
            <a:r>
              <a:rPr sz="1100" i="1" u="sng" spc="-20" dirty="0">
                <a:uFill>
                  <a:solidFill>
                    <a:srgbClr val="000000"/>
                  </a:solidFill>
                </a:uFill>
                <a:latin typeface="Georgia"/>
                <a:cs typeface="Georgia"/>
              </a:rPr>
              <a:t> </a:t>
            </a:r>
            <a:r>
              <a:rPr sz="1100" i="1" u="sng" spc="-50" dirty="0">
                <a:uFill>
                  <a:solidFill>
                    <a:srgbClr val="000000"/>
                  </a:solidFill>
                </a:uFill>
                <a:latin typeface="Meiryo UI"/>
                <a:cs typeface="Meiryo UI"/>
              </a:rPr>
              <a:t>−</a:t>
            </a:r>
            <a:r>
              <a:rPr sz="1100" i="1" u="sng" spc="-125" dirty="0">
                <a:uFill>
                  <a:solidFill>
                    <a:srgbClr val="000000"/>
                  </a:solidFill>
                </a:uFill>
                <a:latin typeface="Meiryo UI"/>
                <a:cs typeface="Meiryo UI"/>
              </a:rPr>
              <a:t> </a:t>
            </a:r>
            <a:r>
              <a:rPr sz="1100" u="sng" dirty="0">
                <a:uFill>
                  <a:solidFill>
                    <a:srgbClr val="000000"/>
                  </a:solidFill>
                </a:uFill>
                <a:latin typeface="Georgia"/>
                <a:cs typeface="Georgia"/>
              </a:rPr>
              <a:t>1)]</a:t>
            </a:r>
            <a:r>
              <a:rPr sz="1100" u="sng" spc="-20" dirty="0">
                <a:uFill>
                  <a:solidFill>
                    <a:srgbClr val="000000"/>
                  </a:solidFill>
                </a:uFill>
                <a:latin typeface="Georgia"/>
                <a:cs typeface="Georgia"/>
              </a:rPr>
              <a:t> </a:t>
            </a:r>
            <a:r>
              <a:rPr sz="1100" i="1" u="sng" spc="-50" dirty="0">
                <a:uFill>
                  <a:solidFill>
                    <a:srgbClr val="000000"/>
                  </a:solidFill>
                </a:uFill>
                <a:latin typeface="Meiryo UI"/>
                <a:cs typeface="Meiryo UI"/>
              </a:rPr>
              <a:t>−</a:t>
            </a:r>
            <a:r>
              <a:rPr sz="1100" i="1" u="sng" spc="-125" dirty="0">
                <a:uFill>
                  <a:solidFill>
                    <a:srgbClr val="000000"/>
                  </a:solidFill>
                </a:uFill>
                <a:latin typeface="Meiryo UI"/>
                <a:cs typeface="Meiryo UI"/>
              </a:rPr>
              <a:t> </a:t>
            </a:r>
            <a:r>
              <a:rPr sz="1100" i="1" u="sng" spc="60" dirty="0">
                <a:uFill>
                  <a:solidFill>
                    <a:srgbClr val="000000"/>
                  </a:solidFill>
                </a:uFill>
                <a:latin typeface="Georgia"/>
                <a:cs typeface="Georgia"/>
              </a:rPr>
              <a:t>z</a:t>
            </a:r>
            <a:r>
              <a:rPr sz="1200" i="1" u="sng" spc="89" baseline="-10416" dirty="0">
                <a:uFill>
                  <a:solidFill>
                    <a:srgbClr val="000000"/>
                  </a:solidFill>
                </a:uFill>
                <a:latin typeface="Georgia"/>
                <a:cs typeface="Georgia"/>
              </a:rPr>
              <a:t>j</a:t>
            </a:r>
            <a:r>
              <a:rPr sz="1200" i="1" spc="-150" baseline="-10416" dirty="0">
                <a:latin typeface="Georgia"/>
                <a:cs typeface="Georgia"/>
              </a:rPr>
              <a:t> </a:t>
            </a:r>
            <a:r>
              <a:rPr sz="1100" u="sng" spc="-100" dirty="0">
                <a:uFill>
                  <a:solidFill>
                    <a:srgbClr val="000000"/>
                  </a:solidFill>
                </a:uFill>
                <a:latin typeface="Georgia"/>
                <a:cs typeface="Georgia"/>
              </a:rPr>
              <a:t>[</a:t>
            </a:r>
            <a:r>
              <a:rPr sz="1100" i="1" u="sng" spc="-100" dirty="0">
                <a:uFill>
                  <a:solidFill>
                    <a:srgbClr val="000000"/>
                  </a:solidFill>
                </a:uFill>
                <a:latin typeface="Georgia"/>
                <a:cs typeface="Georgia"/>
              </a:rPr>
              <a:t>d</a:t>
            </a:r>
            <a:r>
              <a:rPr sz="1100" i="1" u="sng" spc="-15" dirty="0">
                <a:uFill>
                  <a:solidFill>
                    <a:srgbClr val="000000"/>
                  </a:solidFill>
                </a:uFill>
                <a:latin typeface="Georgia"/>
                <a:cs typeface="Georgia"/>
              </a:rPr>
              <a:t> </a:t>
            </a:r>
            <a:r>
              <a:rPr sz="1100" i="1" u="sng" spc="-50" dirty="0">
                <a:uFill>
                  <a:solidFill>
                    <a:srgbClr val="000000"/>
                  </a:solidFill>
                </a:uFill>
                <a:latin typeface="Meiryo UI"/>
                <a:cs typeface="Meiryo UI"/>
              </a:rPr>
              <a:t>−</a:t>
            </a:r>
            <a:r>
              <a:rPr sz="1100" i="1" u="sng" spc="-130" dirty="0">
                <a:uFill>
                  <a:solidFill>
                    <a:srgbClr val="000000"/>
                  </a:solidFill>
                </a:uFill>
                <a:latin typeface="Meiryo UI"/>
                <a:cs typeface="Meiryo UI"/>
              </a:rPr>
              <a:t> </a:t>
            </a:r>
            <a:r>
              <a:rPr sz="1100" u="sng" spc="70" dirty="0">
                <a:uFill>
                  <a:solidFill>
                    <a:srgbClr val="000000"/>
                  </a:solidFill>
                </a:uFill>
                <a:latin typeface="Georgia"/>
                <a:cs typeface="Georgia"/>
              </a:rPr>
              <a:t>1</a:t>
            </a:r>
            <a:r>
              <a:rPr sz="1100" u="sng" spc="-20" dirty="0">
                <a:uFill>
                  <a:solidFill>
                    <a:srgbClr val="000000"/>
                  </a:solidFill>
                </a:uFill>
                <a:latin typeface="Georgia"/>
                <a:cs typeface="Georgia"/>
              </a:rPr>
              <a:t> </a:t>
            </a:r>
            <a:r>
              <a:rPr sz="1100" u="sng" spc="130" dirty="0">
                <a:uFill>
                  <a:solidFill>
                    <a:srgbClr val="000000"/>
                  </a:solidFill>
                </a:uFill>
                <a:latin typeface="Georgia"/>
                <a:cs typeface="Georgia"/>
              </a:rPr>
              <a:t>+</a:t>
            </a:r>
            <a:r>
              <a:rPr sz="1100" u="sng" spc="-15" dirty="0">
                <a:uFill>
                  <a:solidFill>
                    <a:srgbClr val="000000"/>
                  </a:solidFill>
                </a:uFill>
                <a:latin typeface="Georgia"/>
                <a:cs typeface="Georgia"/>
              </a:rPr>
              <a:t> </a:t>
            </a:r>
            <a:r>
              <a:rPr sz="1100" i="1" u="sng" spc="-20" dirty="0">
                <a:uFill>
                  <a:solidFill>
                    <a:srgbClr val="000000"/>
                  </a:solidFill>
                </a:uFill>
                <a:latin typeface="Georgia"/>
                <a:cs typeface="Georgia"/>
              </a:rPr>
              <a:t>β</a:t>
            </a:r>
            <a:r>
              <a:rPr sz="1100" u="sng" spc="-20" dirty="0">
                <a:uFill>
                  <a:solidFill>
                    <a:srgbClr val="000000"/>
                  </a:solidFill>
                </a:uFill>
                <a:latin typeface="Georgia"/>
                <a:cs typeface="Georgia"/>
              </a:rPr>
              <a:t>(2</a:t>
            </a:r>
            <a:r>
              <a:rPr sz="1100" i="1" u="sng" spc="-20" dirty="0">
                <a:uFill>
                  <a:solidFill>
                    <a:srgbClr val="000000"/>
                  </a:solidFill>
                </a:uFill>
                <a:latin typeface="Georgia"/>
                <a:cs typeface="Georgia"/>
              </a:rPr>
              <a:t>d </a:t>
            </a:r>
            <a:r>
              <a:rPr sz="1100" u="sng" spc="130" dirty="0">
                <a:uFill>
                  <a:solidFill>
                    <a:srgbClr val="000000"/>
                  </a:solidFill>
                </a:uFill>
                <a:latin typeface="Georgia"/>
                <a:cs typeface="Georgia"/>
              </a:rPr>
              <a:t>+</a:t>
            </a:r>
            <a:r>
              <a:rPr sz="1100" u="sng" spc="-15" dirty="0">
                <a:uFill>
                  <a:solidFill>
                    <a:srgbClr val="000000"/>
                  </a:solidFill>
                </a:uFill>
                <a:latin typeface="Georgia"/>
                <a:cs typeface="Georgia"/>
              </a:rPr>
              <a:t> </a:t>
            </a:r>
            <a:r>
              <a:rPr sz="1100" u="sng" spc="-25" dirty="0">
                <a:uFill>
                  <a:solidFill>
                    <a:srgbClr val="000000"/>
                  </a:solidFill>
                </a:uFill>
                <a:latin typeface="Georgia"/>
                <a:cs typeface="Georgia"/>
              </a:rPr>
              <a:t>1)]</a:t>
            </a:r>
            <a:endParaRPr sz="1100" dirty="0">
              <a:latin typeface="Georgia"/>
              <a:cs typeface="Georgia"/>
            </a:endParaRPr>
          </a:p>
        </p:txBody>
      </p:sp>
      <p:sp>
        <p:nvSpPr>
          <p:cNvPr id="13" name="object 13"/>
          <p:cNvSpPr txBox="1"/>
          <p:nvPr/>
        </p:nvSpPr>
        <p:spPr>
          <a:xfrm>
            <a:off x="4055389" y="4631828"/>
            <a:ext cx="336550" cy="191770"/>
          </a:xfrm>
          <a:prstGeom prst="rect">
            <a:avLst/>
          </a:prstGeom>
        </p:spPr>
        <p:txBody>
          <a:bodyPr vert="horz" wrap="square" lIns="0" tIns="11430" rIns="0" bIns="0" rtlCol="0">
            <a:spAutoFit/>
          </a:bodyPr>
          <a:lstStyle/>
          <a:p>
            <a:pPr marL="12700">
              <a:lnSpc>
                <a:spcPct val="100000"/>
              </a:lnSpc>
              <a:spcBef>
                <a:spcPts val="90"/>
              </a:spcBef>
            </a:pPr>
            <a:r>
              <a:rPr sz="1100" i="1" spc="-75" dirty="0">
                <a:latin typeface="Georgia"/>
                <a:cs typeface="Georgia"/>
              </a:rPr>
              <a:t>d</a:t>
            </a:r>
            <a:r>
              <a:rPr sz="1100" i="1" spc="-25" dirty="0">
                <a:latin typeface="Georgia"/>
                <a:cs typeface="Georgia"/>
              </a:rPr>
              <a:t> </a:t>
            </a:r>
            <a:r>
              <a:rPr sz="1100" spc="130" dirty="0">
                <a:latin typeface="Georgia"/>
                <a:cs typeface="Georgia"/>
              </a:rPr>
              <a:t>+</a:t>
            </a:r>
            <a:r>
              <a:rPr sz="1100" spc="-20" dirty="0">
                <a:latin typeface="Georgia"/>
                <a:cs typeface="Georgia"/>
              </a:rPr>
              <a:t> </a:t>
            </a:r>
            <a:r>
              <a:rPr sz="1100" spc="-50" dirty="0">
                <a:latin typeface="Georgia"/>
                <a:cs typeface="Georgia"/>
              </a:rPr>
              <a:t>2</a:t>
            </a:r>
            <a:endParaRPr sz="1100">
              <a:latin typeface="Georgia"/>
              <a:cs typeface="Georgia"/>
            </a:endParaRPr>
          </a:p>
        </p:txBody>
      </p:sp>
      <p:sp>
        <p:nvSpPr>
          <p:cNvPr id="14" name="object 14"/>
          <p:cNvSpPr txBox="1"/>
          <p:nvPr/>
        </p:nvSpPr>
        <p:spPr>
          <a:xfrm>
            <a:off x="251971" y="5029200"/>
            <a:ext cx="7041188" cy="4486998"/>
          </a:xfrm>
          <a:prstGeom prst="rect">
            <a:avLst/>
          </a:prstGeom>
        </p:spPr>
        <p:txBody>
          <a:bodyPr vert="horz" wrap="square" lIns="0" tIns="11430" rIns="0" bIns="0" rtlCol="0">
            <a:spAutoFit/>
          </a:bodyPr>
          <a:lstStyle/>
          <a:p>
            <a:pPr marL="100330">
              <a:lnSpc>
                <a:spcPct val="100000"/>
              </a:lnSpc>
              <a:spcBef>
                <a:spcPts val="90"/>
              </a:spcBef>
            </a:pPr>
            <a:r>
              <a:rPr sz="1600" i="1" dirty="0">
                <a:latin typeface="Palatino Linotype"/>
                <a:cs typeface="Palatino Linotype"/>
              </a:rPr>
              <a:t>for</a:t>
            </a:r>
            <a:r>
              <a:rPr sz="1600" i="1" spc="204" dirty="0">
                <a:latin typeface="Palatino Linotype"/>
                <a:cs typeface="Palatino Linotype"/>
              </a:rPr>
              <a:t> </a:t>
            </a:r>
            <a:r>
              <a:rPr sz="1600" i="1" dirty="0">
                <a:latin typeface="Palatino Linotype"/>
                <a:cs typeface="Palatino Linotype"/>
              </a:rPr>
              <a:t>every</a:t>
            </a:r>
            <a:r>
              <a:rPr sz="1600" i="1" spc="200" dirty="0">
                <a:latin typeface="Palatino Linotype"/>
                <a:cs typeface="Palatino Linotype"/>
              </a:rPr>
              <a:t> </a:t>
            </a:r>
            <a:r>
              <a:rPr sz="1600" i="1" dirty="0">
                <a:latin typeface="Palatino Linotype"/>
                <a:cs typeface="Palatino Linotype"/>
              </a:rPr>
              <a:t>firm</a:t>
            </a:r>
            <a:r>
              <a:rPr sz="1600" i="1" spc="204" dirty="0">
                <a:latin typeface="Palatino Linotype"/>
                <a:cs typeface="Palatino Linotype"/>
              </a:rPr>
              <a:t> </a:t>
            </a:r>
            <a:r>
              <a:rPr sz="1600" i="1" spc="25" dirty="0" err="1">
                <a:latin typeface="Georgia"/>
                <a:cs typeface="Georgia"/>
              </a:rPr>
              <a:t>i</a:t>
            </a:r>
            <a:r>
              <a:rPr sz="1600" i="1" spc="25" dirty="0">
                <a:latin typeface="Palatino Linotype"/>
                <a:cs typeface="Palatino Linotype"/>
              </a:rPr>
              <a:t>.</a:t>
            </a:r>
            <a:endParaRPr lang="en-US" sz="1600" i="1" spc="25" dirty="0">
              <a:latin typeface="Palatino Linotype"/>
              <a:cs typeface="Palatino Linotype"/>
            </a:endParaRPr>
          </a:p>
          <a:p>
            <a:pPr marL="100330">
              <a:lnSpc>
                <a:spcPct val="100000"/>
              </a:lnSpc>
              <a:spcBef>
                <a:spcPts val="90"/>
              </a:spcBef>
            </a:pPr>
            <a:endParaRPr sz="1600" dirty="0">
              <a:latin typeface="Palatino Linotype"/>
              <a:cs typeface="Palatino Linotype"/>
            </a:endParaRPr>
          </a:p>
          <a:p>
            <a:pPr>
              <a:lnSpc>
                <a:spcPct val="100000"/>
              </a:lnSpc>
              <a:spcBef>
                <a:spcPts val="45"/>
              </a:spcBef>
            </a:pPr>
            <a:endParaRPr sz="850" dirty="0">
              <a:latin typeface="Palatino Linotype"/>
              <a:cs typeface="Palatino Linotype"/>
            </a:endParaRPr>
          </a:p>
          <a:p>
            <a:pPr marL="50800" marR="43180" indent="214629" algn="just">
              <a:lnSpc>
                <a:spcPct val="124200"/>
              </a:lnSpc>
              <a:spcBef>
                <a:spcPts val="5"/>
              </a:spcBef>
            </a:pPr>
            <a:r>
              <a:rPr sz="1600" dirty="0">
                <a:latin typeface="Times New Roman" panose="02020603050405020304" pitchFamily="18" charset="0"/>
                <a:cs typeface="Times New Roman" panose="02020603050405020304" pitchFamily="18" charset="0"/>
              </a:rPr>
              <a:t>While</a:t>
            </a:r>
            <a:r>
              <a:rPr sz="1600" spc="4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an</a:t>
            </a:r>
            <a:r>
              <a:rPr sz="1600" spc="45"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increase</a:t>
            </a:r>
            <a:r>
              <a:rPr sz="1600" spc="4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in</a:t>
            </a:r>
            <a:r>
              <a:rPr sz="1600" spc="5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either</a:t>
            </a:r>
            <a:r>
              <a:rPr sz="1600" spc="4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firm’s</a:t>
            </a:r>
            <a:r>
              <a:rPr sz="1600" spc="45"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investment</a:t>
            </a:r>
            <a:r>
              <a:rPr sz="1600" spc="4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in</a:t>
            </a:r>
            <a:r>
              <a:rPr sz="1600" spc="4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R&amp;D</a:t>
            </a:r>
            <a:r>
              <a:rPr sz="1600" spc="45"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produces</a:t>
            </a:r>
            <a:r>
              <a:rPr sz="1600" spc="4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a</a:t>
            </a:r>
            <a:r>
              <a:rPr sz="1600" spc="4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symmetric</a:t>
            </a:r>
            <a:r>
              <a:rPr sz="1600" spc="45"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reduction</a:t>
            </a:r>
            <a:r>
              <a:rPr sz="1600" spc="5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in</a:t>
            </a:r>
            <a:r>
              <a:rPr sz="1600" spc="40" dirty="0">
                <a:latin typeface="Times New Roman" panose="02020603050405020304" pitchFamily="18" charset="0"/>
                <a:cs typeface="Times New Roman" panose="02020603050405020304" pitchFamily="18" charset="0"/>
              </a:rPr>
              <a:t> </a:t>
            </a:r>
            <a:r>
              <a:rPr sz="1600" spc="-25" dirty="0">
                <a:latin typeface="Times New Roman" panose="02020603050405020304" pitchFamily="18" charset="0"/>
                <a:cs typeface="Times New Roman" panose="02020603050405020304" pitchFamily="18" charset="0"/>
              </a:rPr>
              <a:t>the </a:t>
            </a:r>
            <a:r>
              <a:rPr sz="1600" spc="-30" dirty="0">
                <a:latin typeface="Times New Roman" panose="02020603050405020304" pitchFamily="18" charset="0"/>
                <a:cs typeface="Times New Roman" panose="02020603050405020304" pitchFamily="18" charset="0"/>
              </a:rPr>
              <a:t>uniform</a:t>
            </a:r>
            <a:r>
              <a:rPr sz="1600" spc="-40" dirty="0">
                <a:latin typeface="Times New Roman" panose="02020603050405020304" pitchFamily="18" charset="0"/>
                <a:cs typeface="Times New Roman" panose="02020603050405020304" pitchFamily="18" charset="0"/>
              </a:rPr>
              <a:t> </a:t>
            </a:r>
            <a:r>
              <a:rPr sz="1600" spc="-35" dirty="0">
                <a:latin typeface="Times New Roman" panose="02020603050405020304" pitchFamily="18" charset="0"/>
                <a:cs typeface="Times New Roman" panose="02020603050405020304" pitchFamily="18" charset="0"/>
              </a:rPr>
              <a:t>emission</a:t>
            </a:r>
            <a:r>
              <a:rPr sz="1600" spc="-30"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fee</a:t>
            </a:r>
            <a:r>
              <a:rPr sz="1600" spc="-5" dirty="0">
                <a:latin typeface="Times New Roman" panose="02020603050405020304" pitchFamily="18" charset="0"/>
                <a:cs typeface="Times New Roman" panose="02020603050405020304" pitchFamily="18" charset="0"/>
              </a:rPr>
              <a:t> </a:t>
            </a:r>
            <a:r>
              <a:rPr sz="1600" i="1" dirty="0">
                <a:latin typeface="Times New Roman" panose="02020603050405020304" pitchFamily="18" charset="0"/>
                <a:cs typeface="Times New Roman" panose="02020603050405020304" pitchFamily="18" charset="0"/>
              </a:rPr>
              <a:t>t</a:t>
            </a:r>
            <a:r>
              <a:rPr sz="1600" dirty="0">
                <a:latin typeface="Times New Roman" panose="02020603050405020304" pitchFamily="18" charset="0"/>
                <a:cs typeface="Times New Roman" panose="02020603050405020304" pitchFamily="18" charset="0"/>
              </a:rPr>
              <a:t>(</a:t>
            </a:r>
            <a:r>
              <a:rPr sz="1600" i="1" dirty="0">
                <a:latin typeface="Times New Roman" panose="02020603050405020304" pitchFamily="18" charset="0"/>
                <a:cs typeface="Times New Roman" panose="02020603050405020304" pitchFamily="18" charset="0"/>
              </a:rPr>
              <a:t>z</a:t>
            </a:r>
            <a:r>
              <a:rPr sz="1600" i="1" baseline="-10416" dirty="0">
                <a:latin typeface="Times New Roman" panose="02020603050405020304" pitchFamily="18" charset="0"/>
                <a:cs typeface="Times New Roman" panose="02020603050405020304" pitchFamily="18" charset="0"/>
              </a:rPr>
              <a:t>i</a:t>
            </a:r>
            <a:r>
              <a:rPr sz="1600" i="1" dirty="0">
                <a:latin typeface="Times New Roman" panose="02020603050405020304" pitchFamily="18" charset="0"/>
                <a:cs typeface="Times New Roman" panose="02020603050405020304" pitchFamily="18" charset="0"/>
              </a:rPr>
              <a:t>,</a:t>
            </a:r>
            <a:r>
              <a:rPr sz="1600" i="1" spc="-65" dirty="0">
                <a:latin typeface="Times New Roman" panose="02020603050405020304" pitchFamily="18" charset="0"/>
                <a:cs typeface="Times New Roman" panose="02020603050405020304" pitchFamily="18" charset="0"/>
              </a:rPr>
              <a:t> </a:t>
            </a:r>
            <a:r>
              <a:rPr sz="1600" i="1" spc="25" dirty="0">
                <a:latin typeface="Times New Roman" panose="02020603050405020304" pitchFamily="18" charset="0"/>
                <a:cs typeface="Times New Roman" panose="02020603050405020304" pitchFamily="18" charset="0"/>
              </a:rPr>
              <a:t>z</a:t>
            </a:r>
            <a:r>
              <a:rPr sz="1600" i="1" spc="37" baseline="-10416" dirty="0">
                <a:latin typeface="Times New Roman" panose="02020603050405020304" pitchFamily="18" charset="0"/>
                <a:cs typeface="Times New Roman" panose="02020603050405020304" pitchFamily="18" charset="0"/>
              </a:rPr>
              <a:t>j</a:t>
            </a:r>
            <a:r>
              <a:rPr sz="1600" i="1" spc="-75" baseline="-10416"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a:t>
            </a:r>
            <a:r>
              <a:rPr sz="1600" spc="20" dirty="0">
                <a:latin typeface="Times New Roman" panose="02020603050405020304" pitchFamily="18" charset="0"/>
                <a:cs typeface="Times New Roman" panose="02020603050405020304" pitchFamily="18" charset="0"/>
              </a:rPr>
              <a:t> </a:t>
            </a:r>
            <a:r>
              <a:rPr sz="1600" spc="-20" dirty="0">
                <a:latin typeface="Times New Roman" panose="02020603050405020304" pitchFamily="18" charset="0"/>
                <a:cs typeface="Times New Roman" panose="02020603050405020304" pitchFamily="18" charset="0"/>
              </a:rPr>
              <a:t>such</a:t>
            </a:r>
            <a:r>
              <a:rPr sz="1600" spc="10"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effect</a:t>
            </a:r>
            <a:r>
              <a:rPr sz="1600" spc="1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is</a:t>
            </a:r>
            <a:r>
              <a:rPr sz="1600" spc="15" dirty="0">
                <a:latin typeface="Times New Roman" panose="02020603050405020304" pitchFamily="18" charset="0"/>
                <a:cs typeface="Times New Roman" panose="02020603050405020304" pitchFamily="18" charset="0"/>
              </a:rPr>
              <a:t> </a:t>
            </a:r>
            <a:r>
              <a:rPr sz="1600" spc="-20" dirty="0">
                <a:latin typeface="Times New Roman" panose="02020603050405020304" pitchFamily="18" charset="0"/>
                <a:cs typeface="Times New Roman" panose="02020603050405020304" pitchFamily="18" charset="0"/>
              </a:rPr>
              <a:t>asymmetric</a:t>
            </a:r>
            <a:r>
              <a:rPr sz="1600" spc="10" dirty="0">
                <a:latin typeface="Times New Roman" panose="02020603050405020304" pitchFamily="18" charset="0"/>
                <a:cs typeface="Times New Roman" panose="02020603050405020304" pitchFamily="18" charset="0"/>
              </a:rPr>
              <a:t> </a:t>
            </a:r>
            <a:r>
              <a:rPr sz="1600" spc="-20" dirty="0">
                <a:latin typeface="Times New Roman" panose="02020603050405020304" pitchFamily="18" charset="0"/>
                <a:cs typeface="Times New Roman" panose="02020603050405020304" pitchFamily="18" charset="0"/>
              </a:rPr>
              <a:t>when</a:t>
            </a:r>
            <a:r>
              <a:rPr sz="1600" spc="15" dirty="0">
                <a:latin typeface="Times New Roman" panose="02020603050405020304" pitchFamily="18" charset="0"/>
                <a:cs typeface="Times New Roman" panose="02020603050405020304" pitchFamily="18" charset="0"/>
              </a:rPr>
              <a:t> </a:t>
            </a:r>
            <a:r>
              <a:rPr sz="1600" spc="-25" dirty="0">
                <a:latin typeface="Times New Roman" panose="02020603050405020304" pitchFamily="18" charset="0"/>
                <a:cs typeface="Times New Roman" panose="02020603050405020304" pitchFamily="18" charset="0"/>
              </a:rPr>
              <a:t>firms</a:t>
            </a:r>
            <a:r>
              <a:rPr sz="1600" spc="1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face</a:t>
            </a:r>
            <a:r>
              <a:rPr sz="1600" spc="15"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type-</a:t>
            </a:r>
            <a:r>
              <a:rPr sz="1600" spc="-30" dirty="0">
                <a:latin typeface="Times New Roman" panose="02020603050405020304" pitchFamily="18" charset="0"/>
                <a:cs typeface="Times New Roman" panose="02020603050405020304" pitchFamily="18" charset="0"/>
              </a:rPr>
              <a:t>dependent</a:t>
            </a:r>
            <a:r>
              <a:rPr sz="1600" spc="10"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regulation, </a:t>
            </a:r>
            <a:r>
              <a:rPr sz="1600" i="1" dirty="0">
                <a:latin typeface="Times New Roman" panose="02020603050405020304" pitchFamily="18" charset="0"/>
                <a:cs typeface="Times New Roman" panose="02020603050405020304" pitchFamily="18" charset="0"/>
              </a:rPr>
              <a:t>t</a:t>
            </a:r>
            <a:r>
              <a:rPr sz="1600" i="1" baseline="-10416" dirty="0">
                <a:latin typeface="Times New Roman" panose="02020603050405020304" pitchFamily="18" charset="0"/>
                <a:cs typeface="Times New Roman" panose="02020603050405020304" pitchFamily="18" charset="0"/>
              </a:rPr>
              <a:t>i</a:t>
            </a:r>
            <a:r>
              <a:rPr sz="1600" dirty="0">
                <a:latin typeface="Times New Roman" panose="02020603050405020304" pitchFamily="18" charset="0"/>
                <a:cs typeface="Times New Roman" panose="02020603050405020304" pitchFamily="18" charset="0"/>
              </a:rPr>
              <a:t>(</a:t>
            </a:r>
            <a:r>
              <a:rPr sz="1600" i="1" dirty="0">
                <a:latin typeface="Times New Roman" panose="02020603050405020304" pitchFamily="18" charset="0"/>
                <a:cs typeface="Times New Roman" panose="02020603050405020304" pitchFamily="18" charset="0"/>
              </a:rPr>
              <a:t>z</a:t>
            </a:r>
            <a:r>
              <a:rPr sz="1600" i="1" baseline="-10416" dirty="0">
                <a:latin typeface="Times New Roman" panose="02020603050405020304" pitchFamily="18" charset="0"/>
                <a:cs typeface="Times New Roman" panose="02020603050405020304" pitchFamily="18" charset="0"/>
              </a:rPr>
              <a:t>i</a:t>
            </a:r>
            <a:r>
              <a:rPr sz="1600" i="1" dirty="0">
                <a:latin typeface="Times New Roman" panose="02020603050405020304" pitchFamily="18" charset="0"/>
                <a:cs typeface="Times New Roman" panose="02020603050405020304" pitchFamily="18" charset="0"/>
              </a:rPr>
              <a:t>,</a:t>
            </a:r>
            <a:r>
              <a:rPr sz="1600" i="1" spc="-70" dirty="0">
                <a:latin typeface="Times New Roman" panose="02020603050405020304" pitchFamily="18" charset="0"/>
                <a:cs typeface="Times New Roman" panose="02020603050405020304" pitchFamily="18" charset="0"/>
              </a:rPr>
              <a:t> </a:t>
            </a:r>
            <a:r>
              <a:rPr sz="1600" i="1" spc="25" dirty="0" err="1">
                <a:latin typeface="Times New Roman" panose="02020603050405020304" pitchFamily="18" charset="0"/>
                <a:cs typeface="Times New Roman" panose="02020603050405020304" pitchFamily="18" charset="0"/>
              </a:rPr>
              <a:t>z</a:t>
            </a:r>
            <a:r>
              <a:rPr sz="1600" i="1" spc="37" baseline="-10416" dirty="0" err="1">
                <a:latin typeface="Times New Roman" panose="02020603050405020304" pitchFamily="18" charset="0"/>
                <a:cs typeface="Times New Roman" panose="02020603050405020304" pitchFamily="18" charset="0"/>
              </a:rPr>
              <a:t>j</a:t>
            </a:r>
            <a:r>
              <a:rPr sz="1600" i="1" spc="-67" baseline="-10416"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a:p>
            <a:pPr marL="50800" marR="43180" indent="214629" algn="just">
              <a:lnSpc>
                <a:spcPct val="124200"/>
              </a:lnSpc>
              <a:spcBef>
                <a:spcPts val="5"/>
              </a:spcBef>
            </a:pPr>
            <a:endParaRPr lang="en-US" sz="1600" spc="114" dirty="0">
              <a:latin typeface="Times New Roman" panose="02020603050405020304" pitchFamily="18" charset="0"/>
              <a:cs typeface="Times New Roman" panose="02020603050405020304" pitchFamily="18" charset="0"/>
            </a:endParaRPr>
          </a:p>
          <a:p>
            <a:pPr marL="50800" marR="43180" indent="214629" algn="just">
              <a:lnSpc>
                <a:spcPct val="124200"/>
              </a:lnSpc>
              <a:spcBef>
                <a:spcPts val="5"/>
              </a:spcBef>
            </a:pPr>
            <a:r>
              <a:rPr lang="en-US" sz="1600" spc="-25" dirty="0">
                <a:latin typeface="Times New Roman" panose="02020603050405020304" pitchFamily="18" charset="0"/>
                <a:cs typeface="Times New Roman" panose="02020603050405020304" pitchFamily="18" charset="0"/>
              </a:rPr>
              <a:t>spillovers</a:t>
            </a:r>
            <a:r>
              <a:rPr sz="1600" spc="7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are</a:t>
            </a:r>
            <a:r>
              <a:rPr sz="1600" spc="7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absent,</a:t>
            </a:r>
            <a:r>
              <a:rPr sz="1600" spc="85" dirty="0">
                <a:latin typeface="Times New Roman" panose="02020603050405020304" pitchFamily="18" charset="0"/>
                <a:cs typeface="Times New Roman" panose="02020603050405020304" pitchFamily="18" charset="0"/>
              </a:rPr>
              <a:t> </a:t>
            </a:r>
            <a:r>
              <a:rPr sz="1600" i="1" dirty="0">
                <a:latin typeface="Times New Roman" panose="02020603050405020304" pitchFamily="18" charset="0"/>
                <a:cs typeface="Times New Roman" panose="02020603050405020304" pitchFamily="18" charset="0"/>
              </a:rPr>
              <a:t>β</a:t>
            </a:r>
            <a:r>
              <a:rPr sz="1600" i="1" spc="90" dirty="0">
                <a:latin typeface="Times New Roman" panose="02020603050405020304" pitchFamily="18" charset="0"/>
                <a:cs typeface="Times New Roman" panose="02020603050405020304" pitchFamily="18" charset="0"/>
              </a:rPr>
              <a:t> </a:t>
            </a:r>
            <a:r>
              <a:rPr sz="1600" spc="130" dirty="0">
                <a:latin typeface="Times New Roman" panose="02020603050405020304" pitchFamily="18" charset="0"/>
                <a:cs typeface="Times New Roman" panose="02020603050405020304" pitchFamily="18" charset="0"/>
              </a:rPr>
              <a:t>=</a:t>
            </a:r>
            <a:r>
              <a:rPr sz="1600" spc="4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0,</a:t>
            </a:r>
            <a:r>
              <a:rPr sz="1600" spc="7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firm</a:t>
            </a:r>
            <a:r>
              <a:rPr lang="en-US" sz="1600" spc="70"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’s</a:t>
            </a:r>
            <a:r>
              <a:rPr lang="en-US" sz="1600" spc="70" dirty="0">
                <a:latin typeface="Times New Roman" panose="02020603050405020304" pitchFamily="18" charset="0"/>
                <a:cs typeface="Times New Roman" panose="02020603050405020304" pitchFamily="18" charset="0"/>
              </a:rPr>
              <a:t> </a:t>
            </a:r>
            <a:r>
              <a:rPr lang="en-US" sz="1600" spc="-20" dirty="0">
                <a:latin typeface="Times New Roman" panose="02020603050405020304" pitchFamily="18" charset="0"/>
                <a:cs typeface="Times New Roman" panose="02020603050405020304" pitchFamily="18" charset="0"/>
              </a:rPr>
              <a:t>investment</a:t>
            </a:r>
            <a:r>
              <a:rPr lang="en-US" sz="1600" spc="7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in</a:t>
            </a:r>
            <a:r>
              <a:rPr lang="en-US" sz="1600" spc="70" dirty="0">
                <a:latin typeface="Times New Roman" panose="02020603050405020304" pitchFamily="18" charset="0"/>
                <a:cs typeface="Times New Roman" panose="02020603050405020304" pitchFamily="18" charset="0"/>
              </a:rPr>
              <a:t> </a:t>
            </a:r>
            <a:r>
              <a:rPr lang="en-US" sz="1600" spc="-25" dirty="0">
                <a:latin typeface="Times New Roman" panose="02020603050405020304" pitchFamily="18" charset="0"/>
                <a:cs typeface="Times New Roman" panose="02020603050405020304" pitchFamily="18" charset="0"/>
              </a:rPr>
              <a:t>R&amp;D decreases</a:t>
            </a:r>
            <a:r>
              <a:rPr lang="en-US" sz="1600" spc="-4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its</a:t>
            </a:r>
            <a:r>
              <a:rPr lang="en-US" sz="1600" spc="30" dirty="0">
                <a:latin typeface="Times New Roman" panose="02020603050405020304" pitchFamily="18" charset="0"/>
                <a:cs typeface="Times New Roman" panose="02020603050405020304" pitchFamily="18" charset="0"/>
              </a:rPr>
              <a:t> </a:t>
            </a:r>
            <a:r>
              <a:rPr lang="en-US" sz="1600" spc="-30" dirty="0">
                <a:latin typeface="Times New Roman" panose="02020603050405020304" pitchFamily="18" charset="0"/>
                <a:cs typeface="Times New Roman" panose="02020603050405020304" pitchFamily="18" charset="0"/>
              </a:rPr>
              <a:t>emission</a:t>
            </a:r>
            <a:r>
              <a:rPr lang="en-US" sz="1600" spc="6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fee</a:t>
            </a:r>
            <a:r>
              <a:rPr lang="en-US" sz="1600" spc="70"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a:t>
            </a:r>
            <a:r>
              <a:rPr lang="en-US" sz="1600" i="1" baseline="-10416" dirty="0" err="1">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a:t>
            </a:r>
            <a:r>
              <a:rPr lang="en-US" sz="1600" i="1" dirty="0">
                <a:latin typeface="Times New Roman" panose="02020603050405020304" pitchFamily="18" charset="0"/>
                <a:cs typeface="Times New Roman" panose="02020603050405020304" pitchFamily="18" charset="0"/>
              </a:rPr>
              <a:t>z</a:t>
            </a:r>
            <a:r>
              <a:rPr lang="en-US" sz="1600" i="1" baseline="-10416" dirty="0">
                <a:latin typeface="Times New Roman" panose="02020603050405020304" pitchFamily="18" charset="0"/>
                <a:cs typeface="Times New Roman" panose="02020603050405020304" pitchFamily="18" charset="0"/>
              </a:rPr>
              <a:t>i</a:t>
            </a:r>
            <a:r>
              <a:rPr lang="en-US" sz="1600" i="1" dirty="0">
                <a:latin typeface="Times New Roman" panose="02020603050405020304" pitchFamily="18" charset="0"/>
                <a:cs typeface="Times New Roman" panose="02020603050405020304" pitchFamily="18" charset="0"/>
              </a:rPr>
              <a:t>,</a:t>
            </a:r>
            <a:r>
              <a:rPr lang="en-US" sz="1600" i="1" spc="-65" dirty="0">
                <a:latin typeface="Times New Roman" panose="02020603050405020304" pitchFamily="18" charset="0"/>
                <a:cs typeface="Times New Roman" panose="02020603050405020304" pitchFamily="18" charset="0"/>
              </a:rPr>
              <a:t> </a:t>
            </a:r>
            <a:r>
              <a:rPr lang="en-US" sz="1600" i="1" spc="25" dirty="0" err="1">
                <a:latin typeface="Times New Roman" panose="02020603050405020304" pitchFamily="18" charset="0"/>
                <a:cs typeface="Times New Roman" panose="02020603050405020304" pitchFamily="18" charset="0"/>
              </a:rPr>
              <a:t>z</a:t>
            </a:r>
            <a:r>
              <a:rPr lang="en-US" sz="1600" i="1" spc="37" baseline="-10416" dirty="0" err="1">
                <a:latin typeface="Times New Roman" panose="02020603050405020304" pitchFamily="18" charset="0"/>
                <a:cs typeface="Times New Roman" panose="02020603050405020304" pitchFamily="18" charset="0"/>
              </a:rPr>
              <a:t>j</a:t>
            </a:r>
            <a:r>
              <a:rPr lang="en-US" sz="1600" i="1" spc="-75" baseline="-10416"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t>
            </a:r>
            <a:r>
              <a:rPr lang="en-US" sz="1600" spc="180" dirty="0">
                <a:latin typeface="Times New Roman" panose="02020603050405020304" pitchFamily="18" charset="0"/>
                <a:cs typeface="Times New Roman" panose="02020603050405020304" pitchFamily="18" charset="0"/>
              </a:rPr>
              <a:t> </a:t>
            </a:r>
            <a:r>
              <a:rPr lang="en-US" sz="1600" spc="-20" dirty="0">
                <a:latin typeface="Times New Roman" panose="02020603050405020304" pitchFamily="18" charset="0"/>
                <a:cs typeface="Times New Roman" panose="02020603050405020304" pitchFamily="18" charset="0"/>
              </a:rPr>
              <a:t>Similarly,</a:t>
            </a:r>
            <a:r>
              <a:rPr lang="en-US" sz="1600" spc="6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an</a:t>
            </a:r>
            <a:r>
              <a:rPr lang="en-US" sz="1600" spc="70" dirty="0">
                <a:latin typeface="Times New Roman" panose="02020603050405020304" pitchFamily="18" charset="0"/>
                <a:cs typeface="Times New Roman" panose="02020603050405020304" pitchFamily="18" charset="0"/>
              </a:rPr>
              <a:t> </a:t>
            </a:r>
            <a:r>
              <a:rPr lang="en-US" sz="1600" spc="-25" dirty="0">
                <a:latin typeface="Times New Roman" panose="02020603050405020304" pitchFamily="18" charset="0"/>
                <a:cs typeface="Times New Roman" panose="02020603050405020304" pitchFamily="18" charset="0"/>
              </a:rPr>
              <a:t>increase</a:t>
            </a:r>
            <a:r>
              <a:rPr lang="en-US" sz="1600" spc="7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in</a:t>
            </a:r>
            <a:r>
              <a:rPr lang="en-US" sz="1600" spc="6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its</a:t>
            </a:r>
            <a:r>
              <a:rPr lang="en-US" sz="1600" spc="7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rival’s</a:t>
            </a:r>
            <a:r>
              <a:rPr lang="en-US" sz="1600" spc="65" dirty="0">
                <a:latin typeface="Times New Roman" panose="02020603050405020304" pitchFamily="18" charset="0"/>
                <a:cs typeface="Times New Roman" panose="02020603050405020304" pitchFamily="18" charset="0"/>
              </a:rPr>
              <a:t> </a:t>
            </a:r>
            <a:r>
              <a:rPr lang="en-US" sz="1600" spc="-20" dirty="0">
                <a:latin typeface="Times New Roman" panose="02020603050405020304" pitchFamily="18" charset="0"/>
                <a:cs typeface="Times New Roman" panose="02020603050405020304" pitchFamily="18" charset="0"/>
              </a:rPr>
              <a:t>investment</a:t>
            </a:r>
            <a:r>
              <a:rPr lang="en-US" sz="1600" spc="7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in</a:t>
            </a:r>
            <a:r>
              <a:rPr lang="en-US" sz="1600" spc="6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R&amp;D,</a:t>
            </a:r>
            <a:r>
              <a:rPr lang="en-US" sz="1600" spc="75" dirty="0">
                <a:latin typeface="Times New Roman" panose="02020603050405020304" pitchFamily="18" charset="0"/>
                <a:cs typeface="Times New Roman" panose="02020603050405020304" pitchFamily="18" charset="0"/>
              </a:rPr>
              <a:t> </a:t>
            </a:r>
            <a:r>
              <a:rPr lang="en-US" sz="1600" i="1" spc="25" dirty="0" err="1">
                <a:latin typeface="Times New Roman" panose="02020603050405020304" pitchFamily="18" charset="0"/>
                <a:cs typeface="Times New Roman" panose="02020603050405020304" pitchFamily="18" charset="0"/>
              </a:rPr>
              <a:t>z</a:t>
            </a:r>
            <a:r>
              <a:rPr lang="en-US" sz="1600" i="1" spc="37" baseline="-10416" dirty="0" err="1">
                <a:latin typeface="Times New Roman" panose="02020603050405020304" pitchFamily="18" charset="0"/>
                <a:cs typeface="Times New Roman" panose="02020603050405020304" pitchFamily="18" charset="0"/>
              </a:rPr>
              <a:t>j</a:t>
            </a:r>
            <a:r>
              <a:rPr lang="en-US" sz="1600" i="1" spc="-75" baseline="-10416"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t>
            </a:r>
            <a:r>
              <a:rPr lang="en-US" sz="1600" spc="70" dirty="0">
                <a:latin typeface="Times New Roman" panose="02020603050405020304" pitchFamily="18" charset="0"/>
                <a:cs typeface="Times New Roman" panose="02020603050405020304" pitchFamily="18" charset="0"/>
              </a:rPr>
              <a:t> </a:t>
            </a:r>
            <a:r>
              <a:rPr lang="en-US" sz="1600" spc="-20" dirty="0">
                <a:latin typeface="Times New Roman" panose="02020603050405020304" pitchFamily="18" charset="0"/>
                <a:cs typeface="Times New Roman" panose="02020603050405020304" pitchFamily="18" charset="0"/>
              </a:rPr>
              <a:t>also </a:t>
            </a:r>
            <a:r>
              <a:rPr lang="en-US" sz="1600" spc="-35" dirty="0">
                <a:latin typeface="Times New Roman" panose="02020603050405020304" pitchFamily="18" charset="0"/>
                <a:cs typeface="Times New Roman" panose="02020603050405020304" pitchFamily="18" charset="0"/>
              </a:rPr>
              <a:t>decreases</a:t>
            </a:r>
            <a:r>
              <a:rPr lang="en-US" sz="1600" spc="5" dirty="0">
                <a:latin typeface="Times New Roman" panose="02020603050405020304" pitchFamily="18" charset="0"/>
                <a:cs typeface="Times New Roman" panose="02020603050405020304" pitchFamily="18" charset="0"/>
              </a:rPr>
              <a:t> </a:t>
            </a:r>
            <a:r>
              <a:rPr lang="en-US" sz="1600" spc="-25" dirty="0">
                <a:latin typeface="Times New Roman" panose="02020603050405020304" pitchFamily="18" charset="0"/>
                <a:cs typeface="Times New Roman" panose="02020603050405020304" pitchFamily="18" charset="0"/>
              </a:rPr>
              <a:t>firm</a:t>
            </a:r>
            <a:r>
              <a:rPr lang="en-US" sz="1600" spc="5"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’s</a:t>
            </a:r>
            <a:r>
              <a:rPr lang="en-US" sz="1600" spc="5" dirty="0">
                <a:latin typeface="Times New Roman" panose="02020603050405020304" pitchFamily="18" charset="0"/>
                <a:cs typeface="Times New Roman" panose="02020603050405020304" pitchFamily="18" charset="0"/>
              </a:rPr>
              <a:t> </a:t>
            </a:r>
            <a:r>
              <a:rPr lang="en-US" sz="1600" spc="-40" dirty="0">
                <a:latin typeface="Times New Roman" panose="02020603050405020304" pitchFamily="18" charset="0"/>
                <a:cs typeface="Times New Roman" panose="02020603050405020304" pitchFamily="18" charset="0"/>
              </a:rPr>
              <a:t>emission</a:t>
            </a:r>
            <a:r>
              <a:rPr lang="en-US" sz="1600" spc="10" dirty="0">
                <a:latin typeface="Times New Roman" panose="02020603050405020304" pitchFamily="18" charset="0"/>
                <a:cs typeface="Times New Roman" panose="02020603050405020304" pitchFamily="18" charset="0"/>
              </a:rPr>
              <a:t> </a:t>
            </a:r>
            <a:r>
              <a:rPr lang="en-US" sz="1600" spc="-20" dirty="0">
                <a:latin typeface="Times New Roman" panose="02020603050405020304" pitchFamily="18" charset="0"/>
                <a:cs typeface="Times New Roman" panose="02020603050405020304" pitchFamily="18" charset="0"/>
              </a:rPr>
              <a:t>fee</a:t>
            </a:r>
            <a:r>
              <a:rPr lang="en-US" sz="1600" spc="5"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a:t>
            </a:r>
            <a:r>
              <a:rPr lang="en-US" sz="1600" i="1" baseline="-10416" dirty="0" err="1">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a:t>
            </a:r>
            <a:r>
              <a:rPr lang="en-US" sz="1600" spc="150" dirty="0">
                <a:latin typeface="Times New Roman" panose="02020603050405020304" pitchFamily="18" charset="0"/>
                <a:cs typeface="Times New Roman" panose="02020603050405020304" pitchFamily="18" charset="0"/>
              </a:rPr>
              <a:t> </a:t>
            </a:r>
          </a:p>
          <a:p>
            <a:pPr marL="50800" marR="43180" indent="214629" algn="just">
              <a:lnSpc>
                <a:spcPct val="124200"/>
              </a:lnSpc>
              <a:spcBef>
                <a:spcPts val="5"/>
              </a:spcBef>
            </a:pPr>
            <a:endParaRPr lang="en-US" sz="1600" baseline="27777" dirty="0">
              <a:latin typeface="Times New Roman" panose="02020603050405020304" pitchFamily="18" charset="0"/>
              <a:cs typeface="Times New Roman" panose="02020603050405020304" pitchFamily="18" charset="0"/>
            </a:endParaRPr>
          </a:p>
          <a:p>
            <a:pPr marL="50800" marR="43180" indent="214629" algn="just">
              <a:lnSpc>
                <a:spcPct val="124200"/>
              </a:lnSpc>
            </a:pPr>
            <a:r>
              <a:rPr sz="1600" dirty="0">
                <a:latin typeface="Times New Roman" panose="02020603050405020304" pitchFamily="18" charset="0"/>
                <a:cs typeface="Times New Roman" panose="02020603050405020304" pitchFamily="18" charset="0"/>
              </a:rPr>
              <a:t>When</a:t>
            </a:r>
            <a:r>
              <a:rPr sz="1600" spc="15" dirty="0">
                <a:latin typeface="Times New Roman" panose="02020603050405020304" pitchFamily="18" charset="0"/>
                <a:cs typeface="Times New Roman" panose="02020603050405020304" pitchFamily="18" charset="0"/>
              </a:rPr>
              <a:t> </a:t>
            </a:r>
            <a:r>
              <a:rPr sz="1600" spc="-25" dirty="0">
                <a:latin typeface="Times New Roman" panose="02020603050405020304" pitchFamily="18" charset="0"/>
                <a:cs typeface="Times New Roman" panose="02020603050405020304" pitchFamily="18" charset="0"/>
              </a:rPr>
              <a:t>spillovers</a:t>
            </a:r>
            <a:r>
              <a:rPr sz="1600" spc="2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are</a:t>
            </a:r>
            <a:r>
              <a:rPr sz="1600" spc="10"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present,</a:t>
            </a:r>
            <a:r>
              <a:rPr sz="1600" spc="20" dirty="0">
                <a:latin typeface="Times New Roman" panose="02020603050405020304" pitchFamily="18" charset="0"/>
                <a:cs typeface="Times New Roman" panose="02020603050405020304" pitchFamily="18" charset="0"/>
              </a:rPr>
              <a:t> </a:t>
            </a:r>
            <a:r>
              <a:rPr sz="1600" i="1" dirty="0">
                <a:latin typeface="Times New Roman" panose="02020603050405020304" pitchFamily="18" charset="0"/>
                <a:cs typeface="Times New Roman" panose="02020603050405020304" pitchFamily="18" charset="0"/>
              </a:rPr>
              <a:t>β</a:t>
            </a:r>
            <a:r>
              <a:rPr sz="1600" i="1" spc="20" dirty="0">
                <a:latin typeface="Times New Roman" panose="02020603050405020304" pitchFamily="18" charset="0"/>
                <a:cs typeface="Times New Roman" panose="02020603050405020304" pitchFamily="18" charset="0"/>
              </a:rPr>
              <a:t> </a:t>
            </a:r>
            <a:r>
              <a:rPr sz="1600" i="1" spc="130" dirty="0">
                <a:latin typeface="Times New Roman" panose="02020603050405020304" pitchFamily="18" charset="0"/>
                <a:cs typeface="Times New Roman" panose="02020603050405020304" pitchFamily="18" charset="0"/>
              </a:rPr>
              <a:t>&gt;</a:t>
            </a:r>
            <a:r>
              <a:rPr sz="1600" i="1" spc="-2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0,</a:t>
            </a:r>
            <a:r>
              <a:rPr sz="1600" spc="20"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similar</a:t>
            </a:r>
            <a:r>
              <a:rPr sz="1600" spc="15"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effects</a:t>
            </a:r>
            <a:r>
              <a:rPr sz="1600" spc="2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arise,</a:t>
            </a:r>
            <a:r>
              <a:rPr sz="1600" spc="2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but</a:t>
            </a:r>
            <a:r>
              <a:rPr sz="1600" spc="1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an</a:t>
            </a:r>
            <a:r>
              <a:rPr sz="1600" spc="15" dirty="0">
                <a:latin typeface="Times New Roman" panose="02020603050405020304" pitchFamily="18" charset="0"/>
                <a:cs typeface="Times New Roman" panose="02020603050405020304" pitchFamily="18" charset="0"/>
              </a:rPr>
              <a:t> </a:t>
            </a:r>
            <a:r>
              <a:rPr sz="1600" spc="-20" dirty="0">
                <a:latin typeface="Times New Roman" panose="02020603050405020304" pitchFamily="18" charset="0"/>
                <a:cs typeface="Times New Roman" panose="02020603050405020304" pitchFamily="18" charset="0"/>
              </a:rPr>
              <a:t>increase</a:t>
            </a:r>
            <a:r>
              <a:rPr sz="1600" spc="1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in</a:t>
            </a:r>
            <a:r>
              <a:rPr sz="1600" spc="1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firm</a:t>
            </a:r>
            <a:r>
              <a:rPr sz="1600" spc="20" dirty="0">
                <a:latin typeface="Times New Roman" panose="02020603050405020304" pitchFamily="18" charset="0"/>
                <a:cs typeface="Times New Roman" panose="02020603050405020304" pitchFamily="18" charset="0"/>
              </a:rPr>
              <a:t> </a:t>
            </a:r>
            <a:r>
              <a:rPr sz="1600" i="1" spc="65" dirty="0">
                <a:latin typeface="Times New Roman" panose="02020603050405020304" pitchFamily="18" charset="0"/>
                <a:cs typeface="Times New Roman" panose="02020603050405020304" pitchFamily="18" charset="0"/>
              </a:rPr>
              <a:t>j</a:t>
            </a:r>
            <a:r>
              <a:rPr sz="1600" spc="65" dirty="0">
                <a:latin typeface="Times New Roman" panose="02020603050405020304" pitchFamily="18" charset="0"/>
                <a:cs typeface="Times New Roman" panose="02020603050405020304" pitchFamily="18" charset="0"/>
              </a:rPr>
              <a:t>’s</a:t>
            </a:r>
            <a:r>
              <a:rPr sz="1600" spc="20"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investment </a:t>
            </a:r>
            <a:r>
              <a:rPr sz="1600" spc="-25" dirty="0">
                <a:latin typeface="Times New Roman" panose="02020603050405020304" pitchFamily="18" charset="0"/>
                <a:cs typeface="Times New Roman" panose="02020603050405020304" pitchFamily="18" charset="0"/>
              </a:rPr>
              <a:t>now</a:t>
            </a:r>
            <a:r>
              <a:rPr sz="1600" spc="-15"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facilitates </a:t>
            </a:r>
            <a:r>
              <a:rPr sz="1600" spc="-25" dirty="0">
                <a:latin typeface="Times New Roman" panose="02020603050405020304" pitchFamily="18" charset="0"/>
                <a:cs typeface="Times New Roman" panose="02020603050405020304" pitchFamily="18" charset="0"/>
              </a:rPr>
              <a:t>firm</a:t>
            </a:r>
            <a:r>
              <a:rPr sz="1600" spc="-10" dirty="0">
                <a:latin typeface="Times New Roman" panose="02020603050405020304" pitchFamily="18" charset="0"/>
                <a:cs typeface="Times New Roman" panose="02020603050405020304" pitchFamily="18" charset="0"/>
              </a:rPr>
              <a:t> </a:t>
            </a:r>
            <a:r>
              <a:rPr sz="1600" i="1" dirty="0">
                <a:latin typeface="Times New Roman" panose="02020603050405020304" pitchFamily="18" charset="0"/>
                <a:cs typeface="Times New Roman" panose="02020603050405020304" pitchFamily="18" charset="0"/>
              </a:rPr>
              <a:t>i</a:t>
            </a:r>
            <a:r>
              <a:rPr sz="1600" dirty="0">
                <a:latin typeface="Times New Roman" panose="02020603050405020304" pitchFamily="18" charset="0"/>
                <a:cs typeface="Times New Roman" panose="02020603050405020304" pitchFamily="18" charset="0"/>
              </a:rPr>
              <a:t>’s</a:t>
            </a:r>
            <a:r>
              <a:rPr sz="1600" spc="-15"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pollution abatement,</a:t>
            </a:r>
            <a:r>
              <a:rPr sz="1600" spc="-5" dirty="0">
                <a:latin typeface="Times New Roman" panose="02020603050405020304" pitchFamily="18" charset="0"/>
                <a:cs typeface="Times New Roman" panose="02020603050405020304" pitchFamily="18" charset="0"/>
              </a:rPr>
              <a:t> </a:t>
            </a:r>
            <a:r>
              <a:rPr sz="1600" spc="-20" dirty="0">
                <a:latin typeface="Times New Roman" panose="02020603050405020304" pitchFamily="18" charset="0"/>
                <a:cs typeface="Times New Roman" panose="02020603050405020304" pitchFamily="18" charset="0"/>
              </a:rPr>
              <a:t>producing</a:t>
            </a:r>
            <a:r>
              <a:rPr sz="1600" spc="-1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a</a:t>
            </a:r>
            <a:r>
              <a:rPr sz="1600" spc="-10" dirty="0">
                <a:latin typeface="Times New Roman" panose="02020603050405020304" pitchFamily="18" charset="0"/>
                <a:cs typeface="Times New Roman" panose="02020603050405020304" pitchFamily="18" charset="0"/>
              </a:rPr>
              <a:t> larger</a:t>
            </a:r>
            <a:r>
              <a:rPr sz="1600" spc="-15" dirty="0">
                <a:latin typeface="Times New Roman" panose="02020603050405020304" pitchFamily="18" charset="0"/>
                <a:cs typeface="Times New Roman" panose="02020603050405020304" pitchFamily="18" charset="0"/>
              </a:rPr>
              <a:t> </a:t>
            </a:r>
            <a:r>
              <a:rPr sz="1600" spc="-30" dirty="0">
                <a:latin typeface="Times New Roman" panose="02020603050405020304" pitchFamily="18" charset="0"/>
                <a:cs typeface="Times New Roman" panose="02020603050405020304" pitchFamily="18" charset="0"/>
              </a:rPr>
              <a:t>decrease</a:t>
            </a:r>
            <a:r>
              <a:rPr sz="1600" spc="-1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in</a:t>
            </a:r>
            <a:r>
              <a:rPr sz="1600" spc="-1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the</a:t>
            </a:r>
            <a:r>
              <a:rPr sz="1600" spc="-15"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optimal </a:t>
            </a:r>
            <a:r>
              <a:rPr sz="1600" spc="-40" dirty="0">
                <a:latin typeface="Times New Roman" panose="02020603050405020304" pitchFamily="18" charset="0"/>
                <a:cs typeface="Times New Roman" panose="02020603050405020304" pitchFamily="18" charset="0"/>
              </a:rPr>
              <a:t>emission</a:t>
            </a:r>
            <a:r>
              <a:rPr sz="1600" spc="-10" dirty="0">
                <a:latin typeface="Times New Roman" panose="02020603050405020304" pitchFamily="18" charset="0"/>
                <a:cs typeface="Times New Roman" panose="02020603050405020304" pitchFamily="18" charset="0"/>
              </a:rPr>
              <a:t> </a:t>
            </a:r>
            <a:r>
              <a:rPr sz="1600" spc="-25" dirty="0">
                <a:latin typeface="Times New Roman" panose="02020603050405020304" pitchFamily="18" charset="0"/>
                <a:cs typeface="Times New Roman" panose="02020603050405020304" pitchFamily="18" charset="0"/>
              </a:rPr>
              <a:t>fee </a:t>
            </a:r>
            <a:r>
              <a:rPr sz="1600" i="1" dirty="0">
                <a:latin typeface="Times New Roman" panose="02020603050405020304" pitchFamily="18" charset="0"/>
                <a:cs typeface="Times New Roman" panose="02020603050405020304" pitchFamily="18" charset="0"/>
              </a:rPr>
              <a:t>t</a:t>
            </a:r>
            <a:r>
              <a:rPr sz="1600" i="1" baseline="-10416" dirty="0">
                <a:latin typeface="Times New Roman" panose="02020603050405020304" pitchFamily="18" charset="0"/>
                <a:cs typeface="Times New Roman" panose="02020603050405020304" pitchFamily="18" charset="0"/>
              </a:rPr>
              <a:t>i</a:t>
            </a:r>
            <a:r>
              <a:rPr sz="1600" i="1" spc="179" baseline="-10416"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than</a:t>
            </a:r>
            <a:r>
              <a:rPr sz="1600" spc="15"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when</a:t>
            </a:r>
            <a:r>
              <a:rPr sz="1600" spc="15" dirty="0">
                <a:latin typeface="Times New Roman" panose="02020603050405020304" pitchFamily="18" charset="0"/>
                <a:cs typeface="Times New Roman" panose="02020603050405020304" pitchFamily="18" charset="0"/>
              </a:rPr>
              <a:t> </a:t>
            </a:r>
            <a:r>
              <a:rPr sz="1600" spc="-25" dirty="0">
                <a:latin typeface="Times New Roman" panose="02020603050405020304" pitchFamily="18" charset="0"/>
                <a:cs typeface="Times New Roman" panose="02020603050405020304" pitchFamily="18" charset="0"/>
              </a:rPr>
              <a:t>spillover</a:t>
            </a:r>
            <a:r>
              <a:rPr sz="1600" spc="15" dirty="0">
                <a:latin typeface="Times New Roman" panose="02020603050405020304" pitchFamily="18" charset="0"/>
                <a:cs typeface="Times New Roman" panose="02020603050405020304" pitchFamily="18" charset="0"/>
              </a:rPr>
              <a:t> </a:t>
            </a:r>
            <a:r>
              <a:rPr sz="1600" spc="-20" dirty="0">
                <a:latin typeface="Times New Roman" panose="02020603050405020304" pitchFamily="18" charset="0"/>
                <a:cs typeface="Times New Roman" panose="02020603050405020304" pitchFamily="18" charset="0"/>
              </a:rPr>
              <a:t>effects</a:t>
            </a:r>
            <a:r>
              <a:rPr sz="1600" spc="1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are</a:t>
            </a:r>
            <a:r>
              <a:rPr sz="1600" spc="1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absent.</a:t>
            </a:r>
            <a:endParaRPr lang="en-US" sz="1600" dirty="0">
              <a:latin typeface="Times New Roman" panose="02020603050405020304" pitchFamily="18" charset="0"/>
              <a:cs typeface="Times New Roman" panose="02020603050405020304" pitchFamily="18" charset="0"/>
            </a:endParaRPr>
          </a:p>
          <a:p>
            <a:pPr marL="50800" marR="43180" indent="214629" algn="just">
              <a:lnSpc>
                <a:spcPct val="124200"/>
              </a:lnSpc>
            </a:pPr>
            <a:r>
              <a:rPr sz="1600" spc="114" dirty="0">
                <a:latin typeface="Times New Roman" panose="02020603050405020304" pitchFamily="18" charset="0"/>
                <a:cs typeface="Times New Roman" panose="02020603050405020304" pitchFamily="18" charset="0"/>
              </a:rPr>
              <a:t> </a:t>
            </a:r>
            <a:endParaRPr lang="en-US" sz="1600" spc="125" dirty="0">
              <a:latin typeface="Times New Roman" panose="02020603050405020304" pitchFamily="18" charset="0"/>
              <a:cs typeface="Times New Roman" panose="02020603050405020304" pitchFamily="18" charset="0"/>
            </a:endParaRPr>
          </a:p>
          <a:p>
            <a:pPr marL="50800" marR="43180" indent="214629" algn="just">
              <a:lnSpc>
                <a:spcPct val="124200"/>
              </a:lnSpc>
            </a:pPr>
            <a:r>
              <a:rPr lang="en-US" sz="1600" spc="-45" dirty="0">
                <a:latin typeface="Times New Roman" panose="02020603050405020304" pitchFamily="18" charset="0"/>
                <a:cs typeface="Times New Roman" panose="02020603050405020304" pitchFamily="18" charset="0"/>
              </a:rPr>
              <a:t>F</a:t>
            </a:r>
            <a:r>
              <a:rPr sz="1600" spc="-45" dirty="0">
                <a:latin typeface="Times New Roman" panose="02020603050405020304" pitchFamily="18" charset="0"/>
                <a:cs typeface="Times New Roman" panose="02020603050405020304" pitchFamily="18" charset="0"/>
              </a:rPr>
              <a:t>ree-</a:t>
            </a:r>
            <a:r>
              <a:rPr sz="1600" spc="-20" dirty="0">
                <a:latin typeface="Times New Roman" panose="02020603050405020304" pitchFamily="18" charset="0"/>
                <a:cs typeface="Times New Roman" panose="02020603050405020304" pitchFamily="18" charset="0"/>
              </a:rPr>
              <a:t>ride</a:t>
            </a:r>
            <a:r>
              <a:rPr sz="1600" spc="-5"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off </a:t>
            </a:r>
            <a:r>
              <a:rPr sz="1600" spc="-20" dirty="0">
                <a:latin typeface="Times New Roman" panose="02020603050405020304" pitchFamily="18" charset="0"/>
                <a:cs typeface="Times New Roman" panose="02020603050405020304" pitchFamily="18" charset="0"/>
              </a:rPr>
              <a:t>each</a:t>
            </a:r>
            <a:r>
              <a:rPr sz="1600" spc="-5"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other’s investment </a:t>
            </a:r>
            <a:r>
              <a:rPr sz="1600" dirty="0">
                <a:latin typeface="Times New Roman" panose="02020603050405020304" pitchFamily="18" charset="0"/>
                <a:cs typeface="Times New Roman" panose="02020603050405020304" pitchFamily="18" charset="0"/>
              </a:rPr>
              <a:t>in</a:t>
            </a:r>
            <a:r>
              <a:rPr sz="1600" spc="1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R&amp;D</a:t>
            </a:r>
            <a:r>
              <a:rPr sz="1600" spc="1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as</a:t>
            </a:r>
            <a:r>
              <a:rPr sz="1600" spc="1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the</a:t>
            </a:r>
            <a:r>
              <a:rPr sz="1600" spc="10" dirty="0">
                <a:latin typeface="Times New Roman" panose="02020603050405020304" pitchFamily="18" charset="0"/>
                <a:cs typeface="Times New Roman" panose="02020603050405020304" pitchFamily="18" charset="0"/>
              </a:rPr>
              <a:t> </a:t>
            </a:r>
            <a:r>
              <a:rPr sz="1600" spc="-25" dirty="0">
                <a:latin typeface="Times New Roman" panose="02020603050405020304" pitchFamily="18" charset="0"/>
                <a:cs typeface="Times New Roman" panose="02020603050405020304" pitchFamily="18" charset="0"/>
              </a:rPr>
              <a:t>spillover</a:t>
            </a:r>
            <a:r>
              <a:rPr sz="1600" spc="10"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effect</a:t>
            </a:r>
            <a:r>
              <a:rPr sz="1600" spc="15"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increases.</a:t>
            </a:r>
            <a:r>
              <a:rPr sz="1600" spc="120" dirty="0">
                <a:latin typeface="Times New Roman" panose="02020603050405020304" pitchFamily="18" charset="0"/>
                <a:cs typeface="Times New Roman" panose="02020603050405020304" pitchFamily="18" charset="0"/>
              </a:rPr>
              <a:t> </a:t>
            </a:r>
            <a:endParaRPr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bject 2"/>
          <p:cNvSpPr txBox="1"/>
          <p:nvPr/>
        </p:nvSpPr>
        <p:spPr>
          <a:xfrm>
            <a:off x="1589595" y="1905303"/>
            <a:ext cx="160020" cy="147320"/>
          </a:xfrm>
          <a:prstGeom prst="rect">
            <a:avLst/>
          </a:prstGeom>
        </p:spPr>
        <p:txBody>
          <a:bodyPr vert="horz" wrap="square" lIns="0" tIns="12065" rIns="0" bIns="0" rtlCol="0">
            <a:spAutoFit/>
          </a:bodyPr>
          <a:lstStyle/>
          <a:p>
            <a:pPr marL="38100">
              <a:lnSpc>
                <a:spcPct val="100000"/>
              </a:lnSpc>
              <a:spcBef>
                <a:spcPts val="95"/>
              </a:spcBef>
            </a:pPr>
            <a:r>
              <a:rPr sz="800" i="1" spc="25" dirty="0">
                <a:latin typeface="Georgia"/>
                <a:cs typeface="Georgia"/>
              </a:rPr>
              <a:t>z</a:t>
            </a:r>
            <a:r>
              <a:rPr sz="900" i="1" spc="37" baseline="-9259" dirty="0">
                <a:latin typeface="Georgia"/>
                <a:cs typeface="Georgia"/>
              </a:rPr>
              <a:t>i</a:t>
            </a:r>
            <a:endParaRPr sz="900" baseline="-9259">
              <a:latin typeface="Georgia"/>
              <a:cs typeface="Georgia"/>
            </a:endParaRPr>
          </a:p>
        </p:txBody>
      </p:sp>
      <p:sp>
        <p:nvSpPr>
          <p:cNvPr id="3" name="object 3"/>
          <p:cNvSpPr txBox="1"/>
          <p:nvPr/>
        </p:nvSpPr>
        <p:spPr>
          <a:xfrm>
            <a:off x="421694" y="767544"/>
            <a:ext cx="7204655" cy="1371914"/>
          </a:xfrm>
          <a:prstGeom prst="rect">
            <a:avLst/>
          </a:prstGeom>
        </p:spPr>
        <p:txBody>
          <a:bodyPr vert="horz" wrap="square" lIns="0" tIns="12065" rIns="0" bIns="0" rtlCol="0">
            <a:spAutoFit/>
          </a:bodyPr>
          <a:lstStyle/>
          <a:p>
            <a:pPr marL="25400" marR="17780">
              <a:lnSpc>
                <a:spcPct val="124200"/>
              </a:lnSpc>
              <a:spcBef>
                <a:spcPts val="685"/>
              </a:spcBef>
            </a:pPr>
            <a:r>
              <a:rPr sz="1600" spc="-30" dirty="0">
                <a:latin typeface="Georgia"/>
                <a:cs typeface="Georgia"/>
              </a:rPr>
              <a:t>We</a:t>
            </a:r>
            <a:r>
              <a:rPr sz="1600" spc="-25" dirty="0">
                <a:latin typeface="Georgia"/>
                <a:cs typeface="Georgia"/>
              </a:rPr>
              <a:t> </a:t>
            </a:r>
            <a:r>
              <a:rPr sz="1600" dirty="0">
                <a:latin typeface="Georgia"/>
                <a:cs typeface="Georgia"/>
              </a:rPr>
              <a:t>next</a:t>
            </a:r>
            <a:r>
              <a:rPr sz="1600" spc="-20" dirty="0">
                <a:latin typeface="Georgia"/>
                <a:cs typeface="Georgia"/>
              </a:rPr>
              <a:t> </a:t>
            </a:r>
            <a:r>
              <a:rPr sz="1600" spc="-10" dirty="0">
                <a:latin typeface="Georgia"/>
                <a:cs typeface="Georgia"/>
              </a:rPr>
              <a:t>analyze</a:t>
            </a:r>
            <a:r>
              <a:rPr sz="1600" spc="-20" dirty="0">
                <a:latin typeface="Georgia"/>
                <a:cs typeface="Georgia"/>
              </a:rPr>
              <a:t> optimal</a:t>
            </a:r>
            <a:r>
              <a:rPr sz="1600" spc="-25" dirty="0">
                <a:latin typeface="Georgia"/>
                <a:cs typeface="Georgia"/>
              </a:rPr>
              <a:t> </a:t>
            </a:r>
            <a:r>
              <a:rPr sz="1600" spc="-30" dirty="0">
                <a:latin typeface="Georgia"/>
                <a:cs typeface="Georgia"/>
              </a:rPr>
              <a:t>investment</a:t>
            </a:r>
            <a:r>
              <a:rPr sz="1600" spc="-20" dirty="0">
                <a:latin typeface="Georgia"/>
                <a:cs typeface="Georgia"/>
              </a:rPr>
              <a:t> </a:t>
            </a:r>
            <a:r>
              <a:rPr sz="1600" spc="-10" dirty="0">
                <a:latin typeface="Georgia"/>
                <a:cs typeface="Georgia"/>
              </a:rPr>
              <a:t>in</a:t>
            </a:r>
            <a:r>
              <a:rPr sz="1600" spc="-20" dirty="0">
                <a:latin typeface="Georgia"/>
                <a:cs typeface="Georgia"/>
              </a:rPr>
              <a:t> </a:t>
            </a:r>
            <a:r>
              <a:rPr sz="1600" dirty="0">
                <a:latin typeface="Georgia"/>
                <a:cs typeface="Georgia"/>
              </a:rPr>
              <a:t>R&amp;D</a:t>
            </a:r>
            <a:r>
              <a:rPr sz="1600" spc="-25" dirty="0">
                <a:latin typeface="Georgia"/>
                <a:cs typeface="Georgia"/>
              </a:rPr>
              <a:t> </a:t>
            </a:r>
            <a:r>
              <a:rPr sz="1600" spc="-10" dirty="0">
                <a:latin typeface="Georgia"/>
                <a:cs typeface="Georgia"/>
              </a:rPr>
              <a:t>in</a:t>
            </a:r>
            <a:r>
              <a:rPr sz="1600" spc="-20" dirty="0">
                <a:latin typeface="Georgia"/>
                <a:cs typeface="Georgia"/>
              </a:rPr>
              <a:t> </a:t>
            </a:r>
            <a:r>
              <a:rPr sz="1600" dirty="0">
                <a:latin typeface="Georgia"/>
                <a:cs typeface="Georgia"/>
              </a:rPr>
              <a:t>the</a:t>
            </a:r>
            <a:r>
              <a:rPr sz="1600" spc="-20" dirty="0">
                <a:latin typeface="Georgia"/>
                <a:cs typeface="Georgia"/>
              </a:rPr>
              <a:t> first</a:t>
            </a:r>
            <a:r>
              <a:rPr sz="1600" spc="-25" dirty="0">
                <a:latin typeface="Georgia"/>
                <a:cs typeface="Georgia"/>
              </a:rPr>
              <a:t> </a:t>
            </a:r>
            <a:r>
              <a:rPr sz="1600" spc="-10" dirty="0">
                <a:latin typeface="Georgia"/>
                <a:cs typeface="Georgia"/>
              </a:rPr>
              <a:t>stage</a:t>
            </a:r>
            <a:r>
              <a:rPr sz="1600" spc="-20" dirty="0">
                <a:latin typeface="Georgia"/>
                <a:cs typeface="Georgia"/>
              </a:rPr>
              <a:t> </a:t>
            </a:r>
            <a:r>
              <a:rPr sz="1600" spc="-10" dirty="0">
                <a:latin typeface="Georgia"/>
                <a:cs typeface="Georgia"/>
              </a:rPr>
              <a:t>of</a:t>
            </a:r>
            <a:r>
              <a:rPr sz="1600" spc="-20" dirty="0">
                <a:latin typeface="Georgia"/>
                <a:cs typeface="Georgia"/>
              </a:rPr>
              <a:t> </a:t>
            </a:r>
            <a:r>
              <a:rPr sz="1600" dirty="0">
                <a:latin typeface="Georgia"/>
                <a:cs typeface="Georgia"/>
              </a:rPr>
              <a:t>the</a:t>
            </a:r>
            <a:r>
              <a:rPr sz="1600" spc="-25" dirty="0">
                <a:latin typeface="Georgia"/>
                <a:cs typeface="Georgia"/>
              </a:rPr>
              <a:t> </a:t>
            </a:r>
            <a:r>
              <a:rPr sz="1600" spc="-40" dirty="0">
                <a:latin typeface="Georgia"/>
                <a:cs typeface="Georgia"/>
              </a:rPr>
              <a:t>game</a:t>
            </a:r>
            <a:r>
              <a:rPr sz="1600" spc="-20" dirty="0">
                <a:latin typeface="Georgia"/>
                <a:cs typeface="Georgia"/>
              </a:rPr>
              <a:t> </a:t>
            </a:r>
            <a:r>
              <a:rPr sz="1600" spc="-30" dirty="0">
                <a:latin typeface="Georgia"/>
                <a:cs typeface="Georgia"/>
              </a:rPr>
              <a:t>under</a:t>
            </a:r>
            <a:r>
              <a:rPr sz="1600" spc="-20" dirty="0">
                <a:latin typeface="Georgia"/>
                <a:cs typeface="Georgia"/>
              </a:rPr>
              <a:t> </a:t>
            </a:r>
            <a:r>
              <a:rPr sz="1600" spc="-40" dirty="0">
                <a:latin typeface="Georgia"/>
                <a:cs typeface="Georgia"/>
              </a:rPr>
              <a:t>uniform</a:t>
            </a:r>
            <a:r>
              <a:rPr sz="1600" spc="-25" dirty="0">
                <a:latin typeface="Georgia"/>
                <a:cs typeface="Georgia"/>
              </a:rPr>
              <a:t> </a:t>
            </a:r>
            <a:r>
              <a:rPr sz="1600" spc="-10" dirty="0">
                <a:latin typeface="Georgia"/>
                <a:cs typeface="Georgia"/>
              </a:rPr>
              <a:t>regulation, </a:t>
            </a:r>
            <a:r>
              <a:rPr sz="1600" dirty="0">
                <a:latin typeface="Georgia"/>
                <a:cs typeface="Georgia"/>
              </a:rPr>
              <a:t>and</a:t>
            </a:r>
            <a:r>
              <a:rPr sz="1600" spc="15" dirty="0">
                <a:latin typeface="Georgia"/>
                <a:cs typeface="Georgia"/>
              </a:rPr>
              <a:t> </a:t>
            </a:r>
            <a:r>
              <a:rPr sz="1600" spc="-20" dirty="0">
                <a:latin typeface="Georgia"/>
                <a:cs typeface="Georgia"/>
              </a:rPr>
              <a:t>afterwards</a:t>
            </a:r>
            <a:r>
              <a:rPr sz="1600" spc="15" dirty="0">
                <a:latin typeface="Georgia"/>
                <a:cs typeface="Georgia"/>
              </a:rPr>
              <a:t> </a:t>
            </a:r>
            <a:r>
              <a:rPr sz="1600" spc="-10" dirty="0">
                <a:latin typeface="Georgia"/>
                <a:cs typeface="Georgia"/>
              </a:rPr>
              <a:t>under</a:t>
            </a:r>
            <a:r>
              <a:rPr sz="1600" spc="15" dirty="0">
                <a:latin typeface="Georgia"/>
                <a:cs typeface="Georgia"/>
              </a:rPr>
              <a:t> </a:t>
            </a:r>
            <a:r>
              <a:rPr sz="1600" spc="-10" dirty="0">
                <a:latin typeface="Georgia"/>
                <a:cs typeface="Georgia"/>
              </a:rPr>
              <a:t>type-</a:t>
            </a:r>
            <a:r>
              <a:rPr sz="1600" spc="-30" dirty="0">
                <a:latin typeface="Georgia"/>
                <a:cs typeface="Georgia"/>
              </a:rPr>
              <a:t>dependent</a:t>
            </a:r>
            <a:r>
              <a:rPr sz="1600" spc="15" dirty="0">
                <a:latin typeface="Georgia"/>
                <a:cs typeface="Georgia"/>
              </a:rPr>
              <a:t> </a:t>
            </a:r>
            <a:r>
              <a:rPr sz="1600" dirty="0">
                <a:latin typeface="Georgia"/>
                <a:cs typeface="Georgia"/>
              </a:rPr>
              <a:t>policy.</a:t>
            </a:r>
            <a:r>
              <a:rPr sz="1600" spc="110" dirty="0">
                <a:latin typeface="Georgia"/>
                <a:cs typeface="Georgia"/>
              </a:rPr>
              <a:t> </a:t>
            </a:r>
            <a:r>
              <a:rPr sz="1600" dirty="0">
                <a:latin typeface="Georgia"/>
                <a:cs typeface="Georgia"/>
              </a:rPr>
              <a:t>In</a:t>
            </a:r>
            <a:r>
              <a:rPr sz="1600" spc="15" dirty="0">
                <a:latin typeface="Georgia"/>
                <a:cs typeface="Georgia"/>
              </a:rPr>
              <a:t> </a:t>
            </a:r>
            <a:r>
              <a:rPr sz="1600" dirty="0">
                <a:latin typeface="Georgia"/>
                <a:cs typeface="Georgia"/>
              </a:rPr>
              <a:t>the</a:t>
            </a:r>
            <a:r>
              <a:rPr sz="1600" spc="20" dirty="0">
                <a:latin typeface="Georgia"/>
                <a:cs typeface="Georgia"/>
              </a:rPr>
              <a:t> </a:t>
            </a:r>
            <a:r>
              <a:rPr sz="1600" dirty="0">
                <a:latin typeface="Georgia"/>
                <a:cs typeface="Georgia"/>
              </a:rPr>
              <a:t>case</a:t>
            </a:r>
            <a:r>
              <a:rPr sz="1600" spc="15" dirty="0">
                <a:latin typeface="Georgia"/>
                <a:cs typeface="Georgia"/>
              </a:rPr>
              <a:t> </a:t>
            </a:r>
            <a:r>
              <a:rPr sz="1600" dirty="0">
                <a:latin typeface="Georgia"/>
                <a:cs typeface="Georgia"/>
              </a:rPr>
              <a:t>of</a:t>
            </a:r>
            <a:r>
              <a:rPr sz="1600" spc="15" dirty="0">
                <a:latin typeface="Georgia"/>
                <a:cs typeface="Georgia"/>
              </a:rPr>
              <a:t> </a:t>
            </a:r>
            <a:r>
              <a:rPr sz="1600" spc="-30" dirty="0">
                <a:latin typeface="Georgia"/>
                <a:cs typeface="Georgia"/>
              </a:rPr>
              <a:t>uniform</a:t>
            </a:r>
            <a:r>
              <a:rPr sz="1600" spc="15" dirty="0">
                <a:latin typeface="Georgia"/>
                <a:cs typeface="Georgia"/>
              </a:rPr>
              <a:t> </a:t>
            </a:r>
            <a:r>
              <a:rPr sz="1600" spc="-10" dirty="0">
                <a:latin typeface="Georgia"/>
                <a:cs typeface="Georgia"/>
              </a:rPr>
              <a:t>fees,</a:t>
            </a:r>
            <a:r>
              <a:rPr sz="1600" spc="15" dirty="0">
                <a:latin typeface="Georgia"/>
                <a:cs typeface="Georgia"/>
              </a:rPr>
              <a:t> </a:t>
            </a:r>
            <a:r>
              <a:rPr sz="1600" dirty="0">
                <a:latin typeface="Georgia"/>
                <a:cs typeface="Georgia"/>
              </a:rPr>
              <a:t>every</a:t>
            </a:r>
            <a:r>
              <a:rPr sz="1600" spc="15" dirty="0">
                <a:latin typeface="Georgia"/>
                <a:cs typeface="Georgia"/>
              </a:rPr>
              <a:t> </a:t>
            </a:r>
            <a:r>
              <a:rPr sz="1600" spc="-20" dirty="0">
                <a:latin typeface="Georgia"/>
                <a:cs typeface="Georgia"/>
              </a:rPr>
              <a:t>firm</a:t>
            </a:r>
            <a:r>
              <a:rPr sz="1600" spc="25" dirty="0">
                <a:latin typeface="Georgia"/>
                <a:cs typeface="Georgia"/>
              </a:rPr>
              <a:t> </a:t>
            </a:r>
            <a:r>
              <a:rPr sz="1600" i="1" dirty="0">
                <a:latin typeface="Georgia"/>
                <a:cs typeface="Georgia"/>
              </a:rPr>
              <a:t>i</a:t>
            </a:r>
            <a:r>
              <a:rPr sz="1600" i="1" spc="15" dirty="0">
                <a:latin typeface="Georgia"/>
                <a:cs typeface="Georgia"/>
              </a:rPr>
              <a:t> </a:t>
            </a:r>
            <a:r>
              <a:rPr sz="1600" spc="-10" dirty="0">
                <a:latin typeface="Georgia"/>
                <a:cs typeface="Georgia"/>
              </a:rPr>
              <a:t>solves</a:t>
            </a:r>
            <a:endParaRPr sz="1600" dirty="0">
              <a:latin typeface="Georgia"/>
              <a:cs typeface="Georgia"/>
            </a:endParaRPr>
          </a:p>
          <a:p>
            <a:pPr>
              <a:lnSpc>
                <a:spcPct val="100000"/>
              </a:lnSpc>
              <a:spcBef>
                <a:spcPts val="50"/>
              </a:spcBef>
            </a:pPr>
            <a:endParaRPr sz="1400" dirty="0">
              <a:latin typeface="Georgia"/>
              <a:cs typeface="Georgia"/>
            </a:endParaRPr>
          </a:p>
          <a:p>
            <a:pPr marL="654685">
              <a:lnSpc>
                <a:spcPct val="100000"/>
              </a:lnSpc>
              <a:spcBef>
                <a:spcPts val="5"/>
              </a:spcBef>
            </a:pPr>
            <a:r>
              <a:rPr sz="1400" spc="-30" dirty="0">
                <a:latin typeface="Georgia"/>
                <a:cs typeface="Georgia"/>
              </a:rPr>
              <a:t>max</a:t>
            </a:r>
            <a:r>
              <a:rPr sz="1400" spc="-60" dirty="0">
                <a:latin typeface="Georgia"/>
                <a:cs typeface="Georgia"/>
              </a:rPr>
              <a:t> </a:t>
            </a:r>
            <a:r>
              <a:rPr sz="1400" i="1" dirty="0">
                <a:latin typeface="Georgia"/>
                <a:cs typeface="Georgia"/>
              </a:rPr>
              <a:t>π</a:t>
            </a:r>
            <a:r>
              <a:rPr sz="1600" i="1" baseline="-10416" dirty="0" err="1">
                <a:latin typeface="Georgia"/>
                <a:cs typeface="Georgia"/>
              </a:rPr>
              <a:t>i</a:t>
            </a:r>
            <a:r>
              <a:rPr sz="1600" i="1" spc="315" baseline="-10416" dirty="0">
                <a:latin typeface="Georgia"/>
                <a:cs typeface="Georgia"/>
              </a:rPr>
              <a:t> </a:t>
            </a:r>
            <a:r>
              <a:rPr sz="1400" spc="130" dirty="0">
                <a:latin typeface="Georgia"/>
                <a:cs typeface="Georgia"/>
              </a:rPr>
              <a:t>=</a:t>
            </a:r>
            <a:r>
              <a:rPr sz="1400" spc="80" dirty="0">
                <a:latin typeface="Georgia"/>
                <a:cs typeface="Georgia"/>
              </a:rPr>
              <a:t> </a:t>
            </a:r>
            <a:r>
              <a:rPr sz="1400" spc="-90" dirty="0">
                <a:latin typeface="Georgia"/>
                <a:cs typeface="Georgia"/>
              </a:rPr>
              <a:t>[</a:t>
            </a:r>
            <a:r>
              <a:rPr sz="1400" i="1" spc="-90" dirty="0">
                <a:latin typeface="Georgia"/>
                <a:cs typeface="Georgia"/>
              </a:rPr>
              <a:t>a</a:t>
            </a:r>
            <a:r>
              <a:rPr sz="1400" i="1" spc="10" dirty="0">
                <a:latin typeface="Georgia"/>
                <a:cs typeface="Georgia"/>
              </a:rPr>
              <a:t> </a:t>
            </a:r>
            <a:r>
              <a:rPr sz="1400" i="1" spc="-50" dirty="0">
                <a:latin typeface="Meiryo UI"/>
                <a:cs typeface="Meiryo UI"/>
              </a:rPr>
              <a:t>−</a:t>
            </a:r>
            <a:r>
              <a:rPr sz="1400" i="1" spc="-95" dirty="0">
                <a:latin typeface="Meiryo UI"/>
                <a:cs typeface="Meiryo UI"/>
              </a:rPr>
              <a:t> </a:t>
            </a:r>
            <a:r>
              <a:rPr sz="1400" i="1" dirty="0">
                <a:latin typeface="Georgia"/>
                <a:cs typeface="Georgia"/>
              </a:rPr>
              <a:t>q</a:t>
            </a:r>
            <a:r>
              <a:rPr sz="1600" i="1" baseline="-10416" dirty="0">
                <a:latin typeface="Georgia"/>
                <a:cs typeface="Georgia"/>
              </a:rPr>
              <a:t>i</a:t>
            </a:r>
            <a:r>
              <a:rPr sz="1400" dirty="0">
                <a:latin typeface="Georgia"/>
                <a:cs typeface="Georgia"/>
              </a:rPr>
              <a:t>(</a:t>
            </a:r>
            <a:r>
              <a:rPr sz="1400" i="1" dirty="0">
                <a:latin typeface="Georgia"/>
                <a:cs typeface="Georgia"/>
              </a:rPr>
              <a:t>t</a:t>
            </a:r>
            <a:r>
              <a:rPr sz="1400" dirty="0">
                <a:latin typeface="Georgia"/>
                <a:cs typeface="Georgia"/>
              </a:rPr>
              <a:t>(</a:t>
            </a:r>
            <a:r>
              <a:rPr sz="1400" i="1" dirty="0">
                <a:latin typeface="Georgia"/>
                <a:cs typeface="Georgia"/>
              </a:rPr>
              <a:t>z</a:t>
            </a:r>
            <a:r>
              <a:rPr sz="1600" i="1" baseline="-10416" dirty="0">
                <a:latin typeface="Georgia"/>
                <a:cs typeface="Georgia"/>
              </a:rPr>
              <a:t>i</a:t>
            </a:r>
            <a:r>
              <a:rPr sz="1400" i="1" dirty="0">
                <a:latin typeface="Georgia"/>
                <a:cs typeface="Georgia"/>
              </a:rPr>
              <a:t>,</a:t>
            </a:r>
            <a:r>
              <a:rPr sz="1400" i="1" spc="-60" dirty="0">
                <a:latin typeface="Georgia"/>
                <a:cs typeface="Georgia"/>
              </a:rPr>
              <a:t> </a:t>
            </a:r>
            <a:r>
              <a:rPr sz="1400" i="1" spc="55" dirty="0" err="1">
                <a:latin typeface="Georgia"/>
                <a:cs typeface="Georgia"/>
              </a:rPr>
              <a:t>z</a:t>
            </a:r>
            <a:r>
              <a:rPr sz="1600" i="1" spc="82" baseline="-10416" dirty="0" err="1">
                <a:latin typeface="Georgia"/>
                <a:cs typeface="Georgia"/>
              </a:rPr>
              <a:t>j</a:t>
            </a:r>
            <a:r>
              <a:rPr sz="1600" i="1" spc="-127" baseline="-10416" dirty="0">
                <a:latin typeface="Georgia"/>
                <a:cs typeface="Georgia"/>
              </a:rPr>
              <a:t> </a:t>
            </a:r>
            <a:r>
              <a:rPr sz="1400" spc="-10" dirty="0">
                <a:latin typeface="Georgia"/>
                <a:cs typeface="Georgia"/>
              </a:rPr>
              <a:t>))</a:t>
            </a:r>
            <a:r>
              <a:rPr sz="1400" i="1" spc="-10" dirty="0">
                <a:latin typeface="Meiryo UI"/>
                <a:cs typeface="Meiryo UI"/>
              </a:rPr>
              <a:t>−</a:t>
            </a:r>
            <a:r>
              <a:rPr sz="1400" i="1" spc="-10" dirty="0" err="1">
                <a:latin typeface="Georgia"/>
                <a:cs typeface="Georgia"/>
              </a:rPr>
              <a:t>q</a:t>
            </a:r>
            <a:r>
              <a:rPr sz="1600" i="1" spc="-15" baseline="-10416" dirty="0" err="1">
                <a:latin typeface="Georgia"/>
                <a:cs typeface="Georgia"/>
              </a:rPr>
              <a:t>j</a:t>
            </a:r>
            <a:r>
              <a:rPr sz="1600" i="1" spc="-127" baseline="-10416" dirty="0">
                <a:latin typeface="Georgia"/>
                <a:cs typeface="Georgia"/>
              </a:rPr>
              <a:t> </a:t>
            </a:r>
            <a:r>
              <a:rPr sz="1400" dirty="0">
                <a:latin typeface="Georgia"/>
                <a:cs typeface="Georgia"/>
              </a:rPr>
              <a:t>(</a:t>
            </a:r>
            <a:r>
              <a:rPr sz="1400" i="1" dirty="0">
                <a:latin typeface="Georgia"/>
                <a:cs typeface="Georgia"/>
              </a:rPr>
              <a:t>t</a:t>
            </a:r>
            <a:r>
              <a:rPr sz="1400" dirty="0">
                <a:latin typeface="Georgia"/>
                <a:cs typeface="Georgia"/>
              </a:rPr>
              <a:t>(</a:t>
            </a:r>
            <a:r>
              <a:rPr sz="1400" i="1" dirty="0">
                <a:latin typeface="Georgia"/>
                <a:cs typeface="Georgia"/>
              </a:rPr>
              <a:t>z</a:t>
            </a:r>
            <a:r>
              <a:rPr sz="1600" i="1" baseline="-10416" dirty="0">
                <a:latin typeface="Georgia"/>
                <a:cs typeface="Georgia"/>
              </a:rPr>
              <a:t>i</a:t>
            </a:r>
            <a:r>
              <a:rPr sz="1400" i="1" dirty="0">
                <a:latin typeface="Georgia"/>
                <a:cs typeface="Georgia"/>
              </a:rPr>
              <a:t>,</a:t>
            </a:r>
            <a:r>
              <a:rPr sz="1400" i="1" spc="-55" dirty="0">
                <a:latin typeface="Georgia"/>
                <a:cs typeface="Georgia"/>
              </a:rPr>
              <a:t> </a:t>
            </a:r>
            <a:r>
              <a:rPr sz="1400" i="1" spc="55" dirty="0" err="1">
                <a:latin typeface="Georgia"/>
                <a:cs typeface="Georgia"/>
              </a:rPr>
              <a:t>z</a:t>
            </a:r>
            <a:r>
              <a:rPr sz="1600" i="1" spc="82" baseline="-10416" dirty="0" err="1">
                <a:latin typeface="Georgia"/>
                <a:cs typeface="Georgia"/>
              </a:rPr>
              <a:t>j</a:t>
            </a:r>
            <a:r>
              <a:rPr sz="1600" i="1" spc="-135" baseline="-10416" dirty="0">
                <a:latin typeface="Georgia"/>
                <a:cs typeface="Georgia"/>
              </a:rPr>
              <a:t> </a:t>
            </a:r>
            <a:r>
              <a:rPr sz="1400" dirty="0">
                <a:latin typeface="Georgia"/>
                <a:cs typeface="Georgia"/>
              </a:rPr>
              <a:t>))]</a:t>
            </a:r>
            <a:r>
              <a:rPr sz="1400" i="1" dirty="0">
                <a:latin typeface="Georgia"/>
                <a:cs typeface="Georgia"/>
              </a:rPr>
              <a:t>q</a:t>
            </a:r>
            <a:r>
              <a:rPr sz="1600" i="1" baseline="-10416" dirty="0">
                <a:latin typeface="Georgia"/>
                <a:cs typeface="Georgia"/>
              </a:rPr>
              <a:t>i</a:t>
            </a:r>
            <a:r>
              <a:rPr sz="1400" dirty="0">
                <a:latin typeface="Georgia"/>
                <a:cs typeface="Georgia"/>
              </a:rPr>
              <a:t>(</a:t>
            </a:r>
            <a:r>
              <a:rPr sz="1400" i="1" dirty="0">
                <a:latin typeface="Georgia"/>
                <a:cs typeface="Georgia"/>
              </a:rPr>
              <a:t>t</a:t>
            </a:r>
            <a:r>
              <a:rPr sz="1400" dirty="0">
                <a:latin typeface="Georgia"/>
                <a:cs typeface="Georgia"/>
              </a:rPr>
              <a:t>(</a:t>
            </a:r>
            <a:r>
              <a:rPr sz="1400" i="1" dirty="0">
                <a:latin typeface="Georgia"/>
                <a:cs typeface="Georgia"/>
              </a:rPr>
              <a:t>z</a:t>
            </a:r>
            <a:r>
              <a:rPr sz="1600" i="1" baseline="-10416" dirty="0">
                <a:latin typeface="Georgia"/>
                <a:cs typeface="Georgia"/>
              </a:rPr>
              <a:t>i</a:t>
            </a:r>
            <a:r>
              <a:rPr sz="1400" i="1" dirty="0">
                <a:latin typeface="Georgia"/>
                <a:cs typeface="Georgia"/>
              </a:rPr>
              <a:t>,</a:t>
            </a:r>
            <a:r>
              <a:rPr sz="1400" i="1" spc="-55" dirty="0">
                <a:latin typeface="Georgia"/>
                <a:cs typeface="Georgia"/>
              </a:rPr>
              <a:t> </a:t>
            </a:r>
            <a:r>
              <a:rPr sz="1400" i="1" spc="55" dirty="0" err="1">
                <a:latin typeface="Georgia"/>
                <a:cs typeface="Georgia"/>
              </a:rPr>
              <a:t>z</a:t>
            </a:r>
            <a:r>
              <a:rPr sz="1600" i="1" spc="82" baseline="-10416" dirty="0" err="1">
                <a:latin typeface="Georgia"/>
                <a:cs typeface="Georgia"/>
              </a:rPr>
              <a:t>j</a:t>
            </a:r>
            <a:r>
              <a:rPr sz="1600" i="1" spc="-127" baseline="-10416" dirty="0">
                <a:latin typeface="Georgia"/>
                <a:cs typeface="Georgia"/>
              </a:rPr>
              <a:t> </a:t>
            </a:r>
            <a:r>
              <a:rPr sz="1400" spc="-25" dirty="0">
                <a:latin typeface="Georgia"/>
                <a:cs typeface="Georgia"/>
              </a:rPr>
              <a:t>))</a:t>
            </a:r>
            <a:endParaRPr sz="1400" dirty="0">
              <a:latin typeface="Georgia"/>
              <a:cs typeface="Georgia"/>
            </a:endParaRPr>
          </a:p>
        </p:txBody>
      </p:sp>
      <p:sp>
        <p:nvSpPr>
          <p:cNvPr id="5" name="object 5"/>
          <p:cNvSpPr/>
          <p:nvPr/>
        </p:nvSpPr>
        <p:spPr>
          <a:xfrm>
            <a:off x="5860300" y="2247493"/>
            <a:ext cx="69850" cy="0"/>
          </a:xfrm>
          <a:custGeom>
            <a:avLst/>
            <a:gdLst/>
            <a:ahLst/>
            <a:cxnLst/>
            <a:rect l="l" t="t" r="r" b="b"/>
            <a:pathLst>
              <a:path w="69850">
                <a:moveTo>
                  <a:pt x="0" y="0"/>
                </a:moveTo>
                <a:lnTo>
                  <a:pt x="69278" y="0"/>
                </a:lnTo>
              </a:path>
            </a:pathLst>
          </a:custGeom>
          <a:ln w="5537">
            <a:solidFill>
              <a:srgbClr val="000000"/>
            </a:solidFill>
          </a:ln>
        </p:spPr>
        <p:txBody>
          <a:bodyPr wrap="square" lIns="0" tIns="0" rIns="0" bIns="0" rtlCol="0"/>
          <a:lstStyle/>
          <a:p>
            <a:endParaRPr/>
          </a:p>
        </p:txBody>
      </p:sp>
      <p:sp>
        <p:nvSpPr>
          <p:cNvPr id="7" name="object 7"/>
          <p:cNvSpPr txBox="1"/>
          <p:nvPr/>
        </p:nvSpPr>
        <p:spPr>
          <a:xfrm>
            <a:off x="2744189" y="2192970"/>
            <a:ext cx="4883150" cy="226985"/>
          </a:xfrm>
          <a:prstGeom prst="rect">
            <a:avLst/>
          </a:prstGeom>
        </p:spPr>
        <p:txBody>
          <a:bodyPr vert="horz" wrap="square" lIns="0" tIns="11430" rIns="0" bIns="0" rtlCol="0">
            <a:spAutoFit/>
          </a:bodyPr>
          <a:lstStyle/>
          <a:p>
            <a:pPr marL="50800">
              <a:lnSpc>
                <a:spcPct val="100000"/>
              </a:lnSpc>
              <a:spcBef>
                <a:spcPts val="90"/>
              </a:spcBef>
              <a:tabLst>
                <a:tab pos="3521075" algn="l"/>
              </a:tabLst>
            </a:pPr>
            <a:r>
              <a:rPr sz="1400" i="1" spc="-50" dirty="0">
                <a:latin typeface="Meiryo UI"/>
                <a:cs typeface="Meiryo UI"/>
              </a:rPr>
              <a:t>−</a:t>
            </a:r>
            <a:r>
              <a:rPr sz="1400" i="1" spc="-110" dirty="0">
                <a:latin typeface="Meiryo UI"/>
                <a:cs typeface="Meiryo UI"/>
              </a:rPr>
              <a:t> </a:t>
            </a:r>
            <a:r>
              <a:rPr sz="1400" i="1" dirty="0">
                <a:latin typeface="Georgia"/>
                <a:cs typeface="Georgia"/>
              </a:rPr>
              <a:t>cq</a:t>
            </a:r>
            <a:r>
              <a:rPr sz="1600" i="1" baseline="-10416" dirty="0">
                <a:latin typeface="Georgia"/>
                <a:cs typeface="Georgia"/>
              </a:rPr>
              <a:t>i</a:t>
            </a:r>
            <a:r>
              <a:rPr sz="1400" dirty="0">
                <a:latin typeface="Georgia"/>
                <a:cs typeface="Georgia"/>
              </a:rPr>
              <a:t>(</a:t>
            </a:r>
            <a:r>
              <a:rPr sz="1400" i="1" dirty="0">
                <a:latin typeface="Georgia"/>
                <a:cs typeface="Georgia"/>
              </a:rPr>
              <a:t>t</a:t>
            </a:r>
            <a:r>
              <a:rPr sz="1400" dirty="0">
                <a:latin typeface="Georgia"/>
                <a:cs typeface="Georgia"/>
              </a:rPr>
              <a:t>(</a:t>
            </a:r>
            <a:r>
              <a:rPr sz="1400" i="1" dirty="0">
                <a:latin typeface="Georgia"/>
                <a:cs typeface="Georgia"/>
              </a:rPr>
              <a:t>z</a:t>
            </a:r>
            <a:r>
              <a:rPr sz="1600" i="1" baseline="-10416" dirty="0">
                <a:latin typeface="Georgia"/>
                <a:cs typeface="Georgia"/>
              </a:rPr>
              <a:t>i</a:t>
            </a:r>
            <a:r>
              <a:rPr sz="1400" i="1" dirty="0">
                <a:latin typeface="Georgia"/>
                <a:cs typeface="Georgia"/>
              </a:rPr>
              <a:t>,</a:t>
            </a:r>
            <a:r>
              <a:rPr sz="1400" i="1" spc="-65" dirty="0">
                <a:latin typeface="Georgia"/>
                <a:cs typeface="Georgia"/>
              </a:rPr>
              <a:t> </a:t>
            </a:r>
            <a:r>
              <a:rPr sz="1400" i="1" spc="55" dirty="0">
                <a:latin typeface="Georgia"/>
                <a:cs typeface="Georgia"/>
              </a:rPr>
              <a:t>z</a:t>
            </a:r>
            <a:r>
              <a:rPr sz="1600" i="1" spc="82" baseline="-10416" dirty="0">
                <a:latin typeface="Georgia"/>
                <a:cs typeface="Georgia"/>
              </a:rPr>
              <a:t>j</a:t>
            </a:r>
            <a:r>
              <a:rPr sz="1600" i="1" spc="-135" baseline="-10416" dirty="0">
                <a:latin typeface="Georgia"/>
                <a:cs typeface="Georgia"/>
              </a:rPr>
              <a:t> </a:t>
            </a:r>
            <a:r>
              <a:rPr sz="1400" dirty="0">
                <a:latin typeface="Georgia"/>
                <a:cs typeface="Georgia"/>
              </a:rPr>
              <a:t>)) </a:t>
            </a:r>
            <a:r>
              <a:rPr sz="1400" i="1" spc="-50" dirty="0">
                <a:latin typeface="Meiryo UI"/>
                <a:cs typeface="Meiryo UI"/>
              </a:rPr>
              <a:t>−</a:t>
            </a:r>
            <a:r>
              <a:rPr sz="1400" i="1" spc="-105" dirty="0">
                <a:latin typeface="Meiryo UI"/>
                <a:cs typeface="Meiryo UI"/>
              </a:rPr>
              <a:t> </a:t>
            </a:r>
            <a:r>
              <a:rPr sz="1400" i="1" dirty="0">
                <a:latin typeface="Georgia"/>
                <a:cs typeface="Georgia"/>
              </a:rPr>
              <a:t>t</a:t>
            </a:r>
            <a:r>
              <a:rPr sz="1400" dirty="0">
                <a:latin typeface="Georgia"/>
                <a:cs typeface="Georgia"/>
              </a:rPr>
              <a:t>[</a:t>
            </a:r>
            <a:r>
              <a:rPr sz="1400" i="1" dirty="0">
                <a:latin typeface="Georgia"/>
                <a:cs typeface="Georgia"/>
              </a:rPr>
              <a:t>q</a:t>
            </a:r>
            <a:r>
              <a:rPr sz="1600" i="1" baseline="-10416" dirty="0">
                <a:latin typeface="Georgia"/>
                <a:cs typeface="Georgia"/>
              </a:rPr>
              <a:t>i</a:t>
            </a:r>
            <a:r>
              <a:rPr sz="1400" dirty="0">
                <a:latin typeface="Georgia"/>
                <a:cs typeface="Georgia"/>
              </a:rPr>
              <a:t>(</a:t>
            </a:r>
            <a:r>
              <a:rPr sz="1400" i="1" dirty="0">
                <a:latin typeface="Georgia"/>
                <a:cs typeface="Georgia"/>
              </a:rPr>
              <a:t>t</a:t>
            </a:r>
            <a:r>
              <a:rPr sz="1400" dirty="0">
                <a:latin typeface="Georgia"/>
                <a:cs typeface="Georgia"/>
              </a:rPr>
              <a:t>(</a:t>
            </a:r>
            <a:r>
              <a:rPr sz="1400" i="1" dirty="0">
                <a:latin typeface="Georgia"/>
                <a:cs typeface="Georgia"/>
              </a:rPr>
              <a:t>z</a:t>
            </a:r>
            <a:r>
              <a:rPr sz="1600" i="1" baseline="-10416" dirty="0">
                <a:latin typeface="Georgia"/>
                <a:cs typeface="Georgia"/>
              </a:rPr>
              <a:t>i</a:t>
            </a:r>
            <a:r>
              <a:rPr sz="1400" i="1" dirty="0">
                <a:latin typeface="Georgia"/>
                <a:cs typeface="Georgia"/>
              </a:rPr>
              <a:t>,</a:t>
            </a:r>
            <a:r>
              <a:rPr sz="1400" i="1" spc="-65" dirty="0">
                <a:latin typeface="Georgia"/>
                <a:cs typeface="Georgia"/>
              </a:rPr>
              <a:t> </a:t>
            </a:r>
            <a:r>
              <a:rPr sz="1400" i="1" spc="55" dirty="0">
                <a:latin typeface="Georgia"/>
                <a:cs typeface="Georgia"/>
              </a:rPr>
              <a:t>z</a:t>
            </a:r>
            <a:r>
              <a:rPr sz="1600" i="1" spc="82" baseline="-10416" dirty="0">
                <a:latin typeface="Georgia"/>
                <a:cs typeface="Georgia"/>
              </a:rPr>
              <a:t>j</a:t>
            </a:r>
            <a:r>
              <a:rPr sz="1600" i="1" spc="-135" baseline="-10416" dirty="0">
                <a:latin typeface="Georgia"/>
                <a:cs typeface="Georgia"/>
              </a:rPr>
              <a:t> </a:t>
            </a:r>
            <a:r>
              <a:rPr sz="1400" dirty="0">
                <a:latin typeface="Georgia"/>
                <a:cs typeface="Georgia"/>
              </a:rPr>
              <a:t>)) </a:t>
            </a:r>
            <a:r>
              <a:rPr sz="1400" i="1" spc="-50" dirty="0">
                <a:latin typeface="Meiryo UI"/>
                <a:cs typeface="Meiryo UI"/>
              </a:rPr>
              <a:t>−</a:t>
            </a:r>
            <a:r>
              <a:rPr sz="1400" i="1" spc="-110" dirty="0">
                <a:latin typeface="Meiryo UI"/>
                <a:cs typeface="Meiryo UI"/>
              </a:rPr>
              <a:t> </a:t>
            </a:r>
            <a:r>
              <a:rPr sz="1400" i="1" dirty="0">
                <a:latin typeface="Georgia"/>
                <a:cs typeface="Georgia"/>
              </a:rPr>
              <a:t>z</a:t>
            </a:r>
            <a:r>
              <a:rPr sz="1600" i="1" baseline="-10416" dirty="0">
                <a:latin typeface="Georgia"/>
                <a:cs typeface="Georgia"/>
              </a:rPr>
              <a:t>i</a:t>
            </a:r>
            <a:r>
              <a:rPr sz="1600" i="1" spc="195" baseline="-10416" dirty="0">
                <a:latin typeface="Georgia"/>
                <a:cs typeface="Georgia"/>
              </a:rPr>
              <a:t> </a:t>
            </a:r>
            <a:r>
              <a:rPr sz="1400" i="1" spc="-50" dirty="0">
                <a:latin typeface="Meiryo UI"/>
                <a:cs typeface="Meiryo UI"/>
              </a:rPr>
              <a:t>−</a:t>
            </a:r>
            <a:r>
              <a:rPr sz="1400" i="1" spc="-110" dirty="0">
                <a:latin typeface="Meiryo UI"/>
                <a:cs typeface="Meiryo UI"/>
              </a:rPr>
              <a:t> </a:t>
            </a:r>
            <a:r>
              <a:rPr sz="1400" i="1" spc="50" dirty="0">
                <a:latin typeface="Georgia"/>
                <a:cs typeface="Georgia"/>
              </a:rPr>
              <a:t>βz</a:t>
            </a:r>
            <a:r>
              <a:rPr sz="1600" i="1" spc="75" baseline="-10416" dirty="0">
                <a:latin typeface="Georgia"/>
                <a:cs typeface="Georgia"/>
              </a:rPr>
              <a:t>j</a:t>
            </a:r>
            <a:r>
              <a:rPr sz="1600" i="1" spc="-135" baseline="-10416" dirty="0">
                <a:latin typeface="Georgia"/>
                <a:cs typeface="Georgia"/>
              </a:rPr>
              <a:t> </a:t>
            </a:r>
            <a:r>
              <a:rPr sz="1400" spc="-120" dirty="0">
                <a:latin typeface="Georgia"/>
                <a:cs typeface="Georgia"/>
              </a:rPr>
              <a:t>]</a:t>
            </a:r>
            <a:r>
              <a:rPr sz="1400" spc="5" dirty="0">
                <a:latin typeface="Georgia"/>
                <a:cs typeface="Georgia"/>
              </a:rPr>
              <a:t> </a:t>
            </a:r>
            <a:r>
              <a:rPr sz="1400" i="1" dirty="0">
                <a:latin typeface="Meiryo UI"/>
                <a:cs typeface="Meiryo UI"/>
              </a:rPr>
              <a:t>−</a:t>
            </a:r>
            <a:r>
              <a:rPr sz="1400" i="1" spc="25" dirty="0">
                <a:latin typeface="Meiryo UI"/>
                <a:cs typeface="Meiryo UI"/>
              </a:rPr>
              <a:t> </a:t>
            </a:r>
            <a:r>
              <a:rPr lang="en-US" sz="1400" i="1" spc="25" dirty="0">
                <a:latin typeface="Meiryo UI"/>
                <a:cs typeface="Meiryo UI"/>
              </a:rPr>
              <a:t>½ </a:t>
            </a:r>
            <a:r>
              <a:rPr sz="2000" spc="-209" baseline="-37878" dirty="0">
                <a:latin typeface="Georgia"/>
                <a:cs typeface="Georgia"/>
              </a:rPr>
              <a:t> </a:t>
            </a:r>
            <a:r>
              <a:rPr sz="1400" i="1" dirty="0" err="1">
                <a:latin typeface="Georgia"/>
                <a:cs typeface="Georgia"/>
              </a:rPr>
              <a:t>γ</a:t>
            </a:r>
            <a:r>
              <a:rPr sz="1600" i="1" baseline="-10416" dirty="0" err="1">
                <a:latin typeface="Georgia"/>
                <a:cs typeface="Georgia"/>
              </a:rPr>
              <a:t>i</a:t>
            </a:r>
            <a:r>
              <a:rPr sz="1400" i="1" dirty="0" err="1">
                <a:latin typeface="Georgia"/>
                <a:cs typeface="Georgia"/>
              </a:rPr>
              <a:t>z</a:t>
            </a:r>
            <a:r>
              <a:rPr sz="1600" i="1" baseline="-17361" dirty="0" err="1">
                <a:latin typeface="Georgia"/>
                <a:cs typeface="Georgia"/>
              </a:rPr>
              <a:t>i</a:t>
            </a:r>
            <a:r>
              <a:rPr sz="1600" i="1" spc="97" baseline="-17361" dirty="0">
                <a:latin typeface="Georgia"/>
                <a:cs typeface="Georgia"/>
              </a:rPr>
              <a:t> </a:t>
            </a:r>
            <a:r>
              <a:rPr sz="1400" spc="-50" dirty="0">
                <a:latin typeface="Georgia"/>
                <a:cs typeface="Georgia"/>
              </a:rPr>
              <a:t>.</a:t>
            </a:r>
            <a:r>
              <a:rPr sz="1400" dirty="0">
                <a:latin typeface="Georgia"/>
                <a:cs typeface="Georgia"/>
              </a:rPr>
              <a:t> </a:t>
            </a:r>
            <a:r>
              <a:rPr lang="en-US" sz="1400" dirty="0">
                <a:latin typeface="Georgia"/>
                <a:cs typeface="Georgia"/>
              </a:rPr>
              <a:t>   </a:t>
            </a:r>
            <a:r>
              <a:rPr sz="1400" spc="-25" dirty="0">
                <a:latin typeface="Georgia"/>
                <a:cs typeface="Georgia"/>
              </a:rPr>
              <a:t>(2)</a:t>
            </a:r>
            <a:endParaRPr sz="1400" dirty="0">
              <a:latin typeface="Georgia"/>
              <a:cs typeface="Georgia"/>
            </a:endParaRPr>
          </a:p>
        </p:txBody>
      </p:sp>
      <p:sp>
        <p:nvSpPr>
          <p:cNvPr id="8" name="object 8"/>
          <p:cNvSpPr txBox="1"/>
          <p:nvPr/>
        </p:nvSpPr>
        <p:spPr>
          <a:xfrm>
            <a:off x="575921" y="2819400"/>
            <a:ext cx="6739631" cy="1223412"/>
          </a:xfrm>
          <a:prstGeom prst="rect">
            <a:avLst/>
          </a:prstGeom>
        </p:spPr>
        <p:txBody>
          <a:bodyPr vert="horz" wrap="square" lIns="0" tIns="53340" rIns="0" bIns="0" rtlCol="0">
            <a:spAutoFit/>
          </a:bodyPr>
          <a:lstStyle/>
          <a:p>
            <a:pPr marL="50800">
              <a:lnSpc>
                <a:spcPct val="100000"/>
              </a:lnSpc>
              <a:spcBef>
                <a:spcPts val="420"/>
              </a:spcBef>
            </a:pPr>
            <a:r>
              <a:rPr sz="1600" dirty="0">
                <a:latin typeface="Times New Roman" panose="02020603050405020304" pitchFamily="18" charset="0"/>
                <a:cs typeface="Times New Roman" panose="02020603050405020304" pitchFamily="18" charset="0"/>
              </a:rPr>
              <a:t>which</a:t>
            </a:r>
            <a:r>
              <a:rPr sz="1600" spc="200"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includes</a:t>
            </a:r>
            <a:r>
              <a:rPr sz="1600" spc="20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total</a:t>
            </a:r>
            <a:r>
              <a:rPr sz="1600" spc="200"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revenue,</a:t>
            </a:r>
            <a:r>
              <a:rPr sz="1600" spc="245"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production</a:t>
            </a:r>
            <a:r>
              <a:rPr sz="1600" spc="20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cost,</a:t>
            </a:r>
            <a:r>
              <a:rPr sz="1600" spc="24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tax</a:t>
            </a:r>
            <a:r>
              <a:rPr sz="1600" spc="200"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payments</a:t>
            </a:r>
            <a:r>
              <a:rPr sz="1600" spc="20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which</a:t>
            </a:r>
            <a:r>
              <a:rPr sz="1600" spc="200"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depend</a:t>
            </a:r>
            <a:r>
              <a:rPr sz="1600" spc="20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on</a:t>
            </a:r>
            <a:r>
              <a:rPr sz="1600" spc="204"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net</a:t>
            </a:r>
            <a:r>
              <a:rPr sz="1600" spc="200"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emissions,</a:t>
            </a:r>
            <a:r>
              <a:rPr lang="en-US" sz="1600" spc="-10" dirty="0">
                <a:latin typeface="Times New Roman" panose="02020603050405020304" pitchFamily="18" charset="0"/>
                <a:cs typeface="Times New Roman" panose="02020603050405020304" pitchFamily="18" charset="0"/>
              </a:rPr>
              <a:t> </a:t>
            </a:r>
            <a:r>
              <a:rPr sz="1600" i="1" dirty="0">
                <a:latin typeface="Times New Roman" panose="02020603050405020304" pitchFamily="18" charset="0"/>
                <a:cs typeface="Times New Roman" panose="02020603050405020304" pitchFamily="18" charset="0"/>
              </a:rPr>
              <a:t>q</a:t>
            </a:r>
            <a:r>
              <a:rPr i="1" baseline="-10416" dirty="0">
                <a:latin typeface="Times New Roman" panose="02020603050405020304" pitchFamily="18" charset="0"/>
                <a:cs typeface="Times New Roman" panose="02020603050405020304" pitchFamily="18" charset="0"/>
              </a:rPr>
              <a:t>i</a:t>
            </a:r>
            <a:r>
              <a:rPr sz="1600" dirty="0">
                <a:latin typeface="Times New Roman" panose="02020603050405020304" pitchFamily="18" charset="0"/>
                <a:cs typeface="Times New Roman" panose="02020603050405020304" pitchFamily="18" charset="0"/>
              </a:rPr>
              <a:t>(</a:t>
            </a:r>
            <a:r>
              <a:rPr sz="1600" i="1" dirty="0">
                <a:latin typeface="Times New Roman" panose="02020603050405020304" pitchFamily="18" charset="0"/>
                <a:cs typeface="Times New Roman" panose="02020603050405020304" pitchFamily="18" charset="0"/>
              </a:rPr>
              <a:t>t</a:t>
            </a:r>
            <a:r>
              <a:rPr sz="1600" dirty="0">
                <a:latin typeface="Times New Roman" panose="02020603050405020304" pitchFamily="18" charset="0"/>
                <a:cs typeface="Times New Roman" panose="02020603050405020304" pitchFamily="18" charset="0"/>
              </a:rPr>
              <a:t>(</a:t>
            </a:r>
            <a:r>
              <a:rPr sz="1600" i="1" dirty="0">
                <a:latin typeface="Times New Roman" panose="02020603050405020304" pitchFamily="18" charset="0"/>
                <a:cs typeface="Times New Roman" panose="02020603050405020304" pitchFamily="18" charset="0"/>
              </a:rPr>
              <a:t>z</a:t>
            </a:r>
            <a:r>
              <a:rPr i="1" baseline="-10416" dirty="0">
                <a:latin typeface="Times New Roman" panose="02020603050405020304" pitchFamily="18" charset="0"/>
                <a:cs typeface="Times New Roman" panose="02020603050405020304" pitchFamily="18" charset="0"/>
              </a:rPr>
              <a:t>i</a:t>
            </a:r>
            <a:r>
              <a:rPr sz="1600" i="1" dirty="0">
                <a:latin typeface="Times New Roman" panose="02020603050405020304" pitchFamily="18" charset="0"/>
                <a:cs typeface="Times New Roman" panose="02020603050405020304" pitchFamily="18" charset="0"/>
              </a:rPr>
              <a:t>,</a:t>
            </a:r>
            <a:r>
              <a:rPr sz="1600" i="1" spc="-85" dirty="0">
                <a:latin typeface="Times New Roman" panose="02020603050405020304" pitchFamily="18" charset="0"/>
                <a:cs typeface="Times New Roman" panose="02020603050405020304" pitchFamily="18" charset="0"/>
              </a:rPr>
              <a:t> </a:t>
            </a:r>
            <a:r>
              <a:rPr sz="1600" i="1" spc="55" dirty="0">
                <a:latin typeface="Times New Roman" panose="02020603050405020304" pitchFamily="18" charset="0"/>
                <a:cs typeface="Times New Roman" panose="02020603050405020304" pitchFamily="18" charset="0"/>
              </a:rPr>
              <a:t>z</a:t>
            </a:r>
            <a:r>
              <a:rPr i="1" spc="82" baseline="-10416" dirty="0">
                <a:latin typeface="Times New Roman" panose="02020603050405020304" pitchFamily="18" charset="0"/>
                <a:cs typeface="Times New Roman" panose="02020603050405020304" pitchFamily="18" charset="0"/>
              </a:rPr>
              <a:t>j</a:t>
            </a:r>
            <a:r>
              <a:rPr i="1" spc="-150" baseline="-10416"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a:t>
            </a:r>
            <a:r>
              <a:rPr sz="1600" spc="-70" dirty="0">
                <a:latin typeface="Times New Roman" panose="02020603050405020304" pitchFamily="18" charset="0"/>
                <a:cs typeface="Times New Roman" panose="02020603050405020304" pitchFamily="18" charset="0"/>
              </a:rPr>
              <a:t> </a:t>
            </a:r>
            <a:r>
              <a:rPr sz="1600" i="1" spc="-50" dirty="0">
                <a:latin typeface="Times New Roman" panose="02020603050405020304" pitchFamily="18" charset="0"/>
                <a:cs typeface="Times New Roman" panose="02020603050405020304" pitchFamily="18" charset="0"/>
              </a:rPr>
              <a:t>−</a:t>
            </a:r>
            <a:r>
              <a:rPr sz="1600" i="1" spc="-135" dirty="0">
                <a:latin typeface="Times New Roman" panose="02020603050405020304" pitchFamily="18" charset="0"/>
                <a:cs typeface="Times New Roman" panose="02020603050405020304" pitchFamily="18" charset="0"/>
              </a:rPr>
              <a:t> </a:t>
            </a:r>
            <a:r>
              <a:rPr sz="1600" i="1" dirty="0">
                <a:latin typeface="Times New Roman" panose="02020603050405020304" pitchFamily="18" charset="0"/>
                <a:cs typeface="Times New Roman" panose="02020603050405020304" pitchFamily="18" charset="0"/>
              </a:rPr>
              <a:t>z</a:t>
            </a:r>
            <a:r>
              <a:rPr i="1" baseline="-10416" dirty="0">
                <a:latin typeface="Times New Roman" panose="02020603050405020304" pitchFamily="18" charset="0"/>
                <a:cs typeface="Times New Roman" panose="02020603050405020304" pitchFamily="18" charset="0"/>
              </a:rPr>
              <a:t>i</a:t>
            </a:r>
            <a:r>
              <a:rPr i="1" spc="97" baseline="-10416" dirty="0">
                <a:latin typeface="Times New Roman" panose="02020603050405020304" pitchFamily="18" charset="0"/>
                <a:cs typeface="Times New Roman" panose="02020603050405020304" pitchFamily="18" charset="0"/>
              </a:rPr>
              <a:t> </a:t>
            </a:r>
            <a:r>
              <a:rPr sz="1600" i="1" spc="-50" dirty="0">
                <a:latin typeface="Times New Roman" panose="02020603050405020304" pitchFamily="18" charset="0"/>
                <a:cs typeface="Times New Roman" panose="02020603050405020304" pitchFamily="18" charset="0"/>
              </a:rPr>
              <a:t>−</a:t>
            </a:r>
            <a:r>
              <a:rPr sz="1600" i="1" spc="-135" dirty="0">
                <a:latin typeface="Times New Roman" panose="02020603050405020304" pitchFamily="18" charset="0"/>
                <a:cs typeface="Times New Roman" panose="02020603050405020304" pitchFamily="18" charset="0"/>
              </a:rPr>
              <a:t> </a:t>
            </a:r>
            <a:r>
              <a:rPr sz="1600" i="1" spc="50" dirty="0">
                <a:latin typeface="Times New Roman" panose="02020603050405020304" pitchFamily="18" charset="0"/>
                <a:cs typeface="Times New Roman" panose="02020603050405020304" pitchFamily="18" charset="0"/>
              </a:rPr>
              <a:t>βz</a:t>
            </a:r>
            <a:r>
              <a:rPr i="1" spc="75" baseline="-10416" dirty="0">
                <a:latin typeface="Times New Roman" panose="02020603050405020304" pitchFamily="18" charset="0"/>
                <a:cs typeface="Times New Roman" panose="02020603050405020304" pitchFamily="18" charset="0"/>
              </a:rPr>
              <a:t>j</a:t>
            </a:r>
            <a:r>
              <a:rPr i="1" spc="-150" baseline="-10416"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a:t>
            </a:r>
            <a:r>
              <a:rPr sz="1600" spc="7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and</a:t>
            </a:r>
            <a:r>
              <a:rPr sz="1600" spc="7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the</a:t>
            </a:r>
            <a:r>
              <a:rPr sz="1600" spc="8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cost</a:t>
            </a:r>
            <a:r>
              <a:rPr sz="1600" spc="7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of</a:t>
            </a:r>
            <a:r>
              <a:rPr sz="1600" spc="75" dirty="0">
                <a:latin typeface="Times New Roman" panose="02020603050405020304" pitchFamily="18" charset="0"/>
                <a:cs typeface="Times New Roman" panose="02020603050405020304" pitchFamily="18" charset="0"/>
              </a:rPr>
              <a:t> </a:t>
            </a:r>
            <a:r>
              <a:rPr sz="1600" spc="-20" dirty="0">
                <a:latin typeface="Times New Roman" panose="02020603050405020304" pitchFamily="18" charset="0"/>
                <a:cs typeface="Times New Roman" panose="02020603050405020304" pitchFamily="18" charset="0"/>
              </a:rPr>
              <a:t>investing</a:t>
            </a:r>
            <a:r>
              <a:rPr sz="1600" spc="7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in</a:t>
            </a:r>
            <a:r>
              <a:rPr sz="1600" spc="75" dirty="0">
                <a:latin typeface="Times New Roman" panose="02020603050405020304" pitchFamily="18" charset="0"/>
                <a:cs typeface="Times New Roman" panose="02020603050405020304" pitchFamily="18" charset="0"/>
              </a:rPr>
              <a:t> </a:t>
            </a:r>
            <a:r>
              <a:rPr sz="1600" spc="-20" dirty="0">
                <a:latin typeface="Times New Roman" panose="02020603050405020304" pitchFamily="18" charset="0"/>
                <a:cs typeface="Times New Roman" panose="02020603050405020304" pitchFamily="18" charset="0"/>
              </a:rPr>
              <a:t>R&amp;D.</a:t>
            </a:r>
            <a:endParaRPr sz="1600" dirty="0">
              <a:latin typeface="Times New Roman" panose="02020603050405020304" pitchFamily="18" charset="0"/>
              <a:cs typeface="Times New Roman" panose="02020603050405020304" pitchFamily="18" charset="0"/>
            </a:endParaRPr>
          </a:p>
          <a:p>
            <a:pPr>
              <a:lnSpc>
                <a:spcPct val="100000"/>
              </a:lnSpc>
              <a:spcBef>
                <a:spcPts val="20"/>
              </a:spcBef>
            </a:pPr>
            <a:endParaRPr sz="1200" dirty="0">
              <a:latin typeface="Georgia"/>
              <a:cs typeface="Georgia"/>
            </a:endParaRPr>
          </a:p>
          <a:p>
            <a:pPr marL="265430">
              <a:lnSpc>
                <a:spcPct val="100000"/>
              </a:lnSpc>
            </a:pPr>
            <a:r>
              <a:rPr sz="1600" b="1" spc="-25" dirty="0">
                <a:latin typeface="Times New Roman" panose="02020603050405020304" pitchFamily="18" charset="0"/>
                <a:cs typeface="Times New Roman" panose="02020603050405020304" pitchFamily="18" charset="0"/>
              </a:rPr>
              <a:t>Proposition</a:t>
            </a:r>
            <a:r>
              <a:rPr sz="1600" b="1" spc="200" dirty="0">
                <a:latin typeface="Times New Roman" panose="02020603050405020304" pitchFamily="18" charset="0"/>
                <a:cs typeface="Times New Roman" panose="02020603050405020304" pitchFamily="18" charset="0"/>
              </a:rPr>
              <a:t> </a:t>
            </a:r>
            <a:r>
              <a:rPr sz="1600" b="1" dirty="0">
                <a:latin typeface="Times New Roman" panose="02020603050405020304" pitchFamily="18" charset="0"/>
                <a:cs typeface="Times New Roman" panose="02020603050405020304" pitchFamily="18" charset="0"/>
              </a:rPr>
              <a:t>1.</a:t>
            </a:r>
            <a:r>
              <a:rPr sz="1600" b="1" spc="375" dirty="0">
                <a:latin typeface="Times New Roman" panose="02020603050405020304" pitchFamily="18" charset="0"/>
                <a:cs typeface="Times New Roman" panose="02020603050405020304" pitchFamily="18" charset="0"/>
              </a:rPr>
              <a:t> </a:t>
            </a:r>
            <a:r>
              <a:rPr sz="1600" i="1" dirty="0">
                <a:latin typeface="Times New Roman" panose="02020603050405020304" pitchFamily="18" charset="0"/>
                <a:cs typeface="Times New Roman" panose="02020603050405020304" pitchFamily="18" charset="0"/>
              </a:rPr>
              <a:t>In</a:t>
            </a:r>
            <a:r>
              <a:rPr sz="1600" i="1" spc="180" dirty="0">
                <a:latin typeface="Times New Roman" panose="02020603050405020304" pitchFamily="18" charset="0"/>
                <a:cs typeface="Times New Roman" panose="02020603050405020304" pitchFamily="18" charset="0"/>
              </a:rPr>
              <a:t> </a:t>
            </a:r>
            <a:r>
              <a:rPr sz="1600" i="1" dirty="0">
                <a:latin typeface="Times New Roman" panose="02020603050405020304" pitchFamily="18" charset="0"/>
                <a:cs typeface="Times New Roman" panose="02020603050405020304" pitchFamily="18" charset="0"/>
              </a:rPr>
              <a:t>the</a:t>
            </a:r>
            <a:r>
              <a:rPr sz="1600" i="1" spc="180" dirty="0">
                <a:latin typeface="Times New Roman" panose="02020603050405020304" pitchFamily="18" charset="0"/>
                <a:cs typeface="Times New Roman" panose="02020603050405020304" pitchFamily="18" charset="0"/>
              </a:rPr>
              <a:t> </a:t>
            </a:r>
            <a:r>
              <a:rPr sz="1600" i="1" dirty="0">
                <a:latin typeface="Times New Roman" panose="02020603050405020304" pitchFamily="18" charset="0"/>
                <a:cs typeface="Times New Roman" panose="02020603050405020304" pitchFamily="18" charset="0"/>
              </a:rPr>
              <a:t>first</a:t>
            </a:r>
            <a:r>
              <a:rPr sz="1600" i="1" spc="175" dirty="0">
                <a:latin typeface="Times New Roman" panose="02020603050405020304" pitchFamily="18" charset="0"/>
                <a:cs typeface="Times New Roman" panose="02020603050405020304" pitchFamily="18" charset="0"/>
              </a:rPr>
              <a:t> </a:t>
            </a:r>
            <a:r>
              <a:rPr sz="1600" i="1" dirty="0">
                <a:latin typeface="Times New Roman" panose="02020603050405020304" pitchFamily="18" charset="0"/>
                <a:cs typeface="Times New Roman" panose="02020603050405020304" pitchFamily="18" charset="0"/>
              </a:rPr>
              <a:t>stage,</a:t>
            </a:r>
            <a:r>
              <a:rPr sz="1600" i="1" spc="180" dirty="0">
                <a:latin typeface="Times New Roman" panose="02020603050405020304" pitchFamily="18" charset="0"/>
                <a:cs typeface="Times New Roman" panose="02020603050405020304" pitchFamily="18" charset="0"/>
              </a:rPr>
              <a:t> </a:t>
            </a:r>
            <a:r>
              <a:rPr sz="1600" i="1" dirty="0">
                <a:latin typeface="Times New Roman" panose="02020603050405020304" pitchFamily="18" charset="0"/>
                <a:cs typeface="Times New Roman" panose="02020603050405020304" pitchFamily="18" charset="0"/>
              </a:rPr>
              <a:t>every</a:t>
            </a:r>
            <a:r>
              <a:rPr sz="1600" i="1" spc="180" dirty="0">
                <a:latin typeface="Times New Roman" panose="02020603050405020304" pitchFamily="18" charset="0"/>
                <a:cs typeface="Times New Roman" panose="02020603050405020304" pitchFamily="18" charset="0"/>
              </a:rPr>
              <a:t> </a:t>
            </a:r>
            <a:r>
              <a:rPr sz="1600" i="1" dirty="0">
                <a:latin typeface="Times New Roman" panose="02020603050405020304" pitchFamily="18" charset="0"/>
                <a:cs typeface="Times New Roman" panose="02020603050405020304" pitchFamily="18" charset="0"/>
              </a:rPr>
              <a:t>firm</a:t>
            </a:r>
            <a:r>
              <a:rPr sz="1600" i="1" spc="180" dirty="0">
                <a:latin typeface="Times New Roman" panose="02020603050405020304" pitchFamily="18" charset="0"/>
                <a:cs typeface="Times New Roman" panose="02020603050405020304" pitchFamily="18" charset="0"/>
              </a:rPr>
              <a:t> </a:t>
            </a:r>
            <a:r>
              <a:rPr sz="1600" i="1" dirty="0">
                <a:latin typeface="Times New Roman" panose="02020603050405020304" pitchFamily="18" charset="0"/>
                <a:cs typeface="Times New Roman" panose="02020603050405020304" pitchFamily="18" charset="0"/>
              </a:rPr>
              <a:t>i</a:t>
            </a:r>
            <a:r>
              <a:rPr sz="1600" i="1" spc="180" dirty="0">
                <a:latin typeface="Times New Roman" panose="02020603050405020304" pitchFamily="18" charset="0"/>
                <a:cs typeface="Times New Roman" panose="02020603050405020304" pitchFamily="18" charset="0"/>
              </a:rPr>
              <a:t> </a:t>
            </a:r>
            <a:r>
              <a:rPr sz="1600" i="1" dirty="0">
                <a:latin typeface="Times New Roman" panose="02020603050405020304" pitchFamily="18" charset="0"/>
                <a:cs typeface="Times New Roman" panose="02020603050405020304" pitchFamily="18" charset="0"/>
              </a:rPr>
              <a:t>chooses</a:t>
            </a:r>
            <a:r>
              <a:rPr sz="1600" i="1" spc="180" dirty="0">
                <a:latin typeface="Times New Roman" panose="02020603050405020304" pitchFamily="18" charset="0"/>
                <a:cs typeface="Times New Roman" panose="02020603050405020304" pitchFamily="18" charset="0"/>
              </a:rPr>
              <a:t> </a:t>
            </a:r>
            <a:r>
              <a:rPr sz="1600" i="1" dirty="0">
                <a:latin typeface="Times New Roman" panose="02020603050405020304" pitchFamily="18" charset="0"/>
                <a:cs typeface="Times New Roman" panose="02020603050405020304" pitchFamily="18" charset="0"/>
              </a:rPr>
              <a:t>an</a:t>
            </a:r>
            <a:r>
              <a:rPr sz="1600" i="1" spc="180" dirty="0">
                <a:latin typeface="Times New Roman" panose="02020603050405020304" pitchFamily="18" charset="0"/>
                <a:cs typeface="Times New Roman" panose="02020603050405020304" pitchFamily="18" charset="0"/>
              </a:rPr>
              <a:t> </a:t>
            </a:r>
            <a:r>
              <a:rPr sz="1600" i="1" dirty="0">
                <a:latin typeface="Times New Roman" panose="02020603050405020304" pitchFamily="18" charset="0"/>
                <a:cs typeface="Times New Roman" panose="02020603050405020304" pitchFamily="18" charset="0"/>
              </a:rPr>
              <a:t>R&amp;D</a:t>
            </a:r>
            <a:r>
              <a:rPr sz="1600" i="1" spc="175" dirty="0">
                <a:latin typeface="Times New Roman" panose="02020603050405020304" pitchFamily="18" charset="0"/>
                <a:cs typeface="Times New Roman" panose="02020603050405020304" pitchFamily="18" charset="0"/>
              </a:rPr>
              <a:t> </a:t>
            </a:r>
            <a:r>
              <a:rPr sz="1600" i="1" dirty="0">
                <a:latin typeface="Times New Roman" panose="02020603050405020304" pitchFamily="18" charset="0"/>
                <a:cs typeface="Times New Roman" panose="02020603050405020304" pitchFamily="18" charset="0"/>
              </a:rPr>
              <a:t>investment</a:t>
            </a:r>
            <a:r>
              <a:rPr sz="1600" i="1" spc="180" dirty="0">
                <a:latin typeface="Times New Roman" panose="02020603050405020304" pitchFamily="18" charset="0"/>
                <a:cs typeface="Times New Roman" panose="02020603050405020304" pitchFamily="18" charset="0"/>
              </a:rPr>
              <a:t> </a:t>
            </a:r>
            <a:r>
              <a:rPr sz="1600" i="1" dirty="0">
                <a:latin typeface="Times New Roman" panose="02020603050405020304" pitchFamily="18" charset="0"/>
                <a:cs typeface="Times New Roman" panose="02020603050405020304" pitchFamily="18" charset="0"/>
              </a:rPr>
              <a:t>level</a:t>
            </a:r>
            <a:r>
              <a:rPr sz="1600" i="1" spc="180" dirty="0">
                <a:latin typeface="Times New Roman" panose="02020603050405020304" pitchFamily="18" charset="0"/>
                <a:cs typeface="Times New Roman" panose="02020603050405020304" pitchFamily="18" charset="0"/>
              </a:rPr>
              <a:t> </a:t>
            </a:r>
            <a:r>
              <a:rPr sz="1600" i="1" spc="-25" dirty="0">
                <a:latin typeface="Times New Roman" panose="02020603050405020304" pitchFamily="18" charset="0"/>
                <a:cs typeface="Times New Roman" panose="02020603050405020304" pitchFamily="18" charset="0"/>
              </a:rPr>
              <a:t>of</a:t>
            </a:r>
            <a:endParaRPr sz="1600" dirty="0">
              <a:latin typeface="Times New Roman" panose="02020603050405020304" pitchFamily="18" charset="0"/>
              <a:cs typeface="Times New Roman" panose="02020603050405020304" pitchFamily="18" charset="0"/>
            </a:endParaRPr>
          </a:p>
        </p:txBody>
      </p:sp>
      <p:sp>
        <p:nvSpPr>
          <p:cNvPr id="9" name="object 9"/>
          <p:cNvSpPr txBox="1"/>
          <p:nvPr/>
        </p:nvSpPr>
        <p:spPr>
          <a:xfrm>
            <a:off x="1807387" y="3457180"/>
            <a:ext cx="98425" cy="135293"/>
          </a:xfrm>
          <a:prstGeom prst="rect">
            <a:avLst/>
          </a:prstGeom>
        </p:spPr>
        <p:txBody>
          <a:bodyPr vert="horz" wrap="square" lIns="0" tIns="12065" rIns="0" bIns="0" rtlCol="0">
            <a:spAutoFit/>
          </a:bodyPr>
          <a:lstStyle/>
          <a:p>
            <a:pPr marL="12700">
              <a:lnSpc>
                <a:spcPct val="100000"/>
              </a:lnSpc>
              <a:spcBef>
                <a:spcPts val="95"/>
              </a:spcBef>
            </a:pPr>
            <a:endParaRPr sz="800" dirty="0">
              <a:latin typeface="Georgia"/>
              <a:cs typeface="Georgia"/>
            </a:endParaRPr>
          </a:p>
        </p:txBody>
      </p:sp>
      <p:sp>
        <p:nvSpPr>
          <p:cNvPr id="17" name="object 17"/>
          <p:cNvSpPr txBox="1"/>
          <p:nvPr/>
        </p:nvSpPr>
        <p:spPr>
          <a:xfrm>
            <a:off x="694607" y="5596344"/>
            <a:ext cx="6019800" cy="503984"/>
          </a:xfrm>
          <a:prstGeom prst="rect">
            <a:avLst/>
          </a:prstGeom>
        </p:spPr>
        <p:txBody>
          <a:bodyPr vert="horz" wrap="square" lIns="0" tIns="11430" rIns="0" bIns="0" rtlCol="0">
            <a:spAutoFit/>
          </a:bodyPr>
          <a:lstStyle/>
          <a:p>
            <a:pPr marL="38100">
              <a:lnSpc>
                <a:spcPct val="100000"/>
              </a:lnSpc>
              <a:spcBef>
                <a:spcPts val="90"/>
              </a:spcBef>
            </a:pPr>
            <a:r>
              <a:rPr sz="1600" i="1" dirty="0">
                <a:latin typeface="Palatino Linotype"/>
                <a:cs typeface="Palatino Linotype"/>
              </a:rPr>
              <a:t>where</a:t>
            </a:r>
            <a:r>
              <a:rPr sz="1600" i="1" spc="145" dirty="0">
                <a:latin typeface="Palatino Linotype"/>
                <a:cs typeface="Palatino Linotype"/>
              </a:rPr>
              <a:t> </a:t>
            </a:r>
            <a:r>
              <a:rPr sz="1600" i="1" dirty="0">
                <a:latin typeface="Georgia"/>
                <a:cs typeface="Georgia"/>
              </a:rPr>
              <a:t>U</a:t>
            </a:r>
            <a:r>
              <a:rPr sz="1600" i="1" spc="290" dirty="0">
                <a:latin typeface="Georgia"/>
                <a:cs typeface="Georgia"/>
              </a:rPr>
              <a:t> </a:t>
            </a:r>
            <a:r>
              <a:rPr sz="1600" i="1" dirty="0">
                <a:latin typeface="Palatino Linotype"/>
                <a:cs typeface="Palatino Linotype"/>
              </a:rPr>
              <a:t>denotes</a:t>
            </a:r>
            <a:r>
              <a:rPr sz="1600" i="1" spc="150" dirty="0">
                <a:latin typeface="Palatino Linotype"/>
                <a:cs typeface="Palatino Linotype"/>
              </a:rPr>
              <a:t> </a:t>
            </a:r>
            <a:r>
              <a:rPr sz="1600" i="1" dirty="0">
                <a:latin typeface="Palatino Linotype"/>
                <a:cs typeface="Palatino Linotype"/>
              </a:rPr>
              <a:t>uniform</a:t>
            </a:r>
            <a:r>
              <a:rPr sz="1600" i="1" spc="145" dirty="0">
                <a:latin typeface="Palatino Linotype"/>
                <a:cs typeface="Palatino Linotype"/>
              </a:rPr>
              <a:t> </a:t>
            </a:r>
            <a:r>
              <a:rPr sz="1600" i="1" dirty="0">
                <a:latin typeface="Palatino Linotype"/>
                <a:cs typeface="Palatino Linotype"/>
              </a:rPr>
              <a:t>fee,</a:t>
            </a:r>
            <a:r>
              <a:rPr sz="1600" i="1" spc="150" dirty="0">
                <a:latin typeface="Palatino Linotype"/>
                <a:cs typeface="Palatino Linotype"/>
              </a:rPr>
              <a:t> </a:t>
            </a:r>
            <a:r>
              <a:rPr sz="1600" i="1" spc="70" dirty="0">
                <a:latin typeface="Georgia"/>
                <a:cs typeface="Georgia"/>
              </a:rPr>
              <a:t>A</a:t>
            </a:r>
            <a:r>
              <a:rPr sz="1600" i="1" spc="65" dirty="0">
                <a:latin typeface="Georgia"/>
                <a:cs typeface="Georgia"/>
              </a:rPr>
              <a:t> </a:t>
            </a:r>
            <a:r>
              <a:rPr sz="1600" i="1" spc="-50" dirty="0">
                <a:latin typeface="Meiryo UI"/>
                <a:cs typeface="Meiryo UI"/>
              </a:rPr>
              <a:t>≡</a:t>
            </a:r>
            <a:r>
              <a:rPr sz="1600" i="1" spc="-40" dirty="0">
                <a:latin typeface="Meiryo UI"/>
                <a:cs typeface="Meiryo UI"/>
              </a:rPr>
              <a:t> </a:t>
            </a:r>
            <a:r>
              <a:rPr sz="1600" dirty="0">
                <a:latin typeface="Georgia"/>
                <a:cs typeface="Georgia"/>
              </a:rPr>
              <a:t>(</a:t>
            </a:r>
            <a:r>
              <a:rPr sz="1600" i="1" dirty="0">
                <a:latin typeface="Georgia"/>
                <a:cs typeface="Georgia"/>
              </a:rPr>
              <a:t>β</a:t>
            </a:r>
            <a:r>
              <a:rPr sz="1600" i="1" spc="50" dirty="0">
                <a:latin typeface="Georgia"/>
                <a:cs typeface="Georgia"/>
              </a:rPr>
              <a:t> </a:t>
            </a:r>
            <a:r>
              <a:rPr sz="1600" spc="130" dirty="0">
                <a:latin typeface="Georgia"/>
                <a:cs typeface="Georgia"/>
              </a:rPr>
              <a:t>+</a:t>
            </a:r>
            <a:r>
              <a:rPr sz="1600" spc="-5" dirty="0">
                <a:latin typeface="Georgia"/>
                <a:cs typeface="Georgia"/>
              </a:rPr>
              <a:t> </a:t>
            </a:r>
            <a:r>
              <a:rPr sz="1600" dirty="0">
                <a:latin typeface="Georgia"/>
                <a:cs typeface="Georgia"/>
              </a:rPr>
              <a:t>1)</a:t>
            </a:r>
            <a:r>
              <a:rPr sz="1600" i="1" dirty="0">
                <a:latin typeface="Georgia"/>
                <a:cs typeface="Georgia"/>
              </a:rPr>
              <a:t>d</a:t>
            </a:r>
            <a:r>
              <a:rPr sz="1600" i="1" dirty="0">
                <a:latin typeface="Palatino Linotype"/>
                <a:cs typeface="Palatino Linotype"/>
              </a:rPr>
              <a:t>,</a:t>
            </a:r>
            <a:r>
              <a:rPr sz="1600" i="1" spc="150" dirty="0">
                <a:latin typeface="Palatino Linotype"/>
                <a:cs typeface="Palatino Linotype"/>
              </a:rPr>
              <a:t> </a:t>
            </a:r>
            <a:r>
              <a:rPr sz="1600" i="1" spc="100" dirty="0">
                <a:latin typeface="Georgia"/>
                <a:cs typeface="Georgia"/>
              </a:rPr>
              <a:t>B</a:t>
            </a:r>
            <a:r>
              <a:rPr sz="1600" i="1" spc="125" dirty="0">
                <a:latin typeface="Georgia"/>
                <a:cs typeface="Georgia"/>
              </a:rPr>
              <a:t> </a:t>
            </a:r>
            <a:r>
              <a:rPr sz="1600" i="1" spc="-50" dirty="0">
                <a:latin typeface="Meiryo UI"/>
                <a:cs typeface="Meiryo UI"/>
              </a:rPr>
              <a:t>≡</a:t>
            </a:r>
            <a:r>
              <a:rPr sz="1600" i="1" spc="-40" dirty="0">
                <a:latin typeface="Meiryo UI"/>
                <a:cs typeface="Meiryo UI"/>
              </a:rPr>
              <a:t> </a:t>
            </a:r>
            <a:r>
              <a:rPr sz="1600" dirty="0">
                <a:latin typeface="Georgia"/>
                <a:cs typeface="Georgia"/>
              </a:rPr>
              <a:t>(</a:t>
            </a:r>
            <a:r>
              <a:rPr sz="1600" i="1" dirty="0">
                <a:latin typeface="Georgia"/>
                <a:cs typeface="Georgia"/>
              </a:rPr>
              <a:t>β</a:t>
            </a:r>
            <a:r>
              <a:rPr sz="1600" i="1" spc="50" dirty="0">
                <a:latin typeface="Georgia"/>
                <a:cs typeface="Georgia"/>
              </a:rPr>
              <a:t> </a:t>
            </a:r>
            <a:r>
              <a:rPr sz="1600" i="1" spc="-50" dirty="0">
                <a:latin typeface="Meiryo UI"/>
                <a:cs typeface="Meiryo UI"/>
              </a:rPr>
              <a:t>−</a:t>
            </a:r>
            <a:r>
              <a:rPr sz="1600" i="1" spc="-114" dirty="0">
                <a:latin typeface="Meiryo UI"/>
                <a:cs typeface="Meiryo UI"/>
              </a:rPr>
              <a:t> </a:t>
            </a:r>
            <a:r>
              <a:rPr sz="1600" spc="-40" dirty="0">
                <a:latin typeface="Georgia"/>
                <a:cs typeface="Georgia"/>
              </a:rPr>
              <a:t>5)</a:t>
            </a:r>
            <a:r>
              <a:rPr sz="1600" i="1" spc="-40" dirty="0">
                <a:latin typeface="Georgia"/>
                <a:cs typeface="Georgia"/>
              </a:rPr>
              <a:t>d</a:t>
            </a:r>
            <a:r>
              <a:rPr sz="1600" i="1" spc="-10" dirty="0">
                <a:latin typeface="Georgia"/>
                <a:cs typeface="Georgia"/>
              </a:rPr>
              <a:t> </a:t>
            </a:r>
            <a:r>
              <a:rPr sz="1600" i="1" spc="-50" dirty="0">
                <a:latin typeface="Meiryo UI"/>
                <a:cs typeface="Meiryo UI"/>
              </a:rPr>
              <a:t>−</a:t>
            </a:r>
            <a:r>
              <a:rPr sz="1600" i="1" spc="-114" dirty="0">
                <a:latin typeface="Meiryo UI"/>
                <a:cs typeface="Meiryo UI"/>
              </a:rPr>
              <a:t> </a:t>
            </a:r>
            <a:r>
              <a:rPr sz="1600" dirty="0">
                <a:latin typeface="Georgia"/>
                <a:cs typeface="Georgia"/>
              </a:rPr>
              <a:t>12</a:t>
            </a:r>
            <a:r>
              <a:rPr sz="1600" i="1" dirty="0">
                <a:latin typeface="Palatino Linotype"/>
                <a:cs typeface="Palatino Linotype"/>
              </a:rPr>
              <a:t>,</a:t>
            </a:r>
            <a:r>
              <a:rPr sz="1600" i="1" spc="150" dirty="0">
                <a:latin typeface="Palatino Linotype"/>
                <a:cs typeface="Palatino Linotype"/>
              </a:rPr>
              <a:t> </a:t>
            </a:r>
            <a:r>
              <a:rPr sz="1600" i="1" dirty="0">
                <a:latin typeface="Palatino Linotype"/>
                <a:cs typeface="Palatino Linotype"/>
              </a:rPr>
              <a:t>and</a:t>
            </a:r>
            <a:r>
              <a:rPr sz="1600" i="1" spc="270" dirty="0">
                <a:latin typeface="Palatino Linotype"/>
                <a:cs typeface="Palatino Linotype"/>
              </a:rPr>
              <a:t> </a:t>
            </a:r>
            <a:r>
              <a:rPr sz="1600" i="1" spc="55" dirty="0">
                <a:latin typeface="Georgia"/>
                <a:cs typeface="Georgia"/>
              </a:rPr>
              <a:t>C</a:t>
            </a:r>
            <a:r>
              <a:rPr i="1" spc="82" baseline="-10416" dirty="0">
                <a:latin typeface="Georgia"/>
                <a:cs typeface="Georgia"/>
              </a:rPr>
              <a:t>i</a:t>
            </a:r>
            <a:r>
              <a:rPr i="1" spc="284" baseline="-10416" dirty="0">
                <a:latin typeface="Georgia"/>
                <a:cs typeface="Georgia"/>
              </a:rPr>
              <a:t> </a:t>
            </a:r>
            <a:r>
              <a:rPr sz="1600" i="1" spc="-50" dirty="0">
                <a:latin typeface="Meiryo UI"/>
                <a:cs typeface="Meiryo UI"/>
              </a:rPr>
              <a:t>≡</a:t>
            </a:r>
            <a:r>
              <a:rPr sz="1600" i="1" spc="-40" dirty="0">
                <a:latin typeface="Meiryo UI"/>
                <a:cs typeface="Meiryo UI"/>
              </a:rPr>
              <a:t> </a:t>
            </a:r>
            <a:r>
              <a:rPr sz="1600" spc="-10" dirty="0">
                <a:latin typeface="Georgia"/>
                <a:cs typeface="Georgia"/>
              </a:rPr>
              <a:t>2</a:t>
            </a:r>
            <a:r>
              <a:rPr sz="1600" i="1" spc="-10" dirty="0">
                <a:latin typeface="Georgia"/>
                <a:cs typeface="Georgia"/>
              </a:rPr>
              <a:t>γ</a:t>
            </a:r>
            <a:r>
              <a:rPr i="1" spc="-15" baseline="-10416" dirty="0">
                <a:latin typeface="Georgia"/>
                <a:cs typeface="Georgia"/>
              </a:rPr>
              <a:t>i</a:t>
            </a:r>
            <a:r>
              <a:rPr sz="1600" spc="-10" dirty="0">
                <a:latin typeface="Georgia"/>
                <a:cs typeface="Georgia"/>
              </a:rPr>
              <a:t>(</a:t>
            </a:r>
            <a:r>
              <a:rPr sz="1600" i="1" spc="-10" dirty="0">
                <a:latin typeface="Georgia"/>
                <a:cs typeface="Georgia"/>
              </a:rPr>
              <a:t>d</a:t>
            </a:r>
            <a:r>
              <a:rPr sz="1600" i="1" spc="-5" dirty="0">
                <a:latin typeface="Georgia"/>
                <a:cs typeface="Georgia"/>
              </a:rPr>
              <a:t> </a:t>
            </a:r>
            <a:r>
              <a:rPr sz="1600" spc="130" dirty="0">
                <a:latin typeface="Georgia"/>
                <a:cs typeface="Georgia"/>
              </a:rPr>
              <a:t>+</a:t>
            </a:r>
            <a:r>
              <a:rPr sz="1600" spc="-5" dirty="0">
                <a:latin typeface="Georgia"/>
                <a:cs typeface="Georgia"/>
              </a:rPr>
              <a:t> </a:t>
            </a:r>
            <a:r>
              <a:rPr sz="1600" dirty="0">
                <a:latin typeface="Georgia"/>
                <a:cs typeface="Georgia"/>
              </a:rPr>
              <a:t>2)</a:t>
            </a:r>
            <a:r>
              <a:rPr sz="1600" i="1" dirty="0">
                <a:latin typeface="Palatino Linotype"/>
                <a:cs typeface="Palatino Linotype"/>
              </a:rPr>
              <a:t>.</a:t>
            </a:r>
            <a:r>
              <a:rPr sz="1600" i="1" spc="270" dirty="0">
                <a:latin typeface="Palatino Linotype"/>
                <a:cs typeface="Palatino Linotype"/>
              </a:rPr>
              <a:t> </a:t>
            </a:r>
            <a:r>
              <a:rPr sz="1600" i="1" dirty="0">
                <a:latin typeface="Palatino Linotype"/>
                <a:cs typeface="Palatino Linotype"/>
              </a:rPr>
              <a:t>In</a:t>
            </a:r>
            <a:r>
              <a:rPr sz="1600" i="1" spc="150" dirty="0">
                <a:latin typeface="Palatino Linotype"/>
                <a:cs typeface="Palatino Linotype"/>
              </a:rPr>
              <a:t> </a:t>
            </a:r>
            <a:r>
              <a:rPr sz="1600" i="1" spc="-10" dirty="0">
                <a:latin typeface="Palatino Linotype"/>
                <a:cs typeface="Palatino Linotype"/>
              </a:rPr>
              <a:t>addition,</a:t>
            </a:r>
            <a:endParaRPr sz="1600" dirty="0">
              <a:latin typeface="Palatino Linotype"/>
              <a:cs typeface="Palatino Linotype"/>
            </a:endParaRPr>
          </a:p>
        </p:txBody>
      </p:sp>
      <p:sp>
        <p:nvSpPr>
          <p:cNvPr id="19" name="object 19"/>
          <p:cNvSpPr txBox="1"/>
          <p:nvPr/>
        </p:nvSpPr>
        <p:spPr>
          <a:xfrm>
            <a:off x="3276600" y="5893588"/>
            <a:ext cx="6515100" cy="257763"/>
          </a:xfrm>
          <a:prstGeom prst="rect">
            <a:avLst/>
          </a:prstGeom>
        </p:spPr>
        <p:txBody>
          <a:bodyPr vert="horz" wrap="square" lIns="0" tIns="11430" rIns="0" bIns="0" rtlCol="0">
            <a:spAutoFit/>
          </a:bodyPr>
          <a:lstStyle/>
          <a:p>
            <a:pPr marL="38100">
              <a:lnSpc>
                <a:spcPct val="100000"/>
              </a:lnSpc>
              <a:spcBef>
                <a:spcPts val="90"/>
              </a:spcBef>
            </a:pPr>
            <a:r>
              <a:rPr sz="1600" i="1" dirty="0">
                <a:latin typeface="Georgia"/>
                <a:cs typeface="Georgia"/>
              </a:rPr>
              <a:t>z</a:t>
            </a:r>
            <a:r>
              <a:rPr i="1" baseline="27777" dirty="0">
                <a:latin typeface="Georgia"/>
                <a:cs typeface="Georgia"/>
              </a:rPr>
              <a:t>U</a:t>
            </a:r>
            <a:r>
              <a:rPr i="1" spc="630" baseline="27777" dirty="0">
                <a:latin typeface="Georgia"/>
                <a:cs typeface="Georgia"/>
              </a:rPr>
              <a:t> </a:t>
            </a:r>
            <a:r>
              <a:rPr sz="1600" i="1" dirty="0">
                <a:latin typeface="Palatino Linotype"/>
                <a:cs typeface="Palatino Linotype"/>
              </a:rPr>
              <a:t>decreases</a:t>
            </a:r>
            <a:r>
              <a:rPr sz="1600" i="1" spc="180" dirty="0">
                <a:latin typeface="Palatino Linotype"/>
                <a:cs typeface="Palatino Linotype"/>
              </a:rPr>
              <a:t> </a:t>
            </a:r>
            <a:r>
              <a:rPr sz="1600" i="1" dirty="0">
                <a:latin typeface="Palatino Linotype"/>
                <a:cs typeface="Palatino Linotype"/>
              </a:rPr>
              <a:t>in</a:t>
            </a:r>
            <a:r>
              <a:rPr sz="1600" i="1" spc="185" dirty="0">
                <a:latin typeface="Palatino Linotype"/>
                <a:cs typeface="Palatino Linotype"/>
              </a:rPr>
              <a:t> </a:t>
            </a:r>
            <a:r>
              <a:rPr sz="1600" i="1" dirty="0">
                <a:latin typeface="Georgia"/>
                <a:cs typeface="Georgia"/>
              </a:rPr>
              <a:t>γ</a:t>
            </a:r>
            <a:r>
              <a:rPr i="1" baseline="-10416" dirty="0">
                <a:latin typeface="Georgia"/>
                <a:cs typeface="Georgia"/>
              </a:rPr>
              <a:t>i</a:t>
            </a:r>
            <a:r>
              <a:rPr i="1" spc="472" baseline="-10416" dirty="0">
                <a:latin typeface="Georgia"/>
                <a:cs typeface="Georgia"/>
              </a:rPr>
              <a:t> </a:t>
            </a:r>
            <a:r>
              <a:rPr sz="1600" i="1" dirty="0">
                <a:latin typeface="Palatino Linotype"/>
                <a:cs typeface="Palatino Linotype"/>
              </a:rPr>
              <a:t>but</a:t>
            </a:r>
            <a:r>
              <a:rPr sz="1600" i="1" spc="185" dirty="0">
                <a:latin typeface="Palatino Linotype"/>
                <a:cs typeface="Palatino Linotype"/>
              </a:rPr>
              <a:t> </a:t>
            </a:r>
            <a:r>
              <a:rPr sz="1600" i="1" dirty="0">
                <a:latin typeface="Palatino Linotype"/>
                <a:cs typeface="Palatino Linotype"/>
              </a:rPr>
              <a:t>increases</a:t>
            </a:r>
            <a:r>
              <a:rPr sz="1600" i="1" spc="185" dirty="0">
                <a:latin typeface="Palatino Linotype"/>
                <a:cs typeface="Palatino Linotype"/>
              </a:rPr>
              <a:t> </a:t>
            </a:r>
            <a:r>
              <a:rPr sz="1600" i="1" dirty="0">
                <a:latin typeface="Palatino Linotype"/>
                <a:cs typeface="Palatino Linotype"/>
              </a:rPr>
              <a:t>in</a:t>
            </a:r>
            <a:r>
              <a:rPr sz="1600" i="1" spc="185" dirty="0">
                <a:latin typeface="Palatino Linotype"/>
                <a:cs typeface="Palatino Linotype"/>
              </a:rPr>
              <a:t> </a:t>
            </a:r>
            <a:r>
              <a:rPr sz="1600" i="1" spc="60" dirty="0">
                <a:latin typeface="Georgia"/>
                <a:cs typeface="Georgia"/>
              </a:rPr>
              <a:t>γ</a:t>
            </a:r>
            <a:r>
              <a:rPr i="1" spc="89" baseline="-10416" dirty="0">
                <a:latin typeface="Georgia"/>
                <a:cs typeface="Georgia"/>
              </a:rPr>
              <a:t>j</a:t>
            </a:r>
            <a:r>
              <a:rPr sz="1600" i="1" spc="60" dirty="0">
                <a:latin typeface="Palatino Linotype"/>
                <a:cs typeface="Palatino Linotype"/>
              </a:rPr>
              <a:t>.</a:t>
            </a:r>
            <a:endParaRPr sz="1600" dirty="0">
              <a:latin typeface="Palatino Linotype"/>
              <a:cs typeface="Palatino Linotype"/>
            </a:endParaRPr>
          </a:p>
        </p:txBody>
      </p:sp>
      <p:sp>
        <p:nvSpPr>
          <p:cNvPr id="20" name="object 20"/>
          <p:cNvSpPr txBox="1"/>
          <p:nvPr/>
        </p:nvSpPr>
        <p:spPr>
          <a:xfrm>
            <a:off x="565464" y="6946946"/>
            <a:ext cx="6717030" cy="2440155"/>
          </a:xfrm>
          <a:prstGeom prst="rect">
            <a:avLst/>
          </a:prstGeom>
        </p:spPr>
        <p:txBody>
          <a:bodyPr vert="horz" wrap="square" lIns="0" tIns="12700" rIns="0" bIns="0" rtlCol="0">
            <a:spAutoFit/>
          </a:bodyPr>
          <a:lstStyle/>
          <a:p>
            <a:pPr marL="38100" marR="30480" indent="214629" algn="just">
              <a:lnSpc>
                <a:spcPct val="124200"/>
              </a:lnSpc>
              <a:spcBef>
                <a:spcPts val="100"/>
              </a:spcBef>
            </a:pPr>
            <a:r>
              <a:rPr sz="1600" spc="-25" dirty="0">
                <a:latin typeface="Times New Roman" panose="02020603050405020304" pitchFamily="18" charset="0"/>
                <a:cs typeface="Times New Roman" panose="02020603050405020304" pitchFamily="18" charset="0"/>
              </a:rPr>
              <a:t>Hence,</a:t>
            </a:r>
            <a:r>
              <a:rPr sz="1600" spc="25" dirty="0">
                <a:latin typeface="Times New Roman" panose="02020603050405020304" pitchFamily="18" charset="0"/>
                <a:cs typeface="Times New Roman" panose="02020603050405020304" pitchFamily="18" charset="0"/>
              </a:rPr>
              <a:t> </a:t>
            </a:r>
            <a:r>
              <a:rPr sz="1600" spc="-20" dirty="0">
                <a:latin typeface="Times New Roman" panose="02020603050405020304" pitchFamily="18" charset="0"/>
                <a:cs typeface="Times New Roman" panose="02020603050405020304" pitchFamily="18" charset="0"/>
              </a:rPr>
              <a:t>firm</a:t>
            </a:r>
            <a:r>
              <a:rPr sz="1600" spc="20" dirty="0">
                <a:latin typeface="Times New Roman" panose="02020603050405020304" pitchFamily="18" charset="0"/>
                <a:cs typeface="Times New Roman" panose="02020603050405020304" pitchFamily="18" charset="0"/>
              </a:rPr>
              <a:t> </a:t>
            </a:r>
            <a:r>
              <a:rPr sz="1600" i="1" dirty="0">
                <a:latin typeface="Times New Roman" panose="02020603050405020304" pitchFamily="18" charset="0"/>
                <a:cs typeface="Times New Roman" panose="02020603050405020304" pitchFamily="18" charset="0"/>
              </a:rPr>
              <a:t>i</a:t>
            </a:r>
            <a:r>
              <a:rPr sz="1600" i="1" spc="25" dirty="0">
                <a:latin typeface="Times New Roman" panose="02020603050405020304" pitchFamily="18" charset="0"/>
                <a:cs typeface="Times New Roman" panose="02020603050405020304" pitchFamily="18" charset="0"/>
              </a:rPr>
              <a:t> </a:t>
            </a:r>
            <a:r>
              <a:rPr sz="1600" spc="-20" dirty="0">
                <a:latin typeface="Times New Roman" panose="02020603050405020304" pitchFamily="18" charset="0"/>
                <a:cs typeface="Times New Roman" panose="02020603050405020304" pitchFamily="18" charset="0"/>
              </a:rPr>
              <a:t>invests</a:t>
            </a:r>
            <a:r>
              <a:rPr sz="1600" spc="20"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less</a:t>
            </a:r>
            <a:r>
              <a:rPr sz="1600" spc="2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in</a:t>
            </a:r>
            <a:r>
              <a:rPr sz="1600" spc="2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R&amp;D</a:t>
            </a:r>
            <a:r>
              <a:rPr sz="1600" spc="2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as</a:t>
            </a:r>
            <a:r>
              <a:rPr sz="1600" spc="1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the</a:t>
            </a:r>
            <a:r>
              <a:rPr sz="1600" spc="2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cost</a:t>
            </a:r>
            <a:r>
              <a:rPr sz="1600" spc="2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of</a:t>
            </a:r>
            <a:r>
              <a:rPr sz="1600" spc="20" dirty="0">
                <a:latin typeface="Times New Roman" panose="02020603050405020304" pitchFamily="18" charset="0"/>
                <a:cs typeface="Times New Roman" panose="02020603050405020304" pitchFamily="18" charset="0"/>
              </a:rPr>
              <a:t> </a:t>
            </a:r>
            <a:r>
              <a:rPr sz="1600" spc="-20" dirty="0">
                <a:latin typeface="Times New Roman" panose="02020603050405020304" pitchFamily="18" charset="0"/>
                <a:cs typeface="Times New Roman" panose="02020603050405020304" pitchFamily="18" charset="0"/>
              </a:rPr>
              <a:t>investing</a:t>
            </a:r>
            <a:r>
              <a:rPr sz="1600" spc="25" dirty="0">
                <a:latin typeface="Times New Roman" panose="02020603050405020304" pitchFamily="18" charset="0"/>
                <a:cs typeface="Times New Roman" panose="02020603050405020304" pitchFamily="18" charset="0"/>
              </a:rPr>
              <a:t> </a:t>
            </a:r>
            <a:r>
              <a:rPr sz="1600" spc="-25" dirty="0">
                <a:latin typeface="Times New Roman" panose="02020603050405020304" pitchFamily="18" charset="0"/>
                <a:cs typeface="Times New Roman" panose="02020603050405020304" pitchFamily="18" charset="0"/>
              </a:rPr>
              <a:t>increases</a:t>
            </a:r>
            <a:r>
              <a:rPr sz="1600" spc="2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(larger</a:t>
            </a:r>
            <a:r>
              <a:rPr sz="1600" spc="20" dirty="0">
                <a:latin typeface="Times New Roman" panose="02020603050405020304" pitchFamily="18" charset="0"/>
                <a:cs typeface="Times New Roman" panose="02020603050405020304" pitchFamily="18" charset="0"/>
              </a:rPr>
              <a:t> </a:t>
            </a:r>
            <a:r>
              <a:rPr sz="1600" i="1" dirty="0">
                <a:latin typeface="Times New Roman" panose="02020603050405020304" pitchFamily="18" charset="0"/>
                <a:cs typeface="Times New Roman" panose="02020603050405020304" pitchFamily="18" charset="0"/>
              </a:rPr>
              <a:t>γ</a:t>
            </a:r>
            <a:r>
              <a:rPr sz="1600" i="1" baseline="-10416" dirty="0">
                <a:latin typeface="Times New Roman" panose="02020603050405020304" pitchFamily="18" charset="0"/>
                <a:cs typeface="Times New Roman" panose="02020603050405020304" pitchFamily="18" charset="0"/>
              </a:rPr>
              <a:t>i</a:t>
            </a:r>
            <a:r>
              <a:rPr sz="1600" dirty="0">
                <a:latin typeface="Times New Roman" panose="02020603050405020304" pitchFamily="18" charset="0"/>
                <a:cs typeface="Times New Roman" panose="02020603050405020304" pitchFamily="18" charset="0"/>
              </a:rPr>
              <a:t>),</a:t>
            </a:r>
            <a:r>
              <a:rPr sz="1600" spc="2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but</a:t>
            </a:r>
            <a:r>
              <a:rPr sz="1600" spc="20" dirty="0">
                <a:latin typeface="Times New Roman" panose="02020603050405020304" pitchFamily="18" charset="0"/>
                <a:cs typeface="Times New Roman" panose="02020603050405020304" pitchFamily="18" charset="0"/>
              </a:rPr>
              <a:t> </a:t>
            </a:r>
            <a:r>
              <a:rPr sz="1600" spc="-20" dirty="0">
                <a:latin typeface="Times New Roman" panose="02020603050405020304" pitchFamily="18" charset="0"/>
                <a:cs typeface="Times New Roman" panose="02020603050405020304" pitchFamily="18" charset="0"/>
              </a:rPr>
              <a:t>invests</a:t>
            </a:r>
            <a:r>
              <a:rPr sz="1600" spc="25" dirty="0">
                <a:latin typeface="Times New Roman" panose="02020603050405020304" pitchFamily="18" charset="0"/>
                <a:cs typeface="Times New Roman" panose="02020603050405020304" pitchFamily="18" charset="0"/>
              </a:rPr>
              <a:t> </a:t>
            </a:r>
            <a:r>
              <a:rPr sz="1600" spc="-20" dirty="0">
                <a:latin typeface="Times New Roman" panose="02020603050405020304" pitchFamily="18" charset="0"/>
                <a:cs typeface="Times New Roman" panose="02020603050405020304" pitchFamily="18" charset="0"/>
              </a:rPr>
              <a:t>more </a:t>
            </a:r>
            <a:r>
              <a:rPr sz="1600" dirty="0">
                <a:latin typeface="Times New Roman" panose="02020603050405020304" pitchFamily="18" charset="0"/>
                <a:cs typeface="Times New Roman" panose="02020603050405020304" pitchFamily="18" charset="0"/>
              </a:rPr>
              <a:t>as</a:t>
            </a:r>
            <a:r>
              <a:rPr sz="1600" spc="-2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the</a:t>
            </a:r>
            <a:r>
              <a:rPr sz="1600" spc="-1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cost</a:t>
            </a:r>
            <a:r>
              <a:rPr sz="1600" spc="-2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of</a:t>
            </a:r>
            <a:r>
              <a:rPr sz="1600" spc="-2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its</a:t>
            </a:r>
            <a:r>
              <a:rPr sz="1600" spc="-20"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rival</a:t>
            </a:r>
            <a:r>
              <a:rPr sz="1600" spc="-20"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increases.</a:t>
            </a:r>
            <a:r>
              <a:rPr sz="1600" spc="13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This</a:t>
            </a:r>
            <a:r>
              <a:rPr sz="1600" spc="-2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is</a:t>
            </a:r>
            <a:r>
              <a:rPr sz="1600" spc="-15" dirty="0">
                <a:latin typeface="Times New Roman" panose="02020603050405020304" pitchFamily="18" charset="0"/>
                <a:cs typeface="Times New Roman" panose="02020603050405020304" pitchFamily="18" charset="0"/>
              </a:rPr>
              <a:t> </a:t>
            </a:r>
            <a:r>
              <a:rPr sz="1600" spc="-20" dirty="0">
                <a:latin typeface="Times New Roman" panose="02020603050405020304" pitchFamily="18" charset="0"/>
                <a:cs typeface="Times New Roman" panose="02020603050405020304" pitchFamily="18" charset="0"/>
              </a:rPr>
              <a:t>because</a:t>
            </a:r>
            <a:r>
              <a:rPr sz="1600" spc="-25" dirty="0">
                <a:latin typeface="Times New Roman" panose="02020603050405020304" pitchFamily="18" charset="0"/>
                <a:cs typeface="Times New Roman" panose="02020603050405020304" pitchFamily="18" charset="0"/>
              </a:rPr>
              <a:t> </a:t>
            </a:r>
            <a:r>
              <a:rPr sz="1600" i="1" dirty="0">
                <a:latin typeface="Times New Roman" panose="02020603050405020304" pitchFamily="18" charset="0"/>
                <a:cs typeface="Times New Roman" panose="02020603050405020304" pitchFamily="18" charset="0"/>
              </a:rPr>
              <a:t>z</a:t>
            </a:r>
            <a:r>
              <a:rPr sz="1600" i="1" baseline="-10416" dirty="0">
                <a:latin typeface="Times New Roman" panose="02020603050405020304" pitchFamily="18" charset="0"/>
                <a:cs typeface="Times New Roman" panose="02020603050405020304" pitchFamily="18" charset="0"/>
              </a:rPr>
              <a:t>i</a:t>
            </a:r>
            <a:r>
              <a:rPr sz="1600" i="1" spc="142" baseline="-10416"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and</a:t>
            </a:r>
            <a:r>
              <a:rPr sz="1600" spc="-20" dirty="0">
                <a:latin typeface="Times New Roman" panose="02020603050405020304" pitchFamily="18" charset="0"/>
                <a:cs typeface="Times New Roman" panose="02020603050405020304" pitchFamily="18" charset="0"/>
              </a:rPr>
              <a:t> </a:t>
            </a:r>
            <a:r>
              <a:rPr sz="1600" i="1" spc="60" dirty="0">
                <a:latin typeface="Times New Roman" panose="02020603050405020304" pitchFamily="18" charset="0"/>
                <a:cs typeface="Times New Roman" panose="02020603050405020304" pitchFamily="18" charset="0"/>
              </a:rPr>
              <a:t>z</a:t>
            </a:r>
            <a:r>
              <a:rPr sz="1600" i="1" spc="89" baseline="-10416" dirty="0">
                <a:latin typeface="Times New Roman" panose="02020603050405020304" pitchFamily="18" charset="0"/>
                <a:cs typeface="Times New Roman" panose="02020603050405020304" pitchFamily="18" charset="0"/>
              </a:rPr>
              <a:t>j</a:t>
            </a:r>
            <a:r>
              <a:rPr sz="1600" i="1" spc="202" baseline="-10416"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are</a:t>
            </a:r>
            <a:r>
              <a:rPr sz="1600" spc="-20"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strategic</a:t>
            </a:r>
            <a:r>
              <a:rPr sz="1600" spc="-15"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substitutes,</a:t>
            </a:r>
            <a:r>
              <a:rPr sz="1600" spc="-5" dirty="0">
                <a:latin typeface="Times New Roman" panose="02020603050405020304" pitchFamily="18" charset="0"/>
                <a:cs typeface="Times New Roman" panose="02020603050405020304" pitchFamily="18" charset="0"/>
              </a:rPr>
              <a:t> </a:t>
            </a:r>
            <a:r>
              <a:rPr sz="1600" spc="-20" dirty="0">
                <a:latin typeface="Times New Roman" panose="02020603050405020304" pitchFamily="18" charset="0"/>
                <a:cs typeface="Times New Roman" panose="02020603050405020304" pitchFamily="18" charset="0"/>
              </a:rPr>
              <a:t>implying </a:t>
            </a:r>
            <a:r>
              <a:rPr sz="1600" dirty="0">
                <a:latin typeface="Times New Roman" panose="02020603050405020304" pitchFamily="18" charset="0"/>
                <a:cs typeface="Times New Roman" panose="02020603050405020304" pitchFamily="18" charset="0"/>
              </a:rPr>
              <a:t>that</a:t>
            </a:r>
            <a:r>
              <a:rPr sz="1600" spc="-15" dirty="0">
                <a:latin typeface="Times New Roman" panose="02020603050405020304" pitchFamily="18" charset="0"/>
                <a:cs typeface="Times New Roman" panose="02020603050405020304" pitchFamily="18" charset="0"/>
              </a:rPr>
              <a:t> </a:t>
            </a:r>
            <a:r>
              <a:rPr sz="1600" spc="-25" dirty="0">
                <a:latin typeface="Times New Roman" panose="02020603050405020304" pitchFamily="18" charset="0"/>
                <a:cs typeface="Times New Roman" panose="02020603050405020304" pitchFamily="18" charset="0"/>
              </a:rPr>
              <a:t>an increase</a:t>
            </a:r>
            <a:r>
              <a:rPr sz="1600" spc="-4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in </a:t>
            </a:r>
            <a:r>
              <a:rPr sz="1600" i="1" spc="50" dirty="0">
                <a:latin typeface="Times New Roman" panose="02020603050405020304" pitchFamily="18" charset="0"/>
                <a:cs typeface="Times New Roman" panose="02020603050405020304" pitchFamily="18" charset="0"/>
              </a:rPr>
              <a:t>γ</a:t>
            </a:r>
            <a:r>
              <a:rPr sz="1600" i="1" spc="75" baseline="-10416" dirty="0">
                <a:latin typeface="Times New Roman" panose="02020603050405020304" pitchFamily="18" charset="0"/>
                <a:cs typeface="Times New Roman" panose="02020603050405020304" pitchFamily="18" charset="0"/>
              </a:rPr>
              <a:t>j</a:t>
            </a:r>
            <a:r>
              <a:rPr sz="1600" i="1" spc="240" baseline="-10416"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shifts</a:t>
            </a:r>
            <a:r>
              <a:rPr sz="1600" spc="20"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firm</a:t>
            </a:r>
            <a:r>
              <a:rPr sz="1600" spc="15" dirty="0">
                <a:latin typeface="Times New Roman" panose="02020603050405020304" pitchFamily="18" charset="0"/>
                <a:cs typeface="Times New Roman" panose="02020603050405020304" pitchFamily="18" charset="0"/>
              </a:rPr>
              <a:t> </a:t>
            </a:r>
            <a:r>
              <a:rPr sz="1600" i="1" spc="65" dirty="0">
                <a:latin typeface="Times New Roman" panose="02020603050405020304" pitchFamily="18" charset="0"/>
                <a:cs typeface="Times New Roman" panose="02020603050405020304" pitchFamily="18" charset="0"/>
              </a:rPr>
              <a:t>j</a:t>
            </a:r>
            <a:r>
              <a:rPr sz="1600" spc="65" dirty="0">
                <a:latin typeface="Times New Roman" panose="02020603050405020304" pitchFamily="18" charset="0"/>
                <a:cs typeface="Times New Roman" panose="02020603050405020304" pitchFamily="18" charset="0"/>
              </a:rPr>
              <a:t>’s</a:t>
            </a:r>
            <a:r>
              <a:rPr sz="1600" spc="1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best</a:t>
            </a:r>
            <a:r>
              <a:rPr sz="1600" spc="15" dirty="0">
                <a:latin typeface="Times New Roman" panose="02020603050405020304" pitchFamily="18" charset="0"/>
                <a:cs typeface="Times New Roman" panose="02020603050405020304" pitchFamily="18" charset="0"/>
              </a:rPr>
              <a:t> </a:t>
            </a:r>
            <a:r>
              <a:rPr sz="1600" spc="-30" dirty="0">
                <a:latin typeface="Times New Roman" panose="02020603050405020304" pitchFamily="18" charset="0"/>
                <a:cs typeface="Times New Roman" panose="02020603050405020304" pitchFamily="18" charset="0"/>
              </a:rPr>
              <a:t>response</a:t>
            </a:r>
            <a:r>
              <a:rPr sz="1600" spc="15"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function</a:t>
            </a:r>
            <a:r>
              <a:rPr sz="1600" spc="15" dirty="0">
                <a:latin typeface="Times New Roman" panose="02020603050405020304" pitchFamily="18" charset="0"/>
                <a:cs typeface="Times New Roman" panose="02020603050405020304" pitchFamily="18" charset="0"/>
              </a:rPr>
              <a:t> </a:t>
            </a:r>
            <a:r>
              <a:rPr sz="1600" spc="-30" dirty="0">
                <a:latin typeface="Times New Roman" panose="02020603050405020304" pitchFamily="18" charset="0"/>
                <a:cs typeface="Times New Roman" panose="02020603050405020304" pitchFamily="18" charset="0"/>
              </a:rPr>
              <a:t>downwards,</a:t>
            </a:r>
            <a:r>
              <a:rPr sz="1600" spc="1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thus</a:t>
            </a:r>
            <a:r>
              <a:rPr sz="1600" spc="15" dirty="0">
                <a:latin typeface="Times New Roman" panose="02020603050405020304" pitchFamily="18" charset="0"/>
                <a:cs typeface="Times New Roman" panose="02020603050405020304" pitchFamily="18" charset="0"/>
              </a:rPr>
              <a:t> </a:t>
            </a:r>
            <a:r>
              <a:rPr sz="1600" spc="-20" dirty="0">
                <a:latin typeface="Times New Roman" panose="02020603050405020304" pitchFamily="18" charset="0"/>
                <a:cs typeface="Times New Roman" panose="02020603050405020304" pitchFamily="18" charset="0"/>
              </a:rPr>
              <a:t>reducing</a:t>
            </a:r>
            <a:r>
              <a:rPr sz="1600" spc="20" dirty="0">
                <a:latin typeface="Times New Roman" panose="02020603050405020304" pitchFamily="18" charset="0"/>
                <a:cs typeface="Times New Roman" panose="02020603050405020304" pitchFamily="18" charset="0"/>
              </a:rPr>
              <a:t> </a:t>
            </a:r>
            <a:r>
              <a:rPr sz="1600" i="1" spc="25" dirty="0">
                <a:latin typeface="Times New Roman" panose="02020603050405020304" pitchFamily="18" charset="0"/>
                <a:cs typeface="Times New Roman" panose="02020603050405020304" pitchFamily="18" charset="0"/>
              </a:rPr>
              <a:t>z</a:t>
            </a:r>
            <a:r>
              <a:rPr sz="1600" i="1" spc="37" baseline="-10416" dirty="0">
                <a:latin typeface="Times New Roman" panose="02020603050405020304" pitchFamily="18" charset="0"/>
                <a:cs typeface="Times New Roman" panose="02020603050405020304" pitchFamily="18" charset="0"/>
              </a:rPr>
              <a:t>j</a:t>
            </a:r>
            <a:r>
              <a:rPr sz="1600" i="1" spc="-75" baseline="-10416"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a:t>
            </a:r>
            <a:r>
              <a:rPr sz="1600" spc="20"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which</a:t>
            </a:r>
            <a:r>
              <a:rPr sz="1600" spc="15"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ultimately </a:t>
            </a:r>
            <a:r>
              <a:rPr sz="1600" spc="-35" dirty="0">
                <a:latin typeface="Times New Roman" panose="02020603050405020304" pitchFamily="18" charset="0"/>
                <a:cs typeface="Times New Roman" panose="02020603050405020304" pitchFamily="18" charset="0"/>
              </a:rPr>
              <a:t>increases</a:t>
            </a:r>
            <a:r>
              <a:rPr sz="1600" spc="-20" dirty="0">
                <a:latin typeface="Times New Roman" panose="02020603050405020304" pitchFamily="18" charset="0"/>
                <a:cs typeface="Times New Roman" panose="02020603050405020304" pitchFamily="18" charset="0"/>
              </a:rPr>
              <a:t> </a:t>
            </a:r>
            <a:r>
              <a:rPr sz="1600" i="1" dirty="0">
                <a:latin typeface="Times New Roman" panose="02020603050405020304" pitchFamily="18" charset="0"/>
                <a:cs typeface="Times New Roman" panose="02020603050405020304" pitchFamily="18" charset="0"/>
              </a:rPr>
              <a:t>z</a:t>
            </a:r>
            <a:r>
              <a:rPr sz="1600" i="1" baseline="-10416" dirty="0">
                <a:latin typeface="Times New Roman" panose="02020603050405020304" pitchFamily="18" charset="0"/>
                <a:cs typeface="Times New Roman" panose="02020603050405020304" pitchFamily="18" charset="0"/>
              </a:rPr>
              <a:t>i</a:t>
            </a:r>
            <a:r>
              <a:rPr sz="1600" i="1" spc="150" baseline="-10416" dirty="0">
                <a:latin typeface="Times New Roman" panose="02020603050405020304" pitchFamily="18" charset="0"/>
                <a:cs typeface="Times New Roman" panose="02020603050405020304" pitchFamily="18" charset="0"/>
              </a:rPr>
              <a:t> </a:t>
            </a:r>
            <a:r>
              <a:rPr sz="1600" spc="-25" dirty="0">
                <a:latin typeface="Times New Roman" panose="02020603050405020304" pitchFamily="18" charset="0"/>
                <a:cs typeface="Times New Roman" panose="02020603050405020304" pitchFamily="18" charset="0"/>
              </a:rPr>
              <a:t>since</a:t>
            </a:r>
            <a:r>
              <a:rPr sz="1600" spc="-1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best</a:t>
            </a:r>
            <a:r>
              <a:rPr sz="1600" spc="-15" dirty="0">
                <a:latin typeface="Times New Roman" panose="02020603050405020304" pitchFamily="18" charset="0"/>
                <a:cs typeface="Times New Roman" panose="02020603050405020304" pitchFamily="18" charset="0"/>
              </a:rPr>
              <a:t> </a:t>
            </a:r>
            <a:r>
              <a:rPr sz="1600" spc="-35" dirty="0">
                <a:latin typeface="Times New Roman" panose="02020603050405020304" pitchFamily="18" charset="0"/>
                <a:cs typeface="Times New Roman" panose="02020603050405020304" pitchFamily="18" charset="0"/>
              </a:rPr>
              <a:t>response</a:t>
            </a:r>
            <a:r>
              <a:rPr sz="1600" spc="-15" dirty="0">
                <a:latin typeface="Times New Roman" panose="02020603050405020304" pitchFamily="18" charset="0"/>
                <a:cs typeface="Times New Roman" panose="02020603050405020304" pitchFamily="18" charset="0"/>
              </a:rPr>
              <a:t> </a:t>
            </a:r>
            <a:r>
              <a:rPr sz="1600" spc="-25" dirty="0">
                <a:latin typeface="Times New Roman" panose="02020603050405020304" pitchFamily="18" charset="0"/>
                <a:cs typeface="Times New Roman" panose="02020603050405020304" pitchFamily="18" charset="0"/>
              </a:rPr>
              <a:t>functions</a:t>
            </a:r>
            <a:r>
              <a:rPr sz="1600" spc="-10" dirty="0">
                <a:latin typeface="Times New Roman" panose="02020603050405020304" pitchFamily="18" charset="0"/>
                <a:cs typeface="Times New Roman" panose="02020603050405020304" pitchFamily="18" charset="0"/>
              </a:rPr>
              <a:t> are</a:t>
            </a:r>
            <a:r>
              <a:rPr sz="1600" spc="-15"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negatively sloped.</a:t>
            </a:r>
            <a:r>
              <a:rPr sz="1600" spc="13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In</a:t>
            </a:r>
            <a:r>
              <a:rPr sz="1600" spc="-10" dirty="0">
                <a:latin typeface="Times New Roman" panose="02020603050405020304" pitchFamily="18" charset="0"/>
                <a:cs typeface="Times New Roman" panose="02020603050405020304" pitchFamily="18" charset="0"/>
              </a:rPr>
              <a:t> addition,</a:t>
            </a:r>
            <a:r>
              <a:rPr sz="1600" dirty="0">
                <a:latin typeface="Times New Roman" panose="02020603050405020304" pitchFamily="18" charset="0"/>
                <a:cs typeface="Times New Roman" panose="02020603050405020304" pitchFamily="18" charset="0"/>
              </a:rPr>
              <a:t> </a:t>
            </a:r>
            <a:r>
              <a:rPr sz="1600" spc="-25" dirty="0">
                <a:latin typeface="Times New Roman" panose="02020603050405020304" pitchFamily="18" charset="0"/>
                <a:cs typeface="Times New Roman" panose="02020603050405020304" pitchFamily="18" charset="0"/>
              </a:rPr>
              <a:t>when</a:t>
            </a:r>
            <a:r>
              <a:rPr sz="1600" spc="-15" dirty="0">
                <a:latin typeface="Times New Roman" panose="02020603050405020304" pitchFamily="18" charset="0"/>
                <a:cs typeface="Times New Roman" panose="02020603050405020304" pitchFamily="18" charset="0"/>
              </a:rPr>
              <a:t> </a:t>
            </a:r>
            <a:r>
              <a:rPr sz="1600" spc="-25" dirty="0">
                <a:latin typeface="Times New Roman" panose="02020603050405020304" pitchFamily="18" charset="0"/>
                <a:cs typeface="Times New Roman" panose="02020603050405020304" pitchFamily="18" charset="0"/>
              </a:rPr>
              <a:t>firm</a:t>
            </a:r>
            <a:r>
              <a:rPr sz="1600" spc="-5" dirty="0">
                <a:latin typeface="Times New Roman" panose="02020603050405020304" pitchFamily="18" charset="0"/>
                <a:cs typeface="Times New Roman" panose="02020603050405020304" pitchFamily="18" charset="0"/>
              </a:rPr>
              <a:t> </a:t>
            </a:r>
            <a:r>
              <a:rPr sz="1600" i="1" dirty="0">
                <a:latin typeface="Times New Roman" panose="02020603050405020304" pitchFamily="18" charset="0"/>
                <a:cs typeface="Times New Roman" panose="02020603050405020304" pitchFamily="18" charset="0"/>
              </a:rPr>
              <a:t>i</a:t>
            </a:r>
            <a:r>
              <a:rPr sz="1600" i="1" spc="-1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is</a:t>
            </a:r>
            <a:r>
              <a:rPr sz="1600" spc="-1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the</a:t>
            </a:r>
            <a:r>
              <a:rPr sz="1600" spc="-10" dirty="0">
                <a:latin typeface="Times New Roman" panose="02020603050405020304" pitchFamily="18" charset="0"/>
                <a:cs typeface="Times New Roman" panose="02020603050405020304" pitchFamily="18" charset="0"/>
              </a:rPr>
              <a:t> </a:t>
            </a:r>
            <a:r>
              <a:rPr sz="1600" spc="-20" dirty="0">
                <a:latin typeface="Times New Roman" panose="02020603050405020304" pitchFamily="18" charset="0"/>
                <a:cs typeface="Times New Roman" panose="02020603050405020304" pitchFamily="18" charset="0"/>
              </a:rPr>
              <a:t>more</a:t>
            </a:r>
            <a:r>
              <a:rPr lang="en-US" sz="1600" spc="-20" dirty="0">
                <a:latin typeface="Times New Roman" panose="02020603050405020304" pitchFamily="18" charset="0"/>
                <a:cs typeface="Times New Roman" panose="02020603050405020304" pitchFamily="18" charset="0"/>
              </a:rPr>
              <a:t> </a:t>
            </a:r>
            <a:r>
              <a:rPr lang="en-US" sz="1600" spc="-25" dirty="0">
                <a:latin typeface="Times New Roman" panose="02020603050405020304" pitchFamily="18" charset="0"/>
                <a:cs typeface="Times New Roman" panose="02020603050405020304" pitchFamily="18" charset="0"/>
              </a:rPr>
              <a:t>efficient</a:t>
            </a:r>
            <a:r>
              <a:rPr lang="en-US" sz="1600" spc="95" dirty="0">
                <a:latin typeface="Times New Roman" panose="02020603050405020304" pitchFamily="18" charset="0"/>
                <a:cs typeface="Times New Roman" panose="02020603050405020304" pitchFamily="18" charset="0"/>
              </a:rPr>
              <a:t> </a:t>
            </a:r>
            <a:r>
              <a:rPr lang="en-US" sz="1600" spc="-10" dirty="0">
                <a:latin typeface="Times New Roman" panose="02020603050405020304" pitchFamily="18" charset="0"/>
                <a:cs typeface="Times New Roman" panose="02020603050405020304" pitchFamily="18" charset="0"/>
              </a:rPr>
              <a:t>firm,</a:t>
            </a:r>
            <a:r>
              <a:rPr lang="en-US" sz="1600" spc="130"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γ</a:t>
            </a:r>
            <a:r>
              <a:rPr lang="en-US" sz="1600" i="1" baseline="-10416" dirty="0" err="1">
                <a:latin typeface="Times New Roman" panose="02020603050405020304" pitchFamily="18" charset="0"/>
                <a:cs typeface="Times New Roman" panose="02020603050405020304" pitchFamily="18" charset="0"/>
              </a:rPr>
              <a:t>i</a:t>
            </a:r>
            <a:r>
              <a:rPr lang="en-US" sz="1600" i="1" spc="307" baseline="-10416" dirty="0">
                <a:latin typeface="Times New Roman" panose="02020603050405020304" pitchFamily="18" charset="0"/>
                <a:cs typeface="Times New Roman" panose="02020603050405020304" pitchFamily="18" charset="0"/>
              </a:rPr>
              <a:t> </a:t>
            </a:r>
            <a:r>
              <a:rPr lang="en-US" sz="1600" i="1" spc="130" dirty="0">
                <a:latin typeface="Times New Roman" panose="02020603050405020304" pitchFamily="18" charset="0"/>
                <a:cs typeface="Times New Roman" panose="02020603050405020304" pitchFamily="18" charset="0"/>
              </a:rPr>
              <a:t>&lt;</a:t>
            </a:r>
            <a:r>
              <a:rPr lang="en-US" sz="1600" i="1" spc="95" dirty="0">
                <a:latin typeface="Times New Roman" panose="02020603050405020304" pitchFamily="18" charset="0"/>
                <a:cs typeface="Times New Roman" panose="02020603050405020304" pitchFamily="18" charset="0"/>
              </a:rPr>
              <a:t> </a:t>
            </a:r>
            <a:r>
              <a:rPr lang="en-US" sz="1600" i="1" spc="50" dirty="0" err="1">
                <a:latin typeface="Times New Roman" panose="02020603050405020304" pitchFamily="18" charset="0"/>
                <a:cs typeface="Times New Roman" panose="02020603050405020304" pitchFamily="18" charset="0"/>
              </a:rPr>
              <a:t>γ</a:t>
            </a:r>
            <a:r>
              <a:rPr lang="en-US" sz="1600" i="1" spc="75" baseline="-10416" dirty="0" err="1">
                <a:latin typeface="Times New Roman" panose="02020603050405020304" pitchFamily="18" charset="0"/>
                <a:cs typeface="Times New Roman" panose="02020603050405020304" pitchFamily="18" charset="0"/>
              </a:rPr>
              <a:t>j</a:t>
            </a:r>
            <a:r>
              <a:rPr lang="en-US" sz="1600" i="1" spc="-150" baseline="-10416"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t>
            </a:r>
            <a:r>
              <a:rPr lang="en-US" sz="1600" spc="12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the</a:t>
            </a:r>
            <a:r>
              <a:rPr lang="en-US" sz="1600" spc="114"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aggregate</a:t>
            </a:r>
            <a:r>
              <a:rPr lang="en-US" sz="1600" spc="114" dirty="0">
                <a:latin typeface="Times New Roman" panose="02020603050405020304" pitchFamily="18" charset="0"/>
                <a:cs typeface="Times New Roman" panose="02020603050405020304" pitchFamily="18" charset="0"/>
              </a:rPr>
              <a:t> </a:t>
            </a:r>
            <a:r>
              <a:rPr lang="en-US" sz="1600" spc="-25" dirty="0">
                <a:latin typeface="Times New Roman" panose="02020603050405020304" pitchFamily="18" charset="0"/>
                <a:cs typeface="Times New Roman" panose="02020603050405020304" pitchFamily="18" charset="0"/>
              </a:rPr>
              <a:t>investment</a:t>
            </a:r>
            <a:r>
              <a:rPr lang="en-US" sz="1600" spc="114"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in</a:t>
            </a:r>
            <a:r>
              <a:rPr lang="en-US" sz="1600" spc="114"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R&amp;D,</a:t>
            </a:r>
            <a:r>
              <a:rPr lang="en-US" sz="1600" spc="120"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z</a:t>
            </a:r>
            <a:r>
              <a:rPr lang="en-US" sz="1600" i="1" baseline="27777" dirty="0" err="1">
                <a:latin typeface="Times New Roman" panose="02020603050405020304" pitchFamily="18" charset="0"/>
                <a:cs typeface="Times New Roman" panose="02020603050405020304" pitchFamily="18" charset="0"/>
              </a:rPr>
              <a:t>U</a:t>
            </a:r>
            <a:r>
              <a:rPr lang="en-US" sz="1600" i="1" spc="277" baseline="27777" dirty="0">
                <a:latin typeface="Times New Roman" panose="02020603050405020304" pitchFamily="18" charset="0"/>
                <a:cs typeface="Times New Roman" panose="02020603050405020304" pitchFamily="18" charset="0"/>
              </a:rPr>
              <a:t> </a:t>
            </a:r>
            <a:r>
              <a:rPr lang="en-US" sz="1600" spc="130" dirty="0">
                <a:latin typeface="Times New Roman" panose="02020603050405020304" pitchFamily="18" charset="0"/>
                <a:cs typeface="Times New Roman" panose="02020603050405020304" pitchFamily="18" charset="0"/>
              </a:rPr>
              <a:t>+</a:t>
            </a:r>
            <a:r>
              <a:rPr lang="en-US" sz="1600" spc="-10"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z</a:t>
            </a:r>
            <a:r>
              <a:rPr lang="en-US" sz="1600" i="1" baseline="27777" dirty="0" err="1">
                <a:latin typeface="Times New Roman" panose="02020603050405020304" pitchFamily="18" charset="0"/>
                <a:cs typeface="Times New Roman" panose="02020603050405020304" pitchFamily="18" charset="0"/>
              </a:rPr>
              <a:t>U</a:t>
            </a:r>
            <a:r>
              <a:rPr lang="en-US" sz="1600" i="1" spc="-89" baseline="27777"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t>
            </a:r>
            <a:r>
              <a:rPr lang="en-US" sz="1600" spc="125" dirty="0">
                <a:latin typeface="Times New Roman" panose="02020603050405020304" pitchFamily="18" charset="0"/>
                <a:cs typeface="Times New Roman" panose="02020603050405020304" pitchFamily="18" charset="0"/>
              </a:rPr>
              <a:t> </a:t>
            </a:r>
            <a:r>
              <a:rPr lang="en-US" sz="1600" spc="-25" dirty="0">
                <a:latin typeface="Times New Roman" panose="02020603050405020304" pitchFamily="18" charset="0"/>
                <a:cs typeface="Times New Roman" panose="02020603050405020304" pitchFamily="18" charset="0"/>
              </a:rPr>
              <a:t>increases</a:t>
            </a:r>
            <a:r>
              <a:rPr lang="en-US" sz="1600" spc="114"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in</a:t>
            </a:r>
            <a:r>
              <a:rPr lang="en-US" sz="1600" spc="114" dirty="0">
                <a:latin typeface="Times New Roman" panose="02020603050405020304" pitchFamily="18" charset="0"/>
                <a:cs typeface="Times New Roman" panose="02020603050405020304" pitchFamily="18" charset="0"/>
              </a:rPr>
              <a:t> </a:t>
            </a:r>
            <a:r>
              <a:rPr lang="en-US" sz="1600" spc="-10" dirty="0">
                <a:latin typeface="Times New Roman" panose="02020603050405020304" pitchFamily="18" charset="0"/>
                <a:cs typeface="Times New Roman" panose="02020603050405020304" pitchFamily="18" charset="0"/>
              </a:rPr>
              <a:t>firm</a:t>
            </a:r>
            <a:r>
              <a:rPr lang="en-US" sz="1600" spc="110"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’s</a:t>
            </a:r>
            <a:r>
              <a:rPr lang="en-US" sz="1600" spc="114" dirty="0">
                <a:latin typeface="Times New Roman" panose="02020603050405020304" pitchFamily="18" charset="0"/>
                <a:cs typeface="Times New Roman" panose="02020603050405020304" pitchFamily="18" charset="0"/>
              </a:rPr>
              <a:t> </a:t>
            </a:r>
            <a:r>
              <a:rPr lang="en-US" sz="1600" spc="-10" dirty="0">
                <a:latin typeface="Times New Roman" panose="02020603050405020304" pitchFamily="18" charset="0"/>
                <a:cs typeface="Times New Roman" panose="02020603050405020304" pitchFamily="18" charset="0"/>
              </a:rPr>
              <a:t>efficiency </a:t>
            </a:r>
            <a:r>
              <a:rPr lang="en-US" sz="1600" spc="-25" dirty="0">
                <a:latin typeface="Times New Roman" panose="02020603050405020304" pitchFamily="18" charset="0"/>
                <a:cs typeface="Times New Roman" panose="02020603050405020304" pitchFamily="18" charset="0"/>
              </a:rPr>
              <a:t>(lower</a:t>
            </a:r>
            <a:r>
              <a:rPr lang="en-US" sz="1600" spc="50"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γ</a:t>
            </a:r>
            <a:r>
              <a:rPr lang="en-US" sz="1600" i="1" baseline="-10416" dirty="0" err="1">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a:t>
            </a:r>
            <a:r>
              <a:rPr lang="en-US" sz="1600" spc="5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but</a:t>
            </a:r>
            <a:r>
              <a:rPr lang="en-US" sz="1600" spc="55" dirty="0">
                <a:latin typeface="Times New Roman" panose="02020603050405020304" pitchFamily="18" charset="0"/>
                <a:cs typeface="Times New Roman" panose="02020603050405020304" pitchFamily="18" charset="0"/>
              </a:rPr>
              <a:t> </a:t>
            </a:r>
            <a:r>
              <a:rPr lang="en-US" sz="1600" spc="-30" dirty="0">
                <a:latin typeface="Times New Roman" panose="02020603050405020304" pitchFamily="18" charset="0"/>
                <a:cs typeface="Times New Roman" panose="02020603050405020304" pitchFamily="18" charset="0"/>
              </a:rPr>
              <a:t>decreases</a:t>
            </a:r>
            <a:r>
              <a:rPr lang="en-US" sz="1600" spc="5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on</a:t>
            </a:r>
            <a:r>
              <a:rPr lang="en-US" sz="1600" spc="5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the</a:t>
            </a:r>
            <a:r>
              <a:rPr lang="en-US" sz="1600" spc="60" dirty="0">
                <a:latin typeface="Times New Roman" panose="02020603050405020304" pitchFamily="18" charset="0"/>
                <a:cs typeface="Times New Roman" panose="02020603050405020304" pitchFamily="18" charset="0"/>
              </a:rPr>
              <a:t> </a:t>
            </a:r>
            <a:r>
              <a:rPr lang="en-US" sz="1600" spc="-10" dirty="0">
                <a:latin typeface="Times New Roman" panose="02020603050405020304" pitchFamily="18" charset="0"/>
                <a:cs typeface="Times New Roman" panose="02020603050405020304" pitchFamily="18" charset="0"/>
              </a:rPr>
              <a:t>competitor’s</a:t>
            </a:r>
            <a:r>
              <a:rPr lang="en-US" sz="1600" spc="55" dirty="0">
                <a:latin typeface="Times New Roman" panose="02020603050405020304" pitchFamily="18" charset="0"/>
                <a:cs typeface="Times New Roman" panose="02020603050405020304" pitchFamily="18" charset="0"/>
              </a:rPr>
              <a:t> </a:t>
            </a:r>
            <a:r>
              <a:rPr lang="en-US" sz="1600" spc="-25" dirty="0">
                <a:latin typeface="Times New Roman" panose="02020603050405020304" pitchFamily="18" charset="0"/>
                <a:cs typeface="Times New Roman" panose="02020603050405020304" pitchFamily="18" charset="0"/>
              </a:rPr>
              <a:t>efficiency</a:t>
            </a:r>
            <a:r>
              <a:rPr lang="en-US" sz="1600" spc="55" dirty="0">
                <a:latin typeface="Times New Roman" panose="02020603050405020304" pitchFamily="18" charset="0"/>
                <a:cs typeface="Times New Roman" panose="02020603050405020304" pitchFamily="18" charset="0"/>
              </a:rPr>
              <a:t> </a:t>
            </a:r>
            <a:r>
              <a:rPr lang="en-US" sz="1600" spc="-10" dirty="0">
                <a:latin typeface="Times New Roman" panose="02020603050405020304" pitchFamily="18" charset="0"/>
                <a:cs typeface="Times New Roman" panose="02020603050405020304" pitchFamily="18" charset="0"/>
              </a:rPr>
              <a:t>level. </a:t>
            </a:r>
            <a:endParaRPr lang="en-US" sz="1600" dirty="0">
              <a:latin typeface="Times New Roman" panose="02020603050405020304" pitchFamily="18" charset="0"/>
              <a:cs typeface="Times New Roman" panose="02020603050405020304" pitchFamily="18" charset="0"/>
            </a:endParaRPr>
          </a:p>
          <a:p>
            <a:pPr marL="38100" marR="30480" indent="214629" algn="just">
              <a:lnSpc>
                <a:spcPct val="124200"/>
              </a:lnSpc>
              <a:spcBef>
                <a:spcPts val="100"/>
              </a:spcBef>
            </a:pPr>
            <a:endParaRPr sz="1600" dirty="0">
              <a:latin typeface="Times New Roman" panose="02020603050405020304" pitchFamily="18" charset="0"/>
              <a:cs typeface="Times New Roman" panose="02020603050405020304" pitchFamily="18" charset="0"/>
            </a:endParaRPr>
          </a:p>
        </p:txBody>
      </p:sp>
      <p:sp>
        <p:nvSpPr>
          <p:cNvPr id="22" name="object 22"/>
          <p:cNvSpPr txBox="1"/>
          <p:nvPr/>
        </p:nvSpPr>
        <p:spPr>
          <a:xfrm>
            <a:off x="1942893" y="8624372"/>
            <a:ext cx="6020435" cy="142988"/>
          </a:xfrm>
          <a:prstGeom prst="rect">
            <a:avLst/>
          </a:prstGeom>
        </p:spPr>
        <p:txBody>
          <a:bodyPr vert="horz" wrap="square" lIns="0" tIns="19685" rIns="0" bIns="0" rtlCol="0">
            <a:spAutoFit/>
          </a:bodyPr>
          <a:lstStyle/>
          <a:p>
            <a:pPr marL="3658235">
              <a:lnSpc>
                <a:spcPct val="100000"/>
              </a:lnSpc>
              <a:spcBef>
                <a:spcPts val="155"/>
              </a:spcBef>
              <a:tabLst>
                <a:tab pos="3996054" algn="l"/>
              </a:tabLst>
            </a:pPr>
            <a:r>
              <a:rPr sz="800" i="1" spc="-50" dirty="0">
                <a:latin typeface="Georgia"/>
                <a:cs typeface="Georgia"/>
              </a:rPr>
              <a:t>i</a:t>
            </a:r>
            <a:r>
              <a:rPr sz="800" i="1" dirty="0">
                <a:latin typeface="Georgia"/>
                <a:cs typeface="Georgia"/>
              </a:rPr>
              <a:t>	</a:t>
            </a:r>
            <a:r>
              <a:rPr sz="800" i="1" spc="55" dirty="0">
                <a:latin typeface="Georgia"/>
                <a:cs typeface="Georgia"/>
              </a:rPr>
              <a:t>j</a:t>
            </a:r>
            <a:endParaRPr sz="800" dirty="0">
              <a:latin typeface="Georgia"/>
              <a:cs typeface="Georgia"/>
            </a:endParaRPr>
          </a:p>
        </p:txBody>
      </p:sp>
      <p:sp>
        <p:nvSpPr>
          <p:cNvPr id="63" name="TextBox 62">
            <a:extLst>
              <a:ext uri="{FF2B5EF4-FFF2-40B4-BE49-F238E27FC236}">
                <a16:creationId xmlns:a16="http://schemas.microsoft.com/office/drawing/2014/main" id="{DD0F76EF-F634-1C39-E89C-8EEE30B42B12}"/>
              </a:ext>
            </a:extLst>
          </p:cNvPr>
          <p:cNvSpPr txBox="1"/>
          <p:nvPr/>
        </p:nvSpPr>
        <p:spPr>
          <a:xfrm>
            <a:off x="575921" y="177023"/>
            <a:ext cx="3889168" cy="400110"/>
          </a:xfrm>
          <a:prstGeom prst="rect">
            <a:avLst/>
          </a:prstGeom>
          <a:noFill/>
        </p:spPr>
        <p:txBody>
          <a:bodyPr wrap="square">
            <a:spAutoFit/>
          </a:bodyPr>
          <a:lstStyle/>
          <a:p>
            <a:pPr marL="25400">
              <a:lnSpc>
                <a:spcPct val="100000"/>
              </a:lnSpc>
              <a:spcBef>
                <a:spcPts val="95"/>
              </a:spcBef>
              <a:tabLst>
                <a:tab pos="414020" algn="l"/>
              </a:tabLst>
            </a:pPr>
            <a:r>
              <a:rPr lang="en-US" sz="2000" b="1" spc="-25" dirty="0">
                <a:latin typeface="Times New Roman" panose="02020603050405020304" pitchFamily="18" charset="0"/>
                <a:cs typeface="Times New Roman" panose="02020603050405020304" pitchFamily="18" charset="0"/>
              </a:rPr>
              <a:t>3.3</a:t>
            </a:r>
            <a:r>
              <a:rPr lang="en-US" sz="2000" b="1" dirty="0">
                <a:latin typeface="Times New Roman" panose="02020603050405020304" pitchFamily="18" charset="0"/>
                <a:cs typeface="Times New Roman" panose="02020603050405020304" pitchFamily="18" charset="0"/>
              </a:rPr>
              <a:t>	First</a:t>
            </a:r>
            <a:r>
              <a:rPr lang="en-US" sz="2000" b="1" spc="-10" dirty="0">
                <a:latin typeface="Times New Roman" panose="02020603050405020304" pitchFamily="18" charset="0"/>
                <a:cs typeface="Times New Roman" panose="02020603050405020304" pitchFamily="18" charset="0"/>
              </a:rPr>
              <a:t> Stage</a:t>
            </a:r>
            <a:endParaRPr lang="en-US" sz="2000" dirty="0">
              <a:latin typeface="Times New Roman" panose="02020603050405020304" pitchFamily="18" charset="0"/>
              <a:cs typeface="Times New Roman" panose="02020603050405020304" pitchFamily="18" charset="0"/>
            </a:endParaRPr>
          </a:p>
        </p:txBody>
      </p:sp>
      <p:pic>
        <p:nvPicPr>
          <p:cNvPr id="65" name="Picture 64">
            <a:extLst>
              <a:ext uri="{FF2B5EF4-FFF2-40B4-BE49-F238E27FC236}">
                <a16:creationId xmlns:a16="http://schemas.microsoft.com/office/drawing/2014/main" id="{AD8E4BDD-71E4-FC97-6F10-05382541A9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464" y="4414928"/>
            <a:ext cx="6739631" cy="66959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bject 23">
            <a:extLst>
              <a:ext uri="{FF2B5EF4-FFF2-40B4-BE49-F238E27FC236}">
                <a16:creationId xmlns:a16="http://schemas.microsoft.com/office/drawing/2014/main" id="{5F8B3DFF-A911-DCF9-7485-C962E823A426}"/>
              </a:ext>
            </a:extLst>
          </p:cNvPr>
          <p:cNvSpPr txBox="1"/>
          <p:nvPr/>
        </p:nvSpPr>
        <p:spPr>
          <a:xfrm>
            <a:off x="727845" y="1122451"/>
            <a:ext cx="6903700" cy="565539"/>
          </a:xfrm>
          <a:prstGeom prst="rect">
            <a:avLst/>
          </a:prstGeom>
        </p:spPr>
        <p:txBody>
          <a:bodyPr vert="horz" wrap="square" lIns="0" tIns="11430" rIns="0" bIns="0" rtlCol="0">
            <a:spAutoFit/>
          </a:bodyPr>
          <a:lstStyle/>
          <a:p>
            <a:pPr marL="12700">
              <a:lnSpc>
                <a:spcPct val="100000"/>
              </a:lnSpc>
              <a:spcBef>
                <a:spcPts val="90"/>
              </a:spcBef>
            </a:pPr>
            <a:r>
              <a:rPr lang="en-US" b="1" spc="-25" dirty="0">
                <a:latin typeface="Times New Roman" panose="02020603050405020304" pitchFamily="18" charset="0"/>
                <a:cs typeface="Times New Roman" panose="02020603050405020304" pitchFamily="18" charset="0"/>
              </a:rPr>
              <a:t>Proposition</a:t>
            </a:r>
            <a:r>
              <a:rPr lang="en-US" b="1" spc="190"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2.</a:t>
            </a:r>
            <a:r>
              <a:rPr lang="en-US" b="1" spc="355"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In</a:t>
            </a:r>
            <a:r>
              <a:rPr lang="en-US" i="1" spc="170"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the</a:t>
            </a:r>
            <a:r>
              <a:rPr lang="en-US" i="1" spc="170"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first</a:t>
            </a:r>
            <a:r>
              <a:rPr lang="en-US" i="1" spc="170"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stage,</a:t>
            </a:r>
            <a:r>
              <a:rPr lang="en-US" i="1" spc="170"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every</a:t>
            </a:r>
            <a:r>
              <a:rPr lang="en-US" i="1" spc="170"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firm</a:t>
            </a:r>
            <a:r>
              <a:rPr lang="en-US" i="1" spc="160"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i</a:t>
            </a:r>
            <a:r>
              <a:rPr lang="en-US" i="1" spc="170"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chooses</a:t>
            </a:r>
            <a:r>
              <a:rPr lang="en-US" i="1" spc="170"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an</a:t>
            </a:r>
            <a:r>
              <a:rPr lang="en-US" i="1" spc="170"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R&amp;D</a:t>
            </a:r>
            <a:r>
              <a:rPr lang="en-US" i="1" spc="160"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investment</a:t>
            </a:r>
            <a:r>
              <a:rPr lang="en-US" i="1" spc="170"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level</a:t>
            </a:r>
            <a:r>
              <a:rPr lang="en-US" i="1" spc="170" dirty="0">
                <a:latin typeface="Times New Roman" panose="02020603050405020304" pitchFamily="18" charset="0"/>
                <a:cs typeface="Times New Roman" panose="02020603050405020304" pitchFamily="18" charset="0"/>
              </a:rPr>
              <a:t> </a:t>
            </a:r>
            <a:r>
              <a:rPr lang="en-US" i="1" spc="-25" dirty="0">
                <a:latin typeface="Times New Roman" panose="02020603050405020304" pitchFamily="18" charset="0"/>
                <a:cs typeface="Times New Roman" panose="02020603050405020304" pitchFamily="18" charset="0"/>
              </a:rPr>
              <a:t>of</a:t>
            </a:r>
            <a:endParaRPr dirty="0">
              <a:latin typeface="Times New Roman" panose="02020603050405020304" pitchFamily="18" charset="0"/>
              <a:cs typeface="Times New Roman" panose="02020603050405020304" pitchFamily="18" charset="0"/>
            </a:endParaRPr>
          </a:p>
        </p:txBody>
      </p:sp>
      <p:pic>
        <p:nvPicPr>
          <p:cNvPr id="4" name="Picture 3" descr="Text, letter&#10;&#10;Description automatically generated">
            <a:extLst>
              <a:ext uri="{FF2B5EF4-FFF2-40B4-BE49-F238E27FC236}">
                <a16:creationId xmlns:a16="http://schemas.microsoft.com/office/drawing/2014/main" id="{6AC63EE4-22EF-3E3B-26F1-660742BB72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456" y="1828800"/>
            <a:ext cx="6954220" cy="1738353"/>
          </a:xfrm>
          <a:prstGeom prst="rect">
            <a:avLst/>
          </a:prstGeom>
        </p:spPr>
      </p:pic>
      <p:sp>
        <p:nvSpPr>
          <p:cNvPr id="5" name="object 32">
            <a:extLst>
              <a:ext uri="{FF2B5EF4-FFF2-40B4-BE49-F238E27FC236}">
                <a16:creationId xmlns:a16="http://schemas.microsoft.com/office/drawing/2014/main" id="{458565D8-1E96-4B9C-556C-8EF36BA40616}"/>
              </a:ext>
            </a:extLst>
          </p:cNvPr>
          <p:cNvSpPr txBox="1"/>
          <p:nvPr/>
        </p:nvSpPr>
        <p:spPr>
          <a:xfrm>
            <a:off x="512172" y="4003852"/>
            <a:ext cx="6748056" cy="1300612"/>
          </a:xfrm>
          <a:prstGeom prst="rect">
            <a:avLst/>
          </a:prstGeom>
        </p:spPr>
        <p:txBody>
          <a:bodyPr vert="horz" wrap="square" lIns="0" tIns="12700" rIns="0" bIns="0" rtlCol="0">
            <a:spAutoFit/>
          </a:bodyPr>
          <a:lstStyle/>
          <a:p>
            <a:pPr marL="25400" marR="44450" indent="214629">
              <a:lnSpc>
                <a:spcPct val="124200"/>
              </a:lnSpc>
              <a:spcBef>
                <a:spcPts val="100"/>
              </a:spcBef>
            </a:pPr>
            <a:r>
              <a:rPr sz="1600" dirty="0">
                <a:latin typeface="Times New Roman" panose="02020603050405020304" pitchFamily="18" charset="0"/>
                <a:cs typeface="Times New Roman" panose="02020603050405020304" pitchFamily="18" charset="0"/>
              </a:rPr>
              <a:t>We</a:t>
            </a:r>
            <a:r>
              <a:rPr sz="1600" spc="12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next</a:t>
            </a:r>
            <a:r>
              <a:rPr sz="1600" spc="12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analyze</a:t>
            </a:r>
            <a:r>
              <a:rPr sz="1600" spc="12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aggregate</a:t>
            </a:r>
            <a:r>
              <a:rPr sz="1600" spc="125" dirty="0">
                <a:latin typeface="Times New Roman" panose="02020603050405020304" pitchFamily="18" charset="0"/>
                <a:cs typeface="Times New Roman" panose="02020603050405020304" pitchFamily="18" charset="0"/>
              </a:rPr>
              <a:t> </a:t>
            </a:r>
            <a:r>
              <a:rPr sz="1600" spc="-20" dirty="0">
                <a:latin typeface="Times New Roman" panose="02020603050405020304" pitchFamily="18" charset="0"/>
                <a:cs typeface="Times New Roman" panose="02020603050405020304" pitchFamily="18" charset="0"/>
              </a:rPr>
              <a:t>investment</a:t>
            </a:r>
            <a:r>
              <a:rPr sz="1600" spc="13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in</a:t>
            </a:r>
            <a:r>
              <a:rPr sz="1600" spc="12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R&amp;D,</a:t>
            </a:r>
            <a:r>
              <a:rPr sz="1600" spc="12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and</a:t>
            </a:r>
            <a:r>
              <a:rPr sz="1600" spc="12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how</a:t>
            </a:r>
            <a:r>
              <a:rPr sz="1600" spc="12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it</a:t>
            </a:r>
            <a:r>
              <a:rPr sz="1600" spc="12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is</a:t>
            </a:r>
            <a:r>
              <a:rPr sz="1600" spc="130"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affected</a:t>
            </a:r>
            <a:r>
              <a:rPr sz="1600" spc="125"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by</a:t>
            </a:r>
            <a:r>
              <a:rPr sz="1600" spc="130" dirty="0">
                <a:latin typeface="Times New Roman" panose="02020603050405020304" pitchFamily="18" charset="0"/>
                <a:cs typeface="Times New Roman" panose="02020603050405020304" pitchFamily="18" charset="0"/>
              </a:rPr>
              <a:t> </a:t>
            </a:r>
            <a:r>
              <a:rPr sz="1600" dirty="0">
                <a:latin typeface="Times New Roman" panose="02020603050405020304" pitchFamily="18" charset="0"/>
                <a:cs typeface="Times New Roman" panose="02020603050405020304" pitchFamily="18" charset="0"/>
              </a:rPr>
              <a:t>the</a:t>
            </a:r>
            <a:r>
              <a:rPr sz="1600" spc="125"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asymmetry</a:t>
            </a:r>
            <a:r>
              <a:rPr sz="1600" spc="125" dirty="0">
                <a:latin typeface="Times New Roman" panose="02020603050405020304" pitchFamily="18" charset="0"/>
                <a:cs typeface="Times New Roman" panose="02020603050405020304" pitchFamily="18" charset="0"/>
              </a:rPr>
              <a:t> </a:t>
            </a:r>
            <a:r>
              <a:rPr sz="1600" spc="-25" dirty="0">
                <a:latin typeface="Times New Roman" panose="02020603050405020304" pitchFamily="18" charset="0"/>
                <a:cs typeface="Times New Roman" panose="02020603050405020304" pitchFamily="18" charset="0"/>
              </a:rPr>
              <a:t>in investment</a:t>
            </a:r>
            <a:r>
              <a:rPr sz="1600" spc="35" dirty="0">
                <a:latin typeface="Times New Roman" panose="02020603050405020304" pitchFamily="18" charset="0"/>
                <a:cs typeface="Times New Roman" panose="02020603050405020304" pitchFamily="18" charset="0"/>
              </a:rPr>
              <a:t> </a:t>
            </a:r>
            <a:r>
              <a:rPr sz="1600" spc="-10" dirty="0">
                <a:latin typeface="Times New Roman" panose="02020603050405020304" pitchFamily="18" charset="0"/>
                <a:cs typeface="Times New Roman" panose="02020603050405020304" pitchFamily="18" charset="0"/>
              </a:rPr>
              <a:t>efficiency.</a:t>
            </a:r>
            <a:endParaRPr sz="1600" dirty="0">
              <a:latin typeface="Times New Roman" panose="02020603050405020304" pitchFamily="18" charset="0"/>
              <a:cs typeface="Times New Roman" panose="02020603050405020304" pitchFamily="18" charset="0"/>
            </a:endParaRPr>
          </a:p>
          <a:p>
            <a:pPr>
              <a:lnSpc>
                <a:spcPct val="100000"/>
              </a:lnSpc>
              <a:spcBef>
                <a:spcPts val="20"/>
              </a:spcBef>
            </a:pPr>
            <a:endParaRPr sz="1200" dirty="0">
              <a:latin typeface="Georgia"/>
              <a:cs typeface="Georgia"/>
            </a:endParaRPr>
          </a:p>
          <a:p>
            <a:pPr marL="240029">
              <a:lnSpc>
                <a:spcPct val="100000"/>
              </a:lnSpc>
            </a:pPr>
            <a:r>
              <a:rPr sz="1600" b="1" spc="-20" dirty="0">
                <a:latin typeface="Times New Roman" panose="02020603050405020304" pitchFamily="18" charset="0"/>
                <a:cs typeface="Times New Roman" panose="02020603050405020304" pitchFamily="18" charset="0"/>
              </a:rPr>
              <a:t>Corollary</a:t>
            </a:r>
            <a:r>
              <a:rPr sz="1600" b="1" spc="135" dirty="0">
                <a:latin typeface="Times New Roman" panose="02020603050405020304" pitchFamily="18" charset="0"/>
                <a:cs typeface="Times New Roman" panose="02020603050405020304" pitchFamily="18" charset="0"/>
              </a:rPr>
              <a:t> </a:t>
            </a:r>
            <a:r>
              <a:rPr sz="1600" b="1" dirty="0">
                <a:latin typeface="Times New Roman" panose="02020603050405020304" pitchFamily="18" charset="0"/>
                <a:cs typeface="Times New Roman" panose="02020603050405020304" pitchFamily="18" charset="0"/>
              </a:rPr>
              <a:t>1.</a:t>
            </a:r>
            <a:r>
              <a:rPr sz="1600" b="1" spc="295" dirty="0">
                <a:latin typeface="Times New Roman" panose="02020603050405020304" pitchFamily="18" charset="0"/>
                <a:cs typeface="Times New Roman" panose="02020603050405020304" pitchFamily="18" charset="0"/>
              </a:rPr>
              <a:t> </a:t>
            </a:r>
            <a:r>
              <a:rPr sz="1600" i="1" dirty="0">
                <a:latin typeface="Times New Roman" panose="02020603050405020304" pitchFamily="18" charset="0"/>
                <a:cs typeface="Times New Roman" panose="02020603050405020304" pitchFamily="18" charset="0"/>
              </a:rPr>
              <a:t>Consider</a:t>
            </a:r>
            <a:r>
              <a:rPr sz="1600" i="1" spc="130" dirty="0">
                <a:latin typeface="Times New Roman" panose="02020603050405020304" pitchFamily="18" charset="0"/>
                <a:cs typeface="Times New Roman" panose="02020603050405020304" pitchFamily="18" charset="0"/>
              </a:rPr>
              <a:t> </a:t>
            </a:r>
            <a:r>
              <a:rPr sz="1600" i="1" dirty="0">
                <a:latin typeface="Times New Roman" panose="02020603050405020304" pitchFamily="18" charset="0"/>
                <a:cs typeface="Times New Roman" panose="02020603050405020304" pitchFamily="18" charset="0"/>
              </a:rPr>
              <a:t>that</a:t>
            </a:r>
            <a:r>
              <a:rPr sz="1600" i="1" spc="125" dirty="0">
                <a:latin typeface="Times New Roman" panose="02020603050405020304" pitchFamily="18" charset="0"/>
                <a:cs typeface="Times New Roman" panose="02020603050405020304" pitchFamily="18" charset="0"/>
              </a:rPr>
              <a:t> </a:t>
            </a:r>
            <a:r>
              <a:rPr sz="1600" i="1" dirty="0">
                <a:latin typeface="Times New Roman" panose="02020603050405020304" pitchFamily="18" charset="0"/>
                <a:cs typeface="Times New Roman" panose="02020603050405020304" pitchFamily="18" charset="0"/>
              </a:rPr>
              <a:t>γ</a:t>
            </a:r>
            <a:r>
              <a:rPr i="1" baseline="-10416" dirty="0">
                <a:latin typeface="Times New Roman" panose="02020603050405020304" pitchFamily="18" charset="0"/>
                <a:cs typeface="Times New Roman" panose="02020603050405020304" pitchFamily="18" charset="0"/>
              </a:rPr>
              <a:t>i</a:t>
            </a:r>
            <a:r>
              <a:rPr i="1" spc="382" baseline="-10416" dirty="0">
                <a:latin typeface="Times New Roman" panose="02020603050405020304" pitchFamily="18" charset="0"/>
                <a:cs typeface="Times New Roman" panose="02020603050405020304" pitchFamily="18" charset="0"/>
              </a:rPr>
              <a:t> </a:t>
            </a:r>
            <a:r>
              <a:rPr sz="1600" i="1" spc="130" dirty="0">
                <a:latin typeface="Times New Roman" panose="02020603050405020304" pitchFamily="18" charset="0"/>
                <a:cs typeface="Times New Roman" panose="02020603050405020304" pitchFamily="18" charset="0"/>
              </a:rPr>
              <a:t>&lt;</a:t>
            </a:r>
            <a:r>
              <a:rPr sz="1600" i="1" spc="120" dirty="0">
                <a:latin typeface="Times New Roman" panose="02020603050405020304" pitchFamily="18" charset="0"/>
                <a:cs typeface="Times New Roman" panose="02020603050405020304" pitchFamily="18" charset="0"/>
              </a:rPr>
              <a:t> </a:t>
            </a:r>
            <a:r>
              <a:rPr sz="1600" i="1" spc="85" dirty="0">
                <a:latin typeface="Times New Roman" panose="02020603050405020304" pitchFamily="18" charset="0"/>
                <a:cs typeface="Times New Roman" panose="02020603050405020304" pitchFamily="18" charset="0"/>
              </a:rPr>
              <a:t>γ</a:t>
            </a:r>
            <a:r>
              <a:rPr i="1" spc="127" baseline="-10416" dirty="0">
                <a:latin typeface="Times New Roman" panose="02020603050405020304" pitchFamily="18" charset="0"/>
                <a:cs typeface="Times New Roman" panose="02020603050405020304" pitchFamily="18" charset="0"/>
              </a:rPr>
              <a:t>j</a:t>
            </a:r>
            <a:r>
              <a:rPr sz="1600" i="1" spc="85" dirty="0">
                <a:latin typeface="Times New Roman" panose="02020603050405020304" pitchFamily="18" charset="0"/>
                <a:cs typeface="Times New Roman" panose="02020603050405020304" pitchFamily="18" charset="0"/>
              </a:rPr>
              <a:t>.</a:t>
            </a:r>
            <a:r>
              <a:rPr sz="1600" i="1" spc="335" dirty="0">
                <a:latin typeface="Times New Roman" panose="02020603050405020304" pitchFamily="18" charset="0"/>
                <a:cs typeface="Times New Roman" panose="02020603050405020304" pitchFamily="18" charset="0"/>
              </a:rPr>
              <a:t> </a:t>
            </a:r>
            <a:r>
              <a:rPr sz="1600" i="1" dirty="0">
                <a:latin typeface="Times New Roman" panose="02020603050405020304" pitchFamily="18" charset="0"/>
                <a:cs typeface="Times New Roman" panose="02020603050405020304" pitchFamily="18" charset="0"/>
              </a:rPr>
              <a:t>A</a:t>
            </a:r>
            <a:r>
              <a:rPr sz="1600" i="1" spc="125" dirty="0">
                <a:latin typeface="Times New Roman" panose="02020603050405020304" pitchFamily="18" charset="0"/>
                <a:cs typeface="Times New Roman" panose="02020603050405020304" pitchFamily="18" charset="0"/>
              </a:rPr>
              <a:t> </a:t>
            </a:r>
            <a:r>
              <a:rPr sz="1600" i="1" dirty="0">
                <a:latin typeface="Times New Roman" panose="02020603050405020304" pitchFamily="18" charset="0"/>
                <a:cs typeface="Times New Roman" panose="02020603050405020304" pitchFamily="18" charset="0"/>
              </a:rPr>
              <a:t>symmetric</a:t>
            </a:r>
            <a:r>
              <a:rPr sz="1600" i="1" spc="130" dirty="0">
                <a:latin typeface="Times New Roman" panose="02020603050405020304" pitchFamily="18" charset="0"/>
                <a:cs typeface="Times New Roman" panose="02020603050405020304" pitchFamily="18" charset="0"/>
              </a:rPr>
              <a:t> </a:t>
            </a:r>
            <a:r>
              <a:rPr sz="1600" i="1" dirty="0">
                <a:latin typeface="Times New Roman" panose="02020603050405020304" pitchFamily="18" charset="0"/>
                <a:cs typeface="Times New Roman" panose="02020603050405020304" pitchFamily="18" charset="0"/>
              </a:rPr>
              <a:t>marginal</a:t>
            </a:r>
            <a:r>
              <a:rPr sz="1600" i="1" spc="130" dirty="0">
                <a:latin typeface="Times New Roman" panose="02020603050405020304" pitchFamily="18" charset="0"/>
                <a:cs typeface="Times New Roman" panose="02020603050405020304" pitchFamily="18" charset="0"/>
              </a:rPr>
              <a:t> </a:t>
            </a:r>
            <a:r>
              <a:rPr sz="1600" i="1" dirty="0">
                <a:latin typeface="Times New Roman" panose="02020603050405020304" pitchFamily="18" charset="0"/>
                <a:cs typeface="Times New Roman" panose="02020603050405020304" pitchFamily="18" charset="0"/>
              </a:rPr>
              <a:t>improvement</a:t>
            </a:r>
            <a:r>
              <a:rPr sz="1600" i="1" spc="125" dirty="0">
                <a:latin typeface="Times New Roman" panose="02020603050405020304" pitchFamily="18" charset="0"/>
                <a:cs typeface="Times New Roman" panose="02020603050405020304" pitchFamily="18" charset="0"/>
              </a:rPr>
              <a:t> </a:t>
            </a:r>
            <a:r>
              <a:rPr sz="1600" i="1" dirty="0">
                <a:latin typeface="Times New Roman" panose="02020603050405020304" pitchFamily="18" charset="0"/>
                <a:cs typeface="Times New Roman" panose="02020603050405020304" pitchFamily="18" charset="0"/>
              </a:rPr>
              <a:t>in</a:t>
            </a:r>
            <a:r>
              <a:rPr sz="1600" i="1" spc="130" dirty="0">
                <a:latin typeface="Times New Roman" panose="02020603050405020304" pitchFamily="18" charset="0"/>
                <a:cs typeface="Times New Roman" panose="02020603050405020304" pitchFamily="18" charset="0"/>
              </a:rPr>
              <a:t> </a:t>
            </a:r>
            <a:r>
              <a:rPr sz="1600" i="1" dirty="0">
                <a:latin typeface="Times New Roman" panose="02020603050405020304" pitchFamily="18" charset="0"/>
                <a:cs typeface="Times New Roman" panose="02020603050405020304" pitchFamily="18" charset="0"/>
              </a:rPr>
              <a:t>efficiency</a:t>
            </a:r>
            <a:r>
              <a:rPr sz="1600" i="1" spc="130" dirty="0">
                <a:latin typeface="Times New Roman" panose="02020603050405020304" pitchFamily="18" charset="0"/>
                <a:cs typeface="Times New Roman" panose="02020603050405020304" pitchFamily="18" charset="0"/>
              </a:rPr>
              <a:t> </a:t>
            </a:r>
            <a:r>
              <a:rPr sz="1600" i="1" spc="-10" dirty="0">
                <a:latin typeface="Times New Roman" panose="02020603050405020304" pitchFamily="18" charset="0"/>
                <a:cs typeface="Times New Roman" panose="02020603050405020304" pitchFamily="18" charset="0"/>
              </a:rPr>
              <a:t>produces</a:t>
            </a:r>
            <a:endParaRPr sz="1600" dirty="0">
              <a:latin typeface="Times New Roman" panose="02020603050405020304" pitchFamily="18" charset="0"/>
              <a:cs typeface="Times New Roman" panose="02020603050405020304" pitchFamily="18" charset="0"/>
            </a:endParaRPr>
          </a:p>
        </p:txBody>
      </p:sp>
      <p:pic>
        <p:nvPicPr>
          <p:cNvPr id="6" name="Picture 5" descr="Text, letter&#10;&#10;Description automatically generated">
            <a:extLst>
              <a:ext uri="{FF2B5EF4-FFF2-40B4-BE49-F238E27FC236}">
                <a16:creationId xmlns:a16="http://schemas.microsoft.com/office/drawing/2014/main" id="{038C9935-FEB2-5866-C047-1299B242B1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447" y="5692423"/>
            <a:ext cx="7272237" cy="1415045"/>
          </a:xfrm>
          <a:prstGeom prst="rect">
            <a:avLst/>
          </a:prstGeom>
        </p:spPr>
      </p:pic>
      <p:sp>
        <p:nvSpPr>
          <p:cNvPr id="9" name="TextBox 8">
            <a:extLst>
              <a:ext uri="{FF2B5EF4-FFF2-40B4-BE49-F238E27FC236}">
                <a16:creationId xmlns:a16="http://schemas.microsoft.com/office/drawing/2014/main" id="{1A7EE25B-A027-FD9F-D9B6-356A5A52AB43}"/>
              </a:ext>
            </a:extLst>
          </p:cNvPr>
          <p:cNvSpPr txBox="1"/>
          <p:nvPr/>
        </p:nvSpPr>
        <p:spPr>
          <a:xfrm>
            <a:off x="322161" y="7495427"/>
            <a:ext cx="7068431" cy="1311128"/>
          </a:xfrm>
          <a:prstGeom prst="rect">
            <a:avLst/>
          </a:prstGeom>
          <a:noFill/>
        </p:spPr>
        <p:txBody>
          <a:bodyPr wrap="square">
            <a:spAutoFit/>
          </a:bodyPr>
          <a:lstStyle/>
          <a:p>
            <a:pPr marL="114300" marR="106680" indent="214629" algn="just">
              <a:lnSpc>
                <a:spcPct val="124200"/>
              </a:lnSpc>
              <a:spcBef>
                <a:spcPts val="100"/>
              </a:spcBef>
            </a:pPr>
            <a:r>
              <a:rPr lang="en-US" sz="1600" dirty="0">
                <a:latin typeface="Times New Roman" panose="02020603050405020304" pitchFamily="18" charset="0"/>
                <a:cs typeface="Times New Roman" panose="02020603050405020304" pitchFamily="18" charset="0"/>
              </a:rPr>
              <a:t>If</a:t>
            </a:r>
            <a:r>
              <a:rPr lang="en-US" sz="1600" spc="45" dirty="0">
                <a:latin typeface="Times New Roman" panose="02020603050405020304" pitchFamily="18" charset="0"/>
                <a:cs typeface="Times New Roman" panose="02020603050405020304" pitchFamily="18" charset="0"/>
              </a:rPr>
              <a:t> </a:t>
            </a:r>
            <a:r>
              <a:rPr lang="en-US" sz="1600" spc="-10" dirty="0">
                <a:latin typeface="Times New Roman" panose="02020603050405020304" pitchFamily="18" charset="0"/>
                <a:cs typeface="Times New Roman" panose="02020603050405020304" pitchFamily="18" charset="0"/>
              </a:rPr>
              <a:t>firm</a:t>
            </a:r>
            <a:r>
              <a:rPr lang="en-US" sz="1600" spc="50"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i</a:t>
            </a:r>
            <a:r>
              <a:rPr lang="en-US" sz="1600" i="1" spc="4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is</a:t>
            </a:r>
            <a:r>
              <a:rPr lang="en-US" sz="1600" spc="4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the</a:t>
            </a:r>
            <a:r>
              <a:rPr lang="en-US" sz="1600" spc="5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most</a:t>
            </a:r>
            <a:r>
              <a:rPr lang="en-US" sz="1600" spc="45" dirty="0">
                <a:latin typeface="Times New Roman" panose="02020603050405020304" pitchFamily="18" charset="0"/>
                <a:cs typeface="Times New Roman" panose="02020603050405020304" pitchFamily="18" charset="0"/>
              </a:rPr>
              <a:t> </a:t>
            </a:r>
            <a:r>
              <a:rPr lang="en-US" sz="1600" spc="-25" dirty="0">
                <a:latin typeface="Times New Roman" panose="02020603050405020304" pitchFamily="18" charset="0"/>
                <a:cs typeface="Times New Roman" panose="02020603050405020304" pitchFamily="18" charset="0"/>
              </a:rPr>
              <a:t>efficient</a:t>
            </a:r>
            <a:r>
              <a:rPr lang="en-US" sz="1600" spc="4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t>
            </a:r>
            <a:r>
              <a:rPr lang="en-US" sz="1600" i="1" dirty="0" err="1">
                <a:latin typeface="Times New Roman" panose="02020603050405020304" pitchFamily="18" charset="0"/>
                <a:cs typeface="Times New Roman" panose="02020603050405020304" pitchFamily="18" charset="0"/>
              </a:rPr>
              <a:t>γ</a:t>
            </a:r>
            <a:r>
              <a:rPr lang="en-US" sz="1600" i="1" baseline="-10416" dirty="0" err="1">
                <a:latin typeface="Times New Roman" panose="02020603050405020304" pitchFamily="18" charset="0"/>
                <a:cs typeface="Times New Roman" panose="02020603050405020304" pitchFamily="18" charset="0"/>
              </a:rPr>
              <a:t>i</a:t>
            </a:r>
            <a:r>
              <a:rPr lang="en-US" sz="1600" i="1" spc="165" baseline="-10416" dirty="0">
                <a:latin typeface="Times New Roman" panose="02020603050405020304" pitchFamily="18" charset="0"/>
                <a:cs typeface="Times New Roman" panose="02020603050405020304" pitchFamily="18" charset="0"/>
              </a:rPr>
              <a:t> </a:t>
            </a:r>
            <a:r>
              <a:rPr lang="en-US" sz="1600" i="1" spc="130" dirty="0">
                <a:latin typeface="Times New Roman" panose="02020603050405020304" pitchFamily="18" charset="0"/>
                <a:cs typeface="Times New Roman" panose="02020603050405020304" pitchFamily="18" charset="0"/>
              </a:rPr>
              <a:t>&lt;</a:t>
            </a:r>
            <a:r>
              <a:rPr lang="en-US" sz="1600" i="1" spc="-10" dirty="0">
                <a:latin typeface="Times New Roman" panose="02020603050405020304" pitchFamily="18" charset="0"/>
                <a:cs typeface="Times New Roman" panose="02020603050405020304" pitchFamily="18" charset="0"/>
              </a:rPr>
              <a:t> </a:t>
            </a:r>
            <a:r>
              <a:rPr lang="en-US" sz="1600" i="1" spc="20" dirty="0" err="1">
                <a:latin typeface="Times New Roman" panose="02020603050405020304" pitchFamily="18" charset="0"/>
                <a:cs typeface="Times New Roman" panose="02020603050405020304" pitchFamily="18" charset="0"/>
              </a:rPr>
              <a:t>γ</a:t>
            </a:r>
            <a:r>
              <a:rPr lang="en-US" sz="1600" i="1" spc="30" baseline="-10416" dirty="0" err="1">
                <a:latin typeface="Times New Roman" panose="02020603050405020304" pitchFamily="18" charset="0"/>
                <a:cs typeface="Times New Roman" panose="02020603050405020304" pitchFamily="18" charset="0"/>
              </a:rPr>
              <a:t>j</a:t>
            </a:r>
            <a:r>
              <a:rPr lang="en-US" sz="1600" i="1" spc="-67" baseline="-10416"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t>
            </a:r>
            <a:r>
              <a:rPr lang="en-US" sz="1600" spc="4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a:t>
            </a:r>
            <a:r>
              <a:rPr lang="en-US" sz="1600" spc="45" dirty="0">
                <a:latin typeface="Times New Roman" panose="02020603050405020304" pitchFamily="18" charset="0"/>
                <a:cs typeface="Times New Roman" panose="02020603050405020304" pitchFamily="18" charset="0"/>
              </a:rPr>
              <a:t> </a:t>
            </a:r>
            <a:r>
              <a:rPr lang="en-US" sz="1600" spc="-10" dirty="0">
                <a:latin typeface="Times New Roman" panose="02020603050405020304" pitchFamily="18" charset="0"/>
                <a:cs typeface="Times New Roman" panose="02020603050405020304" pitchFamily="18" charset="0"/>
              </a:rPr>
              <a:t>symmetric</a:t>
            </a:r>
            <a:r>
              <a:rPr lang="en-US" sz="1600" spc="40" dirty="0">
                <a:latin typeface="Times New Roman" panose="02020603050405020304" pitchFamily="18" charset="0"/>
                <a:cs typeface="Times New Roman" panose="02020603050405020304" pitchFamily="18" charset="0"/>
              </a:rPr>
              <a:t> </a:t>
            </a:r>
            <a:r>
              <a:rPr lang="en-US" sz="1600" spc="-30" dirty="0">
                <a:latin typeface="Times New Roman" panose="02020603050405020304" pitchFamily="18" charset="0"/>
                <a:cs typeface="Times New Roman" panose="02020603050405020304" pitchFamily="18" charset="0"/>
              </a:rPr>
              <a:t>improvement</a:t>
            </a:r>
            <a:r>
              <a:rPr lang="en-US" sz="1600" spc="4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in</a:t>
            </a:r>
            <a:r>
              <a:rPr lang="en-US" sz="1600" spc="45" dirty="0">
                <a:latin typeface="Times New Roman" panose="02020603050405020304" pitchFamily="18" charset="0"/>
                <a:cs typeface="Times New Roman" panose="02020603050405020304" pitchFamily="18" charset="0"/>
              </a:rPr>
              <a:t> </a:t>
            </a:r>
            <a:r>
              <a:rPr lang="en-US" sz="1600" spc="-20" dirty="0">
                <a:latin typeface="Times New Roman" panose="02020603050405020304" pitchFamily="18" charset="0"/>
                <a:cs typeface="Times New Roman" panose="02020603050405020304" pitchFamily="18" charset="0"/>
              </a:rPr>
              <a:t>efficiency</a:t>
            </a:r>
            <a:r>
              <a:rPr lang="en-US" sz="1600" spc="45" dirty="0">
                <a:latin typeface="Times New Roman" panose="02020603050405020304" pitchFamily="18" charset="0"/>
                <a:cs typeface="Times New Roman" panose="02020603050405020304" pitchFamily="18" charset="0"/>
              </a:rPr>
              <a:t> </a:t>
            </a:r>
            <a:r>
              <a:rPr lang="en-US" sz="1600" spc="-10" dirty="0">
                <a:latin typeface="Times New Roman" panose="02020603050405020304" pitchFamily="18" charset="0"/>
                <a:cs typeface="Times New Roman" panose="02020603050405020304" pitchFamily="18" charset="0"/>
              </a:rPr>
              <a:t>produces </a:t>
            </a:r>
            <a:r>
              <a:rPr lang="en-US" sz="1600" dirty="0">
                <a:latin typeface="Times New Roman" panose="02020603050405020304" pitchFamily="18" charset="0"/>
                <a:cs typeface="Times New Roman" panose="02020603050405020304" pitchFamily="18" charset="0"/>
              </a:rPr>
              <a:t>a</a:t>
            </a:r>
            <a:r>
              <a:rPr lang="en-US" sz="1600" spc="5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larger</a:t>
            </a:r>
            <a:r>
              <a:rPr lang="en-US" sz="1600" spc="60" dirty="0">
                <a:latin typeface="Times New Roman" panose="02020603050405020304" pitchFamily="18" charset="0"/>
                <a:cs typeface="Times New Roman" panose="02020603050405020304" pitchFamily="18" charset="0"/>
              </a:rPr>
              <a:t> </a:t>
            </a:r>
            <a:r>
              <a:rPr lang="en-US" sz="1600" spc="-10" dirty="0">
                <a:latin typeface="Times New Roman" panose="02020603050405020304" pitchFamily="18" charset="0"/>
                <a:cs typeface="Times New Roman" panose="02020603050405020304" pitchFamily="18" charset="0"/>
              </a:rPr>
              <a:t>increase</a:t>
            </a:r>
            <a:r>
              <a:rPr lang="en-US" sz="1600" spc="5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in</a:t>
            </a:r>
            <a:r>
              <a:rPr lang="en-US" sz="1600" spc="60" dirty="0">
                <a:latin typeface="Times New Roman" panose="02020603050405020304" pitchFamily="18" charset="0"/>
                <a:cs typeface="Times New Roman" panose="02020603050405020304" pitchFamily="18" charset="0"/>
              </a:rPr>
              <a:t> </a:t>
            </a:r>
            <a:r>
              <a:rPr lang="en-US" sz="1600" spc="-10" dirty="0">
                <a:latin typeface="Times New Roman" panose="02020603050405020304" pitchFamily="18" charset="0"/>
                <a:cs typeface="Times New Roman" panose="02020603050405020304" pitchFamily="18" charset="0"/>
              </a:rPr>
              <a:t>investment</a:t>
            </a:r>
            <a:r>
              <a:rPr lang="en-US" sz="1600" spc="5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in</a:t>
            </a:r>
            <a:r>
              <a:rPr lang="en-US" sz="1600" spc="6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R&amp;D</a:t>
            </a:r>
            <a:r>
              <a:rPr lang="en-US" sz="1600" spc="5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from</a:t>
            </a:r>
            <a:r>
              <a:rPr lang="en-US" sz="1600" spc="6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firm</a:t>
            </a:r>
            <a:r>
              <a:rPr lang="en-US" sz="1600" spc="55"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i</a:t>
            </a:r>
            <a:r>
              <a:rPr lang="en-US" sz="1600" i="1" spc="5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than</a:t>
            </a:r>
            <a:r>
              <a:rPr lang="en-US" sz="1600" spc="6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from</a:t>
            </a:r>
            <a:r>
              <a:rPr lang="en-US" sz="1600" spc="60" dirty="0">
                <a:latin typeface="Times New Roman" panose="02020603050405020304" pitchFamily="18" charset="0"/>
                <a:cs typeface="Times New Roman" panose="02020603050405020304" pitchFamily="18" charset="0"/>
              </a:rPr>
              <a:t> </a:t>
            </a:r>
            <a:r>
              <a:rPr lang="en-US" sz="1600" i="1" spc="95" dirty="0">
                <a:latin typeface="Times New Roman" panose="02020603050405020304" pitchFamily="18" charset="0"/>
                <a:cs typeface="Times New Roman" panose="02020603050405020304" pitchFamily="18" charset="0"/>
              </a:rPr>
              <a:t>j</a:t>
            </a:r>
            <a:r>
              <a:rPr lang="en-US" sz="1600" spc="95" dirty="0">
                <a:latin typeface="Times New Roman" panose="02020603050405020304" pitchFamily="18" charset="0"/>
                <a:cs typeface="Times New Roman" panose="02020603050405020304" pitchFamily="18" charset="0"/>
              </a:rPr>
              <a:t>.</a:t>
            </a:r>
          </a:p>
          <a:p>
            <a:pPr marL="114300" marR="106680" indent="214629" algn="just">
              <a:lnSpc>
                <a:spcPct val="124200"/>
              </a:lnSpc>
              <a:spcBef>
                <a:spcPts val="100"/>
              </a:spcBef>
            </a:pPr>
            <a:endParaRPr lang="en-US" sz="1600" spc="95" dirty="0">
              <a:latin typeface="Times New Roman" panose="02020603050405020304" pitchFamily="18" charset="0"/>
              <a:cs typeface="Times New Roman" panose="02020603050405020304" pitchFamily="18" charset="0"/>
            </a:endParaRPr>
          </a:p>
          <a:p>
            <a:pPr marL="114300" marR="106680" indent="214629" algn="just">
              <a:lnSpc>
                <a:spcPct val="124200"/>
              </a:lnSpc>
              <a:spcBef>
                <a:spcPts val="100"/>
              </a:spcBef>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1728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object 3"/>
              <p:cNvSpPr txBox="1"/>
              <p:nvPr/>
            </p:nvSpPr>
            <p:spPr>
              <a:xfrm>
                <a:off x="211777" y="2514600"/>
                <a:ext cx="7277100" cy="3257815"/>
              </a:xfrm>
              <a:prstGeom prst="rect">
                <a:avLst/>
              </a:prstGeom>
            </p:spPr>
            <p:txBody>
              <a:bodyPr vert="horz" wrap="square" lIns="0" tIns="12700" rIns="0" bIns="0" rtlCol="0">
                <a:spAutoFit/>
              </a:bodyPr>
              <a:lstStyle/>
              <a:p>
                <a:pPr>
                  <a:lnSpc>
                    <a:spcPct val="100000"/>
                  </a:lnSpc>
                  <a:spcBef>
                    <a:spcPts val="30"/>
                  </a:spcBef>
                </a:pPr>
                <a:endParaRPr lang="en-US" sz="1600" dirty="0">
                  <a:latin typeface="Times New Roman" panose="02020603050405020304" pitchFamily="18" charset="0"/>
                  <a:cs typeface="Times New Roman" panose="02020603050405020304" pitchFamily="18" charset="0"/>
                </a:endParaRPr>
              </a:p>
              <a:p>
                <a:pPr marL="114300" algn="just">
                  <a:lnSpc>
                    <a:spcPct val="100000"/>
                  </a:lnSpc>
                </a:pPr>
                <a:r>
                  <a:rPr lang="en-US" sz="1600" dirty="0">
                    <a:latin typeface="Times New Roman" panose="02020603050405020304" pitchFamily="18" charset="0"/>
                    <a:cs typeface="Times New Roman" panose="02020603050405020304" pitchFamily="18" charset="0"/>
                  </a:rPr>
                  <a:t>We</a:t>
                </a:r>
                <a:r>
                  <a:rPr lang="en-US" sz="1600" spc="1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next</a:t>
                </a:r>
                <a:r>
                  <a:rPr lang="en-US" sz="1600" spc="20" dirty="0">
                    <a:latin typeface="Times New Roman" panose="02020603050405020304" pitchFamily="18" charset="0"/>
                    <a:cs typeface="Times New Roman" panose="02020603050405020304" pitchFamily="18" charset="0"/>
                  </a:rPr>
                  <a:t> </a:t>
                </a:r>
                <a:r>
                  <a:rPr lang="en-US" sz="1600" spc="-25" dirty="0">
                    <a:latin typeface="Times New Roman" panose="02020603050405020304" pitchFamily="18" charset="0"/>
                    <a:cs typeface="Times New Roman" panose="02020603050405020304" pitchFamily="18" charset="0"/>
                  </a:rPr>
                  <a:t>compare</a:t>
                </a:r>
                <a:r>
                  <a:rPr lang="en-US" sz="1600" spc="20" dirty="0">
                    <a:latin typeface="Times New Roman" panose="02020603050405020304" pitchFamily="18" charset="0"/>
                    <a:cs typeface="Times New Roman" panose="02020603050405020304" pitchFamily="18" charset="0"/>
                  </a:rPr>
                  <a:t> </a:t>
                </a:r>
                <a:r>
                  <a:rPr lang="en-US" sz="1600" spc="-30" dirty="0">
                    <a:latin typeface="Times New Roman" panose="02020603050405020304" pitchFamily="18" charset="0"/>
                    <a:cs typeface="Times New Roman" panose="02020603050405020304" pitchFamily="18" charset="0"/>
                  </a:rPr>
                  <a:t>equilibrium</a:t>
                </a:r>
                <a:r>
                  <a:rPr lang="en-US" sz="1600" spc="20" dirty="0">
                    <a:latin typeface="Times New Roman" panose="02020603050405020304" pitchFamily="18" charset="0"/>
                    <a:cs typeface="Times New Roman" panose="02020603050405020304" pitchFamily="18" charset="0"/>
                  </a:rPr>
                  <a:t> </a:t>
                </a:r>
                <a:r>
                  <a:rPr lang="en-US" sz="1600" spc="-25" dirty="0">
                    <a:latin typeface="Times New Roman" panose="02020603050405020304" pitchFamily="18" charset="0"/>
                    <a:cs typeface="Times New Roman" panose="02020603050405020304" pitchFamily="18" charset="0"/>
                  </a:rPr>
                  <a:t>investment</a:t>
                </a:r>
                <a:r>
                  <a:rPr lang="en-US" sz="1600" spc="20" dirty="0">
                    <a:latin typeface="Times New Roman" panose="02020603050405020304" pitchFamily="18" charset="0"/>
                    <a:cs typeface="Times New Roman" panose="02020603050405020304" pitchFamily="18" charset="0"/>
                  </a:rPr>
                  <a:t> </a:t>
                </a:r>
                <a:r>
                  <a:rPr lang="en-US" sz="1600" spc="-10" dirty="0">
                    <a:latin typeface="Times New Roman" panose="02020603050405020304" pitchFamily="18" charset="0"/>
                    <a:cs typeface="Times New Roman" panose="02020603050405020304" pitchFamily="18" charset="0"/>
                  </a:rPr>
                  <a:t>levels</a:t>
                </a:r>
                <a:r>
                  <a:rPr lang="en-US" sz="1600" spc="20" dirty="0">
                    <a:latin typeface="Times New Roman" panose="02020603050405020304" pitchFamily="18" charset="0"/>
                    <a:cs typeface="Times New Roman" panose="02020603050405020304" pitchFamily="18" charset="0"/>
                  </a:rPr>
                  <a:t> </a:t>
                </a:r>
                <a:r>
                  <a:rPr lang="en-US" sz="1600" spc="-10" dirty="0">
                    <a:latin typeface="Times New Roman" panose="02020603050405020304" pitchFamily="18" charset="0"/>
                    <a:cs typeface="Times New Roman" panose="02020603050405020304" pitchFamily="18" charset="0"/>
                  </a:rPr>
                  <a:t>under</a:t>
                </a:r>
                <a:r>
                  <a:rPr lang="en-US" sz="1600" spc="20" dirty="0">
                    <a:latin typeface="Times New Roman" panose="02020603050405020304" pitchFamily="18" charset="0"/>
                    <a:cs typeface="Times New Roman" panose="02020603050405020304" pitchFamily="18" charset="0"/>
                  </a:rPr>
                  <a:t> </a:t>
                </a:r>
                <a:r>
                  <a:rPr lang="en-US" sz="1600" spc="-30" dirty="0">
                    <a:latin typeface="Times New Roman" panose="02020603050405020304" pitchFamily="18" charset="0"/>
                    <a:cs typeface="Times New Roman" panose="02020603050405020304" pitchFamily="18" charset="0"/>
                  </a:rPr>
                  <a:t>uniform</a:t>
                </a:r>
                <a:r>
                  <a:rPr lang="en-US" sz="1600" spc="1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and</a:t>
                </a:r>
                <a:r>
                  <a:rPr lang="en-US" sz="1600" spc="20" dirty="0">
                    <a:latin typeface="Times New Roman" panose="02020603050405020304" pitchFamily="18" charset="0"/>
                    <a:cs typeface="Times New Roman" panose="02020603050405020304" pitchFamily="18" charset="0"/>
                  </a:rPr>
                  <a:t> </a:t>
                </a:r>
                <a:r>
                  <a:rPr lang="en-US" sz="1600" spc="-10" dirty="0">
                    <a:latin typeface="Times New Roman" panose="02020603050405020304" pitchFamily="18" charset="0"/>
                    <a:cs typeface="Times New Roman" panose="02020603050405020304" pitchFamily="18" charset="0"/>
                  </a:rPr>
                  <a:t>type-</a:t>
                </a:r>
                <a:r>
                  <a:rPr lang="en-US" sz="1600" spc="-30" dirty="0">
                    <a:latin typeface="Times New Roman" panose="02020603050405020304" pitchFamily="18" charset="0"/>
                    <a:cs typeface="Times New Roman" panose="02020603050405020304" pitchFamily="18" charset="0"/>
                  </a:rPr>
                  <a:t>dependent</a:t>
                </a:r>
                <a:r>
                  <a:rPr lang="en-US" sz="1600" spc="20" dirty="0">
                    <a:latin typeface="Times New Roman" panose="02020603050405020304" pitchFamily="18" charset="0"/>
                    <a:cs typeface="Times New Roman" panose="02020603050405020304" pitchFamily="18" charset="0"/>
                  </a:rPr>
                  <a:t> </a:t>
                </a:r>
                <a:r>
                  <a:rPr lang="en-US" sz="1600" spc="-10" dirty="0">
                    <a:latin typeface="Times New Roman" panose="02020603050405020304" pitchFamily="18" charset="0"/>
                    <a:cs typeface="Times New Roman" panose="02020603050405020304" pitchFamily="18" charset="0"/>
                  </a:rPr>
                  <a:t>regulation.</a:t>
                </a:r>
                <a:endParaRPr lang="en-US" sz="1600" dirty="0">
                  <a:latin typeface="Times New Roman" panose="02020603050405020304" pitchFamily="18" charset="0"/>
                  <a:cs typeface="Times New Roman" panose="02020603050405020304" pitchFamily="18" charset="0"/>
                </a:endParaRPr>
              </a:p>
              <a:p>
                <a:pPr>
                  <a:lnSpc>
                    <a:spcPct val="100000"/>
                  </a:lnSpc>
                </a:pPr>
                <a:endParaRPr lang="en-US" sz="1600" dirty="0">
                  <a:latin typeface="Times New Roman" panose="02020603050405020304" pitchFamily="18" charset="0"/>
                  <a:cs typeface="Times New Roman" panose="02020603050405020304" pitchFamily="18" charset="0"/>
                </a:endParaRPr>
              </a:p>
              <a:p>
                <a:pPr marL="113664" marR="106045" indent="285115" algn="just">
                  <a:lnSpc>
                    <a:spcPts val="1639"/>
                  </a:lnSpc>
                </a:pPr>
                <a:r>
                  <a:rPr lang="en-US" sz="1600" b="1" dirty="0">
                    <a:latin typeface="Times New Roman" panose="02020603050405020304" pitchFamily="18" charset="0"/>
                    <a:cs typeface="Times New Roman" panose="02020603050405020304" pitchFamily="18" charset="0"/>
                  </a:rPr>
                  <a:t>Corollary</a:t>
                </a:r>
                <a:r>
                  <a:rPr lang="en-US" sz="1600" b="1" spc="315"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2.</a:t>
                </a:r>
                <a:r>
                  <a:rPr lang="en-US" sz="1600" b="1" spc="240"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Every</a:t>
                </a:r>
                <a:r>
                  <a:rPr lang="en-US" sz="1600" i="1" spc="265"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firm</a:t>
                </a:r>
                <a:r>
                  <a:rPr lang="en-US" sz="1600" i="1" spc="265"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i’s</a:t>
                </a:r>
                <a:r>
                  <a:rPr lang="en-US" sz="1600" i="1" spc="265"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best</a:t>
                </a:r>
                <a:r>
                  <a:rPr lang="en-US" sz="1600" i="1" spc="260"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response</a:t>
                </a:r>
                <a:r>
                  <a:rPr lang="en-US" sz="1600" i="1" spc="265"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function</a:t>
                </a:r>
                <a:r>
                  <a:rPr lang="en-US" sz="1600" i="1" spc="265"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in</a:t>
                </a:r>
                <a:r>
                  <a:rPr lang="en-US" sz="1600" i="1" spc="265"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the</a:t>
                </a:r>
                <a:r>
                  <a:rPr lang="en-US" sz="1600" i="1" spc="260"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investment</a:t>
                </a:r>
                <a:r>
                  <a:rPr lang="en-US" sz="1600" i="1" spc="265"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stage</a:t>
                </a:r>
                <a:r>
                  <a:rPr lang="en-US" sz="1600" i="1" spc="265"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under</a:t>
                </a:r>
                <a:r>
                  <a:rPr lang="en-US" sz="1600" i="1" spc="265" dirty="0">
                    <a:latin typeface="Times New Roman" panose="02020603050405020304" pitchFamily="18" charset="0"/>
                    <a:cs typeface="Times New Roman" panose="02020603050405020304" pitchFamily="18" charset="0"/>
                  </a:rPr>
                  <a:t> </a:t>
                </a:r>
                <a:r>
                  <a:rPr lang="en-US" sz="1600" i="1" spc="65" dirty="0">
                    <a:latin typeface="Times New Roman" panose="02020603050405020304" pitchFamily="18" charset="0"/>
                    <a:cs typeface="Times New Roman" panose="02020603050405020304" pitchFamily="18" charset="0"/>
                  </a:rPr>
                  <a:t>a</a:t>
                </a:r>
                <a:r>
                  <a:rPr lang="en-US" sz="1600" i="1" spc="260" dirty="0">
                    <a:latin typeface="Times New Roman" panose="02020603050405020304" pitchFamily="18" charset="0"/>
                    <a:cs typeface="Times New Roman" panose="02020603050405020304" pitchFamily="18" charset="0"/>
                  </a:rPr>
                  <a:t> </a:t>
                </a:r>
                <a:r>
                  <a:rPr lang="en-US" sz="1600" i="1" spc="-10" dirty="0">
                    <a:latin typeface="Times New Roman" panose="02020603050405020304" pitchFamily="18" charset="0"/>
                    <a:cs typeface="Times New Roman" panose="02020603050405020304" pitchFamily="18" charset="0"/>
                  </a:rPr>
                  <a:t>type- </a:t>
                </a:r>
                <a:r>
                  <a:rPr lang="en-US" sz="1600" i="1" dirty="0">
                    <a:latin typeface="Times New Roman" panose="02020603050405020304" pitchFamily="18" charset="0"/>
                    <a:cs typeface="Times New Roman" panose="02020603050405020304" pitchFamily="18" charset="0"/>
                  </a:rPr>
                  <a:t>dependent</a:t>
                </a:r>
                <a:r>
                  <a:rPr lang="en-US" sz="1600" i="1" spc="170"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fee</a:t>
                </a:r>
                <a:r>
                  <a:rPr lang="en-US" sz="1600" i="1" spc="170"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lies</a:t>
                </a:r>
                <a:r>
                  <a:rPr lang="en-US" sz="1600" i="1" spc="175"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above</a:t>
                </a:r>
                <a:r>
                  <a:rPr lang="en-US" sz="1600" i="1" spc="170"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the</a:t>
                </a:r>
                <a:r>
                  <a:rPr lang="en-US" sz="1600" i="1" spc="170"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best</a:t>
                </a:r>
                <a:r>
                  <a:rPr lang="en-US" sz="1600" i="1" spc="175"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response</a:t>
                </a:r>
                <a:r>
                  <a:rPr lang="en-US" sz="1600" i="1" spc="170"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function</a:t>
                </a:r>
                <a:r>
                  <a:rPr lang="en-US" sz="1600" i="1" spc="175"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under</a:t>
                </a:r>
                <a:r>
                  <a:rPr lang="en-US" sz="1600" i="1" spc="175" dirty="0">
                    <a:latin typeface="Times New Roman" panose="02020603050405020304" pitchFamily="18" charset="0"/>
                    <a:cs typeface="Times New Roman" panose="02020603050405020304" pitchFamily="18" charset="0"/>
                  </a:rPr>
                  <a:t> </a:t>
                </a:r>
                <a:r>
                  <a:rPr lang="en-US" sz="1600" i="1" spc="65" dirty="0">
                    <a:latin typeface="Times New Roman" panose="02020603050405020304" pitchFamily="18" charset="0"/>
                    <a:cs typeface="Times New Roman" panose="02020603050405020304" pitchFamily="18" charset="0"/>
                  </a:rPr>
                  <a:t>a</a:t>
                </a:r>
                <a:r>
                  <a:rPr lang="en-US" sz="1600" i="1" spc="175"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uniform</a:t>
                </a:r>
                <a:r>
                  <a:rPr lang="en-US" sz="1600" i="1" spc="175"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fee</a:t>
                </a:r>
                <a:r>
                  <a:rPr lang="en-US" sz="1600" i="1" spc="175"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for</a:t>
                </a:r>
                <a:r>
                  <a:rPr lang="en-US" sz="1600" i="1" spc="170"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all</a:t>
                </a:r>
                <a:r>
                  <a:rPr lang="en-US" sz="1600" i="1" spc="170" dirty="0">
                    <a:latin typeface="Times New Roman" panose="02020603050405020304" pitchFamily="18" charset="0"/>
                    <a:cs typeface="Times New Roman" panose="02020603050405020304" pitchFamily="18" charset="0"/>
                  </a:rPr>
                  <a:t> </a:t>
                </a:r>
                <a:r>
                  <a:rPr lang="en-US" sz="1600" i="1" spc="60" dirty="0">
                    <a:latin typeface="Times New Roman" panose="02020603050405020304" pitchFamily="18" charset="0"/>
                    <a:cs typeface="Times New Roman" panose="02020603050405020304" pitchFamily="18" charset="0"/>
                  </a:rPr>
                  <a:t>z</a:t>
                </a:r>
                <a:r>
                  <a:rPr lang="en-US" sz="1600" i="1" spc="89" baseline="-10416" dirty="0">
                    <a:latin typeface="Times New Roman" panose="02020603050405020304" pitchFamily="18" charset="0"/>
                    <a:cs typeface="Times New Roman" panose="02020603050405020304" pitchFamily="18" charset="0"/>
                  </a:rPr>
                  <a:t>j</a:t>
                </a:r>
                <a:r>
                  <a:rPr lang="en-US" sz="1600" i="1" spc="555" baseline="-10416"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and</a:t>
                </a:r>
                <a:r>
                  <a:rPr lang="en-US" sz="1600" i="1" spc="175"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all</a:t>
                </a:r>
                <a:r>
                  <a:rPr lang="en-US" sz="1600" i="1" spc="170" dirty="0">
                    <a:latin typeface="Times New Roman" panose="02020603050405020304" pitchFamily="18" charset="0"/>
                    <a:cs typeface="Times New Roman" panose="02020603050405020304" pitchFamily="18" charset="0"/>
                  </a:rPr>
                  <a:t> </a:t>
                </a:r>
                <a:r>
                  <a:rPr lang="en-US" sz="1600" i="1" spc="-10" dirty="0">
                    <a:latin typeface="Times New Roman" panose="02020603050405020304" pitchFamily="18" charset="0"/>
                    <a:cs typeface="Times New Roman" panose="02020603050405020304" pitchFamily="18" charset="0"/>
                  </a:rPr>
                  <a:t>parameter </a:t>
                </a:r>
                <a:r>
                  <a:rPr lang="en-US" sz="1600" i="1" dirty="0">
                    <a:latin typeface="Times New Roman" panose="02020603050405020304" pitchFamily="18" charset="0"/>
                    <a:cs typeface="Times New Roman" panose="02020603050405020304" pitchFamily="18" charset="0"/>
                  </a:rPr>
                  <a:t>values.</a:t>
                </a:r>
                <a:r>
                  <a:rPr lang="en-US" sz="1600" i="1" spc="340"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In</a:t>
                </a:r>
                <a:r>
                  <a:rPr lang="en-US" sz="1600" i="1" spc="204"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addition,</a:t>
                </a:r>
                <a:r>
                  <a:rPr lang="en-US" sz="1600" i="1" spc="200"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equilibrium</a:t>
                </a:r>
                <a:r>
                  <a:rPr lang="en-US" sz="1600" i="1" spc="204"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investment</a:t>
                </a:r>
                <a:r>
                  <a:rPr lang="en-US" sz="1600" i="1" spc="204"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in</a:t>
                </a:r>
                <a:r>
                  <a:rPr lang="en-US" sz="1600" i="1" spc="204"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R&amp;D</a:t>
                </a:r>
                <a:r>
                  <a:rPr lang="en-US" sz="1600" i="1" spc="204"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satisfies</a:t>
                </a:r>
                <a:r>
                  <a:rPr lang="en-US" sz="1600" i="1" spc="315"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1600" b="0" i="1" dirty="0" smtClean="0">
                            <a:latin typeface="Cambria Math" panose="02040503050406030204" pitchFamily="18" charset="0"/>
                            <a:cs typeface="Times New Roman" panose="02020603050405020304" pitchFamily="18" charset="0"/>
                          </a:rPr>
                        </m:ctrlPr>
                      </m:sSubPr>
                      <m:e>
                        <m:r>
                          <a:rPr lang="en-US" sz="1600" i="1" dirty="0" smtClean="0">
                            <a:latin typeface="Cambria Math" panose="02040503050406030204" pitchFamily="18" charset="0"/>
                            <a:cs typeface="Times New Roman" panose="02020603050405020304" pitchFamily="18" charset="0"/>
                          </a:rPr>
                          <m:t>𝑧</m:t>
                        </m:r>
                      </m:e>
                      <m:sub>
                        <m:r>
                          <a:rPr lang="en-US" sz="1600" b="0" i="1" dirty="0" smtClean="0">
                            <a:latin typeface="Cambria Math" panose="02040503050406030204" pitchFamily="18" charset="0"/>
                            <a:cs typeface="Times New Roman" panose="02020603050405020304" pitchFamily="18" charset="0"/>
                          </a:rPr>
                          <m:t>𝑖</m:t>
                        </m:r>
                      </m:sub>
                    </m:sSub>
                    <m:r>
                      <a:rPr lang="en-US" sz="1600" i="1" baseline="27777" dirty="0" err="1" smtClean="0">
                        <a:latin typeface="Cambria Math" panose="02040503050406030204" pitchFamily="18" charset="0"/>
                        <a:cs typeface="Times New Roman" panose="02020603050405020304" pitchFamily="18" charset="0"/>
                      </a:rPr>
                      <m:t>𝑇</m:t>
                    </m:r>
                    <m:r>
                      <a:rPr lang="en-US" sz="1600" i="1" spc="-67" baseline="27777" dirty="0" smtClean="0">
                        <a:latin typeface="Cambria Math" panose="02040503050406030204" pitchFamily="18" charset="0"/>
                        <a:cs typeface="Times New Roman" panose="02020603050405020304" pitchFamily="18" charset="0"/>
                      </a:rPr>
                      <m:t> </m:t>
                    </m:r>
                    <m:r>
                      <a:rPr lang="en-US" sz="1600" i="1" spc="127" baseline="27777" dirty="0">
                        <a:latin typeface="Cambria Math" panose="02040503050406030204" pitchFamily="18" charset="0"/>
                        <a:cs typeface="Times New Roman" panose="02020603050405020304" pitchFamily="18" charset="0"/>
                      </a:rPr>
                      <m:t>𝐷</m:t>
                    </m:r>
                    <m:r>
                      <a:rPr lang="en-US" sz="1600" i="1" spc="397" baseline="27777" dirty="0">
                        <a:latin typeface="Cambria Math" panose="02040503050406030204" pitchFamily="18" charset="0"/>
                        <a:cs typeface="Times New Roman" panose="02020603050405020304" pitchFamily="18" charset="0"/>
                      </a:rPr>
                      <m:t> </m:t>
                    </m:r>
                    <m:r>
                      <a:rPr lang="en-US" sz="1600" i="1" spc="130" dirty="0">
                        <a:latin typeface="Cambria Math" panose="02040503050406030204" pitchFamily="18" charset="0"/>
                        <a:cs typeface="Times New Roman" panose="02020603050405020304" pitchFamily="18" charset="0"/>
                      </a:rPr>
                      <m:t>&gt;</m:t>
                    </m:r>
                    <m:r>
                      <a:rPr lang="en-US" sz="1600" i="1" spc="105" dirty="0">
                        <a:latin typeface="Cambria Math" panose="02040503050406030204" pitchFamily="18" charset="0"/>
                        <a:cs typeface="Times New Roman" panose="02020603050405020304" pitchFamily="18" charset="0"/>
                      </a:rPr>
                      <m:t> </m:t>
                    </m:r>
                    <m:sSub>
                      <m:sSubPr>
                        <m:ctrlPr>
                          <a:rPr lang="en-US" sz="1600" b="0" i="1" dirty="0" smtClean="0">
                            <a:latin typeface="Cambria Math" panose="02040503050406030204" pitchFamily="18" charset="0"/>
                            <a:cs typeface="Times New Roman" panose="02020603050405020304" pitchFamily="18" charset="0"/>
                          </a:rPr>
                        </m:ctrlPr>
                      </m:sSubPr>
                      <m:e>
                        <m:r>
                          <a:rPr lang="en-US" sz="1600" i="1" dirty="0">
                            <a:latin typeface="Cambria Math" panose="02040503050406030204" pitchFamily="18" charset="0"/>
                            <a:cs typeface="Times New Roman" panose="02020603050405020304" pitchFamily="18" charset="0"/>
                          </a:rPr>
                          <m:t>𝑧</m:t>
                        </m:r>
                      </m:e>
                      <m:sub>
                        <m:r>
                          <a:rPr lang="en-US" sz="1600" b="0" i="1" dirty="0" smtClean="0">
                            <a:latin typeface="Cambria Math" panose="02040503050406030204" pitchFamily="18" charset="0"/>
                            <a:cs typeface="Times New Roman" panose="02020603050405020304" pitchFamily="18" charset="0"/>
                          </a:rPr>
                          <m:t>𝑗</m:t>
                        </m:r>
                      </m:sub>
                    </m:sSub>
                    <m:r>
                      <a:rPr lang="en-US" sz="1600" i="1" baseline="27777" dirty="0">
                        <a:latin typeface="Cambria Math" panose="02040503050406030204" pitchFamily="18" charset="0"/>
                        <a:cs typeface="Times New Roman" panose="02020603050405020304" pitchFamily="18" charset="0"/>
                      </a:rPr>
                      <m:t>𝑈</m:t>
                    </m:r>
                    <m:r>
                      <a:rPr lang="en-US" sz="1600" i="1" spc="675" baseline="27777" dirty="0">
                        <a:latin typeface="Cambria Math" panose="02040503050406030204" pitchFamily="18" charset="0"/>
                        <a:cs typeface="Times New Roman" panose="02020603050405020304" pitchFamily="18" charset="0"/>
                      </a:rPr>
                      <m:t> </m:t>
                    </m:r>
                  </m:oMath>
                </a14:m>
                <a:r>
                  <a:rPr lang="en-US" sz="1600" i="1" dirty="0">
                    <a:latin typeface="Times New Roman" panose="02020603050405020304" pitchFamily="18" charset="0"/>
                    <a:cs typeface="Times New Roman" panose="02020603050405020304" pitchFamily="18" charset="0"/>
                  </a:rPr>
                  <a:t>for</a:t>
                </a:r>
                <a:r>
                  <a:rPr lang="en-US" sz="1600" i="1" spc="210"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all</a:t>
                </a:r>
                <a:r>
                  <a:rPr lang="en-US" sz="1600" i="1" spc="204"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parameter</a:t>
                </a:r>
                <a:r>
                  <a:rPr lang="en-US" sz="1600" i="1" spc="204" dirty="0">
                    <a:latin typeface="Times New Roman" panose="02020603050405020304" pitchFamily="18" charset="0"/>
                    <a:cs typeface="Times New Roman" panose="02020603050405020304" pitchFamily="18" charset="0"/>
                  </a:rPr>
                  <a:t> </a:t>
                </a:r>
                <a:r>
                  <a:rPr lang="en-US" sz="1600" i="1" spc="-10" dirty="0">
                    <a:latin typeface="Times New Roman" panose="02020603050405020304" pitchFamily="18" charset="0"/>
                    <a:cs typeface="Times New Roman" panose="02020603050405020304" pitchFamily="18" charset="0"/>
                  </a:rPr>
                  <a:t>values.</a:t>
                </a:r>
                <a:r>
                  <a:rPr lang="en-US" sz="1600" dirty="0">
                    <a:latin typeface="Times New Roman" panose="02020603050405020304" pitchFamily="18" charset="0"/>
                    <a:cs typeface="Times New Roman" panose="02020603050405020304" pitchFamily="18" charset="0"/>
                  </a:rPr>
                  <a:t>  </a:t>
                </a:r>
              </a:p>
              <a:p>
                <a:pPr>
                  <a:lnSpc>
                    <a:spcPct val="100000"/>
                  </a:lnSpc>
                  <a:spcBef>
                    <a:spcPts val="40"/>
                  </a:spcBef>
                </a:pPr>
                <a:endParaRPr lang="en-US" sz="1600" dirty="0">
                  <a:latin typeface="Times New Roman" panose="02020603050405020304" pitchFamily="18" charset="0"/>
                  <a:cs typeface="Times New Roman" panose="02020603050405020304" pitchFamily="18" charset="0"/>
                </a:endParaRPr>
              </a:p>
              <a:p>
                <a:pPr marL="113664" marR="107314" indent="214629" algn="just">
                  <a:lnSpc>
                    <a:spcPct val="124200"/>
                  </a:lnSpc>
                </a:pPr>
                <a:r>
                  <a:rPr lang="en-US" sz="1600" dirty="0">
                    <a:latin typeface="Times New Roman" panose="02020603050405020304" pitchFamily="18" charset="0"/>
                    <a:cs typeface="Times New Roman" panose="02020603050405020304" pitchFamily="18" charset="0"/>
                  </a:rPr>
                  <a:t>Intuitively,</a:t>
                </a:r>
                <a:r>
                  <a:rPr lang="en-US" sz="1600" spc="9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when</a:t>
                </a:r>
                <a:r>
                  <a:rPr lang="en-US" sz="1600" spc="8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firm</a:t>
                </a:r>
                <a:r>
                  <a:rPr lang="en-US" sz="1600" spc="75"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i</a:t>
                </a:r>
                <a:r>
                  <a:rPr lang="en-US" sz="1600" i="1" spc="8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invests</a:t>
                </a:r>
                <a:r>
                  <a:rPr lang="en-US" sz="1600" spc="7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an</a:t>
                </a:r>
                <a:r>
                  <a:rPr lang="en-US" sz="1600" spc="8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additional</a:t>
                </a:r>
                <a:r>
                  <a:rPr lang="en-US" sz="1600" spc="7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unit</a:t>
                </a:r>
                <a:r>
                  <a:rPr lang="en-US" sz="1600" spc="8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in</a:t>
                </a:r>
                <a:r>
                  <a:rPr lang="en-US" sz="1600" spc="7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R&amp;D</a:t>
                </a:r>
                <a:r>
                  <a:rPr lang="en-US" sz="1600" spc="8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under</a:t>
                </a:r>
                <a:r>
                  <a:rPr lang="en-US" sz="1600" spc="75" dirty="0">
                    <a:latin typeface="Times New Roman" panose="02020603050405020304" pitchFamily="18" charset="0"/>
                    <a:cs typeface="Times New Roman" panose="02020603050405020304" pitchFamily="18" charset="0"/>
                  </a:rPr>
                  <a:t> </a:t>
                </a:r>
                <a:r>
                  <a:rPr lang="en-US" sz="1600" spc="-10" dirty="0">
                    <a:latin typeface="Times New Roman" panose="02020603050405020304" pitchFamily="18" charset="0"/>
                    <a:cs typeface="Times New Roman" panose="02020603050405020304" pitchFamily="18" charset="0"/>
                  </a:rPr>
                  <a:t>type-</a:t>
                </a:r>
                <a:r>
                  <a:rPr lang="en-US" sz="1600" spc="-20" dirty="0">
                    <a:latin typeface="Times New Roman" panose="02020603050405020304" pitchFamily="18" charset="0"/>
                    <a:cs typeface="Times New Roman" panose="02020603050405020304" pitchFamily="18" charset="0"/>
                  </a:rPr>
                  <a:t>dependent</a:t>
                </a:r>
                <a:r>
                  <a:rPr lang="en-US" sz="1600" spc="80" dirty="0">
                    <a:latin typeface="Times New Roman" panose="02020603050405020304" pitchFamily="18" charset="0"/>
                    <a:cs typeface="Times New Roman" panose="02020603050405020304" pitchFamily="18" charset="0"/>
                  </a:rPr>
                  <a:t> </a:t>
                </a:r>
                <a:r>
                  <a:rPr lang="en-US" sz="1600" spc="-10" dirty="0">
                    <a:latin typeface="Times New Roman" panose="02020603050405020304" pitchFamily="18" charset="0"/>
                    <a:cs typeface="Times New Roman" panose="02020603050405020304" pitchFamily="18" charset="0"/>
                  </a:rPr>
                  <a:t>regulation, </a:t>
                </a:r>
                <a:r>
                  <a:rPr lang="en-US" sz="1600" dirty="0">
                    <a:latin typeface="Times New Roman" panose="02020603050405020304" pitchFamily="18" charset="0"/>
                    <a:cs typeface="Times New Roman" panose="02020603050405020304" pitchFamily="18" charset="0"/>
                  </a:rPr>
                  <a:t>it</a:t>
                </a:r>
                <a:r>
                  <a:rPr lang="en-US" sz="1600" spc="8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reduces</a:t>
                </a:r>
                <a:r>
                  <a:rPr lang="en-US" sz="1600" spc="8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its</a:t>
                </a:r>
                <a:r>
                  <a:rPr lang="en-US" sz="1600" spc="8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future</a:t>
                </a:r>
                <a:r>
                  <a:rPr lang="en-US" sz="1600" spc="85" dirty="0">
                    <a:latin typeface="Times New Roman" panose="02020603050405020304" pitchFamily="18" charset="0"/>
                    <a:cs typeface="Times New Roman" panose="02020603050405020304" pitchFamily="18" charset="0"/>
                  </a:rPr>
                  <a:t> </a:t>
                </a:r>
                <a:r>
                  <a:rPr lang="en-US" sz="1600" spc="-20" dirty="0">
                    <a:latin typeface="Times New Roman" panose="02020603050405020304" pitchFamily="18" charset="0"/>
                    <a:cs typeface="Times New Roman" panose="02020603050405020304" pitchFamily="18" charset="0"/>
                  </a:rPr>
                  <a:t>emission</a:t>
                </a:r>
                <a:r>
                  <a:rPr lang="en-US" sz="1600" spc="8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fee</a:t>
                </a:r>
                <a:r>
                  <a:rPr lang="en-US" sz="1600" spc="8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more</a:t>
                </a:r>
                <a:r>
                  <a:rPr lang="en-US" sz="1600" spc="85" dirty="0">
                    <a:latin typeface="Times New Roman" panose="02020603050405020304" pitchFamily="18" charset="0"/>
                    <a:cs typeface="Times New Roman" panose="02020603050405020304" pitchFamily="18" charset="0"/>
                  </a:rPr>
                  <a:t> </a:t>
                </a:r>
                <a:r>
                  <a:rPr lang="en-US" sz="1600" spc="-10" dirty="0">
                    <a:latin typeface="Times New Roman" panose="02020603050405020304" pitchFamily="18" charset="0"/>
                    <a:cs typeface="Times New Roman" panose="02020603050405020304" pitchFamily="18" charset="0"/>
                  </a:rPr>
                  <a:t>significantly</a:t>
                </a:r>
                <a:r>
                  <a:rPr lang="en-US" sz="1600" spc="8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than</a:t>
                </a:r>
                <a:r>
                  <a:rPr lang="en-US" sz="1600" spc="8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when</a:t>
                </a:r>
                <a:r>
                  <a:rPr lang="en-US" sz="1600" spc="8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facing</a:t>
                </a:r>
                <a:r>
                  <a:rPr lang="en-US" sz="1600" spc="85" dirty="0">
                    <a:latin typeface="Times New Roman" panose="02020603050405020304" pitchFamily="18" charset="0"/>
                    <a:cs typeface="Times New Roman" panose="02020603050405020304" pitchFamily="18" charset="0"/>
                  </a:rPr>
                  <a:t> </a:t>
                </a:r>
                <a:r>
                  <a:rPr lang="en-US" sz="1600" spc="-10" dirty="0">
                    <a:latin typeface="Times New Roman" panose="02020603050405020304" pitchFamily="18" charset="0"/>
                    <a:cs typeface="Times New Roman" panose="02020603050405020304" pitchFamily="18" charset="0"/>
                  </a:rPr>
                  <a:t>uniform</a:t>
                </a:r>
                <a:r>
                  <a:rPr lang="en-US" sz="1600" spc="8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regulation.</a:t>
                </a:r>
                <a:r>
                  <a:rPr lang="en-US" sz="1600" spc="34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As</a:t>
                </a:r>
                <a:r>
                  <a:rPr lang="en-US" sz="1600" spc="85" dirty="0">
                    <a:latin typeface="Times New Roman" panose="02020603050405020304" pitchFamily="18" charset="0"/>
                    <a:cs typeface="Times New Roman" panose="02020603050405020304" pitchFamily="18" charset="0"/>
                  </a:rPr>
                  <a:t> </a:t>
                </a:r>
                <a:r>
                  <a:rPr lang="en-US" sz="1600" spc="-50" dirty="0">
                    <a:latin typeface="Times New Roman" panose="02020603050405020304" pitchFamily="18" charset="0"/>
                    <a:cs typeface="Times New Roman" panose="02020603050405020304" pitchFamily="18" charset="0"/>
                  </a:rPr>
                  <a:t>a </a:t>
                </a:r>
                <a:r>
                  <a:rPr lang="en-US" sz="1600" spc="-30" dirty="0">
                    <a:latin typeface="Times New Roman" panose="02020603050405020304" pitchFamily="18" charset="0"/>
                    <a:cs typeface="Times New Roman" panose="02020603050405020304" pitchFamily="18" charset="0"/>
                  </a:rPr>
                  <a:t>consequence,</a:t>
                </a:r>
                <a:r>
                  <a:rPr lang="en-US" sz="1600" spc="50" dirty="0">
                    <a:latin typeface="Times New Roman" panose="02020603050405020304" pitchFamily="18" charset="0"/>
                    <a:cs typeface="Times New Roman" panose="02020603050405020304" pitchFamily="18" charset="0"/>
                  </a:rPr>
                  <a:t> </a:t>
                </a:r>
                <a:r>
                  <a:rPr lang="en-US" sz="1600" spc="-10" dirty="0">
                    <a:latin typeface="Times New Roman" panose="02020603050405020304" pitchFamily="18" charset="0"/>
                    <a:cs typeface="Times New Roman" panose="02020603050405020304" pitchFamily="18" charset="0"/>
                  </a:rPr>
                  <a:t>firms</a:t>
                </a:r>
                <a:r>
                  <a:rPr lang="en-US" sz="1600" spc="4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have</a:t>
                </a:r>
                <a:r>
                  <a:rPr lang="en-US" sz="1600" spc="50" dirty="0">
                    <a:latin typeface="Times New Roman" panose="02020603050405020304" pitchFamily="18" charset="0"/>
                    <a:cs typeface="Times New Roman" panose="02020603050405020304" pitchFamily="18" charset="0"/>
                  </a:rPr>
                  <a:t> </a:t>
                </a:r>
                <a:r>
                  <a:rPr lang="en-US" sz="1600" spc="-10" dirty="0">
                    <a:latin typeface="Times New Roman" panose="02020603050405020304" pitchFamily="18" charset="0"/>
                    <a:cs typeface="Times New Roman" panose="02020603050405020304" pitchFamily="18" charset="0"/>
                  </a:rPr>
                  <a:t>more</a:t>
                </a:r>
                <a:r>
                  <a:rPr lang="en-US" sz="1600" spc="40" dirty="0">
                    <a:latin typeface="Times New Roman" panose="02020603050405020304" pitchFamily="18" charset="0"/>
                    <a:cs typeface="Times New Roman" panose="02020603050405020304" pitchFamily="18" charset="0"/>
                  </a:rPr>
                  <a:t> </a:t>
                </a:r>
                <a:r>
                  <a:rPr lang="en-US" sz="1600" spc="-20" dirty="0">
                    <a:latin typeface="Times New Roman" panose="02020603050405020304" pitchFamily="18" charset="0"/>
                    <a:cs typeface="Times New Roman" panose="02020603050405020304" pitchFamily="18" charset="0"/>
                  </a:rPr>
                  <a:t>incentives</a:t>
                </a:r>
                <a:r>
                  <a:rPr lang="en-US" sz="1600" spc="5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to</a:t>
                </a:r>
                <a:r>
                  <a:rPr lang="en-US" sz="1600" spc="4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invest</a:t>
                </a:r>
                <a:r>
                  <a:rPr lang="en-US" sz="1600" spc="4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in</a:t>
                </a:r>
                <a:r>
                  <a:rPr lang="en-US" sz="1600" spc="5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R&amp;D.</a:t>
                </a:r>
                <a:r>
                  <a:rPr lang="en-US" sz="1600" spc="45" dirty="0">
                    <a:latin typeface="Times New Roman" panose="02020603050405020304" pitchFamily="18" charset="0"/>
                    <a:cs typeface="Times New Roman" panose="02020603050405020304" pitchFamily="18" charset="0"/>
                  </a:rPr>
                  <a:t> </a:t>
                </a:r>
              </a:p>
              <a:p>
                <a:pPr marL="113664" marR="107314" indent="214629" algn="just">
                  <a:lnSpc>
                    <a:spcPct val="124200"/>
                  </a:lnSpc>
                </a:pPr>
                <a:endParaRPr lang="en-US" sz="1600" dirty="0">
                  <a:latin typeface="Times New Roman" panose="02020603050405020304" pitchFamily="18" charset="0"/>
                  <a:cs typeface="Times New Roman" panose="02020603050405020304" pitchFamily="18" charset="0"/>
                </a:endParaRPr>
              </a:p>
            </p:txBody>
          </p:sp>
        </mc:Choice>
        <mc:Fallback>
          <p:sp>
            <p:nvSpPr>
              <p:cNvPr id="3" name="object 3"/>
              <p:cNvSpPr txBox="1">
                <a:spLocks noRot="1" noChangeAspect="1" noMove="1" noResize="1" noEditPoints="1" noAdjustHandles="1" noChangeArrowheads="1" noChangeShapeType="1" noTextEdit="1"/>
              </p:cNvSpPr>
              <p:nvPr/>
            </p:nvSpPr>
            <p:spPr>
              <a:xfrm>
                <a:off x="211777" y="2514600"/>
                <a:ext cx="7277100" cy="3257815"/>
              </a:xfrm>
              <a:prstGeom prst="rect">
                <a:avLst/>
              </a:prstGeom>
              <a:blipFill>
                <a:blip r:embed="rId2"/>
                <a:stretch>
                  <a:fillRect l="-168" r="-1760"/>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90C3B22B-D567-D3FA-8910-E12BB48071B8}"/>
              </a:ext>
            </a:extLst>
          </p:cNvPr>
          <p:cNvSpPr txBox="1"/>
          <p:nvPr/>
        </p:nvSpPr>
        <p:spPr>
          <a:xfrm>
            <a:off x="304800" y="1295400"/>
            <a:ext cx="4876800" cy="792525"/>
          </a:xfrm>
          <a:prstGeom prst="rect">
            <a:avLst/>
          </a:prstGeom>
          <a:noFill/>
        </p:spPr>
        <p:txBody>
          <a:bodyPr wrap="square">
            <a:spAutoFit/>
          </a:bodyPr>
          <a:lstStyle/>
          <a:p>
            <a:pPr>
              <a:lnSpc>
                <a:spcPct val="100000"/>
              </a:lnSpc>
            </a:pPr>
            <a:endParaRPr lang="en-US" sz="1800" dirty="0">
              <a:latin typeface="Times New Roman" panose="02020603050405020304" pitchFamily="18" charset="0"/>
              <a:cs typeface="Times New Roman" panose="02020603050405020304" pitchFamily="18" charset="0"/>
            </a:endParaRPr>
          </a:p>
          <a:p>
            <a:pPr marL="114300">
              <a:lnSpc>
                <a:spcPct val="100000"/>
              </a:lnSpc>
              <a:spcBef>
                <a:spcPts val="944"/>
              </a:spcBef>
              <a:tabLst>
                <a:tab pos="421640" algn="l"/>
              </a:tabLst>
            </a:pPr>
            <a:r>
              <a:rPr lang="en-US" sz="2000" b="1" spc="-50" dirty="0">
                <a:latin typeface="Times New Roman" panose="02020603050405020304" pitchFamily="18" charset="0"/>
                <a:cs typeface="Times New Roman" panose="02020603050405020304" pitchFamily="18" charset="0"/>
              </a:rPr>
              <a:t>4</a:t>
            </a:r>
            <a:r>
              <a:rPr lang="en-US" sz="2000" b="1" dirty="0">
                <a:latin typeface="Times New Roman" panose="02020603050405020304" pitchFamily="18" charset="0"/>
                <a:cs typeface="Times New Roman" panose="02020603050405020304" pitchFamily="18" charset="0"/>
              </a:rPr>
              <a:t>	</a:t>
            </a:r>
            <a:r>
              <a:rPr lang="en-US" sz="2000" b="1" spc="-10" dirty="0">
                <a:latin typeface="Times New Roman" panose="02020603050405020304" pitchFamily="18" charset="0"/>
                <a:cs typeface="Times New Roman" panose="02020603050405020304" pitchFamily="18" charset="0"/>
              </a:rPr>
              <a:t>Comparison</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196</TotalTime>
  <Words>2643</Words>
  <Application>Microsoft Office PowerPoint</Application>
  <PresentationFormat>Custom</PresentationFormat>
  <Paragraphs>173</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Meiryo UI</vt:lpstr>
      <vt:lpstr>Arial</vt:lpstr>
      <vt:lpstr>Cambria Math</vt:lpstr>
      <vt:lpstr>Garamond</vt:lpstr>
      <vt:lpstr>Georgia</vt:lpstr>
      <vt:lpstr>Palatino Linotype</vt:lpstr>
      <vt:lpstr>Times New Roman</vt:lpstr>
      <vt:lpstr>Verdana</vt:lpstr>
      <vt:lpstr>Wingdings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Nawwaf Aljulaifi</dc:creator>
  <cp:lastModifiedBy>Nawwaf Aljulaifi</cp:lastModifiedBy>
  <cp:revision>1</cp:revision>
  <dcterms:created xsi:type="dcterms:W3CDTF">2023-01-03T03:21:58Z</dcterms:created>
  <dcterms:modified xsi:type="dcterms:W3CDTF">2023-01-03T06:40:20Z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2018-02-15T00:00:00Z</vt:filetime>
  </property>
  <property fmtid="{D5CDD505-2E9C-101B-9397-08002B2CF9AE}" pid="3" name="Creator">
    <vt:lpwstr>LaTeX with hyperref package</vt:lpwstr>
  </property>
  <property fmtid="{D5CDD505-2E9C-101B-9397-08002B2CF9AE}" pid="4" name="LastSaved">
    <vt:filetime>2023-01-03T00:00:00Z</vt:filetime>
  </property>
  <property fmtid="{D5CDD505-2E9C-101B-9397-08002B2CF9AE}" pid="5" name="PTEX.Fullbanner">
    <vt:lpwstr>This is pdfTeX, Version 3.14159265-2.6-1.40.18 (TeX Live 2017) kpathsea version 6.2.3</vt:lpwstr>
  </property>
  <property fmtid="{D5CDD505-2E9C-101B-9397-08002B2CF9AE}" pid="6" name="Producer">
    <vt:lpwstr>pdfTeX-1.40.18</vt:lpwstr>
  </property>
</Properties>
</file>