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8" r:id="rId8"/>
    <p:sldId id="270" r:id="rId9"/>
    <p:sldId id="269" r:id="rId10"/>
    <p:sldId id="271" r:id="rId11"/>
    <p:sldId id="257" r:id="rId12"/>
    <p:sldId id="25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8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2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3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4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6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71BC-72D0-44D0-962F-8ABBEDBF11B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CB8B-CF71-4F47-AAAA-1E399463C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1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99592" y="518815"/>
            <a:ext cx="8060432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Preparation of thick &amp; thin blood film for detection of blood parasites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3" y="6021288"/>
            <a:ext cx="8856985" cy="720080"/>
          </a:xfrm>
        </p:spPr>
        <p:txBody>
          <a:bodyPr>
            <a:noAutofit/>
          </a:bodyPr>
          <a:lstStyle/>
          <a:p>
            <a:r>
              <a:rPr lang="en-US" sz="1400" b="1" dirty="0" err="1" smtClean="0">
                <a:solidFill>
                  <a:schemeClr val="tx1"/>
                </a:solidFill>
              </a:rPr>
              <a:t>Amal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</a:rPr>
              <a:t>almuanna</a:t>
            </a:r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ZOO 515 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1433-1434</a:t>
            </a:r>
          </a:p>
          <a:p>
            <a:endParaRPr lang="en-US" sz="14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56583"/>
            <a:ext cx="5328591" cy="35929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5033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عنصر نائب للمحتوى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8032092" cy="5354727"/>
          </a:xfrm>
        </p:spPr>
      </p:pic>
    </p:spTree>
    <p:extLst>
      <p:ext uri="{BB962C8B-B14F-4D97-AF65-F5344CB8AC3E}">
        <p14:creationId xmlns:p14="http://schemas.microsoft.com/office/powerpoint/2010/main" val="1717096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عنصر نائب للمحتوى 1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4"/>
          <a:stretch/>
        </p:blipFill>
        <p:spPr>
          <a:xfrm>
            <a:off x="0" y="41743"/>
            <a:ext cx="9144000" cy="6712299"/>
          </a:xfrm>
        </p:spPr>
      </p:pic>
    </p:spTree>
    <p:extLst>
      <p:ext uri="{BB962C8B-B14F-4D97-AF65-F5344CB8AC3E}">
        <p14:creationId xmlns:p14="http://schemas.microsoft.com/office/powerpoint/2010/main" val="147700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37" y="0"/>
            <a:ext cx="9132023" cy="6885384"/>
          </a:xfrm>
        </p:spPr>
      </p:pic>
    </p:spTree>
    <p:extLst>
      <p:ext uri="{BB962C8B-B14F-4D97-AF65-F5344CB8AC3E}">
        <p14:creationId xmlns:p14="http://schemas.microsoft.com/office/powerpoint/2010/main" val="377304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9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Materials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467544" y="1717032"/>
            <a:ext cx="3816424" cy="40075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4914" indent="-457200">
              <a:buFont typeface="+mj-lt"/>
              <a:buAutoNum type="arabicPeriod"/>
            </a:pPr>
            <a:r>
              <a:rPr lang="en-US" dirty="0" smtClean="0"/>
              <a:t>Glass slide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/>
              <a:t>Coverslips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/>
              <a:t>alcohol  swabs 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/>
              <a:t>Gloves 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/>
              <a:t>Microscope</a:t>
            </a:r>
          </a:p>
          <a:p>
            <a:pPr marL="454914" indent="-457200">
              <a:buFont typeface="+mj-lt"/>
              <a:buAutoNum type="arabicPeriod"/>
            </a:pPr>
            <a:r>
              <a:rPr lang="en-US" dirty="0" smtClean="0"/>
              <a:t>pencil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عنصر نائب للمحتوى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480096"/>
            <a:ext cx="1864519" cy="1398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www.amarexporter.co.in/product/12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174" y="2899801"/>
            <a:ext cx="1642989" cy="1681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mage.made-in-china.com/2f0j00deyEgaJZLLoi/Microscope-Slides-IM-71-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24" y="3074095"/>
            <a:ext cx="1733551" cy="1754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of a veterinary microscope with a faecal float slide in place, ready for viewing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294" y="4875219"/>
            <a:ext cx="1390649" cy="1676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49" y="1290076"/>
            <a:ext cx="2095500" cy="1609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06" y="4968352"/>
            <a:ext cx="1400186" cy="1512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946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Capillary blood obtained by </a:t>
            </a:r>
            <a:r>
              <a:rPr lang="en-US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fingerstick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 Label pre-cleaned slides (preferably frosted-end) with patient’s name (or other identifier), date and time of  </a:t>
            </a:r>
          </a:p>
          <a:p>
            <a:pPr marL="0" indent="0">
              <a:buNone/>
            </a:pPr>
            <a:r>
              <a:rPr lang="en-US" dirty="0" smtClean="0"/>
              <a:t>collection. </a:t>
            </a:r>
          </a:p>
          <a:p>
            <a:pPr marL="0" indent="0">
              <a:buNone/>
            </a:pPr>
            <a:r>
              <a:rPr lang="en-US" dirty="0" smtClean="0"/>
              <a:t>2. Wear gloves. </a:t>
            </a:r>
          </a:p>
          <a:p>
            <a:pPr marL="0" indent="0">
              <a:buNone/>
            </a:pPr>
            <a:r>
              <a:rPr lang="en-US" dirty="0" smtClean="0"/>
              <a:t>3. Clean slides with 70 to 90% alcohol and allow to dry. Do not touch the surface of the slide where the </a:t>
            </a:r>
          </a:p>
          <a:p>
            <a:pPr marL="0" indent="0">
              <a:buNone/>
            </a:pPr>
            <a:r>
              <a:rPr lang="en-US" dirty="0" smtClean="0"/>
              <a:t>blood smear will be made. </a:t>
            </a:r>
            <a:endParaRPr lang="en-US" dirty="0"/>
          </a:p>
        </p:txBody>
      </p:sp>
      <p:pic>
        <p:nvPicPr>
          <p:cNvPr id="5" name="Picture 4" descr="http://image.made-in-china.com/2f0j00deyEgaJZLLoi/Microscope-Slides-IM-71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244917" cy="2272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عنصر نائب للمحتوى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318" y="3828968"/>
            <a:ext cx="1864519" cy="1398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24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Select the finger to puncture, usually the middle or ring finger. In infants, puncture </a:t>
            </a:r>
          </a:p>
          <a:p>
            <a:pPr marL="0" indent="0">
              <a:buNone/>
            </a:pPr>
            <a:r>
              <a:rPr lang="en-US" dirty="0" smtClean="0"/>
              <a:t>the heel. </a:t>
            </a:r>
          </a:p>
          <a:p>
            <a:pPr marL="0" indent="0">
              <a:buNone/>
            </a:pPr>
            <a:r>
              <a:rPr lang="en-US" dirty="0" smtClean="0"/>
              <a:t>5.  Clean the area to be punctured with 70% alcohol; allow to dry. </a:t>
            </a:r>
          </a:p>
          <a:p>
            <a:pPr marL="0" indent="0">
              <a:buNone/>
            </a:pPr>
            <a:r>
              <a:rPr lang="en-US" dirty="0" smtClean="0"/>
              <a:t>6. Puncture the ball of the finger, or in infants puncture the heel.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41867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25" y="3463280"/>
            <a:ext cx="428625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70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7. Wipe away the first drop of blood with clean gauze. 8. Touch the next drop of blood with a clean slide. Repeat with several slides (at least two thick and two thin smears should be made). If blood does not well up, gently squeeze the finger.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70" y="620688"/>
            <a:ext cx="409971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61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323528" y="332656"/>
            <a:ext cx="5554960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For venous blood obtained by venipuncture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/>
              <a:t>1. Label collection tubes and pre-cleaned slides (preferably frosted-end) with the patient’s name (or other identifier), date and time of collection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Clean the site for blood collection well using 70% alcohol; allow to dry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3. Collect the venous blood in a vacuum tube containing anticoagulant (preferably EDTA); </a:t>
            </a:r>
            <a:r>
              <a:rPr lang="en-US" dirty="0" err="1"/>
              <a:t>alterna-tively</a:t>
            </a:r>
            <a:r>
              <a:rPr lang="en-US" dirty="0"/>
              <a:t>, collect the blood in a syringe and transfer it to a tube with anticoagulant; mix well.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Prepare at least two thick smears and two thin smears as soon as possible after collection. 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48" y="1484784"/>
            <a:ext cx="3168352" cy="3245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29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8. Whenever </a:t>
            </a:r>
            <a:r>
              <a:rPr lang="en-US" dirty="0"/>
              <a:t>possible, use separate slides for thick and thin smears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9. </a:t>
            </a:r>
            <a:r>
              <a:rPr lang="en-US" dirty="0"/>
              <a:t>Thin film (a): Bring a clean spreader slide, held at a 45° angle, toward the drop of blood on the specimen slide.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</a:t>
            </a:r>
            <a:r>
              <a:rPr lang="en-US" dirty="0"/>
              <a:t> Thin film (b): Wait until the blood spreads along the entire width of the spreader slide.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683" y="198301"/>
            <a:ext cx="3030636" cy="315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683" y="3383018"/>
            <a:ext cx="3030636" cy="256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56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11. </a:t>
            </a:r>
            <a:r>
              <a:rPr lang="en-US" dirty="0"/>
              <a:t>Thin film (c): While holding the spreader slide at the same angle, push it forward </a:t>
            </a:r>
            <a:r>
              <a:rPr lang="en-US" dirty="0" err="1"/>
              <a:t>rapidlyand</a:t>
            </a:r>
            <a:r>
              <a:rPr lang="en-US" dirty="0"/>
              <a:t> smoothly. 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dirty="0"/>
              <a:t>Thick film: Using the corner of a clean slide, spread the drop of blood in a circle the size of a dime (diameter 1-2 cm). Do not make the smear too thick or it will fall off the slide. (You should be able to read newsprint through it.)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04664"/>
            <a:ext cx="3191110" cy="323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17826"/>
            <a:ext cx="3027591" cy="306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3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13. Wait </a:t>
            </a:r>
            <a:r>
              <a:rPr lang="en-US" dirty="0"/>
              <a:t>until the thin and thick films are completely dry before staining. Fix the thin film with methanol (100% or absolute) and let it dry completely before staining. The thick film should not be fixed.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dirty="0"/>
              <a:t>If both thin and thick films need to be made on the same slide, fix only the thin film with methanol. The thick film should not be fixed.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96" y="620688"/>
            <a:ext cx="3109689" cy="282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96" y="4149081"/>
            <a:ext cx="306326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38892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536</Words>
  <Application>Microsoft Office PowerPoint</Application>
  <PresentationFormat>عرض على الشاشة (3:4)‏</PresentationFormat>
  <Paragraphs>37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Preparation of thick &amp; thin blood film for detection of blood parasites </vt:lpstr>
      <vt:lpstr>Materials</vt:lpstr>
      <vt:lpstr> Capillary blood obtained by fingerstick: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thick &amp; thin blood film for detection of blood parasites</dc:title>
  <dc:creator>User</dc:creator>
  <cp:lastModifiedBy>User</cp:lastModifiedBy>
  <cp:revision>10</cp:revision>
  <dcterms:created xsi:type="dcterms:W3CDTF">2012-11-01T10:15:08Z</dcterms:created>
  <dcterms:modified xsi:type="dcterms:W3CDTF">2012-11-01T16:59:21Z</dcterms:modified>
</cp:coreProperties>
</file>