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D6B1-D587-4C35-B8C5-44342036E32D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78211-8E56-4D96-8BB8-EFA3FBB3FD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Prefixes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prefix</a:t>
            </a:r>
            <a:r>
              <a:rPr lang="en-US" dirty="0" smtClean="0"/>
              <a:t> is placed at the beginning of a word to modify or change its meaning. </a:t>
            </a:r>
          </a:p>
          <a:p>
            <a:pPr marL="514350" indent="-514350">
              <a:buAutoNum type="arabicParenR"/>
            </a:pPr>
            <a:r>
              <a:rPr lang="en-US" b="1" u="sng" dirty="0" smtClean="0"/>
              <a:t>With Adjectives:</a:t>
            </a:r>
          </a:p>
          <a:p>
            <a:pPr marL="514350" indent="-514350">
              <a:buNone/>
            </a:pPr>
            <a:r>
              <a:rPr lang="en-US" dirty="0" smtClean="0"/>
              <a:t>They usually give adjectives a negative or an opposite meaning.</a:t>
            </a:r>
          </a:p>
          <a:p>
            <a:pPr marL="514350" indent="-514350">
              <a:buNone/>
            </a:pPr>
            <a:r>
              <a:rPr lang="en-US" u="sng" dirty="0" smtClean="0"/>
              <a:t>For example:</a:t>
            </a:r>
          </a:p>
          <a:p>
            <a:pPr marL="514350" indent="-514350">
              <a:buNone/>
            </a:pPr>
            <a:r>
              <a:rPr lang="en-US" dirty="0" smtClean="0"/>
              <a:t>This chair is </a:t>
            </a:r>
            <a:r>
              <a:rPr lang="en-US" b="1" u="sng" dirty="0" smtClean="0">
                <a:solidFill>
                  <a:srgbClr val="FF0000"/>
                </a:solidFill>
              </a:rPr>
              <a:t>comfortable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( 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This chair 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un</a:t>
            </a:r>
            <a:r>
              <a:rPr lang="en-US" b="1" u="sng" dirty="0" smtClean="0">
                <a:solidFill>
                  <a:srgbClr val="FF0000"/>
                </a:solidFill>
              </a:rPr>
              <a:t>comfortable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root starts with:</a:t>
            </a:r>
          </a:p>
          <a:p>
            <a:pPr>
              <a:buNone/>
            </a:pPr>
            <a:r>
              <a:rPr lang="en-US" dirty="0" smtClean="0"/>
              <a:t>1) m or p:</a:t>
            </a:r>
          </a:p>
          <a:p>
            <a:pPr>
              <a:buNone/>
            </a:pPr>
            <a:r>
              <a:rPr lang="en-US" dirty="0" smtClean="0"/>
              <a:t>in + mature =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</a:t>
            </a:r>
            <a:r>
              <a:rPr lang="en-US" dirty="0" smtClean="0"/>
              <a:t>mature </a:t>
            </a:r>
          </a:p>
          <a:p>
            <a:pPr>
              <a:buNone/>
            </a:pPr>
            <a:r>
              <a:rPr lang="en-US" dirty="0" smtClean="0"/>
              <a:t>in +patient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</a:t>
            </a:r>
            <a:r>
              <a:rPr lang="en-US" dirty="0" smtClean="0"/>
              <a:t>patient</a:t>
            </a:r>
          </a:p>
          <a:p>
            <a:pPr>
              <a:buNone/>
            </a:pPr>
            <a:r>
              <a:rPr lang="en-US" dirty="0" smtClean="0"/>
              <a:t>2) r:</a:t>
            </a:r>
          </a:p>
          <a:p>
            <a:pPr>
              <a:buNone/>
            </a:pPr>
            <a:r>
              <a:rPr lang="en-US" dirty="0" smtClean="0"/>
              <a:t>in + replaceable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ir</a:t>
            </a:r>
            <a:r>
              <a:rPr lang="en-US" dirty="0" smtClean="0"/>
              <a:t>replaceable.</a:t>
            </a:r>
          </a:p>
          <a:p>
            <a:pPr>
              <a:buNone/>
            </a:pPr>
            <a:r>
              <a:rPr lang="en-US" dirty="0" smtClean="0"/>
              <a:t>3) L:</a:t>
            </a:r>
          </a:p>
          <a:p>
            <a:pPr>
              <a:buNone/>
            </a:pPr>
            <a:r>
              <a:rPr lang="en-US" dirty="0" smtClean="0"/>
              <a:t>in+ legal =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il</a:t>
            </a:r>
            <a:r>
              <a:rPr lang="en-US" dirty="0" smtClean="0"/>
              <a:t>legal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2) With verbs: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US" dirty="0" smtClean="0"/>
              <a:t>The prefixes un- and </a:t>
            </a:r>
            <a:r>
              <a:rPr lang="en-US" dirty="0" err="1" smtClean="0"/>
              <a:t>dis</a:t>
            </a:r>
            <a:r>
              <a:rPr lang="en-US" dirty="0" smtClean="0"/>
              <a:t>- can form the opposites of verbs.</a:t>
            </a:r>
          </a:p>
          <a:p>
            <a:pPr>
              <a:buNone/>
            </a:pPr>
            <a:r>
              <a:rPr lang="en-US" dirty="0" smtClean="0"/>
              <a:t>e.g. </a:t>
            </a:r>
            <a:r>
              <a:rPr lang="en-US" dirty="0" smtClean="0">
                <a:solidFill>
                  <a:srgbClr val="FF0000"/>
                </a:solidFill>
              </a:rPr>
              <a:t>un</a:t>
            </a:r>
            <a:r>
              <a:rPr lang="en-US" dirty="0" smtClean="0"/>
              <a:t>tie - </a:t>
            </a:r>
            <a:r>
              <a:rPr lang="en-US" dirty="0" smtClean="0">
                <a:solidFill>
                  <a:srgbClr val="FF0000"/>
                </a:solidFill>
              </a:rPr>
              <a:t>dis</a:t>
            </a:r>
            <a:r>
              <a:rPr lang="en-US" dirty="0" smtClean="0"/>
              <a:t>appear</a:t>
            </a:r>
          </a:p>
          <a:p>
            <a:pPr>
              <a:buNone/>
            </a:pPr>
            <a:r>
              <a:rPr lang="en-US" smtClean="0"/>
              <a:t>-The </a:t>
            </a:r>
            <a:r>
              <a:rPr lang="en-US" dirty="0" smtClean="0"/>
              <a:t>prefix re- can mean again or back.</a:t>
            </a:r>
          </a:p>
          <a:p>
            <a:pPr>
              <a:buNone/>
            </a:pPr>
            <a:r>
              <a:rPr lang="en-US" dirty="0" smtClean="0"/>
              <a:t>e.g. </a:t>
            </a:r>
            <a:r>
              <a:rPr lang="en-US" dirty="0" smtClean="0">
                <a:solidFill>
                  <a:srgbClr val="FF0000"/>
                </a:solidFill>
              </a:rPr>
              <a:t>re</a:t>
            </a:r>
            <a:r>
              <a:rPr lang="en-US" dirty="0" smtClean="0"/>
              <a:t>type- </a:t>
            </a:r>
            <a:r>
              <a:rPr lang="en-US" dirty="0" smtClean="0">
                <a:solidFill>
                  <a:srgbClr val="FF0000"/>
                </a:solidFill>
              </a:rPr>
              <a:t>re</a:t>
            </a:r>
            <a:r>
              <a:rPr lang="en-US" dirty="0" smtClean="0"/>
              <a:t>wind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129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Prefixes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</cp:revision>
  <dcterms:created xsi:type="dcterms:W3CDTF">2012-09-16T12:22:02Z</dcterms:created>
  <dcterms:modified xsi:type="dcterms:W3CDTF">2012-09-16T21:09:14Z</dcterms:modified>
</cp:coreProperties>
</file>