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notesMasterIdLst>
    <p:notesMasterId r:id="rId20"/>
  </p:notesMasterIdLst>
  <p:handoutMasterIdLst>
    <p:handoutMasterId r:id="rId21"/>
  </p:handoutMasterIdLst>
  <p:sldIdLst>
    <p:sldId id="285" r:id="rId3"/>
    <p:sldId id="315" r:id="rId4"/>
    <p:sldId id="351" r:id="rId5"/>
    <p:sldId id="356" r:id="rId6"/>
    <p:sldId id="358" r:id="rId7"/>
    <p:sldId id="357" r:id="rId8"/>
    <p:sldId id="353" r:id="rId9"/>
    <p:sldId id="355" r:id="rId10"/>
    <p:sldId id="352" r:id="rId11"/>
    <p:sldId id="314" r:id="rId12"/>
    <p:sldId id="340" r:id="rId13"/>
    <p:sldId id="336" r:id="rId14"/>
    <p:sldId id="318" r:id="rId15"/>
    <p:sldId id="349" r:id="rId16"/>
    <p:sldId id="350" r:id="rId17"/>
    <p:sldId id="348" r:id="rId18"/>
    <p:sldId id="342" r:id="rId19"/>
  </p:sldIdLst>
  <p:sldSz cx="9144000" cy="6858000" type="screen4x3"/>
  <p:notesSz cx="6858000" cy="9144000"/>
  <p:defaultTextStyle>
    <a:defPPr>
      <a:defRPr lang="en-US"/>
    </a:defPPr>
    <a:lvl1pPr algn="r" rtl="0" fontAlgn="base">
      <a:spcBef>
        <a:spcPct val="0"/>
      </a:spcBef>
      <a:spcAft>
        <a:spcPct val="0"/>
      </a:spcAft>
      <a:defRPr kern="1200">
        <a:solidFill>
          <a:schemeClr val="tx1"/>
        </a:solidFill>
        <a:latin typeface="Arial" pitchFamily="34" charset="0"/>
        <a:ea typeface="+mn-ea"/>
        <a:cs typeface="+mn-cs"/>
      </a:defRPr>
    </a:lvl1pPr>
    <a:lvl2pPr marL="457200" algn="r" rtl="0" fontAlgn="base">
      <a:spcBef>
        <a:spcPct val="0"/>
      </a:spcBef>
      <a:spcAft>
        <a:spcPct val="0"/>
      </a:spcAft>
      <a:defRPr kern="1200">
        <a:solidFill>
          <a:schemeClr val="tx1"/>
        </a:solidFill>
        <a:latin typeface="Arial" pitchFamily="34" charset="0"/>
        <a:ea typeface="+mn-ea"/>
        <a:cs typeface="+mn-cs"/>
      </a:defRPr>
    </a:lvl2pPr>
    <a:lvl3pPr marL="914400" algn="r" rtl="0" fontAlgn="base">
      <a:spcBef>
        <a:spcPct val="0"/>
      </a:spcBef>
      <a:spcAft>
        <a:spcPct val="0"/>
      </a:spcAft>
      <a:defRPr kern="1200">
        <a:solidFill>
          <a:schemeClr val="tx1"/>
        </a:solidFill>
        <a:latin typeface="Arial" pitchFamily="34" charset="0"/>
        <a:ea typeface="+mn-ea"/>
        <a:cs typeface="+mn-cs"/>
      </a:defRPr>
    </a:lvl3pPr>
    <a:lvl4pPr marL="1371600" algn="r" rtl="0" fontAlgn="base">
      <a:spcBef>
        <a:spcPct val="0"/>
      </a:spcBef>
      <a:spcAft>
        <a:spcPct val="0"/>
      </a:spcAft>
      <a:defRPr kern="1200">
        <a:solidFill>
          <a:schemeClr val="tx1"/>
        </a:solidFill>
        <a:latin typeface="Arial" pitchFamily="34" charset="0"/>
        <a:ea typeface="+mn-ea"/>
        <a:cs typeface="+mn-cs"/>
      </a:defRPr>
    </a:lvl4pPr>
    <a:lvl5pPr marL="1828800" algn="r" rtl="0" fontAlgn="base">
      <a:spcBef>
        <a:spcPct val="0"/>
      </a:spcBef>
      <a:spcAft>
        <a:spcPct val="0"/>
      </a:spcAft>
      <a:defRPr kern="1200">
        <a:solidFill>
          <a:schemeClr val="tx1"/>
        </a:solidFill>
        <a:latin typeface="Arial" pitchFamily="34" charset="0"/>
        <a:ea typeface="+mn-ea"/>
        <a:cs typeface="+mn-cs"/>
      </a:defRPr>
    </a:lvl5pPr>
    <a:lvl6pPr marL="2286000" algn="r" defTabSz="914400" rtl="1" eaLnBrk="1" latinLnBrk="0" hangingPunct="1">
      <a:defRPr kern="1200">
        <a:solidFill>
          <a:schemeClr val="tx1"/>
        </a:solidFill>
        <a:latin typeface="Arial" pitchFamily="34" charset="0"/>
        <a:ea typeface="+mn-ea"/>
        <a:cs typeface="+mn-cs"/>
      </a:defRPr>
    </a:lvl6pPr>
    <a:lvl7pPr marL="2743200" algn="r" defTabSz="914400" rtl="1" eaLnBrk="1" latinLnBrk="0" hangingPunct="1">
      <a:defRPr kern="1200">
        <a:solidFill>
          <a:schemeClr val="tx1"/>
        </a:solidFill>
        <a:latin typeface="Arial" pitchFamily="34" charset="0"/>
        <a:ea typeface="+mn-ea"/>
        <a:cs typeface="+mn-cs"/>
      </a:defRPr>
    </a:lvl7pPr>
    <a:lvl8pPr marL="3200400" algn="r" defTabSz="914400" rtl="1" eaLnBrk="1" latinLnBrk="0" hangingPunct="1">
      <a:defRPr kern="1200">
        <a:solidFill>
          <a:schemeClr val="tx1"/>
        </a:solidFill>
        <a:latin typeface="Arial" pitchFamily="34" charset="0"/>
        <a:ea typeface="+mn-ea"/>
        <a:cs typeface="+mn-cs"/>
      </a:defRPr>
    </a:lvl8pPr>
    <a:lvl9pPr marL="3657600" algn="r" defTabSz="914400" rtl="1"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7181F"/>
    <a:srgbClr val="000000"/>
    <a:srgbClr val="FFFFFF"/>
    <a:srgbClr val="CC3300"/>
    <a:srgbClr val="E0E4D0"/>
    <a:srgbClr val="CCE7D4"/>
    <a:srgbClr val="7CD10E"/>
    <a:srgbClr val="D436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F57A0C8-97F0-43F8-A69C-951688E31747}" v="1" dt="2021-04-04T20:56:01.58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82" autoAdjust="0"/>
    <p:restoredTop sz="94660"/>
  </p:normalViewPr>
  <p:slideViewPr>
    <p:cSldViewPr>
      <p:cViewPr varScale="1">
        <p:scale>
          <a:sx n="59" d="100"/>
          <a:sy n="59" d="100"/>
        </p:scale>
        <p:origin x="1420" y="8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microsoft.com/office/2016/11/relationships/changesInfo" Target="changesInfos/changesInfo1.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bdelrhman Z Gaafar" userId="727f7c06-4644-461f-a89c-178d40a3c8fc" providerId="ADAL" clId="{9F57A0C8-97F0-43F8-A69C-951688E31747}"/>
    <pc:docChg chg="modSld">
      <pc:chgData name="Abdelrhman Z Gaafar" userId="727f7c06-4644-461f-a89c-178d40a3c8fc" providerId="ADAL" clId="{9F57A0C8-97F0-43F8-A69C-951688E31747}" dt="2021-04-04T20:56:58.009" v="1" actId="1076"/>
      <pc:docMkLst>
        <pc:docMk/>
      </pc:docMkLst>
      <pc:sldChg chg="modSp mod">
        <pc:chgData name="Abdelrhman Z Gaafar" userId="727f7c06-4644-461f-a89c-178d40a3c8fc" providerId="ADAL" clId="{9F57A0C8-97F0-43F8-A69C-951688E31747}" dt="2021-04-04T20:56:58.009" v="1" actId="1076"/>
        <pc:sldMkLst>
          <pc:docMk/>
          <pc:sldMk cId="3032494703" sldId="358"/>
        </pc:sldMkLst>
        <pc:spChg chg="mod">
          <ac:chgData name="Abdelrhman Z Gaafar" userId="727f7c06-4644-461f-a89c-178d40a3c8fc" providerId="ADAL" clId="{9F57A0C8-97F0-43F8-A69C-951688E31747}" dt="2021-04-04T20:56:01.586" v="0" actId="1076"/>
          <ac:spMkLst>
            <pc:docMk/>
            <pc:sldMk cId="3032494703" sldId="358"/>
            <ac:spMk id="8" creationId="{23A28930-1BDF-4418-9FD3-5C6FB9A399D0}"/>
          </ac:spMkLst>
        </pc:spChg>
        <pc:spChg chg="mod">
          <ac:chgData name="Abdelrhman Z Gaafar" userId="727f7c06-4644-461f-a89c-178d40a3c8fc" providerId="ADAL" clId="{9F57A0C8-97F0-43F8-A69C-951688E31747}" dt="2021-04-04T20:56:58.009" v="1" actId="1076"/>
          <ac:spMkLst>
            <pc:docMk/>
            <pc:sldMk cId="3032494703" sldId="358"/>
            <ac:spMk id="11" creationId="{F1DCE016-CAC8-4BFC-8E68-156D736A23EC}"/>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805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vl1pPr>
          </a:lstStyle>
          <a:p>
            <a:endParaRPr lang="en-US"/>
          </a:p>
        </p:txBody>
      </p:sp>
      <p:sp>
        <p:nvSpPr>
          <p:cNvPr id="258051"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258052"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vl1pPr>
          </a:lstStyle>
          <a:p>
            <a:endParaRPr lang="en-US"/>
          </a:p>
        </p:txBody>
      </p:sp>
      <p:sp>
        <p:nvSpPr>
          <p:cNvPr id="258053"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fld id="{CABBDE00-B4A6-43BC-AA94-119C8BF80E86}" type="slidenum">
              <a:rPr lang="en-US"/>
              <a:pPr/>
              <a:t>‹#›</a:t>
            </a:fld>
            <a:endParaRPr lang="en-US"/>
          </a:p>
        </p:txBody>
      </p:sp>
    </p:spTree>
    <p:extLst>
      <p:ext uri="{BB962C8B-B14F-4D97-AF65-F5344CB8AC3E}">
        <p14:creationId xmlns:p14="http://schemas.microsoft.com/office/powerpoint/2010/main" val="9930168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979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vl1pPr>
          </a:lstStyle>
          <a:p>
            <a:endParaRPr lang="en-US"/>
          </a:p>
        </p:txBody>
      </p:sp>
      <p:sp>
        <p:nvSpPr>
          <p:cNvPr id="28979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2897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8979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979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vl1pPr>
          </a:lstStyle>
          <a:p>
            <a:endParaRPr lang="en-US"/>
          </a:p>
        </p:txBody>
      </p:sp>
      <p:sp>
        <p:nvSpPr>
          <p:cNvPr id="28979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fld id="{0FAA914E-B1D8-4735-BD72-A67595BABAD5}" type="slidenum">
              <a:rPr lang="en-US"/>
              <a:pPr/>
              <a:t>‹#›</a:t>
            </a:fld>
            <a:endParaRPr lang="en-US"/>
          </a:p>
        </p:txBody>
      </p:sp>
    </p:spTree>
    <p:extLst>
      <p:ext uri="{BB962C8B-B14F-4D97-AF65-F5344CB8AC3E}">
        <p14:creationId xmlns:p14="http://schemas.microsoft.com/office/powerpoint/2010/main" val="189365285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mn-ea"/>
        <a:cs typeface="+mn-cs"/>
      </a:defRPr>
    </a:lvl1pPr>
    <a:lvl2pPr marL="457200" algn="l" rtl="0" fontAlgn="base">
      <a:spcBef>
        <a:spcPct val="30000"/>
      </a:spcBef>
      <a:spcAft>
        <a:spcPct val="0"/>
      </a:spcAft>
      <a:defRPr sz="1200" kern="1200">
        <a:solidFill>
          <a:schemeClr val="tx1"/>
        </a:solidFill>
        <a:latin typeface="Arial" pitchFamily="34" charset="0"/>
        <a:ea typeface="+mn-ea"/>
        <a:cs typeface="+mn-cs"/>
      </a:defRPr>
    </a:lvl2pPr>
    <a:lvl3pPr marL="914400" algn="l" rtl="0" fontAlgn="base">
      <a:spcBef>
        <a:spcPct val="30000"/>
      </a:spcBef>
      <a:spcAft>
        <a:spcPct val="0"/>
      </a:spcAft>
      <a:defRPr sz="1200" kern="1200">
        <a:solidFill>
          <a:schemeClr val="tx1"/>
        </a:solidFill>
        <a:latin typeface="Arial" pitchFamily="34" charset="0"/>
        <a:ea typeface="+mn-ea"/>
        <a:cs typeface="+mn-cs"/>
      </a:defRPr>
    </a:lvl3pPr>
    <a:lvl4pPr marL="1371600" algn="l" rtl="0" fontAlgn="base">
      <a:spcBef>
        <a:spcPct val="30000"/>
      </a:spcBef>
      <a:spcAft>
        <a:spcPct val="0"/>
      </a:spcAft>
      <a:defRPr sz="1200" kern="1200">
        <a:solidFill>
          <a:schemeClr val="tx1"/>
        </a:solidFill>
        <a:latin typeface="Arial" pitchFamily="34" charset="0"/>
        <a:ea typeface="+mn-ea"/>
        <a:cs typeface="+mn-cs"/>
      </a:defRPr>
    </a:lvl4pPr>
    <a:lvl5pPr marL="1828800" algn="l" rtl="0" fontAlgn="base">
      <a:spcBef>
        <a:spcPct val="30000"/>
      </a:spcBef>
      <a:spcAft>
        <a:spcPct val="0"/>
      </a:spcAft>
      <a:defRPr sz="1200" kern="1200">
        <a:solidFill>
          <a:schemeClr val="tx1"/>
        </a:solidFill>
        <a:latin typeface="Arial" pitchFamily="34" charset="0"/>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0FAA914E-B1D8-4735-BD72-A67595BABAD5}" type="slidenum">
              <a:rPr lang="en-US" smtClean="0"/>
              <a:pPr/>
              <a:t>13</a:t>
            </a:fld>
            <a:endParaRPr lang="en-US"/>
          </a:p>
        </p:txBody>
      </p:sp>
    </p:spTree>
    <p:extLst>
      <p:ext uri="{BB962C8B-B14F-4D97-AF65-F5344CB8AC3E}">
        <p14:creationId xmlns:p14="http://schemas.microsoft.com/office/powerpoint/2010/main" val="2351342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F6E4E4-036C-4AFC-A3DE-2BC33AEC7B37}" type="slidenum">
              <a:rPr lang="en-US">
                <a:solidFill>
                  <a:prstClr val="black"/>
                </a:solidFill>
              </a:rPr>
              <a:pPr/>
              <a:t>16</a:t>
            </a:fld>
            <a:endParaRPr lang="en-US">
              <a:solidFill>
                <a:prstClr val="black"/>
              </a:solidFill>
            </a:endParaRPr>
          </a:p>
        </p:txBody>
      </p:sp>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bg bwMode="gray">
      <p:bgPr>
        <a:solidFill>
          <a:srgbClr val="FFFFFF"/>
        </a:solidFill>
        <a:effectLst/>
      </p:bgPr>
    </p:bg>
    <p:spTree>
      <p:nvGrpSpPr>
        <p:cNvPr id="1" name=""/>
        <p:cNvGrpSpPr/>
        <p:nvPr/>
      </p:nvGrpSpPr>
      <p:grpSpPr>
        <a:xfrm>
          <a:off x="0" y="0"/>
          <a:ext cx="0" cy="0"/>
          <a:chOff x="0" y="0"/>
          <a:chExt cx="0" cy="0"/>
        </a:xfrm>
      </p:grpSpPr>
      <p:pic>
        <p:nvPicPr>
          <p:cNvPr id="3233" name="Picture 161" descr="artplus_nature_naturalcity38_g"/>
          <p:cNvPicPr>
            <a:picLocks noChangeAspect="1" noChangeArrowheads="1"/>
          </p:cNvPicPr>
          <p:nvPr/>
        </p:nvPicPr>
        <p:blipFill>
          <a:blip r:embed="rId2" cstate="print">
            <a:lum bright="6000" contrast="6000"/>
            <a:extLst>
              <a:ext uri="{28A0092B-C50C-407E-A947-70E740481C1C}">
                <a14:useLocalDpi xmlns:a14="http://schemas.microsoft.com/office/drawing/2010/main" val="0"/>
              </a:ext>
            </a:extLst>
          </a:blip>
          <a:srcRect l="12500"/>
          <a:stretch>
            <a:fillRect/>
          </a:stretch>
        </p:blipFill>
        <p:spPr bwMode="auto">
          <a:xfrm>
            <a:off x="1905000" y="4681538"/>
            <a:ext cx="1970088" cy="1795462"/>
          </a:xfrm>
          <a:prstGeom prst="rect">
            <a:avLst/>
          </a:prstGeom>
          <a:noFill/>
          <a:extLst>
            <a:ext uri="{909E8E84-426E-40DD-AFC4-6F175D3DCCD1}">
              <a14:hiddenFill xmlns:a14="http://schemas.microsoft.com/office/drawing/2010/main">
                <a:solidFill>
                  <a:srgbClr val="FFFFFF"/>
                </a:solidFill>
              </a14:hiddenFill>
            </a:ext>
          </a:extLst>
        </p:spPr>
      </p:pic>
      <p:pic>
        <p:nvPicPr>
          <p:cNvPr id="3232" name="Picture 160" descr="artplus_nature_naturalcity38_g"/>
          <p:cNvPicPr>
            <a:picLocks noChangeAspect="1" noChangeArrowheads="1"/>
          </p:cNvPicPr>
          <p:nvPr/>
        </p:nvPicPr>
        <p:blipFill>
          <a:blip r:embed="rId2" cstate="print">
            <a:lum bright="6000" contrast="6000"/>
            <a:extLst>
              <a:ext uri="{28A0092B-C50C-407E-A947-70E740481C1C}">
                <a14:useLocalDpi xmlns:a14="http://schemas.microsoft.com/office/drawing/2010/main" val="0"/>
              </a:ext>
            </a:extLst>
          </a:blip>
          <a:srcRect l="12500"/>
          <a:stretch>
            <a:fillRect/>
          </a:stretch>
        </p:blipFill>
        <p:spPr bwMode="auto">
          <a:xfrm>
            <a:off x="0" y="3205163"/>
            <a:ext cx="2990850" cy="3271837"/>
          </a:xfrm>
          <a:prstGeom prst="rect">
            <a:avLst/>
          </a:prstGeom>
          <a:noFill/>
          <a:extLst>
            <a:ext uri="{909E8E84-426E-40DD-AFC4-6F175D3DCCD1}">
              <a14:hiddenFill xmlns:a14="http://schemas.microsoft.com/office/drawing/2010/main">
                <a:solidFill>
                  <a:srgbClr val="FFFFFF"/>
                </a:solidFill>
              </a14:hiddenFill>
            </a:ext>
          </a:extLst>
        </p:spPr>
      </p:pic>
      <p:pic>
        <p:nvPicPr>
          <p:cNvPr id="3231" name="Picture 159" descr="artplus_nature_naturalcity38_e"/>
          <p:cNvPicPr>
            <a:picLocks noChangeAspect="1" noChangeArrowheads="1"/>
          </p:cNvPicPr>
          <p:nvPr/>
        </p:nvPicPr>
        <p:blipFill>
          <a:blip r:embed="rId3" cstate="print">
            <a:extLst>
              <a:ext uri="{28A0092B-C50C-407E-A947-70E740481C1C}">
                <a14:useLocalDpi xmlns:a14="http://schemas.microsoft.com/office/drawing/2010/main" val="0"/>
              </a:ext>
            </a:extLst>
          </a:blip>
          <a:srcRect b="11525"/>
          <a:stretch>
            <a:fillRect/>
          </a:stretch>
        </p:blipFill>
        <p:spPr bwMode="auto">
          <a:xfrm>
            <a:off x="0" y="4114800"/>
            <a:ext cx="9144000" cy="2743200"/>
          </a:xfrm>
          <a:prstGeom prst="rect">
            <a:avLst/>
          </a:prstGeom>
          <a:noFill/>
          <a:extLst>
            <a:ext uri="{909E8E84-426E-40DD-AFC4-6F175D3DCCD1}">
              <a14:hiddenFill xmlns:a14="http://schemas.microsoft.com/office/drawing/2010/main">
                <a:solidFill>
                  <a:srgbClr val="FFFFFF"/>
                </a:solidFill>
              </a14:hiddenFill>
            </a:ext>
          </a:extLst>
        </p:spPr>
      </p:pic>
      <p:grpSp>
        <p:nvGrpSpPr>
          <p:cNvPr id="3234" name="Group 162"/>
          <p:cNvGrpSpPr>
            <a:grpSpLocks/>
          </p:cNvGrpSpPr>
          <p:nvPr/>
        </p:nvGrpSpPr>
        <p:grpSpPr bwMode="auto">
          <a:xfrm>
            <a:off x="0" y="0"/>
            <a:ext cx="9144000" cy="3200400"/>
            <a:chOff x="0" y="0"/>
            <a:chExt cx="5760" cy="2016"/>
          </a:xfrm>
        </p:grpSpPr>
        <p:pic>
          <p:nvPicPr>
            <p:cNvPr id="3225" name="Picture 153" descr="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5760" cy="2016"/>
            </a:xfrm>
            <a:prstGeom prst="rect">
              <a:avLst/>
            </a:prstGeom>
            <a:noFill/>
            <a:extLst>
              <a:ext uri="{909E8E84-426E-40DD-AFC4-6F175D3DCCD1}">
                <a14:hiddenFill xmlns:a14="http://schemas.microsoft.com/office/drawing/2010/main">
                  <a:solidFill>
                    <a:srgbClr val="FFFFFF"/>
                  </a:solidFill>
                </a14:hiddenFill>
              </a:ext>
            </a:extLst>
          </p:spPr>
        </p:pic>
        <p:pic>
          <p:nvPicPr>
            <p:cNvPr id="3212" name="Picture 140" descr="0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60" y="0"/>
              <a:ext cx="858" cy="733"/>
            </a:xfrm>
            <a:prstGeom prst="rect">
              <a:avLst/>
            </a:prstGeom>
            <a:noFill/>
            <a:extLst>
              <a:ext uri="{909E8E84-426E-40DD-AFC4-6F175D3DCCD1}">
                <a14:hiddenFill xmlns:a14="http://schemas.microsoft.com/office/drawing/2010/main">
                  <a:solidFill>
                    <a:srgbClr val="FFFFFF"/>
                  </a:solidFill>
                </a14:hiddenFill>
              </a:ext>
            </a:extLst>
          </p:spPr>
        </p:pic>
      </p:grpSp>
      <p:sp>
        <p:nvSpPr>
          <p:cNvPr id="3077" name="Rectangle 5"/>
          <p:cNvSpPr>
            <a:spLocks noGrp="1" noChangeArrowheads="1"/>
          </p:cNvSpPr>
          <p:nvPr>
            <p:ph type="ftr" sz="quarter" idx="3"/>
          </p:nvPr>
        </p:nvSpPr>
        <p:spPr>
          <a:xfrm>
            <a:off x="76200" y="6477000"/>
            <a:ext cx="2895600" cy="304800"/>
          </a:xfrm>
        </p:spPr>
        <p:txBody>
          <a:bodyPr/>
          <a:lstStyle>
            <a:lvl1pPr algn="l">
              <a:defRPr sz="1700">
                <a:solidFill>
                  <a:srgbClr val="000000"/>
                </a:solidFill>
              </a:defRPr>
            </a:lvl1pPr>
          </a:lstStyle>
          <a:p>
            <a:endParaRPr lang="ar-SA"/>
          </a:p>
        </p:txBody>
      </p:sp>
      <p:sp>
        <p:nvSpPr>
          <p:cNvPr id="3075" name="Rectangle 3"/>
          <p:cNvSpPr>
            <a:spLocks noGrp="1" noChangeArrowheads="1"/>
          </p:cNvSpPr>
          <p:nvPr>
            <p:ph type="subTitle" idx="1"/>
          </p:nvPr>
        </p:nvSpPr>
        <p:spPr>
          <a:xfrm>
            <a:off x="1066800" y="3581400"/>
            <a:ext cx="7010400" cy="381000"/>
          </a:xfrm>
          <a:extLst>
            <a:ext uri="{AF507438-7753-43E0-B8FC-AC1667EBCBE1}">
              <a14:hiddenEffects xmlns:a14="http://schemas.microsoft.com/office/drawing/2010/main">
                <a:effectLst>
                  <a:outerShdw dist="17961" dir="2700000" algn="ctr" rotWithShape="0">
                    <a:srgbClr val="000000"/>
                  </a:outerShdw>
                </a:effectLst>
              </a14:hiddenEffects>
            </a:ext>
          </a:extLst>
        </p:spPr>
        <p:txBody>
          <a:bodyPr/>
          <a:lstStyle>
            <a:lvl1pPr marL="0" indent="0" algn="ctr">
              <a:buFont typeface="Wingdings" pitchFamily="2" charset="2"/>
              <a:buNone/>
              <a:defRPr sz="2000" b="0">
                <a:solidFill>
                  <a:srgbClr val="000000"/>
                </a:solidFill>
              </a:defRPr>
            </a:lvl1pPr>
          </a:lstStyle>
          <a:p>
            <a:pPr lvl="0"/>
            <a:r>
              <a:rPr lang="ar-SA" noProof="0"/>
              <a:t>انقر لتحرير نمط العنوان الثانوي الرئيسي</a:t>
            </a:r>
            <a:endParaRPr lang="en-US" noProof="0"/>
          </a:p>
        </p:txBody>
      </p:sp>
      <p:sp>
        <p:nvSpPr>
          <p:cNvPr id="3226" name="Rectangle 154"/>
          <p:cNvSpPr>
            <a:spLocks noGrp="1" noChangeArrowheads="1"/>
          </p:cNvSpPr>
          <p:nvPr>
            <p:ph type="dt" sz="quarter" idx="2"/>
          </p:nvPr>
        </p:nvSpPr>
        <p:spPr bwMode="auto">
          <a:xfrm>
            <a:off x="6324600" y="6477000"/>
            <a:ext cx="2133600" cy="244475"/>
          </a:xfrm>
        </p:spPr>
        <p:txBody>
          <a:bodyPr/>
          <a:lstStyle>
            <a:lvl1pPr algn="ctr">
              <a:defRPr sz="1400" b="0">
                <a:solidFill>
                  <a:schemeClr val="tx1"/>
                </a:solidFill>
                <a:latin typeface="Arial" pitchFamily="34" charset="0"/>
              </a:defRPr>
            </a:lvl1pPr>
          </a:lstStyle>
          <a:p>
            <a:endParaRPr lang="en-US"/>
          </a:p>
        </p:txBody>
      </p:sp>
      <p:sp>
        <p:nvSpPr>
          <p:cNvPr id="3227" name="Rectangle 155"/>
          <p:cNvSpPr>
            <a:spLocks noGrp="1" noChangeArrowheads="1"/>
          </p:cNvSpPr>
          <p:nvPr>
            <p:ph type="sldNum" sz="quarter" idx="4"/>
          </p:nvPr>
        </p:nvSpPr>
        <p:spPr bwMode="auto">
          <a:xfrm>
            <a:off x="8534400" y="6477000"/>
            <a:ext cx="457200" cy="244475"/>
          </a:xfrm>
        </p:spPr>
        <p:txBody>
          <a:bodyPr/>
          <a:lstStyle>
            <a:lvl1pPr algn="ctr">
              <a:defRPr sz="1400">
                <a:latin typeface="Arial" pitchFamily="34" charset="0"/>
              </a:defRPr>
            </a:lvl1pPr>
          </a:lstStyle>
          <a:p>
            <a:fld id="{BD427F34-25DF-42EC-B850-76B2AF17B29E}" type="slidenum">
              <a:rPr lang="en-US"/>
              <a:pPr/>
              <a:t>‹#›</a:t>
            </a:fld>
            <a:endParaRPr lang="en-US"/>
          </a:p>
        </p:txBody>
      </p:sp>
      <p:sp>
        <p:nvSpPr>
          <p:cNvPr id="3074" name="Rectangle 2"/>
          <p:cNvSpPr>
            <a:spLocks noGrp="1" noChangeArrowheads="1"/>
          </p:cNvSpPr>
          <p:nvPr>
            <p:ph type="ctrTitle"/>
          </p:nvPr>
        </p:nvSpPr>
        <p:spPr>
          <a:xfrm>
            <a:off x="1066800" y="2514600"/>
            <a:ext cx="7010400" cy="685800"/>
          </a:xfrm>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28398" dir="3806097" algn="ctr" rotWithShape="0">
                    <a:srgbClr val="000000"/>
                  </a:outerShdw>
                </a:effectLst>
              </a14:hiddenEffects>
            </a:ext>
          </a:extLst>
        </p:spPr>
        <p:txBody>
          <a:bodyPr/>
          <a:lstStyle>
            <a:lvl1pPr algn="ctr">
              <a:defRPr sz="4500">
                <a:latin typeface="Arial" pitchFamily="34" charset="0"/>
              </a:defRPr>
            </a:lvl1pPr>
          </a:lstStyle>
          <a:p>
            <a:pPr lvl="0"/>
            <a:r>
              <a:rPr lang="ar-SA" noProof="0"/>
              <a:t>انقر لتحرير نمط العنوان الرئيسي</a:t>
            </a:r>
            <a:endParaRPr lang="en-US" noProof="0"/>
          </a:p>
        </p:txBody>
      </p:sp>
      <p:sp>
        <p:nvSpPr>
          <p:cNvPr id="3086" name="Text Box 14"/>
          <p:cNvSpPr txBox="1">
            <a:spLocks noChangeArrowheads="1"/>
          </p:cNvSpPr>
          <p:nvPr/>
        </p:nvSpPr>
        <p:spPr bwMode="gray">
          <a:xfrm>
            <a:off x="3505200" y="5943600"/>
            <a:ext cx="2514600" cy="457200"/>
          </a:xfrm>
          <a:prstGeom prst="rect">
            <a:avLst/>
          </a:prstGeom>
          <a:noFill/>
          <a:ln>
            <a:noFill/>
          </a:ln>
          <a:effectLst/>
          <a:extLst>
            <a:ext uri="{909E8E84-426E-40DD-AFC4-6F175D3DCCD1}">
              <a14:hiddenFill xmlns:a14="http://schemas.microsoft.com/office/drawing/2010/main">
                <a:solidFill>
                  <a:srgbClr val="CC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400">
                <a:solidFill>
                  <a:srgbClr val="D43636"/>
                </a:solidFill>
                <a:latin typeface="Arial Black" pitchFamily="34" charset="0"/>
              </a:rPr>
              <a:t>L/O/G/O</a:t>
            </a:r>
          </a:p>
        </p:txBody>
      </p:sp>
      <p:pic>
        <p:nvPicPr>
          <p:cNvPr id="3235" name="Picture 163" descr="water_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2000" y="914400"/>
            <a:ext cx="866775" cy="533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3232"/>
                                        </p:tgtEl>
                                        <p:attrNameLst>
                                          <p:attrName>style.visibility</p:attrName>
                                        </p:attrNameLst>
                                      </p:cBhvr>
                                      <p:to>
                                        <p:strVal val="visible"/>
                                      </p:to>
                                    </p:set>
                                    <p:animEffect transition="in" filter="fade">
                                      <p:cBhvr>
                                        <p:cTn id="7" dur="1000"/>
                                        <p:tgtEl>
                                          <p:spTgt spid="3232"/>
                                        </p:tgtEl>
                                      </p:cBhvr>
                                    </p:animEffect>
                                  </p:childTnLst>
                                </p:cTn>
                              </p:par>
                              <p:par>
                                <p:cTn id="8" presetID="10" presetClass="entr" presetSubtype="0" fill="hold" nodeType="withEffect">
                                  <p:stCondLst>
                                    <p:cond delay="300"/>
                                  </p:stCondLst>
                                  <p:childTnLst>
                                    <p:set>
                                      <p:cBhvr>
                                        <p:cTn id="9" dur="1" fill="hold">
                                          <p:stCondLst>
                                            <p:cond delay="0"/>
                                          </p:stCondLst>
                                        </p:cTn>
                                        <p:tgtEl>
                                          <p:spTgt spid="3233"/>
                                        </p:tgtEl>
                                        <p:attrNameLst>
                                          <p:attrName>style.visibility</p:attrName>
                                        </p:attrNameLst>
                                      </p:cBhvr>
                                      <p:to>
                                        <p:strVal val="visible"/>
                                      </p:to>
                                    </p:set>
                                    <p:animEffect transition="in" filter="fade">
                                      <p:cBhvr>
                                        <p:cTn id="10" dur="1700"/>
                                        <p:tgtEl>
                                          <p:spTgt spid="3233"/>
                                        </p:tgtEl>
                                      </p:cBhvr>
                                    </p:animEffect>
                                  </p:childTnLst>
                                </p:cTn>
                              </p:par>
                            </p:childTnLst>
                          </p:cTn>
                        </p:par>
                        <p:par>
                          <p:cTn id="11" fill="hold" nodeType="afterGroup">
                            <p:stCondLst>
                              <p:cond delay="2000"/>
                            </p:stCondLst>
                            <p:childTnLst>
                              <p:par>
                                <p:cTn id="12" presetID="10" presetClass="entr" presetSubtype="0" fill="hold" nodeType="afterEffect">
                                  <p:stCondLst>
                                    <p:cond delay="0"/>
                                  </p:stCondLst>
                                  <p:childTnLst>
                                    <p:set>
                                      <p:cBhvr>
                                        <p:cTn id="13" dur="1" fill="hold">
                                          <p:stCondLst>
                                            <p:cond delay="0"/>
                                          </p:stCondLst>
                                        </p:cTn>
                                        <p:tgtEl>
                                          <p:spTgt spid="3234"/>
                                        </p:tgtEl>
                                        <p:attrNameLst>
                                          <p:attrName>style.visibility</p:attrName>
                                        </p:attrNameLst>
                                      </p:cBhvr>
                                      <p:to>
                                        <p:strVal val="visible"/>
                                      </p:to>
                                    </p:set>
                                    <p:animEffect transition="in" filter="fade">
                                      <p:cBhvr>
                                        <p:cTn id="14" dur="1000"/>
                                        <p:tgtEl>
                                          <p:spTgt spid="3234"/>
                                        </p:tgtEl>
                                      </p:cBhvr>
                                    </p:animEffect>
                                  </p:childTnLst>
                                </p:cTn>
                              </p:par>
                            </p:childTnLst>
                          </p:cTn>
                        </p:par>
                        <p:par>
                          <p:cTn id="15" fill="hold" nodeType="afterGroup">
                            <p:stCondLst>
                              <p:cond delay="3000"/>
                            </p:stCondLst>
                            <p:childTnLst>
                              <p:par>
                                <p:cTn id="16" presetID="10" presetClass="entr" presetSubtype="0" fill="hold" nodeType="afterEffect">
                                  <p:stCondLst>
                                    <p:cond delay="0"/>
                                  </p:stCondLst>
                                  <p:childTnLst>
                                    <p:set>
                                      <p:cBhvr>
                                        <p:cTn id="17" dur="1" fill="hold">
                                          <p:stCondLst>
                                            <p:cond delay="0"/>
                                          </p:stCondLst>
                                        </p:cTn>
                                        <p:tgtEl>
                                          <p:spTgt spid="3235"/>
                                        </p:tgtEl>
                                        <p:attrNameLst>
                                          <p:attrName>style.visibility</p:attrName>
                                        </p:attrNameLst>
                                      </p:cBhvr>
                                      <p:to>
                                        <p:strVal val="visible"/>
                                      </p:to>
                                    </p:set>
                                    <p:animEffect transition="in" filter="fade">
                                      <p:cBhvr>
                                        <p:cTn id="18" dur="1000"/>
                                        <p:tgtEl>
                                          <p:spTgt spid="3235"/>
                                        </p:tgtEl>
                                      </p:cBhvr>
                                    </p:animEffect>
                                  </p:childTnLst>
                                </p:cTn>
                              </p:par>
                            </p:childTnLst>
                          </p:cTn>
                        </p:par>
                        <p:par>
                          <p:cTn id="19" fill="hold" nodeType="afterGroup">
                            <p:stCondLst>
                              <p:cond delay="4000"/>
                            </p:stCondLst>
                            <p:childTnLst>
                              <p:par>
                                <p:cTn id="20" presetID="41" presetClass="entr" presetSubtype="0" fill="hold" grpId="0" nodeType="afterEffect">
                                  <p:stCondLst>
                                    <p:cond delay="0"/>
                                  </p:stCondLst>
                                  <p:iterate type="lt">
                                    <p:tmPct val="10000"/>
                                  </p:iterate>
                                  <p:childTnLst>
                                    <p:set>
                                      <p:cBhvr>
                                        <p:cTn id="21" dur="1" fill="hold">
                                          <p:stCondLst>
                                            <p:cond delay="0"/>
                                          </p:stCondLst>
                                        </p:cTn>
                                        <p:tgtEl>
                                          <p:spTgt spid="3074"/>
                                        </p:tgtEl>
                                        <p:attrNameLst>
                                          <p:attrName>style.visibility</p:attrName>
                                        </p:attrNameLst>
                                      </p:cBhvr>
                                      <p:to>
                                        <p:strVal val="visible"/>
                                      </p:to>
                                    </p:set>
                                    <p:anim calcmode="lin" valueType="num">
                                      <p:cBhvr>
                                        <p:cTn id="22" dur="500" fill="hold"/>
                                        <p:tgtEl>
                                          <p:spTgt spid="3074"/>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3074"/>
                                        </p:tgtEl>
                                        <p:attrNameLst>
                                          <p:attrName>ppt_y</p:attrName>
                                        </p:attrNameLst>
                                      </p:cBhvr>
                                      <p:tavLst>
                                        <p:tav tm="0">
                                          <p:val>
                                            <p:strVal val="#ppt_y"/>
                                          </p:val>
                                        </p:tav>
                                        <p:tav tm="100000">
                                          <p:val>
                                            <p:strVal val="#ppt_y"/>
                                          </p:val>
                                        </p:tav>
                                      </p:tavLst>
                                    </p:anim>
                                    <p:anim calcmode="lin" valueType="num">
                                      <p:cBhvr>
                                        <p:cTn id="24" dur="500" fill="hold"/>
                                        <p:tgtEl>
                                          <p:spTgt spid="3074"/>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3074"/>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3074"/>
                                        </p:tgtEl>
                                      </p:cBhvr>
                                    </p:animEffect>
                                  </p:childTnLst>
                                </p:cTn>
                              </p:par>
                            </p:childTnLst>
                          </p:cTn>
                        </p:par>
                        <p:par>
                          <p:cTn id="27" fill="hold" nodeType="afterGroup">
                            <p:stCondLst>
                              <p:cond delay="5800"/>
                            </p:stCondLst>
                            <p:childTnLst>
                              <p:par>
                                <p:cTn id="28" presetID="10" presetClass="entr" presetSubtype="0" fill="hold" grpId="0" nodeType="afterEffect">
                                  <p:stCondLst>
                                    <p:cond delay="0"/>
                                  </p:stCondLst>
                                  <p:childTnLst>
                                    <p:set>
                                      <p:cBhvr>
                                        <p:cTn id="29" dur="1" fill="hold">
                                          <p:stCondLst>
                                            <p:cond delay="0"/>
                                          </p:stCondLst>
                                        </p:cTn>
                                        <p:tgtEl>
                                          <p:spTgt spid="3075">
                                            <p:txEl>
                                              <p:pRg st="0" end="0"/>
                                            </p:txEl>
                                          </p:spTgt>
                                        </p:tgtEl>
                                        <p:attrNameLst>
                                          <p:attrName>style.visibility</p:attrName>
                                        </p:attrNameLst>
                                      </p:cBhvr>
                                      <p:to>
                                        <p:strVal val="visible"/>
                                      </p:to>
                                    </p:set>
                                    <p:animEffect transition="in" filter="fade">
                                      <p:cBhvr>
                                        <p:cTn id="30" dur="1000"/>
                                        <p:tgtEl>
                                          <p:spTgt spid="307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tmplLst>
          <p:tmpl lvl="1">
            <p:tnLst>
              <p:par>
                <p:cTn presetID="10" presetClass="entr" presetSubtype="0" fill="hold" nodeType="afterEffect">
                  <p:stCondLst>
                    <p:cond delay="0"/>
                  </p:stCondLst>
                  <p:childTnLst>
                    <p:set>
                      <p:cBhvr>
                        <p:cTn dur="1" fill="hold">
                          <p:stCondLst>
                            <p:cond delay="0"/>
                          </p:stCondLst>
                        </p:cTn>
                        <p:tgtEl>
                          <p:spTgt spid="3075"/>
                        </p:tgtEl>
                        <p:attrNameLst>
                          <p:attrName>style.visibility</p:attrName>
                        </p:attrNameLst>
                      </p:cBhvr>
                      <p:to>
                        <p:strVal val="visible"/>
                      </p:to>
                    </p:set>
                    <p:animEffect transition="in" filter="fade">
                      <p:cBhvr>
                        <p:cTn dur="1000"/>
                        <p:tgtEl>
                          <p:spTgt spid="3075"/>
                        </p:tgtEl>
                      </p:cBhvr>
                    </p:animEffect>
                  </p:childTnLst>
                </p:cTn>
              </p:par>
            </p:tnLst>
          </p:tmpl>
        </p:tmplLst>
      </p:bldP>
      <p:bldP spid="3074"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lvl1pPr>
              <a:defRPr/>
            </a:lvl1pPr>
          </a:lstStyle>
          <a:p>
            <a:endParaRPr lang="ar-SA"/>
          </a:p>
        </p:txBody>
      </p:sp>
      <p:sp>
        <p:nvSpPr>
          <p:cNvPr id="5" name="عنصر نائب لرقم الشريحة 4"/>
          <p:cNvSpPr>
            <a:spLocks noGrp="1"/>
          </p:cNvSpPr>
          <p:nvPr>
            <p:ph type="sldNum" sz="quarter" idx="11"/>
          </p:nvPr>
        </p:nvSpPr>
        <p:spPr/>
        <p:txBody>
          <a:bodyPr/>
          <a:lstStyle>
            <a:lvl1pPr>
              <a:defRPr/>
            </a:lvl1pPr>
          </a:lstStyle>
          <a:p>
            <a:fld id="{AB9377D2-0AF4-4126-B46C-EE0935AE0879}" type="slidenum">
              <a:rPr lang="en-US"/>
              <a:pPr/>
              <a:t>‹#›</a:t>
            </a:fld>
            <a:endParaRPr lang="en-US"/>
          </a:p>
        </p:txBody>
      </p:sp>
      <p:sp>
        <p:nvSpPr>
          <p:cNvPr id="6" name="عنصر نائب للتذييل 5"/>
          <p:cNvSpPr>
            <a:spLocks noGrp="1"/>
          </p:cNvSpPr>
          <p:nvPr>
            <p:ph type="ftr" sz="quarter" idx="12"/>
          </p:nvPr>
        </p:nvSpPr>
        <p:spPr/>
        <p:txBody>
          <a:bodyPr/>
          <a:lstStyle>
            <a:lvl1pPr>
              <a:defRPr/>
            </a:lvl1pPr>
          </a:lstStyle>
          <a:p>
            <a:endParaRPr lang="en-US"/>
          </a:p>
        </p:txBody>
      </p:sp>
    </p:spTree>
    <p:extLst>
      <p:ext uri="{BB962C8B-B14F-4D97-AF65-F5344CB8AC3E}">
        <p14:creationId xmlns:p14="http://schemas.microsoft.com/office/powerpoint/2010/main" val="1996351044"/>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591300" y="350838"/>
            <a:ext cx="2095500" cy="5973762"/>
          </a:xfrm>
        </p:spPr>
        <p:txBody>
          <a:bodyPr vert="eaVert"/>
          <a:lstStyle/>
          <a:p>
            <a:r>
              <a:rPr lang="ar-SA"/>
              <a:t>انقر لتحرير نمط العنوان الرئيسي</a:t>
            </a:r>
          </a:p>
        </p:txBody>
      </p:sp>
      <p:sp>
        <p:nvSpPr>
          <p:cNvPr id="3" name="عنصر نائب للعنوان العمودي 2"/>
          <p:cNvSpPr>
            <a:spLocks noGrp="1"/>
          </p:cNvSpPr>
          <p:nvPr>
            <p:ph type="body" orient="vert" idx="1"/>
          </p:nvPr>
        </p:nvSpPr>
        <p:spPr>
          <a:xfrm>
            <a:off x="304800" y="350838"/>
            <a:ext cx="6134100" cy="5973762"/>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lvl1pPr>
              <a:defRPr/>
            </a:lvl1pPr>
          </a:lstStyle>
          <a:p>
            <a:endParaRPr lang="ar-SA"/>
          </a:p>
        </p:txBody>
      </p:sp>
      <p:sp>
        <p:nvSpPr>
          <p:cNvPr id="5" name="عنصر نائب لرقم الشريحة 4"/>
          <p:cNvSpPr>
            <a:spLocks noGrp="1"/>
          </p:cNvSpPr>
          <p:nvPr>
            <p:ph type="sldNum" sz="quarter" idx="11"/>
          </p:nvPr>
        </p:nvSpPr>
        <p:spPr/>
        <p:txBody>
          <a:bodyPr/>
          <a:lstStyle>
            <a:lvl1pPr>
              <a:defRPr/>
            </a:lvl1pPr>
          </a:lstStyle>
          <a:p>
            <a:fld id="{514468CA-7C96-40E0-A8B3-6DE8B22A5440}" type="slidenum">
              <a:rPr lang="en-US"/>
              <a:pPr/>
              <a:t>‹#›</a:t>
            </a:fld>
            <a:endParaRPr lang="en-US"/>
          </a:p>
        </p:txBody>
      </p:sp>
      <p:sp>
        <p:nvSpPr>
          <p:cNvPr id="6" name="عنصر نائب للتذييل 5"/>
          <p:cNvSpPr>
            <a:spLocks noGrp="1"/>
          </p:cNvSpPr>
          <p:nvPr>
            <p:ph type="ftr" sz="quarter" idx="12"/>
          </p:nvPr>
        </p:nvSpPr>
        <p:spPr/>
        <p:txBody>
          <a:bodyPr/>
          <a:lstStyle>
            <a:lvl1pPr>
              <a:defRPr/>
            </a:lvl1pPr>
          </a:lstStyle>
          <a:p>
            <a:endParaRPr lang="en-US"/>
          </a:p>
        </p:txBody>
      </p:sp>
    </p:spTree>
    <p:extLst>
      <p:ext uri="{BB962C8B-B14F-4D97-AF65-F5344CB8AC3E}">
        <p14:creationId xmlns:p14="http://schemas.microsoft.com/office/powerpoint/2010/main" val="20653418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عنوان وجدول">
    <p:spTree>
      <p:nvGrpSpPr>
        <p:cNvPr id="1" name=""/>
        <p:cNvGrpSpPr/>
        <p:nvPr/>
      </p:nvGrpSpPr>
      <p:grpSpPr>
        <a:xfrm>
          <a:off x="0" y="0"/>
          <a:ext cx="0" cy="0"/>
          <a:chOff x="0" y="0"/>
          <a:chExt cx="0" cy="0"/>
        </a:xfrm>
      </p:grpSpPr>
      <p:sp>
        <p:nvSpPr>
          <p:cNvPr id="2" name="عنوان 1"/>
          <p:cNvSpPr>
            <a:spLocks noGrp="1"/>
          </p:cNvSpPr>
          <p:nvPr>
            <p:ph type="title"/>
          </p:nvPr>
        </p:nvSpPr>
        <p:spPr>
          <a:xfrm>
            <a:off x="838200" y="350838"/>
            <a:ext cx="7239000" cy="563562"/>
          </a:xfrm>
        </p:spPr>
        <p:txBody>
          <a:bodyPr/>
          <a:lstStyle/>
          <a:p>
            <a:r>
              <a:rPr lang="ar-SA"/>
              <a:t>انقر لتحرير نمط العنوان الرئيسي</a:t>
            </a:r>
          </a:p>
        </p:txBody>
      </p:sp>
      <p:sp>
        <p:nvSpPr>
          <p:cNvPr id="3" name="عنصر نائب للجدول 2"/>
          <p:cNvSpPr>
            <a:spLocks noGrp="1"/>
          </p:cNvSpPr>
          <p:nvPr>
            <p:ph type="tbl" idx="1"/>
          </p:nvPr>
        </p:nvSpPr>
        <p:spPr>
          <a:xfrm>
            <a:off x="304800" y="1219200"/>
            <a:ext cx="8382000" cy="5105400"/>
          </a:xfrm>
        </p:spPr>
        <p:txBody>
          <a:bodyPr/>
          <a:lstStyle/>
          <a:p>
            <a:r>
              <a:rPr lang="ar-SA"/>
              <a:t>انقر فوق الأيقونة لإضافة جدول</a:t>
            </a:r>
          </a:p>
        </p:txBody>
      </p:sp>
      <p:sp>
        <p:nvSpPr>
          <p:cNvPr id="4" name="عنصر نائب للتاريخ 3"/>
          <p:cNvSpPr>
            <a:spLocks noGrp="1"/>
          </p:cNvSpPr>
          <p:nvPr>
            <p:ph type="dt" sz="half" idx="10"/>
          </p:nvPr>
        </p:nvSpPr>
        <p:spPr>
          <a:xfrm>
            <a:off x="4114800" y="6537325"/>
            <a:ext cx="2133600" cy="244475"/>
          </a:xfrm>
        </p:spPr>
        <p:txBody>
          <a:bodyPr/>
          <a:lstStyle>
            <a:lvl1pPr>
              <a:defRPr/>
            </a:lvl1pPr>
          </a:lstStyle>
          <a:p>
            <a:endParaRPr lang="ar-SA"/>
          </a:p>
        </p:txBody>
      </p:sp>
      <p:sp>
        <p:nvSpPr>
          <p:cNvPr id="5" name="عنصر نائب لرقم الشريحة 4"/>
          <p:cNvSpPr>
            <a:spLocks noGrp="1"/>
          </p:cNvSpPr>
          <p:nvPr>
            <p:ph type="sldNum" sz="quarter" idx="11"/>
          </p:nvPr>
        </p:nvSpPr>
        <p:spPr>
          <a:xfrm>
            <a:off x="304800" y="6537325"/>
            <a:ext cx="533400" cy="244475"/>
          </a:xfrm>
        </p:spPr>
        <p:txBody>
          <a:bodyPr/>
          <a:lstStyle>
            <a:lvl1pPr>
              <a:defRPr/>
            </a:lvl1pPr>
          </a:lstStyle>
          <a:p>
            <a:fld id="{A813D0DD-DEE4-4B15-B9F9-868378065004}" type="slidenum">
              <a:rPr lang="en-US"/>
              <a:pPr/>
              <a:t>‹#›</a:t>
            </a:fld>
            <a:endParaRPr lang="en-US"/>
          </a:p>
        </p:txBody>
      </p:sp>
      <p:sp>
        <p:nvSpPr>
          <p:cNvPr id="6" name="عنصر نائب للتذييل 5"/>
          <p:cNvSpPr>
            <a:spLocks noGrp="1"/>
          </p:cNvSpPr>
          <p:nvPr>
            <p:ph type="ftr" sz="quarter" idx="12"/>
          </p:nvPr>
        </p:nvSpPr>
        <p:spPr>
          <a:xfrm>
            <a:off x="914400" y="6537325"/>
            <a:ext cx="2895600" cy="244475"/>
          </a:xfrm>
        </p:spPr>
        <p:txBody>
          <a:bodyPr/>
          <a:lstStyle>
            <a:lvl1pPr>
              <a:defRPr/>
            </a:lvl1pPr>
          </a:lstStyle>
          <a:p>
            <a:endParaRPr lang="en-US"/>
          </a:p>
        </p:txBody>
      </p:sp>
    </p:spTree>
    <p:extLst>
      <p:ext uri="{BB962C8B-B14F-4D97-AF65-F5344CB8AC3E}">
        <p14:creationId xmlns:p14="http://schemas.microsoft.com/office/powerpoint/2010/main" val="4196759173"/>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reserve="1">
  <p:cSld name="عنوان ومخطط">
    <p:spTree>
      <p:nvGrpSpPr>
        <p:cNvPr id="1" name=""/>
        <p:cNvGrpSpPr/>
        <p:nvPr/>
      </p:nvGrpSpPr>
      <p:grpSpPr>
        <a:xfrm>
          <a:off x="0" y="0"/>
          <a:ext cx="0" cy="0"/>
          <a:chOff x="0" y="0"/>
          <a:chExt cx="0" cy="0"/>
        </a:xfrm>
      </p:grpSpPr>
      <p:sp>
        <p:nvSpPr>
          <p:cNvPr id="2" name="عنوان 1"/>
          <p:cNvSpPr>
            <a:spLocks noGrp="1"/>
          </p:cNvSpPr>
          <p:nvPr>
            <p:ph type="title"/>
          </p:nvPr>
        </p:nvSpPr>
        <p:spPr>
          <a:xfrm>
            <a:off x="838200" y="350838"/>
            <a:ext cx="7239000" cy="563562"/>
          </a:xfrm>
        </p:spPr>
        <p:txBody>
          <a:bodyPr/>
          <a:lstStyle/>
          <a:p>
            <a:r>
              <a:rPr lang="ar-SA"/>
              <a:t>انقر لتحرير نمط العنوان الرئيسي</a:t>
            </a:r>
          </a:p>
        </p:txBody>
      </p:sp>
      <p:sp>
        <p:nvSpPr>
          <p:cNvPr id="3" name="عنصر نائب للمخطط 2"/>
          <p:cNvSpPr>
            <a:spLocks noGrp="1"/>
          </p:cNvSpPr>
          <p:nvPr>
            <p:ph type="chart" idx="1"/>
          </p:nvPr>
        </p:nvSpPr>
        <p:spPr>
          <a:xfrm>
            <a:off x="304800" y="1219200"/>
            <a:ext cx="8382000" cy="5105400"/>
          </a:xfrm>
        </p:spPr>
        <p:txBody>
          <a:bodyPr/>
          <a:lstStyle/>
          <a:p>
            <a:r>
              <a:rPr lang="ar-SA"/>
              <a:t>انقر فوق الأيقونة لإضافة مخطط</a:t>
            </a:r>
          </a:p>
        </p:txBody>
      </p:sp>
      <p:sp>
        <p:nvSpPr>
          <p:cNvPr id="4" name="عنصر نائب للتاريخ 3"/>
          <p:cNvSpPr>
            <a:spLocks noGrp="1"/>
          </p:cNvSpPr>
          <p:nvPr>
            <p:ph type="dt" sz="half" idx="10"/>
          </p:nvPr>
        </p:nvSpPr>
        <p:spPr>
          <a:xfrm>
            <a:off x="4114800" y="6537325"/>
            <a:ext cx="2133600" cy="244475"/>
          </a:xfrm>
        </p:spPr>
        <p:txBody>
          <a:bodyPr/>
          <a:lstStyle>
            <a:lvl1pPr>
              <a:defRPr/>
            </a:lvl1pPr>
          </a:lstStyle>
          <a:p>
            <a:endParaRPr lang="ar-SA"/>
          </a:p>
        </p:txBody>
      </p:sp>
      <p:sp>
        <p:nvSpPr>
          <p:cNvPr id="5" name="عنصر نائب لرقم الشريحة 4"/>
          <p:cNvSpPr>
            <a:spLocks noGrp="1"/>
          </p:cNvSpPr>
          <p:nvPr>
            <p:ph type="sldNum" sz="quarter" idx="11"/>
          </p:nvPr>
        </p:nvSpPr>
        <p:spPr>
          <a:xfrm>
            <a:off x="304800" y="6537325"/>
            <a:ext cx="533400" cy="244475"/>
          </a:xfrm>
        </p:spPr>
        <p:txBody>
          <a:bodyPr/>
          <a:lstStyle>
            <a:lvl1pPr>
              <a:defRPr/>
            </a:lvl1pPr>
          </a:lstStyle>
          <a:p>
            <a:fld id="{0119A5D0-723B-4CA6-9DB8-EB43DE3EA0F9}" type="slidenum">
              <a:rPr lang="en-US"/>
              <a:pPr/>
              <a:t>‹#›</a:t>
            </a:fld>
            <a:endParaRPr lang="en-US"/>
          </a:p>
        </p:txBody>
      </p:sp>
      <p:sp>
        <p:nvSpPr>
          <p:cNvPr id="6" name="عنصر نائب للتذييل 5"/>
          <p:cNvSpPr>
            <a:spLocks noGrp="1"/>
          </p:cNvSpPr>
          <p:nvPr>
            <p:ph type="ftr" sz="quarter" idx="12"/>
          </p:nvPr>
        </p:nvSpPr>
        <p:spPr>
          <a:xfrm>
            <a:off x="914400" y="6537325"/>
            <a:ext cx="2895600" cy="244475"/>
          </a:xfrm>
        </p:spPr>
        <p:txBody>
          <a:bodyPr/>
          <a:lstStyle>
            <a:lvl1pPr>
              <a:defRPr/>
            </a:lvl1pPr>
          </a:lstStyle>
          <a:p>
            <a:endParaRPr lang="en-US"/>
          </a:p>
        </p:txBody>
      </p:sp>
    </p:spTree>
    <p:extLst>
      <p:ext uri="{BB962C8B-B14F-4D97-AF65-F5344CB8AC3E}">
        <p14:creationId xmlns:p14="http://schemas.microsoft.com/office/powerpoint/2010/main" val="1814702878"/>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D0B9208-A623-4E3A-B8E3-BBC2DAC9E0C7}" type="datetimeFigureOut">
              <a:rPr lang="en-US" smtClean="0">
                <a:solidFill>
                  <a:prstClr val="black">
                    <a:tint val="75000"/>
                  </a:prstClr>
                </a:solidFill>
              </a:rPr>
              <a:pPr/>
              <a:t>4/4/2021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F133DE8-320B-4AE1-85CD-2B9B2B2D1F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1313125"/>
      </p:ext>
    </p:extLst>
  </p:cSld>
  <p:clrMapOvr>
    <a:masterClrMapping/>
  </p:clrMapOvr>
  <p:transition>
    <p:wheel/>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0B9208-A623-4E3A-B8E3-BBC2DAC9E0C7}" type="datetimeFigureOut">
              <a:rPr lang="en-US" smtClean="0">
                <a:solidFill>
                  <a:prstClr val="black">
                    <a:tint val="75000"/>
                  </a:prstClr>
                </a:solidFill>
              </a:rPr>
              <a:pPr/>
              <a:t>4/4/2021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F133DE8-320B-4AE1-85CD-2B9B2B2D1F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0250440"/>
      </p:ext>
    </p:extLst>
  </p:cSld>
  <p:clrMapOvr>
    <a:masterClrMapping/>
  </p:clrMapOvr>
  <p:transition>
    <p:wheel/>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D0B9208-A623-4E3A-B8E3-BBC2DAC9E0C7}" type="datetimeFigureOut">
              <a:rPr lang="en-US" smtClean="0">
                <a:solidFill>
                  <a:prstClr val="black">
                    <a:tint val="75000"/>
                  </a:prstClr>
                </a:solidFill>
              </a:rPr>
              <a:pPr/>
              <a:t>4/4/2021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F133DE8-320B-4AE1-85CD-2B9B2B2D1F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5868332"/>
      </p:ext>
    </p:extLst>
  </p:cSld>
  <p:clrMapOvr>
    <a:masterClrMapping/>
  </p:clrMapOvr>
  <p:transition>
    <p:wheel/>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D0B9208-A623-4E3A-B8E3-BBC2DAC9E0C7}" type="datetimeFigureOut">
              <a:rPr lang="en-US" smtClean="0">
                <a:solidFill>
                  <a:prstClr val="black">
                    <a:tint val="75000"/>
                  </a:prstClr>
                </a:solidFill>
              </a:rPr>
              <a:pPr/>
              <a:t>4/4/2021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F133DE8-320B-4AE1-85CD-2B9B2B2D1F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5000363"/>
      </p:ext>
    </p:extLst>
  </p:cSld>
  <p:clrMapOvr>
    <a:masterClrMapping/>
  </p:clrMapOvr>
  <p:transition>
    <p:wheel/>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D0B9208-A623-4E3A-B8E3-BBC2DAC9E0C7}" type="datetimeFigureOut">
              <a:rPr lang="en-US" smtClean="0">
                <a:solidFill>
                  <a:prstClr val="black">
                    <a:tint val="75000"/>
                  </a:prstClr>
                </a:solidFill>
              </a:rPr>
              <a:pPr/>
              <a:t>4/4/2021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F133DE8-320B-4AE1-85CD-2B9B2B2D1F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2307625"/>
      </p:ext>
    </p:extLst>
  </p:cSld>
  <p:clrMapOvr>
    <a:masterClrMapping/>
  </p:clrMapOvr>
  <p:transition>
    <p:wheel/>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D0B9208-A623-4E3A-B8E3-BBC2DAC9E0C7}" type="datetimeFigureOut">
              <a:rPr lang="en-US" smtClean="0">
                <a:solidFill>
                  <a:prstClr val="black">
                    <a:tint val="75000"/>
                  </a:prstClr>
                </a:solidFill>
              </a:rPr>
              <a:pPr/>
              <a:t>4/4/2021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F133DE8-320B-4AE1-85CD-2B9B2B2D1F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4751660"/>
      </p:ext>
    </p:extLst>
  </p:cSld>
  <p:clrMapOvr>
    <a:masterClrMapping/>
  </p:clrMapOvr>
  <p:transition>
    <p:whee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lvl1pPr>
              <a:defRPr/>
            </a:lvl1pPr>
          </a:lstStyle>
          <a:p>
            <a:endParaRPr lang="ar-SA"/>
          </a:p>
        </p:txBody>
      </p:sp>
      <p:sp>
        <p:nvSpPr>
          <p:cNvPr id="5" name="عنصر نائب لرقم الشريحة 4"/>
          <p:cNvSpPr>
            <a:spLocks noGrp="1"/>
          </p:cNvSpPr>
          <p:nvPr>
            <p:ph type="sldNum" sz="quarter" idx="11"/>
          </p:nvPr>
        </p:nvSpPr>
        <p:spPr/>
        <p:txBody>
          <a:bodyPr/>
          <a:lstStyle>
            <a:lvl1pPr>
              <a:defRPr/>
            </a:lvl1pPr>
          </a:lstStyle>
          <a:p>
            <a:fld id="{3C188DFB-70A4-40A1-9811-ECDD26DA8C77}" type="slidenum">
              <a:rPr lang="en-US"/>
              <a:pPr/>
              <a:t>‹#›</a:t>
            </a:fld>
            <a:endParaRPr lang="en-US"/>
          </a:p>
        </p:txBody>
      </p:sp>
      <p:sp>
        <p:nvSpPr>
          <p:cNvPr id="6" name="عنصر نائب للتذييل 5"/>
          <p:cNvSpPr>
            <a:spLocks noGrp="1"/>
          </p:cNvSpPr>
          <p:nvPr>
            <p:ph type="ftr" sz="quarter" idx="12"/>
          </p:nvPr>
        </p:nvSpPr>
        <p:spPr/>
        <p:txBody>
          <a:bodyPr/>
          <a:lstStyle>
            <a:lvl1pPr>
              <a:defRPr/>
            </a:lvl1pPr>
          </a:lstStyle>
          <a:p>
            <a:endParaRPr lang="en-US"/>
          </a:p>
        </p:txBody>
      </p:sp>
    </p:spTree>
    <p:extLst>
      <p:ext uri="{BB962C8B-B14F-4D97-AF65-F5344CB8AC3E}">
        <p14:creationId xmlns:p14="http://schemas.microsoft.com/office/powerpoint/2010/main" val="700958537"/>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0B9208-A623-4E3A-B8E3-BBC2DAC9E0C7}" type="datetimeFigureOut">
              <a:rPr lang="en-US" smtClean="0">
                <a:solidFill>
                  <a:prstClr val="black">
                    <a:tint val="75000"/>
                  </a:prstClr>
                </a:solidFill>
              </a:rPr>
              <a:pPr/>
              <a:t>4/4/2021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F133DE8-320B-4AE1-85CD-2B9B2B2D1F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9477421"/>
      </p:ext>
    </p:extLst>
  </p:cSld>
  <p:clrMapOvr>
    <a:masterClrMapping/>
  </p:clrMapOvr>
  <p:transition>
    <p:wheel/>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D0B9208-A623-4E3A-B8E3-BBC2DAC9E0C7}" type="datetimeFigureOut">
              <a:rPr lang="en-US" smtClean="0">
                <a:solidFill>
                  <a:prstClr val="black">
                    <a:tint val="75000"/>
                  </a:prstClr>
                </a:solidFill>
              </a:rPr>
              <a:pPr/>
              <a:t>4/4/2021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F133DE8-320B-4AE1-85CD-2B9B2B2D1F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4278656"/>
      </p:ext>
    </p:extLst>
  </p:cSld>
  <p:clrMapOvr>
    <a:masterClrMapping/>
  </p:clrMapOvr>
  <p:transition>
    <p:wheel/>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D0B9208-A623-4E3A-B8E3-BBC2DAC9E0C7}" type="datetimeFigureOut">
              <a:rPr lang="en-US" smtClean="0">
                <a:solidFill>
                  <a:prstClr val="black">
                    <a:tint val="75000"/>
                  </a:prstClr>
                </a:solidFill>
              </a:rPr>
              <a:pPr/>
              <a:t>4/4/2021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F133DE8-320B-4AE1-85CD-2B9B2B2D1F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1339049"/>
      </p:ext>
    </p:extLst>
  </p:cSld>
  <p:clrMapOvr>
    <a:masterClrMapping/>
  </p:clrMapOvr>
  <p:transition>
    <p:wheel/>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0B9208-A623-4E3A-B8E3-BBC2DAC9E0C7}" type="datetimeFigureOut">
              <a:rPr lang="en-US" smtClean="0">
                <a:solidFill>
                  <a:prstClr val="black">
                    <a:tint val="75000"/>
                  </a:prstClr>
                </a:solidFill>
              </a:rPr>
              <a:pPr/>
              <a:t>4/4/2021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F133DE8-320B-4AE1-85CD-2B9B2B2D1F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099311"/>
      </p:ext>
    </p:extLst>
  </p:cSld>
  <p:clrMapOvr>
    <a:masterClrMapping/>
  </p:clrMapOvr>
  <p:transition>
    <p:wheel/>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0B9208-A623-4E3A-B8E3-BBC2DAC9E0C7}" type="datetimeFigureOut">
              <a:rPr lang="en-US" smtClean="0">
                <a:solidFill>
                  <a:prstClr val="black">
                    <a:tint val="75000"/>
                  </a:prstClr>
                </a:solidFill>
              </a:rPr>
              <a:pPr/>
              <a:t>4/4/2021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F133DE8-320B-4AE1-85CD-2B9B2B2D1F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8922153"/>
      </p:ext>
    </p:extLst>
  </p:cSld>
  <p:clrMapOvr>
    <a:masterClrMapping/>
  </p:clrMapOvr>
  <p:transition>
    <p:whee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a:t>انقر لتحرير نمط العنوان الرئيسي</a:t>
            </a:r>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lvl1pPr>
              <a:defRPr/>
            </a:lvl1pPr>
          </a:lstStyle>
          <a:p>
            <a:endParaRPr lang="ar-SA"/>
          </a:p>
        </p:txBody>
      </p:sp>
      <p:sp>
        <p:nvSpPr>
          <p:cNvPr id="5" name="عنصر نائب لرقم الشريحة 4"/>
          <p:cNvSpPr>
            <a:spLocks noGrp="1"/>
          </p:cNvSpPr>
          <p:nvPr>
            <p:ph type="sldNum" sz="quarter" idx="11"/>
          </p:nvPr>
        </p:nvSpPr>
        <p:spPr/>
        <p:txBody>
          <a:bodyPr/>
          <a:lstStyle>
            <a:lvl1pPr>
              <a:defRPr/>
            </a:lvl1pPr>
          </a:lstStyle>
          <a:p>
            <a:fld id="{8BA8B1B1-CA21-44EB-A925-628486CACA8E}" type="slidenum">
              <a:rPr lang="en-US"/>
              <a:pPr/>
              <a:t>‹#›</a:t>
            </a:fld>
            <a:endParaRPr lang="en-US"/>
          </a:p>
        </p:txBody>
      </p:sp>
      <p:sp>
        <p:nvSpPr>
          <p:cNvPr id="6" name="عنصر نائب للتذييل 5"/>
          <p:cNvSpPr>
            <a:spLocks noGrp="1"/>
          </p:cNvSpPr>
          <p:nvPr>
            <p:ph type="ftr" sz="quarter" idx="12"/>
          </p:nvPr>
        </p:nvSpPr>
        <p:spPr/>
        <p:txBody>
          <a:bodyPr/>
          <a:lstStyle>
            <a:lvl1pPr>
              <a:defRPr/>
            </a:lvl1pPr>
          </a:lstStyle>
          <a:p>
            <a:endParaRPr lang="en-US"/>
          </a:p>
        </p:txBody>
      </p:sp>
    </p:spTree>
    <p:extLst>
      <p:ext uri="{BB962C8B-B14F-4D97-AF65-F5344CB8AC3E}">
        <p14:creationId xmlns:p14="http://schemas.microsoft.com/office/powerpoint/2010/main" val="3812603828"/>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sz="half" idx="1"/>
          </p:nvPr>
        </p:nvSpPr>
        <p:spPr>
          <a:xfrm>
            <a:off x="304800" y="1219200"/>
            <a:ext cx="41148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4572000" y="1219200"/>
            <a:ext cx="41148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p:cNvSpPr>
            <a:spLocks noGrp="1"/>
          </p:cNvSpPr>
          <p:nvPr>
            <p:ph type="dt" sz="half" idx="10"/>
          </p:nvPr>
        </p:nvSpPr>
        <p:spPr/>
        <p:txBody>
          <a:bodyPr/>
          <a:lstStyle>
            <a:lvl1pPr>
              <a:defRPr/>
            </a:lvl1pPr>
          </a:lstStyle>
          <a:p>
            <a:endParaRPr lang="ar-SA"/>
          </a:p>
        </p:txBody>
      </p:sp>
      <p:sp>
        <p:nvSpPr>
          <p:cNvPr id="6" name="عنصر نائب لرقم الشريحة 5"/>
          <p:cNvSpPr>
            <a:spLocks noGrp="1"/>
          </p:cNvSpPr>
          <p:nvPr>
            <p:ph type="sldNum" sz="quarter" idx="11"/>
          </p:nvPr>
        </p:nvSpPr>
        <p:spPr/>
        <p:txBody>
          <a:bodyPr/>
          <a:lstStyle>
            <a:lvl1pPr>
              <a:defRPr/>
            </a:lvl1pPr>
          </a:lstStyle>
          <a:p>
            <a:fld id="{CAB76157-81BF-486D-B7AE-097B4B664513}" type="slidenum">
              <a:rPr lang="en-US"/>
              <a:pPr/>
              <a:t>‹#›</a:t>
            </a:fld>
            <a:endParaRPr lang="en-US"/>
          </a:p>
        </p:txBody>
      </p:sp>
      <p:sp>
        <p:nvSpPr>
          <p:cNvPr id="7" name="عنصر نائب للتذييل 6"/>
          <p:cNvSpPr>
            <a:spLocks noGrp="1"/>
          </p:cNvSpPr>
          <p:nvPr>
            <p:ph type="ftr" sz="quarter" idx="12"/>
          </p:nvPr>
        </p:nvSpPr>
        <p:spPr/>
        <p:txBody>
          <a:bodyPr/>
          <a:lstStyle>
            <a:lvl1pPr>
              <a:defRPr/>
            </a:lvl1pPr>
          </a:lstStyle>
          <a:p>
            <a:endParaRPr lang="en-US"/>
          </a:p>
        </p:txBody>
      </p:sp>
    </p:spTree>
    <p:extLst>
      <p:ext uri="{BB962C8B-B14F-4D97-AF65-F5344CB8AC3E}">
        <p14:creationId xmlns:p14="http://schemas.microsoft.com/office/powerpoint/2010/main" val="397517463"/>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143000"/>
          </a:xfrm>
        </p:spPr>
        <p:txBody>
          <a:bodyPr/>
          <a:lstStyle>
            <a:lvl1pPr>
              <a:defRPr/>
            </a:lvl1pPr>
          </a:lstStyle>
          <a:p>
            <a:r>
              <a:rPr lang="ar-SA"/>
              <a:t>انقر لتحرير نمط العنوان الرئيسي</a:t>
            </a:r>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p:cNvSpPr>
            <a:spLocks noGrp="1"/>
          </p:cNvSpPr>
          <p:nvPr>
            <p:ph type="dt" sz="half" idx="10"/>
          </p:nvPr>
        </p:nvSpPr>
        <p:spPr/>
        <p:txBody>
          <a:bodyPr/>
          <a:lstStyle>
            <a:lvl1pPr>
              <a:defRPr/>
            </a:lvl1pPr>
          </a:lstStyle>
          <a:p>
            <a:endParaRPr lang="ar-SA"/>
          </a:p>
        </p:txBody>
      </p:sp>
      <p:sp>
        <p:nvSpPr>
          <p:cNvPr id="8" name="عنصر نائب لرقم الشريحة 7"/>
          <p:cNvSpPr>
            <a:spLocks noGrp="1"/>
          </p:cNvSpPr>
          <p:nvPr>
            <p:ph type="sldNum" sz="quarter" idx="11"/>
          </p:nvPr>
        </p:nvSpPr>
        <p:spPr/>
        <p:txBody>
          <a:bodyPr/>
          <a:lstStyle>
            <a:lvl1pPr>
              <a:defRPr/>
            </a:lvl1pPr>
          </a:lstStyle>
          <a:p>
            <a:fld id="{4AD73E81-4B5F-4F3D-883B-EF440C337674}" type="slidenum">
              <a:rPr lang="en-US"/>
              <a:pPr/>
              <a:t>‹#›</a:t>
            </a:fld>
            <a:endParaRPr lang="en-US"/>
          </a:p>
        </p:txBody>
      </p:sp>
      <p:sp>
        <p:nvSpPr>
          <p:cNvPr id="9" name="عنصر نائب للتذييل 8"/>
          <p:cNvSpPr>
            <a:spLocks noGrp="1"/>
          </p:cNvSpPr>
          <p:nvPr>
            <p:ph type="ftr" sz="quarter" idx="12"/>
          </p:nvPr>
        </p:nvSpPr>
        <p:spPr/>
        <p:txBody>
          <a:bodyPr/>
          <a:lstStyle>
            <a:lvl1pPr>
              <a:defRPr/>
            </a:lvl1pPr>
          </a:lstStyle>
          <a:p>
            <a:endParaRPr lang="en-US"/>
          </a:p>
        </p:txBody>
      </p:sp>
    </p:spTree>
    <p:extLst>
      <p:ext uri="{BB962C8B-B14F-4D97-AF65-F5344CB8AC3E}">
        <p14:creationId xmlns:p14="http://schemas.microsoft.com/office/powerpoint/2010/main" val="1560132959"/>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تاريخ 2"/>
          <p:cNvSpPr>
            <a:spLocks noGrp="1"/>
          </p:cNvSpPr>
          <p:nvPr>
            <p:ph type="dt" sz="half" idx="10"/>
          </p:nvPr>
        </p:nvSpPr>
        <p:spPr/>
        <p:txBody>
          <a:bodyPr/>
          <a:lstStyle>
            <a:lvl1pPr>
              <a:defRPr/>
            </a:lvl1pPr>
          </a:lstStyle>
          <a:p>
            <a:endParaRPr lang="ar-SA"/>
          </a:p>
        </p:txBody>
      </p:sp>
      <p:sp>
        <p:nvSpPr>
          <p:cNvPr id="4" name="عنصر نائب لرقم الشريحة 3"/>
          <p:cNvSpPr>
            <a:spLocks noGrp="1"/>
          </p:cNvSpPr>
          <p:nvPr>
            <p:ph type="sldNum" sz="quarter" idx="11"/>
          </p:nvPr>
        </p:nvSpPr>
        <p:spPr/>
        <p:txBody>
          <a:bodyPr/>
          <a:lstStyle>
            <a:lvl1pPr>
              <a:defRPr/>
            </a:lvl1pPr>
          </a:lstStyle>
          <a:p>
            <a:fld id="{9BC9944A-60EB-4FAB-9AAE-57FC7A7E68AE}" type="slidenum">
              <a:rPr lang="en-US"/>
              <a:pPr/>
              <a:t>‹#›</a:t>
            </a:fld>
            <a:endParaRPr lang="en-US"/>
          </a:p>
        </p:txBody>
      </p:sp>
      <p:sp>
        <p:nvSpPr>
          <p:cNvPr id="5" name="عنصر نائب للتذييل 4"/>
          <p:cNvSpPr>
            <a:spLocks noGrp="1"/>
          </p:cNvSpPr>
          <p:nvPr>
            <p:ph type="ftr" sz="quarter" idx="12"/>
          </p:nvPr>
        </p:nvSpPr>
        <p:spPr/>
        <p:txBody>
          <a:bodyPr/>
          <a:lstStyle>
            <a:lvl1pPr>
              <a:defRPr/>
            </a:lvl1pPr>
          </a:lstStyle>
          <a:p>
            <a:endParaRPr lang="en-US"/>
          </a:p>
        </p:txBody>
      </p:sp>
    </p:spTree>
    <p:extLst>
      <p:ext uri="{BB962C8B-B14F-4D97-AF65-F5344CB8AC3E}">
        <p14:creationId xmlns:p14="http://schemas.microsoft.com/office/powerpoint/2010/main" val="325216429"/>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lvl1pPr>
              <a:defRPr/>
            </a:lvl1pPr>
          </a:lstStyle>
          <a:p>
            <a:endParaRPr lang="ar-SA"/>
          </a:p>
        </p:txBody>
      </p:sp>
      <p:sp>
        <p:nvSpPr>
          <p:cNvPr id="3" name="عنصر نائب لرقم الشريحة 2"/>
          <p:cNvSpPr>
            <a:spLocks noGrp="1"/>
          </p:cNvSpPr>
          <p:nvPr>
            <p:ph type="sldNum" sz="quarter" idx="11"/>
          </p:nvPr>
        </p:nvSpPr>
        <p:spPr/>
        <p:txBody>
          <a:bodyPr/>
          <a:lstStyle>
            <a:lvl1pPr>
              <a:defRPr/>
            </a:lvl1pPr>
          </a:lstStyle>
          <a:p>
            <a:fld id="{2CEEF151-BA3E-4A72-9BC4-541225ED8BD2}" type="slidenum">
              <a:rPr lang="en-US"/>
              <a:pPr/>
              <a:t>‹#›</a:t>
            </a:fld>
            <a:endParaRPr lang="en-US"/>
          </a:p>
        </p:txBody>
      </p:sp>
      <p:sp>
        <p:nvSpPr>
          <p:cNvPr id="4" name="عنصر نائب للتذييل 3"/>
          <p:cNvSpPr>
            <a:spLocks noGrp="1"/>
          </p:cNvSpPr>
          <p:nvPr>
            <p:ph type="ftr" sz="quarter" idx="12"/>
          </p:nvPr>
        </p:nvSpPr>
        <p:spPr/>
        <p:txBody>
          <a:bodyPr/>
          <a:lstStyle>
            <a:lvl1pPr>
              <a:defRPr/>
            </a:lvl1pPr>
          </a:lstStyle>
          <a:p>
            <a:endParaRPr lang="en-US"/>
          </a:p>
        </p:txBody>
      </p:sp>
    </p:spTree>
    <p:extLst>
      <p:ext uri="{BB962C8B-B14F-4D97-AF65-F5344CB8AC3E}">
        <p14:creationId xmlns:p14="http://schemas.microsoft.com/office/powerpoint/2010/main" val="723511175"/>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a:t>انقر لتحرير نمط العنوان الرئيسي</a:t>
            </a:r>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lvl1pPr>
              <a:defRPr/>
            </a:lvl1pPr>
          </a:lstStyle>
          <a:p>
            <a:endParaRPr lang="ar-SA"/>
          </a:p>
        </p:txBody>
      </p:sp>
      <p:sp>
        <p:nvSpPr>
          <p:cNvPr id="6" name="عنصر نائب لرقم الشريحة 5"/>
          <p:cNvSpPr>
            <a:spLocks noGrp="1"/>
          </p:cNvSpPr>
          <p:nvPr>
            <p:ph type="sldNum" sz="quarter" idx="11"/>
          </p:nvPr>
        </p:nvSpPr>
        <p:spPr/>
        <p:txBody>
          <a:bodyPr/>
          <a:lstStyle>
            <a:lvl1pPr>
              <a:defRPr/>
            </a:lvl1pPr>
          </a:lstStyle>
          <a:p>
            <a:fld id="{CBE8EDAF-E5F5-46B4-A933-2E4E59602242}" type="slidenum">
              <a:rPr lang="en-US"/>
              <a:pPr/>
              <a:t>‹#›</a:t>
            </a:fld>
            <a:endParaRPr lang="en-US"/>
          </a:p>
        </p:txBody>
      </p:sp>
      <p:sp>
        <p:nvSpPr>
          <p:cNvPr id="7" name="عنصر نائب للتذييل 6"/>
          <p:cNvSpPr>
            <a:spLocks noGrp="1"/>
          </p:cNvSpPr>
          <p:nvPr>
            <p:ph type="ftr" sz="quarter" idx="12"/>
          </p:nvPr>
        </p:nvSpPr>
        <p:spPr/>
        <p:txBody>
          <a:bodyPr/>
          <a:lstStyle>
            <a:lvl1pPr>
              <a:defRPr/>
            </a:lvl1pPr>
          </a:lstStyle>
          <a:p>
            <a:endParaRPr lang="en-US"/>
          </a:p>
        </p:txBody>
      </p:sp>
    </p:spTree>
    <p:extLst>
      <p:ext uri="{BB962C8B-B14F-4D97-AF65-F5344CB8AC3E}">
        <p14:creationId xmlns:p14="http://schemas.microsoft.com/office/powerpoint/2010/main" val="39689790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a:t>انقر لتحرير نمط العنوان الرئيسي</a:t>
            </a:r>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a:t>انقر فوق الأيقونة لإضافة صورة</a:t>
            </a:r>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lvl1pPr>
              <a:defRPr/>
            </a:lvl1pPr>
          </a:lstStyle>
          <a:p>
            <a:endParaRPr lang="ar-SA"/>
          </a:p>
        </p:txBody>
      </p:sp>
      <p:sp>
        <p:nvSpPr>
          <p:cNvPr id="6" name="عنصر نائب لرقم الشريحة 5"/>
          <p:cNvSpPr>
            <a:spLocks noGrp="1"/>
          </p:cNvSpPr>
          <p:nvPr>
            <p:ph type="sldNum" sz="quarter" idx="11"/>
          </p:nvPr>
        </p:nvSpPr>
        <p:spPr/>
        <p:txBody>
          <a:bodyPr/>
          <a:lstStyle>
            <a:lvl1pPr>
              <a:defRPr/>
            </a:lvl1pPr>
          </a:lstStyle>
          <a:p>
            <a:fld id="{2F5233EB-C9ED-4E63-9F9E-9B51508F3B7C}" type="slidenum">
              <a:rPr lang="en-US"/>
              <a:pPr/>
              <a:t>‹#›</a:t>
            </a:fld>
            <a:endParaRPr lang="en-US"/>
          </a:p>
        </p:txBody>
      </p:sp>
      <p:sp>
        <p:nvSpPr>
          <p:cNvPr id="7" name="عنصر نائب للتذييل 6"/>
          <p:cNvSpPr>
            <a:spLocks noGrp="1"/>
          </p:cNvSpPr>
          <p:nvPr>
            <p:ph type="ftr" sz="quarter" idx="12"/>
          </p:nvPr>
        </p:nvSpPr>
        <p:spPr/>
        <p:txBody>
          <a:bodyPr/>
          <a:lstStyle>
            <a:lvl1pPr>
              <a:defRPr/>
            </a:lvl1pPr>
          </a:lstStyle>
          <a:p>
            <a:endParaRPr lang="en-US"/>
          </a:p>
        </p:txBody>
      </p:sp>
    </p:spTree>
    <p:extLst>
      <p:ext uri="{BB962C8B-B14F-4D97-AF65-F5344CB8AC3E}">
        <p14:creationId xmlns:p14="http://schemas.microsoft.com/office/powerpoint/2010/main" val="551966543"/>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grpSp>
        <p:nvGrpSpPr>
          <p:cNvPr id="1189" name="Group 165"/>
          <p:cNvGrpSpPr>
            <a:grpSpLocks/>
          </p:cNvGrpSpPr>
          <p:nvPr/>
        </p:nvGrpSpPr>
        <p:grpSpPr bwMode="auto">
          <a:xfrm>
            <a:off x="0" y="0"/>
            <a:ext cx="9144000" cy="1943100"/>
            <a:chOff x="0" y="0"/>
            <a:chExt cx="5760" cy="1224"/>
          </a:xfrm>
        </p:grpSpPr>
        <p:pic>
          <p:nvPicPr>
            <p:cNvPr id="1173" name="Picture 149" descr="4_1"/>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0" y="0"/>
              <a:ext cx="5760" cy="1224"/>
            </a:xfrm>
            <a:prstGeom prst="rect">
              <a:avLst/>
            </a:prstGeom>
            <a:noFill/>
            <a:extLst>
              <a:ext uri="{909E8E84-426E-40DD-AFC4-6F175D3DCCD1}">
                <a14:hiddenFill xmlns:a14="http://schemas.microsoft.com/office/drawing/2010/main">
                  <a:solidFill>
                    <a:srgbClr val="FFFFFF"/>
                  </a:solidFill>
                </a14:hiddenFill>
              </a:ext>
            </a:extLst>
          </p:spPr>
        </p:pic>
        <p:pic>
          <p:nvPicPr>
            <p:cNvPr id="1177" name="Picture 153" descr="6"/>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5094" y="0"/>
              <a:ext cx="666" cy="846"/>
            </a:xfrm>
            <a:prstGeom prst="rect">
              <a:avLst/>
            </a:prstGeom>
            <a:noFill/>
            <a:extLst>
              <a:ext uri="{909E8E84-426E-40DD-AFC4-6F175D3DCCD1}">
                <a14:hiddenFill xmlns:a14="http://schemas.microsoft.com/office/drawing/2010/main">
                  <a:solidFill>
                    <a:srgbClr val="FFFFFF"/>
                  </a:solidFill>
                </a14:hiddenFill>
              </a:ext>
            </a:extLst>
          </p:spPr>
        </p:pic>
        <p:pic>
          <p:nvPicPr>
            <p:cNvPr id="1182" name="Picture 158" descr="123"/>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rot="930090">
              <a:off x="48" y="96"/>
              <a:ext cx="543" cy="524"/>
            </a:xfrm>
            <a:prstGeom prst="rect">
              <a:avLst/>
            </a:prstGeom>
            <a:noFill/>
            <a:extLst>
              <a:ext uri="{909E8E84-426E-40DD-AFC4-6F175D3DCCD1}">
                <a14:hiddenFill xmlns:a14="http://schemas.microsoft.com/office/drawing/2010/main">
                  <a:solidFill>
                    <a:srgbClr val="FFFFFF"/>
                  </a:solidFill>
                </a14:hiddenFill>
              </a:ext>
            </a:extLst>
          </p:spPr>
        </p:pic>
      </p:grpSp>
      <p:sp>
        <p:nvSpPr>
          <p:cNvPr id="1188" name="Rectangle 164"/>
          <p:cNvSpPr>
            <a:spLocks noChangeArrowheads="1"/>
          </p:cNvSpPr>
          <p:nvPr/>
        </p:nvSpPr>
        <p:spPr bwMode="gray">
          <a:xfrm>
            <a:off x="0" y="6553200"/>
            <a:ext cx="9144000" cy="304800"/>
          </a:xfrm>
          <a:prstGeom prst="rect">
            <a:avLst/>
          </a:prstGeom>
          <a:gradFill rotWithShape="1">
            <a:gsLst>
              <a:gs pos="0">
                <a:schemeClr val="hlink"/>
              </a:gs>
              <a:gs pos="100000">
                <a:schemeClr val="hlink">
                  <a:gamma/>
                  <a:shade val="69804"/>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pic>
        <p:nvPicPr>
          <p:cNvPr id="1187" name="Picture 163" descr="artplus_nature_naturalcity38_g"/>
          <p:cNvPicPr>
            <a:picLocks noChangeAspect="1" noChangeArrowheads="1"/>
          </p:cNvPicPr>
          <p:nvPr/>
        </p:nvPicPr>
        <p:blipFill>
          <a:blip r:embed="rId18" cstate="print">
            <a:lum bright="12000" contrast="12000"/>
            <a:extLst>
              <a:ext uri="{28A0092B-C50C-407E-A947-70E740481C1C}">
                <a14:useLocalDpi xmlns:a14="http://schemas.microsoft.com/office/drawing/2010/main" val="0"/>
              </a:ext>
            </a:extLst>
          </a:blip>
          <a:srcRect r="31580"/>
          <a:stretch>
            <a:fillRect/>
          </a:stretch>
        </p:blipFill>
        <p:spPr bwMode="auto">
          <a:xfrm>
            <a:off x="7543800" y="5322888"/>
            <a:ext cx="1600200" cy="1535112"/>
          </a:xfrm>
          <a:prstGeom prst="rect">
            <a:avLst/>
          </a:prstGeom>
          <a:noFill/>
          <a:extLst>
            <a:ext uri="{909E8E84-426E-40DD-AFC4-6F175D3DCCD1}">
              <a14:hiddenFill xmlns:a14="http://schemas.microsoft.com/office/drawing/2010/main">
                <a:solidFill>
                  <a:srgbClr val="FFFFFF"/>
                </a:solidFill>
              </a14:hiddenFill>
            </a:ext>
          </a:extLst>
        </p:spPr>
      </p:pic>
      <p:sp>
        <p:nvSpPr>
          <p:cNvPr id="1028" name="Rectangle 4"/>
          <p:cNvSpPr>
            <a:spLocks noGrp="1" noChangeArrowheads="1"/>
          </p:cNvSpPr>
          <p:nvPr>
            <p:ph type="dt" sz="half" idx="2"/>
          </p:nvPr>
        </p:nvSpPr>
        <p:spPr bwMode="gray">
          <a:xfrm>
            <a:off x="4114800" y="6537325"/>
            <a:ext cx="2133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b="1">
                <a:solidFill>
                  <a:schemeClr val="bg1"/>
                </a:solidFill>
                <a:latin typeface="+mn-lt"/>
              </a:defRPr>
            </a:lvl1pPr>
          </a:lstStyle>
          <a:p>
            <a:endParaRPr lang="ar-SA"/>
          </a:p>
        </p:txBody>
      </p:sp>
      <p:sp>
        <p:nvSpPr>
          <p:cNvPr id="1027" name="Rectangle 3"/>
          <p:cNvSpPr>
            <a:spLocks noGrp="1" noChangeArrowheads="1"/>
          </p:cNvSpPr>
          <p:nvPr>
            <p:ph type="body" idx="1"/>
          </p:nvPr>
        </p:nvSpPr>
        <p:spPr bwMode="gray">
          <a:xfrm>
            <a:off x="304800" y="1219200"/>
            <a:ext cx="8382000"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1030" name="Rectangle 6"/>
          <p:cNvSpPr>
            <a:spLocks noGrp="1" noChangeArrowheads="1"/>
          </p:cNvSpPr>
          <p:nvPr>
            <p:ph type="sldNum" sz="quarter" idx="4"/>
          </p:nvPr>
        </p:nvSpPr>
        <p:spPr bwMode="gray">
          <a:xfrm>
            <a:off x="304800" y="6537325"/>
            <a:ext cx="5334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000">
                <a:solidFill>
                  <a:schemeClr val="bg1"/>
                </a:solidFill>
                <a:latin typeface="+mn-lt"/>
              </a:defRPr>
            </a:lvl1pPr>
          </a:lstStyle>
          <a:p>
            <a:fld id="{6C2D0334-6E2C-40A5-9CB9-0EF0C3600A32}" type="slidenum">
              <a:rPr lang="en-US"/>
              <a:pPr/>
              <a:t>‹#›</a:t>
            </a:fld>
            <a:endParaRPr lang="en-US"/>
          </a:p>
        </p:txBody>
      </p:sp>
      <p:sp>
        <p:nvSpPr>
          <p:cNvPr id="1159" name="Line 135"/>
          <p:cNvSpPr>
            <a:spLocks noChangeShapeType="1"/>
          </p:cNvSpPr>
          <p:nvPr/>
        </p:nvSpPr>
        <p:spPr bwMode="white">
          <a:xfrm>
            <a:off x="9525" y="5967413"/>
            <a:ext cx="641350"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a:p>
        </p:txBody>
      </p:sp>
      <p:sp>
        <p:nvSpPr>
          <p:cNvPr id="1026" name="Rectangle 2"/>
          <p:cNvSpPr>
            <a:spLocks noGrp="1" noChangeArrowheads="1"/>
          </p:cNvSpPr>
          <p:nvPr>
            <p:ph type="title"/>
          </p:nvPr>
        </p:nvSpPr>
        <p:spPr bwMode="gray">
          <a:xfrm>
            <a:off x="838200" y="350838"/>
            <a:ext cx="7239000" cy="563562"/>
          </a:xfrm>
          <a:prstGeom prst="rect">
            <a:avLst/>
          </a:prstGeom>
          <a:noFill/>
          <a:ln>
            <a:noFill/>
          </a:ln>
          <a:effectLst>
            <a:outerShdw dist="28398" dir="1593903" algn="ctr" rotWithShape="0">
              <a:schemeClr val="bg1">
                <a:alpha val="50000"/>
              </a:schemeClr>
            </a:outer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ar-SA"/>
              <a:t>انقر لتحرير نمط العنوان الرئيسي</a:t>
            </a:r>
            <a:endParaRPr lang="en-US"/>
          </a:p>
        </p:txBody>
      </p:sp>
      <p:sp>
        <p:nvSpPr>
          <p:cNvPr id="1183" name="Rectangle 159"/>
          <p:cNvSpPr>
            <a:spLocks noGrp="1" noChangeArrowheads="1"/>
          </p:cNvSpPr>
          <p:nvPr>
            <p:ph type="ftr" sz="quarter" idx="3"/>
          </p:nvPr>
        </p:nvSpPr>
        <p:spPr bwMode="gray">
          <a:xfrm>
            <a:off x="914400" y="6537325"/>
            <a:ext cx="2895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chemeClr val="bg1"/>
                </a:solidFill>
              </a:defRPr>
            </a:lvl1pPr>
          </a:lstStyle>
          <a:p>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189"/>
                                        </p:tgtEl>
                                        <p:attrNameLst>
                                          <p:attrName>style.visibility</p:attrName>
                                        </p:attrNameLst>
                                      </p:cBhvr>
                                      <p:to>
                                        <p:strVal val="visible"/>
                                      </p:to>
                                    </p:set>
                                    <p:animEffect transition="in" filter="fade">
                                      <p:cBhvr>
                                        <p:cTn id="7" dur="1000"/>
                                        <p:tgtEl>
                                          <p:spTgt spid="11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rtl="1" eaLnBrk="1" fontAlgn="base" hangingPunct="1">
        <a:spcBef>
          <a:spcPct val="0"/>
        </a:spcBef>
        <a:spcAft>
          <a:spcPct val="0"/>
        </a:spcAft>
        <a:defRPr sz="3200" b="1">
          <a:solidFill>
            <a:srgbClr val="000000"/>
          </a:solidFill>
          <a:latin typeface="+mj-lt"/>
          <a:ea typeface="+mj-ea"/>
          <a:cs typeface="+mj-cs"/>
        </a:defRPr>
      </a:lvl1pPr>
      <a:lvl2pPr algn="l" rtl="1" eaLnBrk="1" fontAlgn="base" hangingPunct="1">
        <a:spcBef>
          <a:spcPct val="0"/>
        </a:spcBef>
        <a:spcAft>
          <a:spcPct val="0"/>
        </a:spcAft>
        <a:defRPr sz="3200" b="1">
          <a:solidFill>
            <a:srgbClr val="000000"/>
          </a:solidFill>
          <a:latin typeface="Verdana" pitchFamily="34" charset="0"/>
        </a:defRPr>
      </a:lvl2pPr>
      <a:lvl3pPr algn="l" rtl="1" eaLnBrk="1" fontAlgn="base" hangingPunct="1">
        <a:spcBef>
          <a:spcPct val="0"/>
        </a:spcBef>
        <a:spcAft>
          <a:spcPct val="0"/>
        </a:spcAft>
        <a:defRPr sz="3200" b="1">
          <a:solidFill>
            <a:srgbClr val="000000"/>
          </a:solidFill>
          <a:latin typeface="Verdana" pitchFamily="34" charset="0"/>
        </a:defRPr>
      </a:lvl3pPr>
      <a:lvl4pPr algn="l" rtl="1" eaLnBrk="1" fontAlgn="base" hangingPunct="1">
        <a:spcBef>
          <a:spcPct val="0"/>
        </a:spcBef>
        <a:spcAft>
          <a:spcPct val="0"/>
        </a:spcAft>
        <a:defRPr sz="3200" b="1">
          <a:solidFill>
            <a:srgbClr val="000000"/>
          </a:solidFill>
          <a:latin typeface="Verdana" pitchFamily="34" charset="0"/>
        </a:defRPr>
      </a:lvl4pPr>
      <a:lvl5pPr algn="l" rtl="1" eaLnBrk="1" fontAlgn="base" hangingPunct="1">
        <a:spcBef>
          <a:spcPct val="0"/>
        </a:spcBef>
        <a:spcAft>
          <a:spcPct val="0"/>
        </a:spcAft>
        <a:defRPr sz="3200" b="1">
          <a:solidFill>
            <a:srgbClr val="000000"/>
          </a:solidFill>
          <a:latin typeface="Verdana" pitchFamily="34" charset="0"/>
        </a:defRPr>
      </a:lvl5pPr>
      <a:lvl6pPr marL="457200" algn="l" rtl="1" eaLnBrk="1" fontAlgn="base" hangingPunct="1">
        <a:spcBef>
          <a:spcPct val="0"/>
        </a:spcBef>
        <a:spcAft>
          <a:spcPct val="0"/>
        </a:spcAft>
        <a:defRPr sz="3200" b="1">
          <a:solidFill>
            <a:srgbClr val="000000"/>
          </a:solidFill>
          <a:latin typeface="Verdana" pitchFamily="34" charset="0"/>
        </a:defRPr>
      </a:lvl6pPr>
      <a:lvl7pPr marL="914400" algn="l" rtl="1" eaLnBrk="1" fontAlgn="base" hangingPunct="1">
        <a:spcBef>
          <a:spcPct val="0"/>
        </a:spcBef>
        <a:spcAft>
          <a:spcPct val="0"/>
        </a:spcAft>
        <a:defRPr sz="3200" b="1">
          <a:solidFill>
            <a:srgbClr val="000000"/>
          </a:solidFill>
          <a:latin typeface="Verdana" pitchFamily="34" charset="0"/>
        </a:defRPr>
      </a:lvl7pPr>
      <a:lvl8pPr marL="1371600" algn="l" rtl="1" eaLnBrk="1" fontAlgn="base" hangingPunct="1">
        <a:spcBef>
          <a:spcPct val="0"/>
        </a:spcBef>
        <a:spcAft>
          <a:spcPct val="0"/>
        </a:spcAft>
        <a:defRPr sz="3200" b="1">
          <a:solidFill>
            <a:srgbClr val="000000"/>
          </a:solidFill>
          <a:latin typeface="Verdana" pitchFamily="34" charset="0"/>
        </a:defRPr>
      </a:lvl8pPr>
      <a:lvl9pPr marL="1828800" algn="l" rtl="1" eaLnBrk="1" fontAlgn="base" hangingPunct="1">
        <a:spcBef>
          <a:spcPct val="0"/>
        </a:spcBef>
        <a:spcAft>
          <a:spcPct val="0"/>
        </a:spcAft>
        <a:defRPr sz="3200" b="1">
          <a:solidFill>
            <a:srgbClr val="000000"/>
          </a:solidFill>
          <a:latin typeface="Verdana" pitchFamily="34" charset="0"/>
        </a:defRPr>
      </a:lvl9pPr>
    </p:titleStyle>
    <p:bodyStyle>
      <a:lvl1pPr marL="342900" indent="-342900" algn="r" rtl="1" eaLnBrk="1" fontAlgn="base" hangingPunct="1">
        <a:spcBef>
          <a:spcPct val="20000"/>
        </a:spcBef>
        <a:spcAft>
          <a:spcPct val="0"/>
        </a:spcAft>
        <a:buClr>
          <a:schemeClr val="tx1"/>
        </a:buClr>
        <a:buFont typeface="Wingdings" pitchFamily="2" charset="2"/>
        <a:buChar char="v"/>
        <a:defRPr sz="2800" b="1">
          <a:solidFill>
            <a:schemeClr val="tx1"/>
          </a:solidFill>
          <a:latin typeface="+mn-lt"/>
          <a:ea typeface="+mn-ea"/>
          <a:cs typeface="+mn-cs"/>
        </a:defRPr>
      </a:lvl1pPr>
      <a:lvl2pPr marL="742950" indent="-285750" algn="r" rtl="1" eaLnBrk="1" fontAlgn="base" hangingPunct="1">
        <a:spcBef>
          <a:spcPct val="20000"/>
        </a:spcBef>
        <a:spcAft>
          <a:spcPct val="0"/>
        </a:spcAft>
        <a:buClr>
          <a:schemeClr val="tx2"/>
        </a:buClr>
        <a:buFont typeface="Wingdings" pitchFamily="2" charset="2"/>
        <a:buChar char="§"/>
        <a:defRPr sz="2800">
          <a:solidFill>
            <a:schemeClr val="tx1"/>
          </a:solidFill>
          <a:latin typeface="Arial" pitchFamily="34" charset="0"/>
        </a:defRPr>
      </a:lvl2pPr>
      <a:lvl3pPr marL="1143000" indent="-228600" algn="r" rtl="1" eaLnBrk="1" fontAlgn="base" hangingPunct="1">
        <a:spcBef>
          <a:spcPct val="20000"/>
        </a:spcBef>
        <a:spcAft>
          <a:spcPct val="0"/>
        </a:spcAft>
        <a:buClr>
          <a:schemeClr val="hlink"/>
        </a:buClr>
        <a:buChar char="•"/>
        <a:defRPr sz="2400">
          <a:solidFill>
            <a:schemeClr val="tx1"/>
          </a:solidFill>
          <a:latin typeface="Arial" pitchFamily="34" charset="0"/>
        </a:defRPr>
      </a:lvl3pPr>
      <a:lvl4pPr marL="1600200" indent="-228600" algn="r" rtl="1" eaLnBrk="1" fontAlgn="base" hangingPunct="1">
        <a:spcBef>
          <a:spcPct val="20000"/>
        </a:spcBef>
        <a:spcAft>
          <a:spcPct val="0"/>
        </a:spcAft>
        <a:buChar char="–"/>
        <a:defRPr sz="2000">
          <a:solidFill>
            <a:schemeClr val="tx1"/>
          </a:solidFill>
          <a:latin typeface="Arial" pitchFamily="34" charset="0"/>
        </a:defRPr>
      </a:lvl4pPr>
      <a:lvl5pPr marL="2057400" indent="-228600" algn="r" rtl="1" eaLnBrk="1" fontAlgn="base" hangingPunct="1">
        <a:spcBef>
          <a:spcPct val="20000"/>
        </a:spcBef>
        <a:spcAft>
          <a:spcPct val="0"/>
        </a:spcAft>
        <a:buChar char="»"/>
        <a:defRPr sz="2000">
          <a:solidFill>
            <a:schemeClr val="tx1"/>
          </a:solidFill>
          <a:latin typeface="Arial" pitchFamily="34" charset="0"/>
        </a:defRPr>
      </a:lvl5pPr>
      <a:lvl6pPr marL="2514600" indent="-228600" algn="r" rtl="1" eaLnBrk="1" fontAlgn="base" hangingPunct="1">
        <a:spcBef>
          <a:spcPct val="20000"/>
        </a:spcBef>
        <a:spcAft>
          <a:spcPct val="0"/>
        </a:spcAft>
        <a:buChar char="»"/>
        <a:defRPr sz="2000">
          <a:solidFill>
            <a:schemeClr val="tx1"/>
          </a:solidFill>
          <a:latin typeface="Arial" pitchFamily="34" charset="0"/>
        </a:defRPr>
      </a:lvl6pPr>
      <a:lvl7pPr marL="2971800" indent="-228600" algn="r" rtl="1" eaLnBrk="1" fontAlgn="base" hangingPunct="1">
        <a:spcBef>
          <a:spcPct val="20000"/>
        </a:spcBef>
        <a:spcAft>
          <a:spcPct val="0"/>
        </a:spcAft>
        <a:buChar char="»"/>
        <a:defRPr sz="2000">
          <a:solidFill>
            <a:schemeClr val="tx1"/>
          </a:solidFill>
          <a:latin typeface="Arial" pitchFamily="34" charset="0"/>
        </a:defRPr>
      </a:lvl7pPr>
      <a:lvl8pPr marL="3429000" indent="-228600" algn="r" rtl="1" eaLnBrk="1" fontAlgn="base" hangingPunct="1">
        <a:spcBef>
          <a:spcPct val="20000"/>
        </a:spcBef>
        <a:spcAft>
          <a:spcPct val="0"/>
        </a:spcAft>
        <a:buChar char="»"/>
        <a:defRPr sz="2000">
          <a:solidFill>
            <a:schemeClr val="tx1"/>
          </a:solidFill>
          <a:latin typeface="Arial" pitchFamily="34" charset="0"/>
        </a:defRPr>
      </a:lvl8pPr>
      <a:lvl9pPr marL="3886200" indent="-228600" algn="r" rtl="1" eaLnBrk="1" fontAlgn="base" hangingPunct="1">
        <a:spcBef>
          <a:spcPct val="20000"/>
        </a:spcBef>
        <a:spcAft>
          <a:spcPct val="0"/>
        </a:spcAft>
        <a:buChar char="»"/>
        <a:defRPr sz="2000">
          <a:solidFill>
            <a:schemeClr val="tx1"/>
          </a:solidFill>
          <a:latin typeface="Arial" pitchFamily="34" charset="0"/>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3">
            <a:alpha val="3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4D0B9208-A623-4E3A-B8E3-BBC2DAC9E0C7}" type="datetimeFigureOut">
              <a:rPr lang="en-US" smtClean="0">
                <a:solidFill>
                  <a:prstClr val="black">
                    <a:tint val="75000"/>
                  </a:prstClr>
                </a:solidFill>
                <a:latin typeface="Calibri"/>
              </a:rPr>
              <a:pPr fontAlgn="auto">
                <a:spcBef>
                  <a:spcPts val="0"/>
                </a:spcBef>
                <a:spcAft>
                  <a:spcPts val="0"/>
                </a:spcAft>
              </a:pPr>
              <a:t>4/4/2021</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1F133DE8-320B-4AE1-85CD-2B9B2B2D1FBE}"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509367475"/>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ransition>
    <p:wheel/>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6.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6" name="Rectangle 4"/>
          <p:cNvSpPr>
            <a:spLocks noGrp="1" noChangeArrowheads="1"/>
          </p:cNvSpPr>
          <p:nvPr>
            <p:ph type="ctrTitle"/>
          </p:nvPr>
        </p:nvSpPr>
        <p:spPr>
          <a:xfrm>
            <a:off x="1295400" y="2438400"/>
            <a:ext cx="6705600" cy="990600"/>
          </a:xfrm>
        </p:spPr>
        <p:txBody>
          <a:bodyPr/>
          <a:lstStyle/>
          <a:p>
            <a:pPr>
              <a:tabLst>
                <a:tab pos="2743200" algn="l"/>
              </a:tabLst>
            </a:pPr>
            <a:r>
              <a:rPr lang="en-US" sz="2500" b="0" dirty="0">
                <a:solidFill>
                  <a:schemeClr val="tx2"/>
                </a:solidFill>
              </a:rPr>
              <a:t>373 BOT</a:t>
            </a:r>
            <a:br>
              <a:rPr lang="en-US" sz="2500" b="0" dirty="0">
                <a:solidFill>
                  <a:schemeClr val="tx2"/>
                </a:solidFill>
              </a:rPr>
            </a:br>
            <a:r>
              <a:rPr lang="en-US" sz="5400" dirty="0"/>
              <a:t>Lab 3</a:t>
            </a:r>
          </a:p>
        </p:txBody>
      </p:sp>
      <p:sp>
        <p:nvSpPr>
          <p:cNvPr id="100357" name="Rectangle 5"/>
          <p:cNvSpPr>
            <a:spLocks noGrp="1" noChangeArrowheads="1"/>
          </p:cNvSpPr>
          <p:nvPr>
            <p:ph type="subTitle" idx="1"/>
          </p:nvPr>
        </p:nvSpPr>
        <p:spPr>
          <a:xfrm>
            <a:off x="1905000" y="3733800"/>
            <a:ext cx="5715000" cy="304800"/>
          </a:xfrm>
        </p:spPr>
        <p:txBody>
          <a:bodyPr/>
          <a:lstStyle/>
          <a:p>
            <a:pPr>
              <a:lnSpc>
                <a:spcPct val="80000"/>
              </a:lnSpc>
            </a:pPr>
            <a:endParaRPr lang="en-US" dirty="0"/>
          </a:p>
        </p:txBody>
      </p:sp>
      <p:pic>
        <p:nvPicPr>
          <p:cNvPr id="1026" name="Picture 2">
            <a:extLst>
              <a:ext uri="{FF2B5EF4-FFF2-40B4-BE49-F238E27FC236}">
                <a16:creationId xmlns:a16="http://schemas.microsoft.com/office/drawing/2014/main" id="{A2E8604E-75AE-4902-BD61-FFD935DD937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91880" y="5710074"/>
            <a:ext cx="2987824" cy="11479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nodePh="1">
                                  <p:stCondLst>
                                    <p:cond delay="0"/>
                                  </p:stCondLst>
                                  <p:endCondLst>
                                    <p:cond evt="begin" delay="0">
                                      <p:tn val="5"/>
                                    </p:cond>
                                  </p:endCondLst>
                                  <p:childTnLst>
                                    <p:set>
                                      <p:cBhvr>
                                        <p:cTn id="6" dur="1" fill="hold">
                                          <p:stCondLst>
                                            <p:cond delay="0"/>
                                          </p:stCondLst>
                                        </p:cTn>
                                        <p:tgtEl>
                                          <p:spTgt spid="100357">
                                            <p:txEl>
                                              <p:pRg st="0" end="0"/>
                                            </p:txEl>
                                          </p:spTgt>
                                        </p:tgtEl>
                                        <p:attrNameLst>
                                          <p:attrName>style.visibility</p:attrName>
                                        </p:attrNameLst>
                                      </p:cBhvr>
                                      <p:to>
                                        <p:strVal val="visible"/>
                                      </p:to>
                                    </p:set>
                                    <p:animEffect transition="in" filter="wipe(left)">
                                      <p:cBhvr>
                                        <p:cTn id="7" dur="1000"/>
                                        <p:tgtEl>
                                          <p:spTgt spid="10035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7"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p:txBody>
          <a:bodyPr/>
          <a:lstStyle/>
          <a:p>
            <a:pPr algn="ctr"/>
            <a:r>
              <a:rPr lang="ar-SA" sz="4000" dirty="0"/>
              <a:t>البذرة</a:t>
            </a:r>
            <a:endParaRPr lang="en-US" sz="4000" dirty="0"/>
          </a:p>
        </p:txBody>
      </p:sp>
      <p:sp>
        <p:nvSpPr>
          <p:cNvPr id="193539" name="Rectangle 3"/>
          <p:cNvSpPr>
            <a:spLocks noGrp="1" noChangeArrowheads="1"/>
          </p:cNvSpPr>
          <p:nvPr>
            <p:ph type="body" idx="1"/>
          </p:nvPr>
        </p:nvSpPr>
        <p:spPr>
          <a:xfrm>
            <a:off x="323528" y="908720"/>
            <a:ext cx="6984776" cy="4248472"/>
          </a:xfrm>
        </p:spPr>
        <p:txBody>
          <a:bodyPr/>
          <a:lstStyle/>
          <a:p>
            <a:pPr algn="just"/>
            <a:r>
              <a:rPr lang="ar-SA" dirty="0">
                <a:solidFill>
                  <a:schemeClr val="tx1"/>
                </a:solidFill>
              </a:rPr>
              <a:t>البذرة هي بويضة مخصبة تكونت من مبيض زهرة نبات، وهي أساس التكاثر في النباتات الراقية وتبدأ منها حياة جيل جديد. ويمكن تعريف البذرة على أنها نبات جنيني صغير في حالة السكون.</a:t>
            </a:r>
          </a:p>
          <a:p>
            <a:pPr algn="just"/>
            <a:r>
              <a:rPr lang="ar-SA" dirty="0"/>
              <a:t> وتتكون البذرة </a:t>
            </a:r>
            <a:r>
              <a:rPr lang="ar-SA" dirty="0">
                <a:solidFill>
                  <a:srgbClr val="FF0000"/>
                </a:solidFill>
              </a:rPr>
              <a:t>من الجنين </a:t>
            </a:r>
            <a:r>
              <a:rPr lang="ar-SA" dirty="0"/>
              <a:t>الذي يحاط بغلاف يسمى القصرة، ومن </a:t>
            </a:r>
            <a:r>
              <a:rPr lang="ar-SA" dirty="0">
                <a:solidFill>
                  <a:srgbClr val="FF0000"/>
                </a:solidFill>
              </a:rPr>
              <a:t>كمية من الغذاء المدخر </a:t>
            </a:r>
            <a:r>
              <a:rPr lang="ar-SA" dirty="0"/>
              <a:t>إما أن يكون مختزن في بعض أجزاء الجنين، أو منفصلاً عنه في نسيج خاص يسمى </a:t>
            </a:r>
            <a:r>
              <a:rPr lang="ar-SA" dirty="0" err="1"/>
              <a:t>الإندوسبيرم</a:t>
            </a:r>
            <a:r>
              <a:rPr lang="ar-SA" dirty="0"/>
              <a:t>، وتوصف البذرة في الحالة الأولى </a:t>
            </a:r>
            <a:r>
              <a:rPr lang="ar-SA" dirty="0">
                <a:solidFill>
                  <a:srgbClr val="FFC000"/>
                </a:solidFill>
              </a:rPr>
              <a:t>بأنها لا </a:t>
            </a:r>
            <a:r>
              <a:rPr lang="ar-SA" dirty="0" err="1">
                <a:solidFill>
                  <a:srgbClr val="FFC000"/>
                </a:solidFill>
              </a:rPr>
              <a:t>إندوسبيرمية</a:t>
            </a:r>
            <a:r>
              <a:rPr lang="ar-SA" dirty="0"/>
              <a:t>، وفي الحالة الثانية </a:t>
            </a:r>
            <a:r>
              <a:rPr lang="ar-SA" dirty="0">
                <a:solidFill>
                  <a:schemeClr val="accent6">
                    <a:lumMod val="75000"/>
                  </a:schemeClr>
                </a:solidFill>
              </a:rPr>
              <a:t>بأنها </a:t>
            </a:r>
            <a:r>
              <a:rPr lang="ar-SA" dirty="0" err="1">
                <a:solidFill>
                  <a:schemeClr val="accent6">
                    <a:lumMod val="75000"/>
                  </a:schemeClr>
                </a:solidFill>
              </a:rPr>
              <a:t>إندوسبيرمية</a:t>
            </a:r>
            <a:r>
              <a:rPr lang="ar-SA" dirty="0"/>
              <a:t>، وفي </a:t>
            </a:r>
            <a:r>
              <a:rPr lang="ar-SA" dirty="0">
                <a:solidFill>
                  <a:srgbClr val="FFC000"/>
                </a:solidFill>
              </a:rPr>
              <a:t>البذرة </a:t>
            </a:r>
            <a:r>
              <a:rPr lang="ar-SA" dirty="0" err="1">
                <a:solidFill>
                  <a:srgbClr val="FFC000"/>
                </a:solidFill>
              </a:rPr>
              <a:t>اللاإندوسبيرمية</a:t>
            </a:r>
            <a:r>
              <a:rPr lang="ar-SA" dirty="0">
                <a:solidFill>
                  <a:srgbClr val="FFC000"/>
                </a:solidFill>
              </a:rPr>
              <a:t> يتم اختزان المواد الغذائية غالباً في </a:t>
            </a:r>
            <a:r>
              <a:rPr lang="ar-SA" dirty="0" err="1">
                <a:solidFill>
                  <a:srgbClr val="FFC000"/>
                </a:solidFill>
              </a:rPr>
              <a:t>الفلقات</a:t>
            </a:r>
            <a:r>
              <a:rPr lang="ar-SA" dirty="0">
                <a:solidFill>
                  <a:srgbClr val="FFC000"/>
                </a:solidFill>
              </a:rPr>
              <a:t> التي تبدو ممتلئة ضخمة متشحمة.</a:t>
            </a:r>
            <a:endParaRPr lang="en-US" dirty="0">
              <a:solidFill>
                <a:srgbClr val="FFC000"/>
              </a:solidFill>
            </a:endParaRPr>
          </a:p>
        </p:txBody>
      </p:sp>
      <p:pic>
        <p:nvPicPr>
          <p:cNvPr id="7" name="Picture 4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6296" y="476672"/>
            <a:ext cx="1800225" cy="578839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Freeform 2"/>
          <p:cNvSpPr>
            <a:spLocks/>
          </p:cNvSpPr>
          <p:nvPr/>
        </p:nvSpPr>
        <p:spPr bwMode="gray">
          <a:xfrm flipH="1">
            <a:off x="2103438" y="1371600"/>
            <a:ext cx="2341562" cy="1962150"/>
          </a:xfrm>
          <a:custGeom>
            <a:avLst/>
            <a:gdLst>
              <a:gd name="T0" fmla="*/ 303 w 1299"/>
              <a:gd name="T1" fmla="*/ 1008 h 1008"/>
              <a:gd name="T2" fmla="*/ 1299 w 1299"/>
              <a:gd name="T3" fmla="*/ 1008 h 1008"/>
              <a:gd name="T4" fmla="*/ 1296 w 1299"/>
              <a:gd name="T5" fmla="*/ 315 h 1008"/>
              <a:gd name="T6" fmla="*/ 942 w 1299"/>
              <a:gd name="T7" fmla="*/ 0 h 1008"/>
              <a:gd name="T8" fmla="*/ 3 w 1299"/>
              <a:gd name="T9" fmla="*/ 0 h 1008"/>
              <a:gd name="T10" fmla="*/ 0 w 1299"/>
              <a:gd name="T11" fmla="*/ 723 h 1008"/>
              <a:gd name="T12" fmla="*/ 303 w 1299"/>
              <a:gd name="T13" fmla="*/ 1008 h 1008"/>
            </a:gdLst>
            <a:ahLst/>
            <a:cxnLst>
              <a:cxn ang="0">
                <a:pos x="T0" y="T1"/>
              </a:cxn>
              <a:cxn ang="0">
                <a:pos x="T2" y="T3"/>
              </a:cxn>
              <a:cxn ang="0">
                <a:pos x="T4" y="T5"/>
              </a:cxn>
              <a:cxn ang="0">
                <a:pos x="T6" y="T7"/>
              </a:cxn>
              <a:cxn ang="0">
                <a:pos x="T8" y="T9"/>
              </a:cxn>
              <a:cxn ang="0">
                <a:pos x="T10" y="T11"/>
              </a:cxn>
              <a:cxn ang="0">
                <a:pos x="T12" y="T13"/>
              </a:cxn>
            </a:cxnLst>
            <a:rect l="0" t="0" r="r" b="b"/>
            <a:pathLst>
              <a:path w="1299" h="1008">
                <a:moveTo>
                  <a:pt x="303" y="1008"/>
                </a:moveTo>
                <a:cubicBezTo>
                  <a:pt x="801" y="1008"/>
                  <a:pt x="1299" y="1008"/>
                  <a:pt x="1299" y="1008"/>
                </a:cubicBezTo>
                <a:cubicBezTo>
                  <a:pt x="1299" y="1008"/>
                  <a:pt x="1297" y="661"/>
                  <a:pt x="1296" y="315"/>
                </a:cubicBezTo>
                <a:cubicBezTo>
                  <a:pt x="1290" y="150"/>
                  <a:pt x="1161" y="0"/>
                  <a:pt x="942" y="0"/>
                </a:cubicBezTo>
                <a:cubicBezTo>
                  <a:pt x="472" y="0"/>
                  <a:pt x="3" y="0"/>
                  <a:pt x="3" y="0"/>
                </a:cubicBezTo>
                <a:cubicBezTo>
                  <a:pt x="3" y="0"/>
                  <a:pt x="1" y="361"/>
                  <a:pt x="0" y="723"/>
                </a:cubicBezTo>
                <a:cubicBezTo>
                  <a:pt x="0" y="915"/>
                  <a:pt x="144" y="1002"/>
                  <a:pt x="303" y="100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a:p>
        </p:txBody>
      </p:sp>
      <p:sp>
        <p:nvSpPr>
          <p:cNvPr id="316419" name="Freeform 3"/>
          <p:cNvSpPr>
            <a:spLocks/>
          </p:cNvSpPr>
          <p:nvPr/>
        </p:nvSpPr>
        <p:spPr bwMode="ltGray">
          <a:xfrm>
            <a:off x="4564063" y="1371600"/>
            <a:ext cx="2341562" cy="1962150"/>
          </a:xfrm>
          <a:custGeom>
            <a:avLst/>
            <a:gdLst>
              <a:gd name="T0" fmla="*/ 303 w 1299"/>
              <a:gd name="T1" fmla="*/ 1008 h 1008"/>
              <a:gd name="T2" fmla="*/ 1299 w 1299"/>
              <a:gd name="T3" fmla="*/ 1008 h 1008"/>
              <a:gd name="T4" fmla="*/ 1296 w 1299"/>
              <a:gd name="T5" fmla="*/ 315 h 1008"/>
              <a:gd name="T6" fmla="*/ 942 w 1299"/>
              <a:gd name="T7" fmla="*/ 0 h 1008"/>
              <a:gd name="T8" fmla="*/ 3 w 1299"/>
              <a:gd name="T9" fmla="*/ 0 h 1008"/>
              <a:gd name="T10" fmla="*/ 0 w 1299"/>
              <a:gd name="T11" fmla="*/ 723 h 1008"/>
              <a:gd name="T12" fmla="*/ 303 w 1299"/>
              <a:gd name="T13" fmla="*/ 1008 h 1008"/>
            </a:gdLst>
            <a:ahLst/>
            <a:cxnLst>
              <a:cxn ang="0">
                <a:pos x="T0" y="T1"/>
              </a:cxn>
              <a:cxn ang="0">
                <a:pos x="T2" y="T3"/>
              </a:cxn>
              <a:cxn ang="0">
                <a:pos x="T4" y="T5"/>
              </a:cxn>
              <a:cxn ang="0">
                <a:pos x="T6" y="T7"/>
              </a:cxn>
              <a:cxn ang="0">
                <a:pos x="T8" y="T9"/>
              </a:cxn>
              <a:cxn ang="0">
                <a:pos x="T10" y="T11"/>
              </a:cxn>
              <a:cxn ang="0">
                <a:pos x="T12" y="T13"/>
              </a:cxn>
            </a:cxnLst>
            <a:rect l="0" t="0" r="r" b="b"/>
            <a:pathLst>
              <a:path w="1299" h="1008">
                <a:moveTo>
                  <a:pt x="303" y="1008"/>
                </a:moveTo>
                <a:cubicBezTo>
                  <a:pt x="801" y="1008"/>
                  <a:pt x="1299" y="1008"/>
                  <a:pt x="1299" y="1008"/>
                </a:cubicBezTo>
                <a:cubicBezTo>
                  <a:pt x="1299" y="1008"/>
                  <a:pt x="1297" y="661"/>
                  <a:pt x="1296" y="315"/>
                </a:cubicBezTo>
                <a:cubicBezTo>
                  <a:pt x="1290" y="150"/>
                  <a:pt x="1161" y="0"/>
                  <a:pt x="942" y="0"/>
                </a:cubicBezTo>
                <a:cubicBezTo>
                  <a:pt x="472" y="0"/>
                  <a:pt x="3" y="0"/>
                  <a:pt x="3" y="0"/>
                </a:cubicBezTo>
                <a:cubicBezTo>
                  <a:pt x="3" y="0"/>
                  <a:pt x="1" y="361"/>
                  <a:pt x="0" y="723"/>
                </a:cubicBezTo>
                <a:cubicBezTo>
                  <a:pt x="0" y="915"/>
                  <a:pt x="144" y="1002"/>
                  <a:pt x="303" y="1008"/>
                </a:cubicBezTo>
                <a:close/>
              </a:path>
            </a:pathLst>
          </a:cu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a:p>
        </p:txBody>
      </p:sp>
      <p:sp>
        <p:nvSpPr>
          <p:cNvPr id="316420" name="Freeform 4"/>
          <p:cNvSpPr>
            <a:spLocks/>
          </p:cNvSpPr>
          <p:nvPr/>
        </p:nvSpPr>
        <p:spPr bwMode="ltGray">
          <a:xfrm>
            <a:off x="2103438" y="3462338"/>
            <a:ext cx="2341562" cy="1962150"/>
          </a:xfrm>
          <a:custGeom>
            <a:avLst/>
            <a:gdLst>
              <a:gd name="T0" fmla="*/ 303 w 1299"/>
              <a:gd name="T1" fmla="*/ 1008 h 1008"/>
              <a:gd name="T2" fmla="*/ 1299 w 1299"/>
              <a:gd name="T3" fmla="*/ 1008 h 1008"/>
              <a:gd name="T4" fmla="*/ 1296 w 1299"/>
              <a:gd name="T5" fmla="*/ 315 h 1008"/>
              <a:gd name="T6" fmla="*/ 942 w 1299"/>
              <a:gd name="T7" fmla="*/ 0 h 1008"/>
              <a:gd name="T8" fmla="*/ 3 w 1299"/>
              <a:gd name="T9" fmla="*/ 0 h 1008"/>
              <a:gd name="T10" fmla="*/ 0 w 1299"/>
              <a:gd name="T11" fmla="*/ 723 h 1008"/>
              <a:gd name="T12" fmla="*/ 303 w 1299"/>
              <a:gd name="T13" fmla="*/ 1008 h 1008"/>
            </a:gdLst>
            <a:ahLst/>
            <a:cxnLst>
              <a:cxn ang="0">
                <a:pos x="T0" y="T1"/>
              </a:cxn>
              <a:cxn ang="0">
                <a:pos x="T2" y="T3"/>
              </a:cxn>
              <a:cxn ang="0">
                <a:pos x="T4" y="T5"/>
              </a:cxn>
              <a:cxn ang="0">
                <a:pos x="T6" y="T7"/>
              </a:cxn>
              <a:cxn ang="0">
                <a:pos x="T8" y="T9"/>
              </a:cxn>
              <a:cxn ang="0">
                <a:pos x="T10" y="T11"/>
              </a:cxn>
              <a:cxn ang="0">
                <a:pos x="T12" y="T13"/>
              </a:cxn>
            </a:cxnLst>
            <a:rect l="0" t="0" r="r" b="b"/>
            <a:pathLst>
              <a:path w="1299" h="1008">
                <a:moveTo>
                  <a:pt x="303" y="1008"/>
                </a:moveTo>
                <a:cubicBezTo>
                  <a:pt x="801" y="1008"/>
                  <a:pt x="1299" y="1008"/>
                  <a:pt x="1299" y="1008"/>
                </a:cubicBezTo>
                <a:cubicBezTo>
                  <a:pt x="1299" y="1008"/>
                  <a:pt x="1297" y="661"/>
                  <a:pt x="1296" y="315"/>
                </a:cubicBezTo>
                <a:cubicBezTo>
                  <a:pt x="1290" y="150"/>
                  <a:pt x="1161" y="0"/>
                  <a:pt x="942" y="0"/>
                </a:cubicBezTo>
                <a:cubicBezTo>
                  <a:pt x="472" y="0"/>
                  <a:pt x="3" y="0"/>
                  <a:pt x="3" y="0"/>
                </a:cubicBezTo>
                <a:cubicBezTo>
                  <a:pt x="3" y="0"/>
                  <a:pt x="1" y="361"/>
                  <a:pt x="0" y="723"/>
                </a:cubicBezTo>
                <a:cubicBezTo>
                  <a:pt x="0" y="915"/>
                  <a:pt x="144" y="1002"/>
                  <a:pt x="303" y="1008"/>
                </a:cubicBezTo>
                <a:close/>
              </a:path>
            </a:pathLst>
          </a:cu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a:p>
        </p:txBody>
      </p:sp>
      <p:sp>
        <p:nvSpPr>
          <p:cNvPr id="316421" name="Freeform 5"/>
          <p:cNvSpPr>
            <a:spLocks/>
          </p:cNvSpPr>
          <p:nvPr/>
        </p:nvSpPr>
        <p:spPr bwMode="gray">
          <a:xfrm flipH="1">
            <a:off x="4564063" y="3462338"/>
            <a:ext cx="2341562" cy="1962150"/>
          </a:xfrm>
          <a:custGeom>
            <a:avLst/>
            <a:gdLst>
              <a:gd name="T0" fmla="*/ 303 w 1299"/>
              <a:gd name="T1" fmla="*/ 1008 h 1008"/>
              <a:gd name="T2" fmla="*/ 1299 w 1299"/>
              <a:gd name="T3" fmla="*/ 1008 h 1008"/>
              <a:gd name="T4" fmla="*/ 1296 w 1299"/>
              <a:gd name="T5" fmla="*/ 315 h 1008"/>
              <a:gd name="T6" fmla="*/ 942 w 1299"/>
              <a:gd name="T7" fmla="*/ 0 h 1008"/>
              <a:gd name="T8" fmla="*/ 3 w 1299"/>
              <a:gd name="T9" fmla="*/ 0 h 1008"/>
              <a:gd name="T10" fmla="*/ 0 w 1299"/>
              <a:gd name="T11" fmla="*/ 723 h 1008"/>
              <a:gd name="T12" fmla="*/ 303 w 1299"/>
              <a:gd name="T13" fmla="*/ 1008 h 1008"/>
            </a:gdLst>
            <a:ahLst/>
            <a:cxnLst>
              <a:cxn ang="0">
                <a:pos x="T0" y="T1"/>
              </a:cxn>
              <a:cxn ang="0">
                <a:pos x="T2" y="T3"/>
              </a:cxn>
              <a:cxn ang="0">
                <a:pos x="T4" y="T5"/>
              </a:cxn>
              <a:cxn ang="0">
                <a:pos x="T6" y="T7"/>
              </a:cxn>
              <a:cxn ang="0">
                <a:pos x="T8" y="T9"/>
              </a:cxn>
              <a:cxn ang="0">
                <a:pos x="T10" y="T11"/>
              </a:cxn>
              <a:cxn ang="0">
                <a:pos x="T12" y="T13"/>
              </a:cxn>
            </a:cxnLst>
            <a:rect l="0" t="0" r="r" b="b"/>
            <a:pathLst>
              <a:path w="1299" h="1008">
                <a:moveTo>
                  <a:pt x="303" y="1008"/>
                </a:moveTo>
                <a:cubicBezTo>
                  <a:pt x="801" y="1008"/>
                  <a:pt x="1299" y="1008"/>
                  <a:pt x="1299" y="1008"/>
                </a:cubicBezTo>
                <a:cubicBezTo>
                  <a:pt x="1299" y="1008"/>
                  <a:pt x="1297" y="661"/>
                  <a:pt x="1296" y="315"/>
                </a:cubicBezTo>
                <a:cubicBezTo>
                  <a:pt x="1290" y="150"/>
                  <a:pt x="1161" y="0"/>
                  <a:pt x="942" y="0"/>
                </a:cubicBezTo>
                <a:cubicBezTo>
                  <a:pt x="472" y="0"/>
                  <a:pt x="3" y="0"/>
                  <a:pt x="3" y="0"/>
                </a:cubicBezTo>
                <a:cubicBezTo>
                  <a:pt x="3" y="0"/>
                  <a:pt x="1" y="361"/>
                  <a:pt x="0" y="723"/>
                </a:cubicBezTo>
                <a:cubicBezTo>
                  <a:pt x="0" y="915"/>
                  <a:pt x="144" y="1002"/>
                  <a:pt x="303" y="1008"/>
                </a:cubicBezTo>
                <a:close/>
              </a:path>
            </a:pathLst>
          </a:cu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a:p>
        </p:txBody>
      </p:sp>
      <p:sp>
        <p:nvSpPr>
          <p:cNvPr id="316422" name="Oval 6"/>
          <p:cNvSpPr>
            <a:spLocks noChangeArrowheads="1"/>
          </p:cNvSpPr>
          <p:nvPr/>
        </p:nvSpPr>
        <p:spPr bwMode="gray">
          <a:xfrm>
            <a:off x="3389313" y="2300288"/>
            <a:ext cx="2362200" cy="2362200"/>
          </a:xfrm>
          <a:prstGeom prst="ellipse">
            <a:avLst/>
          </a:prstGeom>
          <a:solidFill>
            <a:srgbClr val="FFFFFF">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316423" name="Text Box 7"/>
          <p:cNvSpPr txBox="1">
            <a:spLocks noChangeArrowheads="1"/>
          </p:cNvSpPr>
          <p:nvPr/>
        </p:nvSpPr>
        <p:spPr bwMode="gray">
          <a:xfrm>
            <a:off x="2163535" y="1619071"/>
            <a:ext cx="1792287" cy="1200329"/>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b="1" dirty="0">
                <a:solidFill>
                  <a:srgbClr val="FFFFFF"/>
                </a:solidFill>
              </a:rPr>
              <a:t> </a:t>
            </a:r>
            <a:r>
              <a:rPr lang="ar-SA" sz="3600" b="1" dirty="0">
                <a:solidFill>
                  <a:srgbClr val="FFFFFF"/>
                </a:solidFill>
              </a:rPr>
              <a:t>وفرة الماء </a:t>
            </a:r>
            <a:endParaRPr lang="en-US" sz="3600" b="1" dirty="0">
              <a:solidFill>
                <a:srgbClr val="FFFFFF"/>
              </a:solidFill>
            </a:endParaRPr>
          </a:p>
        </p:txBody>
      </p:sp>
      <p:sp>
        <p:nvSpPr>
          <p:cNvPr id="316424" name="Text Box 8"/>
          <p:cNvSpPr txBox="1">
            <a:spLocks noChangeArrowheads="1"/>
          </p:cNvSpPr>
          <p:nvPr/>
        </p:nvSpPr>
        <p:spPr bwMode="gray">
          <a:xfrm>
            <a:off x="1905000" y="5514975"/>
            <a:ext cx="51816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sz="1600" b="1" dirty="0">
                <a:solidFill>
                  <a:srgbClr val="000000"/>
                </a:solidFill>
              </a:rPr>
              <a:t> </a:t>
            </a:r>
          </a:p>
        </p:txBody>
      </p:sp>
      <p:sp>
        <p:nvSpPr>
          <p:cNvPr id="316425" name="Text Box 9"/>
          <p:cNvSpPr txBox="1">
            <a:spLocks noChangeArrowheads="1"/>
          </p:cNvSpPr>
          <p:nvPr/>
        </p:nvSpPr>
        <p:spPr bwMode="black">
          <a:xfrm>
            <a:off x="4996296" y="1541764"/>
            <a:ext cx="1792288" cy="954107"/>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ar-SA" sz="2800" b="1" dirty="0">
                <a:solidFill>
                  <a:srgbClr val="FFFFFF"/>
                </a:solidFill>
              </a:rPr>
              <a:t>حيوية الجنين وفترة السكون</a:t>
            </a:r>
            <a:endParaRPr lang="en-US" sz="2800" b="1" dirty="0">
              <a:solidFill>
                <a:srgbClr val="FFFFFF"/>
              </a:solidFill>
            </a:endParaRPr>
          </a:p>
        </p:txBody>
      </p:sp>
      <p:sp>
        <p:nvSpPr>
          <p:cNvPr id="316426" name="Text Box 10"/>
          <p:cNvSpPr txBox="1">
            <a:spLocks noChangeArrowheads="1"/>
          </p:cNvSpPr>
          <p:nvPr/>
        </p:nvSpPr>
        <p:spPr bwMode="black">
          <a:xfrm>
            <a:off x="2341563" y="3830910"/>
            <a:ext cx="1792287" cy="1384995"/>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ar-SA" sz="2800" b="1" dirty="0">
                <a:solidFill>
                  <a:srgbClr val="FFFFFF"/>
                </a:solidFill>
              </a:rPr>
              <a:t> درجة الحرارة  المناسبة</a:t>
            </a:r>
            <a:endParaRPr lang="en-US" sz="2800" b="1" dirty="0">
              <a:solidFill>
                <a:srgbClr val="FFFFFF"/>
              </a:solidFill>
            </a:endParaRPr>
          </a:p>
        </p:txBody>
      </p:sp>
      <p:sp>
        <p:nvSpPr>
          <p:cNvPr id="316427" name="Text Box 11"/>
          <p:cNvSpPr txBox="1">
            <a:spLocks noChangeArrowheads="1"/>
          </p:cNvSpPr>
          <p:nvPr/>
        </p:nvSpPr>
        <p:spPr bwMode="gray">
          <a:xfrm>
            <a:off x="4996296" y="4100493"/>
            <a:ext cx="1792288" cy="1077218"/>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ar-SA" sz="3200" b="1" dirty="0">
                <a:solidFill>
                  <a:srgbClr val="FFFFFF"/>
                </a:solidFill>
              </a:rPr>
              <a:t>وفرة الأوكسجين</a:t>
            </a:r>
            <a:endParaRPr lang="en-US" sz="3200" b="1" dirty="0">
              <a:solidFill>
                <a:srgbClr val="FFFFFF"/>
              </a:solidFill>
            </a:endParaRPr>
          </a:p>
        </p:txBody>
      </p:sp>
      <p:sp>
        <p:nvSpPr>
          <p:cNvPr id="316428" name="Rectangle 12"/>
          <p:cNvSpPr>
            <a:spLocks noChangeArrowheads="1"/>
          </p:cNvSpPr>
          <p:nvPr/>
        </p:nvSpPr>
        <p:spPr bwMode="auto">
          <a:xfrm>
            <a:off x="3703638" y="2819400"/>
            <a:ext cx="38504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FFFFFF">
                      <a:alpha val="50000"/>
                    </a:srgbClr>
                  </a:outerShdw>
                </a:effectLst>
              </a14:hiddenEffects>
            </a:ext>
          </a:extLst>
        </p:spPr>
        <p:txBody>
          <a:bodyPr wrap="none">
            <a:spAutoFit/>
          </a:bodyPr>
          <a:lstStyle/>
          <a:p>
            <a:pPr algn="l"/>
            <a:r>
              <a:rPr lang="en-US" sz="2800" b="1" dirty="0">
                <a:solidFill>
                  <a:srgbClr val="000000"/>
                </a:solidFill>
              </a:rPr>
              <a:t>1</a:t>
            </a:r>
          </a:p>
        </p:txBody>
      </p:sp>
      <p:sp>
        <p:nvSpPr>
          <p:cNvPr id="316429" name="Rectangle 13"/>
          <p:cNvSpPr>
            <a:spLocks noChangeArrowheads="1"/>
          </p:cNvSpPr>
          <p:nvPr/>
        </p:nvSpPr>
        <p:spPr bwMode="auto">
          <a:xfrm>
            <a:off x="4803775" y="2819400"/>
            <a:ext cx="38504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FFFFFF">
                      <a:alpha val="50000"/>
                    </a:srgbClr>
                  </a:outerShdw>
                </a:effectLst>
              </a14:hiddenEffects>
            </a:ext>
          </a:extLst>
        </p:spPr>
        <p:txBody>
          <a:bodyPr wrap="none">
            <a:spAutoFit/>
          </a:bodyPr>
          <a:lstStyle/>
          <a:p>
            <a:pPr algn="l"/>
            <a:r>
              <a:rPr lang="en-US" sz="2800" b="1" dirty="0">
                <a:solidFill>
                  <a:srgbClr val="000000"/>
                </a:solidFill>
              </a:rPr>
              <a:t>2</a:t>
            </a:r>
          </a:p>
        </p:txBody>
      </p:sp>
      <p:sp>
        <p:nvSpPr>
          <p:cNvPr id="316430" name="Rectangle 14"/>
          <p:cNvSpPr>
            <a:spLocks noChangeArrowheads="1"/>
          </p:cNvSpPr>
          <p:nvPr/>
        </p:nvSpPr>
        <p:spPr bwMode="auto">
          <a:xfrm>
            <a:off x="3703638" y="3695700"/>
            <a:ext cx="41229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FFFFFF">
                      <a:alpha val="50000"/>
                    </a:srgbClr>
                  </a:outerShdw>
                </a:effectLst>
              </a14:hiddenEffects>
            </a:ext>
          </a:extLst>
        </p:spPr>
        <p:txBody>
          <a:bodyPr wrap="none">
            <a:spAutoFit/>
          </a:bodyPr>
          <a:lstStyle/>
          <a:p>
            <a:pPr algn="l"/>
            <a:r>
              <a:rPr lang="en-US" sz="3200" b="1" dirty="0">
                <a:solidFill>
                  <a:srgbClr val="000000"/>
                </a:solidFill>
              </a:rPr>
              <a:t>4</a:t>
            </a:r>
          </a:p>
        </p:txBody>
      </p:sp>
      <p:sp>
        <p:nvSpPr>
          <p:cNvPr id="316431" name="Rectangle 15"/>
          <p:cNvSpPr>
            <a:spLocks noChangeArrowheads="1"/>
          </p:cNvSpPr>
          <p:nvPr/>
        </p:nvSpPr>
        <p:spPr bwMode="auto">
          <a:xfrm>
            <a:off x="4803775" y="3695700"/>
            <a:ext cx="41229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FFFFFF">
                      <a:alpha val="50000"/>
                    </a:srgbClr>
                  </a:outerShdw>
                </a:effectLst>
              </a14:hiddenEffects>
            </a:ext>
          </a:extLst>
        </p:spPr>
        <p:txBody>
          <a:bodyPr wrap="none">
            <a:spAutoFit/>
          </a:bodyPr>
          <a:lstStyle/>
          <a:p>
            <a:pPr algn="l"/>
            <a:r>
              <a:rPr lang="en-US" sz="3200" b="1" dirty="0">
                <a:solidFill>
                  <a:srgbClr val="000000"/>
                </a:solidFill>
              </a:rPr>
              <a:t>3</a:t>
            </a:r>
          </a:p>
        </p:txBody>
      </p:sp>
      <p:sp>
        <p:nvSpPr>
          <p:cNvPr id="316432" name="Rectangle 16"/>
          <p:cNvSpPr>
            <a:spLocks noGrp="1" noChangeArrowheads="1"/>
          </p:cNvSpPr>
          <p:nvPr>
            <p:ph type="title"/>
          </p:nvPr>
        </p:nvSpPr>
        <p:spPr>
          <a:xfrm>
            <a:off x="950913" y="620688"/>
            <a:ext cx="7239000" cy="563562"/>
          </a:xfrm>
        </p:spPr>
        <p:txBody>
          <a:bodyPr/>
          <a:lstStyle/>
          <a:p>
            <a:pPr algn="ctr"/>
            <a:r>
              <a:rPr lang="en-US" dirty="0"/>
              <a:t> </a:t>
            </a:r>
            <a:r>
              <a:rPr lang="ar-SA" dirty="0"/>
              <a:t>شروط الإنبات</a:t>
            </a:r>
            <a:endParaRPr lang="en-US" dirty="0"/>
          </a:p>
        </p:txBody>
      </p:sp>
      <p:pic>
        <p:nvPicPr>
          <p:cNvPr id="316434" name="Picture 1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792" y="322927"/>
            <a:ext cx="2068512" cy="4618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1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75488" y="250919"/>
            <a:ext cx="2068512" cy="4618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2"/>
          <p:cNvSpPr>
            <a:spLocks noChangeArrowheads="1"/>
          </p:cNvSpPr>
          <p:nvPr/>
        </p:nvSpPr>
        <p:spPr bwMode="gray">
          <a:xfrm flipH="1">
            <a:off x="5362575" y="5365750"/>
            <a:ext cx="2514600" cy="806450"/>
          </a:xfrm>
          <a:prstGeom prst="rect">
            <a:avLst/>
          </a:prstGeom>
          <a:gradFill rotWithShape="1">
            <a:gsLst>
              <a:gs pos="0">
                <a:schemeClr val="folHlink">
                  <a:gamma/>
                  <a:tint val="0"/>
                  <a:invGamma/>
                  <a:alpha val="0"/>
                </a:schemeClr>
              </a:gs>
              <a:gs pos="100000">
                <a:schemeClr val="folHlink"/>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292929"/>
                  </a:outerShdw>
                </a:effectLst>
              </a14:hiddenEffects>
            </a:ext>
          </a:extLst>
        </p:spPr>
        <p:txBody>
          <a:bodyPr wrap="none" anchor="ctr"/>
          <a:lstStyle/>
          <a:p>
            <a:endParaRPr lang="ar-SA"/>
          </a:p>
        </p:txBody>
      </p:sp>
      <p:sp>
        <p:nvSpPr>
          <p:cNvPr id="312323" name="Line 3"/>
          <p:cNvSpPr>
            <a:spLocks noChangeShapeType="1"/>
          </p:cNvSpPr>
          <p:nvPr/>
        </p:nvSpPr>
        <p:spPr bwMode="gray">
          <a:xfrm flipH="1" flipV="1">
            <a:off x="4829175" y="5334000"/>
            <a:ext cx="533400" cy="22225"/>
          </a:xfrm>
          <a:prstGeom prst="line">
            <a:avLst/>
          </a:prstGeom>
          <a:noFill/>
          <a:ln w="19050" cap="rnd">
            <a:solidFill>
              <a:srgbClr val="5F5F5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ar-SA"/>
          </a:p>
        </p:txBody>
      </p:sp>
      <p:sp>
        <p:nvSpPr>
          <p:cNvPr id="312324" name="Rectangle 4"/>
          <p:cNvSpPr>
            <a:spLocks noChangeArrowheads="1"/>
          </p:cNvSpPr>
          <p:nvPr/>
        </p:nvSpPr>
        <p:spPr bwMode="gray">
          <a:xfrm>
            <a:off x="1143000" y="2141538"/>
            <a:ext cx="4191000" cy="703262"/>
          </a:xfrm>
          <a:prstGeom prst="rect">
            <a:avLst/>
          </a:prstGeom>
          <a:noFill/>
          <a:ln>
            <a:noFill/>
          </a:ln>
          <a:effectLst/>
          <a:extLst>
            <a:ext uri="{909E8E84-426E-40DD-AFC4-6F175D3DCCD1}">
              <a14:hiddenFill xmlns:a14="http://schemas.microsoft.com/office/drawing/2010/main">
                <a:gradFill rotWithShape="1">
                  <a:gsLst>
                    <a:gs pos="0">
                      <a:schemeClr val="hlink">
                        <a:gamma/>
                        <a:tint val="0"/>
                        <a:invGamma/>
                        <a:alpha val="0"/>
                      </a:schemeClr>
                    </a:gs>
                    <a:gs pos="100000">
                      <a:schemeClr val="hlink">
                        <a:alpha val="39999"/>
                      </a:schemeClr>
                    </a:gs>
                  </a:gsLst>
                  <a:lin ang="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292929"/>
                  </a:outerShdw>
                </a:effectLst>
              </a14:hiddenEffects>
            </a:ext>
          </a:extLst>
        </p:spPr>
        <p:txBody>
          <a:bodyPr wrap="none" anchor="ctr"/>
          <a:lstStyle/>
          <a:p>
            <a:endParaRPr lang="ar-SA"/>
          </a:p>
        </p:txBody>
      </p:sp>
      <p:sp>
        <p:nvSpPr>
          <p:cNvPr id="312325" name="Rectangle 5"/>
          <p:cNvSpPr>
            <a:spLocks noChangeArrowheads="1"/>
          </p:cNvSpPr>
          <p:nvPr/>
        </p:nvSpPr>
        <p:spPr bwMode="gray">
          <a:xfrm>
            <a:off x="1143000" y="2859088"/>
            <a:ext cx="4267200" cy="822325"/>
          </a:xfrm>
          <a:prstGeom prst="rect">
            <a:avLst/>
          </a:prstGeom>
          <a:noFill/>
          <a:ln>
            <a:noFill/>
          </a:ln>
          <a:effectLst/>
          <a:extLst>
            <a:ext uri="{909E8E84-426E-40DD-AFC4-6F175D3DCCD1}">
              <a14:hiddenFill xmlns:a14="http://schemas.microsoft.com/office/drawing/2010/main">
                <a:gradFill rotWithShape="1">
                  <a:gsLst>
                    <a:gs pos="0">
                      <a:schemeClr val="accent2">
                        <a:gamma/>
                        <a:tint val="0"/>
                        <a:invGamma/>
                        <a:alpha val="0"/>
                      </a:schemeClr>
                    </a:gs>
                    <a:gs pos="100000">
                      <a:schemeClr val="accent2">
                        <a:alpha val="39999"/>
                      </a:schemeClr>
                    </a:gs>
                  </a:gsLst>
                  <a:lin ang="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292929"/>
                  </a:outerShdw>
                </a:effectLst>
              </a14:hiddenEffects>
            </a:ext>
          </a:extLst>
        </p:spPr>
        <p:txBody>
          <a:bodyPr wrap="none" anchor="ctr"/>
          <a:lstStyle/>
          <a:p>
            <a:endParaRPr lang="ar-SA"/>
          </a:p>
        </p:txBody>
      </p:sp>
      <p:sp>
        <p:nvSpPr>
          <p:cNvPr id="312326" name="Rectangle 6"/>
          <p:cNvSpPr>
            <a:spLocks noChangeArrowheads="1"/>
          </p:cNvSpPr>
          <p:nvPr/>
        </p:nvSpPr>
        <p:spPr bwMode="gray">
          <a:xfrm>
            <a:off x="1143000" y="3687763"/>
            <a:ext cx="3810000" cy="817562"/>
          </a:xfrm>
          <a:prstGeom prst="rect">
            <a:avLst/>
          </a:prstGeom>
          <a:noFill/>
          <a:ln>
            <a:noFill/>
          </a:ln>
          <a:effectLst/>
          <a:extLst>
            <a:ext uri="{909E8E84-426E-40DD-AFC4-6F175D3DCCD1}">
              <a14:hiddenFill xmlns:a14="http://schemas.microsoft.com/office/drawing/2010/main">
                <a:gradFill rotWithShape="1">
                  <a:gsLst>
                    <a:gs pos="0">
                      <a:schemeClr val="hlink">
                        <a:gamma/>
                        <a:tint val="0"/>
                        <a:invGamma/>
                        <a:alpha val="0"/>
                      </a:schemeClr>
                    </a:gs>
                    <a:gs pos="100000">
                      <a:schemeClr val="hlink">
                        <a:alpha val="39999"/>
                      </a:schemeClr>
                    </a:gs>
                  </a:gsLst>
                  <a:lin ang="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292929"/>
                  </a:outerShdw>
                </a:effectLst>
              </a14:hiddenEffects>
            </a:ext>
          </a:extLst>
        </p:spPr>
        <p:txBody>
          <a:bodyPr wrap="none" anchor="ctr"/>
          <a:lstStyle/>
          <a:p>
            <a:endParaRPr lang="ar-SA"/>
          </a:p>
        </p:txBody>
      </p:sp>
      <p:sp>
        <p:nvSpPr>
          <p:cNvPr id="312327" name="Rectangle 7"/>
          <p:cNvSpPr>
            <a:spLocks noChangeArrowheads="1"/>
          </p:cNvSpPr>
          <p:nvPr/>
        </p:nvSpPr>
        <p:spPr bwMode="gray">
          <a:xfrm>
            <a:off x="1143000" y="4527550"/>
            <a:ext cx="3200400" cy="822325"/>
          </a:xfrm>
          <a:prstGeom prst="rect">
            <a:avLst/>
          </a:prstGeom>
          <a:noFill/>
          <a:ln>
            <a:noFill/>
          </a:ln>
          <a:effectLst/>
          <a:extLst>
            <a:ext uri="{909E8E84-426E-40DD-AFC4-6F175D3DCCD1}">
              <a14:hiddenFill xmlns:a14="http://schemas.microsoft.com/office/drawing/2010/main">
                <a:gradFill rotWithShape="1">
                  <a:gsLst>
                    <a:gs pos="0">
                      <a:schemeClr val="accent2">
                        <a:gamma/>
                        <a:tint val="0"/>
                        <a:invGamma/>
                        <a:alpha val="0"/>
                      </a:schemeClr>
                    </a:gs>
                    <a:gs pos="100000">
                      <a:schemeClr val="accent2">
                        <a:alpha val="39999"/>
                      </a:schemeClr>
                    </a:gs>
                  </a:gsLst>
                  <a:lin ang="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292929"/>
                  </a:outerShdw>
                </a:effectLst>
              </a14:hiddenEffects>
            </a:ext>
          </a:extLst>
        </p:spPr>
        <p:txBody>
          <a:bodyPr wrap="none" anchor="ctr"/>
          <a:lstStyle/>
          <a:p>
            <a:endParaRPr lang="ar-SA"/>
          </a:p>
        </p:txBody>
      </p:sp>
      <p:sp>
        <p:nvSpPr>
          <p:cNvPr id="312328" name="Rectangle 8"/>
          <p:cNvSpPr>
            <a:spLocks noChangeArrowheads="1"/>
          </p:cNvSpPr>
          <p:nvPr/>
        </p:nvSpPr>
        <p:spPr bwMode="gray">
          <a:xfrm>
            <a:off x="1143000" y="5365750"/>
            <a:ext cx="2514600" cy="806450"/>
          </a:xfrm>
          <a:prstGeom prst="rect">
            <a:avLst/>
          </a:prstGeom>
          <a:noFill/>
          <a:ln>
            <a:noFill/>
          </a:ln>
          <a:effectLst/>
          <a:extLst>
            <a:ext uri="{909E8E84-426E-40DD-AFC4-6F175D3DCCD1}">
              <a14:hiddenFill xmlns:a14="http://schemas.microsoft.com/office/drawing/2010/main">
                <a:gradFill rotWithShape="1">
                  <a:gsLst>
                    <a:gs pos="0">
                      <a:schemeClr val="hlink">
                        <a:gamma/>
                        <a:tint val="0"/>
                        <a:invGamma/>
                        <a:alpha val="0"/>
                      </a:schemeClr>
                    </a:gs>
                    <a:gs pos="100000">
                      <a:schemeClr val="hlink">
                        <a:alpha val="39999"/>
                      </a:schemeClr>
                    </a:gs>
                  </a:gsLst>
                  <a:lin ang="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292929"/>
                  </a:outerShdw>
                </a:effectLst>
              </a14:hiddenEffects>
            </a:ext>
          </a:extLst>
        </p:spPr>
        <p:txBody>
          <a:bodyPr wrap="none" anchor="ctr"/>
          <a:lstStyle/>
          <a:p>
            <a:endParaRPr lang="ar-SA"/>
          </a:p>
        </p:txBody>
      </p:sp>
      <p:sp>
        <p:nvSpPr>
          <p:cNvPr id="312329" name="Rectangle 9"/>
          <p:cNvSpPr>
            <a:spLocks noGrp="1" noChangeArrowheads="1"/>
          </p:cNvSpPr>
          <p:nvPr>
            <p:ph type="title"/>
          </p:nvPr>
        </p:nvSpPr>
        <p:spPr/>
        <p:txBody>
          <a:bodyPr/>
          <a:lstStyle/>
          <a:p>
            <a:pPr algn="ctr"/>
            <a:r>
              <a:rPr lang="ar-SA" dirty="0"/>
              <a:t>التغيرات التي تحدث للبذور أثناء الإنبات</a:t>
            </a:r>
            <a:endParaRPr lang="en-US" dirty="0"/>
          </a:p>
        </p:txBody>
      </p:sp>
      <p:sp>
        <p:nvSpPr>
          <p:cNvPr id="312330" name="Line 10"/>
          <p:cNvSpPr>
            <a:spLocks noChangeShapeType="1"/>
          </p:cNvSpPr>
          <p:nvPr/>
        </p:nvSpPr>
        <p:spPr bwMode="gray">
          <a:xfrm flipH="1">
            <a:off x="1231900" y="6138863"/>
            <a:ext cx="1854200" cy="1587"/>
          </a:xfrm>
          <a:prstGeom prst="line">
            <a:avLst/>
          </a:prstGeom>
          <a:noFill/>
          <a:ln w="19050" cap="rnd">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ar-SA"/>
          </a:p>
        </p:txBody>
      </p:sp>
      <p:sp>
        <p:nvSpPr>
          <p:cNvPr id="312331" name="Line 11"/>
          <p:cNvSpPr>
            <a:spLocks noChangeShapeType="1"/>
          </p:cNvSpPr>
          <p:nvPr/>
        </p:nvSpPr>
        <p:spPr bwMode="gray">
          <a:xfrm flipH="1">
            <a:off x="1143000" y="5356225"/>
            <a:ext cx="2392363" cy="1588"/>
          </a:xfrm>
          <a:prstGeom prst="line">
            <a:avLst/>
          </a:prstGeom>
          <a:noFill/>
          <a:ln w="19050" cap="rnd">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ar-SA"/>
          </a:p>
        </p:txBody>
      </p:sp>
      <p:sp>
        <p:nvSpPr>
          <p:cNvPr id="312332" name="Line 12"/>
          <p:cNvSpPr>
            <a:spLocks noChangeShapeType="1"/>
          </p:cNvSpPr>
          <p:nvPr/>
        </p:nvSpPr>
        <p:spPr bwMode="gray">
          <a:xfrm flipH="1">
            <a:off x="1143000" y="4514850"/>
            <a:ext cx="2809875" cy="1588"/>
          </a:xfrm>
          <a:prstGeom prst="line">
            <a:avLst/>
          </a:prstGeom>
          <a:noFill/>
          <a:ln w="19050" cap="rnd">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ar-SA"/>
          </a:p>
        </p:txBody>
      </p:sp>
      <p:sp>
        <p:nvSpPr>
          <p:cNvPr id="312333" name="Line 13"/>
          <p:cNvSpPr>
            <a:spLocks noChangeShapeType="1"/>
          </p:cNvSpPr>
          <p:nvPr/>
        </p:nvSpPr>
        <p:spPr bwMode="gray">
          <a:xfrm flipH="1">
            <a:off x="1143000" y="3686175"/>
            <a:ext cx="3287713" cy="1588"/>
          </a:xfrm>
          <a:prstGeom prst="line">
            <a:avLst/>
          </a:prstGeom>
          <a:noFill/>
          <a:ln w="19050" cap="rnd">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ar-SA"/>
          </a:p>
        </p:txBody>
      </p:sp>
      <p:sp>
        <p:nvSpPr>
          <p:cNvPr id="312334" name="Line 14"/>
          <p:cNvSpPr>
            <a:spLocks noChangeShapeType="1"/>
          </p:cNvSpPr>
          <p:nvPr/>
        </p:nvSpPr>
        <p:spPr bwMode="gray">
          <a:xfrm flipH="1">
            <a:off x="1143000" y="2852738"/>
            <a:ext cx="3765550" cy="1587"/>
          </a:xfrm>
          <a:prstGeom prst="line">
            <a:avLst/>
          </a:prstGeom>
          <a:noFill/>
          <a:ln w="19050" cap="rnd">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ar-SA"/>
          </a:p>
        </p:txBody>
      </p:sp>
      <p:sp>
        <p:nvSpPr>
          <p:cNvPr id="312337" name="Line 17"/>
          <p:cNvSpPr>
            <a:spLocks noChangeShapeType="1"/>
          </p:cNvSpPr>
          <p:nvPr/>
        </p:nvSpPr>
        <p:spPr bwMode="gray">
          <a:xfrm>
            <a:off x="1398588" y="2819400"/>
            <a:ext cx="1587" cy="841375"/>
          </a:xfrm>
          <a:prstGeom prst="line">
            <a:avLst/>
          </a:prstGeom>
          <a:noFill/>
          <a:ln w="9525">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ar-SA"/>
          </a:p>
        </p:txBody>
      </p:sp>
      <p:sp>
        <p:nvSpPr>
          <p:cNvPr id="312338" name="Line 18"/>
          <p:cNvSpPr>
            <a:spLocks noChangeShapeType="1"/>
          </p:cNvSpPr>
          <p:nvPr/>
        </p:nvSpPr>
        <p:spPr bwMode="gray">
          <a:xfrm>
            <a:off x="1398588" y="3660775"/>
            <a:ext cx="1587" cy="841375"/>
          </a:xfrm>
          <a:prstGeom prst="line">
            <a:avLst/>
          </a:prstGeom>
          <a:noFill/>
          <a:ln w="9525">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ar-SA"/>
          </a:p>
        </p:txBody>
      </p:sp>
      <p:sp>
        <p:nvSpPr>
          <p:cNvPr id="312339" name="Line 19"/>
          <p:cNvSpPr>
            <a:spLocks noChangeShapeType="1"/>
          </p:cNvSpPr>
          <p:nvPr/>
        </p:nvSpPr>
        <p:spPr bwMode="gray">
          <a:xfrm>
            <a:off x="1398588" y="4502150"/>
            <a:ext cx="1587" cy="841375"/>
          </a:xfrm>
          <a:prstGeom prst="line">
            <a:avLst/>
          </a:prstGeom>
          <a:noFill/>
          <a:ln w="9525">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ar-SA"/>
          </a:p>
        </p:txBody>
      </p:sp>
      <p:sp>
        <p:nvSpPr>
          <p:cNvPr id="312340" name="Line 20"/>
          <p:cNvSpPr>
            <a:spLocks noChangeShapeType="1"/>
          </p:cNvSpPr>
          <p:nvPr/>
        </p:nvSpPr>
        <p:spPr bwMode="gray">
          <a:xfrm>
            <a:off x="1398588" y="5343525"/>
            <a:ext cx="1587" cy="776288"/>
          </a:xfrm>
          <a:prstGeom prst="line">
            <a:avLst/>
          </a:prstGeom>
          <a:noFill/>
          <a:ln w="9525">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ar-SA"/>
          </a:p>
        </p:txBody>
      </p:sp>
      <p:sp>
        <p:nvSpPr>
          <p:cNvPr id="312342" name="Text Box 22"/>
          <p:cNvSpPr txBox="1">
            <a:spLocks noChangeArrowheads="1"/>
          </p:cNvSpPr>
          <p:nvPr/>
        </p:nvSpPr>
        <p:spPr bwMode="auto">
          <a:xfrm>
            <a:off x="1476375" y="3108325"/>
            <a:ext cx="130195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ar-SA" sz="2800" dirty="0">
                <a:solidFill>
                  <a:srgbClr val="000000"/>
                </a:solidFill>
                <a:latin typeface="Verdana" pitchFamily="34" charset="0"/>
                <a:cs typeface="Arial" pitchFamily="34" charset="0"/>
              </a:rPr>
              <a:t>نمو البذرة</a:t>
            </a:r>
            <a:endParaRPr lang="en-US" sz="2800" dirty="0">
              <a:solidFill>
                <a:srgbClr val="000000"/>
              </a:solidFill>
              <a:latin typeface="Verdana" pitchFamily="34" charset="0"/>
              <a:cs typeface="Arial" pitchFamily="34" charset="0"/>
            </a:endParaRPr>
          </a:p>
        </p:txBody>
      </p:sp>
      <p:sp>
        <p:nvSpPr>
          <p:cNvPr id="312343" name="Text Box 23"/>
          <p:cNvSpPr txBox="1">
            <a:spLocks noChangeArrowheads="1"/>
          </p:cNvSpPr>
          <p:nvPr/>
        </p:nvSpPr>
        <p:spPr bwMode="auto">
          <a:xfrm>
            <a:off x="1403648" y="3964994"/>
            <a:ext cx="126989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rtl="1" eaLnBrk="0" hangingPunct="0"/>
            <a:r>
              <a:rPr lang="ar-SA" sz="2000" b="1" dirty="0">
                <a:solidFill>
                  <a:srgbClr val="000000"/>
                </a:solidFill>
                <a:latin typeface="Verdana" pitchFamily="34" charset="0"/>
                <a:cs typeface="Arial" pitchFamily="34" charset="0"/>
              </a:rPr>
              <a:t>ثلاث مراحل </a:t>
            </a:r>
            <a:endParaRPr lang="en-US" sz="2000" b="1" dirty="0">
              <a:solidFill>
                <a:srgbClr val="000000"/>
              </a:solidFill>
              <a:latin typeface="Verdana" pitchFamily="34" charset="0"/>
              <a:cs typeface="Arial" pitchFamily="34" charset="0"/>
            </a:endParaRPr>
          </a:p>
        </p:txBody>
      </p:sp>
      <p:sp>
        <p:nvSpPr>
          <p:cNvPr id="312344" name="Text Box 24"/>
          <p:cNvSpPr txBox="1">
            <a:spLocks noChangeArrowheads="1"/>
          </p:cNvSpPr>
          <p:nvPr/>
        </p:nvSpPr>
        <p:spPr bwMode="auto">
          <a:xfrm>
            <a:off x="1512461" y="4829090"/>
            <a:ext cx="214513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rtl="1" eaLnBrk="0" hangingPunct="0"/>
            <a:r>
              <a:rPr lang="ar-SA" sz="2000" b="1" dirty="0">
                <a:solidFill>
                  <a:srgbClr val="000000"/>
                </a:solidFill>
                <a:latin typeface="Verdana" pitchFamily="34" charset="0"/>
                <a:cs typeface="Arial" pitchFamily="34" charset="0"/>
              </a:rPr>
              <a:t>تحويل المعقد إلى بسيط </a:t>
            </a:r>
            <a:endParaRPr lang="en-US" sz="2000" b="1" dirty="0">
              <a:solidFill>
                <a:srgbClr val="000000"/>
              </a:solidFill>
              <a:latin typeface="Verdana" pitchFamily="34" charset="0"/>
              <a:cs typeface="Arial" pitchFamily="34" charset="0"/>
            </a:endParaRPr>
          </a:p>
        </p:txBody>
      </p:sp>
      <p:sp>
        <p:nvSpPr>
          <p:cNvPr id="312345" name="Text Box 25"/>
          <p:cNvSpPr txBox="1">
            <a:spLocks noChangeArrowheads="1"/>
          </p:cNvSpPr>
          <p:nvPr/>
        </p:nvSpPr>
        <p:spPr bwMode="auto">
          <a:xfrm>
            <a:off x="1264779" y="5573713"/>
            <a:ext cx="191911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rtl="1" eaLnBrk="0" hangingPunct="0"/>
            <a:r>
              <a:rPr lang="en-US" b="1" dirty="0">
                <a:solidFill>
                  <a:srgbClr val="000000"/>
                </a:solidFill>
                <a:latin typeface="Verdana" pitchFamily="34" charset="0"/>
                <a:cs typeface="Arial" pitchFamily="34" charset="0"/>
              </a:rPr>
              <a:t> </a:t>
            </a:r>
            <a:r>
              <a:rPr lang="ar-SA" b="1" dirty="0">
                <a:solidFill>
                  <a:srgbClr val="000000"/>
                </a:solidFill>
                <a:latin typeface="Verdana" pitchFamily="34" charset="0"/>
                <a:cs typeface="Arial" pitchFamily="34" charset="0"/>
              </a:rPr>
              <a:t>التشرب وزيادة الحجم </a:t>
            </a:r>
            <a:endParaRPr lang="en-US" b="1" dirty="0">
              <a:solidFill>
                <a:srgbClr val="000000"/>
              </a:solidFill>
              <a:latin typeface="Verdana" pitchFamily="34" charset="0"/>
              <a:cs typeface="Arial" pitchFamily="34" charset="0"/>
            </a:endParaRPr>
          </a:p>
        </p:txBody>
      </p:sp>
      <p:grpSp>
        <p:nvGrpSpPr>
          <p:cNvPr id="312346" name="Group 26"/>
          <p:cNvGrpSpPr>
            <a:grpSpLocks/>
          </p:cNvGrpSpPr>
          <p:nvPr/>
        </p:nvGrpSpPr>
        <p:grpSpPr bwMode="auto">
          <a:xfrm>
            <a:off x="3464506" y="2805011"/>
            <a:ext cx="4622800" cy="3167459"/>
            <a:chOff x="1702" y="1858"/>
            <a:chExt cx="3855" cy="2220"/>
          </a:xfrm>
        </p:grpSpPr>
        <p:sp>
          <p:nvSpPr>
            <p:cNvPr id="312347" name="Freeform 27"/>
            <p:cNvSpPr>
              <a:spLocks/>
            </p:cNvSpPr>
            <p:nvPr/>
          </p:nvSpPr>
          <p:spPr bwMode="gray">
            <a:xfrm>
              <a:off x="4877" y="3211"/>
              <a:ext cx="680" cy="866"/>
            </a:xfrm>
            <a:custGeom>
              <a:avLst/>
              <a:gdLst>
                <a:gd name="T0" fmla="*/ 399 w 847"/>
                <a:gd name="T1" fmla="*/ 1078 h 1079"/>
                <a:gd name="T2" fmla="*/ 0 w 847"/>
                <a:gd name="T3" fmla="*/ 459 h 1079"/>
                <a:gd name="T4" fmla="*/ 374 w 847"/>
                <a:gd name="T5" fmla="*/ 0 h 1079"/>
                <a:gd name="T6" fmla="*/ 846 w 847"/>
                <a:gd name="T7" fmla="*/ 536 h 1079"/>
                <a:gd name="T8" fmla="*/ 399 w 847"/>
                <a:gd name="T9" fmla="*/ 1078 h 1079"/>
              </a:gdLst>
              <a:ahLst/>
              <a:cxnLst>
                <a:cxn ang="0">
                  <a:pos x="T0" y="T1"/>
                </a:cxn>
                <a:cxn ang="0">
                  <a:pos x="T2" y="T3"/>
                </a:cxn>
                <a:cxn ang="0">
                  <a:pos x="T4" y="T5"/>
                </a:cxn>
                <a:cxn ang="0">
                  <a:pos x="T6" y="T7"/>
                </a:cxn>
                <a:cxn ang="0">
                  <a:pos x="T8" y="T9"/>
                </a:cxn>
              </a:cxnLst>
              <a:rect l="0" t="0" r="r" b="b"/>
              <a:pathLst>
                <a:path w="847" h="1079">
                  <a:moveTo>
                    <a:pt x="399" y="1078"/>
                  </a:moveTo>
                  <a:lnTo>
                    <a:pt x="0" y="459"/>
                  </a:lnTo>
                  <a:lnTo>
                    <a:pt x="374" y="0"/>
                  </a:lnTo>
                  <a:lnTo>
                    <a:pt x="846" y="536"/>
                  </a:lnTo>
                  <a:lnTo>
                    <a:pt x="399" y="1078"/>
                  </a:lnTo>
                </a:path>
              </a:pathLst>
            </a:custGeom>
            <a:gradFill rotWithShape="0">
              <a:gsLst>
                <a:gs pos="0">
                  <a:schemeClr val="hlink">
                    <a:gamma/>
                    <a:shade val="69804"/>
                    <a:invGamma/>
                  </a:schemeClr>
                </a:gs>
                <a:gs pos="100000">
                  <a:schemeClr val="hlink"/>
                </a:gs>
              </a:gsLst>
              <a:lin ang="2700000" scaled="1"/>
            </a:gradFill>
            <a:ln>
              <a:noFill/>
            </a:ln>
            <a:effectLst/>
            <a:extLst>
              <a:ext uri="{91240B29-F687-4F45-9708-019B960494DF}">
                <a14:hiddenLine xmlns:a14="http://schemas.microsoft.com/office/drawing/2010/main" w="12700" cap="rnd"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a:p>
          </p:txBody>
        </p:sp>
        <p:sp>
          <p:nvSpPr>
            <p:cNvPr id="312348" name="Freeform 28"/>
            <p:cNvSpPr>
              <a:spLocks/>
            </p:cNvSpPr>
            <p:nvPr/>
          </p:nvSpPr>
          <p:spPr bwMode="gray">
            <a:xfrm>
              <a:off x="2010" y="3211"/>
              <a:ext cx="3168" cy="369"/>
            </a:xfrm>
            <a:custGeom>
              <a:avLst/>
              <a:gdLst>
                <a:gd name="T0" fmla="*/ 0 w 3947"/>
                <a:gd name="T1" fmla="*/ 459 h 460"/>
                <a:gd name="T2" fmla="*/ 3573 w 3947"/>
                <a:gd name="T3" fmla="*/ 459 h 460"/>
                <a:gd name="T4" fmla="*/ 3946 w 3947"/>
                <a:gd name="T5" fmla="*/ 0 h 460"/>
                <a:gd name="T6" fmla="*/ 505 w 3947"/>
                <a:gd name="T7" fmla="*/ 0 h 460"/>
                <a:gd name="T8" fmla="*/ 0 w 3947"/>
                <a:gd name="T9" fmla="*/ 459 h 460"/>
              </a:gdLst>
              <a:ahLst/>
              <a:cxnLst>
                <a:cxn ang="0">
                  <a:pos x="T0" y="T1"/>
                </a:cxn>
                <a:cxn ang="0">
                  <a:pos x="T2" y="T3"/>
                </a:cxn>
                <a:cxn ang="0">
                  <a:pos x="T4" y="T5"/>
                </a:cxn>
                <a:cxn ang="0">
                  <a:pos x="T6" y="T7"/>
                </a:cxn>
                <a:cxn ang="0">
                  <a:pos x="T8" y="T9"/>
                </a:cxn>
              </a:cxnLst>
              <a:rect l="0" t="0" r="r" b="b"/>
              <a:pathLst>
                <a:path w="3947" h="460">
                  <a:moveTo>
                    <a:pt x="0" y="459"/>
                  </a:moveTo>
                  <a:lnTo>
                    <a:pt x="3573" y="459"/>
                  </a:lnTo>
                  <a:lnTo>
                    <a:pt x="3946" y="0"/>
                  </a:lnTo>
                  <a:lnTo>
                    <a:pt x="505" y="0"/>
                  </a:lnTo>
                  <a:lnTo>
                    <a:pt x="0" y="459"/>
                  </a:lnTo>
                </a:path>
              </a:pathLst>
            </a:custGeom>
            <a:gradFill rotWithShape="0">
              <a:gsLst>
                <a:gs pos="0">
                  <a:schemeClr val="hlink"/>
                </a:gs>
                <a:gs pos="100000">
                  <a:schemeClr val="hlink">
                    <a:gamma/>
                    <a:shade val="63529"/>
                    <a:invGamma/>
                  </a:schemeClr>
                </a:gs>
              </a:gsLst>
              <a:lin ang="2700000" scaled="1"/>
            </a:gradFill>
            <a:ln>
              <a:noFill/>
            </a:ln>
            <a:effectLst/>
            <a:extLst>
              <a:ext uri="{91240B29-F687-4F45-9708-019B960494DF}">
                <a14:hiddenLine xmlns:a14="http://schemas.microsoft.com/office/drawing/2010/main" w="12700" cap="rnd"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a:p>
          </p:txBody>
        </p:sp>
        <p:sp>
          <p:nvSpPr>
            <p:cNvPr id="312349" name="Freeform 29"/>
            <p:cNvSpPr>
              <a:spLocks/>
            </p:cNvSpPr>
            <p:nvPr/>
          </p:nvSpPr>
          <p:spPr bwMode="gray">
            <a:xfrm>
              <a:off x="1702" y="3578"/>
              <a:ext cx="3497" cy="500"/>
            </a:xfrm>
            <a:custGeom>
              <a:avLst/>
              <a:gdLst>
                <a:gd name="T0" fmla="*/ 383 w 4357"/>
                <a:gd name="T1" fmla="*/ 0 h 623"/>
                <a:gd name="T2" fmla="*/ 3954 w 4357"/>
                <a:gd name="T3" fmla="*/ 0 h 623"/>
                <a:gd name="T4" fmla="*/ 4356 w 4357"/>
                <a:gd name="T5" fmla="*/ 622 h 623"/>
                <a:gd name="T6" fmla="*/ 0 w 4357"/>
                <a:gd name="T7" fmla="*/ 622 h 623"/>
                <a:gd name="T8" fmla="*/ 383 w 4357"/>
                <a:gd name="T9" fmla="*/ 0 h 623"/>
              </a:gdLst>
              <a:ahLst/>
              <a:cxnLst>
                <a:cxn ang="0">
                  <a:pos x="T0" y="T1"/>
                </a:cxn>
                <a:cxn ang="0">
                  <a:pos x="T2" y="T3"/>
                </a:cxn>
                <a:cxn ang="0">
                  <a:pos x="T4" y="T5"/>
                </a:cxn>
                <a:cxn ang="0">
                  <a:pos x="T6" y="T7"/>
                </a:cxn>
                <a:cxn ang="0">
                  <a:pos x="T8" y="T9"/>
                </a:cxn>
              </a:cxnLst>
              <a:rect l="0" t="0" r="r" b="b"/>
              <a:pathLst>
                <a:path w="4357" h="623">
                  <a:moveTo>
                    <a:pt x="383" y="0"/>
                  </a:moveTo>
                  <a:lnTo>
                    <a:pt x="3954" y="0"/>
                  </a:lnTo>
                  <a:lnTo>
                    <a:pt x="4356" y="622"/>
                  </a:lnTo>
                  <a:lnTo>
                    <a:pt x="0" y="622"/>
                  </a:lnTo>
                  <a:lnTo>
                    <a:pt x="383" y="0"/>
                  </a:lnTo>
                </a:path>
              </a:pathLst>
            </a:custGeom>
            <a:solidFill>
              <a:schemeClr val="hlink"/>
            </a:solidFill>
            <a:ln>
              <a:noFill/>
            </a:ln>
            <a:effectLst/>
            <a:extLst>
              <a:ext uri="{91240B29-F687-4F45-9708-019B960494DF}">
                <a14:hiddenLine xmlns:a14="http://schemas.microsoft.com/office/drawing/2010/main" w="12700" cap="rnd"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a:p>
          </p:txBody>
        </p:sp>
        <p:sp>
          <p:nvSpPr>
            <p:cNvPr id="312350" name="Freeform 30"/>
            <p:cNvSpPr>
              <a:spLocks/>
            </p:cNvSpPr>
            <p:nvPr/>
          </p:nvSpPr>
          <p:spPr bwMode="gray">
            <a:xfrm>
              <a:off x="4522" y="2721"/>
              <a:ext cx="601" cy="784"/>
            </a:xfrm>
            <a:custGeom>
              <a:avLst/>
              <a:gdLst>
                <a:gd name="T0" fmla="*/ 382 w 749"/>
                <a:gd name="T1" fmla="*/ 976 h 977"/>
                <a:gd name="T2" fmla="*/ 0 w 749"/>
                <a:gd name="T3" fmla="*/ 342 h 977"/>
                <a:gd name="T4" fmla="*/ 280 w 749"/>
                <a:gd name="T5" fmla="*/ 0 h 977"/>
                <a:gd name="T6" fmla="*/ 748 w 749"/>
                <a:gd name="T7" fmla="*/ 538 h 977"/>
                <a:gd name="T8" fmla="*/ 382 w 749"/>
                <a:gd name="T9" fmla="*/ 976 h 977"/>
              </a:gdLst>
              <a:ahLst/>
              <a:cxnLst>
                <a:cxn ang="0">
                  <a:pos x="T0" y="T1"/>
                </a:cxn>
                <a:cxn ang="0">
                  <a:pos x="T2" y="T3"/>
                </a:cxn>
                <a:cxn ang="0">
                  <a:pos x="T4" y="T5"/>
                </a:cxn>
                <a:cxn ang="0">
                  <a:pos x="T6" y="T7"/>
                </a:cxn>
                <a:cxn ang="0">
                  <a:pos x="T8" y="T9"/>
                </a:cxn>
              </a:cxnLst>
              <a:rect l="0" t="0" r="r" b="b"/>
              <a:pathLst>
                <a:path w="749" h="977">
                  <a:moveTo>
                    <a:pt x="382" y="976"/>
                  </a:moveTo>
                  <a:lnTo>
                    <a:pt x="0" y="342"/>
                  </a:lnTo>
                  <a:lnTo>
                    <a:pt x="280" y="0"/>
                  </a:lnTo>
                  <a:lnTo>
                    <a:pt x="748" y="538"/>
                  </a:lnTo>
                  <a:lnTo>
                    <a:pt x="382" y="976"/>
                  </a:lnTo>
                </a:path>
              </a:pathLst>
            </a:custGeom>
            <a:gradFill rotWithShape="0">
              <a:gsLst>
                <a:gs pos="0">
                  <a:schemeClr val="accent2">
                    <a:gamma/>
                    <a:shade val="72941"/>
                    <a:invGamma/>
                  </a:schemeClr>
                </a:gs>
                <a:gs pos="100000">
                  <a:schemeClr val="accent2"/>
                </a:gs>
              </a:gsLst>
              <a:lin ang="2700000" scaled="1"/>
            </a:gradFill>
            <a:ln>
              <a:noFill/>
            </a:ln>
            <a:effectLst/>
            <a:extLst>
              <a:ext uri="{91240B29-F687-4F45-9708-019B960494DF}">
                <a14:hiddenLine xmlns:a14="http://schemas.microsoft.com/office/drawing/2010/main" w="12700" cap="rnd"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a:p>
          </p:txBody>
        </p:sp>
        <p:sp>
          <p:nvSpPr>
            <p:cNvPr id="312351" name="Freeform 31"/>
            <p:cNvSpPr>
              <a:spLocks/>
            </p:cNvSpPr>
            <p:nvPr/>
          </p:nvSpPr>
          <p:spPr bwMode="gray">
            <a:xfrm>
              <a:off x="2370" y="2721"/>
              <a:ext cx="2380" cy="276"/>
            </a:xfrm>
            <a:custGeom>
              <a:avLst/>
              <a:gdLst>
                <a:gd name="T0" fmla="*/ 0 w 2964"/>
                <a:gd name="T1" fmla="*/ 343 h 344"/>
                <a:gd name="T2" fmla="*/ 2684 w 2964"/>
                <a:gd name="T3" fmla="*/ 343 h 344"/>
                <a:gd name="T4" fmla="*/ 2963 w 2964"/>
                <a:gd name="T5" fmla="*/ 0 h 344"/>
                <a:gd name="T6" fmla="*/ 531 w 2964"/>
                <a:gd name="T7" fmla="*/ 1 h 344"/>
                <a:gd name="T8" fmla="*/ 0 w 2964"/>
                <a:gd name="T9" fmla="*/ 343 h 344"/>
              </a:gdLst>
              <a:ahLst/>
              <a:cxnLst>
                <a:cxn ang="0">
                  <a:pos x="T0" y="T1"/>
                </a:cxn>
                <a:cxn ang="0">
                  <a:pos x="T2" y="T3"/>
                </a:cxn>
                <a:cxn ang="0">
                  <a:pos x="T4" y="T5"/>
                </a:cxn>
                <a:cxn ang="0">
                  <a:pos x="T6" y="T7"/>
                </a:cxn>
                <a:cxn ang="0">
                  <a:pos x="T8" y="T9"/>
                </a:cxn>
              </a:cxnLst>
              <a:rect l="0" t="0" r="r" b="b"/>
              <a:pathLst>
                <a:path w="2964" h="344">
                  <a:moveTo>
                    <a:pt x="0" y="343"/>
                  </a:moveTo>
                  <a:lnTo>
                    <a:pt x="2684" y="343"/>
                  </a:lnTo>
                  <a:lnTo>
                    <a:pt x="2963" y="0"/>
                  </a:lnTo>
                  <a:lnTo>
                    <a:pt x="531" y="1"/>
                  </a:lnTo>
                  <a:lnTo>
                    <a:pt x="0" y="343"/>
                  </a:lnTo>
                </a:path>
              </a:pathLst>
            </a:custGeom>
            <a:gradFill rotWithShape="1">
              <a:gsLst>
                <a:gs pos="0">
                  <a:schemeClr val="accent2"/>
                </a:gs>
                <a:gs pos="100000">
                  <a:schemeClr val="accent2">
                    <a:gamma/>
                    <a:shade val="44314"/>
                    <a:invGamma/>
                  </a:schemeClr>
                </a:gs>
              </a:gsLst>
              <a:lin ang="2700000" scaled="1"/>
            </a:gradFill>
            <a:ln>
              <a:noFill/>
            </a:ln>
            <a:effectLst/>
            <a:extLst>
              <a:ext uri="{91240B29-F687-4F45-9708-019B960494DF}">
                <a14:hiddenLine xmlns:a14="http://schemas.microsoft.com/office/drawing/2010/main" w="12700" cap="rnd"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a:p>
          </p:txBody>
        </p:sp>
        <p:sp>
          <p:nvSpPr>
            <p:cNvPr id="312352" name="Freeform 32"/>
            <p:cNvSpPr>
              <a:spLocks/>
            </p:cNvSpPr>
            <p:nvPr/>
          </p:nvSpPr>
          <p:spPr bwMode="gray">
            <a:xfrm>
              <a:off x="2069" y="2996"/>
              <a:ext cx="2763" cy="509"/>
            </a:xfrm>
            <a:custGeom>
              <a:avLst/>
              <a:gdLst>
                <a:gd name="T0" fmla="*/ 0 w 3443"/>
                <a:gd name="T1" fmla="*/ 633 h 634"/>
                <a:gd name="T2" fmla="*/ 3442 w 3443"/>
                <a:gd name="T3" fmla="*/ 633 h 634"/>
                <a:gd name="T4" fmla="*/ 3060 w 3443"/>
                <a:gd name="T5" fmla="*/ 0 h 634"/>
                <a:gd name="T6" fmla="*/ 377 w 3443"/>
                <a:gd name="T7" fmla="*/ 0 h 634"/>
                <a:gd name="T8" fmla="*/ 0 w 3443"/>
                <a:gd name="T9" fmla="*/ 633 h 634"/>
              </a:gdLst>
              <a:ahLst/>
              <a:cxnLst>
                <a:cxn ang="0">
                  <a:pos x="T0" y="T1"/>
                </a:cxn>
                <a:cxn ang="0">
                  <a:pos x="T2" y="T3"/>
                </a:cxn>
                <a:cxn ang="0">
                  <a:pos x="T4" y="T5"/>
                </a:cxn>
                <a:cxn ang="0">
                  <a:pos x="T6" y="T7"/>
                </a:cxn>
                <a:cxn ang="0">
                  <a:pos x="T8" y="T9"/>
                </a:cxn>
              </a:cxnLst>
              <a:rect l="0" t="0" r="r" b="b"/>
              <a:pathLst>
                <a:path w="3443" h="634">
                  <a:moveTo>
                    <a:pt x="0" y="633"/>
                  </a:moveTo>
                  <a:lnTo>
                    <a:pt x="3442" y="633"/>
                  </a:lnTo>
                  <a:lnTo>
                    <a:pt x="3060" y="0"/>
                  </a:lnTo>
                  <a:lnTo>
                    <a:pt x="377" y="0"/>
                  </a:lnTo>
                  <a:lnTo>
                    <a:pt x="0" y="633"/>
                  </a:lnTo>
                </a:path>
              </a:pathLst>
            </a:custGeom>
            <a:solidFill>
              <a:schemeClr val="accent2"/>
            </a:solidFill>
            <a:ln>
              <a:noFill/>
            </a:ln>
            <a:effectLst/>
            <a:extLst>
              <a:ext uri="{91240B29-F687-4F45-9708-019B960494DF}">
                <a14:hiddenLine xmlns:a14="http://schemas.microsoft.com/office/drawing/2010/main" w="12700" cap="rnd"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a:p>
          </p:txBody>
        </p:sp>
        <p:sp>
          <p:nvSpPr>
            <p:cNvPr id="312353" name="Freeform 33"/>
            <p:cNvSpPr>
              <a:spLocks/>
            </p:cNvSpPr>
            <p:nvPr/>
          </p:nvSpPr>
          <p:spPr bwMode="gray">
            <a:xfrm>
              <a:off x="4167" y="2236"/>
              <a:ext cx="526" cy="681"/>
            </a:xfrm>
            <a:custGeom>
              <a:avLst/>
              <a:gdLst>
                <a:gd name="T0" fmla="*/ 0 w 655"/>
                <a:gd name="T1" fmla="*/ 230 h 849"/>
                <a:gd name="T2" fmla="*/ 387 w 655"/>
                <a:gd name="T3" fmla="*/ 848 h 849"/>
                <a:gd name="T4" fmla="*/ 654 w 655"/>
                <a:gd name="T5" fmla="*/ 531 h 849"/>
                <a:gd name="T6" fmla="*/ 188 w 655"/>
                <a:gd name="T7" fmla="*/ 0 h 849"/>
                <a:gd name="T8" fmla="*/ 0 w 655"/>
                <a:gd name="T9" fmla="*/ 230 h 849"/>
              </a:gdLst>
              <a:ahLst/>
              <a:cxnLst>
                <a:cxn ang="0">
                  <a:pos x="T0" y="T1"/>
                </a:cxn>
                <a:cxn ang="0">
                  <a:pos x="T2" y="T3"/>
                </a:cxn>
                <a:cxn ang="0">
                  <a:pos x="T4" y="T5"/>
                </a:cxn>
                <a:cxn ang="0">
                  <a:pos x="T6" y="T7"/>
                </a:cxn>
                <a:cxn ang="0">
                  <a:pos x="T8" y="T9"/>
                </a:cxn>
              </a:cxnLst>
              <a:rect l="0" t="0" r="r" b="b"/>
              <a:pathLst>
                <a:path w="655" h="849">
                  <a:moveTo>
                    <a:pt x="0" y="230"/>
                  </a:moveTo>
                  <a:lnTo>
                    <a:pt x="387" y="848"/>
                  </a:lnTo>
                  <a:lnTo>
                    <a:pt x="654" y="531"/>
                  </a:lnTo>
                  <a:lnTo>
                    <a:pt x="188" y="0"/>
                  </a:lnTo>
                  <a:lnTo>
                    <a:pt x="0" y="230"/>
                  </a:lnTo>
                </a:path>
              </a:pathLst>
            </a:custGeom>
            <a:gradFill rotWithShape="1">
              <a:gsLst>
                <a:gs pos="0">
                  <a:schemeClr val="hlink">
                    <a:gamma/>
                    <a:shade val="72941"/>
                    <a:invGamma/>
                  </a:schemeClr>
                </a:gs>
                <a:gs pos="100000">
                  <a:schemeClr val="hlink"/>
                </a:gs>
              </a:gsLst>
              <a:lin ang="2700000" scaled="1"/>
            </a:gradFill>
            <a:ln>
              <a:noFill/>
            </a:ln>
            <a:effectLst/>
            <a:extLst>
              <a:ext uri="{91240B29-F687-4F45-9708-019B960494DF}">
                <a14:hiddenLine xmlns:a14="http://schemas.microsoft.com/office/drawing/2010/main" w="12700" cap="rnd"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a:p>
          </p:txBody>
        </p:sp>
        <p:sp>
          <p:nvSpPr>
            <p:cNvPr id="312354" name="Freeform 34"/>
            <p:cNvSpPr>
              <a:spLocks/>
            </p:cNvSpPr>
            <p:nvPr/>
          </p:nvSpPr>
          <p:spPr bwMode="gray">
            <a:xfrm>
              <a:off x="2728" y="2236"/>
              <a:ext cx="1589" cy="184"/>
            </a:xfrm>
            <a:custGeom>
              <a:avLst/>
              <a:gdLst>
                <a:gd name="T0" fmla="*/ 0 w 1980"/>
                <a:gd name="T1" fmla="*/ 228 h 229"/>
                <a:gd name="T2" fmla="*/ 1791 w 1980"/>
                <a:gd name="T3" fmla="*/ 228 h 229"/>
                <a:gd name="T4" fmla="*/ 1979 w 1980"/>
                <a:gd name="T5" fmla="*/ 0 h 229"/>
                <a:gd name="T6" fmla="*/ 500 w 1980"/>
                <a:gd name="T7" fmla="*/ 0 h 229"/>
                <a:gd name="T8" fmla="*/ 0 w 1980"/>
                <a:gd name="T9" fmla="*/ 228 h 229"/>
              </a:gdLst>
              <a:ahLst/>
              <a:cxnLst>
                <a:cxn ang="0">
                  <a:pos x="T0" y="T1"/>
                </a:cxn>
                <a:cxn ang="0">
                  <a:pos x="T2" y="T3"/>
                </a:cxn>
                <a:cxn ang="0">
                  <a:pos x="T4" y="T5"/>
                </a:cxn>
                <a:cxn ang="0">
                  <a:pos x="T6" y="T7"/>
                </a:cxn>
                <a:cxn ang="0">
                  <a:pos x="T8" y="T9"/>
                </a:cxn>
              </a:cxnLst>
              <a:rect l="0" t="0" r="r" b="b"/>
              <a:pathLst>
                <a:path w="1980" h="229">
                  <a:moveTo>
                    <a:pt x="0" y="228"/>
                  </a:moveTo>
                  <a:lnTo>
                    <a:pt x="1791" y="228"/>
                  </a:lnTo>
                  <a:lnTo>
                    <a:pt x="1979" y="0"/>
                  </a:lnTo>
                  <a:lnTo>
                    <a:pt x="500" y="0"/>
                  </a:lnTo>
                  <a:lnTo>
                    <a:pt x="0" y="228"/>
                  </a:lnTo>
                </a:path>
              </a:pathLst>
            </a:custGeom>
            <a:gradFill rotWithShape="0">
              <a:gsLst>
                <a:gs pos="0">
                  <a:schemeClr val="hlink"/>
                </a:gs>
                <a:gs pos="100000">
                  <a:schemeClr val="hlink">
                    <a:gamma/>
                    <a:shade val="47451"/>
                    <a:invGamma/>
                  </a:schemeClr>
                </a:gs>
              </a:gsLst>
              <a:lin ang="2700000" scaled="1"/>
            </a:gradFill>
            <a:ln>
              <a:noFill/>
            </a:ln>
            <a:effectLst/>
            <a:extLst>
              <a:ext uri="{91240B29-F687-4F45-9708-019B960494DF}">
                <a14:hiddenLine xmlns:a14="http://schemas.microsoft.com/office/drawing/2010/main" w="12700" cap="rnd"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a:p>
          </p:txBody>
        </p:sp>
        <p:sp>
          <p:nvSpPr>
            <p:cNvPr id="312355" name="Freeform 35"/>
            <p:cNvSpPr>
              <a:spLocks/>
            </p:cNvSpPr>
            <p:nvPr/>
          </p:nvSpPr>
          <p:spPr bwMode="gray">
            <a:xfrm>
              <a:off x="2422" y="2419"/>
              <a:ext cx="2056" cy="498"/>
            </a:xfrm>
            <a:custGeom>
              <a:avLst/>
              <a:gdLst>
                <a:gd name="T0" fmla="*/ 0 w 2561"/>
                <a:gd name="T1" fmla="*/ 620 h 621"/>
                <a:gd name="T2" fmla="*/ 2560 w 2561"/>
                <a:gd name="T3" fmla="*/ 620 h 621"/>
                <a:gd name="T4" fmla="*/ 2172 w 2561"/>
                <a:gd name="T5" fmla="*/ 0 h 621"/>
                <a:gd name="T6" fmla="*/ 382 w 2561"/>
                <a:gd name="T7" fmla="*/ 0 h 621"/>
                <a:gd name="T8" fmla="*/ 0 w 2561"/>
                <a:gd name="T9" fmla="*/ 620 h 621"/>
              </a:gdLst>
              <a:ahLst/>
              <a:cxnLst>
                <a:cxn ang="0">
                  <a:pos x="T0" y="T1"/>
                </a:cxn>
                <a:cxn ang="0">
                  <a:pos x="T2" y="T3"/>
                </a:cxn>
                <a:cxn ang="0">
                  <a:pos x="T4" y="T5"/>
                </a:cxn>
                <a:cxn ang="0">
                  <a:pos x="T6" y="T7"/>
                </a:cxn>
                <a:cxn ang="0">
                  <a:pos x="T8" y="T9"/>
                </a:cxn>
              </a:cxnLst>
              <a:rect l="0" t="0" r="r" b="b"/>
              <a:pathLst>
                <a:path w="2561" h="621">
                  <a:moveTo>
                    <a:pt x="0" y="620"/>
                  </a:moveTo>
                  <a:lnTo>
                    <a:pt x="2560" y="620"/>
                  </a:lnTo>
                  <a:lnTo>
                    <a:pt x="2172" y="0"/>
                  </a:lnTo>
                  <a:lnTo>
                    <a:pt x="382" y="0"/>
                  </a:lnTo>
                  <a:lnTo>
                    <a:pt x="0" y="620"/>
                  </a:lnTo>
                </a:path>
              </a:pathLst>
            </a:custGeom>
            <a:solidFill>
              <a:schemeClr val="hlink"/>
            </a:solidFill>
            <a:ln>
              <a:noFill/>
            </a:ln>
            <a:effectLst/>
            <a:extLst>
              <a:ext uri="{91240B29-F687-4F45-9708-019B960494DF}">
                <a14:hiddenLine xmlns:a14="http://schemas.microsoft.com/office/drawing/2010/main" w="12700" cap="rnd"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a:p>
          </p:txBody>
        </p:sp>
        <p:sp>
          <p:nvSpPr>
            <p:cNvPr id="312359" name="Freeform 39"/>
            <p:cNvSpPr>
              <a:spLocks/>
            </p:cNvSpPr>
            <p:nvPr/>
          </p:nvSpPr>
          <p:spPr bwMode="gray">
            <a:xfrm>
              <a:off x="3450" y="1858"/>
              <a:ext cx="830" cy="449"/>
            </a:xfrm>
            <a:custGeom>
              <a:avLst/>
              <a:gdLst>
                <a:gd name="T0" fmla="*/ 387 w 477"/>
                <a:gd name="T1" fmla="*/ 624 h 625"/>
                <a:gd name="T2" fmla="*/ 476 w 477"/>
                <a:gd name="T3" fmla="*/ 527 h 625"/>
                <a:gd name="T4" fmla="*/ 0 w 477"/>
                <a:gd name="T5" fmla="*/ 0 h 625"/>
                <a:gd name="T6" fmla="*/ 387 w 477"/>
                <a:gd name="T7" fmla="*/ 624 h 625"/>
              </a:gdLst>
              <a:ahLst/>
              <a:cxnLst>
                <a:cxn ang="0">
                  <a:pos x="T0" y="T1"/>
                </a:cxn>
                <a:cxn ang="0">
                  <a:pos x="T2" y="T3"/>
                </a:cxn>
                <a:cxn ang="0">
                  <a:pos x="T4" y="T5"/>
                </a:cxn>
                <a:cxn ang="0">
                  <a:pos x="T6" y="T7"/>
                </a:cxn>
              </a:cxnLst>
              <a:rect l="0" t="0" r="r" b="b"/>
              <a:pathLst>
                <a:path w="477" h="625">
                  <a:moveTo>
                    <a:pt x="387" y="624"/>
                  </a:moveTo>
                  <a:lnTo>
                    <a:pt x="476" y="527"/>
                  </a:lnTo>
                  <a:lnTo>
                    <a:pt x="0" y="0"/>
                  </a:lnTo>
                  <a:lnTo>
                    <a:pt x="387" y="624"/>
                  </a:lnTo>
                </a:path>
              </a:pathLst>
            </a:custGeom>
            <a:gradFill rotWithShape="0">
              <a:gsLst>
                <a:gs pos="0">
                  <a:schemeClr val="hlink">
                    <a:gamma/>
                    <a:shade val="79216"/>
                    <a:invGamma/>
                  </a:schemeClr>
                </a:gs>
                <a:gs pos="100000">
                  <a:schemeClr val="hlink"/>
                </a:gs>
              </a:gsLst>
              <a:lin ang="2700000" scaled="1"/>
            </a:gradFill>
            <a:ln>
              <a:noFill/>
            </a:ln>
            <a:effectLst/>
            <a:extLst>
              <a:ext uri="{91240B29-F687-4F45-9708-019B960494DF}">
                <a14:hiddenLine xmlns:a14="http://schemas.microsoft.com/office/drawing/2010/main" w="12700" cap="rnd"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dirty="0"/>
            </a:p>
          </p:txBody>
        </p:sp>
        <p:sp>
          <p:nvSpPr>
            <p:cNvPr id="312360" name="Freeform 40"/>
            <p:cNvSpPr>
              <a:spLocks/>
            </p:cNvSpPr>
            <p:nvPr/>
          </p:nvSpPr>
          <p:spPr bwMode="gray">
            <a:xfrm>
              <a:off x="2808" y="1861"/>
              <a:ext cx="1359" cy="502"/>
            </a:xfrm>
            <a:custGeom>
              <a:avLst/>
              <a:gdLst>
                <a:gd name="T0" fmla="*/ 0 w 773"/>
                <a:gd name="T1" fmla="*/ 624 h 625"/>
                <a:gd name="T2" fmla="*/ 772 w 773"/>
                <a:gd name="T3" fmla="*/ 624 h 625"/>
                <a:gd name="T4" fmla="*/ 387 w 773"/>
                <a:gd name="T5" fmla="*/ 0 h 625"/>
                <a:gd name="T6" fmla="*/ 0 w 773"/>
                <a:gd name="T7" fmla="*/ 624 h 625"/>
              </a:gdLst>
              <a:ahLst/>
              <a:cxnLst>
                <a:cxn ang="0">
                  <a:pos x="T0" y="T1"/>
                </a:cxn>
                <a:cxn ang="0">
                  <a:pos x="T2" y="T3"/>
                </a:cxn>
                <a:cxn ang="0">
                  <a:pos x="T4" y="T5"/>
                </a:cxn>
                <a:cxn ang="0">
                  <a:pos x="T6" y="T7"/>
                </a:cxn>
              </a:cxnLst>
              <a:rect l="0" t="0" r="r" b="b"/>
              <a:pathLst>
                <a:path w="773" h="625">
                  <a:moveTo>
                    <a:pt x="0" y="624"/>
                  </a:moveTo>
                  <a:lnTo>
                    <a:pt x="772" y="624"/>
                  </a:lnTo>
                  <a:lnTo>
                    <a:pt x="387" y="0"/>
                  </a:lnTo>
                  <a:lnTo>
                    <a:pt x="0" y="624"/>
                  </a:lnTo>
                </a:path>
              </a:pathLst>
            </a:custGeom>
            <a:solidFill>
              <a:schemeClr val="hlink"/>
            </a:solidFill>
            <a:ln>
              <a:noFill/>
            </a:ln>
            <a:effectLst/>
            <a:extLst>
              <a:ext uri="{91240B29-F687-4F45-9708-019B960494DF}">
                <a14:hiddenLine xmlns:a14="http://schemas.microsoft.com/office/drawing/2010/main" w="12700" cap="rnd"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a:p>
          </p:txBody>
        </p:sp>
        <p:sp>
          <p:nvSpPr>
            <p:cNvPr id="312362" name="Text Box 42"/>
            <p:cNvSpPr txBox="1">
              <a:spLocks noChangeArrowheads="1"/>
            </p:cNvSpPr>
            <p:nvPr/>
          </p:nvSpPr>
          <p:spPr bwMode="gray">
            <a:xfrm>
              <a:off x="3163" y="2030"/>
              <a:ext cx="570" cy="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rtl="1" eaLnBrk="0" hangingPunct="0"/>
              <a:r>
                <a:rPr lang="ar-SA" b="1" dirty="0">
                  <a:solidFill>
                    <a:srgbClr val="FFFFFF"/>
                  </a:solidFill>
                  <a:cs typeface="Arial" pitchFamily="34" charset="0"/>
                </a:rPr>
                <a:t> النبات</a:t>
              </a:r>
              <a:endParaRPr lang="en-US" b="1" dirty="0">
                <a:solidFill>
                  <a:srgbClr val="FFFFFF"/>
                </a:solidFill>
                <a:cs typeface="Arial" pitchFamily="34" charset="0"/>
              </a:endParaRPr>
            </a:p>
          </p:txBody>
        </p:sp>
        <p:sp>
          <p:nvSpPr>
            <p:cNvPr id="312363" name="Text Box 43"/>
            <p:cNvSpPr txBox="1">
              <a:spLocks noChangeArrowheads="1"/>
            </p:cNvSpPr>
            <p:nvPr/>
          </p:nvSpPr>
          <p:spPr bwMode="gray">
            <a:xfrm>
              <a:off x="3135" y="2588"/>
              <a:ext cx="631" cy="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ar-SA" b="1" dirty="0">
                  <a:solidFill>
                    <a:srgbClr val="FFFFFF"/>
                  </a:solidFill>
                  <a:cs typeface="Arial" pitchFamily="34" charset="0"/>
                </a:rPr>
                <a:t>أحيائية </a:t>
              </a:r>
              <a:endParaRPr lang="en-US" b="1" dirty="0">
                <a:solidFill>
                  <a:srgbClr val="FFFFFF"/>
                </a:solidFill>
                <a:cs typeface="Arial" pitchFamily="34" charset="0"/>
              </a:endParaRPr>
            </a:p>
          </p:txBody>
        </p:sp>
        <p:sp>
          <p:nvSpPr>
            <p:cNvPr id="312364" name="Text Box 44"/>
            <p:cNvSpPr txBox="1">
              <a:spLocks noChangeArrowheads="1"/>
            </p:cNvSpPr>
            <p:nvPr/>
          </p:nvSpPr>
          <p:spPr bwMode="gray">
            <a:xfrm>
              <a:off x="3080" y="3147"/>
              <a:ext cx="748" cy="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sz="2000" b="1" dirty="0">
                  <a:solidFill>
                    <a:srgbClr val="FFFFFF"/>
                  </a:solidFill>
                  <a:cs typeface="Arial" pitchFamily="34" charset="0"/>
                </a:rPr>
                <a:t> </a:t>
              </a:r>
              <a:r>
                <a:rPr lang="ar-SA" sz="2000" b="1" dirty="0">
                  <a:solidFill>
                    <a:srgbClr val="FFFFFF"/>
                  </a:solidFill>
                  <a:cs typeface="Arial" pitchFamily="34" charset="0"/>
                </a:rPr>
                <a:t>كيميائية</a:t>
              </a:r>
              <a:endParaRPr lang="en-US" sz="2000" b="1" dirty="0">
                <a:solidFill>
                  <a:srgbClr val="FFFFFF"/>
                </a:solidFill>
                <a:cs typeface="Arial" pitchFamily="34" charset="0"/>
              </a:endParaRPr>
            </a:p>
          </p:txBody>
        </p:sp>
        <p:sp>
          <p:nvSpPr>
            <p:cNvPr id="312365" name="Text Box 45"/>
            <p:cNvSpPr txBox="1">
              <a:spLocks noChangeArrowheads="1"/>
            </p:cNvSpPr>
            <p:nvPr/>
          </p:nvSpPr>
          <p:spPr bwMode="gray">
            <a:xfrm>
              <a:off x="3023" y="3690"/>
              <a:ext cx="860" cy="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ar-SA" sz="2400" b="1" dirty="0">
                  <a:solidFill>
                    <a:srgbClr val="FFFFFF"/>
                  </a:solidFill>
                  <a:cs typeface="Arial" pitchFamily="34" charset="0"/>
                </a:rPr>
                <a:t>فيزيائية </a:t>
              </a:r>
              <a:endParaRPr lang="en-US" sz="2400" b="1" dirty="0">
                <a:solidFill>
                  <a:srgbClr val="FFFFFF"/>
                </a:solidFill>
                <a:cs typeface="Arial" pitchFamily="34" charset="0"/>
              </a:endParaRPr>
            </a:p>
          </p:txBody>
        </p:sp>
      </p:grpSp>
      <p:sp>
        <p:nvSpPr>
          <p:cNvPr id="312366" name="Rectangle 46"/>
          <p:cNvSpPr>
            <a:spLocks noChangeArrowheads="1"/>
          </p:cNvSpPr>
          <p:nvPr/>
        </p:nvSpPr>
        <p:spPr bwMode="gray">
          <a:xfrm>
            <a:off x="503821" y="936045"/>
            <a:ext cx="7848871" cy="566309"/>
          </a:xfrm>
          <a:prstGeom prst="rect">
            <a:avLst/>
          </a:prstGeom>
          <a:noFill/>
          <a:ln>
            <a:noFill/>
          </a:ln>
          <a:effectLst/>
          <a:extLst>
            <a:ext uri="{909E8E84-426E-40DD-AFC4-6F175D3DCCD1}">
              <a14:hiddenFill xmlns:a14="http://schemas.microsoft.com/office/drawing/2010/main">
                <a:gradFill rotWithShape="1">
                  <a:gsLst>
                    <a:gs pos="0">
                      <a:schemeClr val="accent1"/>
                    </a:gs>
                    <a:gs pos="50000">
                      <a:schemeClr val="bg1"/>
                    </a:gs>
                    <a:gs pos="100000">
                      <a:schemeClr val="accent1"/>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rtl="1" eaLnBrk="0" hangingPunct="0">
              <a:lnSpc>
                <a:spcPct val="110000"/>
              </a:lnSpc>
            </a:pPr>
            <a:r>
              <a:rPr lang="ar-SA" sz="2800" b="1" dirty="0"/>
              <a:t>تطرأ على البذرة عند إنباتها ثلاثة أنواع من التغيرات هي</a:t>
            </a:r>
            <a:endParaRPr lang="en-US" sz="2800" b="1" dirty="0">
              <a:solidFill>
                <a:srgbClr val="000000"/>
              </a:solidFill>
              <a:cs typeface="Arial" pitchFamily="34" charset="0"/>
            </a:endParaRPr>
          </a:p>
        </p:txBody>
      </p:sp>
      <p:pic>
        <p:nvPicPr>
          <p:cNvPr id="312368" name="Picture 4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51223" y="1420813"/>
            <a:ext cx="1769249" cy="143351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 name="Picture 4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481" y="1258587"/>
            <a:ext cx="1769249" cy="154642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2866" name="Group 2"/>
          <p:cNvGrpSpPr>
            <a:grpSpLocks/>
          </p:cNvGrpSpPr>
          <p:nvPr/>
        </p:nvGrpSpPr>
        <p:grpSpPr bwMode="auto">
          <a:xfrm>
            <a:off x="0" y="2970213"/>
            <a:ext cx="9144000" cy="142875"/>
            <a:chOff x="0" y="1824"/>
            <a:chExt cx="5760" cy="90"/>
          </a:xfrm>
        </p:grpSpPr>
        <p:sp>
          <p:nvSpPr>
            <p:cNvPr id="292867" name="Rectangle 3"/>
            <p:cNvSpPr>
              <a:spLocks noChangeArrowheads="1"/>
            </p:cNvSpPr>
            <p:nvPr/>
          </p:nvSpPr>
          <p:spPr bwMode="gray">
            <a:xfrm>
              <a:off x="0" y="1824"/>
              <a:ext cx="5760" cy="90"/>
            </a:xfrm>
            <a:prstGeom prst="rect">
              <a:avLst/>
            </a:prstGeom>
            <a:gradFill rotWithShape="1">
              <a:gsLst>
                <a:gs pos="0">
                  <a:srgbClr val="5F5F5F"/>
                </a:gs>
                <a:gs pos="50000">
                  <a:srgbClr val="5F5F5F">
                    <a:gamma/>
                    <a:tint val="45490"/>
                    <a:invGamma/>
                  </a:srgbClr>
                </a:gs>
                <a:gs pos="100000">
                  <a:srgbClr val="5F5F5F"/>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ar-SA"/>
            </a:p>
          </p:txBody>
        </p:sp>
        <p:sp>
          <p:nvSpPr>
            <p:cNvPr id="292868" name="Rectangle 4"/>
            <p:cNvSpPr>
              <a:spLocks noChangeArrowheads="1"/>
            </p:cNvSpPr>
            <p:nvPr/>
          </p:nvSpPr>
          <p:spPr bwMode="gray">
            <a:xfrm>
              <a:off x="0" y="1872"/>
              <a:ext cx="5760" cy="34"/>
            </a:xfrm>
            <a:prstGeom prst="rect">
              <a:avLst/>
            </a:prstGeom>
            <a:gradFill rotWithShape="1">
              <a:gsLst>
                <a:gs pos="0">
                  <a:srgbClr val="808080">
                    <a:gamma/>
                    <a:tint val="30196"/>
                    <a:invGamma/>
                  </a:srgbClr>
                </a:gs>
                <a:gs pos="100000">
                  <a:srgbClr val="808080"/>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ar-SA"/>
            </a:p>
          </p:txBody>
        </p:sp>
      </p:grpSp>
      <p:grpSp>
        <p:nvGrpSpPr>
          <p:cNvPr id="292869" name="Group 5"/>
          <p:cNvGrpSpPr>
            <a:grpSpLocks/>
          </p:cNvGrpSpPr>
          <p:nvPr/>
        </p:nvGrpSpPr>
        <p:grpSpPr bwMode="auto">
          <a:xfrm>
            <a:off x="4472284" y="1511272"/>
            <a:ext cx="2681287" cy="4419600"/>
            <a:chOff x="4071" y="1584"/>
            <a:chExt cx="1348" cy="2359"/>
          </a:xfrm>
        </p:grpSpPr>
        <p:grpSp>
          <p:nvGrpSpPr>
            <p:cNvPr id="292870" name="Group 6"/>
            <p:cNvGrpSpPr>
              <a:grpSpLocks/>
            </p:cNvGrpSpPr>
            <p:nvPr/>
          </p:nvGrpSpPr>
          <p:grpSpPr bwMode="auto">
            <a:xfrm rot="3877067">
              <a:off x="4323" y="2848"/>
              <a:ext cx="1577" cy="614"/>
              <a:chOff x="2290" y="2725"/>
              <a:chExt cx="1832" cy="713"/>
            </a:xfrm>
          </p:grpSpPr>
          <p:grpSp>
            <p:nvGrpSpPr>
              <p:cNvPr id="292871" name="Group 7"/>
              <p:cNvGrpSpPr>
                <a:grpSpLocks/>
              </p:cNvGrpSpPr>
              <p:nvPr/>
            </p:nvGrpSpPr>
            <p:grpSpPr bwMode="auto">
              <a:xfrm>
                <a:off x="2290" y="3030"/>
                <a:ext cx="1832" cy="408"/>
                <a:chOff x="2290" y="3030"/>
                <a:chExt cx="1832" cy="408"/>
              </a:xfrm>
            </p:grpSpPr>
            <p:sp>
              <p:nvSpPr>
                <p:cNvPr id="292872" name="Freeform 8"/>
                <p:cNvSpPr>
                  <a:spLocks/>
                </p:cNvSpPr>
                <p:nvPr/>
              </p:nvSpPr>
              <p:spPr bwMode="gray">
                <a:xfrm>
                  <a:off x="2290" y="3030"/>
                  <a:ext cx="1832" cy="408"/>
                </a:xfrm>
                <a:custGeom>
                  <a:avLst/>
                  <a:gdLst>
                    <a:gd name="T0" fmla="*/ 1832 w 1832"/>
                    <a:gd name="T1" fmla="*/ 32 h 408"/>
                    <a:gd name="T2" fmla="*/ 1830 w 1832"/>
                    <a:gd name="T3" fmla="*/ 66 h 408"/>
                    <a:gd name="T4" fmla="*/ 1814 w 1832"/>
                    <a:gd name="T5" fmla="*/ 128 h 408"/>
                    <a:gd name="T6" fmla="*/ 1788 w 1832"/>
                    <a:gd name="T7" fmla="*/ 188 h 408"/>
                    <a:gd name="T8" fmla="*/ 1754 w 1832"/>
                    <a:gd name="T9" fmla="*/ 240 h 408"/>
                    <a:gd name="T10" fmla="*/ 1712 w 1832"/>
                    <a:gd name="T11" fmla="*/ 288 h 408"/>
                    <a:gd name="T12" fmla="*/ 1664 w 1832"/>
                    <a:gd name="T13" fmla="*/ 330 h 408"/>
                    <a:gd name="T14" fmla="*/ 1610 w 1832"/>
                    <a:gd name="T15" fmla="*/ 362 h 408"/>
                    <a:gd name="T16" fmla="*/ 1550 w 1832"/>
                    <a:gd name="T17" fmla="*/ 388 h 408"/>
                    <a:gd name="T18" fmla="*/ 1486 w 1832"/>
                    <a:gd name="T19" fmla="*/ 402 h 408"/>
                    <a:gd name="T20" fmla="*/ 1418 w 1832"/>
                    <a:gd name="T21" fmla="*/ 408 h 408"/>
                    <a:gd name="T22" fmla="*/ 0 w 1832"/>
                    <a:gd name="T23" fmla="*/ 408 h 408"/>
                    <a:gd name="T24" fmla="*/ 0 w 1832"/>
                    <a:gd name="T25" fmla="*/ 0 h 408"/>
                    <a:gd name="T26" fmla="*/ 1832 w 1832"/>
                    <a:gd name="T27" fmla="*/ 0 h 408"/>
                    <a:gd name="T28" fmla="*/ 1832 w 1832"/>
                    <a:gd name="T29" fmla="*/ 32 h 408"/>
                    <a:gd name="T30" fmla="*/ 1832 w 1832"/>
                    <a:gd name="T31" fmla="*/ 32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lnTo>
                        <a:pt x="1832" y="32"/>
                      </a:lnTo>
                      <a:close/>
                    </a:path>
                  </a:pathLst>
                </a:custGeom>
                <a:solidFill>
                  <a:schemeClr val="accent2"/>
                </a:solidFill>
                <a:ln>
                  <a:noFill/>
                </a:ln>
                <a:extLst>
                  <a:ext uri="{91240B29-F687-4F45-9708-019B960494DF}">
                    <a14:hiddenLine xmlns:a14="http://schemas.microsoft.com/office/drawing/2010/main" w="0">
                      <a:solidFill>
                        <a:srgbClr val="DF5908"/>
                      </a:solidFill>
                      <a:prstDash val="solid"/>
                      <a:round/>
                      <a:headEnd/>
                      <a:tailEnd/>
                    </a14:hiddenLine>
                  </a:ext>
                </a:extLst>
              </p:spPr>
              <p:txBody>
                <a:bodyPr/>
                <a:lstStyle/>
                <a:p>
                  <a:endParaRPr lang="ar-SA"/>
                </a:p>
              </p:txBody>
            </p:sp>
            <p:sp>
              <p:nvSpPr>
                <p:cNvPr id="292873" name="Freeform 9"/>
                <p:cNvSpPr>
                  <a:spLocks/>
                </p:cNvSpPr>
                <p:nvPr/>
              </p:nvSpPr>
              <p:spPr bwMode="gray">
                <a:xfrm>
                  <a:off x="3810" y="3058"/>
                  <a:ext cx="288" cy="334"/>
                </a:xfrm>
                <a:custGeom>
                  <a:avLst/>
                  <a:gdLst>
                    <a:gd name="T0" fmla="*/ 288 w 288"/>
                    <a:gd name="T1" fmla="*/ 0 h 334"/>
                    <a:gd name="T2" fmla="*/ 284 w 288"/>
                    <a:gd name="T3" fmla="*/ 52 h 334"/>
                    <a:gd name="T4" fmla="*/ 272 w 288"/>
                    <a:gd name="T5" fmla="*/ 98 h 334"/>
                    <a:gd name="T6" fmla="*/ 254 w 288"/>
                    <a:gd name="T7" fmla="*/ 140 h 334"/>
                    <a:gd name="T8" fmla="*/ 230 w 288"/>
                    <a:gd name="T9" fmla="*/ 176 h 334"/>
                    <a:gd name="T10" fmla="*/ 204 w 288"/>
                    <a:gd name="T11" fmla="*/ 208 h 334"/>
                    <a:gd name="T12" fmla="*/ 174 w 288"/>
                    <a:gd name="T13" fmla="*/ 238 h 334"/>
                    <a:gd name="T14" fmla="*/ 144 w 288"/>
                    <a:gd name="T15" fmla="*/ 262 h 334"/>
                    <a:gd name="T16" fmla="*/ 112 w 288"/>
                    <a:gd name="T17" fmla="*/ 282 h 334"/>
                    <a:gd name="T18" fmla="*/ 84 w 288"/>
                    <a:gd name="T19" fmla="*/ 298 h 334"/>
                    <a:gd name="T20" fmla="*/ 56 w 288"/>
                    <a:gd name="T21" fmla="*/ 312 h 334"/>
                    <a:gd name="T22" fmla="*/ 34 w 288"/>
                    <a:gd name="T23" fmla="*/ 322 h 334"/>
                    <a:gd name="T24" fmla="*/ 16 w 288"/>
                    <a:gd name="T25" fmla="*/ 328 h 334"/>
                    <a:gd name="T26" fmla="*/ 4 w 288"/>
                    <a:gd name="T27" fmla="*/ 332 h 334"/>
                    <a:gd name="T28" fmla="*/ 0 w 288"/>
                    <a:gd name="T29" fmla="*/ 334 h 334"/>
                    <a:gd name="T30" fmla="*/ 4 w 288"/>
                    <a:gd name="T31" fmla="*/ 332 h 334"/>
                    <a:gd name="T32" fmla="*/ 16 w 288"/>
                    <a:gd name="T33" fmla="*/ 326 h 334"/>
                    <a:gd name="T34" fmla="*/ 34 w 288"/>
                    <a:gd name="T35" fmla="*/ 318 h 334"/>
                    <a:gd name="T36" fmla="*/ 56 w 288"/>
                    <a:gd name="T37" fmla="*/ 304 h 334"/>
                    <a:gd name="T38" fmla="*/ 84 w 288"/>
                    <a:gd name="T39" fmla="*/ 288 h 334"/>
                    <a:gd name="T40" fmla="*/ 112 w 288"/>
                    <a:gd name="T41" fmla="*/ 266 h 334"/>
                    <a:gd name="T42" fmla="*/ 142 w 288"/>
                    <a:gd name="T43" fmla="*/ 242 h 334"/>
                    <a:gd name="T44" fmla="*/ 170 w 288"/>
                    <a:gd name="T45" fmla="*/ 212 h 334"/>
                    <a:gd name="T46" fmla="*/ 196 w 288"/>
                    <a:gd name="T47" fmla="*/ 180 h 334"/>
                    <a:gd name="T48" fmla="*/ 220 w 288"/>
                    <a:gd name="T49" fmla="*/ 142 h 334"/>
                    <a:gd name="T50" fmla="*/ 238 w 288"/>
                    <a:gd name="T51" fmla="*/ 100 h 334"/>
                    <a:gd name="T52" fmla="*/ 250 w 288"/>
                    <a:gd name="T53" fmla="*/ 54 h 334"/>
                    <a:gd name="T54" fmla="*/ 254 w 288"/>
                    <a:gd name="T55" fmla="*/ 2 h 334"/>
                    <a:gd name="T56" fmla="*/ 288 w 288"/>
                    <a:gd name="T57" fmla="*/ 0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01"/>
                  </a:srgbClr>
                </a:solidFill>
                <a:ln>
                  <a:noFill/>
                </a:ln>
                <a:extLst>
                  <a:ext uri="{91240B29-F687-4F45-9708-019B960494DF}">
                    <a14:hiddenLine xmlns:a14="http://schemas.microsoft.com/office/drawing/2010/main" w="0">
                      <a:solidFill>
                        <a:srgbClr val="FFFFFF"/>
                      </a:solidFill>
                      <a:prstDash val="solid"/>
                      <a:round/>
                      <a:headEnd/>
                      <a:tailEnd/>
                    </a14:hiddenLine>
                  </a:ext>
                </a:extLst>
              </p:spPr>
              <p:txBody>
                <a:bodyPr/>
                <a:lstStyle/>
                <a:p>
                  <a:endParaRPr lang="ar-SA"/>
                </a:p>
              </p:txBody>
            </p:sp>
          </p:grpSp>
          <p:grpSp>
            <p:nvGrpSpPr>
              <p:cNvPr id="292874" name="Group 10"/>
              <p:cNvGrpSpPr>
                <a:grpSpLocks/>
              </p:cNvGrpSpPr>
              <p:nvPr/>
            </p:nvGrpSpPr>
            <p:grpSpPr bwMode="auto">
              <a:xfrm flipV="1">
                <a:off x="2290" y="2725"/>
                <a:ext cx="1406" cy="313"/>
                <a:chOff x="2290" y="3030"/>
                <a:chExt cx="1832" cy="408"/>
              </a:xfrm>
            </p:grpSpPr>
            <p:sp>
              <p:nvSpPr>
                <p:cNvPr id="292875" name="Freeform 11"/>
                <p:cNvSpPr>
                  <a:spLocks/>
                </p:cNvSpPr>
                <p:nvPr/>
              </p:nvSpPr>
              <p:spPr bwMode="gray">
                <a:xfrm>
                  <a:off x="2290" y="3030"/>
                  <a:ext cx="1832" cy="408"/>
                </a:xfrm>
                <a:custGeom>
                  <a:avLst/>
                  <a:gdLst>
                    <a:gd name="T0" fmla="*/ 1832 w 1832"/>
                    <a:gd name="T1" fmla="*/ 32 h 408"/>
                    <a:gd name="T2" fmla="*/ 1830 w 1832"/>
                    <a:gd name="T3" fmla="*/ 66 h 408"/>
                    <a:gd name="T4" fmla="*/ 1814 w 1832"/>
                    <a:gd name="T5" fmla="*/ 128 h 408"/>
                    <a:gd name="T6" fmla="*/ 1788 w 1832"/>
                    <a:gd name="T7" fmla="*/ 188 h 408"/>
                    <a:gd name="T8" fmla="*/ 1754 w 1832"/>
                    <a:gd name="T9" fmla="*/ 240 h 408"/>
                    <a:gd name="T10" fmla="*/ 1712 w 1832"/>
                    <a:gd name="T11" fmla="*/ 288 h 408"/>
                    <a:gd name="T12" fmla="*/ 1664 w 1832"/>
                    <a:gd name="T13" fmla="*/ 330 h 408"/>
                    <a:gd name="T14" fmla="*/ 1610 w 1832"/>
                    <a:gd name="T15" fmla="*/ 362 h 408"/>
                    <a:gd name="T16" fmla="*/ 1550 w 1832"/>
                    <a:gd name="T17" fmla="*/ 388 h 408"/>
                    <a:gd name="T18" fmla="*/ 1486 w 1832"/>
                    <a:gd name="T19" fmla="*/ 402 h 408"/>
                    <a:gd name="T20" fmla="*/ 1418 w 1832"/>
                    <a:gd name="T21" fmla="*/ 408 h 408"/>
                    <a:gd name="T22" fmla="*/ 0 w 1832"/>
                    <a:gd name="T23" fmla="*/ 408 h 408"/>
                    <a:gd name="T24" fmla="*/ 0 w 1832"/>
                    <a:gd name="T25" fmla="*/ 0 h 408"/>
                    <a:gd name="T26" fmla="*/ 1832 w 1832"/>
                    <a:gd name="T27" fmla="*/ 0 h 408"/>
                    <a:gd name="T28" fmla="*/ 1832 w 1832"/>
                    <a:gd name="T29" fmla="*/ 32 h 408"/>
                    <a:gd name="T30" fmla="*/ 1832 w 1832"/>
                    <a:gd name="T31" fmla="*/ 32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lnTo>
                        <a:pt x="1832" y="32"/>
                      </a:lnTo>
                      <a:close/>
                    </a:path>
                  </a:pathLst>
                </a:custGeom>
                <a:gradFill rotWithShape="1">
                  <a:gsLst>
                    <a:gs pos="0">
                      <a:schemeClr val="accent2">
                        <a:gamma/>
                        <a:shade val="0"/>
                        <a:invGamma/>
                      </a:schemeClr>
                    </a:gs>
                    <a:gs pos="100000">
                      <a:schemeClr val="accent2"/>
                    </a:gs>
                  </a:gsLst>
                  <a:lin ang="2700000" scaled="1"/>
                </a:gradFill>
                <a:ln>
                  <a:noFill/>
                </a:ln>
                <a:extLst>
                  <a:ext uri="{91240B29-F687-4F45-9708-019B960494DF}">
                    <a14:hiddenLine xmlns:a14="http://schemas.microsoft.com/office/drawing/2010/main" w="0">
                      <a:solidFill>
                        <a:srgbClr val="DF5908"/>
                      </a:solidFill>
                      <a:prstDash val="solid"/>
                      <a:round/>
                      <a:headEnd/>
                      <a:tailEnd/>
                    </a14:hiddenLine>
                  </a:ext>
                </a:extLst>
              </p:spPr>
              <p:txBody>
                <a:bodyPr/>
                <a:lstStyle/>
                <a:p>
                  <a:endParaRPr lang="ar-SA"/>
                </a:p>
              </p:txBody>
            </p:sp>
            <p:sp>
              <p:nvSpPr>
                <p:cNvPr id="292876" name="Freeform 12"/>
                <p:cNvSpPr>
                  <a:spLocks/>
                </p:cNvSpPr>
                <p:nvPr/>
              </p:nvSpPr>
              <p:spPr bwMode="gray">
                <a:xfrm>
                  <a:off x="3810" y="3058"/>
                  <a:ext cx="288" cy="334"/>
                </a:xfrm>
                <a:custGeom>
                  <a:avLst/>
                  <a:gdLst>
                    <a:gd name="T0" fmla="*/ 288 w 288"/>
                    <a:gd name="T1" fmla="*/ 0 h 334"/>
                    <a:gd name="T2" fmla="*/ 284 w 288"/>
                    <a:gd name="T3" fmla="*/ 52 h 334"/>
                    <a:gd name="T4" fmla="*/ 272 w 288"/>
                    <a:gd name="T5" fmla="*/ 98 h 334"/>
                    <a:gd name="T6" fmla="*/ 254 w 288"/>
                    <a:gd name="T7" fmla="*/ 140 h 334"/>
                    <a:gd name="T8" fmla="*/ 230 w 288"/>
                    <a:gd name="T9" fmla="*/ 176 h 334"/>
                    <a:gd name="T10" fmla="*/ 204 w 288"/>
                    <a:gd name="T11" fmla="*/ 208 h 334"/>
                    <a:gd name="T12" fmla="*/ 174 w 288"/>
                    <a:gd name="T13" fmla="*/ 238 h 334"/>
                    <a:gd name="T14" fmla="*/ 144 w 288"/>
                    <a:gd name="T15" fmla="*/ 262 h 334"/>
                    <a:gd name="T16" fmla="*/ 112 w 288"/>
                    <a:gd name="T17" fmla="*/ 282 h 334"/>
                    <a:gd name="T18" fmla="*/ 84 w 288"/>
                    <a:gd name="T19" fmla="*/ 298 h 334"/>
                    <a:gd name="T20" fmla="*/ 56 w 288"/>
                    <a:gd name="T21" fmla="*/ 312 h 334"/>
                    <a:gd name="T22" fmla="*/ 34 w 288"/>
                    <a:gd name="T23" fmla="*/ 322 h 334"/>
                    <a:gd name="T24" fmla="*/ 16 w 288"/>
                    <a:gd name="T25" fmla="*/ 328 h 334"/>
                    <a:gd name="T26" fmla="*/ 4 w 288"/>
                    <a:gd name="T27" fmla="*/ 332 h 334"/>
                    <a:gd name="T28" fmla="*/ 0 w 288"/>
                    <a:gd name="T29" fmla="*/ 334 h 334"/>
                    <a:gd name="T30" fmla="*/ 4 w 288"/>
                    <a:gd name="T31" fmla="*/ 332 h 334"/>
                    <a:gd name="T32" fmla="*/ 16 w 288"/>
                    <a:gd name="T33" fmla="*/ 326 h 334"/>
                    <a:gd name="T34" fmla="*/ 34 w 288"/>
                    <a:gd name="T35" fmla="*/ 318 h 334"/>
                    <a:gd name="T36" fmla="*/ 56 w 288"/>
                    <a:gd name="T37" fmla="*/ 304 h 334"/>
                    <a:gd name="T38" fmla="*/ 84 w 288"/>
                    <a:gd name="T39" fmla="*/ 288 h 334"/>
                    <a:gd name="T40" fmla="*/ 112 w 288"/>
                    <a:gd name="T41" fmla="*/ 266 h 334"/>
                    <a:gd name="T42" fmla="*/ 142 w 288"/>
                    <a:gd name="T43" fmla="*/ 242 h 334"/>
                    <a:gd name="T44" fmla="*/ 170 w 288"/>
                    <a:gd name="T45" fmla="*/ 212 h 334"/>
                    <a:gd name="T46" fmla="*/ 196 w 288"/>
                    <a:gd name="T47" fmla="*/ 180 h 334"/>
                    <a:gd name="T48" fmla="*/ 220 w 288"/>
                    <a:gd name="T49" fmla="*/ 142 h 334"/>
                    <a:gd name="T50" fmla="*/ 238 w 288"/>
                    <a:gd name="T51" fmla="*/ 100 h 334"/>
                    <a:gd name="T52" fmla="*/ 250 w 288"/>
                    <a:gd name="T53" fmla="*/ 54 h 334"/>
                    <a:gd name="T54" fmla="*/ 254 w 288"/>
                    <a:gd name="T55" fmla="*/ 2 h 334"/>
                    <a:gd name="T56" fmla="*/ 288 w 288"/>
                    <a:gd name="T57" fmla="*/ 0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01"/>
                  </a:srgbClr>
                </a:solidFill>
                <a:ln>
                  <a:noFill/>
                </a:ln>
                <a:extLst>
                  <a:ext uri="{91240B29-F687-4F45-9708-019B960494DF}">
                    <a14:hiddenLine xmlns:a14="http://schemas.microsoft.com/office/drawing/2010/main" w="0">
                      <a:solidFill>
                        <a:srgbClr val="FFFFFF"/>
                      </a:solidFill>
                      <a:prstDash val="solid"/>
                      <a:round/>
                      <a:headEnd/>
                      <a:tailEnd/>
                    </a14:hiddenLine>
                  </a:ext>
                </a:extLst>
              </p:spPr>
              <p:txBody>
                <a:bodyPr/>
                <a:lstStyle/>
                <a:p>
                  <a:endParaRPr lang="ar-SA"/>
                </a:p>
              </p:txBody>
            </p:sp>
          </p:grpSp>
        </p:grpSp>
        <p:sp>
          <p:nvSpPr>
            <p:cNvPr id="292877" name="Oval 13"/>
            <p:cNvSpPr>
              <a:spLocks noChangeArrowheads="1"/>
            </p:cNvSpPr>
            <p:nvPr/>
          </p:nvSpPr>
          <p:spPr bwMode="gray">
            <a:xfrm>
              <a:off x="4071" y="1584"/>
              <a:ext cx="1090" cy="1088"/>
            </a:xfrm>
            <a:prstGeom prst="ellipse">
              <a:avLst/>
            </a:prstGeom>
            <a:gradFill rotWithShape="1">
              <a:gsLst>
                <a:gs pos="0">
                  <a:schemeClr val="accent2">
                    <a:gamma/>
                    <a:tint val="0"/>
                    <a:invGamma/>
                  </a:schemeClr>
                </a:gs>
                <a:gs pos="50000">
                  <a:schemeClr val="accent2"/>
                </a:gs>
                <a:gs pos="100000">
                  <a:schemeClr val="accent2">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ar-SA"/>
            </a:p>
          </p:txBody>
        </p:sp>
        <p:sp>
          <p:nvSpPr>
            <p:cNvPr id="292878" name="Oval 14"/>
            <p:cNvSpPr>
              <a:spLocks noChangeArrowheads="1"/>
            </p:cNvSpPr>
            <p:nvPr/>
          </p:nvSpPr>
          <p:spPr bwMode="gray">
            <a:xfrm>
              <a:off x="4074" y="1587"/>
              <a:ext cx="1090" cy="1088"/>
            </a:xfrm>
            <a:prstGeom prst="ellipse">
              <a:avLst/>
            </a:prstGeom>
            <a:gradFill rotWithShape="1">
              <a:gsLst>
                <a:gs pos="0">
                  <a:schemeClr val="accent2">
                    <a:alpha val="32001"/>
                  </a:schemeClr>
                </a:gs>
                <a:gs pos="100000">
                  <a:schemeClr val="accent2">
                    <a:gamma/>
                    <a:shade val="0"/>
                    <a:invGamma/>
                    <a:alpha val="89999"/>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ar-SA"/>
            </a:p>
          </p:txBody>
        </p:sp>
        <p:sp>
          <p:nvSpPr>
            <p:cNvPr id="292879" name="Oval 15"/>
            <p:cNvSpPr>
              <a:spLocks noChangeArrowheads="1"/>
            </p:cNvSpPr>
            <p:nvPr/>
          </p:nvSpPr>
          <p:spPr bwMode="gray">
            <a:xfrm>
              <a:off x="4131" y="1655"/>
              <a:ext cx="946" cy="945"/>
            </a:xfrm>
            <a:prstGeom prst="ellipse">
              <a:avLst/>
            </a:prstGeom>
            <a:gradFill rotWithShape="1">
              <a:gsLst>
                <a:gs pos="0">
                  <a:schemeClr val="accent2">
                    <a:gamma/>
                    <a:shade val="54118"/>
                    <a:invGamma/>
                  </a:schemeClr>
                </a:gs>
                <a:gs pos="50000">
                  <a:schemeClr val="accent2"/>
                </a:gs>
                <a:gs pos="100000">
                  <a:schemeClr val="accent2">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ar-SA"/>
            </a:p>
          </p:txBody>
        </p:sp>
        <p:sp>
          <p:nvSpPr>
            <p:cNvPr id="292880" name="Oval 16"/>
            <p:cNvSpPr>
              <a:spLocks noChangeArrowheads="1"/>
            </p:cNvSpPr>
            <p:nvPr/>
          </p:nvSpPr>
          <p:spPr bwMode="gray">
            <a:xfrm>
              <a:off x="4128" y="1650"/>
              <a:ext cx="946" cy="945"/>
            </a:xfrm>
            <a:prstGeom prst="ellipse">
              <a:avLst/>
            </a:prstGeom>
            <a:gradFill rotWithShape="1">
              <a:gsLst>
                <a:gs pos="0">
                  <a:schemeClr val="accent2">
                    <a:gamma/>
                    <a:shade val="63529"/>
                    <a:invGamma/>
                  </a:schemeClr>
                </a:gs>
                <a:gs pos="100000">
                  <a:schemeClr val="accent2">
                    <a:alpha val="0"/>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ar-SA"/>
            </a:p>
          </p:txBody>
        </p:sp>
        <p:sp>
          <p:nvSpPr>
            <p:cNvPr id="292881" name="Oval 17"/>
            <p:cNvSpPr>
              <a:spLocks noChangeArrowheads="1"/>
            </p:cNvSpPr>
            <p:nvPr/>
          </p:nvSpPr>
          <p:spPr bwMode="gray">
            <a:xfrm>
              <a:off x="4178" y="1703"/>
              <a:ext cx="852" cy="850"/>
            </a:xfrm>
            <a:prstGeom prst="ellipse">
              <a:avLst/>
            </a:prstGeom>
            <a:solidFill>
              <a:srgbClr val="000000"/>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ar-SA"/>
            </a:p>
          </p:txBody>
        </p:sp>
        <p:grpSp>
          <p:nvGrpSpPr>
            <p:cNvPr id="292882" name="Group 18"/>
            <p:cNvGrpSpPr>
              <a:grpSpLocks/>
            </p:cNvGrpSpPr>
            <p:nvPr/>
          </p:nvGrpSpPr>
          <p:grpSpPr bwMode="auto">
            <a:xfrm>
              <a:off x="4197" y="1716"/>
              <a:ext cx="826" cy="825"/>
              <a:chOff x="4166" y="1706"/>
              <a:chExt cx="1252" cy="1252"/>
            </a:xfrm>
          </p:grpSpPr>
          <p:sp>
            <p:nvSpPr>
              <p:cNvPr id="292883" name="Oval 19"/>
              <p:cNvSpPr>
                <a:spLocks noChangeArrowheads="1"/>
              </p:cNvSpPr>
              <p:nvPr/>
            </p:nvSpPr>
            <p:spPr bwMode="gray">
              <a:xfrm>
                <a:off x="4166" y="1706"/>
                <a:ext cx="1252" cy="1252"/>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ar-SA"/>
              </a:p>
            </p:txBody>
          </p:sp>
          <p:sp>
            <p:nvSpPr>
              <p:cNvPr id="292884" name="Oval 20"/>
              <p:cNvSpPr>
                <a:spLocks noChangeArrowheads="1"/>
              </p:cNvSpPr>
              <p:nvPr/>
            </p:nvSpPr>
            <p:spPr bwMode="gray">
              <a:xfrm>
                <a:off x="4182" y="1713"/>
                <a:ext cx="1222" cy="1221"/>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ar-SA"/>
              </a:p>
            </p:txBody>
          </p:sp>
          <p:sp>
            <p:nvSpPr>
              <p:cNvPr id="292885" name="Oval 21"/>
              <p:cNvSpPr>
                <a:spLocks noChangeArrowheads="1"/>
              </p:cNvSpPr>
              <p:nvPr/>
            </p:nvSpPr>
            <p:spPr bwMode="gray">
              <a:xfrm>
                <a:off x="4195" y="1725"/>
                <a:ext cx="1162" cy="1141"/>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ar-SA"/>
              </a:p>
            </p:txBody>
          </p:sp>
          <p:sp>
            <p:nvSpPr>
              <p:cNvPr id="292886" name="Oval 22"/>
              <p:cNvSpPr>
                <a:spLocks noChangeArrowheads="1"/>
              </p:cNvSpPr>
              <p:nvPr/>
            </p:nvSpPr>
            <p:spPr bwMode="gray">
              <a:xfrm>
                <a:off x="4263" y="1757"/>
                <a:ext cx="1033" cy="926"/>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ar-SA"/>
              </a:p>
            </p:txBody>
          </p:sp>
        </p:grpSp>
        <p:sp>
          <p:nvSpPr>
            <p:cNvPr id="292887" name="Text Box 23"/>
            <p:cNvSpPr txBox="1">
              <a:spLocks noChangeArrowheads="1"/>
            </p:cNvSpPr>
            <p:nvPr/>
          </p:nvSpPr>
          <p:spPr bwMode="gray">
            <a:xfrm rot="3925970">
              <a:off x="4501" y="3009"/>
              <a:ext cx="85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sz="2000" b="1">
                  <a:solidFill>
                    <a:srgbClr val="FFFFFF"/>
                  </a:solidFill>
                </a:rPr>
                <a:t>Your Text</a:t>
              </a:r>
            </a:p>
          </p:txBody>
        </p:sp>
        <p:sp>
          <p:nvSpPr>
            <p:cNvPr id="292888" name="Text Box 24"/>
            <p:cNvSpPr txBox="1">
              <a:spLocks noChangeArrowheads="1"/>
            </p:cNvSpPr>
            <p:nvPr/>
          </p:nvSpPr>
          <p:spPr bwMode="gray">
            <a:xfrm rot="3925970">
              <a:off x="4820" y="2828"/>
              <a:ext cx="631"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sz="1400" b="1">
                  <a:solidFill>
                    <a:srgbClr val="FFFFFF"/>
                  </a:solidFill>
                </a:rPr>
                <a:t>Your Text</a:t>
              </a:r>
            </a:p>
          </p:txBody>
        </p:sp>
      </p:grpSp>
      <p:grpSp>
        <p:nvGrpSpPr>
          <p:cNvPr id="292889" name="Group 25"/>
          <p:cNvGrpSpPr>
            <a:grpSpLocks/>
          </p:cNvGrpSpPr>
          <p:nvPr/>
        </p:nvGrpSpPr>
        <p:grpSpPr bwMode="auto">
          <a:xfrm>
            <a:off x="2235454" y="1636615"/>
            <a:ext cx="2695574" cy="4851707"/>
            <a:chOff x="2832" y="1665"/>
            <a:chExt cx="1200" cy="2153"/>
          </a:xfrm>
        </p:grpSpPr>
        <p:grpSp>
          <p:nvGrpSpPr>
            <p:cNvPr id="292890" name="Group 26"/>
            <p:cNvGrpSpPr>
              <a:grpSpLocks/>
            </p:cNvGrpSpPr>
            <p:nvPr/>
          </p:nvGrpSpPr>
          <p:grpSpPr bwMode="auto">
            <a:xfrm rot="3877067">
              <a:off x="2936" y="2723"/>
              <a:ext cx="1577" cy="614"/>
              <a:chOff x="2290" y="2725"/>
              <a:chExt cx="1832" cy="713"/>
            </a:xfrm>
          </p:grpSpPr>
          <p:grpSp>
            <p:nvGrpSpPr>
              <p:cNvPr id="292891" name="Group 27"/>
              <p:cNvGrpSpPr>
                <a:grpSpLocks/>
              </p:cNvGrpSpPr>
              <p:nvPr/>
            </p:nvGrpSpPr>
            <p:grpSpPr bwMode="auto">
              <a:xfrm>
                <a:off x="2290" y="3030"/>
                <a:ext cx="1832" cy="408"/>
                <a:chOff x="2290" y="3030"/>
                <a:chExt cx="1832" cy="408"/>
              </a:xfrm>
            </p:grpSpPr>
            <p:sp>
              <p:nvSpPr>
                <p:cNvPr id="292892" name="Freeform 28"/>
                <p:cNvSpPr>
                  <a:spLocks/>
                </p:cNvSpPr>
                <p:nvPr/>
              </p:nvSpPr>
              <p:spPr bwMode="gray">
                <a:xfrm>
                  <a:off x="2290" y="3030"/>
                  <a:ext cx="1832" cy="408"/>
                </a:xfrm>
                <a:custGeom>
                  <a:avLst/>
                  <a:gdLst>
                    <a:gd name="T0" fmla="*/ 1832 w 1832"/>
                    <a:gd name="T1" fmla="*/ 32 h 408"/>
                    <a:gd name="T2" fmla="*/ 1830 w 1832"/>
                    <a:gd name="T3" fmla="*/ 66 h 408"/>
                    <a:gd name="T4" fmla="*/ 1814 w 1832"/>
                    <a:gd name="T5" fmla="*/ 128 h 408"/>
                    <a:gd name="T6" fmla="*/ 1788 w 1832"/>
                    <a:gd name="T7" fmla="*/ 188 h 408"/>
                    <a:gd name="T8" fmla="*/ 1754 w 1832"/>
                    <a:gd name="T9" fmla="*/ 240 h 408"/>
                    <a:gd name="T10" fmla="*/ 1712 w 1832"/>
                    <a:gd name="T11" fmla="*/ 288 h 408"/>
                    <a:gd name="T12" fmla="*/ 1664 w 1832"/>
                    <a:gd name="T13" fmla="*/ 330 h 408"/>
                    <a:gd name="T14" fmla="*/ 1610 w 1832"/>
                    <a:gd name="T15" fmla="*/ 362 h 408"/>
                    <a:gd name="T16" fmla="*/ 1550 w 1832"/>
                    <a:gd name="T17" fmla="*/ 388 h 408"/>
                    <a:gd name="T18" fmla="*/ 1486 w 1832"/>
                    <a:gd name="T19" fmla="*/ 402 h 408"/>
                    <a:gd name="T20" fmla="*/ 1418 w 1832"/>
                    <a:gd name="T21" fmla="*/ 408 h 408"/>
                    <a:gd name="T22" fmla="*/ 0 w 1832"/>
                    <a:gd name="T23" fmla="*/ 408 h 408"/>
                    <a:gd name="T24" fmla="*/ 0 w 1832"/>
                    <a:gd name="T25" fmla="*/ 0 h 408"/>
                    <a:gd name="T26" fmla="*/ 1832 w 1832"/>
                    <a:gd name="T27" fmla="*/ 0 h 408"/>
                    <a:gd name="T28" fmla="*/ 1832 w 1832"/>
                    <a:gd name="T29" fmla="*/ 32 h 408"/>
                    <a:gd name="T30" fmla="*/ 1832 w 1832"/>
                    <a:gd name="T31" fmla="*/ 32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lnTo>
                        <a:pt x="1832" y="32"/>
                      </a:lnTo>
                      <a:close/>
                    </a:path>
                  </a:pathLst>
                </a:custGeom>
                <a:solidFill>
                  <a:schemeClr val="hlink"/>
                </a:solidFill>
                <a:ln>
                  <a:noFill/>
                </a:ln>
                <a:extLst>
                  <a:ext uri="{91240B29-F687-4F45-9708-019B960494DF}">
                    <a14:hiddenLine xmlns:a14="http://schemas.microsoft.com/office/drawing/2010/main" w="0">
                      <a:solidFill>
                        <a:srgbClr val="DF5908"/>
                      </a:solidFill>
                      <a:prstDash val="solid"/>
                      <a:round/>
                      <a:headEnd/>
                      <a:tailEnd/>
                    </a14:hiddenLine>
                  </a:ext>
                </a:extLst>
              </p:spPr>
              <p:txBody>
                <a:bodyPr/>
                <a:lstStyle/>
                <a:p>
                  <a:endParaRPr lang="ar-SA"/>
                </a:p>
              </p:txBody>
            </p:sp>
            <p:sp>
              <p:nvSpPr>
                <p:cNvPr id="292893" name="Freeform 29"/>
                <p:cNvSpPr>
                  <a:spLocks/>
                </p:cNvSpPr>
                <p:nvPr/>
              </p:nvSpPr>
              <p:spPr bwMode="gray">
                <a:xfrm>
                  <a:off x="3810" y="3058"/>
                  <a:ext cx="288" cy="334"/>
                </a:xfrm>
                <a:custGeom>
                  <a:avLst/>
                  <a:gdLst>
                    <a:gd name="T0" fmla="*/ 288 w 288"/>
                    <a:gd name="T1" fmla="*/ 0 h 334"/>
                    <a:gd name="T2" fmla="*/ 284 w 288"/>
                    <a:gd name="T3" fmla="*/ 52 h 334"/>
                    <a:gd name="T4" fmla="*/ 272 w 288"/>
                    <a:gd name="T5" fmla="*/ 98 h 334"/>
                    <a:gd name="T6" fmla="*/ 254 w 288"/>
                    <a:gd name="T7" fmla="*/ 140 h 334"/>
                    <a:gd name="T8" fmla="*/ 230 w 288"/>
                    <a:gd name="T9" fmla="*/ 176 h 334"/>
                    <a:gd name="T10" fmla="*/ 204 w 288"/>
                    <a:gd name="T11" fmla="*/ 208 h 334"/>
                    <a:gd name="T12" fmla="*/ 174 w 288"/>
                    <a:gd name="T13" fmla="*/ 238 h 334"/>
                    <a:gd name="T14" fmla="*/ 144 w 288"/>
                    <a:gd name="T15" fmla="*/ 262 h 334"/>
                    <a:gd name="T16" fmla="*/ 112 w 288"/>
                    <a:gd name="T17" fmla="*/ 282 h 334"/>
                    <a:gd name="T18" fmla="*/ 84 w 288"/>
                    <a:gd name="T19" fmla="*/ 298 h 334"/>
                    <a:gd name="T20" fmla="*/ 56 w 288"/>
                    <a:gd name="T21" fmla="*/ 312 h 334"/>
                    <a:gd name="T22" fmla="*/ 34 w 288"/>
                    <a:gd name="T23" fmla="*/ 322 h 334"/>
                    <a:gd name="T24" fmla="*/ 16 w 288"/>
                    <a:gd name="T25" fmla="*/ 328 h 334"/>
                    <a:gd name="T26" fmla="*/ 4 w 288"/>
                    <a:gd name="T27" fmla="*/ 332 h 334"/>
                    <a:gd name="T28" fmla="*/ 0 w 288"/>
                    <a:gd name="T29" fmla="*/ 334 h 334"/>
                    <a:gd name="T30" fmla="*/ 4 w 288"/>
                    <a:gd name="T31" fmla="*/ 332 h 334"/>
                    <a:gd name="T32" fmla="*/ 16 w 288"/>
                    <a:gd name="T33" fmla="*/ 326 h 334"/>
                    <a:gd name="T34" fmla="*/ 34 w 288"/>
                    <a:gd name="T35" fmla="*/ 318 h 334"/>
                    <a:gd name="T36" fmla="*/ 56 w 288"/>
                    <a:gd name="T37" fmla="*/ 304 h 334"/>
                    <a:gd name="T38" fmla="*/ 84 w 288"/>
                    <a:gd name="T39" fmla="*/ 288 h 334"/>
                    <a:gd name="T40" fmla="*/ 112 w 288"/>
                    <a:gd name="T41" fmla="*/ 266 h 334"/>
                    <a:gd name="T42" fmla="*/ 142 w 288"/>
                    <a:gd name="T43" fmla="*/ 242 h 334"/>
                    <a:gd name="T44" fmla="*/ 170 w 288"/>
                    <a:gd name="T45" fmla="*/ 212 h 334"/>
                    <a:gd name="T46" fmla="*/ 196 w 288"/>
                    <a:gd name="T47" fmla="*/ 180 h 334"/>
                    <a:gd name="T48" fmla="*/ 220 w 288"/>
                    <a:gd name="T49" fmla="*/ 142 h 334"/>
                    <a:gd name="T50" fmla="*/ 238 w 288"/>
                    <a:gd name="T51" fmla="*/ 100 h 334"/>
                    <a:gd name="T52" fmla="*/ 250 w 288"/>
                    <a:gd name="T53" fmla="*/ 54 h 334"/>
                    <a:gd name="T54" fmla="*/ 254 w 288"/>
                    <a:gd name="T55" fmla="*/ 2 h 334"/>
                    <a:gd name="T56" fmla="*/ 288 w 288"/>
                    <a:gd name="T57" fmla="*/ 0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01"/>
                  </a:srgbClr>
                </a:solidFill>
                <a:ln>
                  <a:noFill/>
                </a:ln>
                <a:extLst>
                  <a:ext uri="{91240B29-F687-4F45-9708-019B960494DF}">
                    <a14:hiddenLine xmlns:a14="http://schemas.microsoft.com/office/drawing/2010/main" w="0">
                      <a:solidFill>
                        <a:srgbClr val="FFFFFF"/>
                      </a:solidFill>
                      <a:prstDash val="solid"/>
                      <a:round/>
                      <a:headEnd/>
                      <a:tailEnd/>
                    </a14:hiddenLine>
                  </a:ext>
                </a:extLst>
              </p:spPr>
              <p:txBody>
                <a:bodyPr/>
                <a:lstStyle/>
                <a:p>
                  <a:endParaRPr lang="ar-SA"/>
                </a:p>
              </p:txBody>
            </p:sp>
          </p:grpSp>
          <p:grpSp>
            <p:nvGrpSpPr>
              <p:cNvPr id="292894" name="Group 30"/>
              <p:cNvGrpSpPr>
                <a:grpSpLocks/>
              </p:cNvGrpSpPr>
              <p:nvPr/>
            </p:nvGrpSpPr>
            <p:grpSpPr bwMode="auto">
              <a:xfrm flipV="1">
                <a:off x="2290" y="2725"/>
                <a:ext cx="1406" cy="313"/>
                <a:chOff x="2290" y="3030"/>
                <a:chExt cx="1832" cy="408"/>
              </a:xfrm>
            </p:grpSpPr>
            <p:sp>
              <p:nvSpPr>
                <p:cNvPr id="292895" name="Freeform 31"/>
                <p:cNvSpPr>
                  <a:spLocks/>
                </p:cNvSpPr>
                <p:nvPr/>
              </p:nvSpPr>
              <p:spPr bwMode="gray">
                <a:xfrm>
                  <a:off x="2290" y="3030"/>
                  <a:ext cx="1832" cy="408"/>
                </a:xfrm>
                <a:custGeom>
                  <a:avLst/>
                  <a:gdLst>
                    <a:gd name="T0" fmla="*/ 1832 w 1832"/>
                    <a:gd name="T1" fmla="*/ 32 h 408"/>
                    <a:gd name="T2" fmla="*/ 1830 w 1832"/>
                    <a:gd name="T3" fmla="*/ 66 h 408"/>
                    <a:gd name="T4" fmla="*/ 1814 w 1832"/>
                    <a:gd name="T5" fmla="*/ 128 h 408"/>
                    <a:gd name="T6" fmla="*/ 1788 w 1832"/>
                    <a:gd name="T7" fmla="*/ 188 h 408"/>
                    <a:gd name="T8" fmla="*/ 1754 w 1832"/>
                    <a:gd name="T9" fmla="*/ 240 h 408"/>
                    <a:gd name="T10" fmla="*/ 1712 w 1832"/>
                    <a:gd name="T11" fmla="*/ 288 h 408"/>
                    <a:gd name="T12" fmla="*/ 1664 w 1832"/>
                    <a:gd name="T13" fmla="*/ 330 h 408"/>
                    <a:gd name="T14" fmla="*/ 1610 w 1832"/>
                    <a:gd name="T15" fmla="*/ 362 h 408"/>
                    <a:gd name="T16" fmla="*/ 1550 w 1832"/>
                    <a:gd name="T17" fmla="*/ 388 h 408"/>
                    <a:gd name="T18" fmla="*/ 1486 w 1832"/>
                    <a:gd name="T19" fmla="*/ 402 h 408"/>
                    <a:gd name="T20" fmla="*/ 1418 w 1832"/>
                    <a:gd name="T21" fmla="*/ 408 h 408"/>
                    <a:gd name="T22" fmla="*/ 0 w 1832"/>
                    <a:gd name="T23" fmla="*/ 408 h 408"/>
                    <a:gd name="T24" fmla="*/ 0 w 1832"/>
                    <a:gd name="T25" fmla="*/ 0 h 408"/>
                    <a:gd name="T26" fmla="*/ 1832 w 1832"/>
                    <a:gd name="T27" fmla="*/ 0 h 408"/>
                    <a:gd name="T28" fmla="*/ 1832 w 1832"/>
                    <a:gd name="T29" fmla="*/ 32 h 408"/>
                    <a:gd name="T30" fmla="*/ 1832 w 1832"/>
                    <a:gd name="T31" fmla="*/ 32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lnTo>
                        <a:pt x="1832" y="32"/>
                      </a:lnTo>
                      <a:close/>
                    </a:path>
                  </a:pathLst>
                </a:custGeom>
                <a:gradFill rotWithShape="1">
                  <a:gsLst>
                    <a:gs pos="0">
                      <a:schemeClr val="hlink">
                        <a:gamma/>
                        <a:shade val="0"/>
                        <a:invGamma/>
                      </a:schemeClr>
                    </a:gs>
                    <a:gs pos="100000">
                      <a:schemeClr val="hlink"/>
                    </a:gs>
                  </a:gsLst>
                  <a:lin ang="2700000" scaled="1"/>
                </a:gradFill>
                <a:ln>
                  <a:noFill/>
                </a:ln>
                <a:extLst>
                  <a:ext uri="{91240B29-F687-4F45-9708-019B960494DF}">
                    <a14:hiddenLine xmlns:a14="http://schemas.microsoft.com/office/drawing/2010/main" w="0">
                      <a:solidFill>
                        <a:srgbClr val="DF5908"/>
                      </a:solidFill>
                      <a:prstDash val="solid"/>
                      <a:round/>
                      <a:headEnd/>
                      <a:tailEnd/>
                    </a14:hiddenLine>
                  </a:ext>
                </a:extLst>
              </p:spPr>
              <p:txBody>
                <a:bodyPr/>
                <a:lstStyle/>
                <a:p>
                  <a:endParaRPr lang="ar-SA"/>
                </a:p>
              </p:txBody>
            </p:sp>
            <p:sp>
              <p:nvSpPr>
                <p:cNvPr id="292896" name="Freeform 32"/>
                <p:cNvSpPr>
                  <a:spLocks/>
                </p:cNvSpPr>
                <p:nvPr/>
              </p:nvSpPr>
              <p:spPr bwMode="gray">
                <a:xfrm>
                  <a:off x="3810" y="3058"/>
                  <a:ext cx="288" cy="334"/>
                </a:xfrm>
                <a:custGeom>
                  <a:avLst/>
                  <a:gdLst>
                    <a:gd name="T0" fmla="*/ 288 w 288"/>
                    <a:gd name="T1" fmla="*/ 0 h 334"/>
                    <a:gd name="T2" fmla="*/ 284 w 288"/>
                    <a:gd name="T3" fmla="*/ 52 h 334"/>
                    <a:gd name="T4" fmla="*/ 272 w 288"/>
                    <a:gd name="T5" fmla="*/ 98 h 334"/>
                    <a:gd name="T6" fmla="*/ 254 w 288"/>
                    <a:gd name="T7" fmla="*/ 140 h 334"/>
                    <a:gd name="T8" fmla="*/ 230 w 288"/>
                    <a:gd name="T9" fmla="*/ 176 h 334"/>
                    <a:gd name="T10" fmla="*/ 204 w 288"/>
                    <a:gd name="T11" fmla="*/ 208 h 334"/>
                    <a:gd name="T12" fmla="*/ 174 w 288"/>
                    <a:gd name="T13" fmla="*/ 238 h 334"/>
                    <a:gd name="T14" fmla="*/ 144 w 288"/>
                    <a:gd name="T15" fmla="*/ 262 h 334"/>
                    <a:gd name="T16" fmla="*/ 112 w 288"/>
                    <a:gd name="T17" fmla="*/ 282 h 334"/>
                    <a:gd name="T18" fmla="*/ 84 w 288"/>
                    <a:gd name="T19" fmla="*/ 298 h 334"/>
                    <a:gd name="T20" fmla="*/ 56 w 288"/>
                    <a:gd name="T21" fmla="*/ 312 h 334"/>
                    <a:gd name="T22" fmla="*/ 34 w 288"/>
                    <a:gd name="T23" fmla="*/ 322 h 334"/>
                    <a:gd name="T24" fmla="*/ 16 w 288"/>
                    <a:gd name="T25" fmla="*/ 328 h 334"/>
                    <a:gd name="T26" fmla="*/ 4 w 288"/>
                    <a:gd name="T27" fmla="*/ 332 h 334"/>
                    <a:gd name="T28" fmla="*/ 0 w 288"/>
                    <a:gd name="T29" fmla="*/ 334 h 334"/>
                    <a:gd name="T30" fmla="*/ 4 w 288"/>
                    <a:gd name="T31" fmla="*/ 332 h 334"/>
                    <a:gd name="T32" fmla="*/ 16 w 288"/>
                    <a:gd name="T33" fmla="*/ 326 h 334"/>
                    <a:gd name="T34" fmla="*/ 34 w 288"/>
                    <a:gd name="T35" fmla="*/ 318 h 334"/>
                    <a:gd name="T36" fmla="*/ 56 w 288"/>
                    <a:gd name="T37" fmla="*/ 304 h 334"/>
                    <a:gd name="T38" fmla="*/ 84 w 288"/>
                    <a:gd name="T39" fmla="*/ 288 h 334"/>
                    <a:gd name="T40" fmla="*/ 112 w 288"/>
                    <a:gd name="T41" fmla="*/ 266 h 334"/>
                    <a:gd name="T42" fmla="*/ 142 w 288"/>
                    <a:gd name="T43" fmla="*/ 242 h 334"/>
                    <a:gd name="T44" fmla="*/ 170 w 288"/>
                    <a:gd name="T45" fmla="*/ 212 h 334"/>
                    <a:gd name="T46" fmla="*/ 196 w 288"/>
                    <a:gd name="T47" fmla="*/ 180 h 334"/>
                    <a:gd name="T48" fmla="*/ 220 w 288"/>
                    <a:gd name="T49" fmla="*/ 142 h 334"/>
                    <a:gd name="T50" fmla="*/ 238 w 288"/>
                    <a:gd name="T51" fmla="*/ 100 h 334"/>
                    <a:gd name="T52" fmla="*/ 250 w 288"/>
                    <a:gd name="T53" fmla="*/ 54 h 334"/>
                    <a:gd name="T54" fmla="*/ 254 w 288"/>
                    <a:gd name="T55" fmla="*/ 2 h 334"/>
                    <a:gd name="T56" fmla="*/ 288 w 288"/>
                    <a:gd name="T57" fmla="*/ 0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01"/>
                  </a:srgbClr>
                </a:solidFill>
                <a:ln>
                  <a:noFill/>
                </a:ln>
                <a:extLst>
                  <a:ext uri="{91240B29-F687-4F45-9708-019B960494DF}">
                    <a14:hiddenLine xmlns:a14="http://schemas.microsoft.com/office/drawing/2010/main" w="0">
                      <a:solidFill>
                        <a:srgbClr val="FFFFFF"/>
                      </a:solidFill>
                      <a:prstDash val="solid"/>
                      <a:round/>
                      <a:headEnd/>
                      <a:tailEnd/>
                    </a14:hiddenLine>
                  </a:ext>
                </a:extLst>
              </p:spPr>
              <p:txBody>
                <a:bodyPr/>
                <a:lstStyle/>
                <a:p>
                  <a:endParaRPr lang="ar-SA"/>
                </a:p>
              </p:txBody>
            </p:sp>
          </p:grpSp>
        </p:grpSp>
        <p:sp>
          <p:nvSpPr>
            <p:cNvPr id="292897" name="Text Box 33"/>
            <p:cNvSpPr txBox="1">
              <a:spLocks noChangeArrowheads="1"/>
            </p:cNvSpPr>
            <p:nvPr/>
          </p:nvSpPr>
          <p:spPr bwMode="gray">
            <a:xfrm rot="3925970">
              <a:off x="3109" y="2834"/>
              <a:ext cx="85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sz="2000" b="1">
                  <a:solidFill>
                    <a:srgbClr val="FFFFFF"/>
                  </a:solidFill>
                </a:rPr>
                <a:t>Your Text</a:t>
              </a:r>
            </a:p>
          </p:txBody>
        </p:sp>
        <p:sp>
          <p:nvSpPr>
            <p:cNvPr id="292898" name="Text Box 34"/>
            <p:cNvSpPr txBox="1">
              <a:spLocks noChangeArrowheads="1"/>
            </p:cNvSpPr>
            <p:nvPr/>
          </p:nvSpPr>
          <p:spPr bwMode="gray">
            <a:xfrm rot="3925970">
              <a:off x="3428" y="2653"/>
              <a:ext cx="631"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sz="1400" b="1">
                  <a:solidFill>
                    <a:srgbClr val="FFFFFF"/>
                  </a:solidFill>
                </a:rPr>
                <a:t>Your Text</a:t>
              </a:r>
            </a:p>
          </p:txBody>
        </p:sp>
        <p:sp>
          <p:nvSpPr>
            <p:cNvPr id="292899" name="Oval 35"/>
            <p:cNvSpPr>
              <a:spLocks noChangeArrowheads="1"/>
            </p:cNvSpPr>
            <p:nvPr/>
          </p:nvSpPr>
          <p:spPr bwMode="gray">
            <a:xfrm>
              <a:off x="2832" y="1665"/>
              <a:ext cx="907" cy="907"/>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ar-SA"/>
            </a:p>
          </p:txBody>
        </p:sp>
        <p:sp>
          <p:nvSpPr>
            <p:cNvPr id="292900" name="Oval 36"/>
            <p:cNvSpPr>
              <a:spLocks noChangeArrowheads="1"/>
            </p:cNvSpPr>
            <p:nvPr/>
          </p:nvSpPr>
          <p:spPr bwMode="gray">
            <a:xfrm>
              <a:off x="2832" y="1680"/>
              <a:ext cx="907" cy="907"/>
            </a:xfrm>
            <a:prstGeom prst="ellipse">
              <a:avLst/>
            </a:prstGeom>
            <a:gradFill rotWithShape="1">
              <a:gsLst>
                <a:gs pos="0">
                  <a:schemeClr val="hlink">
                    <a:alpha val="32001"/>
                  </a:schemeClr>
                </a:gs>
                <a:gs pos="100000">
                  <a:schemeClr val="hlink">
                    <a:gamma/>
                    <a:shade val="0"/>
                    <a:invGamma/>
                    <a:alpha val="89999"/>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ar-SA"/>
            </a:p>
          </p:txBody>
        </p:sp>
        <p:sp>
          <p:nvSpPr>
            <p:cNvPr id="292901" name="Oval 37"/>
            <p:cNvSpPr>
              <a:spLocks noChangeArrowheads="1"/>
            </p:cNvSpPr>
            <p:nvPr/>
          </p:nvSpPr>
          <p:spPr bwMode="gray">
            <a:xfrm>
              <a:off x="2889" y="1725"/>
              <a:ext cx="787" cy="78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ar-SA"/>
            </a:p>
          </p:txBody>
        </p:sp>
        <p:sp>
          <p:nvSpPr>
            <p:cNvPr id="292902" name="Oval 38"/>
            <p:cNvSpPr>
              <a:spLocks noChangeArrowheads="1"/>
            </p:cNvSpPr>
            <p:nvPr/>
          </p:nvSpPr>
          <p:spPr bwMode="gray">
            <a:xfrm>
              <a:off x="2880" y="1731"/>
              <a:ext cx="787" cy="788"/>
            </a:xfrm>
            <a:prstGeom prst="ellipse">
              <a:avLst/>
            </a:prstGeom>
            <a:gradFill rotWithShape="1">
              <a:gsLst>
                <a:gs pos="0">
                  <a:schemeClr val="hlink">
                    <a:gamma/>
                    <a:shade val="66667"/>
                    <a:invGamma/>
                  </a:schemeClr>
                </a:gs>
                <a:gs pos="100000">
                  <a:schemeClr val="hlink">
                    <a:alpha val="0"/>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ar-SA"/>
            </a:p>
          </p:txBody>
        </p:sp>
        <p:sp>
          <p:nvSpPr>
            <p:cNvPr id="292903" name="Oval 39"/>
            <p:cNvSpPr>
              <a:spLocks noChangeArrowheads="1"/>
            </p:cNvSpPr>
            <p:nvPr/>
          </p:nvSpPr>
          <p:spPr bwMode="gray">
            <a:xfrm>
              <a:off x="2928" y="1770"/>
              <a:ext cx="709" cy="709"/>
            </a:xfrm>
            <a:prstGeom prst="ellipse">
              <a:avLst/>
            </a:prstGeom>
            <a:gradFill rotWithShape="1">
              <a:gsLst>
                <a:gs pos="0">
                  <a:schemeClr val="hlink"/>
                </a:gs>
                <a:gs pos="100000">
                  <a:schemeClr val="hlink">
                    <a:gamma/>
                    <a:shade val="5882"/>
                    <a:invGamma/>
                  </a:schemeClr>
                </a:gs>
              </a:gsLst>
              <a:lin ang="54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ar-SA"/>
            </a:p>
          </p:txBody>
        </p:sp>
        <p:grpSp>
          <p:nvGrpSpPr>
            <p:cNvPr id="292904" name="Group 40"/>
            <p:cNvGrpSpPr>
              <a:grpSpLocks/>
            </p:cNvGrpSpPr>
            <p:nvPr/>
          </p:nvGrpSpPr>
          <p:grpSpPr bwMode="auto">
            <a:xfrm>
              <a:off x="2943" y="1775"/>
              <a:ext cx="687" cy="697"/>
              <a:chOff x="4166" y="1706"/>
              <a:chExt cx="1252" cy="1252"/>
            </a:xfrm>
          </p:grpSpPr>
          <p:sp>
            <p:nvSpPr>
              <p:cNvPr id="292905" name="Oval 41"/>
              <p:cNvSpPr>
                <a:spLocks noChangeArrowheads="1"/>
              </p:cNvSpPr>
              <p:nvPr/>
            </p:nvSpPr>
            <p:spPr bwMode="gray">
              <a:xfrm>
                <a:off x="4166" y="1706"/>
                <a:ext cx="1252" cy="1252"/>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ar-SA"/>
              </a:p>
            </p:txBody>
          </p:sp>
          <p:sp>
            <p:nvSpPr>
              <p:cNvPr id="292906" name="Oval 42"/>
              <p:cNvSpPr>
                <a:spLocks noChangeArrowheads="1"/>
              </p:cNvSpPr>
              <p:nvPr/>
            </p:nvSpPr>
            <p:spPr bwMode="gray">
              <a:xfrm>
                <a:off x="4182" y="1713"/>
                <a:ext cx="1222" cy="1221"/>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ar-SA"/>
              </a:p>
            </p:txBody>
          </p:sp>
          <p:sp>
            <p:nvSpPr>
              <p:cNvPr id="292907" name="Oval 43"/>
              <p:cNvSpPr>
                <a:spLocks noChangeArrowheads="1"/>
              </p:cNvSpPr>
              <p:nvPr/>
            </p:nvSpPr>
            <p:spPr bwMode="gray">
              <a:xfrm>
                <a:off x="4195" y="1725"/>
                <a:ext cx="1162" cy="1141"/>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ar-SA"/>
              </a:p>
            </p:txBody>
          </p:sp>
          <p:sp>
            <p:nvSpPr>
              <p:cNvPr id="292908" name="Oval 44"/>
              <p:cNvSpPr>
                <a:spLocks noChangeArrowheads="1"/>
              </p:cNvSpPr>
              <p:nvPr/>
            </p:nvSpPr>
            <p:spPr bwMode="gray">
              <a:xfrm>
                <a:off x="4263" y="1757"/>
                <a:ext cx="1033" cy="926"/>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ar-SA"/>
              </a:p>
            </p:txBody>
          </p:sp>
        </p:grpSp>
      </p:grpSp>
      <p:sp>
        <p:nvSpPr>
          <p:cNvPr id="292909" name="Rectangle 45"/>
          <p:cNvSpPr>
            <a:spLocks noGrp="1" noChangeArrowheads="1"/>
          </p:cNvSpPr>
          <p:nvPr>
            <p:ph type="title"/>
          </p:nvPr>
        </p:nvSpPr>
        <p:spPr/>
        <p:txBody>
          <a:bodyPr/>
          <a:lstStyle/>
          <a:p>
            <a:pPr algn="ctr"/>
            <a:r>
              <a:rPr lang="ar-SA" dirty="0"/>
              <a:t>تجربة </a:t>
            </a:r>
            <a:r>
              <a:rPr lang="en-US" dirty="0"/>
              <a:t> </a:t>
            </a:r>
            <a:r>
              <a:rPr lang="ar-SA" dirty="0"/>
              <a:t> أهمية عامل الغذاء في البذرة</a:t>
            </a:r>
            <a:endParaRPr lang="en-US" dirty="0"/>
          </a:p>
        </p:txBody>
      </p:sp>
      <p:grpSp>
        <p:nvGrpSpPr>
          <p:cNvPr id="292930" name="Group 66"/>
          <p:cNvGrpSpPr>
            <a:grpSpLocks/>
          </p:cNvGrpSpPr>
          <p:nvPr/>
        </p:nvGrpSpPr>
        <p:grpSpPr bwMode="auto">
          <a:xfrm>
            <a:off x="335586" y="1941843"/>
            <a:ext cx="2413965" cy="3998216"/>
            <a:chOff x="2832" y="1665"/>
            <a:chExt cx="1200" cy="2153"/>
          </a:xfrm>
        </p:grpSpPr>
        <p:grpSp>
          <p:nvGrpSpPr>
            <p:cNvPr id="292931" name="Group 67"/>
            <p:cNvGrpSpPr>
              <a:grpSpLocks/>
            </p:cNvGrpSpPr>
            <p:nvPr/>
          </p:nvGrpSpPr>
          <p:grpSpPr bwMode="auto">
            <a:xfrm rot="3877067">
              <a:off x="2936" y="2723"/>
              <a:ext cx="1577" cy="614"/>
              <a:chOff x="2290" y="2725"/>
              <a:chExt cx="1832" cy="713"/>
            </a:xfrm>
          </p:grpSpPr>
          <p:grpSp>
            <p:nvGrpSpPr>
              <p:cNvPr id="292932" name="Group 68"/>
              <p:cNvGrpSpPr>
                <a:grpSpLocks/>
              </p:cNvGrpSpPr>
              <p:nvPr/>
            </p:nvGrpSpPr>
            <p:grpSpPr bwMode="auto">
              <a:xfrm>
                <a:off x="2290" y="3030"/>
                <a:ext cx="1832" cy="408"/>
                <a:chOff x="2290" y="3030"/>
                <a:chExt cx="1832" cy="408"/>
              </a:xfrm>
            </p:grpSpPr>
            <p:sp>
              <p:nvSpPr>
                <p:cNvPr id="292933" name="Freeform 69"/>
                <p:cNvSpPr>
                  <a:spLocks/>
                </p:cNvSpPr>
                <p:nvPr/>
              </p:nvSpPr>
              <p:spPr bwMode="gray">
                <a:xfrm>
                  <a:off x="2290" y="3030"/>
                  <a:ext cx="1832" cy="408"/>
                </a:xfrm>
                <a:custGeom>
                  <a:avLst/>
                  <a:gdLst>
                    <a:gd name="T0" fmla="*/ 1832 w 1832"/>
                    <a:gd name="T1" fmla="*/ 32 h 408"/>
                    <a:gd name="T2" fmla="*/ 1830 w 1832"/>
                    <a:gd name="T3" fmla="*/ 66 h 408"/>
                    <a:gd name="T4" fmla="*/ 1814 w 1832"/>
                    <a:gd name="T5" fmla="*/ 128 h 408"/>
                    <a:gd name="T6" fmla="*/ 1788 w 1832"/>
                    <a:gd name="T7" fmla="*/ 188 h 408"/>
                    <a:gd name="T8" fmla="*/ 1754 w 1832"/>
                    <a:gd name="T9" fmla="*/ 240 h 408"/>
                    <a:gd name="T10" fmla="*/ 1712 w 1832"/>
                    <a:gd name="T11" fmla="*/ 288 h 408"/>
                    <a:gd name="T12" fmla="*/ 1664 w 1832"/>
                    <a:gd name="T13" fmla="*/ 330 h 408"/>
                    <a:gd name="T14" fmla="*/ 1610 w 1832"/>
                    <a:gd name="T15" fmla="*/ 362 h 408"/>
                    <a:gd name="T16" fmla="*/ 1550 w 1832"/>
                    <a:gd name="T17" fmla="*/ 388 h 408"/>
                    <a:gd name="T18" fmla="*/ 1486 w 1832"/>
                    <a:gd name="T19" fmla="*/ 402 h 408"/>
                    <a:gd name="T20" fmla="*/ 1418 w 1832"/>
                    <a:gd name="T21" fmla="*/ 408 h 408"/>
                    <a:gd name="T22" fmla="*/ 0 w 1832"/>
                    <a:gd name="T23" fmla="*/ 408 h 408"/>
                    <a:gd name="T24" fmla="*/ 0 w 1832"/>
                    <a:gd name="T25" fmla="*/ 0 h 408"/>
                    <a:gd name="T26" fmla="*/ 1832 w 1832"/>
                    <a:gd name="T27" fmla="*/ 0 h 408"/>
                    <a:gd name="T28" fmla="*/ 1832 w 1832"/>
                    <a:gd name="T29" fmla="*/ 32 h 408"/>
                    <a:gd name="T30" fmla="*/ 1832 w 1832"/>
                    <a:gd name="T31" fmla="*/ 32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lnTo>
                        <a:pt x="1832" y="32"/>
                      </a:lnTo>
                      <a:close/>
                    </a:path>
                  </a:pathLst>
                </a:custGeom>
                <a:solidFill>
                  <a:schemeClr val="hlink"/>
                </a:solidFill>
                <a:ln>
                  <a:noFill/>
                </a:ln>
                <a:extLst>
                  <a:ext uri="{91240B29-F687-4F45-9708-019B960494DF}">
                    <a14:hiddenLine xmlns:a14="http://schemas.microsoft.com/office/drawing/2010/main" w="0">
                      <a:solidFill>
                        <a:srgbClr val="DF5908"/>
                      </a:solidFill>
                      <a:prstDash val="solid"/>
                      <a:round/>
                      <a:headEnd/>
                      <a:tailEnd/>
                    </a14:hiddenLine>
                  </a:ext>
                </a:extLst>
              </p:spPr>
              <p:txBody>
                <a:bodyPr/>
                <a:lstStyle/>
                <a:p>
                  <a:endParaRPr lang="ar-SA"/>
                </a:p>
              </p:txBody>
            </p:sp>
            <p:sp>
              <p:nvSpPr>
                <p:cNvPr id="292934" name="Freeform 70"/>
                <p:cNvSpPr>
                  <a:spLocks/>
                </p:cNvSpPr>
                <p:nvPr/>
              </p:nvSpPr>
              <p:spPr bwMode="gray">
                <a:xfrm>
                  <a:off x="3810" y="3058"/>
                  <a:ext cx="288" cy="334"/>
                </a:xfrm>
                <a:custGeom>
                  <a:avLst/>
                  <a:gdLst>
                    <a:gd name="T0" fmla="*/ 288 w 288"/>
                    <a:gd name="T1" fmla="*/ 0 h 334"/>
                    <a:gd name="T2" fmla="*/ 284 w 288"/>
                    <a:gd name="T3" fmla="*/ 52 h 334"/>
                    <a:gd name="T4" fmla="*/ 272 w 288"/>
                    <a:gd name="T5" fmla="*/ 98 h 334"/>
                    <a:gd name="T6" fmla="*/ 254 w 288"/>
                    <a:gd name="T7" fmla="*/ 140 h 334"/>
                    <a:gd name="T8" fmla="*/ 230 w 288"/>
                    <a:gd name="T9" fmla="*/ 176 h 334"/>
                    <a:gd name="T10" fmla="*/ 204 w 288"/>
                    <a:gd name="T11" fmla="*/ 208 h 334"/>
                    <a:gd name="T12" fmla="*/ 174 w 288"/>
                    <a:gd name="T13" fmla="*/ 238 h 334"/>
                    <a:gd name="T14" fmla="*/ 144 w 288"/>
                    <a:gd name="T15" fmla="*/ 262 h 334"/>
                    <a:gd name="T16" fmla="*/ 112 w 288"/>
                    <a:gd name="T17" fmla="*/ 282 h 334"/>
                    <a:gd name="T18" fmla="*/ 84 w 288"/>
                    <a:gd name="T19" fmla="*/ 298 h 334"/>
                    <a:gd name="T20" fmla="*/ 56 w 288"/>
                    <a:gd name="T21" fmla="*/ 312 h 334"/>
                    <a:gd name="T22" fmla="*/ 34 w 288"/>
                    <a:gd name="T23" fmla="*/ 322 h 334"/>
                    <a:gd name="T24" fmla="*/ 16 w 288"/>
                    <a:gd name="T25" fmla="*/ 328 h 334"/>
                    <a:gd name="T26" fmla="*/ 4 w 288"/>
                    <a:gd name="T27" fmla="*/ 332 h 334"/>
                    <a:gd name="T28" fmla="*/ 0 w 288"/>
                    <a:gd name="T29" fmla="*/ 334 h 334"/>
                    <a:gd name="T30" fmla="*/ 4 w 288"/>
                    <a:gd name="T31" fmla="*/ 332 h 334"/>
                    <a:gd name="T32" fmla="*/ 16 w 288"/>
                    <a:gd name="T33" fmla="*/ 326 h 334"/>
                    <a:gd name="T34" fmla="*/ 34 w 288"/>
                    <a:gd name="T35" fmla="*/ 318 h 334"/>
                    <a:gd name="T36" fmla="*/ 56 w 288"/>
                    <a:gd name="T37" fmla="*/ 304 h 334"/>
                    <a:gd name="T38" fmla="*/ 84 w 288"/>
                    <a:gd name="T39" fmla="*/ 288 h 334"/>
                    <a:gd name="T40" fmla="*/ 112 w 288"/>
                    <a:gd name="T41" fmla="*/ 266 h 334"/>
                    <a:gd name="T42" fmla="*/ 142 w 288"/>
                    <a:gd name="T43" fmla="*/ 242 h 334"/>
                    <a:gd name="T44" fmla="*/ 170 w 288"/>
                    <a:gd name="T45" fmla="*/ 212 h 334"/>
                    <a:gd name="T46" fmla="*/ 196 w 288"/>
                    <a:gd name="T47" fmla="*/ 180 h 334"/>
                    <a:gd name="T48" fmla="*/ 220 w 288"/>
                    <a:gd name="T49" fmla="*/ 142 h 334"/>
                    <a:gd name="T50" fmla="*/ 238 w 288"/>
                    <a:gd name="T51" fmla="*/ 100 h 334"/>
                    <a:gd name="T52" fmla="*/ 250 w 288"/>
                    <a:gd name="T53" fmla="*/ 54 h 334"/>
                    <a:gd name="T54" fmla="*/ 254 w 288"/>
                    <a:gd name="T55" fmla="*/ 2 h 334"/>
                    <a:gd name="T56" fmla="*/ 288 w 288"/>
                    <a:gd name="T57" fmla="*/ 0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01"/>
                  </a:srgbClr>
                </a:solidFill>
                <a:ln>
                  <a:noFill/>
                </a:ln>
                <a:extLst>
                  <a:ext uri="{91240B29-F687-4F45-9708-019B960494DF}">
                    <a14:hiddenLine xmlns:a14="http://schemas.microsoft.com/office/drawing/2010/main" w="0">
                      <a:solidFill>
                        <a:srgbClr val="FFFFFF"/>
                      </a:solidFill>
                      <a:prstDash val="solid"/>
                      <a:round/>
                      <a:headEnd/>
                      <a:tailEnd/>
                    </a14:hiddenLine>
                  </a:ext>
                </a:extLst>
              </p:spPr>
              <p:txBody>
                <a:bodyPr/>
                <a:lstStyle/>
                <a:p>
                  <a:endParaRPr lang="ar-SA"/>
                </a:p>
              </p:txBody>
            </p:sp>
          </p:grpSp>
          <p:grpSp>
            <p:nvGrpSpPr>
              <p:cNvPr id="292935" name="Group 71"/>
              <p:cNvGrpSpPr>
                <a:grpSpLocks/>
              </p:cNvGrpSpPr>
              <p:nvPr/>
            </p:nvGrpSpPr>
            <p:grpSpPr bwMode="auto">
              <a:xfrm flipV="1">
                <a:off x="2290" y="2725"/>
                <a:ext cx="1406" cy="313"/>
                <a:chOff x="2290" y="3030"/>
                <a:chExt cx="1832" cy="408"/>
              </a:xfrm>
            </p:grpSpPr>
            <p:sp>
              <p:nvSpPr>
                <p:cNvPr id="292936" name="Freeform 72"/>
                <p:cNvSpPr>
                  <a:spLocks/>
                </p:cNvSpPr>
                <p:nvPr/>
              </p:nvSpPr>
              <p:spPr bwMode="gray">
                <a:xfrm>
                  <a:off x="2290" y="3030"/>
                  <a:ext cx="1832" cy="408"/>
                </a:xfrm>
                <a:custGeom>
                  <a:avLst/>
                  <a:gdLst>
                    <a:gd name="T0" fmla="*/ 1832 w 1832"/>
                    <a:gd name="T1" fmla="*/ 32 h 408"/>
                    <a:gd name="T2" fmla="*/ 1830 w 1832"/>
                    <a:gd name="T3" fmla="*/ 66 h 408"/>
                    <a:gd name="T4" fmla="*/ 1814 w 1832"/>
                    <a:gd name="T5" fmla="*/ 128 h 408"/>
                    <a:gd name="T6" fmla="*/ 1788 w 1832"/>
                    <a:gd name="T7" fmla="*/ 188 h 408"/>
                    <a:gd name="T8" fmla="*/ 1754 w 1832"/>
                    <a:gd name="T9" fmla="*/ 240 h 408"/>
                    <a:gd name="T10" fmla="*/ 1712 w 1832"/>
                    <a:gd name="T11" fmla="*/ 288 h 408"/>
                    <a:gd name="T12" fmla="*/ 1664 w 1832"/>
                    <a:gd name="T13" fmla="*/ 330 h 408"/>
                    <a:gd name="T14" fmla="*/ 1610 w 1832"/>
                    <a:gd name="T15" fmla="*/ 362 h 408"/>
                    <a:gd name="T16" fmla="*/ 1550 w 1832"/>
                    <a:gd name="T17" fmla="*/ 388 h 408"/>
                    <a:gd name="T18" fmla="*/ 1486 w 1832"/>
                    <a:gd name="T19" fmla="*/ 402 h 408"/>
                    <a:gd name="T20" fmla="*/ 1418 w 1832"/>
                    <a:gd name="T21" fmla="*/ 408 h 408"/>
                    <a:gd name="T22" fmla="*/ 0 w 1832"/>
                    <a:gd name="T23" fmla="*/ 408 h 408"/>
                    <a:gd name="T24" fmla="*/ 0 w 1832"/>
                    <a:gd name="T25" fmla="*/ 0 h 408"/>
                    <a:gd name="T26" fmla="*/ 1832 w 1832"/>
                    <a:gd name="T27" fmla="*/ 0 h 408"/>
                    <a:gd name="T28" fmla="*/ 1832 w 1832"/>
                    <a:gd name="T29" fmla="*/ 32 h 408"/>
                    <a:gd name="T30" fmla="*/ 1832 w 1832"/>
                    <a:gd name="T31" fmla="*/ 32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lnTo>
                        <a:pt x="1832" y="32"/>
                      </a:lnTo>
                      <a:close/>
                    </a:path>
                  </a:pathLst>
                </a:custGeom>
                <a:gradFill rotWithShape="1">
                  <a:gsLst>
                    <a:gs pos="0">
                      <a:schemeClr val="hlink">
                        <a:gamma/>
                        <a:shade val="0"/>
                        <a:invGamma/>
                      </a:schemeClr>
                    </a:gs>
                    <a:gs pos="100000">
                      <a:schemeClr val="hlink"/>
                    </a:gs>
                  </a:gsLst>
                  <a:lin ang="2700000" scaled="1"/>
                </a:gradFill>
                <a:ln>
                  <a:noFill/>
                </a:ln>
                <a:extLst>
                  <a:ext uri="{91240B29-F687-4F45-9708-019B960494DF}">
                    <a14:hiddenLine xmlns:a14="http://schemas.microsoft.com/office/drawing/2010/main" w="0">
                      <a:solidFill>
                        <a:srgbClr val="DF5908"/>
                      </a:solidFill>
                      <a:prstDash val="solid"/>
                      <a:round/>
                      <a:headEnd/>
                      <a:tailEnd/>
                    </a14:hiddenLine>
                  </a:ext>
                </a:extLst>
              </p:spPr>
              <p:txBody>
                <a:bodyPr/>
                <a:lstStyle/>
                <a:p>
                  <a:endParaRPr lang="ar-SA"/>
                </a:p>
              </p:txBody>
            </p:sp>
            <p:sp>
              <p:nvSpPr>
                <p:cNvPr id="292937" name="Freeform 73"/>
                <p:cNvSpPr>
                  <a:spLocks/>
                </p:cNvSpPr>
                <p:nvPr/>
              </p:nvSpPr>
              <p:spPr bwMode="gray">
                <a:xfrm>
                  <a:off x="3810" y="3058"/>
                  <a:ext cx="288" cy="334"/>
                </a:xfrm>
                <a:custGeom>
                  <a:avLst/>
                  <a:gdLst>
                    <a:gd name="T0" fmla="*/ 288 w 288"/>
                    <a:gd name="T1" fmla="*/ 0 h 334"/>
                    <a:gd name="T2" fmla="*/ 284 w 288"/>
                    <a:gd name="T3" fmla="*/ 52 h 334"/>
                    <a:gd name="T4" fmla="*/ 272 w 288"/>
                    <a:gd name="T5" fmla="*/ 98 h 334"/>
                    <a:gd name="T6" fmla="*/ 254 w 288"/>
                    <a:gd name="T7" fmla="*/ 140 h 334"/>
                    <a:gd name="T8" fmla="*/ 230 w 288"/>
                    <a:gd name="T9" fmla="*/ 176 h 334"/>
                    <a:gd name="T10" fmla="*/ 204 w 288"/>
                    <a:gd name="T11" fmla="*/ 208 h 334"/>
                    <a:gd name="T12" fmla="*/ 174 w 288"/>
                    <a:gd name="T13" fmla="*/ 238 h 334"/>
                    <a:gd name="T14" fmla="*/ 144 w 288"/>
                    <a:gd name="T15" fmla="*/ 262 h 334"/>
                    <a:gd name="T16" fmla="*/ 112 w 288"/>
                    <a:gd name="T17" fmla="*/ 282 h 334"/>
                    <a:gd name="T18" fmla="*/ 84 w 288"/>
                    <a:gd name="T19" fmla="*/ 298 h 334"/>
                    <a:gd name="T20" fmla="*/ 56 w 288"/>
                    <a:gd name="T21" fmla="*/ 312 h 334"/>
                    <a:gd name="T22" fmla="*/ 34 w 288"/>
                    <a:gd name="T23" fmla="*/ 322 h 334"/>
                    <a:gd name="T24" fmla="*/ 16 w 288"/>
                    <a:gd name="T25" fmla="*/ 328 h 334"/>
                    <a:gd name="T26" fmla="*/ 4 w 288"/>
                    <a:gd name="T27" fmla="*/ 332 h 334"/>
                    <a:gd name="T28" fmla="*/ 0 w 288"/>
                    <a:gd name="T29" fmla="*/ 334 h 334"/>
                    <a:gd name="T30" fmla="*/ 4 w 288"/>
                    <a:gd name="T31" fmla="*/ 332 h 334"/>
                    <a:gd name="T32" fmla="*/ 16 w 288"/>
                    <a:gd name="T33" fmla="*/ 326 h 334"/>
                    <a:gd name="T34" fmla="*/ 34 w 288"/>
                    <a:gd name="T35" fmla="*/ 318 h 334"/>
                    <a:gd name="T36" fmla="*/ 56 w 288"/>
                    <a:gd name="T37" fmla="*/ 304 h 334"/>
                    <a:gd name="T38" fmla="*/ 84 w 288"/>
                    <a:gd name="T39" fmla="*/ 288 h 334"/>
                    <a:gd name="T40" fmla="*/ 112 w 288"/>
                    <a:gd name="T41" fmla="*/ 266 h 334"/>
                    <a:gd name="T42" fmla="*/ 142 w 288"/>
                    <a:gd name="T43" fmla="*/ 242 h 334"/>
                    <a:gd name="T44" fmla="*/ 170 w 288"/>
                    <a:gd name="T45" fmla="*/ 212 h 334"/>
                    <a:gd name="T46" fmla="*/ 196 w 288"/>
                    <a:gd name="T47" fmla="*/ 180 h 334"/>
                    <a:gd name="T48" fmla="*/ 220 w 288"/>
                    <a:gd name="T49" fmla="*/ 142 h 334"/>
                    <a:gd name="T50" fmla="*/ 238 w 288"/>
                    <a:gd name="T51" fmla="*/ 100 h 334"/>
                    <a:gd name="T52" fmla="*/ 250 w 288"/>
                    <a:gd name="T53" fmla="*/ 54 h 334"/>
                    <a:gd name="T54" fmla="*/ 254 w 288"/>
                    <a:gd name="T55" fmla="*/ 2 h 334"/>
                    <a:gd name="T56" fmla="*/ 288 w 288"/>
                    <a:gd name="T57" fmla="*/ 0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01"/>
                  </a:srgbClr>
                </a:solidFill>
                <a:ln>
                  <a:noFill/>
                </a:ln>
                <a:extLst>
                  <a:ext uri="{91240B29-F687-4F45-9708-019B960494DF}">
                    <a14:hiddenLine xmlns:a14="http://schemas.microsoft.com/office/drawing/2010/main" w="0">
                      <a:solidFill>
                        <a:srgbClr val="FFFFFF"/>
                      </a:solidFill>
                      <a:prstDash val="solid"/>
                      <a:round/>
                      <a:headEnd/>
                      <a:tailEnd/>
                    </a14:hiddenLine>
                  </a:ext>
                </a:extLst>
              </p:spPr>
              <p:txBody>
                <a:bodyPr/>
                <a:lstStyle/>
                <a:p>
                  <a:endParaRPr lang="ar-SA"/>
                </a:p>
              </p:txBody>
            </p:sp>
          </p:grpSp>
        </p:grpSp>
        <p:sp>
          <p:nvSpPr>
            <p:cNvPr id="292938" name="Text Box 74"/>
            <p:cNvSpPr txBox="1">
              <a:spLocks noChangeArrowheads="1"/>
            </p:cNvSpPr>
            <p:nvPr/>
          </p:nvSpPr>
          <p:spPr bwMode="gray">
            <a:xfrm rot="3925970">
              <a:off x="3109" y="2834"/>
              <a:ext cx="85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sz="2000" b="1">
                  <a:solidFill>
                    <a:srgbClr val="FFFFFF"/>
                  </a:solidFill>
                </a:rPr>
                <a:t>Your Text</a:t>
              </a:r>
            </a:p>
          </p:txBody>
        </p:sp>
        <p:sp>
          <p:nvSpPr>
            <p:cNvPr id="292939" name="Text Box 75"/>
            <p:cNvSpPr txBox="1">
              <a:spLocks noChangeArrowheads="1"/>
            </p:cNvSpPr>
            <p:nvPr/>
          </p:nvSpPr>
          <p:spPr bwMode="gray">
            <a:xfrm rot="3925970">
              <a:off x="3428" y="2653"/>
              <a:ext cx="631"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sz="1400" b="1">
                  <a:solidFill>
                    <a:srgbClr val="FFFFFF"/>
                  </a:solidFill>
                </a:rPr>
                <a:t>Your Text</a:t>
              </a:r>
            </a:p>
          </p:txBody>
        </p:sp>
        <p:sp>
          <p:nvSpPr>
            <p:cNvPr id="292940" name="Oval 76"/>
            <p:cNvSpPr>
              <a:spLocks noChangeArrowheads="1"/>
            </p:cNvSpPr>
            <p:nvPr/>
          </p:nvSpPr>
          <p:spPr bwMode="gray">
            <a:xfrm>
              <a:off x="2832" y="1665"/>
              <a:ext cx="907" cy="907"/>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ar-SA"/>
            </a:p>
          </p:txBody>
        </p:sp>
        <p:sp>
          <p:nvSpPr>
            <p:cNvPr id="292941" name="Oval 77"/>
            <p:cNvSpPr>
              <a:spLocks noChangeArrowheads="1"/>
            </p:cNvSpPr>
            <p:nvPr/>
          </p:nvSpPr>
          <p:spPr bwMode="gray">
            <a:xfrm>
              <a:off x="2832" y="1680"/>
              <a:ext cx="907" cy="907"/>
            </a:xfrm>
            <a:prstGeom prst="ellipse">
              <a:avLst/>
            </a:prstGeom>
            <a:gradFill rotWithShape="1">
              <a:gsLst>
                <a:gs pos="0">
                  <a:schemeClr val="hlink">
                    <a:alpha val="32001"/>
                  </a:schemeClr>
                </a:gs>
                <a:gs pos="100000">
                  <a:schemeClr val="hlink">
                    <a:gamma/>
                    <a:shade val="0"/>
                    <a:invGamma/>
                    <a:alpha val="89999"/>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ar-SA"/>
            </a:p>
          </p:txBody>
        </p:sp>
        <p:sp>
          <p:nvSpPr>
            <p:cNvPr id="292942" name="Oval 78"/>
            <p:cNvSpPr>
              <a:spLocks noChangeArrowheads="1"/>
            </p:cNvSpPr>
            <p:nvPr/>
          </p:nvSpPr>
          <p:spPr bwMode="gray">
            <a:xfrm>
              <a:off x="2889" y="1725"/>
              <a:ext cx="787" cy="78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ar-SA"/>
            </a:p>
          </p:txBody>
        </p:sp>
        <p:sp>
          <p:nvSpPr>
            <p:cNvPr id="292943" name="Oval 79"/>
            <p:cNvSpPr>
              <a:spLocks noChangeArrowheads="1"/>
            </p:cNvSpPr>
            <p:nvPr/>
          </p:nvSpPr>
          <p:spPr bwMode="gray">
            <a:xfrm>
              <a:off x="2880" y="1731"/>
              <a:ext cx="787" cy="788"/>
            </a:xfrm>
            <a:prstGeom prst="ellipse">
              <a:avLst/>
            </a:prstGeom>
            <a:gradFill rotWithShape="1">
              <a:gsLst>
                <a:gs pos="0">
                  <a:schemeClr val="hlink">
                    <a:gamma/>
                    <a:shade val="66667"/>
                    <a:invGamma/>
                  </a:schemeClr>
                </a:gs>
                <a:gs pos="100000">
                  <a:schemeClr val="hlink">
                    <a:alpha val="0"/>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ar-SA"/>
            </a:p>
          </p:txBody>
        </p:sp>
        <p:sp>
          <p:nvSpPr>
            <p:cNvPr id="292944" name="Oval 80"/>
            <p:cNvSpPr>
              <a:spLocks noChangeArrowheads="1"/>
            </p:cNvSpPr>
            <p:nvPr/>
          </p:nvSpPr>
          <p:spPr bwMode="gray">
            <a:xfrm>
              <a:off x="2928" y="1770"/>
              <a:ext cx="709" cy="709"/>
            </a:xfrm>
            <a:prstGeom prst="ellipse">
              <a:avLst/>
            </a:prstGeom>
            <a:gradFill rotWithShape="1">
              <a:gsLst>
                <a:gs pos="0">
                  <a:schemeClr val="hlink"/>
                </a:gs>
                <a:gs pos="100000">
                  <a:schemeClr val="hlink">
                    <a:gamma/>
                    <a:shade val="5882"/>
                    <a:invGamma/>
                  </a:schemeClr>
                </a:gs>
              </a:gsLst>
              <a:lin ang="54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ar-SA"/>
            </a:p>
          </p:txBody>
        </p:sp>
        <p:grpSp>
          <p:nvGrpSpPr>
            <p:cNvPr id="292945" name="Group 81"/>
            <p:cNvGrpSpPr>
              <a:grpSpLocks/>
            </p:cNvGrpSpPr>
            <p:nvPr/>
          </p:nvGrpSpPr>
          <p:grpSpPr bwMode="auto">
            <a:xfrm>
              <a:off x="2943" y="1775"/>
              <a:ext cx="687" cy="697"/>
              <a:chOff x="4166" y="1706"/>
              <a:chExt cx="1252" cy="1252"/>
            </a:xfrm>
          </p:grpSpPr>
          <p:sp>
            <p:nvSpPr>
              <p:cNvPr id="292946" name="Oval 82"/>
              <p:cNvSpPr>
                <a:spLocks noChangeArrowheads="1"/>
              </p:cNvSpPr>
              <p:nvPr/>
            </p:nvSpPr>
            <p:spPr bwMode="gray">
              <a:xfrm>
                <a:off x="4166" y="1706"/>
                <a:ext cx="1252" cy="1252"/>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ar-SA"/>
              </a:p>
            </p:txBody>
          </p:sp>
          <p:sp>
            <p:nvSpPr>
              <p:cNvPr id="292947" name="Oval 83"/>
              <p:cNvSpPr>
                <a:spLocks noChangeArrowheads="1"/>
              </p:cNvSpPr>
              <p:nvPr/>
            </p:nvSpPr>
            <p:spPr bwMode="gray">
              <a:xfrm>
                <a:off x="4182" y="1713"/>
                <a:ext cx="1222" cy="1221"/>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ar-SA"/>
              </a:p>
            </p:txBody>
          </p:sp>
          <p:sp>
            <p:nvSpPr>
              <p:cNvPr id="292948" name="Oval 84"/>
              <p:cNvSpPr>
                <a:spLocks noChangeArrowheads="1"/>
              </p:cNvSpPr>
              <p:nvPr/>
            </p:nvSpPr>
            <p:spPr bwMode="gray">
              <a:xfrm>
                <a:off x="4195" y="1725"/>
                <a:ext cx="1162" cy="1141"/>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ar-SA"/>
              </a:p>
            </p:txBody>
          </p:sp>
          <p:sp>
            <p:nvSpPr>
              <p:cNvPr id="292949" name="Oval 85"/>
              <p:cNvSpPr>
                <a:spLocks noChangeArrowheads="1"/>
              </p:cNvSpPr>
              <p:nvPr/>
            </p:nvSpPr>
            <p:spPr bwMode="gray">
              <a:xfrm>
                <a:off x="4263" y="1757"/>
                <a:ext cx="1033" cy="926"/>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ar-SA"/>
              </a:p>
            </p:txBody>
          </p:sp>
        </p:grpSp>
      </p:grpSp>
      <p:sp>
        <p:nvSpPr>
          <p:cNvPr id="292950" name="Text Box 86"/>
          <p:cNvSpPr txBox="1">
            <a:spLocks noChangeArrowheads="1"/>
          </p:cNvSpPr>
          <p:nvPr/>
        </p:nvSpPr>
        <p:spPr bwMode="auto">
          <a:xfrm>
            <a:off x="717909" y="2276872"/>
            <a:ext cx="1072356"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eaLnBrk="0" hangingPunct="0"/>
            <a:r>
              <a:rPr lang="ar-SA" sz="2800" b="1" dirty="0">
                <a:solidFill>
                  <a:srgbClr val="080808"/>
                </a:solidFill>
              </a:rPr>
              <a:t> بذور فول  </a:t>
            </a:r>
            <a:endParaRPr lang="en-US" sz="2800" b="1" dirty="0">
              <a:solidFill>
                <a:srgbClr val="080808"/>
              </a:solidFill>
            </a:endParaRPr>
          </a:p>
        </p:txBody>
      </p:sp>
      <p:sp>
        <p:nvSpPr>
          <p:cNvPr id="292954" name="Text Box 90"/>
          <p:cNvSpPr txBox="1">
            <a:spLocks noChangeArrowheads="1"/>
          </p:cNvSpPr>
          <p:nvPr/>
        </p:nvSpPr>
        <p:spPr bwMode="auto">
          <a:xfrm>
            <a:off x="2637887" y="2060848"/>
            <a:ext cx="1390124"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ar-SA" sz="2400" b="1" dirty="0">
                <a:solidFill>
                  <a:srgbClr val="080808"/>
                </a:solidFill>
              </a:rPr>
              <a:t> شفرات </a:t>
            </a:r>
          </a:p>
          <a:p>
            <a:pPr algn="l" eaLnBrk="0" hangingPunct="0"/>
            <a:r>
              <a:rPr lang="ar-SA" sz="2400" b="1" dirty="0">
                <a:solidFill>
                  <a:srgbClr val="080808"/>
                </a:solidFill>
              </a:rPr>
              <a:t>أطباق بتري</a:t>
            </a:r>
          </a:p>
          <a:p>
            <a:pPr algn="l" eaLnBrk="0" hangingPunct="0"/>
            <a:r>
              <a:rPr lang="ar-SA" sz="2400" b="1" dirty="0">
                <a:solidFill>
                  <a:srgbClr val="080808"/>
                </a:solidFill>
              </a:rPr>
              <a:t>ورق ترشيح</a:t>
            </a:r>
            <a:endParaRPr lang="en-US" sz="2400" b="1" dirty="0">
              <a:solidFill>
                <a:srgbClr val="080808"/>
              </a:solidFill>
            </a:endParaRPr>
          </a:p>
        </p:txBody>
      </p:sp>
      <p:sp>
        <p:nvSpPr>
          <p:cNvPr id="292955" name="Text Box 91"/>
          <p:cNvSpPr txBox="1">
            <a:spLocks noChangeArrowheads="1"/>
          </p:cNvSpPr>
          <p:nvPr/>
        </p:nvSpPr>
        <p:spPr bwMode="auto">
          <a:xfrm>
            <a:off x="4375667" y="1931231"/>
            <a:ext cx="189697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eaLnBrk="0" hangingPunct="0"/>
            <a:r>
              <a:rPr lang="en-US" sz="2400" b="1" dirty="0">
                <a:solidFill>
                  <a:srgbClr val="080808"/>
                </a:solidFill>
              </a:rPr>
              <a:t> </a:t>
            </a:r>
            <a:r>
              <a:rPr lang="ar-SA" sz="2400" b="1" dirty="0">
                <a:solidFill>
                  <a:srgbClr val="080808"/>
                </a:solidFill>
              </a:rPr>
              <a:t>ماء مقطر</a:t>
            </a:r>
          </a:p>
          <a:p>
            <a:pPr algn="r" rtl="1" eaLnBrk="0" hangingPunct="0"/>
            <a:r>
              <a:rPr lang="ar-SA" sz="2400" b="1" dirty="0">
                <a:solidFill>
                  <a:srgbClr val="080808"/>
                </a:solidFill>
              </a:rPr>
              <a:t> </a:t>
            </a:r>
            <a:r>
              <a:rPr lang="ar-SA" sz="2400" b="1" dirty="0" err="1">
                <a:solidFill>
                  <a:srgbClr val="080808"/>
                </a:solidFill>
              </a:rPr>
              <a:t>كلوركس</a:t>
            </a:r>
            <a:r>
              <a:rPr lang="ar-SA" sz="2400" b="1" dirty="0">
                <a:solidFill>
                  <a:srgbClr val="080808"/>
                </a:solidFill>
              </a:rPr>
              <a:t> 5%</a:t>
            </a:r>
            <a:endParaRPr lang="en-US" sz="2400" b="1" dirty="0">
              <a:solidFill>
                <a:srgbClr val="080808"/>
              </a:solidFill>
            </a:endParaRPr>
          </a:p>
        </p:txBody>
      </p:sp>
      <p:sp>
        <p:nvSpPr>
          <p:cNvPr id="292956" name="Rectangle 92"/>
          <p:cNvSpPr>
            <a:spLocks noChangeArrowheads="1"/>
          </p:cNvSpPr>
          <p:nvPr/>
        </p:nvSpPr>
        <p:spPr bwMode="auto">
          <a:xfrm>
            <a:off x="335586" y="985112"/>
            <a:ext cx="5867400" cy="342145"/>
          </a:xfrm>
          <a:prstGeom prst="rect">
            <a:avLst/>
          </a:prstGeom>
          <a:noFill/>
          <a:ln>
            <a:noFill/>
          </a:ln>
          <a:effectLst/>
          <a:extLst>
            <a:ext uri="{909E8E84-426E-40DD-AFC4-6F175D3DCCD1}">
              <a14:hiddenFill xmlns:a14="http://schemas.microsoft.com/office/drawing/2010/main">
                <a:gradFill rotWithShape="1">
                  <a:gsLst>
                    <a:gs pos="0">
                      <a:schemeClr val="accent1"/>
                    </a:gs>
                    <a:gs pos="50000">
                      <a:schemeClr val="bg1"/>
                    </a:gs>
                    <a:gs pos="100000">
                      <a:schemeClr val="accent1"/>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lnSpc>
                <a:spcPct val="110000"/>
              </a:lnSpc>
            </a:pPr>
            <a:r>
              <a:rPr lang="en-US" sz="1600" dirty="0">
                <a:solidFill>
                  <a:srgbClr val="000000"/>
                </a:solidFill>
                <a:cs typeface="Arial" pitchFamily="34" charset="0"/>
              </a:rPr>
              <a:t> </a:t>
            </a:r>
          </a:p>
        </p:txBody>
      </p:sp>
      <p:pic>
        <p:nvPicPr>
          <p:cNvPr id="93" name="Picture 4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6296" y="843794"/>
            <a:ext cx="1800225" cy="4385406"/>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228184" y="260648"/>
            <a:ext cx="1838400" cy="563562"/>
          </a:xfrm>
        </p:spPr>
        <p:txBody>
          <a:bodyPr/>
          <a:lstStyle/>
          <a:p>
            <a:pPr algn="r"/>
            <a:br>
              <a:rPr lang="ar-SA" dirty="0"/>
            </a:br>
            <a:r>
              <a:rPr lang="ar-SA" dirty="0"/>
              <a:t>الطريقة :</a:t>
            </a:r>
            <a:br>
              <a:rPr lang="ar-SA" dirty="0"/>
            </a:br>
            <a:endParaRPr lang="ar-SA" dirty="0"/>
          </a:p>
        </p:txBody>
      </p:sp>
      <p:sp>
        <p:nvSpPr>
          <p:cNvPr id="3" name="مربع نص 2"/>
          <p:cNvSpPr txBox="1"/>
          <p:nvPr/>
        </p:nvSpPr>
        <p:spPr>
          <a:xfrm>
            <a:off x="233121" y="692696"/>
            <a:ext cx="8352928" cy="3416320"/>
          </a:xfrm>
          <a:prstGeom prst="rect">
            <a:avLst/>
          </a:prstGeom>
          <a:noFill/>
        </p:spPr>
        <p:txBody>
          <a:bodyPr wrap="square" rtlCol="1">
            <a:spAutoFit/>
          </a:bodyPr>
          <a:lstStyle/>
          <a:p>
            <a:pPr marL="285750" indent="-285750" rtl="1">
              <a:buFont typeface="Arial" pitchFamily="34" charset="0"/>
              <a:buChar char="•"/>
            </a:pPr>
            <a:r>
              <a:rPr lang="ar-SA" sz="2400" b="1" dirty="0"/>
              <a:t>نأخذ( 3+1كنترول )بذور نابتة ظهر فيها الجذير  تعقم البذور  </a:t>
            </a:r>
            <a:r>
              <a:rPr lang="ar-SA" sz="2400" b="1" dirty="0" err="1"/>
              <a:t>بكلوركس</a:t>
            </a:r>
            <a:r>
              <a:rPr lang="ar-SA" sz="2400" b="1" dirty="0"/>
              <a:t> 5% تم تغسل جيد بالماء المقطر .</a:t>
            </a:r>
          </a:p>
          <a:p>
            <a:pPr marL="285750" indent="-285750" rtl="1">
              <a:buFont typeface="Arial" pitchFamily="34" charset="0"/>
              <a:buChar char="•"/>
            </a:pPr>
            <a:r>
              <a:rPr lang="ar-SA" sz="2400" b="1" dirty="0"/>
              <a:t>نمسك البذرة بالملقط و ننزع الجنين باستخدام الشفرة </a:t>
            </a:r>
          </a:p>
          <a:p>
            <a:pPr marL="285750" indent="-285750" rtl="1">
              <a:buFont typeface="Arial" pitchFamily="34" charset="0"/>
              <a:buChar char="•"/>
            </a:pPr>
            <a:r>
              <a:rPr lang="ar-SA" sz="2400" b="1" dirty="0"/>
              <a:t>تترك بعض البذور الكاملة لتمثل </a:t>
            </a:r>
            <a:r>
              <a:rPr lang="ar-SA" sz="2400" b="1" dirty="0" err="1"/>
              <a:t>الكنترول</a:t>
            </a:r>
            <a:r>
              <a:rPr lang="ar-SA" sz="2400" b="1" dirty="0"/>
              <a:t>.</a:t>
            </a:r>
          </a:p>
          <a:p>
            <a:pPr marL="285750" indent="-285750" rtl="1">
              <a:buFont typeface="Arial" pitchFamily="34" charset="0"/>
              <a:buChar char="•"/>
            </a:pPr>
            <a:r>
              <a:rPr lang="ar-SA" sz="2400" b="1" dirty="0"/>
              <a:t>توضع البذور في أطباق بتري محتوية على ورق ترشيح مبلل</a:t>
            </a:r>
          </a:p>
          <a:p>
            <a:pPr marL="285750" indent="-285750" rtl="1">
              <a:buFont typeface="Arial" pitchFamily="34" charset="0"/>
              <a:buChar char="•"/>
            </a:pPr>
            <a:r>
              <a:rPr lang="ar-SA" sz="2400" b="1" dirty="0"/>
              <a:t>تترك الأطباق في ظروف ملائمة للنمو مع مراعاة إضافة الماء</a:t>
            </a:r>
          </a:p>
          <a:p>
            <a:pPr marL="285750" indent="-285750" rtl="1">
              <a:buFont typeface="Arial" pitchFamily="34" charset="0"/>
              <a:buChar char="•"/>
            </a:pPr>
            <a:r>
              <a:rPr lang="ar-SA" sz="2400" b="1" dirty="0"/>
              <a:t>تترك التجربة لمدة أسبوع مع ملاحظة الأطباق.</a:t>
            </a:r>
          </a:p>
          <a:p>
            <a:pPr marL="285750" indent="-285750" rtl="1">
              <a:buFont typeface="Arial" pitchFamily="34" charset="0"/>
              <a:buChar char="•"/>
            </a:pPr>
            <a:r>
              <a:rPr lang="ar-SA" sz="2400" b="1" dirty="0"/>
              <a:t>تحسب نسبة الإنبات وتدون النتائج مع صور وتناقش النتيجة. </a:t>
            </a:r>
          </a:p>
          <a:p>
            <a:pPr marL="285750" indent="-285750" rtl="1">
              <a:buFont typeface="Arial" pitchFamily="34" charset="0"/>
              <a:buChar char="•"/>
            </a:pPr>
            <a:endParaRPr lang="ar-SA" sz="2400" b="1" dirty="0"/>
          </a:p>
        </p:txBody>
      </p:sp>
      <p:sp>
        <p:nvSpPr>
          <p:cNvPr id="4" name="AutoShape 2" descr="https://encrypted-tbn2.gstatic.com/images?q=tbn:ANd9GcSKZv0m3V_IdaPN1GePzCSCcQKoqKf0P_-4Hs0C34kY-MXLwjKO4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SA"/>
          </a:p>
        </p:txBody>
      </p:sp>
      <p:pic>
        <p:nvPicPr>
          <p:cNvPr id="32768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99792" y="3830686"/>
            <a:ext cx="2419350" cy="246229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7686" name="Picture 6" descr="http://3.bp.blogspot.com/_qSGriDGZOEI/TNo_8Pu2VDI/AAAAAAAAAKU/2YMTAc05L-4/s320/embryo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19142" y="3830686"/>
            <a:ext cx="2621210" cy="246465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27689" name="Picture 9" descr="http://www.unimedica.net/images/uploads/products/1347961535723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429" y="3830686"/>
            <a:ext cx="2638057" cy="242942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5349602"/>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3" name="Picture 2">
            <a:extLst>
              <a:ext uri="{FF2B5EF4-FFF2-40B4-BE49-F238E27FC236}">
                <a16:creationId xmlns:a16="http://schemas.microsoft.com/office/drawing/2014/main" id="{9095B17E-EFF9-424B-B262-DAE2D61813FA}"/>
              </a:ext>
            </a:extLst>
          </p:cNvPr>
          <p:cNvPicPr>
            <a:picLocks noChangeAspect="1"/>
          </p:cNvPicPr>
          <p:nvPr/>
        </p:nvPicPr>
        <p:blipFill>
          <a:blip r:embed="rId2"/>
          <a:stretch>
            <a:fillRect/>
          </a:stretch>
        </p:blipFill>
        <p:spPr>
          <a:xfrm>
            <a:off x="446693" y="914400"/>
            <a:ext cx="8250612" cy="4746848"/>
          </a:xfrm>
          <a:prstGeom prst="rect">
            <a:avLst/>
          </a:prstGeom>
        </p:spPr>
      </p:pic>
    </p:spTree>
    <p:extLst>
      <p:ext uri="{BB962C8B-B14F-4D97-AF65-F5344CB8AC3E}">
        <p14:creationId xmlns:p14="http://schemas.microsoft.com/office/powerpoint/2010/main" val="4051685152"/>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76200" y="44450"/>
            <a:ext cx="5257800" cy="641350"/>
          </a:xfrm>
          <a:prstGeom prst="rect">
            <a:avLst/>
          </a:prstGeom>
          <a:noFill/>
          <a:ln w="9525">
            <a:noFill/>
            <a:miter lim="800000"/>
            <a:headEnd/>
            <a:tailEnd/>
          </a:ln>
          <a:effectLst/>
        </p:spPr>
        <p:txBody>
          <a:bodyPr>
            <a:spAutoFit/>
          </a:bodyPr>
          <a:lstStyle/>
          <a:p>
            <a:pPr algn="l" fontAlgn="auto">
              <a:spcBef>
                <a:spcPct val="50000"/>
              </a:spcBef>
              <a:spcAft>
                <a:spcPts val="0"/>
              </a:spcAft>
            </a:pPr>
            <a:r>
              <a:rPr lang="en-US" sz="3600" b="1" dirty="0">
                <a:solidFill>
                  <a:prstClr val="black"/>
                </a:solidFill>
                <a:latin typeface="Calibri"/>
              </a:rPr>
              <a:t>Barley Seed Germination</a:t>
            </a:r>
          </a:p>
        </p:txBody>
      </p:sp>
      <p:sp>
        <p:nvSpPr>
          <p:cNvPr id="3076" name="Freeform 4"/>
          <p:cNvSpPr>
            <a:spLocks/>
          </p:cNvSpPr>
          <p:nvPr/>
        </p:nvSpPr>
        <p:spPr bwMode="auto">
          <a:xfrm>
            <a:off x="3419475" y="803275"/>
            <a:ext cx="2978150" cy="4903788"/>
          </a:xfrm>
          <a:custGeom>
            <a:avLst/>
            <a:gdLst/>
            <a:ahLst/>
            <a:cxnLst>
              <a:cxn ang="0">
                <a:pos x="380" y="5440"/>
              </a:cxn>
              <a:cxn ang="0">
                <a:pos x="420" y="2440"/>
              </a:cxn>
              <a:cxn ang="0">
                <a:pos x="1280" y="420"/>
              </a:cxn>
              <a:cxn ang="0">
                <a:pos x="2980" y="1800"/>
              </a:cxn>
              <a:cxn ang="0">
                <a:pos x="380" y="5440"/>
              </a:cxn>
            </a:cxnLst>
            <a:rect l="0" t="0" r="r" b="b"/>
            <a:pathLst>
              <a:path w="3340" h="5500">
                <a:moveTo>
                  <a:pt x="380" y="5440"/>
                </a:moveTo>
                <a:cubicBezTo>
                  <a:pt x="40" y="5380"/>
                  <a:pt x="820" y="3820"/>
                  <a:pt x="420" y="2440"/>
                </a:cubicBezTo>
                <a:cubicBezTo>
                  <a:pt x="20" y="1060"/>
                  <a:pt x="0" y="840"/>
                  <a:pt x="1280" y="420"/>
                </a:cubicBezTo>
                <a:cubicBezTo>
                  <a:pt x="2560" y="0"/>
                  <a:pt x="3340" y="100"/>
                  <a:pt x="2980" y="1800"/>
                </a:cubicBezTo>
                <a:cubicBezTo>
                  <a:pt x="2620" y="3500"/>
                  <a:pt x="720" y="5500"/>
                  <a:pt x="380" y="5440"/>
                </a:cubicBezTo>
                <a:close/>
              </a:path>
            </a:pathLst>
          </a:custGeom>
          <a:solidFill>
            <a:schemeClr val="bg1"/>
          </a:solidFill>
          <a:ln w="171450" cmpd="sng">
            <a:solidFill>
              <a:srgbClr val="804000"/>
            </a:solidFill>
            <a:round/>
            <a:headEnd/>
            <a:tailEnd/>
          </a:ln>
        </p:spPr>
        <p:txBody>
          <a:bodyPr/>
          <a:lstStyle/>
          <a:p>
            <a:pPr algn="l" fontAlgn="auto">
              <a:spcBef>
                <a:spcPts val="0"/>
              </a:spcBef>
              <a:spcAft>
                <a:spcPts val="0"/>
              </a:spcAft>
            </a:pPr>
            <a:endParaRPr lang="en-US">
              <a:solidFill>
                <a:prstClr val="black"/>
              </a:solidFill>
              <a:latin typeface="Calibri"/>
            </a:endParaRPr>
          </a:p>
        </p:txBody>
      </p:sp>
      <p:sp>
        <p:nvSpPr>
          <p:cNvPr id="3077" name="Freeform 5"/>
          <p:cNvSpPr>
            <a:spLocks/>
          </p:cNvSpPr>
          <p:nvPr/>
        </p:nvSpPr>
        <p:spPr bwMode="auto">
          <a:xfrm>
            <a:off x="3429000" y="803275"/>
            <a:ext cx="2978150" cy="4903788"/>
          </a:xfrm>
          <a:custGeom>
            <a:avLst/>
            <a:gdLst/>
            <a:ahLst/>
            <a:cxnLst>
              <a:cxn ang="0">
                <a:pos x="380" y="5440"/>
              </a:cxn>
              <a:cxn ang="0">
                <a:pos x="420" y="2440"/>
              </a:cxn>
              <a:cxn ang="0">
                <a:pos x="1280" y="420"/>
              </a:cxn>
              <a:cxn ang="0">
                <a:pos x="2980" y="1800"/>
              </a:cxn>
              <a:cxn ang="0">
                <a:pos x="380" y="5440"/>
              </a:cxn>
            </a:cxnLst>
            <a:rect l="0" t="0" r="r" b="b"/>
            <a:pathLst>
              <a:path w="3340" h="5500">
                <a:moveTo>
                  <a:pt x="380" y="5440"/>
                </a:moveTo>
                <a:cubicBezTo>
                  <a:pt x="40" y="5380"/>
                  <a:pt x="820" y="3820"/>
                  <a:pt x="420" y="2440"/>
                </a:cubicBezTo>
                <a:cubicBezTo>
                  <a:pt x="20" y="1060"/>
                  <a:pt x="0" y="840"/>
                  <a:pt x="1280" y="420"/>
                </a:cubicBezTo>
                <a:cubicBezTo>
                  <a:pt x="2560" y="0"/>
                  <a:pt x="3340" y="100"/>
                  <a:pt x="2980" y="1800"/>
                </a:cubicBezTo>
                <a:cubicBezTo>
                  <a:pt x="2620" y="3500"/>
                  <a:pt x="720" y="5500"/>
                  <a:pt x="380" y="5440"/>
                </a:cubicBezTo>
                <a:close/>
              </a:path>
            </a:pathLst>
          </a:custGeom>
          <a:noFill/>
          <a:ln w="63500" cap="flat" cmpd="sng">
            <a:solidFill>
              <a:srgbClr val="FFCC66"/>
            </a:solidFill>
            <a:prstDash val="sysDot"/>
            <a:round/>
            <a:headEnd/>
            <a:tailEnd/>
          </a:ln>
        </p:spPr>
        <p:txBody>
          <a:bodyPr/>
          <a:lstStyle/>
          <a:p>
            <a:pPr algn="l" fontAlgn="auto">
              <a:spcBef>
                <a:spcPts val="0"/>
              </a:spcBef>
              <a:spcAft>
                <a:spcPts val="0"/>
              </a:spcAft>
            </a:pPr>
            <a:endParaRPr lang="en-US">
              <a:solidFill>
                <a:prstClr val="black"/>
              </a:solidFill>
              <a:latin typeface="Calibri"/>
            </a:endParaRPr>
          </a:p>
        </p:txBody>
      </p:sp>
      <p:sp>
        <p:nvSpPr>
          <p:cNvPr id="3078" name="Freeform 6"/>
          <p:cNvSpPr>
            <a:spLocks/>
          </p:cNvSpPr>
          <p:nvPr/>
        </p:nvSpPr>
        <p:spPr bwMode="auto">
          <a:xfrm>
            <a:off x="1663700" y="357188"/>
            <a:ext cx="4689475" cy="6153150"/>
          </a:xfrm>
          <a:custGeom>
            <a:avLst/>
            <a:gdLst/>
            <a:ahLst/>
            <a:cxnLst>
              <a:cxn ang="0">
                <a:pos x="1500" y="6140"/>
              </a:cxn>
              <a:cxn ang="0">
                <a:pos x="1100" y="2480"/>
              </a:cxn>
              <a:cxn ang="0">
                <a:pos x="3520" y="520"/>
              </a:cxn>
              <a:cxn ang="0">
                <a:pos x="5260" y="1760"/>
              </a:cxn>
              <a:cxn ang="0">
                <a:pos x="1500" y="6140"/>
              </a:cxn>
            </a:cxnLst>
            <a:rect l="0" t="0" r="r" b="b"/>
            <a:pathLst>
              <a:path w="5260" h="6900">
                <a:moveTo>
                  <a:pt x="1500" y="6140"/>
                </a:moveTo>
                <a:cubicBezTo>
                  <a:pt x="0" y="5380"/>
                  <a:pt x="500" y="3620"/>
                  <a:pt x="1100" y="2480"/>
                </a:cubicBezTo>
                <a:cubicBezTo>
                  <a:pt x="1560" y="1260"/>
                  <a:pt x="2820" y="680"/>
                  <a:pt x="3520" y="520"/>
                </a:cubicBezTo>
                <a:cubicBezTo>
                  <a:pt x="4220" y="360"/>
                  <a:pt x="5260" y="0"/>
                  <a:pt x="5260" y="1760"/>
                </a:cubicBezTo>
                <a:cubicBezTo>
                  <a:pt x="5260" y="3520"/>
                  <a:pt x="3000" y="6900"/>
                  <a:pt x="1500" y="6140"/>
                </a:cubicBezTo>
                <a:close/>
              </a:path>
            </a:pathLst>
          </a:custGeom>
          <a:noFill/>
          <a:ln w="38100" cmpd="sng">
            <a:solidFill>
              <a:srgbClr val="FF8000"/>
            </a:solidFill>
            <a:round/>
            <a:headEnd/>
            <a:tailEnd/>
          </a:ln>
        </p:spPr>
        <p:txBody>
          <a:bodyPr/>
          <a:lstStyle/>
          <a:p>
            <a:pPr algn="l" fontAlgn="auto">
              <a:spcBef>
                <a:spcPts val="0"/>
              </a:spcBef>
              <a:spcAft>
                <a:spcPts val="0"/>
              </a:spcAft>
            </a:pPr>
            <a:endParaRPr lang="en-US">
              <a:solidFill>
                <a:prstClr val="black"/>
              </a:solidFill>
              <a:latin typeface="Calibri"/>
            </a:endParaRPr>
          </a:p>
        </p:txBody>
      </p:sp>
      <p:sp>
        <p:nvSpPr>
          <p:cNvPr id="3079" name="Freeform 7"/>
          <p:cNvSpPr>
            <a:spLocks/>
          </p:cNvSpPr>
          <p:nvPr/>
        </p:nvSpPr>
        <p:spPr bwMode="auto">
          <a:xfrm>
            <a:off x="2413000" y="2139950"/>
            <a:ext cx="1373188" cy="3621088"/>
          </a:xfrm>
          <a:custGeom>
            <a:avLst/>
            <a:gdLst/>
            <a:ahLst/>
            <a:cxnLst>
              <a:cxn ang="0">
                <a:pos x="880" y="4040"/>
              </a:cxn>
              <a:cxn ang="0">
                <a:pos x="520" y="2840"/>
              </a:cxn>
              <a:cxn ang="0">
                <a:pos x="400" y="3740"/>
              </a:cxn>
              <a:cxn ang="0">
                <a:pos x="0" y="2640"/>
              </a:cxn>
              <a:cxn ang="0">
                <a:pos x="380" y="1200"/>
              </a:cxn>
              <a:cxn ang="0">
                <a:pos x="480" y="2320"/>
              </a:cxn>
              <a:cxn ang="0">
                <a:pos x="800" y="60"/>
              </a:cxn>
              <a:cxn ang="0">
                <a:pos x="1460" y="1880"/>
              </a:cxn>
              <a:cxn ang="0">
                <a:pos x="880" y="4040"/>
              </a:cxn>
            </a:cxnLst>
            <a:rect l="0" t="0" r="r" b="b"/>
            <a:pathLst>
              <a:path w="1540" h="4060">
                <a:moveTo>
                  <a:pt x="880" y="4040"/>
                </a:moveTo>
                <a:cubicBezTo>
                  <a:pt x="550" y="4060"/>
                  <a:pt x="640" y="2840"/>
                  <a:pt x="520" y="2840"/>
                </a:cubicBezTo>
                <a:cubicBezTo>
                  <a:pt x="400" y="2840"/>
                  <a:pt x="620" y="3680"/>
                  <a:pt x="400" y="3740"/>
                </a:cubicBezTo>
                <a:cubicBezTo>
                  <a:pt x="180" y="3800"/>
                  <a:pt x="3" y="3063"/>
                  <a:pt x="0" y="2640"/>
                </a:cubicBezTo>
                <a:cubicBezTo>
                  <a:pt x="0" y="2160"/>
                  <a:pt x="140" y="1220"/>
                  <a:pt x="380" y="1200"/>
                </a:cubicBezTo>
                <a:cubicBezTo>
                  <a:pt x="620" y="1180"/>
                  <a:pt x="220" y="2480"/>
                  <a:pt x="480" y="2320"/>
                </a:cubicBezTo>
                <a:cubicBezTo>
                  <a:pt x="740" y="2160"/>
                  <a:pt x="480" y="120"/>
                  <a:pt x="800" y="60"/>
                </a:cubicBezTo>
                <a:cubicBezTo>
                  <a:pt x="1120" y="0"/>
                  <a:pt x="1380" y="960"/>
                  <a:pt x="1460" y="1880"/>
                </a:cubicBezTo>
                <a:cubicBezTo>
                  <a:pt x="1540" y="2800"/>
                  <a:pt x="1210" y="4020"/>
                  <a:pt x="880" y="4040"/>
                </a:cubicBezTo>
                <a:close/>
              </a:path>
            </a:pathLst>
          </a:custGeom>
          <a:solidFill>
            <a:srgbClr val="FFFF00"/>
          </a:solidFill>
          <a:ln w="9525">
            <a:solidFill>
              <a:srgbClr val="000000"/>
            </a:solidFill>
            <a:round/>
            <a:headEnd/>
            <a:tailEnd/>
          </a:ln>
        </p:spPr>
        <p:txBody>
          <a:bodyPr/>
          <a:lstStyle/>
          <a:p>
            <a:pPr algn="l" fontAlgn="auto">
              <a:spcBef>
                <a:spcPts val="0"/>
              </a:spcBef>
              <a:spcAft>
                <a:spcPts val="0"/>
              </a:spcAft>
            </a:pPr>
            <a:endParaRPr lang="en-US" dirty="0">
              <a:solidFill>
                <a:srgbClr val="FF0000"/>
              </a:solidFill>
              <a:latin typeface="Calibri"/>
            </a:endParaRPr>
          </a:p>
        </p:txBody>
      </p:sp>
      <p:sp>
        <p:nvSpPr>
          <p:cNvPr id="3081" name="Freeform 9"/>
          <p:cNvSpPr>
            <a:spLocks/>
          </p:cNvSpPr>
          <p:nvPr/>
        </p:nvSpPr>
        <p:spPr bwMode="auto">
          <a:xfrm>
            <a:off x="3660775" y="3962400"/>
            <a:ext cx="803275" cy="509588"/>
          </a:xfrm>
          <a:custGeom>
            <a:avLst/>
            <a:gdLst/>
            <a:ahLst/>
            <a:cxnLst>
              <a:cxn ang="0">
                <a:pos x="0" y="321"/>
              </a:cxn>
              <a:cxn ang="0">
                <a:pos x="310" y="20"/>
              </a:cxn>
              <a:cxn ang="0">
                <a:pos x="506" y="90"/>
              </a:cxn>
            </a:cxnLst>
            <a:rect l="0" t="0" r="r" b="b"/>
            <a:pathLst>
              <a:path w="506" h="321">
                <a:moveTo>
                  <a:pt x="0" y="321"/>
                </a:moveTo>
                <a:cubicBezTo>
                  <a:pt x="52" y="271"/>
                  <a:pt x="234" y="40"/>
                  <a:pt x="310" y="20"/>
                </a:cubicBezTo>
                <a:cubicBezTo>
                  <a:pt x="386" y="0"/>
                  <a:pt x="465" y="76"/>
                  <a:pt x="506" y="90"/>
                </a:cubicBezTo>
              </a:path>
            </a:pathLst>
          </a:custGeom>
          <a:noFill/>
          <a:ln w="38100" cmpd="sng">
            <a:solidFill>
              <a:srgbClr val="000000"/>
            </a:solidFill>
            <a:round/>
            <a:headEnd/>
            <a:tailEnd type="stealth" w="med" len="med"/>
          </a:ln>
        </p:spPr>
        <p:txBody>
          <a:bodyPr/>
          <a:lstStyle/>
          <a:p>
            <a:pPr algn="l" fontAlgn="auto">
              <a:spcBef>
                <a:spcPts val="0"/>
              </a:spcBef>
              <a:spcAft>
                <a:spcPts val="0"/>
              </a:spcAft>
            </a:pPr>
            <a:endParaRPr lang="en-US">
              <a:solidFill>
                <a:prstClr val="black"/>
              </a:solidFill>
              <a:latin typeface="Calibri"/>
            </a:endParaRPr>
          </a:p>
        </p:txBody>
      </p:sp>
      <p:sp>
        <p:nvSpPr>
          <p:cNvPr id="3084" name="Freeform 12"/>
          <p:cNvSpPr>
            <a:spLocks/>
          </p:cNvSpPr>
          <p:nvPr/>
        </p:nvSpPr>
        <p:spPr bwMode="auto">
          <a:xfrm>
            <a:off x="4124325" y="1676400"/>
            <a:ext cx="1582738" cy="301625"/>
          </a:xfrm>
          <a:custGeom>
            <a:avLst/>
            <a:gdLst/>
            <a:ahLst/>
            <a:cxnLst>
              <a:cxn ang="0">
                <a:pos x="928" y="190"/>
              </a:cxn>
              <a:cxn ang="0">
                <a:pos x="842" y="67"/>
              </a:cxn>
              <a:cxn ang="0">
                <a:pos x="0" y="0"/>
              </a:cxn>
            </a:cxnLst>
            <a:rect l="0" t="0" r="r" b="b"/>
            <a:pathLst>
              <a:path w="997" h="190">
                <a:moveTo>
                  <a:pt x="928" y="190"/>
                </a:moveTo>
                <a:cubicBezTo>
                  <a:pt x="914" y="170"/>
                  <a:pt x="997" y="99"/>
                  <a:pt x="842" y="67"/>
                </a:cubicBezTo>
                <a:cubicBezTo>
                  <a:pt x="707" y="22"/>
                  <a:pt x="175" y="14"/>
                  <a:pt x="0" y="0"/>
                </a:cubicBezTo>
              </a:path>
            </a:pathLst>
          </a:custGeom>
          <a:noFill/>
          <a:ln w="38100" cmpd="sng">
            <a:solidFill>
              <a:srgbClr val="000000"/>
            </a:solidFill>
            <a:round/>
            <a:headEnd/>
            <a:tailEnd type="stealth" w="med" len="med"/>
          </a:ln>
        </p:spPr>
        <p:txBody>
          <a:bodyPr/>
          <a:lstStyle/>
          <a:p>
            <a:pPr algn="l" fontAlgn="auto">
              <a:spcBef>
                <a:spcPts val="0"/>
              </a:spcBef>
              <a:spcAft>
                <a:spcPts val="0"/>
              </a:spcAft>
            </a:pPr>
            <a:endParaRPr lang="en-US">
              <a:solidFill>
                <a:prstClr val="black"/>
              </a:solidFill>
              <a:latin typeface="Calibri"/>
            </a:endParaRPr>
          </a:p>
        </p:txBody>
      </p:sp>
      <p:grpSp>
        <p:nvGrpSpPr>
          <p:cNvPr id="2" name="Group 108"/>
          <p:cNvGrpSpPr>
            <a:grpSpLocks/>
          </p:cNvGrpSpPr>
          <p:nvPr/>
        </p:nvGrpSpPr>
        <p:grpSpPr bwMode="auto">
          <a:xfrm>
            <a:off x="2474913" y="2282825"/>
            <a:ext cx="1628775" cy="3219450"/>
            <a:chOff x="1559" y="1438"/>
            <a:chExt cx="1026" cy="2028"/>
          </a:xfrm>
        </p:grpSpPr>
        <p:sp>
          <p:nvSpPr>
            <p:cNvPr id="3085" name="Freeform 13"/>
            <p:cNvSpPr>
              <a:spLocks/>
            </p:cNvSpPr>
            <p:nvPr/>
          </p:nvSpPr>
          <p:spPr bwMode="auto">
            <a:xfrm>
              <a:off x="1559" y="1444"/>
              <a:ext cx="1021" cy="1325"/>
            </a:xfrm>
            <a:custGeom>
              <a:avLst/>
              <a:gdLst/>
              <a:ahLst/>
              <a:cxnLst>
                <a:cxn ang="0">
                  <a:pos x="1560" y="0"/>
                </a:cxn>
                <a:cxn ang="0">
                  <a:pos x="1600" y="1320"/>
                </a:cxn>
                <a:cxn ang="0">
                  <a:pos x="260" y="2320"/>
                </a:cxn>
                <a:cxn ang="0">
                  <a:pos x="220" y="1470"/>
                </a:cxn>
              </a:cxnLst>
              <a:rect l="0" t="0" r="r" b="b"/>
              <a:pathLst>
                <a:path w="1817" h="2360">
                  <a:moveTo>
                    <a:pt x="1560" y="0"/>
                  </a:moveTo>
                  <a:cubicBezTo>
                    <a:pt x="1567" y="220"/>
                    <a:pt x="1817" y="933"/>
                    <a:pt x="1600" y="1320"/>
                  </a:cubicBezTo>
                  <a:cubicBezTo>
                    <a:pt x="1456" y="1666"/>
                    <a:pt x="520" y="2360"/>
                    <a:pt x="260" y="2320"/>
                  </a:cubicBezTo>
                  <a:cubicBezTo>
                    <a:pt x="0" y="2280"/>
                    <a:pt x="191" y="1641"/>
                    <a:pt x="220" y="1470"/>
                  </a:cubicBezTo>
                </a:path>
              </a:pathLst>
            </a:custGeom>
            <a:noFill/>
            <a:ln w="38100" cmpd="sng">
              <a:solidFill>
                <a:srgbClr val="000000"/>
              </a:solidFill>
              <a:round/>
              <a:headEnd/>
              <a:tailEnd type="stealth" w="med" len="med"/>
            </a:ln>
          </p:spPr>
          <p:txBody>
            <a:bodyPr/>
            <a:lstStyle/>
            <a:p>
              <a:pPr algn="l" fontAlgn="auto">
                <a:spcBef>
                  <a:spcPts val="0"/>
                </a:spcBef>
                <a:spcAft>
                  <a:spcPts val="0"/>
                </a:spcAft>
              </a:pPr>
              <a:endParaRPr lang="en-US">
                <a:solidFill>
                  <a:prstClr val="black"/>
                </a:solidFill>
                <a:latin typeface="Calibri"/>
              </a:endParaRPr>
            </a:p>
          </p:txBody>
        </p:sp>
        <p:sp>
          <p:nvSpPr>
            <p:cNvPr id="3086" name="Freeform 14"/>
            <p:cNvSpPr>
              <a:spLocks/>
            </p:cNvSpPr>
            <p:nvPr/>
          </p:nvSpPr>
          <p:spPr bwMode="auto">
            <a:xfrm>
              <a:off x="1564" y="1438"/>
              <a:ext cx="1021" cy="2028"/>
            </a:xfrm>
            <a:custGeom>
              <a:avLst/>
              <a:gdLst/>
              <a:ahLst/>
              <a:cxnLst>
                <a:cxn ang="0">
                  <a:pos x="1560" y="0"/>
                </a:cxn>
                <a:cxn ang="0">
                  <a:pos x="1600" y="1320"/>
                </a:cxn>
                <a:cxn ang="0">
                  <a:pos x="260" y="2320"/>
                </a:cxn>
                <a:cxn ang="0">
                  <a:pos x="300" y="3440"/>
                </a:cxn>
              </a:cxnLst>
              <a:rect l="0" t="0" r="r" b="b"/>
              <a:pathLst>
                <a:path w="1817" h="3611">
                  <a:moveTo>
                    <a:pt x="1560" y="0"/>
                  </a:moveTo>
                  <a:cubicBezTo>
                    <a:pt x="1567" y="220"/>
                    <a:pt x="1817" y="933"/>
                    <a:pt x="1600" y="1320"/>
                  </a:cubicBezTo>
                  <a:cubicBezTo>
                    <a:pt x="1456" y="1666"/>
                    <a:pt x="520" y="2360"/>
                    <a:pt x="260" y="2320"/>
                  </a:cubicBezTo>
                  <a:cubicBezTo>
                    <a:pt x="0" y="2280"/>
                    <a:pt x="271" y="3611"/>
                    <a:pt x="300" y="3440"/>
                  </a:cubicBezTo>
                </a:path>
              </a:pathLst>
            </a:custGeom>
            <a:noFill/>
            <a:ln w="38100" cmpd="sng">
              <a:solidFill>
                <a:srgbClr val="000000"/>
              </a:solidFill>
              <a:round/>
              <a:headEnd/>
              <a:tailEnd type="stealth" w="med" len="med"/>
            </a:ln>
          </p:spPr>
          <p:txBody>
            <a:bodyPr/>
            <a:lstStyle/>
            <a:p>
              <a:pPr algn="l" fontAlgn="auto">
                <a:spcBef>
                  <a:spcPts val="0"/>
                </a:spcBef>
                <a:spcAft>
                  <a:spcPts val="0"/>
                </a:spcAft>
              </a:pPr>
              <a:endParaRPr lang="en-US">
                <a:solidFill>
                  <a:prstClr val="black"/>
                </a:solidFill>
                <a:latin typeface="Calibri"/>
              </a:endParaRPr>
            </a:p>
          </p:txBody>
        </p:sp>
      </p:grpSp>
      <p:sp>
        <p:nvSpPr>
          <p:cNvPr id="3094" name="Rectangle 22"/>
          <p:cNvSpPr>
            <a:spLocks noChangeArrowheads="1"/>
          </p:cNvSpPr>
          <p:nvPr/>
        </p:nvSpPr>
        <p:spPr bwMode="auto">
          <a:xfrm>
            <a:off x="4570413" y="2282825"/>
            <a:ext cx="1358900" cy="307975"/>
          </a:xfrm>
          <a:prstGeom prst="rect">
            <a:avLst/>
          </a:prstGeom>
          <a:solidFill>
            <a:srgbClr val="FFFFFF"/>
          </a:solidFill>
          <a:ln w="9525">
            <a:solidFill>
              <a:srgbClr val="000000"/>
            </a:solidFill>
            <a:miter lim="800000"/>
            <a:headEnd/>
            <a:tailEnd/>
          </a:ln>
        </p:spPr>
        <p:txBody>
          <a:bodyPr/>
          <a:lstStyle/>
          <a:p>
            <a:pPr algn="l" fontAlgn="auto">
              <a:spcBef>
                <a:spcPts val="0"/>
              </a:spcBef>
              <a:spcAft>
                <a:spcPts val="0"/>
              </a:spcAft>
            </a:pPr>
            <a:endParaRPr lang="en-US">
              <a:solidFill>
                <a:prstClr val="black"/>
              </a:solidFill>
              <a:latin typeface="Calibri"/>
            </a:endParaRPr>
          </a:p>
        </p:txBody>
      </p:sp>
      <p:sp>
        <p:nvSpPr>
          <p:cNvPr id="3104" name="Freeform 32"/>
          <p:cNvSpPr>
            <a:spLocks/>
          </p:cNvSpPr>
          <p:nvPr/>
        </p:nvSpPr>
        <p:spPr bwMode="auto">
          <a:xfrm>
            <a:off x="6132513" y="3460750"/>
            <a:ext cx="730250" cy="695325"/>
          </a:xfrm>
          <a:custGeom>
            <a:avLst/>
            <a:gdLst/>
            <a:ahLst/>
            <a:cxnLst>
              <a:cxn ang="0">
                <a:pos x="820" y="780"/>
              </a:cxn>
              <a:cxn ang="0">
                <a:pos x="240" y="560"/>
              </a:cxn>
              <a:cxn ang="0">
                <a:pos x="20" y="0"/>
              </a:cxn>
            </a:cxnLst>
            <a:rect l="0" t="0" r="r" b="b"/>
            <a:pathLst>
              <a:path w="820" h="780">
                <a:moveTo>
                  <a:pt x="820" y="780"/>
                </a:moveTo>
                <a:cubicBezTo>
                  <a:pt x="720" y="743"/>
                  <a:pt x="373" y="690"/>
                  <a:pt x="240" y="560"/>
                </a:cubicBezTo>
                <a:cubicBezTo>
                  <a:pt x="0" y="380"/>
                  <a:pt x="66" y="117"/>
                  <a:pt x="20" y="0"/>
                </a:cubicBezTo>
              </a:path>
            </a:pathLst>
          </a:custGeom>
          <a:noFill/>
          <a:ln w="38100" cmpd="sng">
            <a:solidFill>
              <a:srgbClr val="000000"/>
            </a:solidFill>
            <a:round/>
            <a:headEnd/>
            <a:tailEnd type="stealth" w="med" len="med"/>
          </a:ln>
        </p:spPr>
        <p:txBody>
          <a:bodyPr/>
          <a:lstStyle/>
          <a:p>
            <a:pPr algn="l" fontAlgn="auto">
              <a:spcBef>
                <a:spcPts val="0"/>
              </a:spcBef>
              <a:spcAft>
                <a:spcPts val="0"/>
              </a:spcAft>
            </a:pPr>
            <a:endParaRPr lang="en-US">
              <a:solidFill>
                <a:prstClr val="black"/>
              </a:solidFill>
              <a:latin typeface="Calibri"/>
            </a:endParaRPr>
          </a:p>
        </p:txBody>
      </p:sp>
      <p:grpSp>
        <p:nvGrpSpPr>
          <p:cNvPr id="3" name="Group 85"/>
          <p:cNvGrpSpPr>
            <a:grpSpLocks/>
          </p:cNvGrpSpPr>
          <p:nvPr/>
        </p:nvGrpSpPr>
        <p:grpSpPr bwMode="auto">
          <a:xfrm>
            <a:off x="6343650" y="1236663"/>
            <a:ext cx="2571750" cy="366712"/>
            <a:chOff x="3996" y="779"/>
            <a:chExt cx="1620" cy="231"/>
          </a:xfrm>
        </p:grpSpPr>
        <p:sp>
          <p:nvSpPr>
            <p:cNvPr id="3097" name="Rectangle 25"/>
            <p:cNvSpPr>
              <a:spLocks noChangeArrowheads="1"/>
            </p:cNvSpPr>
            <p:nvPr/>
          </p:nvSpPr>
          <p:spPr bwMode="auto">
            <a:xfrm>
              <a:off x="4159" y="795"/>
              <a:ext cx="1023" cy="194"/>
            </a:xfrm>
            <a:prstGeom prst="rect">
              <a:avLst/>
            </a:prstGeom>
            <a:solidFill>
              <a:srgbClr val="FFFFFF"/>
            </a:solidFill>
            <a:ln w="9525">
              <a:solidFill>
                <a:srgbClr val="000000"/>
              </a:solidFill>
              <a:miter lim="800000"/>
              <a:headEnd/>
              <a:tailEnd/>
            </a:ln>
          </p:spPr>
          <p:txBody>
            <a:bodyPr/>
            <a:lstStyle/>
            <a:p>
              <a:pPr algn="l" fontAlgn="auto">
                <a:spcBef>
                  <a:spcPts val="0"/>
                </a:spcBef>
                <a:spcAft>
                  <a:spcPts val="0"/>
                </a:spcAft>
              </a:pPr>
              <a:endParaRPr lang="en-US">
                <a:solidFill>
                  <a:srgbClr val="FF0000"/>
                </a:solidFill>
                <a:latin typeface="Calibri"/>
              </a:endParaRPr>
            </a:p>
          </p:txBody>
        </p:sp>
        <p:sp>
          <p:nvSpPr>
            <p:cNvPr id="3121" name="Line 49"/>
            <p:cNvSpPr>
              <a:spLocks noChangeShapeType="1"/>
            </p:cNvSpPr>
            <p:nvPr/>
          </p:nvSpPr>
          <p:spPr bwMode="auto">
            <a:xfrm flipH="1">
              <a:off x="3996" y="865"/>
              <a:ext cx="163" cy="56"/>
            </a:xfrm>
            <a:prstGeom prst="line">
              <a:avLst/>
            </a:prstGeom>
            <a:noFill/>
            <a:ln w="9525">
              <a:solidFill>
                <a:srgbClr val="000000"/>
              </a:solidFill>
              <a:round/>
              <a:headEnd/>
              <a:tailEnd/>
            </a:ln>
          </p:spPr>
          <p:txBody>
            <a:bodyPr/>
            <a:lstStyle/>
            <a:p>
              <a:pPr algn="l" fontAlgn="auto">
                <a:spcBef>
                  <a:spcPts val="0"/>
                </a:spcBef>
                <a:spcAft>
                  <a:spcPts val="0"/>
                </a:spcAft>
              </a:pPr>
              <a:endParaRPr lang="en-US">
                <a:solidFill>
                  <a:srgbClr val="FF0000"/>
                </a:solidFill>
                <a:latin typeface="Calibri"/>
              </a:endParaRPr>
            </a:p>
          </p:txBody>
        </p:sp>
        <p:sp>
          <p:nvSpPr>
            <p:cNvPr id="3129" name="Text Box 57"/>
            <p:cNvSpPr txBox="1">
              <a:spLocks noChangeArrowheads="1"/>
            </p:cNvSpPr>
            <p:nvPr/>
          </p:nvSpPr>
          <p:spPr bwMode="auto">
            <a:xfrm>
              <a:off x="4142" y="779"/>
              <a:ext cx="1474" cy="231"/>
            </a:xfrm>
            <a:prstGeom prst="rect">
              <a:avLst/>
            </a:prstGeom>
            <a:noFill/>
            <a:ln w="9525">
              <a:noFill/>
              <a:miter lim="800000"/>
              <a:headEnd/>
              <a:tailEnd/>
            </a:ln>
            <a:effectLst/>
          </p:spPr>
          <p:txBody>
            <a:bodyPr>
              <a:spAutoFit/>
            </a:bodyPr>
            <a:lstStyle/>
            <a:p>
              <a:pPr algn="l" fontAlgn="auto">
                <a:spcBef>
                  <a:spcPct val="50000"/>
                </a:spcBef>
                <a:spcAft>
                  <a:spcPts val="0"/>
                </a:spcAft>
              </a:pPr>
              <a:r>
                <a:rPr lang="en-US" dirty="0" err="1">
                  <a:solidFill>
                    <a:srgbClr val="FF0000"/>
                  </a:solidFill>
                  <a:latin typeface="Calibri"/>
                </a:rPr>
                <a:t>Fruit+Seed</a:t>
              </a:r>
              <a:r>
                <a:rPr lang="en-US" dirty="0">
                  <a:solidFill>
                    <a:srgbClr val="FF0000"/>
                  </a:solidFill>
                  <a:latin typeface="Calibri"/>
                </a:rPr>
                <a:t> Coat</a:t>
              </a:r>
            </a:p>
          </p:txBody>
        </p:sp>
      </p:grpSp>
      <p:grpSp>
        <p:nvGrpSpPr>
          <p:cNvPr id="4" name="Group 86"/>
          <p:cNvGrpSpPr>
            <a:grpSpLocks/>
          </p:cNvGrpSpPr>
          <p:nvPr/>
        </p:nvGrpSpPr>
        <p:grpSpPr bwMode="auto">
          <a:xfrm>
            <a:off x="5818188" y="1571625"/>
            <a:ext cx="3100387" cy="366713"/>
            <a:chOff x="3665" y="990"/>
            <a:chExt cx="1953" cy="231"/>
          </a:xfrm>
        </p:grpSpPr>
        <p:sp>
          <p:nvSpPr>
            <p:cNvPr id="3098" name="Rectangle 26"/>
            <p:cNvSpPr>
              <a:spLocks noChangeArrowheads="1"/>
            </p:cNvSpPr>
            <p:nvPr/>
          </p:nvSpPr>
          <p:spPr bwMode="auto">
            <a:xfrm>
              <a:off x="4159" y="1011"/>
              <a:ext cx="1023" cy="196"/>
            </a:xfrm>
            <a:prstGeom prst="rect">
              <a:avLst/>
            </a:prstGeom>
            <a:solidFill>
              <a:srgbClr val="FFFFFF"/>
            </a:solidFill>
            <a:ln w="9525">
              <a:solidFill>
                <a:srgbClr val="000000"/>
              </a:solidFill>
              <a:miter lim="800000"/>
              <a:headEnd/>
              <a:tailEnd/>
            </a:ln>
          </p:spPr>
          <p:txBody>
            <a:bodyPr/>
            <a:lstStyle/>
            <a:p>
              <a:pPr algn="l" fontAlgn="auto">
                <a:spcBef>
                  <a:spcPts val="0"/>
                </a:spcBef>
                <a:spcAft>
                  <a:spcPts val="0"/>
                </a:spcAft>
              </a:pPr>
              <a:endParaRPr lang="en-US">
                <a:solidFill>
                  <a:srgbClr val="FF0000"/>
                </a:solidFill>
                <a:latin typeface="Calibri"/>
              </a:endParaRPr>
            </a:p>
          </p:txBody>
        </p:sp>
        <p:sp>
          <p:nvSpPr>
            <p:cNvPr id="3122" name="Line 50"/>
            <p:cNvSpPr>
              <a:spLocks noChangeShapeType="1"/>
            </p:cNvSpPr>
            <p:nvPr/>
          </p:nvSpPr>
          <p:spPr bwMode="auto">
            <a:xfrm flipH="1">
              <a:off x="3665" y="1118"/>
              <a:ext cx="494" cy="34"/>
            </a:xfrm>
            <a:prstGeom prst="line">
              <a:avLst/>
            </a:prstGeom>
            <a:noFill/>
            <a:ln w="9525">
              <a:solidFill>
                <a:srgbClr val="000000"/>
              </a:solidFill>
              <a:round/>
              <a:headEnd/>
              <a:tailEnd/>
            </a:ln>
          </p:spPr>
          <p:txBody>
            <a:bodyPr/>
            <a:lstStyle/>
            <a:p>
              <a:pPr algn="l" fontAlgn="auto">
                <a:spcBef>
                  <a:spcPts val="0"/>
                </a:spcBef>
                <a:spcAft>
                  <a:spcPts val="0"/>
                </a:spcAft>
              </a:pPr>
              <a:endParaRPr lang="en-US">
                <a:solidFill>
                  <a:srgbClr val="FF0000"/>
                </a:solidFill>
                <a:latin typeface="Calibri"/>
              </a:endParaRPr>
            </a:p>
          </p:txBody>
        </p:sp>
        <p:sp>
          <p:nvSpPr>
            <p:cNvPr id="3130" name="Text Box 58"/>
            <p:cNvSpPr txBox="1">
              <a:spLocks noChangeArrowheads="1"/>
            </p:cNvSpPr>
            <p:nvPr/>
          </p:nvSpPr>
          <p:spPr bwMode="auto">
            <a:xfrm>
              <a:off x="4144" y="990"/>
              <a:ext cx="1474" cy="231"/>
            </a:xfrm>
            <a:prstGeom prst="rect">
              <a:avLst/>
            </a:prstGeom>
            <a:noFill/>
            <a:ln w="9525">
              <a:noFill/>
              <a:miter lim="800000"/>
              <a:headEnd/>
              <a:tailEnd/>
            </a:ln>
            <a:effectLst/>
          </p:spPr>
          <p:txBody>
            <a:bodyPr>
              <a:spAutoFit/>
            </a:bodyPr>
            <a:lstStyle/>
            <a:p>
              <a:pPr algn="l" fontAlgn="auto">
                <a:spcBef>
                  <a:spcPct val="50000"/>
                </a:spcBef>
                <a:spcAft>
                  <a:spcPts val="0"/>
                </a:spcAft>
              </a:pPr>
              <a:r>
                <a:rPr lang="en-US" dirty="0">
                  <a:solidFill>
                    <a:srgbClr val="FF0000"/>
                  </a:solidFill>
                  <a:latin typeface="Calibri"/>
                </a:rPr>
                <a:t>Endosperm</a:t>
              </a:r>
            </a:p>
          </p:txBody>
        </p:sp>
      </p:grpSp>
      <p:grpSp>
        <p:nvGrpSpPr>
          <p:cNvPr id="5" name="Group 96"/>
          <p:cNvGrpSpPr>
            <a:grpSpLocks/>
          </p:cNvGrpSpPr>
          <p:nvPr/>
        </p:nvGrpSpPr>
        <p:grpSpPr bwMode="auto">
          <a:xfrm>
            <a:off x="6157913" y="1931988"/>
            <a:ext cx="2757487" cy="366712"/>
            <a:chOff x="3879" y="1217"/>
            <a:chExt cx="1737" cy="231"/>
          </a:xfrm>
        </p:grpSpPr>
        <p:sp>
          <p:nvSpPr>
            <p:cNvPr id="3099" name="Rectangle 27"/>
            <p:cNvSpPr>
              <a:spLocks noChangeArrowheads="1"/>
            </p:cNvSpPr>
            <p:nvPr/>
          </p:nvSpPr>
          <p:spPr bwMode="auto">
            <a:xfrm>
              <a:off x="4159" y="1229"/>
              <a:ext cx="1023" cy="195"/>
            </a:xfrm>
            <a:prstGeom prst="rect">
              <a:avLst/>
            </a:prstGeom>
            <a:solidFill>
              <a:srgbClr val="FFFFFF"/>
            </a:solidFill>
            <a:ln w="9525">
              <a:solidFill>
                <a:srgbClr val="000000"/>
              </a:solidFill>
              <a:miter lim="800000"/>
              <a:headEnd/>
              <a:tailEnd/>
            </a:ln>
          </p:spPr>
          <p:txBody>
            <a:bodyPr/>
            <a:lstStyle/>
            <a:p>
              <a:pPr algn="l" fontAlgn="auto">
                <a:spcBef>
                  <a:spcPts val="0"/>
                </a:spcBef>
                <a:spcAft>
                  <a:spcPts val="0"/>
                </a:spcAft>
              </a:pPr>
              <a:endParaRPr lang="en-US">
                <a:solidFill>
                  <a:prstClr val="black"/>
                </a:solidFill>
                <a:latin typeface="Calibri"/>
              </a:endParaRPr>
            </a:p>
          </p:txBody>
        </p:sp>
        <p:sp>
          <p:nvSpPr>
            <p:cNvPr id="3123" name="Freeform 51"/>
            <p:cNvSpPr>
              <a:spLocks/>
            </p:cNvSpPr>
            <p:nvPr/>
          </p:nvSpPr>
          <p:spPr bwMode="auto">
            <a:xfrm>
              <a:off x="3879" y="1281"/>
              <a:ext cx="280" cy="22"/>
            </a:xfrm>
            <a:custGeom>
              <a:avLst/>
              <a:gdLst/>
              <a:ahLst/>
              <a:cxnLst>
                <a:cxn ang="0">
                  <a:pos x="501" y="40"/>
                </a:cxn>
                <a:cxn ang="0">
                  <a:pos x="0" y="0"/>
                </a:cxn>
              </a:cxnLst>
              <a:rect l="0" t="0" r="r" b="b"/>
              <a:pathLst>
                <a:path w="501" h="40">
                  <a:moveTo>
                    <a:pt x="501" y="40"/>
                  </a:moveTo>
                  <a:lnTo>
                    <a:pt x="0" y="0"/>
                  </a:lnTo>
                </a:path>
              </a:pathLst>
            </a:custGeom>
            <a:noFill/>
            <a:ln w="9525">
              <a:solidFill>
                <a:srgbClr val="000000"/>
              </a:solidFill>
              <a:round/>
              <a:headEnd/>
              <a:tailEnd/>
            </a:ln>
          </p:spPr>
          <p:txBody>
            <a:bodyPr/>
            <a:lstStyle/>
            <a:p>
              <a:pPr algn="l" fontAlgn="auto">
                <a:spcBef>
                  <a:spcPts val="0"/>
                </a:spcBef>
                <a:spcAft>
                  <a:spcPts val="0"/>
                </a:spcAft>
              </a:pPr>
              <a:endParaRPr lang="en-US">
                <a:solidFill>
                  <a:prstClr val="black"/>
                </a:solidFill>
                <a:latin typeface="Calibri"/>
              </a:endParaRPr>
            </a:p>
          </p:txBody>
        </p:sp>
        <p:sp>
          <p:nvSpPr>
            <p:cNvPr id="3131" name="Text Box 59"/>
            <p:cNvSpPr txBox="1">
              <a:spLocks noChangeArrowheads="1"/>
            </p:cNvSpPr>
            <p:nvPr/>
          </p:nvSpPr>
          <p:spPr bwMode="auto">
            <a:xfrm>
              <a:off x="4142" y="1217"/>
              <a:ext cx="1474" cy="231"/>
            </a:xfrm>
            <a:prstGeom prst="rect">
              <a:avLst/>
            </a:prstGeom>
            <a:noFill/>
            <a:ln w="9525">
              <a:noFill/>
              <a:miter lim="800000"/>
              <a:headEnd/>
              <a:tailEnd/>
            </a:ln>
            <a:effectLst/>
          </p:spPr>
          <p:txBody>
            <a:bodyPr>
              <a:spAutoFit/>
            </a:bodyPr>
            <a:lstStyle/>
            <a:p>
              <a:pPr algn="l" fontAlgn="auto">
                <a:spcBef>
                  <a:spcPct val="50000"/>
                </a:spcBef>
                <a:spcAft>
                  <a:spcPts val="0"/>
                </a:spcAft>
              </a:pPr>
              <a:r>
                <a:rPr lang="en-US" dirty="0" err="1">
                  <a:solidFill>
                    <a:srgbClr val="FF0000"/>
                  </a:solidFill>
                  <a:latin typeface="Calibri"/>
                </a:rPr>
                <a:t>Aleurone</a:t>
              </a:r>
              <a:r>
                <a:rPr lang="en-US" dirty="0">
                  <a:solidFill>
                    <a:srgbClr val="FF0000"/>
                  </a:solidFill>
                  <a:latin typeface="Calibri"/>
                </a:rPr>
                <a:t> Layer</a:t>
              </a:r>
            </a:p>
          </p:txBody>
        </p:sp>
      </p:grpSp>
      <p:grpSp>
        <p:nvGrpSpPr>
          <p:cNvPr id="6" name="Group 97"/>
          <p:cNvGrpSpPr>
            <a:grpSpLocks/>
          </p:cNvGrpSpPr>
          <p:nvPr/>
        </p:nvGrpSpPr>
        <p:grpSpPr bwMode="auto">
          <a:xfrm>
            <a:off x="6880225" y="2220913"/>
            <a:ext cx="2339975" cy="366712"/>
            <a:chOff x="4334" y="1399"/>
            <a:chExt cx="1474" cy="231"/>
          </a:xfrm>
        </p:grpSpPr>
        <p:sp>
          <p:nvSpPr>
            <p:cNvPr id="3100" name="Rectangle 28"/>
            <p:cNvSpPr>
              <a:spLocks noChangeArrowheads="1"/>
            </p:cNvSpPr>
            <p:nvPr/>
          </p:nvSpPr>
          <p:spPr bwMode="auto">
            <a:xfrm>
              <a:off x="4339" y="1419"/>
              <a:ext cx="1181" cy="193"/>
            </a:xfrm>
            <a:prstGeom prst="rect">
              <a:avLst/>
            </a:prstGeom>
            <a:solidFill>
              <a:srgbClr val="FFFFFF"/>
            </a:solidFill>
            <a:ln w="9525">
              <a:solidFill>
                <a:srgbClr val="000000"/>
              </a:solidFill>
              <a:miter lim="800000"/>
              <a:headEnd/>
              <a:tailEnd/>
            </a:ln>
          </p:spPr>
          <p:txBody>
            <a:bodyPr/>
            <a:lstStyle/>
            <a:p>
              <a:pPr algn="l" fontAlgn="auto">
                <a:spcBef>
                  <a:spcPts val="0"/>
                </a:spcBef>
                <a:spcAft>
                  <a:spcPts val="0"/>
                </a:spcAft>
              </a:pPr>
              <a:endParaRPr lang="en-US">
                <a:solidFill>
                  <a:prstClr val="black"/>
                </a:solidFill>
                <a:latin typeface="Calibri"/>
              </a:endParaRPr>
            </a:p>
          </p:txBody>
        </p:sp>
        <p:sp>
          <p:nvSpPr>
            <p:cNvPr id="3132" name="Text Box 60"/>
            <p:cNvSpPr txBox="1">
              <a:spLocks noChangeArrowheads="1"/>
            </p:cNvSpPr>
            <p:nvPr/>
          </p:nvSpPr>
          <p:spPr bwMode="auto">
            <a:xfrm>
              <a:off x="4334" y="1399"/>
              <a:ext cx="1474" cy="231"/>
            </a:xfrm>
            <a:prstGeom prst="rect">
              <a:avLst/>
            </a:prstGeom>
            <a:noFill/>
            <a:ln w="9525">
              <a:noFill/>
              <a:miter lim="800000"/>
              <a:headEnd/>
              <a:tailEnd/>
            </a:ln>
            <a:effectLst/>
          </p:spPr>
          <p:txBody>
            <a:bodyPr>
              <a:spAutoFit/>
            </a:bodyPr>
            <a:lstStyle/>
            <a:p>
              <a:pPr algn="l" fontAlgn="auto">
                <a:spcBef>
                  <a:spcPct val="50000"/>
                </a:spcBef>
                <a:spcAft>
                  <a:spcPts val="0"/>
                </a:spcAft>
              </a:pPr>
              <a:r>
                <a:rPr lang="en-US" dirty="0">
                  <a:solidFill>
                    <a:srgbClr val="FF0000"/>
                  </a:solidFill>
                  <a:latin typeface="Calibri"/>
                </a:rPr>
                <a:t>Storage Protein</a:t>
              </a:r>
            </a:p>
          </p:txBody>
        </p:sp>
      </p:grpSp>
      <p:grpSp>
        <p:nvGrpSpPr>
          <p:cNvPr id="7" name="Group 99"/>
          <p:cNvGrpSpPr>
            <a:grpSpLocks/>
          </p:cNvGrpSpPr>
          <p:nvPr/>
        </p:nvGrpSpPr>
        <p:grpSpPr bwMode="auto">
          <a:xfrm>
            <a:off x="6889750" y="3981450"/>
            <a:ext cx="2339975" cy="366713"/>
            <a:chOff x="4340" y="2508"/>
            <a:chExt cx="1474" cy="231"/>
          </a:xfrm>
        </p:grpSpPr>
        <p:sp>
          <p:nvSpPr>
            <p:cNvPr id="3101" name="Rectangle 29"/>
            <p:cNvSpPr>
              <a:spLocks noChangeArrowheads="1"/>
            </p:cNvSpPr>
            <p:nvPr/>
          </p:nvSpPr>
          <p:spPr bwMode="auto">
            <a:xfrm>
              <a:off x="4345" y="2524"/>
              <a:ext cx="1022" cy="193"/>
            </a:xfrm>
            <a:prstGeom prst="rect">
              <a:avLst/>
            </a:prstGeom>
            <a:solidFill>
              <a:srgbClr val="FFFFFF"/>
            </a:solidFill>
            <a:ln w="9525">
              <a:solidFill>
                <a:srgbClr val="000000"/>
              </a:solidFill>
              <a:miter lim="800000"/>
              <a:headEnd/>
              <a:tailEnd/>
            </a:ln>
          </p:spPr>
          <p:txBody>
            <a:bodyPr/>
            <a:lstStyle/>
            <a:p>
              <a:pPr algn="l" fontAlgn="auto">
                <a:spcBef>
                  <a:spcPts val="0"/>
                </a:spcBef>
                <a:spcAft>
                  <a:spcPts val="0"/>
                </a:spcAft>
              </a:pPr>
              <a:endParaRPr lang="en-US">
                <a:solidFill>
                  <a:prstClr val="white"/>
                </a:solidFill>
                <a:latin typeface="Calibri"/>
              </a:endParaRPr>
            </a:p>
          </p:txBody>
        </p:sp>
        <p:sp>
          <p:nvSpPr>
            <p:cNvPr id="3133" name="Text Box 61"/>
            <p:cNvSpPr txBox="1">
              <a:spLocks noChangeArrowheads="1"/>
            </p:cNvSpPr>
            <p:nvPr/>
          </p:nvSpPr>
          <p:spPr bwMode="auto">
            <a:xfrm>
              <a:off x="4340" y="2508"/>
              <a:ext cx="1474" cy="231"/>
            </a:xfrm>
            <a:prstGeom prst="rect">
              <a:avLst/>
            </a:prstGeom>
            <a:noFill/>
            <a:ln w="9525">
              <a:noFill/>
              <a:miter lim="800000"/>
              <a:headEnd/>
              <a:tailEnd/>
            </a:ln>
            <a:effectLst/>
          </p:spPr>
          <p:txBody>
            <a:bodyPr>
              <a:spAutoFit/>
            </a:bodyPr>
            <a:lstStyle/>
            <a:p>
              <a:pPr algn="l" fontAlgn="auto">
                <a:spcBef>
                  <a:spcPct val="50000"/>
                </a:spcBef>
                <a:spcAft>
                  <a:spcPts val="0"/>
                </a:spcAft>
              </a:pPr>
              <a:r>
                <a:rPr lang="en-US" dirty="0">
                  <a:solidFill>
                    <a:srgbClr val="FF0000"/>
                  </a:solidFill>
                  <a:latin typeface="Calibri"/>
                </a:rPr>
                <a:t>Amino Acids</a:t>
              </a:r>
            </a:p>
          </p:txBody>
        </p:sp>
      </p:grpSp>
      <p:grpSp>
        <p:nvGrpSpPr>
          <p:cNvPr id="8" name="Group 98"/>
          <p:cNvGrpSpPr>
            <a:grpSpLocks/>
          </p:cNvGrpSpPr>
          <p:nvPr/>
        </p:nvGrpSpPr>
        <p:grpSpPr bwMode="auto">
          <a:xfrm>
            <a:off x="7334250" y="2536825"/>
            <a:ext cx="954088" cy="1428750"/>
            <a:chOff x="4620" y="1598"/>
            <a:chExt cx="601" cy="900"/>
          </a:xfrm>
        </p:grpSpPr>
        <p:sp>
          <p:nvSpPr>
            <p:cNvPr id="3106" name="Freeform 34"/>
            <p:cNvSpPr>
              <a:spLocks/>
            </p:cNvSpPr>
            <p:nvPr/>
          </p:nvSpPr>
          <p:spPr bwMode="auto">
            <a:xfrm>
              <a:off x="4620" y="1685"/>
              <a:ext cx="365" cy="764"/>
            </a:xfrm>
            <a:custGeom>
              <a:avLst/>
              <a:gdLst/>
              <a:ahLst/>
              <a:cxnLst>
                <a:cxn ang="0">
                  <a:pos x="650" y="0"/>
                </a:cxn>
                <a:cxn ang="0">
                  <a:pos x="430" y="640"/>
                </a:cxn>
                <a:cxn ang="0">
                  <a:pos x="0" y="1360"/>
                </a:cxn>
              </a:cxnLst>
              <a:rect l="0" t="0" r="r" b="b"/>
              <a:pathLst>
                <a:path w="650" h="1360">
                  <a:moveTo>
                    <a:pt x="650" y="0"/>
                  </a:moveTo>
                  <a:cubicBezTo>
                    <a:pt x="613" y="107"/>
                    <a:pt x="538" y="414"/>
                    <a:pt x="430" y="640"/>
                  </a:cubicBezTo>
                  <a:cubicBezTo>
                    <a:pt x="330" y="830"/>
                    <a:pt x="90" y="1210"/>
                    <a:pt x="0" y="1360"/>
                  </a:cubicBezTo>
                </a:path>
              </a:pathLst>
            </a:custGeom>
            <a:noFill/>
            <a:ln w="38100" cmpd="sng">
              <a:solidFill>
                <a:srgbClr val="000000"/>
              </a:solidFill>
              <a:round/>
              <a:headEnd/>
              <a:tailEnd type="stealth" w="med" len="med"/>
            </a:ln>
          </p:spPr>
          <p:txBody>
            <a:bodyPr/>
            <a:lstStyle/>
            <a:p>
              <a:pPr algn="l" fontAlgn="auto">
                <a:spcBef>
                  <a:spcPts val="0"/>
                </a:spcBef>
                <a:spcAft>
                  <a:spcPts val="0"/>
                </a:spcAft>
              </a:pPr>
              <a:endParaRPr lang="en-US">
                <a:solidFill>
                  <a:prstClr val="black"/>
                </a:solidFill>
                <a:latin typeface="Calibri"/>
              </a:endParaRPr>
            </a:p>
          </p:txBody>
        </p:sp>
        <p:sp>
          <p:nvSpPr>
            <p:cNvPr id="3108" name="Rectangle 36"/>
            <p:cNvSpPr>
              <a:spLocks noChangeArrowheads="1"/>
            </p:cNvSpPr>
            <p:nvPr/>
          </p:nvSpPr>
          <p:spPr bwMode="auto">
            <a:xfrm rot="-3688330">
              <a:off x="4652" y="1972"/>
              <a:ext cx="856" cy="195"/>
            </a:xfrm>
            <a:prstGeom prst="rect">
              <a:avLst/>
            </a:prstGeom>
            <a:solidFill>
              <a:srgbClr val="FFFFFF"/>
            </a:solidFill>
            <a:ln w="9525">
              <a:solidFill>
                <a:srgbClr val="000000"/>
              </a:solidFill>
              <a:miter lim="800000"/>
              <a:headEnd/>
              <a:tailEnd/>
            </a:ln>
          </p:spPr>
          <p:txBody>
            <a:bodyPr/>
            <a:lstStyle/>
            <a:p>
              <a:pPr algn="l" fontAlgn="auto">
                <a:spcBef>
                  <a:spcPts val="0"/>
                </a:spcBef>
                <a:spcAft>
                  <a:spcPts val="0"/>
                </a:spcAft>
              </a:pPr>
              <a:endParaRPr lang="en-US">
                <a:solidFill>
                  <a:prstClr val="black"/>
                </a:solidFill>
                <a:latin typeface="Calibri"/>
              </a:endParaRPr>
            </a:p>
          </p:txBody>
        </p:sp>
        <p:sp>
          <p:nvSpPr>
            <p:cNvPr id="3134" name="Text Box 62"/>
            <p:cNvSpPr txBox="1">
              <a:spLocks noChangeArrowheads="1"/>
            </p:cNvSpPr>
            <p:nvPr/>
          </p:nvSpPr>
          <p:spPr bwMode="auto">
            <a:xfrm rot="-3700667">
              <a:off x="4674" y="1914"/>
              <a:ext cx="864" cy="231"/>
            </a:xfrm>
            <a:prstGeom prst="rect">
              <a:avLst/>
            </a:prstGeom>
            <a:noFill/>
            <a:ln w="9525">
              <a:noFill/>
              <a:miter lim="800000"/>
              <a:headEnd/>
              <a:tailEnd/>
            </a:ln>
            <a:effectLst/>
          </p:spPr>
          <p:txBody>
            <a:bodyPr>
              <a:spAutoFit/>
            </a:bodyPr>
            <a:lstStyle/>
            <a:p>
              <a:pPr algn="l" fontAlgn="auto">
                <a:spcBef>
                  <a:spcPct val="50000"/>
                </a:spcBef>
                <a:spcAft>
                  <a:spcPts val="0"/>
                </a:spcAft>
              </a:pPr>
              <a:r>
                <a:rPr lang="en-US" dirty="0">
                  <a:solidFill>
                    <a:srgbClr val="FF0000"/>
                  </a:solidFill>
                  <a:latin typeface="Calibri"/>
                </a:rPr>
                <a:t>hydrolysis</a:t>
              </a:r>
            </a:p>
          </p:txBody>
        </p:sp>
      </p:grpSp>
      <p:grpSp>
        <p:nvGrpSpPr>
          <p:cNvPr id="9" name="Group 103"/>
          <p:cNvGrpSpPr>
            <a:grpSpLocks/>
          </p:cNvGrpSpPr>
          <p:nvPr/>
        </p:nvGrpSpPr>
        <p:grpSpPr bwMode="auto">
          <a:xfrm>
            <a:off x="5122861" y="2244725"/>
            <a:ext cx="1289049" cy="1684338"/>
            <a:chOff x="3227" y="1414"/>
            <a:chExt cx="812" cy="1061"/>
          </a:xfrm>
        </p:grpSpPr>
        <p:sp>
          <p:nvSpPr>
            <p:cNvPr id="3083" name="Freeform 11"/>
            <p:cNvSpPr>
              <a:spLocks/>
            </p:cNvSpPr>
            <p:nvPr/>
          </p:nvSpPr>
          <p:spPr bwMode="auto">
            <a:xfrm>
              <a:off x="3227" y="1663"/>
              <a:ext cx="225" cy="337"/>
            </a:xfrm>
            <a:custGeom>
              <a:avLst/>
              <a:gdLst/>
              <a:ahLst/>
              <a:cxnLst>
                <a:cxn ang="0">
                  <a:pos x="0" y="600"/>
                </a:cxn>
                <a:cxn ang="0">
                  <a:pos x="210" y="350"/>
                </a:cxn>
                <a:cxn ang="0">
                  <a:pos x="400" y="0"/>
                </a:cxn>
              </a:cxnLst>
              <a:rect l="0" t="0" r="r" b="b"/>
              <a:pathLst>
                <a:path w="400" h="600">
                  <a:moveTo>
                    <a:pt x="0" y="600"/>
                  </a:moveTo>
                  <a:cubicBezTo>
                    <a:pt x="35" y="558"/>
                    <a:pt x="160" y="420"/>
                    <a:pt x="210" y="350"/>
                  </a:cubicBezTo>
                  <a:cubicBezTo>
                    <a:pt x="260" y="280"/>
                    <a:pt x="388" y="100"/>
                    <a:pt x="400" y="0"/>
                  </a:cubicBezTo>
                </a:path>
              </a:pathLst>
            </a:custGeom>
            <a:noFill/>
            <a:ln w="38100" cmpd="sng">
              <a:solidFill>
                <a:srgbClr val="000000"/>
              </a:solidFill>
              <a:round/>
              <a:headEnd/>
              <a:tailEnd type="stealth" w="med" len="med"/>
            </a:ln>
          </p:spPr>
          <p:txBody>
            <a:bodyPr/>
            <a:lstStyle/>
            <a:p>
              <a:pPr algn="l" fontAlgn="auto">
                <a:spcBef>
                  <a:spcPts val="0"/>
                </a:spcBef>
                <a:spcAft>
                  <a:spcPts val="0"/>
                </a:spcAft>
              </a:pPr>
              <a:endParaRPr lang="en-US">
                <a:solidFill>
                  <a:prstClr val="white"/>
                </a:solidFill>
                <a:latin typeface="Calibri"/>
              </a:endParaRPr>
            </a:p>
          </p:txBody>
        </p:sp>
        <p:sp>
          <p:nvSpPr>
            <p:cNvPr id="3109" name="Rectangle 37"/>
            <p:cNvSpPr>
              <a:spLocks noChangeArrowheads="1"/>
            </p:cNvSpPr>
            <p:nvPr/>
          </p:nvSpPr>
          <p:spPr bwMode="auto">
            <a:xfrm rot="17581003">
              <a:off x="3404" y="1908"/>
              <a:ext cx="938" cy="195"/>
            </a:xfrm>
            <a:prstGeom prst="rect">
              <a:avLst/>
            </a:prstGeom>
            <a:solidFill>
              <a:srgbClr val="FFFFFF"/>
            </a:solidFill>
            <a:ln w="9525">
              <a:solidFill>
                <a:srgbClr val="000000"/>
              </a:solidFill>
              <a:miter lim="800000"/>
              <a:headEnd/>
              <a:tailEnd/>
            </a:ln>
          </p:spPr>
          <p:txBody>
            <a:bodyPr/>
            <a:lstStyle/>
            <a:p>
              <a:pPr algn="l" fontAlgn="auto">
                <a:spcBef>
                  <a:spcPts val="0"/>
                </a:spcBef>
                <a:spcAft>
                  <a:spcPts val="0"/>
                </a:spcAft>
              </a:pPr>
              <a:endParaRPr lang="en-US">
                <a:solidFill>
                  <a:prstClr val="white"/>
                </a:solidFill>
                <a:latin typeface="Calibri"/>
              </a:endParaRPr>
            </a:p>
          </p:txBody>
        </p:sp>
        <p:sp>
          <p:nvSpPr>
            <p:cNvPr id="3135" name="Text Box 63"/>
            <p:cNvSpPr txBox="1">
              <a:spLocks noChangeArrowheads="1"/>
            </p:cNvSpPr>
            <p:nvPr/>
          </p:nvSpPr>
          <p:spPr bwMode="auto">
            <a:xfrm rot="17587459">
              <a:off x="3521" y="1680"/>
              <a:ext cx="783" cy="252"/>
            </a:xfrm>
            <a:prstGeom prst="rect">
              <a:avLst/>
            </a:prstGeom>
            <a:noFill/>
            <a:ln w="9525">
              <a:noFill/>
              <a:miter lim="800000"/>
              <a:headEnd/>
              <a:tailEnd/>
            </a:ln>
            <a:effectLst/>
          </p:spPr>
          <p:txBody>
            <a:bodyPr wrap="square">
              <a:spAutoFit/>
            </a:bodyPr>
            <a:lstStyle/>
            <a:p>
              <a:pPr algn="l" fontAlgn="auto">
                <a:spcBef>
                  <a:spcPct val="50000"/>
                </a:spcBef>
                <a:spcAft>
                  <a:spcPts val="0"/>
                </a:spcAft>
              </a:pPr>
              <a:r>
                <a:rPr lang="ar-EG" sz="2000" dirty="0">
                  <a:solidFill>
                    <a:srgbClr val="FF0000"/>
                  </a:solidFill>
                  <a:latin typeface="Calibri"/>
                </a:rPr>
                <a:t>ترجمة </a:t>
              </a:r>
              <a:endParaRPr lang="en-US" sz="2000" dirty="0">
                <a:solidFill>
                  <a:srgbClr val="FF0000"/>
                </a:solidFill>
                <a:latin typeface="Calibri"/>
              </a:endParaRPr>
            </a:p>
          </p:txBody>
        </p:sp>
      </p:grpSp>
      <p:grpSp>
        <p:nvGrpSpPr>
          <p:cNvPr id="10" name="Group 101"/>
          <p:cNvGrpSpPr>
            <a:grpSpLocks/>
          </p:cNvGrpSpPr>
          <p:nvPr/>
        </p:nvGrpSpPr>
        <p:grpSpPr bwMode="auto">
          <a:xfrm>
            <a:off x="4565649" y="3559174"/>
            <a:ext cx="1052510" cy="2079625"/>
            <a:chOff x="2876" y="2242"/>
            <a:chExt cx="590" cy="1048"/>
          </a:xfrm>
        </p:grpSpPr>
        <p:sp>
          <p:nvSpPr>
            <p:cNvPr id="3082" name="Freeform 10"/>
            <p:cNvSpPr>
              <a:spLocks/>
            </p:cNvSpPr>
            <p:nvPr/>
          </p:nvSpPr>
          <p:spPr bwMode="auto">
            <a:xfrm>
              <a:off x="2876" y="2242"/>
              <a:ext cx="296" cy="366"/>
            </a:xfrm>
            <a:custGeom>
              <a:avLst/>
              <a:gdLst/>
              <a:ahLst/>
              <a:cxnLst>
                <a:cxn ang="0">
                  <a:pos x="0" y="366"/>
                </a:cxn>
                <a:cxn ang="0">
                  <a:pos x="112" y="174"/>
                </a:cxn>
                <a:cxn ang="0">
                  <a:pos x="296" y="0"/>
                </a:cxn>
              </a:cxnLst>
              <a:rect l="0" t="0" r="r" b="b"/>
              <a:pathLst>
                <a:path w="296" h="366">
                  <a:moveTo>
                    <a:pt x="0" y="366"/>
                  </a:moveTo>
                  <a:cubicBezTo>
                    <a:pt x="19" y="334"/>
                    <a:pt x="63" y="235"/>
                    <a:pt x="112" y="174"/>
                  </a:cubicBezTo>
                  <a:cubicBezTo>
                    <a:pt x="166" y="120"/>
                    <a:pt x="258" y="36"/>
                    <a:pt x="296" y="0"/>
                  </a:cubicBezTo>
                </a:path>
              </a:pathLst>
            </a:custGeom>
            <a:noFill/>
            <a:ln w="38100" cmpd="sng">
              <a:solidFill>
                <a:srgbClr val="000000"/>
              </a:solidFill>
              <a:round/>
              <a:headEnd/>
              <a:tailEnd type="stealth" w="med" len="med"/>
            </a:ln>
          </p:spPr>
          <p:txBody>
            <a:bodyPr/>
            <a:lstStyle/>
            <a:p>
              <a:pPr algn="l" fontAlgn="auto">
                <a:spcBef>
                  <a:spcPts val="0"/>
                </a:spcBef>
                <a:spcAft>
                  <a:spcPts val="0"/>
                </a:spcAft>
              </a:pPr>
              <a:endParaRPr lang="en-US">
                <a:solidFill>
                  <a:srgbClr val="FF0000"/>
                </a:solidFill>
                <a:latin typeface="Calibri"/>
              </a:endParaRPr>
            </a:p>
          </p:txBody>
        </p:sp>
        <p:sp>
          <p:nvSpPr>
            <p:cNvPr id="3110" name="Rectangle 38"/>
            <p:cNvSpPr>
              <a:spLocks noChangeArrowheads="1"/>
            </p:cNvSpPr>
            <p:nvPr/>
          </p:nvSpPr>
          <p:spPr bwMode="auto">
            <a:xfrm rot="-3269852">
              <a:off x="2900" y="2723"/>
              <a:ext cx="938" cy="195"/>
            </a:xfrm>
            <a:prstGeom prst="rect">
              <a:avLst/>
            </a:prstGeom>
            <a:solidFill>
              <a:srgbClr val="FFFFFF"/>
            </a:solidFill>
            <a:ln w="9525">
              <a:solidFill>
                <a:srgbClr val="000000"/>
              </a:solidFill>
              <a:miter lim="800000"/>
              <a:headEnd/>
              <a:tailEnd/>
            </a:ln>
          </p:spPr>
          <p:txBody>
            <a:bodyPr/>
            <a:lstStyle/>
            <a:p>
              <a:pPr algn="l" fontAlgn="auto">
                <a:spcBef>
                  <a:spcPts val="0"/>
                </a:spcBef>
                <a:spcAft>
                  <a:spcPts val="0"/>
                </a:spcAft>
              </a:pPr>
              <a:endParaRPr lang="en-US">
                <a:solidFill>
                  <a:srgbClr val="FF0000"/>
                </a:solidFill>
                <a:latin typeface="Calibri"/>
              </a:endParaRPr>
            </a:p>
          </p:txBody>
        </p:sp>
        <p:sp>
          <p:nvSpPr>
            <p:cNvPr id="3136" name="Text Box 64"/>
            <p:cNvSpPr txBox="1">
              <a:spLocks noChangeArrowheads="1"/>
            </p:cNvSpPr>
            <p:nvPr/>
          </p:nvSpPr>
          <p:spPr bwMode="auto">
            <a:xfrm rot="18324760">
              <a:off x="2928" y="2720"/>
              <a:ext cx="864" cy="207"/>
            </a:xfrm>
            <a:prstGeom prst="rect">
              <a:avLst/>
            </a:prstGeom>
            <a:noFill/>
            <a:ln w="9525">
              <a:noFill/>
              <a:miter lim="800000"/>
              <a:headEnd/>
              <a:tailEnd/>
            </a:ln>
            <a:effectLst/>
          </p:spPr>
          <p:txBody>
            <a:bodyPr>
              <a:spAutoFit/>
            </a:bodyPr>
            <a:lstStyle/>
            <a:p>
              <a:pPr algn="l" fontAlgn="auto">
                <a:spcBef>
                  <a:spcPct val="50000"/>
                </a:spcBef>
                <a:spcAft>
                  <a:spcPts val="0"/>
                </a:spcAft>
              </a:pPr>
              <a:r>
                <a:rPr lang="ar-EG" b="1" dirty="0">
                  <a:solidFill>
                    <a:srgbClr val="FF0000"/>
                  </a:solidFill>
                  <a:latin typeface="Calibri"/>
                </a:rPr>
                <a:t>نسخ         </a:t>
              </a:r>
              <a:endParaRPr lang="en-US" b="1" dirty="0">
                <a:solidFill>
                  <a:srgbClr val="FF0000"/>
                </a:solidFill>
                <a:latin typeface="Calibri"/>
              </a:endParaRPr>
            </a:p>
          </p:txBody>
        </p:sp>
      </p:grpSp>
      <p:grpSp>
        <p:nvGrpSpPr>
          <p:cNvPr id="11" name="Group 94"/>
          <p:cNvGrpSpPr>
            <a:grpSpLocks/>
          </p:cNvGrpSpPr>
          <p:nvPr/>
        </p:nvGrpSpPr>
        <p:grpSpPr bwMode="auto">
          <a:xfrm>
            <a:off x="2822575" y="1203325"/>
            <a:ext cx="1504950" cy="677863"/>
            <a:chOff x="1778" y="758"/>
            <a:chExt cx="948" cy="427"/>
          </a:xfrm>
        </p:grpSpPr>
        <p:sp>
          <p:nvSpPr>
            <p:cNvPr id="3107" name="Rectangle 35"/>
            <p:cNvSpPr>
              <a:spLocks noChangeArrowheads="1"/>
            </p:cNvSpPr>
            <p:nvPr/>
          </p:nvSpPr>
          <p:spPr bwMode="auto">
            <a:xfrm rot="-2514515">
              <a:off x="1778" y="823"/>
              <a:ext cx="938" cy="194"/>
            </a:xfrm>
            <a:prstGeom prst="rect">
              <a:avLst/>
            </a:prstGeom>
            <a:solidFill>
              <a:srgbClr val="FFFFFF"/>
            </a:solidFill>
            <a:ln w="9525">
              <a:solidFill>
                <a:srgbClr val="000000"/>
              </a:solidFill>
              <a:miter lim="800000"/>
              <a:headEnd/>
              <a:tailEnd/>
            </a:ln>
          </p:spPr>
          <p:txBody>
            <a:bodyPr/>
            <a:lstStyle/>
            <a:p>
              <a:pPr algn="l" fontAlgn="auto">
                <a:spcBef>
                  <a:spcPts val="0"/>
                </a:spcBef>
                <a:spcAft>
                  <a:spcPts val="0"/>
                </a:spcAft>
              </a:pPr>
              <a:endParaRPr lang="en-US">
                <a:solidFill>
                  <a:srgbClr val="FF0000"/>
                </a:solidFill>
                <a:latin typeface="Calibri"/>
              </a:endParaRPr>
            </a:p>
          </p:txBody>
        </p:sp>
        <p:sp>
          <p:nvSpPr>
            <p:cNvPr id="3120" name="Freeform 48"/>
            <p:cNvSpPr>
              <a:spLocks/>
            </p:cNvSpPr>
            <p:nvPr/>
          </p:nvSpPr>
          <p:spPr bwMode="auto">
            <a:xfrm>
              <a:off x="2480" y="933"/>
              <a:ext cx="185" cy="252"/>
            </a:xfrm>
            <a:custGeom>
              <a:avLst/>
              <a:gdLst/>
              <a:ahLst/>
              <a:cxnLst>
                <a:cxn ang="0">
                  <a:pos x="330" y="0"/>
                </a:cxn>
                <a:cxn ang="0">
                  <a:pos x="50" y="250"/>
                </a:cxn>
                <a:cxn ang="0">
                  <a:pos x="0" y="450"/>
                </a:cxn>
              </a:cxnLst>
              <a:rect l="0" t="0" r="r" b="b"/>
              <a:pathLst>
                <a:path w="330" h="450">
                  <a:moveTo>
                    <a:pt x="330" y="0"/>
                  </a:moveTo>
                  <a:cubicBezTo>
                    <a:pt x="283" y="43"/>
                    <a:pt x="105" y="175"/>
                    <a:pt x="50" y="250"/>
                  </a:cubicBezTo>
                  <a:cubicBezTo>
                    <a:pt x="10" y="440"/>
                    <a:pt x="10" y="408"/>
                    <a:pt x="0" y="450"/>
                  </a:cubicBezTo>
                </a:path>
              </a:pathLst>
            </a:custGeom>
            <a:noFill/>
            <a:ln w="38100" cmpd="sng">
              <a:solidFill>
                <a:srgbClr val="000000"/>
              </a:solidFill>
              <a:round/>
              <a:headEnd/>
              <a:tailEnd type="stealth" w="med" len="med"/>
            </a:ln>
          </p:spPr>
          <p:txBody>
            <a:bodyPr/>
            <a:lstStyle/>
            <a:p>
              <a:pPr algn="l" fontAlgn="auto">
                <a:spcBef>
                  <a:spcPts val="0"/>
                </a:spcBef>
                <a:spcAft>
                  <a:spcPts val="0"/>
                </a:spcAft>
              </a:pPr>
              <a:endParaRPr lang="en-US">
                <a:solidFill>
                  <a:srgbClr val="FF0000"/>
                </a:solidFill>
                <a:latin typeface="Calibri"/>
              </a:endParaRPr>
            </a:p>
          </p:txBody>
        </p:sp>
        <p:sp>
          <p:nvSpPr>
            <p:cNvPr id="3137" name="Text Box 65"/>
            <p:cNvSpPr txBox="1">
              <a:spLocks noChangeArrowheads="1"/>
            </p:cNvSpPr>
            <p:nvPr/>
          </p:nvSpPr>
          <p:spPr bwMode="auto">
            <a:xfrm rot="-2498069">
              <a:off x="1862" y="758"/>
              <a:ext cx="864" cy="231"/>
            </a:xfrm>
            <a:prstGeom prst="rect">
              <a:avLst/>
            </a:prstGeom>
            <a:noFill/>
            <a:ln w="9525">
              <a:noFill/>
              <a:miter lim="800000"/>
              <a:headEnd/>
              <a:tailEnd/>
            </a:ln>
            <a:effectLst/>
          </p:spPr>
          <p:txBody>
            <a:bodyPr>
              <a:spAutoFit/>
            </a:bodyPr>
            <a:lstStyle/>
            <a:p>
              <a:pPr algn="l" fontAlgn="auto">
                <a:spcBef>
                  <a:spcPct val="50000"/>
                </a:spcBef>
                <a:spcAft>
                  <a:spcPts val="0"/>
                </a:spcAft>
              </a:pPr>
              <a:r>
                <a:rPr lang="en-US" dirty="0">
                  <a:solidFill>
                    <a:srgbClr val="FF0000"/>
                  </a:solidFill>
                  <a:latin typeface="Calibri"/>
                </a:rPr>
                <a:t>hydrolysis</a:t>
              </a:r>
            </a:p>
          </p:txBody>
        </p:sp>
      </p:grpSp>
      <p:grpSp>
        <p:nvGrpSpPr>
          <p:cNvPr id="12" name="Group 93"/>
          <p:cNvGrpSpPr>
            <a:grpSpLocks/>
          </p:cNvGrpSpPr>
          <p:nvPr/>
        </p:nvGrpSpPr>
        <p:grpSpPr bwMode="auto">
          <a:xfrm>
            <a:off x="4279900" y="1244600"/>
            <a:ext cx="1371600" cy="366713"/>
            <a:chOff x="2696" y="784"/>
            <a:chExt cx="864" cy="231"/>
          </a:xfrm>
        </p:grpSpPr>
        <p:sp>
          <p:nvSpPr>
            <p:cNvPr id="3095" name="Rectangle 23"/>
            <p:cNvSpPr>
              <a:spLocks noChangeArrowheads="1"/>
            </p:cNvSpPr>
            <p:nvPr/>
          </p:nvSpPr>
          <p:spPr bwMode="auto">
            <a:xfrm>
              <a:off x="2699" y="801"/>
              <a:ext cx="857" cy="194"/>
            </a:xfrm>
            <a:prstGeom prst="rect">
              <a:avLst/>
            </a:prstGeom>
            <a:solidFill>
              <a:srgbClr val="FFFFFF"/>
            </a:solidFill>
            <a:ln w="9525">
              <a:solidFill>
                <a:srgbClr val="000000"/>
              </a:solidFill>
              <a:miter lim="800000"/>
              <a:headEnd/>
              <a:tailEnd/>
            </a:ln>
          </p:spPr>
          <p:txBody>
            <a:bodyPr/>
            <a:lstStyle/>
            <a:p>
              <a:pPr algn="l" fontAlgn="auto">
                <a:spcBef>
                  <a:spcPts val="0"/>
                </a:spcBef>
                <a:spcAft>
                  <a:spcPts val="0"/>
                </a:spcAft>
              </a:pPr>
              <a:endParaRPr lang="en-US">
                <a:solidFill>
                  <a:srgbClr val="FF0000"/>
                </a:solidFill>
                <a:latin typeface="Calibri"/>
              </a:endParaRPr>
            </a:p>
          </p:txBody>
        </p:sp>
        <p:sp>
          <p:nvSpPr>
            <p:cNvPr id="3138" name="Text Box 66"/>
            <p:cNvSpPr txBox="1">
              <a:spLocks noChangeArrowheads="1"/>
            </p:cNvSpPr>
            <p:nvPr/>
          </p:nvSpPr>
          <p:spPr bwMode="auto">
            <a:xfrm>
              <a:off x="2696" y="784"/>
              <a:ext cx="864" cy="231"/>
            </a:xfrm>
            <a:prstGeom prst="rect">
              <a:avLst/>
            </a:prstGeom>
            <a:noFill/>
            <a:ln w="9525">
              <a:noFill/>
              <a:miter lim="800000"/>
              <a:headEnd/>
              <a:tailEnd/>
            </a:ln>
            <a:effectLst/>
          </p:spPr>
          <p:txBody>
            <a:bodyPr>
              <a:spAutoFit/>
            </a:bodyPr>
            <a:lstStyle/>
            <a:p>
              <a:pPr algn="l" fontAlgn="auto">
                <a:spcBef>
                  <a:spcPct val="50000"/>
                </a:spcBef>
                <a:spcAft>
                  <a:spcPts val="0"/>
                </a:spcAft>
              </a:pPr>
              <a:r>
                <a:rPr lang="en-US" dirty="0">
                  <a:solidFill>
                    <a:srgbClr val="FF0000"/>
                  </a:solidFill>
                  <a:latin typeface="Calibri"/>
                </a:rPr>
                <a:t>starch</a:t>
              </a:r>
            </a:p>
          </p:txBody>
        </p:sp>
      </p:grpSp>
      <p:grpSp>
        <p:nvGrpSpPr>
          <p:cNvPr id="13" name="Group 95"/>
          <p:cNvGrpSpPr>
            <a:grpSpLocks/>
          </p:cNvGrpSpPr>
          <p:nvPr/>
        </p:nvGrpSpPr>
        <p:grpSpPr bwMode="auto">
          <a:xfrm>
            <a:off x="3667125" y="1871663"/>
            <a:ext cx="1371600" cy="366712"/>
            <a:chOff x="2310" y="1179"/>
            <a:chExt cx="864" cy="231"/>
          </a:xfrm>
        </p:grpSpPr>
        <p:sp>
          <p:nvSpPr>
            <p:cNvPr id="3096" name="Rectangle 24"/>
            <p:cNvSpPr>
              <a:spLocks noChangeArrowheads="1"/>
            </p:cNvSpPr>
            <p:nvPr/>
          </p:nvSpPr>
          <p:spPr bwMode="auto">
            <a:xfrm>
              <a:off x="2324" y="1207"/>
              <a:ext cx="776" cy="193"/>
            </a:xfrm>
            <a:prstGeom prst="rect">
              <a:avLst/>
            </a:prstGeom>
            <a:solidFill>
              <a:srgbClr val="FFFFFF"/>
            </a:solidFill>
            <a:ln w="9525">
              <a:solidFill>
                <a:srgbClr val="000000"/>
              </a:solidFill>
              <a:miter lim="800000"/>
              <a:headEnd/>
              <a:tailEnd/>
            </a:ln>
          </p:spPr>
          <p:txBody>
            <a:bodyPr/>
            <a:lstStyle/>
            <a:p>
              <a:pPr algn="l" fontAlgn="auto">
                <a:spcBef>
                  <a:spcPts val="0"/>
                </a:spcBef>
                <a:spcAft>
                  <a:spcPts val="0"/>
                </a:spcAft>
              </a:pPr>
              <a:endParaRPr lang="en-US">
                <a:solidFill>
                  <a:prstClr val="white"/>
                </a:solidFill>
                <a:latin typeface="Calibri"/>
              </a:endParaRPr>
            </a:p>
          </p:txBody>
        </p:sp>
        <p:sp>
          <p:nvSpPr>
            <p:cNvPr id="3139" name="Text Box 67"/>
            <p:cNvSpPr txBox="1">
              <a:spLocks noChangeArrowheads="1"/>
            </p:cNvSpPr>
            <p:nvPr/>
          </p:nvSpPr>
          <p:spPr bwMode="auto">
            <a:xfrm>
              <a:off x="2310" y="1179"/>
              <a:ext cx="864" cy="231"/>
            </a:xfrm>
            <a:prstGeom prst="rect">
              <a:avLst/>
            </a:prstGeom>
            <a:noFill/>
            <a:ln w="9525">
              <a:noFill/>
              <a:miter lim="800000"/>
              <a:headEnd/>
              <a:tailEnd/>
            </a:ln>
            <a:effectLst/>
          </p:spPr>
          <p:txBody>
            <a:bodyPr>
              <a:spAutoFit/>
            </a:bodyPr>
            <a:lstStyle/>
            <a:p>
              <a:pPr algn="l" fontAlgn="auto">
                <a:spcBef>
                  <a:spcPct val="50000"/>
                </a:spcBef>
                <a:spcAft>
                  <a:spcPts val="0"/>
                </a:spcAft>
              </a:pPr>
              <a:r>
                <a:rPr lang="en-US" dirty="0">
                  <a:solidFill>
                    <a:srgbClr val="FF0000"/>
                  </a:solidFill>
                  <a:latin typeface="Calibri"/>
                </a:rPr>
                <a:t>sugar</a:t>
              </a:r>
              <a:r>
                <a:rPr lang="en-US" dirty="0">
                  <a:solidFill>
                    <a:prstClr val="white"/>
                  </a:solidFill>
                  <a:latin typeface="Calibri"/>
                </a:rPr>
                <a:t> </a:t>
              </a:r>
            </a:p>
          </p:txBody>
        </p:sp>
      </p:grpSp>
      <p:sp>
        <p:nvSpPr>
          <p:cNvPr id="3140" name="Text Box 68"/>
          <p:cNvSpPr txBox="1">
            <a:spLocks noChangeArrowheads="1"/>
          </p:cNvSpPr>
          <p:nvPr/>
        </p:nvSpPr>
        <p:spPr bwMode="auto">
          <a:xfrm>
            <a:off x="4572000" y="2262188"/>
            <a:ext cx="1371600" cy="366712"/>
          </a:xfrm>
          <a:prstGeom prst="rect">
            <a:avLst/>
          </a:prstGeom>
          <a:noFill/>
          <a:ln w="9525">
            <a:noFill/>
            <a:miter lim="800000"/>
            <a:headEnd/>
            <a:tailEnd/>
          </a:ln>
          <a:effectLst/>
        </p:spPr>
        <p:txBody>
          <a:bodyPr>
            <a:spAutoFit/>
          </a:bodyPr>
          <a:lstStyle/>
          <a:p>
            <a:pPr algn="l" fontAlgn="auto">
              <a:spcBef>
                <a:spcPct val="50000"/>
              </a:spcBef>
              <a:spcAft>
                <a:spcPts val="0"/>
              </a:spcAft>
            </a:pPr>
            <a:r>
              <a:rPr lang="en-US" b="1" dirty="0">
                <a:solidFill>
                  <a:srgbClr val="FF0000"/>
                </a:solidFill>
                <a:latin typeface="Calibri"/>
                <a:sym typeface="Symbol" pitchFamily="18" charset="2"/>
              </a:rPr>
              <a:t></a:t>
            </a:r>
            <a:r>
              <a:rPr lang="en-US" b="1" dirty="0">
                <a:solidFill>
                  <a:srgbClr val="FF0000"/>
                </a:solidFill>
                <a:latin typeface="Calibri"/>
              </a:rPr>
              <a:t>-amylase </a:t>
            </a:r>
          </a:p>
        </p:txBody>
      </p:sp>
      <p:grpSp>
        <p:nvGrpSpPr>
          <p:cNvPr id="14" name="Group 102"/>
          <p:cNvGrpSpPr>
            <a:grpSpLocks/>
          </p:cNvGrpSpPr>
          <p:nvPr/>
        </p:nvGrpSpPr>
        <p:grpSpPr bwMode="auto">
          <a:xfrm>
            <a:off x="4749800" y="3201988"/>
            <a:ext cx="1371600" cy="366712"/>
            <a:chOff x="2992" y="2017"/>
            <a:chExt cx="864" cy="231"/>
          </a:xfrm>
        </p:grpSpPr>
        <p:sp>
          <p:nvSpPr>
            <p:cNvPr id="3092" name="Rectangle 20"/>
            <p:cNvSpPr>
              <a:spLocks noChangeArrowheads="1"/>
            </p:cNvSpPr>
            <p:nvPr/>
          </p:nvSpPr>
          <p:spPr bwMode="auto">
            <a:xfrm>
              <a:off x="3002" y="2028"/>
              <a:ext cx="452" cy="194"/>
            </a:xfrm>
            <a:prstGeom prst="rect">
              <a:avLst/>
            </a:prstGeom>
            <a:solidFill>
              <a:srgbClr val="FFFFFF"/>
            </a:solidFill>
            <a:ln w="9525">
              <a:solidFill>
                <a:srgbClr val="000000"/>
              </a:solidFill>
              <a:miter lim="800000"/>
              <a:headEnd/>
              <a:tailEnd/>
            </a:ln>
          </p:spPr>
          <p:txBody>
            <a:bodyPr/>
            <a:lstStyle/>
            <a:p>
              <a:pPr algn="l" fontAlgn="auto">
                <a:spcBef>
                  <a:spcPts val="0"/>
                </a:spcBef>
                <a:spcAft>
                  <a:spcPts val="0"/>
                </a:spcAft>
              </a:pPr>
              <a:endParaRPr lang="en-US">
                <a:solidFill>
                  <a:prstClr val="black"/>
                </a:solidFill>
                <a:latin typeface="Calibri"/>
              </a:endParaRPr>
            </a:p>
          </p:txBody>
        </p:sp>
        <p:sp>
          <p:nvSpPr>
            <p:cNvPr id="3141" name="Text Box 69"/>
            <p:cNvSpPr txBox="1">
              <a:spLocks noChangeArrowheads="1"/>
            </p:cNvSpPr>
            <p:nvPr/>
          </p:nvSpPr>
          <p:spPr bwMode="auto">
            <a:xfrm>
              <a:off x="2992" y="2017"/>
              <a:ext cx="864" cy="231"/>
            </a:xfrm>
            <a:prstGeom prst="rect">
              <a:avLst/>
            </a:prstGeom>
            <a:noFill/>
            <a:ln w="9525">
              <a:noFill/>
              <a:miter lim="800000"/>
              <a:headEnd/>
              <a:tailEnd/>
            </a:ln>
            <a:effectLst/>
          </p:spPr>
          <p:txBody>
            <a:bodyPr>
              <a:spAutoFit/>
            </a:bodyPr>
            <a:lstStyle/>
            <a:p>
              <a:pPr algn="l" fontAlgn="auto">
                <a:spcBef>
                  <a:spcPct val="50000"/>
                </a:spcBef>
                <a:spcAft>
                  <a:spcPts val="0"/>
                </a:spcAft>
              </a:pPr>
              <a:r>
                <a:rPr lang="en-US" dirty="0">
                  <a:solidFill>
                    <a:srgbClr val="FF0000"/>
                  </a:solidFill>
                  <a:latin typeface="Calibri"/>
                  <a:sym typeface="Symbol" pitchFamily="18" charset="2"/>
                </a:rPr>
                <a:t>RNA</a:t>
              </a:r>
              <a:r>
                <a:rPr lang="en-US" dirty="0">
                  <a:solidFill>
                    <a:srgbClr val="FF0000"/>
                  </a:solidFill>
                  <a:latin typeface="Calibri"/>
                </a:rPr>
                <a:t> </a:t>
              </a:r>
            </a:p>
          </p:txBody>
        </p:sp>
      </p:grpSp>
      <p:grpSp>
        <p:nvGrpSpPr>
          <p:cNvPr id="15" name="Group 100"/>
          <p:cNvGrpSpPr>
            <a:grpSpLocks/>
          </p:cNvGrpSpPr>
          <p:nvPr/>
        </p:nvGrpSpPr>
        <p:grpSpPr bwMode="auto">
          <a:xfrm>
            <a:off x="4178300" y="4157663"/>
            <a:ext cx="1384300" cy="366712"/>
            <a:chOff x="2632" y="2619"/>
            <a:chExt cx="872" cy="231"/>
          </a:xfrm>
        </p:grpSpPr>
        <p:sp>
          <p:nvSpPr>
            <p:cNvPr id="3093" name="Rectangle 21"/>
            <p:cNvSpPr>
              <a:spLocks noChangeArrowheads="1"/>
            </p:cNvSpPr>
            <p:nvPr/>
          </p:nvSpPr>
          <p:spPr bwMode="auto">
            <a:xfrm>
              <a:off x="2632" y="2629"/>
              <a:ext cx="452" cy="194"/>
            </a:xfrm>
            <a:prstGeom prst="rect">
              <a:avLst/>
            </a:prstGeom>
            <a:solidFill>
              <a:srgbClr val="FFFFFF"/>
            </a:solidFill>
            <a:ln w="9525">
              <a:solidFill>
                <a:srgbClr val="000000"/>
              </a:solidFill>
              <a:miter lim="800000"/>
              <a:headEnd/>
              <a:tailEnd/>
            </a:ln>
          </p:spPr>
          <p:txBody>
            <a:bodyPr/>
            <a:lstStyle/>
            <a:p>
              <a:pPr algn="l" fontAlgn="auto">
                <a:spcBef>
                  <a:spcPts val="0"/>
                </a:spcBef>
                <a:spcAft>
                  <a:spcPts val="0"/>
                </a:spcAft>
              </a:pPr>
              <a:endParaRPr lang="en-US">
                <a:solidFill>
                  <a:prstClr val="white"/>
                </a:solidFill>
                <a:latin typeface="Calibri"/>
              </a:endParaRPr>
            </a:p>
          </p:txBody>
        </p:sp>
        <p:sp>
          <p:nvSpPr>
            <p:cNvPr id="3142" name="Text Box 70"/>
            <p:cNvSpPr txBox="1">
              <a:spLocks noChangeArrowheads="1"/>
            </p:cNvSpPr>
            <p:nvPr/>
          </p:nvSpPr>
          <p:spPr bwMode="auto">
            <a:xfrm>
              <a:off x="2640" y="2619"/>
              <a:ext cx="864" cy="231"/>
            </a:xfrm>
            <a:prstGeom prst="rect">
              <a:avLst/>
            </a:prstGeom>
            <a:noFill/>
            <a:ln w="9525">
              <a:noFill/>
              <a:miter lim="800000"/>
              <a:headEnd/>
              <a:tailEnd/>
            </a:ln>
            <a:effectLst/>
          </p:spPr>
          <p:txBody>
            <a:bodyPr>
              <a:spAutoFit/>
            </a:bodyPr>
            <a:lstStyle/>
            <a:p>
              <a:pPr algn="l" fontAlgn="auto">
                <a:spcBef>
                  <a:spcPct val="50000"/>
                </a:spcBef>
                <a:spcAft>
                  <a:spcPts val="0"/>
                </a:spcAft>
              </a:pPr>
              <a:r>
                <a:rPr lang="en-US" dirty="0">
                  <a:solidFill>
                    <a:srgbClr val="FF0000"/>
                  </a:solidFill>
                  <a:latin typeface="Calibri"/>
                  <a:sym typeface="Symbol" pitchFamily="18" charset="2"/>
                </a:rPr>
                <a:t>DNA</a:t>
              </a:r>
              <a:r>
                <a:rPr lang="en-US" dirty="0">
                  <a:solidFill>
                    <a:srgbClr val="FF0000"/>
                  </a:solidFill>
                  <a:latin typeface="Calibri"/>
                </a:rPr>
                <a:t> </a:t>
              </a:r>
            </a:p>
          </p:txBody>
        </p:sp>
      </p:grpSp>
      <p:grpSp>
        <p:nvGrpSpPr>
          <p:cNvPr id="16" name="Group 106"/>
          <p:cNvGrpSpPr>
            <a:grpSpLocks/>
          </p:cNvGrpSpPr>
          <p:nvPr/>
        </p:nvGrpSpPr>
        <p:grpSpPr bwMode="auto">
          <a:xfrm>
            <a:off x="2982913" y="4348163"/>
            <a:ext cx="1379537" cy="366712"/>
            <a:chOff x="1879" y="2739"/>
            <a:chExt cx="869" cy="231"/>
          </a:xfrm>
        </p:grpSpPr>
        <p:sp>
          <p:nvSpPr>
            <p:cNvPr id="3091" name="Rectangle 19"/>
            <p:cNvSpPr>
              <a:spLocks noChangeArrowheads="1"/>
            </p:cNvSpPr>
            <p:nvPr/>
          </p:nvSpPr>
          <p:spPr bwMode="auto">
            <a:xfrm>
              <a:off x="1879" y="2753"/>
              <a:ext cx="372" cy="193"/>
            </a:xfrm>
            <a:prstGeom prst="rect">
              <a:avLst/>
            </a:prstGeom>
            <a:solidFill>
              <a:srgbClr val="FFFFFF"/>
            </a:solidFill>
            <a:ln w="9525">
              <a:solidFill>
                <a:srgbClr val="000000"/>
              </a:solidFill>
              <a:miter lim="800000"/>
              <a:headEnd/>
              <a:tailEnd/>
            </a:ln>
          </p:spPr>
          <p:txBody>
            <a:bodyPr/>
            <a:lstStyle/>
            <a:p>
              <a:pPr algn="l" fontAlgn="auto">
                <a:spcBef>
                  <a:spcPts val="0"/>
                </a:spcBef>
                <a:spcAft>
                  <a:spcPts val="0"/>
                </a:spcAft>
              </a:pPr>
              <a:endParaRPr lang="en-US">
                <a:solidFill>
                  <a:srgbClr val="FF0000"/>
                </a:solidFill>
                <a:latin typeface="Calibri"/>
              </a:endParaRPr>
            </a:p>
          </p:txBody>
        </p:sp>
        <p:sp>
          <p:nvSpPr>
            <p:cNvPr id="3143" name="Text Box 71"/>
            <p:cNvSpPr txBox="1">
              <a:spLocks noChangeArrowheads="1"/>
            </p:cNvSpPr>
            <p:nvPr/>
          </p:nvSpPr>
          <p:spPr bwMode="auto">
            <a:xfrm>
              <a:off x="1884" y="2739"/>
              <a:ext cx="864" cy="231"/>
            </a:xfrm>
            <a:prstGeom prst="rect">
              <a:avLst/>
            </a:prstGeom>
            <a:noFill/>
            <a:ln w="9525">
              <a:noFill/>
              <a:miter lim="800000"/>
              <a:headEnd/>
              <a:tailEnd/>
            </a:ln>
            <a:effectLst/>
          </p:spPr>
          <p:txBody>
            <a:bodyPr>
              <a:spAutoFit/>
            </a:bodyPr>
            <a:lstStyle/>
            <a:p>
              <a:pPr algn="l" fontAlgn="auto">
                <a:spcBef>
                  <a:spcPct val="50000"/>
                </a:spcBef>
                <a:spcAft>
                  <a:spcPts val="0"/>
                </a:spcAft>
              </a:pPr>
              <a:r>
                <a:rPr lang="en-US" dirty="0">
                  <a:solidFill>
                    <a:srgbClr val="FF0000"/>
                  </a:solidFill>
                  <a:latin typeface="Calibri"/>
                  <a:sym typeface="Symbol" pitchFamily="18" charset="2"/>
                </a:rPr>
                <a:t>GA</a:t>
              </a:r>
              <a:r>
                <a:rPr lang="en-US" dirty="0">
                  <a:solidFill>
                    <a:srgbClr val="FF0000"/>
                  </a:solidFill>
                  <a:latin typeface="Calibri"/>
                </a:rPr>
                <a:t> </a:t>
              </a:r>
            </a:p>
          </p:txBody>
        </p:sp>
      </p:grpSp>
      <p:grpSp>
        <p:nvGrpSpPr>
          <p:cNvPr id="17" name="Group 92"/>
          <p:cNvGrpSpPr>
            <a:grpSpLocks/>
          </p:cNvGrpSpPr>
          <p:nvPr/>
        </p:nvGrpSpPr>
        <p:grpSpPr bwMode="auto">
          <a:xfrm>
            <a:off x="1343025" y="5907088"/>
            <a:ext cx="1704975" cy="366712"/>
            <a:chOff x="846" y="3721"/>
            <a:chExt cx="1074" cy="231"/>
          </a:xfrm>
        </p:grpSpPr>
        <p:sp>
          <p:nvSpPr>
            <p:cNvPr id="3116" name="Rectangle 44"/>
            <p:cNvSpPr>
              <a:spLocks noChangeArrowheads="1"/>
            </p:cNvSpPr>
            <p:nvPr/>
          </p:nvSpPr>
          <p:spPr bwMode="auto">
            <a:xfrm>
              <a:off x="846" y="3730"/>
              <a:ext cx="1022" cy="194"/>
            </a:xfrm>
            <a:prstGeom prst="rect">
              <a:avLst/>
            </a:prstGeom>
            <a:solidFill>
              <a:srgbClr val="FFFFFF"/>
            </a:solidFill>
            <a:ln w="9525">
              <a:solidFill>
                <a:srgbClr val="000000"/>
              </a:solidFill>
              <a:miter lim="800000"/>
              <a:headEnd/>
              <a:tailEnd/>
            </a:ln>
          </p:spPr>
          <p:txBody>
            <a:bodyPr/>
            <a:lstStyle/>
            <a:p>
              <a:pPr algn="l" fontAlgn="auto">
                <a:spcBef>
                  <a:spcPts val="0"/>
                </a:spcBef>
                <a:spcAft>
                  <a:spcPts val="0"/>
                </a:spcAft>
              </a:pPr>
              <a:endParaRPr lang="en-US">
                <a:solidFill>
                  <a:prstClr val="white"/>
                </a:solidFill>
                <a:latin typeface="Calibri"/>
              </a:endParaRPr>
            </a:p>
          </p:txBody>
        </p:sp>
        <p:sp>
          <p:nvSpPr>
            <p:cNvPr id="3144" name="Text Box 72"/>
            <p:cNvSpPr txBox="1">
              <a:spLocks noChangeArrowheads="1"/>
            </p:cNvSpPr>
            <p:nvPr/>
          </p:nvSpPr>
          <p:spPr bwMode="auto">
            <a:xfrm>
              <a:off x="1056" y="3721"/>
              <a:ext cx="864" cy="231"/>
            </a:xfrm>
            <a:prstGeom prst="rect">
              <a:avLst/>
            </a:prstGeom>
            <a:noFill/>
            <a:ln w="9525">
              <a:noFill/>
              <a:miter lim="800000"/>
              <a:headEnd/>
              <a:tailEnd/>
            </a:ln>
            <a:effectLst/>
          </p:spPr>
          <p:txBody>
            <a:bodyPr>
              <a:spAutoFit/>
            </a:bodyPr>
            <a:lstStyle/>
            <a:p>
              <a:pPr algn="l" fontAlgn="auto">
                <a:spcBef>
                  <a:spcPct val="50000"/>
                </a:spcBef>
                <a:spcAft>
                  <a:spcPts val="0"/>
                </a:spcAft>
              </a:pPr>
              <a:r>
                <a:rPr lang="ar-EG" b="1" dirty="0">
                  <a:solidFill>
                    <a:srgbClr val="FF0000"/>
                  </a:solidFill>
                  <a:latin typeface="Calibri"/>
                  <a:sym typeface="Symbol" pitchFamily="18" charset="2"/>
                </a:rPr>
                <a:t>امتصاص الماء</a:t>
              </a:r>
              <a:endParaRPr lang="en-US" b="1" dirty="0">
                <a:solidFill>
                  <a:srgbClr val="FF0000"/>
                </a:solidFill>
                <a:latin typeface="Calibri"/>
              </a:endParaRPr>
            </a:p>
          </p:txBody>
        </p:sp>
      </p:grpSp>
      <p:grpSp>
        <p:nvGrpSpPr>
          <p:cNvPr id="18" name="Group 91"/>
          <p:cNvGrpSpPr>
            <a:grpSpLocks/>
          </p:cNvGrpSpPr>
          <p:nvPr/>
        </p:nvGrpSpPr>
        <p:grpSpPr bwMode="auto">
          <a:xfrm>
            <a:off x="414338" y="4886325"/>
            <a:ext cx="2925762" cy="1052513"/>
            <a:chOff x="261" y="3078"/>
            <a:chExt cx="1843" cy="663"/>
          </a:xfrm>
        </p:grpSpPr>
        <p:sp>
          <p:nvSpPr>
            <p:cNvPr id="3080" name="Freeform 8"/>
            <p:cNvSpPr>
              <a:spLocks/>
            </p:cNvSpPr>
            <p:nvPr/>
          </p:nvSpPr>
          <p:spPr bwMode="auto">
            <a:xfrm>
              <a:off x="992" y="3078"/>
              <a:ext cx="1112" cy="663"/>
            </a:xfrm>
            <a:custGeom>
              <a:avLst/>
              <a:gdLst/>
              <a:ahLst/>
              <a:cxnLst>
                <a:cxn ang="0">
                  <a:pos x="0" y="840"/>
                </a:cxn>
                <a:cxn ang="0">
                  <a:pos x="1240" y="1040"/>
                </a:cxn>
                <a:cxn ang="0">
                  <a:pos x="1980" y="0"/>
                </a:cxn>
              </a:cxnLst>
              <a:rect l="0" t="0" r="r" b="b"/>
              <a:pathLst>
                <a:path w="1980" h="1180">
                  <a:moveTo>
                    <a:pt x="0" y="840"/>
                  </a:moveTo>
                  <a:cubicBezTo>
                    <a:pt x="207" y="873"/>
                    <a:pt x="910" y="1180"/>
                    <a:pt x="1240" y="1040"/>
                  </a:cubicBezTo>
                  <a:cubicBezTo>
                    <a:pt x="1570" y="900"/>
                    <a:pt x="1842" y="196"/>
                    <a:pt x="1980" y="0"/>
                  </a:cubicBezTo>
                </a:path>
              </a:pathLst>
            </a:custGeom>
            <a:noFill/>
            <a:ln w="38100" cmpd="sng">
              <a:solidFill>
                <a:srgbClr val="000000"/>
              </a:solidFill>
              <a:round/>
              <a:headEnd/>
              <a:tailEnd type="stealth" w="med" len="med"/>
            </a:ln>
          </p:spPr>
          <p:txBody>
            <a:bodyPr/>
            <a:lstStyle/>
            <a:p>
              <a:pPr algn="l" fontAlgn="auto">
                <a:spcBef>
                  <a:spcPts val="0"/>
                </a:spcBef>
                <a:spcAft>
                  <a:spcPts val="0"/>
                </a:spcAft>
              </a:pPr>
              <a:endParaRPr lang="en-US">
                <a:solidFill>
                  <a:srgbClr val="FF0000"/>
                </a:solidFill>
                <a:latin typeface="Calibri"/>
              </a:endParaRPr>
            </a:p>
          </p:txBody>
        </p:sp>
        <p:sp>
          <p:nvSpPr>
            <p:cNvPr id="3090" name="Rectangle 18"/>
            <p:cNvSpPr>
              <a:spLocks noChangeArrowheads="1"/>
            </p:cNvSpPr>
            <p:nvPr/>
          </p:nvSpPr>
          <p:spPr bwMode="auto">
            <a:xfrm>
              <a:off x="261" y="3472"/>
              <a:ext cx="695" cy="193"/>
            </a:xfrm>
            <a:prstGeom prst="rect">
              <a:avLst/>
            </a:prstGeom>
            <a:solidFill>
              <a:srgbClr val="FFFFFF"/>
            </a:solidFill>
            <a:ln w="9525">
              <a:solidFill>
                <a:srgbClr val="000000"/>
              </a:solidFill>
              <a:miter lim="800000"/>
              <a:headEnd/>
              <a:tailEnd/>
            </a:ln>
          </p:spPr>
          <p:txBody>
            <a:bodyPr/>
            <a:lstStyle/>
            <a:p>
              <a:pPr algn="l" fontAlgn="auto">
                <a:spcBef>
                  <a:spcPts val="0"/>
                </a:spcBef>
                <a:spcAft>
                  <a:spcPts val="0"/>
                </a:spcAft>
              </a:pPr>
              <a:endParaRPr lang="en-US">
                <a:solidFill>
                  <a:srgbClr val="FF0000"/>
                </a:solidFill>
                <a:latin typeface="Calibri"/>
              </a:endParaRPr>
            </a:p>
          </p:txBody>
        </p:sp>
        <p:sp>
          <p:nvSpPr>
            <p:cNvPr id="3145" name="Text Box 73"/>
            <p:cNvSpPr txBox="1">
              <a:spLocks noChangeArrowheads="1"/>
            </p:cNvSpPr>
            <p:nvPr/>
          </p:nvSpPr>
          <p:spPr bwMode="auto">
            <a:xfrm>
              <a:off x="272" y="3456"/>
              <a:ext cx="864" cy="231"/>
            </a:xfrm>
            <a:prstGeom prst="rect">
              <a:avLst/>
            </a:prstGeom>
            <a:noFill/>
            <a:ln w="9525">
              <a:noFill/>
              <a:miter lim="800000"/>
              <a:headEnd/>
              <a:tailEnd/>
            </a:ln>
            <a:effectLst/>
          </p:spPr>
          <p:txBody>
            <a:bodyPr>
              <a:spAutoFit/>
            </a:bodyPr>
            <a:lstStyle/>
            <a:p>
              <a:pPr algn="l" fontAlgn="auto">
                <a:spcBef>
                  <a:spcPct val="50000"/>
                </a:spcBef>
                <a:spcAft>
                  <a:spcPts val="0"/>
                </a:spcAft>
              </a:pPr>
              <a:r>
                <a:rPr lang="en-US">
                  <a:solidFill>
                    <a:srgbClr val="FF0000"/>
                  </a:solidFill>
                  <a:latin typeface="Calibri"/>
                  <a:sym typeface="Symbol" pitchFamily="18" charset="2"/>
                </a:rPr>
                <a:t>water</a:t>
              </a:r>
              <a:r>
                <a:rPr lang="en-US">
                  <a:solidFill>
                    <a:srgbClr val="FF0000"/>
                  </a:solidFill>
                  <a:latin typeface="Calibri"/>
                </a:rPr>
                <a:t> </a:t>
              </a:r>
            </a:p>
          </p:txBody>
        </p:sp>
      </p:grpSp>
      <p:grpSp>
        <p:nvGrpSpPr>
          <p:cNvPr id="19" name="Group 88"/>
          <p:cNvGrpSpPr>
            <a:grpSpLocks/>
          </p:cNvGrpSpPr>
          <p:nvPr/>
        </p:nvGrpSpPr>
        <p:grpSpPr bwMode="auto">
          <a:xfrm>
            <a:off x="0" y="5080001"/>
            <a:ext cx="2706688" cy="395288"/>
            <a:chOff x="0" y="3248"/>
            <a:chExt cx="1705" cy="249"/>
          </a:xfrm>
        </p:grpSpPr>
        <p:sp>
          <p:nvSpPr>
            <p:cNvPr id="3089" name="Rectangle 17"/>
            <p:cNvSpPr>
              <a:spLocks noChangeArrowheads="1"/>
            </p:cNvSpPr>
            <p:nvPr/>
          </p:nvSpPr>
          <p:spPr bwMode="auto">
            <a:xfrm>
              <a:off x="0" y="3264"/>
              <a:ext cx="1022" cy="193"/>
            </a:xfrm>
            <a:prstGeom prst="rect">
              <a:avLst/>
            </a:prstGeom>
            <a:solidFill>
              <a:srgbClr val="FFFFFF"/>
            </a:solidFill>
            <a:ln w="9525">
              <a:solidFill>
                <a:srgbClr val="000000"/>
              </a:solidFill>
              <a:miter lim="800000"/>
              <a:headEnd/>
              <a:tailEnd/>
            </a:ln>
          </p:spPr>
          <p:txBody>
            <a:bodyPr/>
            <a:lstStyle/>
            <a:p>
              <a:pPr algn="l" fontAlgn="auto">
                <a:spcBef>
                  <a:spcPts val="0"/>
                </a:spcBef>
                <a:spcAft>
                  <a:spcPts val="0"/>
                </a:spcAft>
              </a:pPr>
              <a:endParaRPr lang="en-US">
                <a:solidFill>
                  <a:srgbClr val="FF0000"/>
                </a:solidFill>
                <a:latin typeface="Calibri"/>
              </a:endParaRPr>
            </a:p>
          </p:txBody>
        </p:sp>
        <p:sp>
          <p:nvSpPr>
            <p:cNvPr id="3119" name="Line 47"/>
            <p:cNvSpPr>
              <a:spLocks noChangeShapeType="1"/>
            </p:cNvSpPr>
            <p:nvPr/>
          </p:nvSpPr>
          <p:spPr bwMode="auto">
            <a:xfrm>
              <a:off x="1070" y="3248"/>
              <a:ext cx="635" cy="167"/>
            </a:xfrm>
            <a:prstGeom prst="line">
              <a:avLst/>
            </a:prstGeom>
            <a:noFill/>
            <a:ln w="9525">
              <a:solidFill>
                <a:srgbClr val="000000"/>
              </a:solidFill>
              <a:round/>
              <a:headEnd/>
              <a:tailEnd/>
            </a:ln>
          </p:spPr>
          <p:txBody>
            <a:bodyPr/>
            <a:lstStyle/>
            <a:p>
              <a:pPr algn="l" fontAlgn="auto">
                <a:spcBef>
                  <a:spcPts val="0"/>
                </a:spcBef>
                <a:spcAft>
                  <a:spcPts val="0"/>
                </a:spcAft>
              </a:pPr>
              <a:endParaRPr lang="en-US">
                <a:solidFill>
                  <a:srgbClr val="FF0000"/>
                </a:solidFill>
                <a:latin typeface="Calibri"/>
              </a:endParaRPr>
            </a:p>
          </p:txBody>
        </p:sp>
        <p:sp>
          <p:nvSpPr>
            <p:cNvPr id="3146" name="Text Box 74"/>
            <p:cNvSpPr txBox="1">
              <a:spLocks noChangeArrowheads="1"/>
            </p:cNvSpPr>
            <p:nvPr/>
          </p:nvSpPr>
          <p:spPr bwMode="auto">
            <a:xfrm>
              <a:off x="0" y="3264"/>
              <a:ext cx="864" cy="233"/>
            </a:xfrm>
            <a:prstGeom prst="rect">
              <a:avLst/>
            </a:prstGeom>
            <a:noFill/>
            <a:ln w="9525">
              <a:noFill/>
              <a:miter lim="800000"/>
              <a:headEnd/>
              <a:tailEnd/>
            </a:ln>
            <a:effectLst/>
          </p:spPr>
          <p:txBody>
            <a:bodyPr wrap="square">
              <a:spAutoFit/>
            </a:bodyPr>
            <a:lstStyle/>
            <a:p>
              <a:pPr algn="l" fontAlgn="auto">
                <a:spcBef>
                  <a:spcPct val="50000"/>
                </a:spcBef>
                <a:spcAft>
                  <a:spcPts val="0"/>
                </a:spcAft>
              </a:pPr>
              <a:r>
                <a:rPr lang="ar-EG" b="1" dirty="0">
                  <a:solidFill>
                    <a:srgbClr val="FF0000"/>
                  </a:solidFill>
                  <a:latin typeface="Calibri"/>
                  <a:sym typeface="Symbol" pitchFamily="18" charset="2"/>
                </a:rPr>
                <a:t>قمة الجذير </a:t>
              </a:r>
              <a:endParaRPr lang="en-US" b="1" dirty="0">
                <a:solidFill>
                  <a:srgbClr val="FF0000"/>
                </a:solidFill>
                <a:latin typeface="Calibri"/>
              </a:endParaRPr>
            </a:p>
          </p:txBody>
        </p:sp>
      </p:grpSp>
      <p:grpSp>
        <p:nvGrpSpPr>
          <p:cNvPr id="20" name="Group 87"/>
          <p:cNvGrpSpPr>
            <a:grpSpLocks/>
          </p:cNvGrpSpPr>
          <p:nvPr/>
        </p:nvGrpSpPr>
        <p:grpSpPr bwMode="auto">
          <a:xfrm>
            <a:off x="219075" y="3200396"/>
            <a:ext cx="2398713" cy="371475"/>
            <a:chOff x="138" y="2016"/>
            <a:chExt cx="1511" cy="234"/>
          </a:xfrm>
        </p:grpSpPr>
        <p:sp>
          <p:nvSpPr>
            <p:cNvPr id="3088" name="Rectangle 16"/>
            <p:cNvSpPr>
              <a:spLocks noChangeArrowheads="1"/>
            </p:cNvSpPr>
            <p:nvPr/>
          </p:nvSpPr>
          <p:spPr bwMode="auto">
            <a:xfrm>
              <a:off x="138" y="2056"/>
              <a:ext cx="1022" cy="194"/>
            </a:xfrm>
            <a:prstGeom prst="rect">
              <a:avLst/>
            </a:prstGeom>
            <a:solidFill>
              <a:srgbClr val="FFFFFF"/>
            </a:solidFill>
            <a:ln w="9525">
              <a:solidFill>
                <a:srgbClr val="000000"/>
              </a:solidFill>
              <a:miter lim="800000"/>
              <a:headEnd/>
              <a:tailEnd/>
            </a:ln>
          </p:spPr>
          <p:txBody>
            <a:bodyPr/>
            <a:lstStyle/>
            <a:p>
              <a:pPr algn="l" fontAlgn="auto">
                <a:spcBef>
                  <a:spcPts val="0"/>
                </a:spcBef>
                <a:spcAft>
                  <a:spcPts val="0"/>
                </a:spcAft>
              </a:pPr>
              <a:endParaRPr lang="en-US">
                <a:solidFill>
                  <a:prstClr val="white"/>
                </a:solidFill>
                <a:latin typeface="Calibri"/>
              </a:endParaRPr>
            </a:p>
          </p:txBody>
        </p:sp>
        <p:sp>
          <p:nvSpPr>
            <p:cNvPr id="3118" name="Line 46"/>
            <p:cNvSpPr>
              <a:spLocks noChangeShapeType="1"/>
            </p:cNvSpPr>
            <p:nvPr/>
          </p:nvSpPr>
          <p:spPr bwMode="auto">
            <a:xfrm>
              <a:off x="1160" y="2098"/>
              <a:ext cx="489" cy="31"/>
            </a:xfrm>
            <a:prstGeom prst="line">
              <a:avLst/>
            </a:prstGeom>
            <a:noFill/>
            <a:ln w="9525">
              <a:solidFill>
                <a:srgbClr val="000000"/>
              </a:solidFill>
              <a:round/>
              <a:headEnd/>
              <a:tailEnd/>
            </a:ln>
          </p:spPr>
          <p:txBody>
            <a:bodyPr/>
            <a:lstStyle/>
            <a:p>
              <a:pPr algn="l" fontAlgn="auto">
                <a:spcBef>
                  <a:spcPts val="0"/>
                </a:spcBef>
                <a:spcAft>
                  <a:spcPts val="0"/>
                </a:spcAft>
              </a:pPr>
              <a:endParaRPr lang="en-US">
                <a:solidFill>
                  <a:prstClr val="white"/>
                </a:solidFill>
                <a:latin typeface="Calibri"/>
              </a:endParaRPr>
            </a:p>
          </p:txBody>
        </p:sp>
        <p:sp>
          <p:nvSpPr>
            <p:cNvPr id="3147" name="Text Box 75"/>
            <p:cNvSpPr txBox="1">
              <a:spLocks noChangeArrowheads="1"/>
            </p:cNvSpPr>
            <p:nvPr/>
          </p:nvSpPr>
          <p:spPr bwMode="auto">
            <a:xfrm>
              <a:off x="144" y="2016"/>
              <a:ext cx="864" cy="233"/>
            </a:xfrm>
            <a:prstGeom prst="rect">
              <a:avLst/>
            </a:prstGeom>
            <a:noFill/>
            <a:ln w="9525">
              <a:noFill/>
              <a:miter lim="800000"/>
              <a:headEnd/>
              <a:tailEnd/>
            </a:ln>
            <a:effectLst/>
          </p:spPr>
          <p:txBody>
            <a:bodyPr wrap="square">
              <a:spAutoFit/>
            </a:bodyPr>
            <a:lstStyle/>
            <a:p>
              <a:pPr algn="ctr" fontAlgn="auto">
                <a:spcBef>
                  <a:spcPct val="50000"/>
                </a:spcBef>
                <a:spcAft>
                  <a:spcPts val="0"/>
                </a:spcAft>
              </a:pPr>
              <a:r>
                <a:rPr lang="ar-EG" b="1" dirty="0">
                  <a:solidFill>
                    <a:srgbClr val="FF0000"/>
                  </a:solidFill>
                  <a:latin typeface="Calibri"/>
                  <a:sym typeface="Symbol" pitchFamily="18" charset="2"/>
                </a:rPr>
                <a:t>الريشة </a:t>
              </a:r>
              <a:endParaRPr lang="en-US" b="1" dirty="0">
                <a:solidFill>
                  <a:srgbClr val="FF0000"/>
                </a:solidFill>
                <a:latin typeface="Calibri"/>
              </a:endParaRPr>
            </a:p>
          </p:txBody>
        </p:sp>
      </p:grpSp>
      <p:grpSp>
        <p:nvGrpSpPr>
          <p:cNvPr id="21" name="Group 104"/>
          <p:cNvGrpSpPr>
            <a:grpSpLocks/>
          </p:cNvGrpSpPr>
          <p:nvPr/>
        </p:nvGrpSpPr>
        <p:grpSpPr bwMode="auto">
          <a:xfrm>
            <a:off x="2016125" y="3503613"/>
            <a:ext cx="366713" cy="1652587"/>
            <a:chOff x="1270" y="2207"/>
            <a:chExt cx="231" cy="1041"/>
          </a:xfrm>
        </p:grpSpPr>
        <p:sp>
          <p:nvSpPr>
            <p:cNvPr id="3111" name="Rectangle 39"/>
            <p:cNvSpPr>
              <a:spLocks noChangeArrowheads="1"/>
            </p:cNvSpPr>
            <p:nvPr/>
          </p:nvSpPr>
          <p:spPr bwMode="auto">
            <a:xfrm rot="-5079480">
              <a:off x="879" y="2640"/>
              <a:ext cx="1022" cy="194"/>
            </a:xfrm>
            <a:prstGeom prst="rect">
              <a:avLst/>
            </a:prstGeom>
            <a:solidFill>
              <a:srgbClr val="FFFFFF"/>
            </a:solidFill>
            <a:ln w="9525">
              <a:solidFill>
                <a:srgbClr val="000000"/>
              </a:solidFill>
              <a:miter lim="800000"/>
              <a:headEnd/>
              <a:tailEnd/>
            </a:ln>
          </p:spPr>
          <p:txBody>
            <a:bodyPr/>
            <a:lstStyle/>
            <a:p>
              <a:pPr algn="l" fontAlgn="auto">
                <a:spcBef>
                  <a:spcPts val="0"/>
                </a:spcBef>
                <a:spcAft>
                  <a:spcPts val="0"/>
                </a:spcAft>
              </a:pPr>
              <a:endParaRPr lang="en-US" dirty="0">
                <a:solidFill>
                  <a:srgbClr val="FF0000"/>
                </a:solidFill>
                <a:latin typeface="Calibri"/>
              </a:endParaRPr>
            </a:p>
          </p:txBody>
        </p:sp>
        <p:sp>
          <p:nvSpPr>
            <p:cNvPr id="3148" name="Text Box 76"/>
            <p:cNvSpPr txBox="1">
              <a:spLocks noChangeArrowheads="1"/>
            </p:cNvSpPr>
            <p:nvPr/>
          </p:nvSpPr>
          <p:spPr bwMode="auto">
            <a:xfrm rot="-5069135">
              <a:off x="954" y="2523"/>
              <a:ext cx="864" cy="231"/>
            </a:xfrm>
            <a:prstGeom prst="rect">
              <a:avLst/>
            </a:prstGeom>
            <a:noFill/>
            <a:ln w="9525">
              <a:noFill/>
              <a:miter lim="800000"/>
              <a:headEnd/>
              <a:tailEnd/>
            </a:ln>
            <a:effectLst/>
          </p:spPr>
          <p:txBody>
            <a:bodyPr>
              <a:spAutoFit/>
            </a:bodyPr>
            <a:lstStyle/>
            <a:p>
              <a:pPr algn="l" fontAlgn="auto">
                <a:spcBef>
                  <a:spcPct val="50000"/>
                </a:spcBef>
                <a:spcAft>
                  <a:spcPts val="0"/>
                </a:spcAft>
              </a:pPr>
              <a:r>
                <a:rPr lang="en-US" dirty="0">
                  <a:solidFill>
                    <a:srgbClr val="FF0000"/>
                  </a:solidFill>
                  <a:latin typeface="Calibri"/>
                  <a:sym typeface="Symbol" pitchFamily="18" charset="2"/>
                </a:rPr>
                <a:t>growth</a:t>
              </a:r>
              <a:r>
                <a:rPr lang="en-US" dirty="0">
                  <a:solidFill>
                    <a:srgbClr val="FF0000"/>
                  </a:solidFill>
                  <a:latin typeface="Calibri"/>
                </a:rPr>
                <a:t> </a:t>
              </a:r>
            </a:p>
          </p:txBody>
        </p:sp>
      </p:grpSp>
      <p:grpSp>
        <p:nvGrpSpPr>
          <p:cNvPr id="22" name="Group 89"/>
          <p:cNvGrpSpPr>
            <a:grpSpLocks/>
          </p:cNvGrpSpPr>
          <p:nvPr/>
        </p:nvGrpSpPr>
        <p:grpSpPr bwMode="auto">
          <a:xfrm>
            <a:off x="949325" y="2056831"/>
            <a:ext cx="2166938" cy="574642"/>
            <a:chOff x="598" y="1379"/>
            <a:chExt cx="1365" cy="252"/>
          </a:xfrm>
        </p:grpSpPr>
        <p:sp>
          <p:nvSpPr>
            <p:cNvPr id="3087" name="Rectangle 15"/>
            <p:cNvSpPr>
              <a:spLocks noChangeArrowheads="1"/>
            </p:cNvSpPr>
            <p:nvPr/>
          </p:nvSpPr>
          <p:spPr bwMode="auto">
            <a:xfrm>
              <a:off x="598" y="1379"/>
              <a:ext cx="1023" cy="118"/>
            </a:xfrm>
            <a:prstGeom prst="rect">
              <a:avLst/>
            </a:prstGeom>
            <a:solidFill>
              <a:srgbClr val="FFFFFF"/>
            </a:solidFill>
            <a:ln w="9525">
              <a:solidFill>
                <a:srgbClr val="000000"/>
              </a:solidFill>
              <a:miter lim="800000"/>
              <a:headEnd/>
              <a:tailEnd/>
            </a:ln>
          </p:spPr>
          <p:txBody>
            <a:bodyPr/>
            <a:lstStyle/>
            <a:p>
              <a:pPr algn="l" fontAlgn="auto">
                <a:spcBef>
                  <a:spcPts val="0"/>
                </a:spcBef>
                <a:spcAft>
                  <a:spcPts val="0"/>
                </a:spcAft>
              </a:pPr>
              <a:endParaRPr lang="en-US">
                <a:solidFill>
                  <a:prstClr val="white"/>
                </a:solidFill>
                <a:latin typeface="Calibri"/>
              </a:endParaRPr>
            </a:p>
          </p:txBody>
        </p:sp>
        <p:sp>
          <p:nvSpPr>
            <p:cNvPr id="3117" name="Line 45"/>
            <p:cNvSpPr>
              <a:spLocks noChangeShapeType="1"/>
            </p:cNvSpPr>
            <p:nvPr/>
          </p:nvSpPr>
          <p:spPr bwMode="auto">
            <a:xfrm>
              <a:off x="1621" y="1400"/>
              <a:ext cx="342" cy="170"/>
            </a:xfrm>
            <a:prstGeom prst="line">
              <a:avLst/>
            </a:prstGeom>
            <a:noFill/>
            <a:ln w="9525">
              <a:solidFill>
                <a:srgbClr val="000000"/>
              </a:solidFill>
              <a:round/>
              <a:headEnd/>
              <a:tailEnd/>
            </a:ln>
          </p:spPr>
          <p:txBody>
            <a:bodyPr/>
            <a:lstStyle/>
            <a:p>
              <a:pPr algn="l" fontAlgn="auto">
                <a:spcBef>
                  <a:spcPts val="0"/>
                </a:spcBef>
                <a:spcAft>
                  <a:spcPts val="0"/>
                </a:spcAft>
              </a:pPr>
              <a:endParaRPr lang="en-US">
                <a:solidFill>
                  <a:prstClr val="white"/>
                </a:solidFill>
                <a:latin typeface="Calibri"/>
              </a:endParaRPr>
            </a:p>
          </p:txBody>
        </p:sp>
        <p:sp>
          <p:nvSpPr>
            <p:cNvPr id="3149" name="Text Box 77"/>
            <p:cNvSpPr txBox="1">
              <a:spLocks noChangeArrowheads="1"/>
            </p:cNvSpPr>
            <p:nvPr/>
          </p:nvSpPr>
          <p:spPr bwMode="auto">
            <a:xfrm>
              <a:off x="672" y="1379"/>
              <a:ext cx="864" cy="252"/>
            </a:xfrm>
            <a:prstGeom prst="rect">
              <a:avLst/>
            </a:prstGeom>
            <a:noFill/>
            <a:ln w="9525">
              <a:noFill/>
              <a:miter lim="800000"/>
              <a:headEnd/>
              <a:tailEnd/>
            </a:ln>
            <a:effectLst/>
          </p:spPr>
          <p:txBody>
            <a:bodyPr>
              <a:spAutoFit/>
            </a:bodyPr>
            <a:lstStyle/>
            <a:p>
              <a:pPr algn="ctr" fontAlgn="auto">
                <a:spcBef>
                  <a:spcPct val="50000"/>
                </a:spcBef>
                <a:spcAft>
                  <a:spcPts val="0"/>
                </a:spcAft>
              </a:pPr>
              <a:r>
                <a:rPr lang="ar-EG" sz="2000" b="1" dirty="0">
                  <a:solidFill>
                    <a:srgbClr val="FF0000"/>
                  </a:solidFill>
                  <a:latin typeface="Calibri"/>
                  <a:sym typeface="Symbol" pitchFamily="18" charset="2"/>
                </a:rPr>
                <a:t>فلقة </a:t>
              </a:r>
              <a:r>
                <a:rPr lang="en-US" sz="2000" b="1" dirty="0">
                  <a:solidFill>
                    <a:srgbClr val="FF0000"/>
                  </a:solidFill>
                  <a:latin typeface="Calibri"/>
                </a:rPr>
                <a:t> </a:t>
              </a:r>
            </a:p>
          </p:txBody>
        </p:sp>
      </p:grpSp>
      <p:sp>
        <p:nvSpPr>
          <p:cNvPr id="3150" name="Text Box 78"/>
          <p:cNvSpPr txBox="1">
            <a:spLocks noChangeArrowheads="1"/>
          </p:cNvSpPr>
          <p:nvPr/>
        </p:nvSpPr>
        <p:spPr bwMode="auto">
          <a:xfrm>
            <a:off x="1219200" y="2376488"/>
            <a:ext cx="1371600" cy="366712"/>
          </a:xfrm>
          <a:prstGeom prst="rect">
            <a:avLst/>
          </a:prstGeom>
          <a:noFill/>
          <a:ln w="9525">
            <a:noFill/>
            <a:miter lim="800000"/>
            <a:headEnd/>
            <a:tailEnd/>
          </a:ln>
          <a:effectLst/>
        </p:spPr>
        <p:txBody>
          <a:bodyPr>
            <a:spAutoFit/>
          </a:bodyPr>
          <a:lstStyle/>
          <a:p>
            <a:pPr algn="l" fontAlgn="auto">
              <a:spcBef>
                <a:spcPct val="50000"/>
              </a:spcBef>
              <a:spcAft>
                <a:spcPts val="0"/>
              </a:spcAft>
            </a:pPr>
            <a:r>
              <a:rPr lang="en-US" dirty="0">
                <a:solidFill>
                  <a:prstClr val="black"/>
                </a:solidFill>
                <a:latin typeface="Calibri"/>
                <a:sym typeface="Symbol" pitchFamily="18" charset="2"/>
              </a:rPr>
              <a:t>monocot</a:t>
            </a:r>
            <a:r>
              <a:rPr lang="en-US" dirty="0">
                <a:solidFill>
                  <a:prstClr val="black"/>
                </a:solidFill>
                <a:latin typeface="Calibri"/>
              </a:rPr>
              <a:t> </a:t>
            </a:r>
          </a:p>
        </p:txBody>
      </p:sp>
      <p:sp>
        <p:nvSpPr>
          <p:cNvPr id="3151" name="Text Box 79"/>
          <p:cNvSpPr txBox="1">
            <a:spLocks noChangeArrowheads="1"/>
          </p:cNvSpPr>
          <p:nvPr/>
        </p:nvSpPr>
        <p:spPr bwMode="auto">
          <a:xfrm>
            <a:off x="2057400" y="1600200"/>
            <a:ext cx="1371600" cy="366713"/>
          </a:xfrm>
          <a:prstGeom prst="rect">
            <a:avLst/>
          </a:prstGeom>
          <a:noFill/>
          <a:ln w="9525">
            <a:noFill/>
            <a:miter lim="800000"/>
            <a:headEnd/>
            <a:tailEnd/>
          </a:ln>
          <a:effectLst/>
        </p:spPr>
        <p:txBody>
          <a:bodyPr>
            <a:spAutoFit/>
          </a:bodyPr>
          <a:lstStyle/>
          <a:p>
            <a:pPr algn="l" fontAlgn="auto">
              <a:spcBef>
                <a:spcPct val="50000"/>
              </a:spcBef>
              <a:spcAft>
                <a:spcPts val="0"/>
              </a:spcAft>
            </a:pPr>
            <a:r>
              <a:rPr lang="en-US">
                <a:solidFill>
                  <a:prstClr val="black"/>
                </a:solidFill>
                <a:latin typeface="Calibri"/>
                <a:sym typeface="Symbol" pitchFamily="18" charset="2"/>
              </a:rPr>
              <a:t>maltose</a:t>
            </a:r>
            <a:r>
              <a:rPr lang="en-US">
                <a:solidFill>
                  <a:prstClr val="black"/>
                </a:solidFill>
                <a:latin typeface="Calibri"/>
              </a:rPr>
              <a:t> </a:t>
            </a:r>
          </a:p>
        </p:txBody>
      </p:sp>
      <p:sp>
        <p:nvSpPr>
          <p:cNvPr id="3162" name="Text Box 90"/>
          <p:cNvSpPr txBox="1">
            <a:spLocks noChangeArrowheads="1"/>
          </p:cNvSpPr>
          <p:nvPr/>
        </p:nvSpPr>
        <p:spPr bwMode="auto">
          <a:xfrm>
            <a:off x="228600" y="4038600"/>
            <a:ext cx="1425575" cy="369332"/>
          </a:xfrm>
          <a:prstGeom prst="rect">
            <a:avLst/>
          </a:prstGeom>
          <a:solidFill>
            <a:srgbClr val="FFFF00"/>
          </a:solidFill>
          <a:ln w="9525">
            <a:noFill/>
            <a:miter lim="800000"/>
            <a:headEnd/>
            <a:tailEnd/>
          </a:ln>
          <a:effectLst/>
        </p:spPr>
        <p:txBody>
          <a:bodyPr>
            <a:spAutoFit/>
          </a:bodyPr>
          <a:lstStyle/>
          <a:p>
            <a:pPr algn="ctr" fontAlgn="auto">
              <a:spcBef>
                <a:spcPct val="50000"/>
              </a:spcBef>
              <a:spcAft>
                <a:spcPts val="0"/>
              </a:spcAft>
            </a:pPr>
            <a:r>
              <a:rPr lang="en-US" b="1" dirty="0">
                <a:solidFill>
                  <a:prstClr val="black"/>
                </a:solidFill>
                <a:latin typeface="Calibri"/>
              </a:rPr>
              <a:t> </a:t>
            </a:r>
            <a:r>
              <a:rPr lang="ar-EG" b="1" dirty="0">
                <a:solidFill>
                  <a:prstClr val="black"/>
                </a:solidFill>
                <a:latin typeface="Calibri"/>
              </a:rPr>
              <a:t>الجنين </a:t>
            </a:r>
            <a:endParaRPr lang="en-US" b="1" dirty="0">
              <a:solidFill>
                <a:prstClr val="white"/>
              </a:solidFill>
              <a:latin typeface="Calibri"/>
            </a:endParaRPr>
          </a:p>
        </p:txBody>
      </p:sp>
      <p:sp>
        <p:nvSpPr>
          <p:cNvPr id="3177" name="Text Box 105"/>
          <p:cNvSpPr txBox="1">
            <a:spLocks noChangeArrowheads="1"/>
          </p:cNvSpPr>
          <p:nvPr/>
        </p:nvSpPr>
        <p:spPr bwMode="auto">
          <a:xfrm>
            <a:off x="4949825" y="1911350"/>
            <a:ext cx="1371600" cy="366713"/>
          </a:xfrm>
          <a:prstGeom prst="rect">
            <a:avLst/>
          </a:prstGeom>
          <a:noFill/>
          <a:ln w="9525">
            <a:noFill/>
            <a:miter lim="800000"/>
            <a:headEnd/>
            <a:tailEnd/>
          </a:ln>
          <a:effectLst/>
        </p:spPr>
        <p:txBody>
          <a:bodyPr>
            <a:spAutoFit/>
          </a:bodyPr>
          <a:lstStyle/>
          <a:p>
            <a:pPr algn="l" fontAlgn="auto">
              <a:spcBef>
                <a:spcPct val="50000"/>
              </a:spcBef>
              <a:spcAft>
                <a:spcPts val="0"/>
              </a:spcAft>
            </a:pPr>
            <a:r>
              <a:rPr lang="en-US" dirty="0" err="1">
                <a:solidFill>
                  <a:prstClr val="black"/>
                </a:solidFill>
                <a:latin typeface="Calibri"/>
                <a:sym typeface="Symbol" pitchFamily="18" charset="2"/>
              </a:rPr>
              <a:t>exocytosis</a:t>
            </a:r>
            <a:r>
              <a:rPr lang="en-US" dirty="0">
                <a:solidFill>
                  <a:prstClr val="black"/>
                </a:solidFill>
                <a:latin typeface="Calibri"/>
              </a:rPr>
              <a:t> </a:t>
            </a:r>
          </a:p>
        </p:txBody>
      </p:sp>
    </p:spTree>
    <p:extLst>
      <p:ext uri="{BB962C8B-B14F-4D97-AF65-F5344CB8AC3E}">
        <p14:creationId xmlns:p14="http://schemas.microsoft.com/office/powerpoint/2010/main" val="745710136"/>
      </p:ext>
    </p:extLst>
  </p:cSld>
  <p:clrMapOvr>
    <a:masterClrMapping/>
  </p:clrMapOvr>
  <p:transition>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07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07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07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316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499"/>
                                          </p:stCondLst>
                                        </p:cTn>
                                        <p:tgtEl>
                                          <p:spTgt spid="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499"/>
                                          </p:stCondLst>
                                        </p:cTn>
                                        <p:tgtEl>
                                          <p:spTgt spid="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499"/>
                                          </p:stCondLst>
                                        </p:cTn>
                                        <p:tgtEl>
                                          <p:spTgt spid="2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3150">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499"/>
                                          </p:stCondLst>
                                        </p:cTn>
                                        <p:tgtEl>
                                          <p:spTgt spid="1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499"/>
                                          </p:stCondLst>
                                        </p:cTn>
                                        <p:tgtEl>
                                          <p:spTgt spid="1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499"/>
                                          </p:stCondLst>
                                        </p:cTn>
                                        <p:tgtEl>
                                          <p:spTgt spid="1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499"/>
                                          </p:stCondLst>
                                        </p:cTn>
                                        <p:tgtEl>
                                          <p:spTgt spid="1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499"/>
                                          </p:stCondLst>
                                        </p:cTn>
                                        <p:tgtEl>
                                          <p:spTgt spid="13"/>
                                        </p:tgtEl>
                                        <p:attrNameLst>
                                          <p:attrName>style.visibility</p:attrName>
                                        </p:attrNameLst>
                                      </p:cBhvr>
                                      <p:to>
                                        <p:strVal val="visible"/>
                                      </p:to>
                                    </p:set>
                                  </p:childTnLst>
                                </p:cTn>
                              </p:par>
                            </p:childTnLst>
                          </p:cTn>
                        </p:par>
                        <p:par>
                          <p:cTn id="63" fill="hold">
                            <p:stCondLst>
                              <p:cond delay="500"/>
                            </p:stCondLst>
                            <p:childTnLst>
                              <p:par>
                                <p:cTn id="64" presetID="1" presetClass="entr" presetSubtype="0" fill="hold" grpId="0" nodeType="afterEffect">
                                  <p:stCondLst>
                                    <p:cond delay="0"/>
                                  </p:stCondLst>
                                  <p:childTnLst>
                                    <p:set>
                                      <p:cBhvr>
                                        <p:cTn id="65" dur="1" fill="hold">
                                          <p:stCondLst>
                                            <p:cond delay="499"/>
                                          </p:stCondLst>
                                        </p:cTn>
                                        <p:tgtEl>
                                          <p:spTgt spid="3151">
                                            <p:txEl>
                                              <p:pRg st="0" end="0"/>
                                            </p:txEl>
                                          </p:spTgt>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499"/>
                                          </p:stCondLst>
                                        </p:cTn>
                                        <p:tgtEl>
                                          <p:spTgt spid="3077"/>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nodeType="clickEffect">
                                  <p:stCondLst>
                                    <p:cond delay="0"/>
                                  </p:stCondLst>
                                  <p:childTnLst>
                                    <p:set>
                                      <p:cBhvr>
                                        <p:cTn id="73" dur="1" fill="hold">
                                          <p:stCondLst>
                                            <p:cond delay="499"/>
                                          </p:stCondLst>
                                        </p:cTn>
                                        <p:tgtEl>
                                          <p:spTgt spid="5"/>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nodeType="clickEffect">
                                  <p:stCondLst>
                                    <p:cond delay="0"/>
                                  </p:stCondLst>
                                  <p:childTnLst>
                                    <p:set>
                                      <p:cBhvr>
                                        <p:cTn id="77" dur="1" fill="hold">
                                          <p:stCondLst>
                                            <p:cond delay="499"/>
                                          </p:stCondLst>
                                        </p:cTn>
                                        <p:tgtEl>
                                          <p:spTgt spid="6"/>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nodeType="clickEffect">
                                  <p:stCondLst>
                                    <p:cond delay="0"/>
                                  </p:stCondLst>
                                  <p:childTnLst>
                                    <p:set>
                                      <p:cBhvr>
                                        <p:cTn id="81" dur="1" fill="hold">
                                          <p:stCondLst>
                                            <p:cond delay="499"/>
                                          </p:stCondLst>
                                        </p:cTn>
                                        <p:tgtEl>
                                          <p:spTgt spid="8"/>
                                        </p:tgtEl>
                                        <p:attrNameLst>
                                          <p:attrName>style.visibility</p:attrName>
                                        </p:attrNameLst>
                                      </p:cBhvr>
                                      <p:to>
                                        <p:strVal val="visible"/>
                                      </p:to>
                                    </p:set>
                                  </p:childTnLst>
                                </p:cTn>
                              </p:par>
                            </p:childTnLst>
                          </p:cTn>
                        </p:par>
                      </p:childTnLst>
                    </p:cTn>
                  </p:par>
                  <p:par>
                    <p:cTn id="82" fill="hold">
                      <p:stCondLst>
                        <p:cond delay="indefinite"/>
                      </p:stCondLst>
                      <p:childTnLst>
                        <p:par>
                          <p:cTn id="83" fill="hold">
                            <p:stCondLst>
                              <p:cond delay="0"/>
                            </p:stCondLst>
                            <p:childTnLst>
                              <p:par>
                                <p:cTn id="84" presetID="1" presetClass="entr" presetSubtype="0" fill="hold" nodeType="clickEffect">
                                  <p:stCondLst>
                                    <p:cond delay="0"/>
                                  </p:stCondLst>
                                  <p:childTnLst>
                                    <p:set>
                                      <p:cBhvr>
                                        <p:cTn id="85" dur="1" fill="hold">
                                          <p:stCondLst>
                                            <p:cond delay="499"/>
                                          </p:stCondLst>
                                        </p:cTn>
                                        <p:tgtEl>
                                          <p:spTgt spid="7"/>
                                        </p:tgtEl>
                                        <p:attrNameLst>
                                          <p:attrName>style.visibility</p:attrName>
                                        </p:attrNameLst>
                                      </p:cBhvr>
                                      <p:to>
                                        <p:strVal val="visible"/>
                                      </p:to>
                                    </p:set>
                                  </p:childTnLst>
                                </p:cTn>
                              </p:par>
                            </p:childTnLst>
                          </p:cTn>
                        </p:par>
                      </p:childTnLst>
                    </p:cTn>
                  </p:par>
                  <p:par>
                    <p:cTn id="86" fill="hold">
                      <p:stCondLst>
                        <p:cond delay="indefinite"/>
                      </p:stCondLst>
                      <p:childTnLst>
                        <p:par>
                          <p:cTn id="87" fill="hold">
                            <p:stCondLst>
                              <p:cond delay="0"/>
                            </p:stCondLst>
                            <p:childTnLst>
                              <p:par>
                                <p:cTn id="88" presetID="1" presetClass="entr" presetSubtype="0" fill="hold" nodeType="clickEffect">
                                  <p:stCondLst>
                                    <p:cond delay="0"/>
                                  </p:stCondLst>
                                  <p:childTnLst>
                                    <p:set>
                                      <p:cBhvr>
                                        <p:cTn id="89" dur="1" fill="hold">
                                          <p:stCondLst>
                                            <p:cond delay="499"/>
                                          </p:stCondLst>
                                        </p:cTn>
                                        <p:tgtEl>
                                          <p:spTgt spid="15"/>
                                        </p:tgtEl>
                                        <p:attrNameLst>
                                          <p:attrName>style.visibility</p:attrName>
                                        </p:attrNameLst>
                                      </p:cBhvr>
                                      <p:to>
                                        <p:strVal val="visible"/>
                                      </p:to>
                                    </p:set>
                                  </p:childTnLst>
                                </p:cTn>
                              </p:par>
                            </p:childTnLst>
                          </p:cTn>
                        </p:par>
                      </p:childTnLst>
                    </p:cTn>
                  </p:par>
                  <p:par>
                    <p:cTn id="90" fill="hold">
                      <p:stCondLst>
                        <p:cond delay="indefinite"/>
                      </p:stCondLst>
                      <p:childTnLst>
                        <p:par>
                          <p:cTn id="91" fill="hold">
                            <p:stCondLst>
                              <p:cond delay="0"/>
                            </p:stCondLst>
                            <p:childTnLst>
                              <p:par>
                                <p:cTn id="92" presetID="1" presetClass="entr" presetSubtype="0" fill="hold" nodeType="clickEffect">
                                  <p:stCondLst>
                                    <p:cond delay="0"/>
                                  </p:stCondLst>
                                  <p:childTnLst>
                                    <p:set>
                                      <p:cBhvr>
                                        <p:cTn id="93" dur="1" fill="hold">
                                          <p:stCondLst>
                                            <p:cond delay="499"/>
                                          </p:stCondLst>
                                        </p:cTn>
                                        <p:tgtEl>
                                          <p:spTgt spid="10"/>
                                        </p:tgtEl>
                                        <p:attrNameLst>
                                          <p:attrName>style.visibility</p:attrName>
                                        </p:attrNameLst>
                                      </p:cBhvr>
                                      <p:to>
                                        <p:strVal val="visible"/>
                                      </p:to>
                                    </p:set>
                                  </p:childTnLst>
                                </p:cTn>
                              </p:par>
                            </p:childTnLst>
                          </p:cTn>
                        </p:par>
                      </p:childTnLst>
                    </p:cTn>
                  </p:par>
                  <p:par>
                    <p:cTn id="94" fill="hold">
                      <p:stCondLst>
                        <p:cond delay="indefinite"/>
                      </p:stCondLst>
                      <p:childTnLst>
                        <p:par>
                          <p:cTn id="95" fill="hold">
                            <p:stCondLst>
                              <p:cond delay="0"/>
                            </p:stCondLst>
                            <p:childTnLst>
                              <p:par>
                                <p:cTn id="96" presetID="1" presetClass="entr" presetSubtype="0" fill="hold" nodeType="clickEffect">
                                  <p:stCondLst>
                                    <p:cond delay="0"/>
                                  </p:stCondLst>
                                  <p:childTnLst>
                                    <p:set>
                                      <p:cBhvr>
                                        <p:cTn id="97" dur="1" fill="hold">
                                          <p:stCondLst>
                                            <p:cond delay="499"/>
                                          </p:stCondLst>
                                        </p:cTn>
                                        <p:tgtEl>
                                          <p:spTgt spid="14"/>
                                        </p:tgtEl>
                                        <p:attrNameLst>
                                          <p:attrName>style.visibility</p:attrName>
                                        </p:attrNameLst>
                                      </p:cBhvr>
                                      <p:to>
                                        <p:strVal val="visible"/>
                                      </p:to>
                                    </p:set>
                                  </p:childTnLst>
                                </p:cTn>
                              </p:par>
                            </p:childTnLst>
                          </p:cTn>
                        </p:par>
                      </p:childTnLst>
                    </p:cTn>
                  </p:par>
                  <p:par>
                    <p:cTn id="98" fill="hold">
                      <p:stCondLst>
                        <p:cond delay="indefinite"/>
                      </p:stCondLst>
                      <p:childTnLst>
                        <p:par>
                          <p:cTn id="99" fill="hold">
                            <p:stCondLst>
                              <p:cond delay="0"/>
                            </p:stCondLst>
                            <p:childTnLst>
                              <p:par>
                                <p:cTn id="100" presetID="1" presetClass="entr" presetSubtype="0" fill="hold" nodeType="clickEffect">
                                  <p:stCondLst>
                                    <p:cond delay="0"/>
                                  </p:stCondLst>
                                  <p:childTnLst>
                                    <p:set>
                                      <p:cBhvr>
                                        <p:cTn id="101" dur="1" fill="hold">
                                          <p:stCondLst>
                                            <p:cond delay="499"/>
                                          </p:stCondLst>
                                        </p:cTn>
                                        <p:tgtEl>
                                          <p:spTgt spid="9"/>
                                        </p:tgtEl>
                                        <p:attrNameLst>
                                          <p:attrName>style.visibility</p:attrName>
                                        </p:attrNameLst>
                                      </p:cBhvr>
                                      <p:to>
                                        <p:strVal val="visible"/>
                                      </p:to>
                                    </p:set>
                                  </p:childTnLst>
                                </p:cTn>
                              </p:par>
                            </p:childTnLst>
                          </p:cTn>
                        </p:par>
                      </p:childTnLst>
                    </p:cTn>
                  </p:par>
                  <p:par>
                    <p:cTn id="102" fill="hold">
                      <p:stCondLst>
                        <p:cond delay="indefinite"/>
                      </p:stCondLst>
                      <p:childTnLst>
                        <p:par>
                          <p:cTn id="103" fill="hold">
                            <p:stCondLst>
                              <p:cond delay="0"/>
                            </p:stCondLst>
                            <p:childTnLst>
                              <p:par>
                                <p:cTn id="104" presetID="1" presetClass="entr" presetSubtype="0" fill="hold" grpId="0" nodeType="clickEffect">
                                  <p:stCondLst>
                                    <p:cond delay="0"/>
                                  </p:stCondLst>
                                  <p:childTnLst>
                                    <p:set>
                                      <p:cBhvr>
                                        <p:cTn id="105" dur="1" fill="hold">
                                          <p:stCondLst>
                                            <p:cond delay="499"/>
                                          </p:stCondLst>
                                        </p:cTn>
                                        <p:tgtEl>
                                          <p:spTgt spid="3094"/>
                                        </p:tgtEl>
                                        <p:attrNameLst>
                                          <p:attrName>style.visibility</p:attrName>
                                        </p:attrNameLst>
                                      </p:cBhvr>
                                      <p:to>
                                        <p:strVal val="visible"/>
                                      </p:to>
                                    </p:set>
                                  </p:childTnLst>
                                </p:cTn>
                              </p:par>
                            </p:childTnLst>
                          </p:cTn>
                        </p:par>
                        <p:par>
                          <p:cTn id="106" fill="hold">
                            <p:stCondLst>
                              <p:cond delay="500"/>
                            </p:stCondLst>
                            <p:childTnLst>
                              <p:par>
                                <p:cTn id="107" presetID="1" presetClass="entr" presetSubtype="0" fill="hold" grpId="0" nodeType="afterEffect">
                                  <p:stCondLst>
                                    <p:cond delay="0"/>
                                  </p:stCondLst>
                                  <p:childTnLst>
                                    <p:set>
                                      <p:cBhvr>
                                        <p:cTn id="108" dur="1" fill="hold">
                                          <p:stCondLst>
                                            <p:cond delay="499"/>
                                          </p:stCondLst>
                                        </p:cTn>
                                        <p:tgtEl>
                                          <p:spTgt spid="3140">
                                            <p:txEl>
                                              <p:pRg st="0" end="0"/>
                                            </p:txEl>
                                          </p:spTgt>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grpId="0" nodeType="clickEffect">
                                  <p:stCondLst>
                                    <p:cond delay="0"/>
                                  </p:stCondLst>
                                  <p:childTnLst>
                                    <p:set>
                                      <p:cBhvr>
                                        <p:cTn id="112" dur="1" fill="hold">
                                          <p:stCondLst>
                                            <p:cond delay="499"/>
                                          </p:stCondLst>
                                        </p:cTn>
                                        <p:tgtEl>
                                          <p:spTgt spid="3104"/>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1" presetClass="entr" presetSubtype="0" fill="hold" grpId="0" nodeType="clickEffect">
                                  <p:stCondLst>
                                    <p:cond delay="0"/>
                                  </p:stCondLst>
                                  <p:childTnLst>
                                    <p:set>
                                      <p:cBhvr>
                                        <p:cTn id="116" dur="1" fill="hold">
                                          <p:stCondLst>
                                            <p:cond delay="499"/>
                                          </p:stCondLst>
                                        </p:cTn>
                                        <p:tgtEl>
                                          <p:spTgt spid="3177">
                                            <p:txEl>
                                              <p:pRg st="0" end="0"/>
                                            </p:txEl>
                                          </p:spTgt>
                                        </p:tgtEl>
                                        <p:attrNameLst>
                                          <p:attrName>style.visibility</p:attrName>
                                        </p:attrNameLst>
                                      </p:cBhvr>
                                      <p:to>
                                        <p:strVal val="visible"/>
                                      </p:to>
                                    </p:set>
                                  </p:childTnLst>
                                </p:cTn>
                              </p:par>
                            </p:childTnLst>
                          </p:cTn>
                        </p:par>
                      </p:childTnLst>
                    </p:cTn>
                  </p:par>
                  <p:par>
                    <p:cTn id="117" fill="hold">
                      <p:stCondLst>
                        <p:cond delay="indefinite"/>
                      </p:stCondLst>
                      <p:childTnLst>
                        <p:par>
                          <p:cTn id="118" fill="hold">
                            <p:stCondLst>
                              <p:cond delay="0"/>
                            </p:stCondLst>
                            <p:childTnLst>
                              <p:par>
                                <p:cTn id="119" presetID="1" presetClass="entr" presetSubtype="0" fill="hold" grpId="0" nodeType="clickEffect">
                                  <p:stCondLst>
                                    <p:cond delay="0"/>
                                  </p:stCondLst>
                                  <p:childTnLst>
                                    <p:set>
                                      <p:cBhvr>
                                        <p:cTn id="120" dur="1" fill="hold">
                                          <p:stCondLst>
                                            <p:cond delay="499"/>
                                          </p:stCondLst>
                                        </p:cTn>
                                        <p:tgtEl>
                                          <p:spTgt spid="3084"/>
                                        </p:tgtEl>
                                        <p:attrNameLst>
                                          <p:attrName>style.visibility</p:attrName>
                                        </p:attrNameLst>
                                      </p:cBhvr>
                                      <p:to>
                                        <p:strVal val="visible"/>
                                      </p:to>
                                    </p:set>
                                  </p:childTnLst>
                                </p:cTn>
                              </p:par>
                            </p:childTnLst>
                          </p:cTn>
                        </p:par>
                      </p:childTnLst>
                    </p:cTn>
                  </p:par>
                  <p:par>
                    <p:cTn id="121" fill="hold">
                      <p:stCondLst>
                        <p:cond delay="indefinite"/>
                      </p:stCondLst>
                      <p:childTnLst>
                        <p:par>
                          <p:cTn id="122" fill="hold">
                            <p:stCondLst>
                              <p:cond delay="0"/>
                            </p:stCondLst>
                            <p:childTnLst>
                              <p:par>
                                <p:cTn id="123" presetID="1" presetClass="entr" presetSubtype="0" fill="hold" nodeType="clickEffect">
                                  <p:stCondLst>
                                    <p:cond delay="0"/>
                                  </p:stCondLst>
                                  <p:childTnLst>
                                    <p:set>
                                      <p:cBhvr>
                                        <p:cTn id="124" dur="1" fill="hold">
                                          <p:stCondLst>
                                            <p:cond delay="499"/>
                                          </p:stCondLst>
                                        </p:cTn>
                                        <p:tgtEl>
                                          <p:spTgt spid="2"/>
                                        </p:tgtEl>
                                        <p:attrNameLst>
                                          <p:attrName>style.visibility</p:attrName>
                                        </p:attrNameLst>
                                      </p:cBhvr>
                                      <p:to>
                                        <p:strVal val="visible"/>
                                      </p:to>
                                    </p:set>
                                  </p:childTnLst>
                                </p:cTn>
                              </p:par>
                            </p:childTnLst>
                          </p:cTn>
                        </p:par>
                      </p:childTnLst>
                    </p:cTn>
                  </p:par>
                  <p:par>
                    <p:cTn id="125" fill="hold">
                      <p:stCondLst>
                        <p:cond delay="indefinite"/>
                      </p:stCondLst>
                      <p:childTnLst>
                        <p:par>
                          <p:cTn id="126" fill="hold">
                            <p:stCondLst>
                              <p:cond delay="0"/>
                            </p:stCondLst>
                            <p:childTnLst>
                              <p:par>
                                <p:cTn id="127" presetID="1" presetClass="entr" presetSubtype="0" fill="hold" nodeType="clickEffect">
                                  <p:stCondLst>
                                    <p:cond delay="0"/>
                                  </p:stCondLst>
                                  <p:childTnLst>
                                    <p:set>
                                      <p:cBhvr>
                                        <p:cTn id="128" dur="1" fill="hold">
                                          <p:stCondLst>
                                            <p:cond delay="499"/>
                                          </p:stCondLst>
                                        </p:cTn>
                                        <p:tgtEl>
                                          <p:spTgt spid="21"/>
                                        </p:tgtEl>
                                        <p:attrNameLst>
                                          <p:attrName>style.visibility</p:attrName>
                                        </p:attrNameLst>
                                      </p:cBhvr>
                                      <p:to>
                                        <p:strVal val="visible"/>
                                      </p:to>
                                    </p:set>
                                  </p:childTnLst>
                                </p:cTn>
                              </p:par>
                            </p:childTnLst>
                          </p:cTn>
                        </p:par>
                      </p:childTnLst>
                    </p:cTn>
                  </p:par>
                  <p:par>
                    <p:cTn id="129" fill="hold">
                      <p:stCondLst>
                        <p:cond delay="indefinite"/>
                      </p:stCondLst>
                      <p:childTnLst>
                        <p:par>
                          <p:cTn id="130" fill="hold">
                            <p:stCondLst>
                              <p:cond delay="0"/>
                            </p:stCondLst>
                            <p:childTnLst>
                              <p:par>
                                <p:cTn id="131" presetID="1" presetClass="entr" presetSubtype="0" fill="hold" nodeType="clickEffect">
                                  <p:stCondLst>
                                    <p:cond delay="0"/>
                                  </p:stCondLst>
                                  <p:childTnLst>
                                    <p:set>
                                      <p:cBhvr>
                                        <p:cTn id="132" dur="1" fill="hold">
                                          <p:stCondLst>
                                            <p:cond delay="499"/>
                                          </p:stCondLst>
                                        </p:cTn>
                                        <p:tgtEl>
                                          <p:spTgt spid="16"/>
                                        </p:tgtEl>
                                        <p:attrNameLst>
                                          <p:attrName>style.visibility</p:attrName>
                                        </p:attrNameLst>
                                      </p:cBhvr>
                                      <p:to>
                                        <p:strVal val="visible"/>
                                      </p:to>
                                    </p:set>
                                  </p:childTnLst>
                                </p:cTn>
                              </p:par>
                            </p:childTnLst>
                          </p:cTn>
                        </p:par>
                      </p:childTnLst>
                    </p:cTn>
                  </p:par>
                  <p:par>
                    <p:cTn id="133" fill="hold">
                      <p:stCondLst>
                        <p:cond delay="indefinite"/>
                      </p:stCondLst>
                      <p:childTnLst>
                        <p:par>
                          <p:cTn id="134" fill="hold">
                            <p:stCondLst>
                              <p:cond delay="0"/>
                            </p:stCondLst>
                            <p:childTnLst>
                              <p:par>
                                <p:cTn id="135" presetID="1" presetClass="entr" presetSubtype="0" fill="hold" grpId="0" nodeType="clickEffect">
                                  <p:stCondLst>
                                    <p:cond delay="0"/>
                                  </p:stCondLst>
                                  <p:childTnLst>
                                    <p:set>
                                      <p:cBhvr>
                                        <p:cTn id="136" dur="1" fill="hold">
                                          <p:stCondLst>
                                            <p:cond delay="499"/>
                                          </p:stCondLst>
                                        </p:cTn>
                                        <p:tgtEl>
                                          <p:spTgt spid="30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animBg="1"/>
      <p:bldP spid="3077" grpId="0" animBg="1"/>
      <p:bldP spid="3078" grpId="0" animBg="1"/>
      <p:bldP spid="3079" grpId="0" animBg="1"/>
      <p:bldP spid="3081" grpId="0" animBg="1"/>
      <p:bldP spid="3084" grpId="0" animBg="1"/>
      <p:bldP spid="3094" grpId="0" animBg="1"/>
      <p:bldP spid="3104" grpId="0" animBg="1"/>
      <p:bldP spid="3140" grpId="0" build="p" autoUpdateAnimBg="0" advAuto="0"/>
      <p:bldP spid="3150" grpId="0" build="p" autoUpdateAnimBg="0"/>
      <p:bldP spid="3151" grpId="0" build="p" autoUpdateAnimBg="0" advAuto="0"/>
      <p:bldP spid="3162" grpId="0" animBg="1" autoUpdateAnimBg="0"/>
      <p:bldP spid="3177"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2"/>
          <p:cNvSpPr>
            <a:spLocks noGrp="1" noChangeArrowheads="1"/>
          </p:cNvSpPr>
          <p:nvPr>
            <p:ph type="ctrTitle"/>
          </p:nvPr>
        </p:nvSpPr>
        <p:spPr>
          <a:xfrm>
            <a:off x="1143000" y="2438400"/>
            <a:ext cx="7010400" cy="1219200"/>
          </a:xfrm>
        </p:spPr>
        <p:txBody>
          <a:bodyPr/>
          <a:lstStyle/>
          <a:p>
            <a:r>
              <a:rPr lang="en-US" sz="6000"/>
              <a:t>Thank You!</a:t>
            </a:r>
          </a:p>
        </p:txBody>
      </p:sp>
      <p:sp>
        <p:nvSpPr>
          <p:cNvPr id="318467" name="Rectangle 3"/>
          <p:cNvSpPr>
            <a:spLocks noGrp="1" noChangeArrowheads="1"/>
          </p:cNvSpPr>
          <p:nvPr>
            <p:ph type="subTitle" idx="1"/>
          </p:nvPr>
        </p:nvSpPr>
        <p:spPr/>
        <p:txBody>
          <a:bodyPr/>
          <a:lstStyle/>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7762" name="Group 18"/>
          <p:cNvGrpSpPr>
            <a:grpSpLocks/>
          </p:cNvGrpSpPr>
          <p:nvPr/>
        </p:nvGrpSpPr>
        <p:grpSpPr bwMode="auto">
          <a:xfrm>
            <a:off x="2771800" y="1758227"/>
            <a:ext cx="5311775" cy="688975"/>
            <a:chOff x="720" y="1392"/>
            <a:chExt cx="4058" cy="480"/>
          </a:xfrm>
        </p:grpSpPr>
        <p:sp>
          <p:nvSpPr>
            <p:cNvPr id="287763" name="AutoShape 19"/>
            <p:cNvSpPr>
              <a:spLocks noChangeArrowheads="1"/>
            </p:cNvSpPr>
            <p:nvPr/>
          </p:nvSpPr>
          <p:spPr bwMode="gray">
            <a:xfrm>
              <a:off x="720" y="1392"/>
              <a:ext cx="4058" cy="480"/>
            </a:xfrm>
            <a:prstGeom prst="roundRect">
              <a:avLst>
                <a:gd name="adj" fmla="val 17509"/>
              </a:avLst>
            </a:prstGeom>
            <a:gradFill rotWithShape="1">
              <a:gsLst>
                <a:gs pos="0">
                  <a:schemeClr val="accent1"/>
                </a:gs>
                <a:gs pos="50000">
                  <a:schemeClr val="accent1">
                    <a:gamma/>
                    <a:shade val="92157"/>
                    <a:invGamma/>
                  </a:schemeClr>
                </a:gs>
                <a:gs pos="100000">
                  <a:schemeClr val="accent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grpSp>
          <p:nvGrpSpPr>
            <p:cNvPr id="287764" name="Group 20"/>
            <p:cNvGrpSpPr>
              <a:grpSpLocks/>
            </p:cNvGrpSpPr>
            <p:nvPr/>
          </p:nvGrpSpPr>
          <p:grpSpPr bwMode="auto">
            <a:xfrm>
              <a:off x="730" y="1407"/>
              <a:ext cx="4043" cy="444"/>
              <a:chOff x="744" y="1407"/>
              <a:chExt cx="3988" cy="444"/>
            </a:xfrm>
          </p:grpSpPr>
          <p:sp>
            <p:nvSpPr>
              <p:cNvPr id="287765" name="AutoShape 21"/>
              <p:cNvSpPr>
                <a:spLocks noChangeArrowheads="1"/>
              </p:cNvSpPr>
              <p:nvPr/>
            </p:nvSpPr>
            <p:spPr bwMode="gray">
              <a:xfrm>
                <a:off x="744" y="1736"/>
                <a:ext cx="3988" cy="115"/>
              </a:xfrm>
              <a:prstGeom prst="roundRect">
                <a:avLst>
                  <a:gd name="adj" fmla="val 50000"/>
                </a:avLst>
              </a:prstGeom>
              <a:gradFill rotWithShape="1">
                <a:gsLst>
                  <a:gs pos="0">
                    <a:schemeClr val="accent1">
                      <a:alpha val="0"/>
                    </a:schemeClr>
                  </a:gs>
                  <a:gs pos="100000">
                    <a:schemeClr val="accent1">
                      <a:gamma/>
                      <a:tint val="0"/>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287766" name="AutoShape 22"/>
              <p:cNvSpPr>
                <a:spLocks noChangeArrowheads="1"/>
              </p:cNvSpPr>
              <p:nvPr/>
            </p:nvSpPr>
            <p:spPr bwMode="gray">
              <a:xfrm>
                <a:off x="744" y="1407"/>
                <a:ext cx="3988" cy="115"/>
              </a:xfrm>
              <a:prstGeom prst="roundRect">
                <a:avLst>
                  <a:gd name="adj" fmla="val 50000"/>
                </a:avLst>
              </a:prstGeom>
              <a:gradFill rotWithShape="1">
                <a:gsLst>
                  <a:gs pos="0">
                    <a:schemeClr val="accent1">
                      <a:gamma/>
                      <a:tint val="0"/>
                      <a:invGamma/>
                    </a:schemeClr>
                  </a:gs>
                  <a:gs pos="100000">
                    <a:schemeClr val="accent1">
                      <a:alpha val="0"/>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grpSp>
      </p:grpSp>
      <p:sp>
        <p:nvSpPr>
          <p:cNvPr id="287767" name="Text Box 23"/>
          <p:cNvSpPr txBox="1">
            <a:spLocks noChangeArrowheads="1"/>
          </p:cNvSpPr>
          <p:nvPr/>
        </p:nvSpPr>
        <p:spPr bwMode="white">
          <a:xfrm>
            <a:off x="3146425" y="1769421"/>
            <a:ext cx="44958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292929">
                      <a:alpha val="50000"/>
                    </a:srgbClr>
                  </a:outerShdw>
                </a:effectLst>
              </a14:hiddenEffects>
            </a:ext>
          </a:extLst>
        </p:spPr>
        <p:txBody>
          <a:bodyPr>
            <a:spAutoFit/>
          </a:bodyPr>
          <a:lstStyle>
            <a:lvl1pPr marL="457200" indent="-457200" algn="l">
              <a:defRPr>
                <a:solidFill>
                  <a:schemeClr val="tx1"/>
                </a:solidFill>
                <a:latin typeface="Arial" pitchFamily="34" charset="0"/>
              </a:defRPr>
            </a:lvl1pPr>
            <a:lvl2pPr marL="914400" indent="-457200" algn="l">
              <a:defRPr>
                <a:solidFill>
                  <a:schemeClr val="tx1"/>
                </a:solidFill>
                <a:latin typeface="Arial" pitchFamily="34" charset="0"/>
              </a:defRPr>
            </a:lvl2pPr>
            <a:lvl3pPr marL="1371600" indent="-457200" algn="l">
              <a:defRPr>
                <a:solidFill>
                  <a:schemeClr val="tx1"/>
                </a:solidFill>
                <a:latin typeface="Arial" pitchFamily="34" charset="0"/>
              </a:defRPr>
            </a:lvl3pPr>
            <a:lvl4pPr marL="1828800" indent="-457200" algn="l">
              <a:defRPr>
                <a:solidFill>
                  <a:schemeClr val="tx1"/>
                </a:solidFill>
                <a:latin typeface="Arial" pitchFamily="34" charset="0"/>
              </a:defRPr>
            </a:lvl4pPr>
            <a:lvl5pPr marL="2286000" indent="-457200" algn="l">
              <a:defRPr>
                <a:solidFill>
                  <a:schemeClr val="tx1"/>
                </a:solidFill>
                <a:latin typeface="Arial" pitchFamily="34" charset="0"/>
              </a:defRPr>
            </a:lvl5pPr>
            <a:lvl6pPr marL="2743200" indent="-457200" algn="l" rtl="0" fontAlgn="base">
              <a:spcBef>
                <a:spcPct val="0"/>
              </a:spcBef>
              <a:spcAft>
                <a:spcPct val="0"/>
              </a:spcAft>
              <a:defRPr>
                <a:solidFill>
                  <a:schemeClr val="tx1"/>
                </a:solidFill>
                <a:latin typeface="Arial" pitchFamily="34" charset="0"/>
              </a:defRPr>
            </a:lvl6pPr>
            <a:lvl7pPr marL="3200400" indent="-457200" algn="l" rtl="0" fontAlgn="base">
              <a:spcBef>
                <a:spcPct val="0"/>
              </a:spcBef>
              <a:spcAft>
                <a:spcPct val="0"/>
              </a:spcAft>
              <a:defRPr>
                <a:solidFill>
                  <a:schemeClr val="tx1"/>
                </a:solidFill>
                <a:latin typeface="Arial" pitchFamily="34" charset="0"/>
              </a:defRPr>
            </a:lvl7pPr>
            <a:lvl8pPr marL="3657600" indent="-457200" algn="l" rtl="0" fontAlgn="base">
              <a:spcBef>
                <a:spcPct val="0"/>
              </a:spcBef>
              <a:spcAft>
                <a:spcPct val="0"/>
              </a:spcAft>
              <a:defRPr>
                <a:solidFill>
                  <a:schemeClr val="tx1"/>
                </a:solidFill>
                <a:latin typeface="Arial" pitchFamily="34" charset="0"/>
              </a:defRPr>
            </a:lvl8pPr>
            <a:lvl9pPr marL="4114800" indent="-457200" algn="l" rtl="0" fontAlgn="base">
              <a:spcBef>
                <a:spcPct val="0"/>
              </a:spcBef>
              <a:spcAft>
                <a:spcPct val="0"/>
              </a:spcAft>
              <a:defRPr>
                <a:solidFill>
                  <a:schemeClr val="tx1"/>
                </a:solidFill>
                <a:latin typeface="Arial" pitchFamily="34" charset="0"/>
              </a:defRPr>
            </a:lvl9pPr>
          </a:lstStyle>
          <a:p>
            <a:pPr marL="0" lvl="0" indent="0" algn="ctr"/>
            <a:r>
              <a:rPr lang="en-US" sz="3200" b="1" kern="0" dirty="0">
                <a:solidFill>
                  <a:schemeClr val="bg2">
                    <a:lumMod val="10000"/>
                  </a:schemeClr>
                </a:solidFill>
              </a:rPr>
              <a:t> </a:t>
            </a:r>
            <a:r>
              <a:rPr lang="ar-SA" sz="3200" b="1" kern="0" dirty="0">
                <a:solidFill>
                  <a:schemeClr val="bg2">
                    <a:lumMod val="10000"/>
                  </a:schemeClr>
                </a:solidFill>
              </a:rPr>
              <a:t>العوامل المؤثرة على نمو النبات</a:t>
            </a:r>
          </a:p>
        </p:txBody>
      </p:sp>
      <p:pic>
        <p:nvPicPr>
          <p:cNvPr id="287771" name="Picture 27" descr="1"/>
          <p:cNvPicPr>
            <a:picLocks noChangeAspect="1" noChangeArrowheads="1"/>
          </p:cNvPicPr>
          <p:nvPr/>
        </p:nvPicPr>
        <p:blipFill>
          <a:blip r:embed="rId2" cstate="print">
            <a:lum bright="-6000" contrast="24000"/>
            <a:extLst>
              <a:ext uri="{28A0092B-C50C-407E-A947-70E740481C1C}">
                <a14:useLocalDpi xmlns:a14="http://schemas.microsoft.com/office/drawing/2010/main" val="0"/>
              </a:ext>
            </a:extLst>
          </a:blip>
          <a:srcRect l="42606" t="64474" r="19473"/>
          <a:stretch>
            <a:fillRect/>
          </a:stretch>
        </p:blipFill>
        <p:spPr bwMode="auto">
          <a:xfrm>
            <a:off x="6478626" y="4994274"/>
            <a:ext cx="792163" cy="949325"/>
          </a:xfrm>
          <a:prstGeom prst="rect">
            <a:avLst/>
          </a:prstGeom>
          <a:noFill/>
          <a:extLst>
            <a:ext uri="{909E8E84-426E-40DD-AFC4-6F175D3DCCD1}">
              <a14:hiddenFill xmlns:a14="http://schemas.microsoft.com/office/drawing/2010/main">
                <a:solidFill>
                  <a:srgbClr val="FFFFFF"/>
                </a:solidFill>
              </a14:hiddenFill>
            </a:ext>
          </a:extLst>
        </p:spPr>
      </p:pic>
      <p:pic>
        <p:nvPicPr>
          <p:cNvPr id="287772" name="Picture 28" descr="1"/>
          <p:cNvPicPr>
            <a:picLocks noChangeAspect="1" noChangeArrowheads="1"/>
          </p:cNvPicPr>
          <p:nvPr/>
        </p:nvPicPr>
        <p:blipFill>
          <a:blip r:embed="rId2" cstate="print">
            <a:lum bright="-6000" contrast="24000"/>
            <a:extLst>
              <a:ext uri="{28A0092B-C50C-407E-A947-70E740481C1C}">
                <a14:useLocalDpi xmlns:a14="http://schemas.microsoft.com/office/drawing/2010/main" val="0"/>
              </a:ext>
            </a:extLst>
          </a:blip>
          <a:srcRect l="42606" t="64474" r="19473"/>
          <a:stretch>
            <a:fillRect/>
          </a:stretch>
        </p:blipFill>
        <p:spPr bwMode="auto">
          <a:xfrm>
            <a:off x="6399695" y="4125952"/>
            <a:ext cx="792163" cy="949325"/>
          </a:xfrm>
          <a:prstGeom prst="rect">
            <a:avLst/>
          </a:prstGeom>
          <a:noFill/>
          <a:extLst>
            <a:ext uri="{909E8E84-426E-40DD-AFC4-6F175D3DCCD1}">
              <a14:hiddenFill xmlns:a14="http://schemas.microsoft.com/office/drawing/2010/main">
                <a:solidFill>
                  <a:srgbClr val="FFFFFF"/>
                </a:solidFill>
              </a14:hiddenFill>
            </a:ext>
          </a:extLst>
        </p:spPr>
      </p:pic>
      <p:pic>
        <p:nvPicPr>
          <p:cNvPr id="287773" name="Picture 29" descr="1"/>
          <p:cNvPicPr>
            <a:picLocks noChangeAspect="1" noChangeArrowheads="1"/>
          </p:cNvPicPr>
          <p:nvPr/>
        </p:nvPicPr>
        <p:blipFill>
          <a:blip r:embed="rId2" cstate="print">
            <a:lum bright="-6000" contrast="24000"/>
            <a:extLst>
              <a:ext uri="{28A0092B-C50C-407E-A947-70E740481C1C}">
                <a14:useLocalDpi xmlns:a14="http://schemas.microsoft.com/office/drawing/2010/main" val="0"/>
              </a:ext>
            </a:extLst>
          </a:blip>
          <a:srcRect l="42606" t="64474" r="19473"/>
          <a:stretch>
            <a:fillRect/>
          </a:stretch>
        </p:blipFill>
        <p:spPr bwMode="auto">
          <a:xfrm>
            <a:off x="6449102" y="3264522"/>
            <a:ext cx="792163" cy="949325"/>
          </a:xfrm>
          <a:prstGeom prst="rect">
            <a:avLst/>
          </a:prstGeom>
          <a:noFill/>
          <a:extLst>
            <a:ext uri="{909E8E84-426E-40DD-AFC4-6F175D3DCCD1}">
              <a14:hiddenFill xmlns:a14="http://schemas.microsoft.com/office/drawing/2010/main">
                <a:solidFill>
                  <a:srgbClr val="FFFFFF"/>
                </a:solidFill>
              </a14:hiddenFill>
            </a:ext>
          </a:extLst>
        </p:spPr>
      </p:pic>
      <p:pic>
        <p:nvPicPr>
          <p:cNvPr id="287774" name="Picture 30" descr="1"/>
          <p:cNvPicPr>
            <a:picLocks noChangeAspect="1" noChangeArrowheads="1"/>
          </p:cNvPicPr>
          <p:nvPr/>
        </p:nvPicPr>
        <p:blipFill>
          <a:blip r:embed="rId2" cstate="print">
            <a:lum bright="-6000" contrast="24000"/>
            <a:extLst>
              <a:ext uri="{28A0092B-C50C-407E-A947-70E740481C1C}">
                <a14:useLocalDpi xmlns:a14="http://schemas.microsoft.com/office/drawing/2010/main" val="0"/>
              </a:ext>
            </a:extLst>
          </a:blip>
          <a:srcRect l="42606" t="64474" r="19473"/>
          <a:stretch>
            <a:fillRect/>
          </a:stretch>
        </p:blipFill>
        <p:spPr bwMode="auto">
          <a:xfrm>
            <a:off x="6504782" y="2498300"/>
            <a:ext cx="792162" cy="949325"/>
          </a:xfrm>
          <a:prstGeom prst="rect">
            <a:avLst/>
          </a:prstGeom>
          <a:noFill/>
          <a:extLst>
            <a:ext uri="{909E8E84-426E-40DD-AFC4-6F175D3DCCD1}">
              <a14:hiddenFill xmlns:a14="http://schemas.microsoft.com/office/drawing/2010/main">
                <a:solidFill>
                  <a:srgbClr val="FFFFFF"/>
                </a:solidFill>
              </a14:hiddenFill>
            </a:ext>
          </a:extLst>
        </p:spPr>
      </p:pic>
      <p:pic>
        <p:nvPicPr>
          <p:cNvPr id="287781" name="Picture 3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884362"/>
            <a:ext cx="1927225" cy="428094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AutoShape 39" descr="https://encrypted-tbn1.gstatic.com/images?q=tbn:ANd9GcS_Qp3zGWdgPbGA3sh9tEHCoOCz9mwRGahVTzAtChMrjiKgCar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SA"/>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Grp="1" noChangeArrowheads="1"/>
          </p:cNvSpPr>
          <p:nvPr>
            <p:ph type="title"/>
          </p:nvPr>
        </p:nvSpPr>
        <p:spPr>
          <a:xfrm>
            <a:off x="966885" y="1675483"/>
            <a:ext cx="7239000" cy="563562"/>
          </a:xfrm>
        </p:spPr>
        <p:txBody>
          <a:bodyPr/>
          <a:lstStyle/>
          <a:p>
            <a:pPr algn="r"/>
            <a:r>
              <a:rPr lang="ar-SA" dirty="0"/>
              <a:t>تأثير الماء على سرعة النمو </a:t>
            </a:r>
            <a:endParaRPr lang="en-US" dirty="0"/>
          </a:p>
        </p:txBody>
      </p:sp>
      <p:grpSp>
        <p:nvGrpSpPr>
          <p:cNvPr id="287747" name="Group 3"/>
          <p:cNvGrpSpPr>
            <a:grpSpLocks/>
          </p:cNvGrpSpPr>
          <p:nvPr/>
        </p:nvGrpSpPr>
        <p:grpSpPr bwMode="auto">
          <a:xfrm>
            <a:off x="1927225" y="2667519"/>
            <a:ext cx="5311775" cy="688975"/>
            <a:chOff x="720" y="1392"/>
            <a:chExt cx="4058" cy="480"/>
          </a:xfrm>
        </p:grpSpPr>
        <p:sp>
          <p:nvSpPr>
            <p:cNvPr id="287748" name="AutoShape 4"/>
            <p:cNvSpPr>
              <a:spLocks noChangeArrowheads="1"/>
            </p:cNvSpPr>
            <p:nvPr/>
          </p:nvSpPr>
          <p:spPr bwMode="gray">
            <a:xfrm>
              <a:off x="720" y="1392"/>
              <a:ext cx="4058" cy="480"/>
            </a:xfrm>
            <a:prstGeom prst="roundRect">
              <a:avLst>
                <a:gd name="adj" fmla="val 17509"/>
              </a:avLst>
            </a:prstGeom>
            <a:gradFill rotWithShape="1">
              <a:gsLst>
                <a:gs pos="0">
                  <a:schemeClr val="accent2"/>
                </a:gs>
                <a:gs pos="50000">
                  <a:schemeClr val="accent2">
                    <a:gamma/>
                    <a:shade val="92157"/>
                    <a:invGamma/>
                  </a:schemeClr>
                </a:gs>
                <a:gs pos="100000">
                  <a:schemeClr val="accent2"/>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grpSp>
          <p:nvGrpSpPr>
            <p:cNvPr id="287749" name="Group 5"/>
            <p:cNvGrpSpPr>
              <a:grpSpLocks/>
            </p:cNvGrpSpPr>
            <p:nvPr/>
          </p:nvGrpSpPr>
          <p:grpSpPr bwMode="auto">
            <a:xfrm>
              <a:off x="730" y="1407"/>
              <a:ext cx="4043" cy="444"/>
              <a:chOff x="744" y="1407"/>
              <a:chExt cx="3988" cy="444"/>
            </a:xfrm>
          </p:grpSpPr>
          <p:sp>
            <p:nvSpPr>
              <p:cNvPr id="287750" name="AutoShape 6"/>
              <p:cNvSpPr>
                <a:spLocks noChangeArrowheads="1"/>
              </p:cNvSpPr>
              <p:nvPr/>
            </p:nvSpPr>
            <p:spPr bwMode="gray">
              <a:xfrm>
                <a:off x="744" y="1736"/>
                <a:ext cx="3988" cy="115"/>
              </a:xfrm>
              <a:prstGeom prst="roundRect">
                <a:avLst>
                  <a:gd name="adj" fmla="val 50000"/>
                </a:avLst>
              </a:prstGeom>
              <a:gradFill rotWithShape="1">
                <a:gsLst>
                  <a:gs pos="0">
                    <a:schemeClr val="accent2">
                      <a:alpha val="0"/>
                    </a:schemeClr>
                  </a:gs>
                  <a:gs pos="100000">
                    <a:schemeClr val="accent2">
                      <a:gamma/>
                      <a:tint val="0"/>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287751" name="AutoShape 7"/>
              <p:cNvSpPr>
                <a:spLocks noChangeArrowheads="1"/>
              </p:cNvSpPr>
              <p:nvPr/>
            </p:nvSpPr>
            <p:spPr bwMode="gray">
              <a:xfrm>
                <a:off x="744" y="1407"/>
                <a:ext cx="3988" cy="115"/>
              </a:xfrm>
              <a:prstGeom prst="roundRect">
                <a:avLst>
                  <a:gd name="adj" fmla="val 50000"/>
                </a:avLst>
              </a:prstGeom>
              <a:gradFill rotWithShape="1">
                <a:gsLst>
                  <a:gs pos="0">
                    <a:schemeClr val="accent2">
                      <a:gamma/>
                      <a:tint val="0"/>
                      <a:invGamma/>
                    </a:schemeClr>
                  </a:gs>
                  <a:gs pos="100000">
                    <a:schemeClr val="accent2">
                      <a:alpha val="0"/>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grpSp>
      </p:grpSp>
      <p:grpSp>
        <p:nvGrpSpPr>
          <p:cNvPr id="287752" name="Group 8"/>
          <p:cNvGrpSpPr>
            <a:grpSpLocks/>
          </p:cNvGrpSpPr>
          <p:nvPr/>
        </p:nvGrpSpPr>
        <p:grpSpPr bwMode="auto">
          <a:xfrm>
            <a:off x="1927225" y="3679389"/>
            <a:ext cx="5311775" cy="688975"/>
            <a:chOff x="720" y="1392"/>
            <a:chExt cx="4058" cy="480"/>
          </a:xfrm>
        </p:grpSpPr>
        <p:sp>
          <p:nvSpPr>
            <p:cNvPr id="287753" name="AutoShape 9"/>
            <p:cNvSpPr>
              <a:spLocks noChangeArrowheads="1"/>
            </p:cNvSpPr>
            <p:nvPr/>
          </p:nvSpPr>
          <p:spPr bwMode="gray">
            <a:xfrm>
              <a:off x="720" y="1392"/>
              <a:ext cx="4058" cy="480"/>
            </a:xfrm>
            <a:prstGeom prst="roundRect">
              <a:avLst>
                <a:gd name="adj" fmla="val 17509"/>
              </a:avLst>
            </a:prstGeom>
            <a:gradFill rotWithShape="1">
              <a:gsLst>
                <a:gs pos="0">
                  <a:schemeClr val="hlink"/>
                </a:gs>
                <a:gs pos="50000">
                  <a:schemeClr val="hlink">
                    <a:gamma/>
                    <a:shade val="92157"/>
                    <a:invGamma/>
                  </a:schemeClr>
                </a:gs>
                <a:gs pos="100000">
                  <a:schemeClr val="hlink"/>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grpSp>
          <p:nvGrpSpPr>
            <p:cNvPr id="287754" name="Group 10"/>
            <p:cNvGrpSpPr>
              <a:grpSpLocks/>
            </p:cNvGrpSpPr>
            <p:nvPr/>
          </p:nvGrpSpPr>
          <p:grpSpPr bwMode="auto">
            <a:xfrm>
              <a:off x="730" y="1407"/>
              <a:ext cx="4043" cy="444"/>
              <a:chOff x="744" y="1407"/>
              <a:chExt cx="3988" cy="444"/>
            </a:xfrm>
          </p:grpSpPr>
          <p:sp>
            <p:nvSpPr>
              <p:cNvPr id="287755" name="AutoShape 11"/>
              <p:cNvSpPr>
                <a:spLocks noChangeArrowheads="1"/>
              </p:cNvSpPr>
              <p:nvPr/>
            </p:nvSpPr>
            <p:spPr bwMode="gray">
              <a:xfrm>
                <a:off x="744" y="1736"/>
                <a:ext cx="3988" cy="115"/>
              </a:xfrm>
              <a:prstGeom prst="roundRect">
                <a:avLst>
                  <a:gd name="adj" fmla="val 50000"/>
                </a:avLst>
              </a:prstGeom>
              <a:gradFill rotWithShape="1">
                <a:gsLst>
                  <a:gs pos="0">
                    <a:schemeClr val="hlink">
                      <a:alpha val="0"/>
                    </a:schemeClr>
                  </a:gs>
                  <a:gs pos="100000">
                    <a:schemeClr val="hlink">
                      <a:gamma/>
                      <a:tint val="0"/>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287756" name="AutoShape 12"/>
              <p:cNvSpPr>
                <a:spLocks noChangeArrowheads="1"/>
              </p:cNvSpPr>
              <p:nvPr/>
            </p:nvSpPr>
            <p:spPr bwMode="gray">
              <a:xfrm>
                <a:off x="744" y="1407"/>
                <a:ext cx="3988" cy="115"/>
              </a:xfrm>
              <a:prstGeom prst="roundRect">
                <a:avLst>
                  <a:gd name="adj" fmla="val 50000"/>
                </a:avLst>
              </a:prstGeom>
              <a:gradFill rotWithShape="1">
                <a:gsLst>
                  <a:gs pos="0">
                    <a:schemeClr val="hlink">
                      <a:gamma/>
                      <a:tint val="0"/>
                      <a:invGamma/>
                    </a:schemeClr>
                  </a:gs>
                  <a:gs pos="100000">
                    <a:schemeClr val="hlink">
                      <a:alpha val="0"/>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grpSp>
      </p:grpSp>
      <p:grpSp>
        <p:nvGrpSpPr>
          <p:cNvPr id="287757" name="Group 13"/>
          <p:cNvGrpSpPr>
            <a:grpSpLocks/>
          </p:cNvGrpSpPr>
          <p:nvPr/>
        </p:nvGrpSpPr>
        <p:grpSpPr bwMode="auto">
          <a:xfrm>
            <a:off x="1927225" y="4617642"/>
            <a:ext cx="5311775" cy="688975"/>
            <a:chOff x="720" y="1392"/>
            <a:chExt cx="4058" cy="480"/>
          </a:xfrm>
        </p:grpSpPr>
        <p:sp>
          <p:nvSpPr>
            <p:cNvPr id="287758" name="AutoShape 14"/>
            <p:cNvSpPr>
              <a:spLocks noChangeArrowheads="1"/>
            </p:cNvSpPr>
            <p:nvPr/>
          </p:nvSpPr>
          <p:spPr bwMode="gray">
            <a:xfrm>
              <a:off x="720" y="1392"/>
              <a:ext cx="4058" cy="480"/>
            </a:xfrm>
            <a:prstGeom prst="roundRect">
              <a:avLst>
                <a:gd name="adj" fmla="val 17509"/>
              </a:avLst>
            </a:prstGeom>
            <a:gradFill rotWithShape="1">
              <a:gsLst>
                <a:gs pos="0">
                  <a:schemeClr val="folHlink"/>
                </a:gs>
                <a:gs pos="50000">
                  <a:schemeClr val="folHlink">
                    <a:gamma/>
                    <a:shade val="92157"/>
                    <a:invGamma/>
                  </a:schemeClr>
                </a:gs>
                <a:gs pos="100000">
                  <a:schemeClr val="folHlink"/>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grpSp>
          <p:nvGrpSpPr>
            <p:cNvPr id="287759" name="Group 15"/>
            <p:cNvGrpSpPr>
              <a:grpSpLocks/>
            </p:cNvGrpSpPr>
            <p:nvPr/>
          </p:nvGrpSpPr>
          <p:grpSpPr bwMode="auto">
            <a:xfrm>
              <a:off x="730" y="1407"/>
              <a:ext cx="4043" cy="444"/>
              <a:chOff x="744" y="1407"/>
              <a:chExt cx="3988" cy="444"/>
            </a:xfrm>
          </p:grpSpPr>
          <p:sp>
            <p:nvSpPr>
              <p:cNvPr id="287760" name="AutoShape 16"/>
              <p:cNvSpPr>
                <a:spLocks noChangeArrowheads="1"/>
              </p:cNvSpPr>
              <p:nvPr/>
            </p:nvSpPr>
            <p:spPr bwMode="gray">
              <a:xfrm>
                <a:off x="744" y="1736"/>
                <a:ext cx="3988" cy="115"/>
              </a:xfrm>
              <a:prstGeom prst="roundRect">
                <a:avLst>
                  <a:gd name="adj" fmla="val 50000"/>
                </a:avLst>
              </a:prstGeom>
              <a:gradFill rotWithShape="1">
                <a:gsLst>
                  <a:gs pos="0">
                    <a:schemeClr val="folHlink">
                      <a:alpha val="0"/>
                    </a:schemeClr>
                  </a:gs>
                  <a:gs pos="100000">
                    <a:schemeClr val="folHlink">
                      <a:gamma/>
                      <a:tint val="0"/>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287761" name="AutoShape 17"/>
              <p:cNvSpPr>
                <a:spLocks noChangeArrowheads="1"/>
              </p:cNvSpPr>
              <p:nvPr/>
            </p:nvSpPr>
            <p:spPr bwMode="gray">
              <a:xfrm>
                <a:off x="744" y="1407"/>
                <a:ext cx="3988" cy="115"/>
              </a:xfrm>
              <a:prstGeom prst="roundRect">
                <a:avLst>
                  <a:gd name="adj" fmla="val 50000"/>
                </a:avLst>
              </a:prstGeom>
              <a:gradFill rotWithShape="1">
                <a:gsLst>
                  <a:gs pos="0">
                    <a:schemeClr val="folHlink">
                      <a:gamma/>
                      <a:tint val="0"/>
                      <a:invGamma/>
                    </a:schemeClr>
                  </a:gs>
                  <a:gs pos="100000">
                    <a:schemeClr val="folHlink">
                      <a:alpha val="0"/>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grpSp>
      </p:grpSp>
      <p:sp>
        <p:nvSpPr>
          <p:cNvPr id="287768" name="Text Box 24"/>
          <p:cNvSpPr txBox="1">
            <a:spLocks noChangeArrowheads="1"/>
          </p:cNvSpPr>
          <p:nvPr/>
        </p:nvSpPr>
        <p:spPr bwMode="white">
          <a:xfrm>
            <a:off x="2405063" y="2775469"/>
            <a:ext cx="449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292929">
                      <a:alpha val="50000"/>
                    </a:srgbClr>
                  </a:outerShdw>
                </a:effectLst>
              </a14:hiddenEffects>
            </a:ext>
          </a:extLst>
        </p:spPr>
        <p:txBody>
          <a:bodyPr>
            <a:spAutoFit/>
          </a:bodyPr>
          <a:lstStyle>
            <a:lvl1pPr marL="457200" indent="-457200" algn="l">
              <a:defRPr>
                <a:solidFill>
                  <a:schemeClr val="tx1"/>
                </a:solidFill>
                <a:latin typeface="Arial" pitchFamily="34" charset="0"/>
              </a:defRPr>
            </a:lvl1pPr>
            <a:lvl2pPr marL="914400" indent="-457200" algn="l">
              <a:defRPr>
                <a:solidFill>
                  <a:schemeClr val="tx1"/>
                </a:solidFill>
                <a:latin typeface="Arial" pitchFamily="34" charset="0"/>
              </a:defRPr>
            </a:lvl2pPr>
            <a:lvl3pPr marL="1371600" indent="-457200" algn="l">
              <a:defRPr>
                <a:solidFill>
                  <a:schemeClr val="tx1"/>
                </a:solidFill>
                <a:latin typeface="Arial" pitchFamily="34" charset="0"/>
              </a:defRPr>
            </a:lvl3pPr>
            <a:lvl4pPr marL="1828800" indent="-457200" algn="l">
              <a:defRPr>
                <a:solidFill>
                  <a:schemeClr val="tx1"/>
                </a:solidFill>
                <a:latin typeface="Arial" pitchFamily="34" charset="0"/>
              </a:defRPr>
            </a:lvl4pPr>
            <a:lvl5pPr marL="2286000" indent="-457200" algn="l">
              <a:defRPr>
                <a:solidFill>
                  <a:schemeClr val="tx1"/>
                </a:solidFill>
                <a:latin typeface="Arial" pitchFamily="34" charset="0"/>
              </a:defRPr>
            </a:lvl5pPr>
            <a:lvl6pPr marL="2743200" indent="-457200" algn="l" rtl="0" fontAlgn="base">
              <a:spcBef>
                <a:spcPct val="0"/>
              </a:spcBef>
              <a:spcAft>
                <a:spcPct val="0"/>
              </a:spcAft>
              <a:defRPr>
                <a:solidFill>
                  <a:schemeClr val="tx1"/>
                </a:solidFill>
                <a:latin typeface="Arial" pitchFamily="34" charset="0"/>
              </a:defRPr>
            </a:lvl6pPr>
            <a:lvl7pPr marL="3200400" indent="-457200" algn="l" rtl="0" fontAlgn="base">
              <a:spcBef>
                <a:spcPct val="0"/>
              </a:spcBef>
              <a:spcAft>
                <a:spcPct val="0"/>
              </a:spcAft>
              <a:defRPr>
                <a:solidFill>
                  <a:schemeClr val="tx1"/>
                </a:solidFill>
                <a:latin typeface="Arial" pitchFamily="34" charset="0"/>
              </a:defRPr>
            </a:lvl7pPr>
            <a:lvl8pPr marL="3657600" indent="-457200" algn="l" rtl="0" fontAlgn="base">
              <a:spcBef>
                <a:spcPct val="0"/>
              </a:spcBef>
              <a:spcAft>
                <a:spcPct val="0"/>
              </a:spcAft>
              <a:defRPr>
                <a:solidFill>
                  <a:schemeClr val="tx1"/>
                </a:solidFill>
                <a:latin typeface="Arial" pitchFamily="34" charset="0"/>
              </a:defRPr>
            </a:lvl8pPr>
            <a:lvl9pPr marL="4114800" indent="-457200" algn="l" rtl="0" fontAlgn="base">
              <a:spcBef>
                <a:spcPct val="0"/>
              </a:spcBef>
              <a:spcAft>
                <a:spcPct val="0"/>
              </a:spcAft>
              <a:defRPr>
                <a:solidFill>
                  <a:schemeClr val="tx1"/>
                </a:solidFill>
                <a:latin typeface="Arial" pitchFamily="34" charset="0"/>
              </a:defRPr>
            </a:lvl9pPr>
          </a:lstStyle>
          <a:p>
            <a:pPr algn="ctr">
              <a:spcBef>
                <a:spcPct val="50000"/>
              </a:spcBef>
              <a:buClr>
                <a:schemeClr val="tx1"/>
              </a:buClr>
            </a:pPr>
            <a:r>
              <a:rPr lang="ar-SA" sz="2400" b="1" dirty="0">
                <a:solidFill>
                  <a:schemeClr val="bg1"/>
                </a:solidFill>
                <a:cs typeface="Arial" pitchFamily="34" charset="0"/>
              </a:rPr>
              <a:t>توضيح أهمية الماء للنمو</a:t>
            </a:r>
            <a:endParaRPr lang="en-US" sz="2400" b="1" dirty="0">
              <a:solidFill>
                <a:schemeClr val="bg1"/>
              </a:solidFill>
              <a:cs typeface="Arial" pitchFamily="34" charset="0"/>
            </a:endParaRPr>
          </a:p>
        </p:txBody>
      </p:sp>
      <p:sp>
        <p:nvSpPr>
          <p:cNvPr id="287769" name="Text Box 25"/>
          <p:cNvSpPr txBox="1">
            <a:spLocks noChangeArrowheads="1"/>
          </p:cNvSpPr>
          <p:nvPr/>
        </p:nvSpPr>
        <p:spPr bwMode="white">
          <a:xfrm>
            <a:off x="2405063" y="3780989"/>
            <a:ext cx="449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292929">
                      <a:alpha val="50000"/>
                    </a:srgbClr>
                  </a:outerShdw>
                </a:effectLst>
              </a14:hiddenEffects>
            </a:ext>
          </a:extLst>
        </p:spPr>
        <p:txBody>
          <a:bodyPr>
            <a:spAutoFit/>
          </a:bodyPr>
          <a:lstStyle>
            <a:lvl1pPr marL="457200" indent="-457200" algn="l">
              <a:defRPr>
                <a:solidFill>
                  <a:schemeClr val="tx1"/>
                </a:solidFill>
                <a:latin typeface="Arial" pitchFamily="34" charset="0"/>
              </a:defRPr>
            </a:lvl1pPr>
            <a:lvl2pPr marL="914400" indent="-457200" algn="l">
              <a:defRPr>
                <a:solidFill>
                  <a:schemeClr val="tx1"/>
                </a:solidFill>
                <a:latin typeface="Arial" pitchFamily="34" charset="0"/>
              </a:defRPr>
            </a:lvl2pPr>
            <a:lvl3pPr marL="1371600" indent="-457200" algn="l">
              <a:defRPr>
                <a:solidFill>
                  <a:schemeClr val="tx1"/>
                </a:solidFill>
                <a:latin typeface="Arial" pitchFamily="34" charset="0"/>
              </a:defRPr>
            </a:lvl3pPr>
            <a:lvl4pPr marL="1828800" indent="-457200" algn="l">
              <a:defRPr>
                <a:solidFill>
                  <a:schemeClr val="tx1"/>
                </a:solidFill>
                <a:latin typeface="Arial" pitchFamily="34" charset="0"/>
              </a:defRPr>
            </a:lvl4pPr>
            <a:lvl5pPr marL="2286000" indent="-457200" algn="l">
              <a:defRPr>
                <a:solidFill>
                  <a:schemeClr val="tx1"/>
                </a:solidFill>
                <a:latin typeface="Arial" pitchFamily="34" charset="0"/>
              </a:defRPr>
            </a:lvl5pPr>
            <a:lvl6pPr marL="2743200" indent="-457200" algn="l" rtl="0" fontAlgn="base">
              <a:spcBef>
                <a:spcPct val="0"/>
              </a:spcBef>
              <a:spcAft>
                <a:spcPct val="0"/>
              </a:spcAft>
              <a:defRPr>
                <a:solidFill>
                  <a:schemeClr val="tx1"/>
                </a:solidFill>
                <a:latin typeface="Arial" pitchFamily="34" charset="0"/>
              </a:defRPr>
            </a:lvl6pPr>
            <a:lvl7pPr marL="3200400" indent="-457200" algn="l" rtl="0" fontAlgn="base">
              <a:spcBef>
                <a:spcPct val="0"/>
              </a:spcBef>
              <a:spcAft>
                <a:spcPct val="0"/>
              </a:spcAft>
              <a:defRPr>
                <a:solidFill>
                  <a:schemeClr val="tx1"/>
                </a:solidFill>
                <a:latin typeface="Arial" pitchFamily="34" charset="0"/>
              </a:defRPr>
            </a:lvl7pPr>
            <a:lvl8pPr marL="3657600" indent="-457200" algn="l" rtl="0" fontAlgn="base">
              <a:spcBef>
                <a:spcPct val="0"/>
              </a:spcBef>
              <a:spcAft>
                <a:spcPct val="0"/>
              </a:spcAft>
              <a:defRPr>
                <a:solidFill>
                  <a:schemeClr val="tx1"/>
                </a:solidFill>
                <a:latin typeface="Arial" pitchFamily="34" charset="0"/>
              </a:defRPr>
            </a:lvl8pPr>
            <a:lvl9pPr marL="4114800" indent="-457200" algn="l" rtl="0" fontAlgn="base">
              <a:spcBef>
                <a:spcPct val="0"/>
              </a:spcBef>
              <a:spcAft>
                <a:spcPct val="0"/>
              </a:spcAft>
              <a:defRPr>
                <a:solidFill>
                  <a:schemeClr val="tx1"/>
                </a:solidFill>
                <a:latin typeface="Arial" pitchFamily="34" charset="0"/>
              </a:defRPr>
            </a:lvl9pPr>
          </a:lstStyle>
          <a:p>
            <a:pPr algn="ctr">
              <a:spcBef>
                <a:spcPct val="50000"/>
              </a:spcBef>
              <a:buClr>
                <a:schemeClr val="tx1"/>
              </a:buClr>
            </a:pPr>
            <a:r>
              <a:rPr lang="ar-SA" sz="2400" b="1" dirty="0">
                <a:solidFill>
                  <a:schemeClr val="bg1"/>
                </a:solidFill>
                <a:cs typeface="Arial" pitchFamily="34" charset="0"/>
              </a:rPr>
              <a:t>تجربة أهمية الماء في النمو </a:t>
            </a:r>
            <a:endParaRPr lang="en-US" sz="2400" b="1" dirty="0">
              <a:solidFill>
                <a:schemeClr val="bg1"/>
              </a:solidFill>
              <a:cs typeface="Arial" pitchFamily="34" charset="0"/>
            </a:endParaRPr>
          </a:p>
        </p:txBody>
      </p:sp>
      <p:sp>
        <p:nvSpPr>
          <p:cNvPr id="287770" name="Text Box 26"/>
          <p:cNvSpPr txBox="1">
            <a:spLocks noChangeArrowheads="1"/>
          </p:cNvSpPr>
          <p:nvPr/>
        </p:nvSpPr>
        <p:spPr bwMode="white">
          <a:xfrm>
            <a:off x="2405063" y="4709717"/>
            <a:ext cx="449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292929">
                      <a:alpha val="50000"/>
                    </a:srgbClr>
                  </a:outerShdw>
                </a:effectLst>
              </a14:hiddenEffects>
            </a:ext>
          </a:extLst>
        </p:spPr>
        <p:txBody>
          <a:bodyPr>
            <a:spAutoFit/>
          </a:bodyPr>
          <a:lstStyle>
            <a:lvl1pPr marL="457200" indent="-457200" algn="l">
              <a:defRPr>
                <a:solidFill>
                  <a:schemeClr val="tx1"/>
                </a:solidFill>
                <a:latin typeface="Arial" pitchFamily="34" charset="0"/>
              </a:defRPr>
            </a:lvl1pPr>
            <a:lvl2pPr marL="914400" indent="-457200" algn="l">
              <a:defRPr>
                <a:solidFill>
                  <a:schemeClr val="tx1"/>
                </a:solidFill>
                <a:latin typeface="Arial" pitchFamily="34" charset="0"/>
              </a:defRPr>
            </a:lvl2pPr>
            <a:lvl3pPr marL="1371600" indent="-457200" algn="l">
              <a:defRPr>
                <a:solidFill>
                  <a:schemeClr val="tx1"/>
                </a:solidFill>
                <a:latin typeface="Arial" pitchFamily="34" charset="0"/>
              </a:defRPr>
            </a:lvl3pPr>
            <a:lvl4pPr marL="1828800" indent="-457200" algn="l">
              <a:defRPr>
                <a:solidFill>
                  <a:schemeClr val="tx1"/>
                </a:solidFill>
                <a:latin typeface="Arial" pitchFamily="34" charset="0"/>
              </a:defRPr>
            </a:lvl4pPr>
            <a:lvl5pPr marL="2286000" indent="-457200" algn="l">
              <a:defRPr>
                <a:solidFill>
                  <a:schemeClr val="tx1"/>
                </a:solidFill>
                <a:latin typeface="Arial" pitchFamily="34" charset="0"/>
              </a:defRPr>
            </a:lvl5pPr>
            <a:lvl6pPr marL="2743200" indent="-457200" algn="l" rtl="0" fontAlgn="base">
              <a:spcBef>
                <a:spcPct val="0"/>
              </a:spcBef>
              <a:spcAft>
                <a:spcPct val="0"/>
              </a:spcAft>
              <a:defRPr>
                <a:solidFill>
                  <a:schemeClr val="tx1"/>
                </a:solidFill>
                <a:latin typeface="Arial" pitchFamily="34" charset="0"/>
              </a:defRPr>
            </a:lvl6pPr>
            <a:lvl7pPr marL="3200400" indent="-457200" algn="l" rtl="0" fontAlgn="base">
              <a:spcBef>
                <a:spcPct val="0"/>
              </a:spcBef>
              <a:spcAft>
                <a:spcPct val="0"/>
              </a:spcAft>
              <a:defRPr>
                <a:solidFill>
                  <a:schemeClr val="tx1"/>
                </a:solidFill>
                <a:latin typeface="Arial" pitchFamily="34" charset="0"/>
              </a:defRPr>
            </a:lvl7pPr>
            <a:lvl8pPr marL="3657600" indent="-457200" algn="l" rtl="0" fontAlgn="base">
              <a:spcBef>
                <a:spcPct val="0"/>
              </a:spcBef>
              <a:spcAft>
                <a:spcPct val="0"/>
              </a:spcAft>
              <a:defRPr>
                <a:solidFill>
                  <a:schemeClr val="tx1"/>
                </a:solidFill>
                <a:latin typeface="Arial" pitchFamily="34" charset="0"/>
              </a:defRPr>
            </a:lvl8pPr>
            <a:lvl9pPr marL="4114800" indent="-457200" algn="l" rtl="0" fontAlgn="base">
              <a:spcBef>
                <a:spcPct val="0"/>
              </a:spcBef>
              <a:spcAft>
                <a:spcPct val="0"/>
              </a:spcAft>
              <a:defRPr>
                <a:solidFill>
                  <a:schemeClr val="tx1"/>
                </a:solidFill>
                <a:latin typeface="Arial" pitchFamily="34" charset="0"/>
              </a:defRPr>
            </a:lvl9pPr>
          </a:lstStyle>
          <a:p>
            <a:pPr algn="ctr">
              <a:spcBef>
                <a:spcPct val="50000"/>
              </a:spcBef>
              <a:buClr>
                <a:schemeClr val="tx1"/>
              </a:buClr>
            </a:pPr>
            <a:r>
              <a:rPr lang="ar-SA" sz="2400" b="1" dirty="0">
                <a:solidFill>
                  <a:schemeClr val="bg1"/>
                </a:solidFill>
                <a:cs typeface="Arial" pitchFamily="34" charset="0"/>
              </a:rPr>
              <a:t>النتائج والمناقشة</a:t>
            </a:r>
            <a:endParaRPr lang="en-US" sz="2400" b="1" dirty="0">
              <a:solidFill>
                <a:schemeClr val="bg1"/>
              </a:solidFill>
              <a:cs typeface="Arial" pitchFamily="34" charset="0"/>
            </a:endParaRPr>
          </a:p>
        </p:txBody>
      </p:sp>
      <p:pic>
        <p:nvPicPr>
          <p:cNvPr id="287771" name="Picture 27" descr="1"/>
          <p:cNvPicPr>
            <a:picLocks noChangeAspect="1" noChangeArrowheads="1"/>
          </p:cNvPicPr>
          <p:nvPr/>
        </p:nvPicPr>
        <p:blipFill>
          <a:blip r:embed="rId2" cstate="print">
            <a:lum bright="-6000" contrast="24000"/>
            <a:extLst>
              <a:ext uri="{28A0092B-C50C-407E-A947-70E740481C1C}">
                <a14:useLocalDpi xmlns:a14="http://schemas.microsoft.com/office/drawing/2010/main" val="0"/>
              </a:ext>
            </a:extLst>
          </a:blip>
          <a:srcRect l="42606" t="64474" r="19473"/>
          <a:stretch>
            <a:fillRect/>
          </a:stretch>
        </p:blipFill>
        <p:spPr bwMode="auto">
          <a:xfrm>
            <a:off x="6478626" y="4581128"/>
            <a:ext cx="792163" cy="949325"/>
          </a:xfrm>
          <a:prstGeom prst="rect">
            <a:avLst/>
          </a:prstGeom>
          <a:noFill/>
          <a:extLst>
            <a:ext uri="{909E8E84-426E-40DD-AFC4-6F175D3DCCD1}">
              <a14:hiddenFill xmlns:a14="http://schemas.microsoft.com/office/drawing/2010/main">
                <a:solidFill>
                  <a:srgbClr val="FFFFFF"/>
                </a:solidFill>
              </a14:hiddenFill>
            </a:ext>
          </a:extLst>
        </p:spPr>
      </p:pic>
      <p:pic>
        <p:nvPicPr>
          <p:cNvPr id="287772" name="Picture 28" descr="1"/>
          <p:cNvPicPr>
            <a:picLocks noChangeAspect="1" noChangeArrowheads="1"/>
          </p:cNvPicPr>
          <p:nvPr/>
        </p:nvPicPr>
        <p:blipFill>
          <a:blip r:embed="rId2" cstate="print">
            <a:lum bright="-6000" contrast="24000"/>
            <a:extLst>
              <a:ext uri="{28A0092B-C50C-407E-A947-70E740481C1C}">
                <a14:useLocalDpi xmlns:a14="http://schemas.microsoft.com/office/drawing/2010/main" val="0"/>
              </a:ext>
            </a:extLst>
          </a:blip>
          <a:srcRect l="42606" t="64474" r="19473"/>
          <a:stretch>
            <a:fillRect/>
          </a:stretch>
        </p:blipFill>
        <p:spPr bwMode="auto">
          <a:xfrm>
            <a:off x="6399695" y="3631803"/>
            <a:ext cx="792163" cy="949325"/>
          </a:xfrm>
          <a:prstGeom prst="rect">
            <a:avLst/>
          </a:prstGeom>
          <a:noFill/>
          <a:extLst>
            <a:ext uri="{909E8E84-426E-40DD-AFC4-6F175D3DCCD1}">
              <a14:hiddenFill xmlns:a14="http://schemas.microsoft.com/office/drawing/2010/main">
                <a:solidFill>
                  <a:srgbClr val="FFFFFF"/>
                </a:solidFill>
              </a14:hiddenFill>
            </a:ext>
          </a:extLst>
        </p:spPr>
      </p:pic>
      <p:pic>
        <p:nvPicPr>
          <p:cNvPr id="287773" name="Picture 29" descr="1"/>
          <p:cNvPicPr>
            <a:picLocks noChangeAspect="1" noChangeArrowheads="1"/>
          </p:cNvPicPr>
          <p:nvPr/>
        </p:nvPicPr>
        <p:blipFill>
          <a:blip r:embed="rId2" cstate="print">
            <a:lum bright="-6000" contrast="24000"/>
            <a:extLst>
              <a:ext uri="{28A0092B-C50C-407E-A947-70E740481C1C}">
                <a14:useLocalDpi xmlns:a14="http://schemas.microsoft.com/office/drawing/2010/main" val="0"/>
              </a:ext>
            </a:extLst>
          </a:blip>
          <a:srcRect l="42606" t="64474" r="19473"/>
          <a:stretch>
            <a:fillRect/>
          </a:stretch>
        </p:blipFill>
        <p:spPr bwMode="auto">
          <a:xfrm>
            <a:off x="6449102" y="2623691"/>
            <a:ext cx="792163" cy="949325"/>
          </a:xfrm>
          <a:prstGeom prst="rect">
            <a:avLst/>
          </a:prstGeom>
          <a:noFill/>
          <a:extLst>
            <a:ext uri="{909E8E84-426E-40DD-AFC4-6F175D3DCCD1}">
              <a14:hiddenFill xmlns:a14="http://schemas.microsoft.com/office/drawing/2010/main">
                <a:solidFill>
                  <a:srgbClr val="FFFFFF"/>
                </a:solidFill>
              </a14:hiddenFill>
            </a:ext>
          </a:extLst>
        </p:spPr>
      </p:pic>
      <p:sp>
        <p:nvSpPr>
          <p:cNvPr id="287775" name="Text Box 31"/>
          <p:cNvSpPr txBox="1">
            <a:spLocks noChangeArrowheads="1"/>
          </p:cNvSpPr>
          <p:nvPr/>
        </p:nvSpPr>
        <p:spPr bwMode="white">
          <a:xfrm>
            <a:off x="6755123" y="4699381"/>
            <a:ext cx="38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ar-SA" sz="2400" b="1" dirty="0">
                <a:solidFill>
                  <a:schemeClr val="bg1"/>
                </a:solidFill>
                <a:cs typeface="Arial" pitchFamily="34" charset="0"/>
              </a:rPr>
              <a:t>3</a:t>
            </a:r>
            <a:endParaRPr lang="en-US" sz="2400" b="1" dirty="0">
              <a:solidFill>
                <a:schemeClr val="bg1"/>
              </a:solidFill>
              <a:cs typeface="Arial" pitchFamily="34" charset="0"/>
            </a:endParaRPr>
          </a:p>
        </p:txBody>
      </p:sp>
      <p:sp>
        <p:nvSpPr>
          <p:cNvPr id="287777" name="Text Box 33"/>
          <p:cNvSpPr txBox="1">
            <a:spLocks noChangeArrowheads="1"/>
          </p:cNvSpPr>
          <p:nvPr/>
        </p:nvSpPr>
        <p:spPr bwMode="white">
          <a:xfrm>
            <a:off x="6795777" y="2754832"/>
            <a:ext cx="38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ar-SA" sz="2400" b="1" dirty="0">
                <a:solidFill>
                  <a:schemeClr val="bg1"/>
                </a:solidFill>
                <a:cs typeface="Arial" pitchFamily="34" charset="0"/>
              </a:rPr>
              <a:t>1</a:t>
            </a:r>
            <a:endParaRPr lang="en-US" sz="2400" b="1" dirty="0">
              <a:solidFill>
                <a:schemeClr val="bg1"/>
              </a:solidFill>
              <a:cs typeface="Arial" pitchFamily="34" charset="0"/>
            </a:endParaRPr>
          </a:p>
        </p:txBody>
      </p:sp>
      <p:sp>
        <p:nvSpPr>
          <p:cNvPr id="287778" name="Text Box 34"/>
          <p:cNvSpPr txBox="1">
            <a:spLocks noChangeArrowheads="1"/>
          </p:cNvSpPr>
          <p:nvPr/>
        </p:nvSpPr>
        <p:spPr bwMode="white">
          <a:xfrm>
            <a:off x="6699289" y="3788926"/>
            <a:ext cx="38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ar-SA" sz="2400" b="1" dirty="0">
                <a:solidFill>
                  <a:schemeClr val="bg1"/>
                </a:solidFill>
                <a:cs typeface="Arial" pitchFamily="34" charset="0"/>
              </a:rPr>
              <a:t>2</a:t>
            </a:r>
            <a:endParaRPr lang="en-US" sz="2400" b="1" dirty="0">
              <a:solidFill>
                <a:schemeClr val="bg1"/>
              </a:solidFill>
              <a:cs typeface="Arial" pitchFamily="34" charset="0"/>
            </a:endParaRPr>
          </a:p>
        </p:txBody>
      </p:sp>
      <p:sp>
        <p:nvSpPr>
          <p:cNvPr id="287779" name="AutoShape 35"/>
          <p:cNvSpPr>
            <a:spLocks noChangeArrowheads="1"/>
          </p:cNvSpPr>
          <p:nvPr/>
        </p:nvSpPr>
        <p:spPr bwMode="auto">
          <a:xfrm>
            <a:off x="1219200" y="1524000"/>
            <a:ext cx="6553200" cy="720725"/>
          </a:xfrm>
          <a:prstGeom prst="roundRect">
            <a:avLst>
              <a:gd name="adj" fmla="val 42181"/>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cap="rnd">
                <a:solidFill>
                  <a:srgbClr val="C0C0C0"/>
                </a:solidFill>
                <a:prstDash val="sysDot"/>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b="1" dirty="0">
                <a:solidFill>
                  <a:srgbClr val="000000"/>
                </a:solidFill>
                <a:cs typeface="Arial" pitchFamily="34" charset="0"/>
              </a:rPr>
              <a:t> </a:t>
            </a:r>
          </a:p>
        </p:txBody>
      </p:sp>
      <p:pic>
        <p:nvPicPr>
          <p:cNvPr id="287781" name="Picture 3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884362"/>
            <a:ext cx="1927225" cy="428094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AutoShape 39" descr="https://encrypted-tbn1.gstatic.com/images?q=tbn:ANd9GcS_Qp3zGWdgPbGA3sh9tEHCoOCz9mwRGahVTzAtChMrjiKgCar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SA"/>
          </a:p>
        </p:txBody>
      </p:sp>
    </p:spTree>
    <p:extLst>
      <p:ext uri="{BB962C8B-B14F-4D97-AF65-F5344CB8AC3E}">
        <p14:creationId xmlns:p14="http://schemas.microsoft.com/office/powerpoint/2010/main" val="3416554648"/>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p:txBody>
          <a:bodyPr/>
          <a:lstStyle/>
          <a:p>
            <a:pPr algn="ctr"/>
            <a:r>
              <a:rPr lang="ar-SA" sz="4000" dirty="0"/>
              <a:t>أهمية الماء للنباتات</a:t>
            </a:r>
            <a:endParaRPr lang="en-US" sz="4000" dirty="0"/>
          </a:p>
        </p:txBody>
      </p:sp>
      <p:sp>
        <p:nvSpPr>
          <p:cNvPr id="193539" name="Rectangle 3"/>
          <p:cNvSpPr>
            <a:spLocks noGrp="1" noChangeArrowheads="1"/>
          </p:cNvSpPr>
          <p:nvPr>
            <p:ph type="body" idx="1"/>
          </p:nvPr>
        </p:nvSpPr>
        <p:spPr>
          <a:xfrm>
            <a:off x="317240" y="1304764"/>
            <a:ext cx="8503232" cy="4248472"/>
          </a:xfrm>
        </p:spPr>
        <p:txBody>
          <a:bodyPr/>
          <a:lstStyle/>
          <a:p>
            <a:pPr algn="just"/>
            <a:r>
              <a:rPr lang="ar-SA" dirty="0"/>
              <a:t>يذيب المعادن الموجودة بالتربة مكوناً ما يسمى بمحلول التربة.</a:t>
            </a:r>
          </a:p>
          <a:p>
            <a:pPr algn="just"/>
            <a:r>
              <a:rPr lang="ar-SA" dirty="0"/>
              <a:t>يعمل على تسهيل عمليتي الاذابة والتأين للأملاح الموجودة بداخل النبات مسهلا بذلك حدوث التفاعلات الكيميائية داخل الانسجة والخلايا.</a:t>
            </a:r>
          </a:p>
          <a:p>
            <a:pPr algn="just"/>
            <a:r>
              <a:rPr lang="ar-SA" dirty="0"/>
              <a:t>يعد من العوامل المهمة لحدوث عملية البناء الضوئي.</a:t>
            </a:r>
          </a:p>
          <a:p>
            <a:pPr algn="just"/>
            <a:r>
              <a:rPr lang="ar-SA" dirty="0">
                <a:solidFill>
                  <a:schemeClr val="tx1"/>
                </a:solidFill>
              </a:rPr>
              <a:t>يعمل على إبقاء الخلايا النباتية في حال</a:t>
            </a:r>
            <a:r>
              <a:rPr lang="ar-SA" dirty="0"/>
              <a:t>ة إمتلاء لكي تستطيع القيام بوظائفها الحيوية.</a:t>
            </a:r>
          </a:p>
          <a:p>
            <a:pPr algn="just"/>
            <a:r>
              <a:rPr lang="ar-SA" dirty="0">
                <a:solidFill>
                  <a:schemeClr val="tx1"/>
                </a:solidFill>
              </a:rPr>
              <a:t>ضروري لبقاء البروتوبلازم حياً.</a:t>
            </a:r>
          </a:p>
          <a:p>
            <a:pPr algn="just"/>
            <a:r>
              <a:rPr lang="ar-SA" dirty="0"/>
              <a:t>وجودة في أنسجة النباتات يعمل كملطف لدرجة الحرارة ومنظم لها داخل الانسجة.</a:t>
            </a:r>
            <a:endParaRPr lang="ar-SA" dirty="0">
              <a:solidFill>
                <a:schemeClr val="tx1"/>
              </a:solidFill>
            </a:endParaRPr>
          </a:p>
        </p:txBody>
      </p:sp>
    </p:spTree>
    <p:extLst>
      <p:ext uri="{BB962C8B-B14F-4D97-AF65-F5344CB8AC3E}">
        <p14:creationId xmlns:p14="http://schemas.microsoft.com/office/powerpoint/2010/main" val="38451778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653754" y="716893"/>
            <a:ext cx="1838400" cy="563562"/>
          </a:xfrm>
        </p:spPr>
        <p:txBody>
          <a:bodyPr/>
          <a:lstStyle/>
          <a:p>
            <a:pPr algn="r"/>
            <a:br>
              <a:rPr lang="ar-SA" dirty="0">
                <a:solidFill>
                  <a:srgbClr val="FF0000"/>
                </a:solidFill>
              </a:rPr>
            </a:br>
            <a:r>
              <a:rPr lang="ar-SA" dirty="0">
                <a:solidFill>
                  <a:srgbClr val="FF0000"/>
                </a:solidFill>
              </a:rPr>
              <a:t>الطريقة:</a:t>
            </a:r>
            <a:br>
              <a:rPr lang="ar-SA" dirty="0">
                <a:solidFill>
                  <a:srgbClr val="FF0000"/>
                </a:solidFill>
              </a:rPr>
            </a:br>
            <a:endParaRPr lang="ar-SA" dirty="0">
              <a:solidFill>
                <a:srgbClr val="FF0000"/>
              </a:solidFill>
            </a:endParaRPr>
          </a:p>
        </p:txBody>
      </p:sp>
      <p:sp>
        <p:nvSpPr>
          <p:cNvPr id="3" name="مربع نص 2"/>
          <p:cNvSpPr txBox="1"/>
          <p:nvPr/>
        </p:nvSpPr>
        <p:spPr>
          <a:xfrm>
            <a:off x="1259631" y="1404426"/>
            <a:ext cx="7401271" cy="1938992"/>
          </a:xfrm>
          <a:prstGeom prst="rect">
            <a:avLst/>
          </a:prstGeom>
          <a:noFill/>
        </p:spPr>
        <p:txBody>
          <a:bodyPr wrap="square" rtlCol="1">
            <a:spAutoFit/>
          </a:bodyPr>
          <a:lstStyle/>
          <a:p>
            <a:pPr marL="285750" indent="-285750" algn="just" rtl="1">
              <a:buFont typeface="Arial" pitchFamily="34" charset="0"/>
              <a:buChar char="•"/>
            </a:pPr>
            <a:r>
              <a:rPr lang="ar-SA" sz="2400" b="1" dirty="0"/>
              <a:t>نأخذ مجموعتين من نبات الفول وتسجل أطوال النباتات فيها.</a:t>
            </a:r>
          </a:p>
          <a:p>
            <a:pPr marL="285750" indent="-285750" algn="just" rtl="1">
              <a:buFont typeface="Arial" pitchFamily="34" charset="0"/>
              <a:buChar char="•"/>
            </a:pPr>
            <a:r>
              <a:rPr lang="ar-SA" sz="2400" b="1" dirty="0"/>
              <a:t>يتم ري المجموعة الأولى يومياً بينما تترك المجموعة الثانية بدون ري.</a:t>
            </a:r>
          </a:p>
          <a:p>
            <a:pPr marL="285750" indent="-285750" algn="just" rtl="1">
              <a:buFont typeface="Arial" pitchFamily="34" charset="0"/>
              <a:buChar char="•"/>
            </a:pPr>
            <a:r>
              <a:rPr lang="ar-SA" sz="2400" b="1" dirty="0"/>
              <a:t>تدون الملاحظات لكلا المجموعتين. </a:t>
            </a:r>
          </a:p>
          <a:p>
            <a:pPr marL="285750" indent="-285750" algn="just" rtl="1">
              <a:buFont typeface="Arial" pitchFamily="34" charset="0"/>
              <a:buChar char="•"/>
            </a:pPr>
            <a:r>
              <a:rPr lang="ar-SA" sz="2400" b="1" dirty="0"/>
              <a:t>احسب معدل النمو من المعادلة التالية </a:t>
            </a:r>
            <a:r>
              <a:rPr lang="en-US" sz="2400" b="1" dirty="0"/>
              <a:t>}</a:t>
            </a:r>
            <a:r>
              <a:rPr lang="ar-SA" sz="2400" b="1" dirty="0">
                <a:solidFill>
                  <a:srgbClr val="333333"/>
                </a:solidFill>
              </a:rPr>
              <a:t>معدل النمو (ملم/ساعة)= الزيارة في الطول/طول الفترة الزمنية</a:t>
            </a:r>
            <a:r>
              <a:rPr lang="en-US" sz="2400" b="1" dirty="0">
                <a:solidFill>
                  <a:srgbClr val="333333"/>
                </a:solidFill>
              </a:rPr>
              <a:t>{</a:t>
            </a:r>
            <a:endParaRPr lang="en-US" sz="2400" dirty="0">
              <a:solidFill>
                <a:srgbClr val="333333"/>
              </a:solidFill>
            </a:endParaRPr>
          </a:p>
        </p:txBody>
      </p:sp>
      <p:sp>
        <p:nvSpPr>
          <p:cNvPr id="4" name="AutoShape 2" descr="https://encrypted-tbn2.gstatic.com/images?q=tbn:ANd9GcSKZv0m3V_IdaPN1GePzCSCcQKoqKf0P_-4Hs0C34kY-MXLwjKO4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SA"/>
          </a:p>
        </p:txBody>
      </p:sp>
      <p:sp>
        <p:nvSpPr>
          <p:cNvPr id="8" name="Rectangle 45">
            <a:extLst>
              <a:ext uri="{FF2B5EF4-FFF2-40B4-BE49-F238E27FC236}">
                <a16:creationId xmlns:a16="http://schemas.microsoft.com/office/drawing/2014/main" id="{23A28930-1BDF-4418-9FD3-5C6FB9A399D0}"/>
              </a:ext>
            </a:extLst>
          </p:cNvPr>
          <p:cNvSpPr txBox="1">
            <a:spLocks noChangeArrowheads="1"/>
          </p:cNvSpPr>
          <p:nvPr/>
        </p:nvSpPr>
        <p:spPr bwMode="gray">
          <a:xfrm>
            <a:off x="659216" y="168924"/>
            <a:ext cx="7239000" cy="563562"/>
          </a:xfrm>
          <a:prstGeom prst="rect">
            <a:avLst/>
          </a:prstGeom>
          <a:noFill/>
          <a:ln>
            <a:noFill/>
          </a:ln>
          <a:effectLst>
            <a:outerShdw dist="28398" dir="1593903" algn="ctr" rotWithShape="0">
              <a:schemeClr val="bg1">
                <a:alpha val="50000"/>
              </a:schemeClr>
            </a:outer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1" eaLnBrk="1" fontAlgn="base" hangingPunct="1">
              <a:spcBef>
                <a:spcPct val="0"/>
              </a:spcBef>
              <a:spcAft>
                <a:spcPct val="0"/>
              </a:spcAft>
              <a:defRPr sz="3200" b="1">
                <a:solidFill>
                  <a:srgbClr val="000000"/>
                </a:solidFill>
                <a:latin typeface="+mj-lt"/>
                <a:ea typeface="+mj-ea"/>
                <a:cs typeface="+mj-cs"/>
              </a:defRPr>
            </a:lvl1pPr>
            <a:lvl2pPr algn="l" rtl="1" eaLnBrk="1" fontAlgn="base" hangingPunct="1">
              <a:spcBef>
                <a:spcPct val="0"/>
              </a:spcBef>
              <a:spcAft>
                <a:spcPct val="0"/>
              </a:spcAft>
              <a:defRPr sz="3200" b="1">
                <a:solidFill>
                  <a:srgbClr val="000000"/>
                </a:solidFill>
                <a:latin typeface="Verdana" pitchFamily="34" charset="0"/>
              </a:defRPr>
            </a:lvl2pPr>
            <a:lvl3pPr algn="l" rtl="1" eaLnBrk="1" fontAlgn="base" hangingPunct="1">
              <a:spcBef>
                <a:spcPct val="0"/>
              </a:spcBef>
              <a:spcAft>
                <a:spcPct val="0"/>
              </a:spcAft>
              <a:defRPr sz="3200" b="1">
                <a:solidFill>
                  <a:srgbClr val="000000"/>
                </a:solidFill>
                <a:latin typeface="Verdana" pitchFamily="34" charset="0"/>
              </a:defRPr>
            </a:lvl3pPr>
            <a:lvl4pPr algn="l" rtl="1" eaLnBrk="1" fontAlgn="base" hangingPunct="1">
              <a:spcBef>
                <a:spcPct val="0"/>
              </a:spcBef>
              <a:spcAft>
                <a:spcPct val="0"/>
              </a:spcAft>
              <a:defRPr sz="3200" b="1">
                <a:solidFill>
                  <a:srgbClr val="000000"/>
                </a:solidFill>
                <a:latin typeface="Verdana" pitchFamily="34" charset="0"/>
              </a:defRPr>
            </a:lvl4pPr>
            <a:lvl5pPr algn="l" rtl="1" eaLnBrk="1" fontAlgn="base" hangingPunct="1">
              <a:spcBef>
                <a:spcPct val="0"/>
              </a:spcBef>
              <a:spcAft>
                <a:spcPct val="0"/>
              </a:spcAft>
              <a:defRPr sz="3200" b="1">
                <a:solidFill>
                  <a:srgbClr val="000000"/>
                </a:solidFill>
                <a:latin typeface="Verdana" pitchFamily="34" charset="0"/>
              </a:defRPr>
            </a:lvl5pPr>
            <a:lvl6pPr marL="457200" algn="l" rtl="1" eaLnBrk="1" fontAlgn="base" hangingPunct="1">
              <a:spcBef>
                <a:spcPct val="0"/>
              </a:spcBef>
              <a:spcAft>
                <a:spcPct val="0"/>
              </a:spcAft>
              <a:defRPr sz="3200" b="1">
                <a:solidFill>
                  <a:srgbClr val="000000"/>
                </a:solidFill>
                <a:latin typeface="Verdana" pitchFamily="34" charset="0"/>
              </a:defRPr>
            </a:lvl6pPr>
            <a:lvl7pPr marL="914400" algn="l" rtl="1" eaLnBrk="1" fontAlgn="base" hangingPunct="1">
              <a:spcBef>
                <a:spcPct val="0"/>
              </a:spcBef>
              <a:spcAft>
                <a:spcPct val="0"/>
              </a:spcAft>
              <a:defRPr sz="3200" b="1">
                <a:solidFill>
                  <a:srgbClr val="000000"/>
                </a:solidFill>
                <a:latin typeface="Verdana" pitchFamily="34" charset="0"/>
              </a:defRPr>
            </a:lvl7pPr>
            <a:lvl8pPr marL="1371600" algn="l" rtl="1" eaLnBrk="1" fontAlgn="base" hangingPunct="1">
              <a:spcBef>
                <a:spcPct val="0"/>
              </a:spcBef>
              <a:spcAft>
                <a:spcPct val="0"/>
              </a:spcAft>
              <a:defRPr sz="3200" b="1">
                <a:solidFill>
                  <a:srgbClr val="000000"/>
                </a:solidFill>
                <a:latin typeface="Verdana" pitchFamily="34" charset="0"/>
              </a:defRPr>
            </a:lvl8pPr>
            <a:lvl9pPr marL="1828800" algn="l" rtl="1" eaLnBrk="1" fontAlgn="base" hangingPunct="1">
              <a:spcBef>
                <a:spcPct val="0"/>
              </a:spcBef>
              <a:spcAft>
                <a:spcPct val="0"/>
              </a:spcAft>
              <a:defRPr sz="3200" b="1">
                <a:solidFill>
                  <a:srgbClr val="000000"/>
                </a:solidFill>
                <a:latin typeface="Verdana" pitchFamily="34" charset="0"/>
              </a:defRPr>
            </a:lvl9pPr>
          </a:lstStyle>
          <a:p>
            <a:pPr algn="ctr"/>
            <a:r>
              <a:rPr lang="ar-SA" kern="0" dirty="0">
                <a:solidFill>
                  <a:srgbClr val="FF0000"/>
                </a:solidFill>
              </a:rPr>
              <a:t>تجربة</a:t>
            </a:r>
            <a:r>
              <a:rPr lang="ar-SA" kern="0" dirty="0"/>
              <a:t>: تأثير الماء على سرعة نمو النباتات </a:t>
            </a:r>
            <a:endParaRPr lang="en-US" kern="0" dirty="0"/>
          </a:p>
        </p:txBody>
      </p:sp>
      <p:sp>
        <p:nvSpPr>
          <p:cNvPr id="10" name="عنوان 1">
            <a:extLst>
              <a:ext uri="{FF2B5EF4-FFF2-40B4-BE49-F238E27FC236}">
                <a16:creationId xmlns:a16="http://schemas.microsoft.com/office/drawing/2014/main" id="{FB1A6741-9DFF-4A15-9118-FE08AB20D82F}"/>
              </a:ext>
            </a:extLst>
          </p:cNvPr>
          <p:cNvSpPr txBox="1">
            <a:spLocks/>
          </p:cNvSpPr>
          <p:nvPr/>
        </p:nvSpPr>
        <p:spPr bwMode="gray">
          <a:xfrm>
            <a:off x="6653754" y="3736927"/>
            <a:ext cx="1838400" cy="563562"/>
          </a:xfrm>
          <a:prstGeom prst="rect">
            <a:avLst/>
          </a:prstGeom>
          <a:noFill/>
          <a:ln>
            <a:noFill/>
          </a:ln>
          <a:effectLst>
            <a:outerShdw dist="28398" dir="1593903" algn="ctr" rotWithShape="0">
              <a:schemeClr val="bg1">
                <a:alpha val="50000"/>
              </a:schemeClr>
            </a:outer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1" eaLnBrk="1" fontAlgn="base" hangingPunct="1">
              <a:spcBef>
                <a:spcPct val="0"/>
              </a:spcBef>
              <a:spcAft>
                <a:spcPct val="0"/>
              </a:spcAft>
              <a:defRPr sz="3200" b="1">
                <a:solidFill>
                  <a:srgbClr val="000000"/>
                </a:solidFill>
                <a:latin typeface="+mj-lt"/>
                <a:ea typeface="+mj-ea"/>
                <a:cs typeface="+mj-cs"/>
              </a:defRPr>
            </a:lvl1pPr>
            <a:lvl2pPr algn="l" rtl="1" eaLnBrk="1" fontAlgn="base" hangingPunct="1">
              <a:spcBef>
                <a:spcPct val="0"/>
              </a:spcBef>
              <a:spcAft>
                <a:spcPct val="0"/>
              </a:spcAft>
              <a:defRPr sz="3200" b="1">
                <a:solidFill>
                  <a:srgbClr val="000000"/>
                </a:solidFill>
                <a:latin typeface="Verdana" pitchFamily="34" charset="0"/>
              </a:defRPr>
            </a:lvl2pPr>
            <a:lvl3pPr algn="l" rtl="1" eaLnBrk="1" fontAlgn="base" hangingPunct="1">
              <a:spcBef>
                <a:spcPct val="0"/>
              </a:spcBef>
              <a:spcAft>
                <a:spcPct val="0"/>
              </a:spcAft>
              <a:defRPr sz="3200" b="1">
                <a:solidFill>
                  <a:srgbClr val="000000"/>
                </a:solidFill>
                <a:latin typeface="Verdana" pitchFamily="34" charset="0"/>
              </a:defRPr>
            </a:lvl3pPr>
            <a:lvl4pPr algn="l" rtl="1" eaLnBrk="1" fontAlgn="base" hangingPunct="1">
              <a:spcBef>
                <a:spcPct val="0"/>
              </a:spcBef>
              <a:spcAft>
                <a:spcPct val="0"/>
              </a:spcAft>
              <a:defRPr sz="3200" b="1">
                <a:solidFill>
                  <a:srgbClr val="000000"/>
                </a:solidFill>
                <a:latin typeface="Verdana" pitchFamily="34" charset="0"/>
              </a:defRPr>
            </a:lvl4pPr>
            <a:lvl5pPr algn="l" rtl="1" eaLnBrk="1" fontAlgn="base" hangingPunct="1">
              <a:spcBef>
                <a:spcPct val="0"/>
              </a:spcBef>
              <a:spcAft>
                <a:spcPct val="0"/>
              </a:spcAft>
              <a:defRPr sz="3200" b="1">
                <a:solidFill>
                  <a:srgbClr val="000000"/>
                </a:solidFill>
                <a:latin typeface="Verdana" pitchFamily="34" charset="0"/>
              </a:defRPr>
            </a:lvl5pPr>
            <a:lvl6pPr marL="457200" algn="l" rtl="1" eaLnBrk="1" fontAlgn="base" hangingPunct="1">
              <a:spcBef>
                <a:spcPct val="0"/>
              </a:spcBef>
              <a:spcAft>
                <a:spcPct val="0"/>
              </a:spcAft>
              <a:defRPr sz="3200" b="1">
                <a:solidFill>
                  <a:srgbClr val="000000"/>
                </a:solidFill>
                <a:latin typeface="Verdana" pitchFamily="34" charset="0"/>
              </a:defRPr>
            </a:lvl6pPr>
            <a:lvl7pPr marL="914400" algn="l" rtl="1" eaLnBrk="1" fontAlgn="base" hangingPunct="1">
              <a:spcBef>
                <a:spcPct val="0"/>
              </a:spcBef>
              <a:spcAft>
                <a:spcPct val="0"/>
              </a:spcAft>
              <a:defRPr sz="3200" b="1">
                <a:solidFill>
                  <a:srgbClr val="000000"/>
                </a:solidFill>
                <a:latin typeface="Verdana" pitchFamily="34" charset="0"/>
              </a:defRPr>
            </a:lvl7pPr>
            <a:lvl8pPr marL="1371600" algn="l" rtl="1" eaLnBrk="1" fontAlgn="base" hangingPunct="1">
              <a:spcBef>
                <a:spcPct val="0"/>
              </a:spcBef>
              <a:spcAft>
                <a:spcPct val="0"/>
              </a:spcAft>
              <a:defRPr sz="3200" b="1">
                <a:solidFill>
                  <a:srgbClr val="000000"/>
                </a:solidFill>
                <a:latin typeface="Verdana" pitchFamily="34" charset="0"/>
              </a:defRPr>
            </a:lvl8pPr>
            <a:lvl9pPr marL="1828800" algn="l" rtl="1" eaLnBrk="1" fontAlgn="base" hangingPunct="1">
              <a:spcBef>
                <a:spcPct val="0"/>
              </a:spcBef>
              <a:spcAft>
                <a:spcPct val="0"/>
              </a:spcAft>
              <a:defRPr sz="3200" b="1">
                <a:solidFill>
                  <a:srgbClr val="000000"/>
                </a:solidFill>
                <a:latin typeface="Verdana" pitchFamily="34" charset="0"/>
              </a:defRPr>
            </a:lvl9pPr>
          </a:lstStyle>
          <a:p>
            <a:pPr algn="r"/>
            <a:br>
              <a:rPr lang="ar-SA" kern="0" dirty="0">
                <a:solidFill>
                  <a:srgbClr val="FF0000"/>
                </a:solidFill>
              </a:rPr>
            </a:br>
            <a:r>
              <a:rPr lang="ar-SA" kern="0" dirty="0">
                <a:solidFill>
                  <a:srgbClr val="FF0000"/>
                </a:solidFill>
              </a:rPr>
              <a:t>المشاهدة:</a:t>
            </a:r>
            <a:br>
              <a:rPr lang="ar-SA" kern="0" dirty="0">
                <a:solidFill>
                  <a:srgbClr val="FF0000"/>
                </a:solidFill>
              </a:rPr>
            </a:br>
            <a:endParaRPr lang="ar-SA" kern="0" dirty="0">
              <a:solidFill>
                <a:srgbClr val="FF0000"/>
              </a:solidFill>
            </a:endParaRPr>
          </a:p>
        </p:txBody>
      </p:sp>
      <p:sp>
        <p:nvSpPr>
          <p:cNvPr id="11" name="مربع نص 10">
            <a:extLst>
              <a:ext uri="{FF2B5EF4-FFF2-40B4-BE49-F238E27FC236}">
                <a16:creationId xmlns:a16="http://schemas.microsoft.com/office/drawing/2014/main" id="{F1DCE016-CAC8-4BFC-8E68-156D736A23EC}"/>
              </a:ext>
            </a:extLst>
          </p:cNvPr>
          <p:cNvSpPr txBox="1"/>
          <p:nvPr/>
        </p:nvSpPr>
        <p:spPr>
          <a:xfrm>
            <a:off x="1259630" y="4302923"/>
            <a:ext cx="7401271" cy="830997"/>
          </a:xfrm>
          <a:prstGeom prst="rect">
            <a:avLst/>
          </a:prstGeom>
          <a:noFill/>
        </p:spPr>
        <p:txBody>
          <a:bodyPr wrap="square" rtlCol="1">
            <a:spAutoFit/>
          </a:bodyPr>
          <a:lstStyle/>
          <a:p>
            <a:pPr algn="just" rtl="1"/>
            <a:r>
              <a:rPr lang="ar-SA" sz="2400" b="1" dirty="0"/>
              <a:t>نلاحظ أن معدل نمو النبات الذي يروى بالماء أكبر من معدل نمو النبات غير المروي.</a:t>
            </a:r>
          </a:p>
        </p:txBody>
      </p:sp>
    </p:spTree>
    <p:extLst>
      <p:ext uri="{BB962C8B-B14F-4D97-AF65-F5344CB8AC3E}">
        <p14:creationId xmlns:p14="http://schemas.microsoft.com/office/powerpoint/2010/main" val="3032494703"/>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https://encrypted-tbn2.gstatic.com/images?q=tbn:ANd9GcSKZv0m3V_IdaPN1GePzCSCcQKoqKf0P_-4Hs0C34kY-MXLwjKO4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SA"/>
          </a:p>
        </p:txBody>
      </p:sp>
      <p:sp>
        <p:nvSpPr>
          <p:cNvPr id="8" name="Rectangle 45">
            <a:extLst>
              <a:ext uri="{FF2B5EF4-FFF2-40B4-BE49-F238E27FC236}">
                <a16:creationId xmlns:a16="http://schemas.microsoft.com/office/drawing/2014/main" id="{23A28930-1BDF-4418-9FD3-5C6FB9A399D0}"/>
              </a:ext>
            </a:extLst>
          </p:cNvPr>
          <p:cNvSpPr txBox="1">
            <a:spLocks noChangeArrowheads="1"/>
          </p:cNvSpPr>
          <p:nvPr/>
        </p:nvSpPr>
        <p:spPr bwMode="gray">
          <a:xfrm>
            <a:off x="429344" y="188640"/>
            <a:ext cx="7239000" cy="563562"/>
          </a:xfrm>
          <a:prstGeom prst="rect">
            <a:avLst/>
          </a:prstGeom>
          <a:noFill/>
          <a:ln>
            <a:noFill/>
          </a:ln>
          <a:effectLst>
            <a:outerShdw dist="28398" dir="1593903" algn="ctr" rotWithShape="0">
              <a:schemeClr val="bg1">
                <a:alpha val="50000"/>
              </a:schemeClr>
            </a:outer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1" eaLnBrk="1" fontAlgn="base" hangingPunct="1">
              <a:spcBef>
                <a:spcPct val="0"/>
              </a:spcBef>
              <a:spcAft>
                <a:spcPct val="0"/>
              </a:spcAft>
              <a:defRPr sz="3200" b="1">
                <a:solidFill>
                  <a:srgbClr val="000000"/>
                </a:solidFill>
                <a:latin typeface="+mj-lt"/>
                <a:ea typeface="+mj-ea"/>
                <a:cs typeface="+mj-cs"/>
              </a:defRPr>
            </a:lvl1pPr>
            <a:lvl2pPr algn="l" rtl="1" eaLnBrk="1" fontAlgn="base" hangingPunct="1">
              <a:spcBef>
                <a:spcPct val="0"/>
              </a:spcBef>
              <a:spcAft>
                <a:spcPct val="0"/>
              </a:spcAft>
              <a:defRPr sz="3200" b="1">
                <a:solidFill>
                  <a:srgbClr val="000000"/>
                </a:solidFill>
                <a:latin typeface="Verdana" pitchFamily="34" charset="0"/>
              </a:defRPr>
            </a:lvl2pPr>
            <a:lvl3pPr algn="l" rtl="1" eaLnBrk="1" fontAlgn="base" hangingPunct="1">
              <a:spcBef>
                <a:spcPct val="0"/>
              </a:spcBef>
              <a:spcAft>
                <a:spcPct val="0"/>
              </a:spcAft>
              <a:defRPr sz="3200" b="1">
                <a:solidFill>
                  <a:srgbClr val="000000"/>
                </a:solidFill>
                <a:latin typeface="Verdana" pitchFamily="34" charset="0"/>
              </a:defRPr>
            </a:lvl3pPr>
            <a:lvl4pPr algn="l" rtl="1" eaLnBrk="1" fontAlgn="base" hangingPunct="1">
              <a:spcBef>
                <a:spcPct val="0"/>
              </a:spcBef>
              <a:spcAft>
                <a:spcPct val="0"/>
              </a:spcAft>
              <a:defRPr sz="3200" b="1">
                <a:solidFill>
                  <a:srgbClr val="000000"/>
                </a:solidFill>
                <a:latin typeface="Verdana" pitchFamily="34" charset="0"/>
              </a:defRPr>
            </a:lvl4pPr>
            <a:lvl5pPr algn="l" rtl="1" eaLnBrk="1" fontAlgn="base" hangingPunct="1">
              <a:spcBef>
                <a:spcPct val="0"/>
              </a:spcBef>
              <a:spcAft>
                <a:spcPct val="0"/>
              </a:spcAft>
              <a:defRPr sz="3200" b="1">
                <a:solidFill>
                  <a:srgbClr val="000000"/>
                </a:solidFill>
                <a:latin typeface="Verdana" pitchFamily="34" charset="0"/>
              </a:defRPr>
            </a:lvl5pPr>
            <a:lvl6pPr marL="457200" algn="l" rtl="1" eaLnBrk="1" fontAlgn="base" hangingPunct="1">
              <a:spcBef>
                <a:spcPct val="0"/>
              </a:spcBef>
              <a:spcAft>
                <a:spcPct val="0"/>
              </a:spcAft>
              <a:defRPr sz="3200" b="1">
                <a:solidFill>
                  <a:srgbClr val="000000"/>
                </a:solidFill>
                <a:latin typeface="Verdana" pitchFamily="34" charset="0"/>
              </a:defRPr>
            </a:lvl6pPr>
            <a:lvl7pPr marL="914400" algn="l" rtl="1" eaLnBrk="1" fontAlgn="base" hangingPunct="1">
              <a:spcBef>
                <a:spcPct val="0"/>
              </a:spcBef>
              <a:spcAft>
                <a:spcPct val="0"/>
              </a:spcAft>
              <a:defRPr sz="3200" b="1">
                <a:solidFill>
                  <a:srgbClr val="000000"/>
                </a:solidFill>
                <a:latin typeface="Verdana" pitchFamily="34" charset="0"/>
              </a:defRPr>
            </a:lvl7pPr>
            <a:lvl8pPr marL="1371600" algn="l" rtl="1" eaLnBrk="1" fontAlgn="base" hangingPunct="1">
              <a:spcBef>
                <a:spcPct val="0"/>
              </a:spcBef>
              <a:spcAft>
                <a:spcPct val="0"/>
              </a:spcAft>
              <a:defRPr sz="3200" b="1">
                <a:solidFill>
                  <a:srgbClr val="000000"/>
                </a:solidFill>
                <a:latin typeface="Verdana" pitchFamily="34" charset="0"/>
              </a:defRPr>
            </a:lvl8pPr>
            <a:lvl9pPr marL="1828800" algn="l" rtl="1" eaLnBrk="1" fontAlgn="base" hangingPunct="1">
              <a:spcBef>
                <a:spcPct val="0"/>
              </a:spcBef>
              <a:spcAft>
                <a:spcPct val="0"/>
              </a:spcAft>
              <a:defRPr sz="3200" b="1">
                <a:solidFill>
                  <a:srgbClr val="000000"/>
                </a:solidFill>
                <a:latin typeface="Verdana" pitchFamily="34" charset="0"/>
              </a:defRPr>
            </a:lvl9pPr>
          </a:lstStyle>
          <a:p>
            <a:pPr algn="ctr"/>
            <a:r>
              <a:rPr lang="ar-SA" kern="0" dirty="0">
                <a:solidFill>
                  <a:srgbClr val="FF0000"/>
                </a:solidFill>
              </a:rPr>
              <a:t>تجربة</a:t>
            </a:r>
            <a:r>
              <a:rPr lang="ar-SA" kern="0" dirty="0"/>
              <a:t>: تأثير الماء على سرعة نمو النباتات </a:t>
            </a:r>
            <a:endParaRPr lang="en-US" kern="0" dirty="0"/>
          </a:p>
        </p:txBody>
      </p:sp>
      <p:pic>
        <p:nvPicPr>
          <p:cNvPr id="6" name="صورة 5">
            <a:extLst>
              <a:ext uri="{FF2B5EF4-FFF2-40B4-BE49-F238E27FC236}">
                <a16:creationId xmlns:a16="http://schemas.microsoft.com/office/drawing/2014/main" id="{3B2CC4CA-7760-415B-A55B-20403E8DD4B4}"/>
              </a:ext>
            </a:extLst>
          </p:cNvPr>
          <p:cNvPicPr>
            <a:picLocks noChangeAspect="1"/>
          </p:cNvPicPr>
          <p:nvPr/>
        </p:nvPicPr>
        <p:blipFill rotWithShape="1">
          <a:blip r:embed="rId2"/>
          <a:srcRect l="6274" t="30239" r="10860" b="34481"/>
          <a:stretch/>
        </p:blipFill>
        <p:spPr>
          <a:xfrm>
            <a:off x="512766" y="2505398"/>
            <a:ext cx="8379714" cy="2867818"/>
          </a:xfrm>
          <a:prstGeom prst="rect">
            <a:avLst/>
          </a:prstGeom>
        </p:spPr>
      </p:pic>
      <p:sp>
        <p:nvSpPr>
          <p:cNvPr id="13" name="عنوان 1">
            <a:extLst>
              <a:ext uri="{FF2B5EF4-FFF2-40B4-BE49-F238E27FC236}">
                <a16:creationId xmlns:a16="http://schemas.microsoft.com/office/drawing/2014/main" id="{1D83A02F-0B3A-4729-A9C1-B2AADE9AD373}"/>
              </a:ext>
            </a:extLst>
          </p:cNvPr>
          <p:cNvSpPr txBox="1">
            <a:spLocks/>
          </p:cNvSpPr>
          <p:nvPr/>
        </p:nvSpPr>
        <p:spPr bwMode="gray">
          <a:xfrm>
            <a:off x="6820135" y="1941836"/>
            <a:ext cx="1838400" cy="563562"/>
          </a:xfrm>
          <a:prstGeom prst="rect">
            <a:avLst/>
          </a:prstGeom>
          <a:noFill/>
          <a:ln>
            <a:noFill/>
          </a:ln>
          <a:effectLst>
            <a:outerShdw dist="28398" dir="1593903" algn="ctr" rotWithShape="0">
              <a:schemeClr val="bg1">
                <a:alpha val="50000"/>
              </a:schemeClr>
            </a:outer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1" eaLnBrk="1" fontAlgn="base" hangingPunct="1">
              <a:spcBef>
                <a:spcPct val="0"/>
              </a:spcBef>
              <a:spcAft>
                <a:spcPct val="0"/>
              </a:spcAft>
              <a:defRPr sz="3200" b="1">
                <a:solidFill>
                  <a:srgbClr val="000000"/>
                </a:solidFill>
                <a:latin typeface="+mj-lt"/>
                <a:ea typeface="+mj-ea"/>
                <a:cs typeface="+mj-cs"/>
              </a:defRPr>
            </a:lvl1pPr>
            <a:lvl2pPr algn="l" rtl="1" eaLnBrk="1" fontAlgn="base" hangingPunct="1">
              <a:spcBef>
                <a:spcPct val="0"/>
              </a:spcBef>
              <a:spcAft>
                <a:spcPct val="0"/>
              </a:spcAft>
              <a:defRPr sz="3200" b="1">
                <a:solidFill>
                  <a:srgbClr val="000000"/>
                </a:solidFill>
                <a:latin typeface="Verdana" pitchFamily="34" charset="0"/>
              </a:defRPr>
            </a:lvl2pPr>
            <a:lvl3pPr algn="l" rtl="1" eaLnBrk="1" fontAlgn="base" hangingPunct="1">
              <a:spcBef>
                <a:spcPct val="0"/>
              </a:spcBef>
              <a:spcAft>
                <a:spcPct val="0"/>
              </a:spcAft>
              <a:defRPr sz="3200" b="1">
                <a:solidFill>
                  <a:srgbClr val="000000"/>
                </a:solidFill>
                <a:latin typeface="Verdana" pitchFamily="34" charset="0"/>
              </a:defRPr>
            </a:lvl3pPr>
            <a:lvl4pPr algn="l" rtl="1" eaLnBrk="1" fontAlgn="base" hangingPunct="1">
              <a:spcBef>
                <a:spcPct val="0"/>
              </a:spcBef>
              <a:spcAft>
                <a:spcPct val="0"/>
              </a:spcAft>
              <a:defRPr sz="3200" b="1">
                <a:solidFill>
                  <a:srgbClr val="000000"/>
                </a:solidFill>
                <a:latin typeface="Verdana" pitchFamily="34" charset="0"/>
              </a:defRPr>
            </a:lvl4pPr>
            <a:lvl5pPr algn="l" rtl="1" eaLnBrk="1" fontAlgn="base" hangingPunct="1">
              <a:spcBef>
                <a:spcPct val="0"/>
              </a:spcBef>
              <a:spcAft>
                <a:spcPct val="0"/>
              </a:spcAft>
              <a:defRPr sz="3200" b="1">
                <a:solidFill>
                  <a:srgbClr val="000000"/>
                </a:solidFill>
                <a:latin typeface="Verdana" pitchFamily="34" charset="0"/>
              </a:defRPr>
            </a:lvl5pPr>
            <a:lvl6pPr marL="457200" algn="l" rtl="1" eaLnBrk="1" fontAlgn="base" hangingPunct="1">
              <a:spcBef>
                <a:spcPct val="0"/>
              </a:spcBef>
              <a:spcAft>
                <a:spcPct val="0"/>
              </a:spcAft>
              <a:defRPr sz="3200" b="1">
                <a:solidFill>
                  <a:srgbClr val="000000"/>
                </a:solidFill>
                <a:latin typeface="Verdana" pitchFamily="34" charset="0"/>
              </a:defRPr>
            </a:lvl6pPr>
            <a:lvl7pPr marL="914400" algn="l" rtl="1" eaLnBrk="1" fontAlgn="base" hangingPunct="1">
              <a:spcBef>
                <a:spcPct val="0"/>
              </a:spcBef>
              <a:spcAft>
                <a:spcPct val="0"/>
              </a:spcAft>
              <a:defRPr sz="3200" b="1">
                <a:solidFill>
                  <a:srgbClr val="000000"/>
                </a:solidFill>
                <a:latin typeface="Verdana" pitchFamily="34" charset="0"/>
              </a:defRPr>
            </a:lvl7pPr>
            <a:lvl8pPr marL="1371600" algn="l" rtl="1" eaLnBrk="1" fontAlgn="base" hangingPunct="1">
              <a:spcBef>
                <a:spcPct val="0"/>
              </a:spcBef>
              <a:spcAft>
                <a:spcPct val="0"/>
              </a:spcAft>
              <a:defRPr sz="3200" b="1">
                <a:solidFill>
                  <a:srgbClr val="000000"/>
                </a:solidFill>
                <a:latin typeface="Verdana" pitchFamily="34" charset="0"/>
              </a:defRPr>
            </a:lvl8pPr>
            <a:lvl9pPr marL="1828800" algn="l" rtl="1" eaLnBrk="1" fontAlgn="base" hangingPunct="1">
              <a:spcBef>
                <a:spcPct val="0"/>
              </a:spcBef>
              <a:spcAft>
                <a:spcPct val="0"/>
              </a:spcAft>
              <a:defRPr sz="3200" b="1">
                <a:solidFill>
                  <a:srgbClr val="000000"/>
                </a:solidFill>
                <a:latin typeface="Verdana" pitchFamily="34" charset="0"/>
              </a:defRPr>
            </a:lvl9pPr>
          </a:lstStyle>
          <a:p>
            <a:pPr algn="r"/>
            <a:br>
              <a:rPr lang="ar-SA" kern="0" dirty="0">
                <a:solidFill>
                  <a:srgbClr val="FF0000"/>
                </a:solidFill>
              </a:rPr>
            </a:br>
            <a:r>
              <a:rPr lang="ar-SA" kern="0" dirty="0">
                <a:solidFill>
                  <a:srgbClr val="FF0000"/>
                </a:solidFill>
              </a:rPr>
              <a:t>الاستنتاج:</a:t>
            </a:r>
            <a:br>
              <a:rPr lang="ar-SA" kern="0" dirty="0">
                <a:solidFill>
                  <a:srgbClr val="FF0000"/>
                </a:solidFill>
              </a:rPr>
            </a:br>
            <a:endParaRPr lang="ar-SA" kern="0" dirty="0">
              <a:solidFill>
                <a:srgbClr val="FF0000"/>
              </a:solidFill>
            </a:endParaRPr>
          </a:p>
        </p:txBody>
      </p:sp>
    </p:spTree>
    <p:extLst>
      <p:ext uri="{BB962C8B-B14F-4D97-AF65-F5344CB8AC3E}">
        <p14:creationId xmlns:p14="http://schemas.microsoft.com/office/powerpoint/2010/main" val="1787557155"/>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Grp="1" noChangeArrowheads="1"/>
          </p:cNvSpPr>
          <p:nvPr>
            <p:ph type="title"/>
          </p:nvPr>
        </p:nvSpPr>
        <p:spPr>
          <a:xfrm>
            <a:off x="966885" y="1675483"/>
            <a:ext cx="7239000" cy="563562"/>
          </a:xfrm>
        </p:spPr>
        <p:txBody>
          <a:bodyPr/>
          <a:lstStyle/>
          <a:p>
            <a:pPr algn="r"/>
            <a:r>
              <a:rPr lang="ar-SA" dirty="0"/>
              <a:t>تأثير الأكسجين على سرعة النمو </a:t>
            </a:r>
            <a:endParaRPr lang="en-US" dirty="0"/>
          </a:p>
        </p:txBody>
      </p:sp>
      <p:grpSp>
        <p:nvGrpSpPr>
          <p:cNvPr id="287747" name="Group 3"/>
          <p:cNvGrpSpPr>
            <a:grpSpLocks/>
          </p:cNvGrpSpPr>
          <p:nvPr/>
        </p:nvGrpSpPr>
        <p:grpSpPr bwMode="auto">
          <a:xfrm>
            <a:off x="1927225" y="3308350"/>
            <a:ext cx="5311775" cy="688975"/>
            <a:chOff x="720" y="1392"/>
            <a:chExt cx="4058" cy="480"/>
          </a:xfrm>
        </p:grpSpPr>
        <p:sp>
          <p:nvSpPr>
            <p:cNvPr id="287748" name="AutoShape 4"/>
            <p:cNvSpPr>
              <a:spLocks noChangeArrowheads="1"/>
            </p:cNvSpPr>
            <p:nvPr/>
          </p:nvSpPr>
          <p:spPr bwMode="gray">
            <a:xfrm>
              <a:off x="720" y="1392"/>
              <a:ext cx="4058" cy="480"/>
            </a:xfrm>
            <a:prstGeom prst="roundRect">
              <a:avLst>
                <a:gd name="adj" fmla="val 17509"/>
              </a:avLst>
            </a:prstGeom>
            <a:gradFill rotWithShape="1">
              <a:gsLst>
                <a:gs pos="0">
                  <a:schemeClr val="accent2"/>
                </a:gs>
                <a:gs pos="50000">
                  <a:schemeClr val="accent2">
                    <a:gamma/>
                    <a:shade val="92157"/>
                    <a:invGamma/>
                  </a:schemeClr>
                </a:gs>
                <a:gs pos="100000">
                  <a:schemeClr val="accent2"/>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grpSp>
          <p:nvGrpSpPr>
            <p:cNvPr id="287749" name="Group 5"/>
            <p:cNvGrpSpPr>
              <a:grpSpLocks/>
            </p:cNvGrpSpPr>
            <p:nvPr/>
          </p:nvGrpSpPr>
          <p:grpSpPr bwMode="auto">
            <a:xfrm>
              <a:off x="730" y="1407"/>
              <a:ext cx="4043" cy="444"/>
              <a:chOff x="744" y="1407"/>
              <a:chExt cx="3988" cy="444"/>
            </a:xfrm>
          </p:grpSpPr>
          <p:sp>
            <p:nvSpPr>
              <p:cNvPr id="287750" name="AutoShape 6"/>
              <p:cNvSpPr>
                <a:spLocks noChangeArrowheads="1"/>
              </p:cNvSpPr>
              <p:nvPr/>
            </p:nvSpPr>
            <p:spPr bwMode="gray">
              <a:xfrm>
                <a:off x="744" y="1736"/>
                <a:ext cx="3988" cy="115"/>
              </a:xfrm>
              <a:prstGeom prst="roundRect">
                <a:avLst>
                  <a:gd name="adj" fmla="val 50000"/>
                </a:avLst>
              </a:prstGeom>
              <a:gradFill rotWithShape="1">
                <a:gsLst>
                  <a:gs pos="0">
                    <a:schemeClr val="accent2">
                      <a:alpha val="0"/>
                    </a:schemeClr>
                  </a:gs>
                  <a:gs pos="100000">
                    <a:schemeClr val="accent2">
                      <a:gamma/>
                      <a:tint val="0"/>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287751" name="AutoShape 7"/>
              <p:cNvSpPr>
                <a:spLocks noChangeArrowheads="1"/>
              </p:cNvSpPr>
              <p:nvPr/>
            </p:nvSpPr>
            <p:spPr bwMode="gray">
              <a:xfrm>
                <a:off x="744" y="1407"/>
                <a:ext cx="3988" cy="115"/>
              </a:xfrm>
              <a:prstGeom prst="roundRect">
                <a:avLst>
                  <a:gd name="adj" fmla="val 50000"/>
                </a:avLst>
              </a:prstGeom>
              <a:gradFill rotWithShape="1">
                <a:gsLst>
                  <a:gs pos="0">
                    <a:schemeClr val="accent2">
                      <a:gamma/>
                      <a:tint val="0"/>
                      <a:invGamma/>
                    </a:schemeClr>
                  </a:gs>
                  <a:gs pos="100000">
                    <a:schemeClr val="accent2">
                      <a:alpha val="0"/>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grpSp>
      </p:grpSp>
      <p:grpSp>
        <p:nvGrpSpPr>
          <p:cNvPr id="287752" name="Group 8"/>
          <p:cNvGrpSpPr>
            <a:grpSpLocks/>
          </p:cNvGrpSpPr>
          <p:nvPr/>
        </p:nvGrpSpPr>
        <p:grpSpPr bwMode="auto">
          <a:xfrm>
            <a:off x="1927225" y="4173538"/>
            <a:ext cx="5311775" cy="688975"/>
            <a:chOff x="720" y="1392"/>
            <a:chExt cx="4058" cy="480"/>
          </a:xfrm>
        </p:grpSpPr>
        <p:sp>
          <p:nvSpPr>
            <p:cNvPr id="287753" name="AutoShape 9"/>
            <p:cNvSpPr>
              <a:spLocks noChangeArrowheads="1"/>
            </p:cNvSpPr>
            <p:nvPr/>
          </p:nvSpPr>
          <p:spPr bwMode="gray">
            <a:xfrm>
              <a:off x="720" y="1392"/>
              <a:ext cx="4058" cy="480"/>
            </a:xfrm>
            <a:prstGeom prst="roundRect">
              <a:avLst>
                <a:gd name="adj" fmla="val 17509"/>
              </a:avLst>
            </a:prstGeom>
            <a:gradFill rotWithShape="1">
              <a:gsLst>
                <a:gs pos="0">
                  <a:schemeClr val="hlink"/>
                </a:gs>
                <a:gs pos="50000">
                  <a:schemeClr val="hlink">
                    <a:gamma/>
                    <a:shade val="92157"/>
                    <a:invGamma/>
                  </a:schemeClr>
                </a:gs>
                <a:gs pos="100000">
                  <a:schemeClr val="hlink"/>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grpSp>
          <p:nvGrpSpPr>
            <p:cNvPr id="287754" name="Group 10"/>
            <p:cNvGrpSpPr>
              <a:grpSpLocks/>
            </p:cNvGrpSpPr>
            <p:nvPr/>
          </p:nvGrpSpPr>
          <p:grpSpPr bwMode="auto">
            <a:xfrm>
              <a:off x="730" y="1407"/>
              <a:ext cx="4043" cy="444"/>
              <a:chOff x="744" y="1407"/>
              <a:chExt cx="3988" cy="444"/>
            </a:xfrm>
          </p:grpSpPr>
          <p:sp>
            <p:nvSpPr>
              <p:cNvPr id="287755" name="AutoShape 11"/>
              <p:cNvSpPr>
                <a:spLocks noChangeArrowheads="1"/>
              </p:cNvSpPr>
              <p:nvPr/>
            </p:nvSpPr>
            <p:spPr bwMode="gray">
              <a:xfrm>
                <a:off x="744" y="1736"/>
                <a:ext cx="3988" cy="115"/>
              </a:xfrm>
              <a:prstGeom prst="roundRect">
                <a:avLst>
                  <a:gd name="adj" fmla="val 50000"/>
                </a:avLst>
              </a:prstGeom>
              <a:gradFill rotWithShape="1">
                <a:gsLst>
                  <a:gs pos="0">
                    <a:schemeClr val="hlink">
                      <a:alpha val="0"/>
                    </a:schemeClr>
                  </a:gs>
                  <a:gs pos="100000">
                    <a:schemeClr val="hlink">
                      <a:gamma/>
                      <a:tint val="0"/>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287756" name="AutoShape 12"/>
              <p:cNvSpPr>
                <a:spLocks noChangeArrowheads="1"/>
              </p:cNvSpPr>
              <p:nvPr/>
            </p:nvSpPr>
            <p:spPr bwMode="gray">
              <a:xfrm>
                <a:off x="744" y="1407"/>
                <a:ext cx="3988" cy="115"/>
              </a:xfrm>
              <a:prstGeom prst="roundRect">
                <a:avLst>
                  <a:gd name="adj" fmla="val 50000"/>
                </a:avLst>
              </a:prstGeom>
              <a:gradFill rotWithShape="1">
                <a:gsLst>
                  <a:gs pos="0">
                    <a:schemeClr val="hlink">
                      <a:gamma/>
                      <a:tint val="0"/>
                      <a:invGamma/>
                    </a:schemeClr>
                  </a:gs>
                  <a:gs pos="100000">
                    <a:schemeClr val="hlink">
                      <a:alpha val="0"/>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grpSp>
      </p:grpSp>
      <p:grpSp>
        <p:nvGrpSpPr>
          <p:cNvPr id="287762" name="Group 18"/>
          <p:cNvGrpSpPr>
            <a:grpSpLocks/>
          </p:cNvGrpSpPr>
          <p:nvPr/>
        </p:nvGrpSpPr>
        <p:grpSpPr bwMode="auto">
          <a:xfrm>
            <a:off x="1927225" y="2444750"/>
            <a:ext cx="5311775" cy="688975"/>
            <a:chOff x="720" y="1392"/>
            <a:chExt cx="4058" cy="480"/>
          </a:xfrm>
        </p:grpSpPr>
        <p:sp>
          <p:nvSpPr>
            <p:cNvPr id="287763" name="AutoShape 19"/>
            <p:cNvSpPr>
              <a:spLocks noChangeArrowheads="1"/>
            </p:cNvSpPr>
            <p:nvPr/>
          </p:nvSpPr>
          <p:spPr bwMode="gray">
            <a:xfrm>
              <a:off x="720" y="1392"/>
              <a:ext cx="4058" cy="480"/>
            </a:xfrm>
            <a:prstGeom prst="roundRect">
              <a:avLst>
                <a:gd name="adj" fmla="val 17509"/>
              </a:avLst>
            </a:prstGeom>
            <a:gradFill rotWithShape="1">
              <a:gsLst>
                <a:gs pos="0">
                  <a:schemeClr val="accent1"/>
                </a:gs>
                <a:gs pos="50000">
                  <a:schemeClr val="accent1">
                    <a:gamma/>
                    <a:shade val="92157"/>
                    <a:invGamma/>
                  </a:schemeClr>
                </a:gs>
                <a:gs pos="100000">
                  <a:schemeClr val="accent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grpSp>
          <p:nvGrpSpPr>
            <p:cNvPr id="287764" name="Group 20"/>
            <p:cNvGrpSpPr>
              <a:grpSpLocks/>
            </p:cNvGrpSpPr>
            <p:nvPr/>
          </p:nvGrpSpPr>
          <p:grpSpPr bwMode="auto">
            <a:xfrm>
              <a:off x="730" y="1407"/>
              <a:ext cx="4043" cy="444"/>
              <a:chOff x="744" y="1407"/>
              <a:chExt cx="3988" cy="444"/>
            </a:xfrm>
          </p:grpSpPr>
          <p:sp>
            <p:nvSpPr>
              <p:cNvPr id="287765" name="AutoShape 21"/>
              <p:cNvSpPr>
                <a:spLocks noChangeArrowheads="1"/>
              </p:cNvSpPr>
              <p:nvPr/>
            </p:nvSpPr>
            <p:spPr bwMode="gray">
              <a:xfrm>
                <a:off x="744" y="1736"/>
                <a:ext cx="3988" cy="115"/>
              </a:xfrm>
              <a:prstGeom prst="roundRect">
                <a:avLst>
                  <a:gd name="adj" fmla="val 50000"/>
                </a:avLst>
              </a:prstGeom>
              <a:gradFill rotWithShape="1">
                <a:gsLst>
                  <a:gs pos="0">
                    <a:schemeClr val="accent1">
                      <a:alpha val="0"/>
                    </a:schemeClr>
                  </a:gs>
                  <a:gs pos="100000">
                    <a:schemeClr val="accent1">
                      <a:gamma/>
                      <a:tint val="0"/>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287766" name="AutoShape 22"/>
              <p:cNvSpPr>
                <a:spLocks noChangeArrowheads="1"/>
              </p:cNvSpPr>
              <p:nvPr/>
            </p:nvSpPr>
            <p:spPr bwMode="gray">
              <a:xfrm>
                <a:off x="744" y="1407"/>
                <a:ext cx="3988" cy="115"/>
              </a:xfrm>
              <a:prstGeom prst="roundRect">
                <a:avLst>
                  <a:gd name="adj" fmla="val 50000"/>
                </a:avLst>
              </a:prstGeom>
              <a:gradFill rotWithShape="1">
                <a:gsLst>
                  <a:gs pos="0">
                    <a:schemeClr val="accent1">
                      <a:gamma/>
                      <a:tint val="0"/>
                      <a:invGamma/>
                    </a:schemeClr>
                  </a:gs>
                  <a:gs pos="100000">
                    <a:schemeClr val="accent1">
                      <a:alpha val="0"/>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grpSp>
      </p:grpSp>
      <p:sp>
        <p:nvSpPr>
          <p:cNvPr id="287767" name="Text Box 23"/>
          <p:cNvSpPr txBox="1">
            <a:spLocks noChangeArrowheads="1"/>
          </p:cNvSpPr>
          <p:nvPr/>
        </p:nvSpPr>
        <p:spPr bwMode="white">
          <a:xfrm>
            <a:off x="2203489" y="2559050"/>
            <a:ext cx="4495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292929">
                      <a:alpha val="50000"/>
                    </a:srgbClr>
                  </a:outerShdw>
                </a:effectLst>
              </a14:hiddenEffects>
            </a:ext>
          </a:extLst>
        </p:spPr>
        <p:txBody>
          <a:bodyPr>
            <a:spAutoFit/>
          </a:bodyPr>
          <a:lstStyle>
            <a:lvl1pPr marL="457200" indent="-457200" algn="l">
              <a:defRPr>
                <a:solidFill>
                  <a:schemeClr val="tx1"/>
                </a:solidFill>
                <a:latin typeface="Arial" pitchFamily="34" charset="0"/>
              </a:defRPr>
            </a:lvl1pPr>
            <a:lvl2pPr marL="914400" indent="-457200" algn="l">
              <a:defRPr>
                <a:solidFill>
                  <a:schemeClr val="tx1"/>
                </a:solidFill>
                <a:latin typeface="Arial" pitchFamily="34" charset="0"/>
              </a:defRPr>
            </a:lvl2pPr>
            <a:lvl3pPr marL="1371600" indent="-457200" algn="l">
              <a:defRPr>
                <a:solidFill>
                  <a:schemeClr val="tx1"/>
                </a:solidFill>
                <a:latin typeface="Arial" pitchFamily="34" charset="0"/>
              </a:defRPr>
            </a:lvl3pPr>
            <a:lvl4pPr marL="1828800" indent="-457200" algn="l">
              <a:defRPr>
                <a:solidFill>
                  <a:schemeClr val="tx1"/>
                </a:solidFill>
                <a:latin typeface="Arial" pitchFamily="34" charset="0"/>
              </a:defRPr>
            </a:lvl4pPr>
            <a:lvl5pPr marL="2286000" indent="-457200" algn="l">
              <a:defRPr>
                <a:solidFill>
                  <a:schemeClr val="tx1"/>
                </a:solidFill>
                <a:latin typeface="Arial" pitchFamily="34" charset="0"/>
              </a:defRPr>
            </a:lvl5pPr>
            <a:lvl6pPr marL="2743200" indent="-457200" algn="l" rtl="0" fontAlgn="base">
              <a:spcBef>
                <a:spcPct val="0"/>
              </a:spcBef>
              <a:spcAft>
                <a:spcPct val="0"/>
              </a:spcAft>
              <a:defRPr>
                <a:solidFill>
                  <a:schemeClr val="tx1"/>
                </a:solidFill>
                <a:latin typeface="Arial" pitchFamily="34" charset="0"/>
              </a:defRPr>
            </a:lvl6pPr>
            <a:lvl7pPr marL="3200400" indent="-457200" algn="l" rtl="0" fontAlgn="base">
              <a:spcBef>
                <a:spcPct val="0"/>
              </a:spcBef>
              <a:spcAft>
                <a:spcPct val="0"/>
              </a:spcAft>
              <a:defRPr>
                <a:solidFill>
                  <a:schemeClr val="tx1"/>
                </a:solidFill>
                <a:latin typeface="Arial" pitchFamily="34" charset="0"/>
              </a:defRPr>
            </a:lvl7pPr>
            <a:lvl8pPr marL="3657600" indent="-457200" algn="l" rtl="0" fontAlgn="base">
              <a:spcBef>
                <a:spcPct val="0"/>
              </a:spcBef>
              <a:spcAft>
                <a:spcPct val="0"/>
              </a:spcAft>
              <a:defRPr>
                <a:solidFill>
                  <a:schemeClr val="tx1"/>
                </a:solidFill>
                <a:latin typeface="Arial" pitchFamily="34" charset="0"/>
              </a:defRPr>
            </a:lvl8pPr>
            <a:lvl9pPr marL="4114800" indent="-457200" algn="l" rtl="0" fontAlgn="base">
              <a:spcBef>
                <a:spcPct val="0"/>
              </a:spcBef>
              <a:spcAft>
                <a:spcPct val="0"/>
              </a:spcAft>
              <a:defRPr>
                <a:solidFill>
                  <a:schemeClr val="tx1"/>
                </a:solidFill>
                <a:latin typeface="Arial" pitchFamily="34" charset="0"/>
              </a:defRPr>
            </a:lvl9pPr>
          </a:lstStyle>
          <a:p>
            <a:pPr algn="ctr" rtl="1"/>
            <a:r>
              <a:rPr lang="ar-SA" sz="2400" b="1" dirty="0">
                <a:solidFill>
                  <a:schemeClr val="bg1"/>
                </a:solidFill>
              </a:rPr>
              <a:t>أهمية الأكسجين </a:t>
            </a:r>
            <a:endParaRPr lang="en-US" sz="2400" dirty="0">
              <a:solidFill>
                <a:schemeClr val="bg1"/>
              </a:solidFill>
            </a:endParaRPr>
          </a:p>
        </p:txBody>
      </p:sp>
      <p:sp>
        <p:nvSpPr>
          <p:cNvPr id="287768" name="Text Box 24"/>
          <p:cNvSpPr txBox="1">
            <a:spLocks noChangeArrowheads="1"/>
          </p:cNvSpPr>
          <p:nvPr/>
        </p:nvSpPr>
        <p:spPr bwMode="white">
          <a:xfrm>
            <a:off x="2405063" y="3416300"/>
            <a:ext cx="449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292929">
                      <a:alpha val="50000"/>
                    </a:srgbClr>
                  </a:outerShdw>
                </a:effectLst>
              </a14:hiddenEffects>
            </a:ext>
          </a:extLst>
        </p:spPr>
        <p:txBody>
          <a:bodyPr>
            <a:spAutoFit/>
          </a:bodyPr>
          <a:lstStyle>
            <a:lvl1pPr marL="457200" indent="-457200" algn="l">
              <a:defRPr>
                <a:solidFill>
                  <a:schemeClr val="tx1"/>
                </a:solidFill>
                <a:latin typeface="Arial" pitchFamily="34" charset="0"/>
              </a:defRPr>
            </a:lvl1pPr>
            <a:lvl2pPr marL="914400" indent="-457200" algn="l">
              <a:defRPr>
                <a:solidFill>
                  <a:schemeClr val="tx1"/>
                </a:solidFill>
                <a:latin typeface="Arial" pitchFamily="34" charset="0"/>
              </a:defRPr>
            </a:lvl2pPr>
            <a:lvl3pPr marL="1371600" indent="-457200" algn="l">
              <a:defRPr>
                <a:solidFill>
                  <a:schemeClr val="tx1"/>
                </a:solidFill>
                <a:latin typeface="Arial" pitchFamily="34" charset="0"/>
              </a:defRPr>
            </a:lvl3pPr>
            <a:lvl4pPr marL="1828800" indent="-457200" algn="l">
              <a:defRPr>
                <a:solidFill>
                  <a:schemeClr val="tx1"/>
                </a:solidFill>
                <a:latin typeface="Arial" pitchFamily="34" charset="0"/>
              </a:defRPr>
            </a:lvl4pPr>
            <a:lvl5pPr marL="2286000" indent="-457200" algn="l">
              <a:defRPr>
                <a:solidFill>
                  <a:schemeClr val="tx1"/>
                </a:solidFill>
                <a:latin typeface="Arial" pitchFamily="34" charset="0"/>
              </a:defRPr>
            </a:lvl5pPr>
            <a:lvl6pPr marL="2743200" indent="-457200" algn="l" rtl="0" fontAlgn="base">
              <a:spcBef>
                <a:spcPct val="0"/>
              </a:spcBef>
              <a:spcAft>
                <a:spcPct val="0"/>
              </a:spcAft>
              <a:defRPr>
                <a:solidFill>
                  <a:schemeClr val="tx1"/>
                </a:solidFill>
                <a:latin typeface="Arial" pitchFamily="34" charset="0"/>
              </a:defRPr>
            </a:lvl6pPr>
            <a:lvl7pPr marL="3200400" indent="-457200" algn="l" rtl="0" fontAlgn="base">
              <a:spcBef>
                <a:spcPct val="0"/>
              </a:spcBef>
              <a:spcAft>
                <a:spcPct val="0"/>
              </a:spcAft>
              <a:defRPr>
                <a:solidFill>
                  <a:schemeClr val="tx1"/>
                </a:solidFill>
                <a:latin typeface="Arial" pitchFamily="34" charset="0"/>
              </a:defRPr>
            </a:lvl7pPr>
            <a:lvl8pPr marL="3657600" indent="-457200" algn="l" rtl="0" fontAlgn="base">
              <a:spcBef>
                <a:spcPct val="0"/>
              </a:spcBef>
              <a:spcAft>
                <a:spcPct val="0"/>
              </a:spcAft>
              <a:defRPr>
                <a:solidFill>
                  <a:schemeClr val="tx1"/>
                </a:solidFill>
                <a:latin typeface="Arial" pitchFamily="34" charset="0"/>
              </a:defRPr>
            </a:lvl8pPr>
            <a:lvl9pPr marL="4114800" indent="-457200" algn="l" rtl="0" fontAlgn="base">
              <a:spcBef>
                <a:spcPct val="0"/>
              </a:spcBef>
              <a:spcAft>
                <a:spcPct val="0"/>
              </a:spcAft>
              <a:defRPr>
                <a:solidFill>
                  <a:schemeClr val="tx1"/>
                </a:solidFill>
                <a:latin typeface="Arial" pitchFamily="34" charset="0"/>
              </a:defRPr>
            </a:lvl9pPr>
          </a:lstStyle>
          <a:p>
            <a:pPr algn="ctr">
              <a:spcBef>
                <a:spcPct val="50000"/>
              </a:spcBef>
              <a:buClr>
                <a:schemeClr val="tx1"/>
              </a:buClr>
            </a:pPr>
            <a:r>
              <a:rPr lang="ar-SA" sz="2400" b="1" dirty="0">
                <a:solidFill>
                  <a:schemeClr val="bg1"/>
                </a:solidFill>
                <a:cs typeface="Arial" pitchFamily="34" charset="0"/>
              </a:rPr>
              <a:t>تجربة تأثير الأكسجين على سرعة النمو</a:t>
            </a:r>
            <a:endParaRPr lang="en-US" sz="2400" b="1" dirty="0">
              <a:solidFill>
                <a:schemeClr val="bg1"/>
              </a:solidFill>
              <a:cs typeface="Arial" pitchFamily="34" charset="0"/>
            </a:endParaRPr>
          </a:p>
        </p:txBody>
      </p:sp>
      <p:sp>
        <p:nvSpPr>
          <p:cNvPr id="287769" name="Text Box 25"/>
          <p:cNvSpPr txBox="1">
            <a:spLocks noChangeArrowheads="1"/>
          </p:cNvSpPr>
          <p:nvPr/>
        </p:nvSpPr>
        <p:spPr bwMode="white">
          <a:xfrm>
            <a:off x="2405063" y="4275138"/>
            <a:ext cx="449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292929">
                      <a:alpha val="50000"/>
                    </a:srgbClr>
                  </a:outerShdw>
                </a:effectLst>
              </a14:hiddenEffects>
            </a:ext>
          </a:extLst>
        </p:spPr>
        <p:txBody>
          <a:bodyPr>
            <a:spAutoFit/>
          </a:bodyPr>
          <a:lstStyle>
            <a:lvl1pPr marL="457200" indent="-457200" algn="l">
              <a:defRPr>
                <a:solidFill>
                  <a:schemeClr val="tx1"/>
                </a:solidFill>
                <a:latin typeface="Arial" pitchFamily="34" charset="0"/>
              </a:defRPr>
            </a:lvl1pPr>
            <a:lvl2pPr marL="914400" indent="-457200" algn="l">
              <a:defRPr>
                <a:solidFill>
                  <a:schemeClr val="tx1"/>
                </a:solidFill>
                <a:latin typeface="Arial" pitchFamily="34" charset="0"/>
              </a:defRPr>
            </a:lvl2pPr>
            <a:lvl3pPr marL="1371600" indent="-457200" algn="l">
              <a:defRPr>
                <a:solidFill>
                  <a:schemeClr val="tx1"/>
                </a:solidFill>
                <a:latin typeface="Arial" pitchFamily="34" charset="0"/>
              </a:defRPr>
            </a:lvl3pPr>
            <a:lvl4pPr marL="1828800" indent="-457200" algn="l">
              <a:defRPr>
                <a:solidFill>
                  <a:schemeClr val="tx1"/>
                </a:solidFill>
                <a:latin typeface="Arial" pitchFamily="34" charset="0"/>
              </a:defRPr>
            </a:lvl4pPr>
            <a:lvl5pPr marL="2286000" indent="-457200" algn="l">
              <a:defRPr>
                <a:solidFill>
                  <a:schemeClr val="tx1"/>
                </a:solidFill>
                <a:latin typeface="Arial" pitchFamily="34" charset="0"/>
              </a:defRPr>
            </a:lvl5pPr>
            <a:lvl6pPr marL="2743200" indent="-457200" algn="l" rtl="0" fontAlgn="base">
              <a:spcBef>
                <a:spcPct val="0"/>
              </a:spcBef>
              <a:spcAft>
                <a:spcPct val="0"/>
              </a:spcAft>
              <a:defRPr>
                <a:solidFill>
                  <a:schemeClr val="tx1"/>
                </a:solidFill>
                <a:latin typeface="Arial" pitchFamily="34" charset="0"/>
              </a:defRPr>
            </a:lvl6pPr>
            <a:lvl7pPr marL="3200400" indent="-457200" algn="l" rtl="0" fontAlgn="base">
              <a:spcBef>
                <a:spcPct val="0"/>
              </a:spcBef>
              <a:spcAft>
                <a:spcPct val="0"/>
              </a:spcAft>
              <a:defRPr>
                <a:solidFill>
                  <a:schemeClr val="tx1"/>
                </a:solidFill>
                <a:latin typeface="Arial" pitchFamily="34" charset="0"/>
              </a:defRPr>
            </a:lvl7pPr>
            <a:lvl8pPr marL="3657600" indent="-457200" algn="l" rtl="0" fontAlgn="base">
              <a:spcBef>
                <a:spcPct val="0"/>
              </a:spcBef>
              <a:spcAft>
                <a:spcPct val="0"/>
              </a:spcAft>
              <a:defRPr>
                <a:solidFill>
                  <a:schemeClr val="tx1"/>
                </a:solidFill>
                <a:latin typeface="Arial" pitchFamily="34" charset="0"/>
              </a:defRPr>
            </a:lvl8pPr>
            <a:lvl9pPr marL="4114800" indent="-457200" algn="l" rtl="0" fontAlgn="base">
              <a:spcBef>
                <a:spcPct val="0"/>
              </a:spcBef>
              <a:spcAft>
                <a:spcPct val="0"/>
              </a:spcAft>
              <a:defRPr>
                <a:solidFill>
                  <a:schemeClr val="tx1"/>
                </a:solidFill>
                <a:latin typeface="Arial" pitchFamily="34" charset="0"/>
              </a:defRPr>
            </a:lvl9pPr>
          </a:lstStyle>
          <a:p>
            <a:pPr algn="ctr">
              <a:spcBef>
                <a:spcPct val="50000"/>
              </a:spcBef>
              <a:buClr>
                <a:schemeClr val="tx1"/>
              </a:buClr>
            </a:pPr>
            <a:r>
              <a:rPr lang="ar-SA" sz="2400" b="1" dirty="0">
                <a:solidFill>
                  <a:schemeClr val="bg1"/>
                </a:solidFill>
                <a:cs typeface="Arial" pitchFamily="34" charset="0"/>
              </a:rPr>
              <a:t>النتائج والمناقشة</a:t>
            </a:r>
            <a:endParaRPr lang="en-US" sz="2400" b="1" dirty="0">
              <a:solidFill>
                <a:schemeClr val="bg1"/>
              </a:solidFill>
              <a:cs typeface="Arial" pitchFamily="34" charset="0"/>
            </a:endParaRPr>
          </a:p>
        </p:txBody>
      </p:sp>
      <p:pic>
        <p:nvPicPr>
          <p:cNvPr id="287772" name="Picture 28" descr="1"/>
          <p:cNvPicPr>
            <a:picLocks noChangeAspect="1" noChangeArrowheads="1"/>
          </p:cNvPicPr>
          <p:nvPr/>
        </p:nvPicPr>
        <p:blipFill>
          <a:blip r:embed="rId2" cstate="print">
            <a:lum bright="-6000" contrast="24000"/>
            <a:extLst>
              <a:ext uri="{28A0092B-C50C-407E-A947-70E740481C1C}">
                <a14:useLocalDpi xmlns:a14="http://schemas.microsoft.com/office/drawing/2010/main" val="0"/>
              </a:ext>
            </a:extLst>
          </a:blip>
          <a:srcRect l="42606" t="64474" r="19473"/>
          <a:stretch>
            <a:fillRect/>
          </a:stretch>
        </p:blipFill>
        <p:spPr bwMode="auto">
          <a:xfrm>
            <a:off x="6399695" y="4125952"/>
            <a:ext cx="792163" cy="949325"/>
          </a:xfrm>
          <a:prstGeom prst="rect">
            <a:avLst/>
          </a:prstGeom>
          <a:noFill/>
          <a:extLst>
            <a:ext uri="{909E8E84-426E-40DD-AFC4-6F175D3DCCD1}">
              <a14:hiddenFill xmlns:a14="http://schemas.microsoft.com/office/drawing/2010/main">
                <a:solidFill>
                  <a:srgbClr val="FFFFFF"/>
                </a:solidFill>
              </a14:hiddenFill>
            </a:ext>
          </a:extLst>
        </p:spPr>
      </p:pic>
      <p:pic>
        <p:nvPicPr>
          <p:cNvPr id="287773" name="Picture 29" descr="1"/>
          <p:cNvPicPr>
            <a:picLocks noChangeAspect="1" noChangeArrowheads="1"/>
          </p:cNvPicPr>
          <p:nvPr/>
        </p:nvPicPr>
        <p:blipFill>
          <a:blip r:embed="rId2" cstate="print">
            <a:lum bright="-6000" contrast="24000"/>
            <a:extLst>
              <a:ext uri="{28A0092B-C50C-407E-A947-70E740481C1C}">
                <a14:useLocalDpi xmlns:a14="http://schemas.microsoft.com/office/drawing/2010/main" val="0"/>
              </a:ext>
            </a:extLst>
          </a:blip>
          <a:srcRect l="42606" t="64474" r="19473"/>
          <a:stretch>
            <a:fillRect/>
          </a:stretch>
        </p:blipFill>
        <p:spPr bwMode="auto">
          <a:xfrm>
            <a:off x="6449102" y="3264522"/>
            <a:ext cx="792163" cy="949325"/>
          </a:xfrm>
          <a:prstGeom prst="rect">
            <a:avLst/>
          </a:prstGeom>
          <a:noFill/>
          <a:extLst>
            <a:ext uri="{909E8E84-426E-40DD-AFC4-6F175D3DCCD1}">
              <a14:hiddenFill xmlns:a14="http://schemas.microsoft.com/office/drawing/2010/main">
                <a:solidFill>
                  <a:srgbClr val="FFFFFF"/>
                </a:solidFill>
              </a14:hiddenFill>
            </a:ext>
          </a:extLst>
        </p:spPr>
      </p:pic>
      <p:pic>
        <p:nvPicPr>
          <p:cNvPr id="287774" name="Picture 30" descr="1"/>
          <p:cNvPicPr>
            <a:picLocks noChangeAspect="1" noChangeArrowheads="1"/>
          </p:cNvPicPr>
          <p:nvPr/>
        </p:nvPicPr>
        <p:blipFill>
          <a:blip r:embed="rId2" cstate="print">
            <a:lum bright="-6000" contrast="24000"/>
            <a:extLst>
              <a:ext uri="{28A0092B-C50C-407E-A947-70E740481C1C}">
                <a14:useLocalDpi xmlns:a14="http://schemas.microsoft.com/office/drawing/2010/main" val="0"/>
              </a:ext>
            </a:extLst>
          </a:blip>
          <a:srcRect l="42606" t="64474" r="19473"/>
          <a:stretch>
            <a:fillRect/>
          </a:stretch>
        </p:blipFill>
        <p:spPr bwMode="auto">
          <a:xfrm>
            <a:off x="6504782" y="2498300"/>
            <a:ext cx="792162" cy="949325"/>
          </a:xfrm>
          <a:prstGeom prst="rect">
            <a:avLst/>
          </a:prstGeom>
          <a:noFill/>
          <a:extLst>
            <a:ext uri="{909E8E84-426E-40DD-AFC4-6F175D3DCCD1}">
              <a14:hiddenFill xmlns:a14="http://schemas.microsoft.com/office/drawing/2010/main">
                <a:solidFill>
                  <a:srgbClr val="FFFFFF"/>
                </a:solidFill>
              </a14:hiddenFill>
            </a:ext>
          </a:extLst>
        </p:spPr>
      </p:pic>
      <p:sp>
        <p:nvSpPr>
          <p:cNvPr id="287776" name="Text Box 32"/>
          <p:cNvSpPr txBox="1">
            <a:spLocks noChangeArrowheads="1"/>
          </p:cNvSpPr>
          <p:nvPr/>
        </p:nvSpPr>
        <p:spPr bwMode="white">
          <a:xfrm>
            <a:off x="6889789" y="2559050"/>
            <a:ext cx="38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b="1" dirty="0">
                <a:solidFill>
                  <a:schemeClr val="bg1"/>
                </a:solidFill>
                <a:cs typeface="Arial" pitchFamily="34" charset="0"/>
              </a:rPr>
              <a:t>1</a:t>
            </a:r>
          </a:p>
        </p:txBody>
      </p:sp>
      <p:sp>
        <p:nvSpPr>
          <p:cNvPr id="287777" name="Text Box 33"/>
          <p:cNvSpPr txBox="1">
            <a:spLocks noChangeArrowheads="1"/>
          </p:cNvSpPr>
          <p:nvPr/>
        </p:nvSpPr>
        <p:spPr bwMode="white">
          <a:xfrm>
            <a:off x="6795777" y="3395663"/>
            <a:ext cx="38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b="1">
                <a:solidFill>
                  <a:schemeClr val="bg1"/>
                </a:solidFill>
                <a:cs typeface="Arial" pitchFamily="34" charset="0"/>
              </a:rPr>
              <a:t>2</a:t>
            </a:r>
          </a:p>
        </p:txBody>
      </p:sp>
      <p:sp>
        <p:nvSpPr>
          <p:cNvPr id="287778" name="Text Box 34"/>
          <p:cNvSpPr txBox="1">
            <a:spLocks noChangeArrowheads="1"/>
          </p:cNvSpPr>
          <p:nvPr/>
        </p:nvSpPr>
        <p:spPr bwMode="white">
          <a:xfrm>
            <a:off x="6699289" y="4283075"/>
            <a:ext cx="38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b="1" dirty="0">
                <a:solidFill>
                  <a:schemeClr val="bg1"/>
                </a:solidFill>
                <a:cs typeface="Arial" pitchFamily="34" charset="0"/>
              </a:rPr>
              <a:t>3</a:t>
            </a:r>
          </a:p>
        </p:txBody>
      </p:sp>
      <p:sp>
        <p:nvSpPr>
          <p:cNvPr id="287779" name="AutoShape 35"/>
          <p:cNvSpPr>
            <a:spLocks noChangeArrowheads="1"/>
          </p:cNvSpPr>
          <p:nvPr/>
        </p:nvSpPr>
        <p:spPr bwMode="auto">
          <a:xfrm>
            <a:off x="1219200" y="1524000"/>
            <a:ext cx="6553200" cy="720725"/>
          </a:xfrm>
          <a:prstGeom prst="roundRect">
            <a:avLst>
              <a:gd name="adj" fmla="val 42181"/>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cap="rnd">
                <a:solidFill>
                  <a:srgbClr val="C0C0C0"/>
                </a:solidFill>
                <a:prstDash val="sysDot"/>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b="1" dirty="0">
                <a:solidFill>
                  <a:srgbClr val="000000"/>
                </a:solidFill>
                <a:cs typeface="Arial" pitchFamily="34" charset="0"/>
              </a:rPr>
              <a:t> </a:t>
            </a:r>
          </a:p>
        </p:txBody>
      </p:sp>
      <p:pic>
        <p:nvPicPr>
          <p:cNvPr id="287781" name="Picture 3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884362"/>
            <a:ext cx="1927225" cy="428094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AutoShape 39" descr="https://encrypted-tbn1.gstatic.com/images?q=tbn:ANd9GcS_Qp3zGWdgPbGA3sh9tEHCoOCz9mwRGahVTzAtChMrjiKgCar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SA"/>
          </a:p>
        </p:txBody>
      </p:sp>
    </p:spTree>
    <p:extLst>
      <p:ext uri="{BB962C8B-B14F-4D97-AF65-F5344CB8AC3E}">
        <p14:creationId xmlns:p14="http://schemas.microsoft.com/office/powerpoint/2010/main" val="2898077793"/>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653754" y="716893"/>
            <a:ext cx="1838400" cy="563562"/>
          </a:xfrm>
        </p:spPr>
        <p:txBody>
          <a:bodyPr/>
          <a:lstStyle/>
          <a:p>
            <a:pPr algn="r"/>
            <a:br>
              <a:rPr lang="ar-SA" dirty="0">
                <a:solidFill>
                  <a:srgbClr val="FF0000"/>
                </a:solidFill>
              </a:rPr>
            </a:br>
            <a:r>
              <a:rPr lang="ar-SA" dirty="0">
                <a:solidFill>
                  <a:srgbClr val="FF0000"/>
                </a:solidFill>
              </a:rPr>
              <a:t>الطريقة:</a:t>
            </a:r>
            <a:br>
              <a:rPr lang="ar-SA" dirty="0">
                <a:solidFill>
                  <a:srgbClr val="FF0000"/>
                </a:solidFill>
              </a:rPr>
            </a:br>
            <a:endParaRPr lang="ar-SA" dirty="0">
              <a:solidFill>
                <a:srgbClr val="FF0000"/>
              </a:solidFill>
            </a:endParaRPr>
          </a:p>
        </p:txBody>
      </p:sp>
      <p:sp>
        <p:nvSpPr>
          <p:cNvPr id="3" name="مربع نص 2"/>
          <p:cNvSpPr txBox="1"/>
          <p:nvPr/>
        </p:nvSpPr>
        <p:spPr>
          <a:xfrm>
            <a:off x="2267743" y="1245168"/>
            <a:ext cx="6393159" cy="1569660"/>
          </a:xfrm>
          <a:prstGeom prst="rect">
            <a:avLst/>
          </a:prstGeom>
          <a:noFill/>
        </p:spPr>
        <p:txBody>
          <a:bodyPr wrap="square" rtlCol="1">
            <a:spAutoFit/>
          </a:bodyPr>
          <a:lstStyle/>
          <a:p>
            <a:pPr marL="285750" indent="-285750" algn="just" rtl="1">
              <a:buFont typeface="Arial" pitchFamily="34" charset="0"/>
              <a:buChar char="•"/>
            </a:pPr>
            <a:r>
              <a:rPr lang="ar-SA" sz="2400" b="1" dirty="0"/>
              <a:t>نأخذ مجموعتين من نبات الفول وتسجل أطوال النباتات فيها.</a:t>
            </a:r>
          </a:p>
          <a:p>
            <a:pPr marL="285750" indent="-285750" algn="just" rtl="1">
              <a:buFont typeface="Arial" pitchFamily="34" charset="0"/>
              <a:buChar char="•"/>
            </a:pPr>
            <a:r>
              <a:rPr lang="ar-SA" sz="2400" b="1" dirty="0"/>
              <a:t>توضع المجموعة الأولى في جو خالي من الاكسجين بينما توضع المجموعة الثانية في الظروف الطبيعية للمختبر.</a:t>
            </a:r>
          </a:p>
          <a:p>
            <a:pPr marL="285750" indent="-285750" algn="just" rtl="1">
              <a:buFont typeface="Arial" pitchFamily="34" charset="0"/>
              <a:buChar char="•"/>
            </a:pPr>
            <a:r>
              <a:rPr lang="ar-SA" sz="2400" b="1" dirty="0"/>
              <a:t>تدون الملاحظات لكلا المجموعتين.   </a:t>
            </a:r>
          </a:p>
        </p:txBody>
      </p:sp>
      <p:sp>
        <p:nvSpPr>
          <p:cNvPr id="4" name="AutoShape 2" descr="https://encrypted-tbn2.gstatic.com/images?q=tbn:ANd9GcSKZv0m3V_IdaPN1GePzCSCcQKoqKf0P_-4Hs0C34kY-MXLwjKO4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SA"/>
          </a:p>
        </p:txBody>
      </p:sp>
      <p:sp>
        <p:nvSpPr>
          <p:cNvPr id="8" name="Rectangle 45">
            <a:extLst>
              <a:ext uri="{FF2B5EF4-FFF2-40B4-BE49-F238E27FC236}">
                <a16:creationId xmlns:a16="http://schemas.microsoft.com/office/drawing/2014/main" id="{23A28930-1BDF-4418-9FD3-5C6FB9A399D0}"/>
              </a:ext>
            </a:extLst>
          </p:cNvPr>
          <p:cNvSpPr txBox="1">
            <a:spLocks noChangeArrowheads="1"/>
          </p:cNvSpPr>
          <p:nvPr/>
        </p:nvSpPr>
        <p:spPr bwMode="gray">
          <a:xfrm>
            <a:off x="429344" y="188640"/>
            <a:ext cx="7239000" cy="563562"/>
          </a:xfrm>
          <a:prstGeom prst="rect">
            <a:avLst/>
          </a:prstGeom>
          <a:noFill/>
          <a:ln>
            <a:noFill/>
          </a:ln>
          <a:effectLst>
            <a:outerShdw dist="28398" dir="1593903" algn="ctr" rotWithShape="0">
              <a:schemeClr val="bg1">
                <a:alpha val="50000"/>
              </a:schemeClr>
            </a:outer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1" eaLnBrk="1" fontAlgn="base" hangingPunct="1">
              <a:spcBef>
                <a:spcPct val="0"/>
              </a:spcBef>
              <a:spcAft>
                <a:spcPct val="0"/>
              </a:spcAft>
              <a:defRPr sz="3200" b="1">
                <a:solidFill>
                  <a:srgbClr val="000000"/>
                </a:solidFill>
                <a:latin typeface="+mj-lt"/>
                <a:ea typeface="+mj-ea"/>
                <a:cs typeface="+mj-cs"/>
              </a:defRPr>
            </a:lvl1pPr>
            <a:lvl2pPr algn="l" rtl="1" eaLnBrk="1" fontAlgn="base" hangingPunct="1">
              <a:spcBef>
                <a:spcPct val="0"/>
              </a:spcBef>
              <a:spcAft>
                <a:spcPct val="0"/>
              </a:spcAft>
              <a:defRPr sz="3200" b="1">
                <a:solidFill>
                  <a:srgbClr val="000000"/>
                </a:solidFill>
                <a:latin typeface="Verdana" pitchFamily="34" charset="0"/>
              </a:defRPr>
            </a:lvl2pPr>
            <a:lvl3pPr algn="l" rtl="1" eaLnBrk="1" fontAlgn="base" hangingPunct="1">
              <a:spcBef>
                <a:spcPct val="0"/>
              </a:spcBef>
              <a:spcAft>
                <a:spcPct val="0"/>
              </a:spcAft>
              <a:defRPr sz="3200" b="1">
                <a:solidFill>
                  <a:srgbClr val="000000"/>
                </a:solidFill>
                <a:latin typeface="Verdana" pitchFamily="34" charset="0"/>
              </a:defRPr>
            </a:lvl3pPr>
            <a:lvl4pPr algn="l" rtl="1" eaLnBrk="1" fontAlgn="base" hangingPunct="1">
              <a:spcBef>
                <a:spcPct val="0"/>
              </a:spcBef>
              <a:spcAft>
                <a:spcPct val="0"/>
              </a:spcAft>
              <a:defRPr sz="3200" b="1">
                <a:solidFill>
                  <a:srgbClr val="000000"/>
                </a:solidFill>
                <a:latin typeface="Verdana" pitchFamily="34" charset="0"/>
              </a:defRPr>
            </a:lvl4pPr>
            <a:lvl5pPr algn="l" rtl="1" eaLnBrk="1" fontAlgn="base" hangingPunct="1">
              <a:spcBef>
                <a:spcPct val="0"/>
              </a:spcBef>
              <a:spcAft>
                <a:spcPct val="0"/>
              </a:spcAft>
              <a:defRPr sz="3200" b="1">
                <a:solidFill>
                  <a:srgbClr val="000000"/>
                </a:solidFill>
                <a:latin typeface="Verdana" pitchFamily="34" charset="0"/>
              </a:defRPr>
            </a:lvl5pPr>
            <a:lvl6pPr marL="457200" algn="l" rtl="1" eaLnBrk="1" fontAlgn="base" hangingPunct="1">
              <a:spcBef>
                <a:spcPct val="0"/>
              </a:spcBef>
              <a:spcAft>
                <a:spcPct val="0"/>
              </a:spcAft>
              <a:defRPr sz="3200" b="1">
                <a:solidFill>
                  <a:srgbClr val="000000"/>
                </a:solidFill>
                <a:latin typeface="Verdana" pitchFamily="34" charset="0"/>
              </a:defRPr>
            </a:lvl6pPr>
            <a:lvl7pPr marL="914400" algn="l" rtl="1" eaLnBrk="1" fontAlgn="base" hangingPunct="1">
              <a:spcBef>
                <a:spcPct val="0"/>
              </a:spcBef>
              <a:spcAft>
                <a:spcPct val="0"/>
              </a:spcAft>
              <a:defRPr sz="3200" b="1">
                <a:solidFill>
                  <a:srgbClr val="000000"/>
                </a:solidFill>
                <a:latin typeface="Verdana" pitchFamily="34" charset="0"/>
              </a:defRPr>
            </a:lvl7pPr>
            <a:lvl8pPr marL="1371600" algn="l" rtl="1" eaLnBrk="1" fontAlgn="base" hangingPunct="1">
              <a:spcBef>
                <a:spcPct val="0"/>
              </a:spcBef>
              <a:spcAft>
                <a:spcPct val="0"/>
              </a:spcAft>
              <a:defRPr sz="3200" b="1">
                <a:solidFill>
                  <a:srgbClr val="000000"/>
                </a:solidFill>
                <a:latin typeface="Verdana" pitchFamily="34" charset="0"/>
              </a:defRPr>
            </a:lvl8pPr>
            <a:lvl9pPr marL="1828800" algn="l" rtl="1" eaLnBrk="1" fontAlgn="base" hangingPunct="1">
              <a:spcBef>
                <a:spcPct val="0"/>
              </a:spcBef>
              <a:spcAft>
                <a:spcPct val="0"/>
              </a:spcAft>
              <a:defRPr sz="3200" b="1">
                <a:solidFill>
                  <a:srgbClr val="000000"/>
                </a:solidFill>
                <a:latin typeface="Verdana" pitchFamily="34" charset="0"/>
              </a:defRPr>
            </a:lvl9pPr>
          </a:lstStyle>
          <a:p>
            <a:pPr algn="ctr"/>
            <a:r>
              <a:rPr lang="ar-SA" kern="0" dirty="0">
                <a:solidFill>
                  <a:srgbClr val="FF0000"/>
                </a:solidFill>
              </a:rPr>
              <a:t>تجربة</a:t>
            </a:r>
            <a:r>
              <a:rPr lang="ar-SA" kern="0" dirty="0"/>
              <a:t>: تأثير الأكسجين على سرعة نمو النباتات </a:t>
            </a:r>
            <a:endParaRPr lang="en-US" kern="0" dirty="0"/>
          </a:p>
        </p:txBody>
      </p:sp>
      <p:sp>
        <p:nvSpPr>
          <p:cNvPr id="9" name="عنوان 1">
            <a:extLst>
              <a:ext uri="{FF2B5EF4-FFF2-40B4-BE49-F238E27FC236}">
                <a16:creationId xmlns:a16="http://schemas.microsoft.com/office/drawing/2014/main" id="{AA7CF766-2807-45BD-B623-01657330ED13}"/>
              </a:ext>
            </a:extLst>
          </p:cNvPr>
          <p:cNvSpPr txBox="1">
            <a:spLocks/>
          </p:cNvSpPr>
          <p:nvPr/>
        </p:nvSpPr>
        <p:spPr bwMode="gray">
          <a:xfrm>
            <a:off x="6822503" y="4161582"/>
            <a:ext cx="1838400" cy="563562"/>
          </a:xfrm>
          <a:prstGeom prst="rect">
            <a:avLst/>
          </a:prstGeom>
          <a:noFill/>
          <a:ln>
            <a:noFill/>
          </a:ln>
          <a:effectLst>
            <a:outerShdw dist="28398" dir="1593903" algn="ctr" rotWithShape="0">
              <a:schemeClr val="bg1">
                <a:alpha val="50000"/>
              </a:schemeClr>
            </a:outer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1" eaLnBrk="1" fontAlgn="base" hangingPunct="1">
              <a:spcBef>
                <a:spcPct val="0"/>
              </a:spcBef>
              <a:spcAft>
                <a:spcPct val="0"/>
              </a:spcAft>
              <a:defRPr sz="3200" b="1">
                <a:solidFill>
                  <a:srgbClr val="000000"/>
                </a:solidFill>
                <a:latin typeface="+mj-lt"/>
                <a:ea typeface="+mj-ea"/>
                <a:cs typeface="+mj-cs"/>
              </a:defRPr>
            </a:lvl1pPr>
            <a:lvl2pPr algn="l" rtl="1" eaLnBrk="1" fontAlgn="base" hangingPunct="1">
              <a:spcBef>
                <a:spcPct val="0"/>
              </a:spcBef>
              <a:spcAft>
                <a:spcPct val="0"/>
              </a:spcAft>
              <a:defRPr sz="3200" b="1">
                <a:solidFill>
                  <a:srgbClr val="000000"/>
                </a:solidFill>
                <a:latin typeface="Verdana" pitchFamily="34" charset="0"/>
              </a:defRPr>
            </a:lvl2pPr>
            <a:lvl3pPr algn="l" rtl="1" eaLnBrk="1" fontAlgn="base" hangingPunct="1">
              <a:spcBef>
                <a:spcPct val="0"/>
              </a:spcBef>
              <a:spcAft>
                <a:spcPct val="0"/>
              </a:spcAft>
              <a:defRPr sz="3200" b="1">
                <a:solidFill>
                  <a:srgbClr val="000000"/>
                </a:solidFill>
                <a:latin typeface="Verdana" pitchFamily="34" charset="0"/>
              </a:defRPr>
            </a:lvl3pPr>
            <a:lvl4pPr algn="l" rtl="1" eaLnBrk="1" fontAlgn="base" hangingPunct="1">
              <a:spcBef>
                <a:spcPct val="0"/>
              </a:spcBef>
              <a:spcAft>
                <a:spcPct val="0"/>
              </a:spcAft>
              <a:defRPr sz="3200" b="1">
                <a:solidFill>
                  <a:srgbClr val="000000"/>
                </a:solidFill>
                <a:latin typeface="Verdana" pitchFamily="34" charset="0"/>
              </a:defRPr>
            </a:lvl4pPr>
            <a:lvl5pPr algn="l" rtl="1" eaLnBrk="1" fontAlgn="base" hangingPunct="1">
              <a:spcBef>
                <a:spcPct val="0"/>
              </a:spcBef>
              <a:spcAft>
                <a:spcPct val="0"/>
              </a:spcAft>
              <a:defRPr sz="3200" b="1">
                <a:solidFill>
                  <a:srgbClr val="000000"/>
                </a:solidFill>
                <a:latin typeface="Verdana" pitchFamily="34" charset="0"/>
              </a:defRPr>
            </a:lvl5pPr>
            <a:lvl6pPr marL="457200" algn="l" rtl="1" eaLnBrk="1" fontAlgn="base" hangingPunct="1">
              <a:spcBef>
                <a:spcPct val="0"/>
              </a:spcBef>
              <a:spcAft>
                <a:spcPct val="0"/>
              </a:spcAft>
              <a:defRPr sz="3200" b="1">
                <a:solidFill>
                  <a:srgbClr val="000000"/>
                </a:solidFill>
                <a:latin typeface="Verdana" pitchFamily="34" charset="0"/>
              </a:defRPr>
            </a:lvl6pPr>
            <a:lvl7pPr marL="914400" algn="l" rtl="1" eaLnBrk="1" fontAlgn="base" hangingPunct="1">
              <a:spcBef>
                <a:spcPct val="0"/>
              </a:spcBef>
              <a:spcAft>
                <a:spcPct val="0"/>
              </a:spcAft>
              <a:defRPr sz="3200" b="1">
                <a:solidFill>
                  <a:srgbClr val="000000"/>
                </a:solidFill>
                <a:latin typeface="Verdana" pitchFamily="34" charset="0"/>
              </a:defRPr>
            </a:lvl7pPr>
            <a:lvl8pPr marL="1371600" algn="l" rtl="1" eaLnBrk="1" fontAlgn="base" hangingPunct="1">
              <a:spcBef>
                <a:spcPct val="0"/>
              </a:spcBef>
              <a:spcAft>
                <a:spcPct val="0"/>
              </a:spcAft>
              <a:defRPr sz="3200" b="1">
                <a:solidFill>
                  <a:srgbClr val="000000"/>
                </a:solidFill>
                <a:latin typeface="Verdana" pitchFamily="34" charset="0"/>
              </a:defRPr>
            </a:lvl8pPr>
            <a:lvl9pPr marL="1828800" algn="l" rtl="1" eaLnBrk="1" fontAlgn="base" hangingPunct="1">
              <a:spcBef>
                <a:spcPct val="0"/>
              </a:spcBef>
              <a:spcAft>
                <a:spcPct val="0"/>
              </a:spcAft>
              <a:defRPr sz="3200" b="1">
                <a:solidFill>
                  <a:srgbClr val="000000"/>
                </a:solidFill>
                <a:latin typeface="Verdana" pitchFamily="34" charset="0"/>
              </a:defRPr>
            </a:lvl9pPr>
          </a:lstStyle>
          <a:p>
            <a:pPr algn="r"/>
            <a:br>
              <a:rPr lang="ar-SA" kern="0" dirty="0">
                <a:solidFill>
                  <a:srgbClr val="FF0000"/>
                </a:solidFill>
              </a:rPr>
            </a:br>
            <a:r>
              <a:rPr lang="ar-SA" kern="0" dirty="0">
                <a:solidFill>
                  <a:srgbClr val="FF0000"/>
                </a:solidFill>
              </a:rPr>
              <a:t>الاستنتاج:</a:t>
            </a:r>
            <a:br>
              <a:rPr lang="ar-SA" kern="0" dirty="0">
                <a:solidFill>
                  <a:srgbClr val="FF0000"/>
                </a:solidFill>
              </a:rPr>
            </a:br>
            <a:endParaRPr lang="ar-SA" kern="0" dirty="0">
              <a:solidFill>
                <a:srgbClr val="FF0000"/>
              </a:solidFill>
            </a:endParaRPr>
          </a:p>
        </p:txBody>
      </p:sp>
      <p:sp>
        <p:nvSpPr>
          <p:cNvPr id="10" name="عنوان 1">
            <a:extLst>
              <a:ext uri="{FF2B5EF4-FFF2-40B4-BE49-F238E27FC236}">
                <a16:creationId xmlns:a16="http://schemas.microsoft.com/office/drawing/2014/main" id="{FB1A6741-9DFF-4A15-9118-FE08AB20D82F}"/>
              </a:ext>
            </a:extLst>
          </p:cNvPr>
          <p:cNvSpPr txBox="1">
            <a:spLocks/>
          </p:cNvSpPr>
          <p:nvPr/>
        </p:nvSpPr>
        <p:spPr bwMode="gray">
          <a:xfrm>
            <a:off x="6646858" y="2779541"/>
            <a:ext cx="1838400" cy="563562"/>
          </a:xfrm>
          <a:prstGeom prst="rect">
            <a:avLst/>
          </a:prstGeom>
          <a:noFill/>
          <a:ln>
            <a:noFill/>
          </a:ln>
          <a:effectLst>
            <a:outerShdw dist="28398" dir="1593903" algn="ctr" rotWithShape="0">
              <a:schemeClr val="bg1">
                <a:alpha val="50000"/>
              </a:schemeClr>
            </a:outer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1" eaLnBrk="1" fontAlgn="base" hangingPunct="1">
              <a:spcBef>
                <a:spcPct val="0"/>
              </a:spcBef>
              <a:spcAft>
                <a:spcPct val="0"/>
              </a:spcAft>
              <a:defRPr sz="3200" b="1">
                <a:solidFill>
                  <a:srgbClr val="000000"/>
                </a:solidFill>
                <a:latin typeface="+mj-lt"/>
                <a:ea typeface="+mj-ea"/>
                <a:cs typeface="+mj-cs"/>
              </a:defRPr>
            </a:lvl1pPr>
            <a:lvl2pPr algn="l" rtl="1" eaLnBrk="1" fontAlgn="base" hangingPunct="1">
              <a:spcBef>
                <a:spcPct val="0"/>
              </a:spcBef>
              <a:spcAft>
                <a:spcPct val="0"/>
              </a:spcAft>
              <a:defRPr sz="3200" b="1">
                <a:solidFill>
                  <a:srgbClr val="000000"/>
                </a:solidFill>
                <a:latin typeface="Verdana" pitchFamily="34" charset="0"/>
              </a:defRPr>
            </a:lvl2pPr>
            <a:lvl3pPr algn="l" rtl="1" eaLnBrk="1" fontAlgn="base" hangingPunct="1">
              <a:spcBef>
                <a:spcPct val="0"/>
              </a:spcBef>
              <a:spcAft>
                <a:spcPct val="0"/>
              </a:spcAft>
              <a:defRPr sz="3200" b="1">
                <a:solidFill>
                  <a:srgbClr val="000000"/>
                </a:solidFill>
                <a:latin typeface="Verdana" pitchFamily="34" charset="0"/>
              </a:defRPr>
            </a:lvl3pPr>
            <a:lvl4pPr algn="l" rtl="1" eaLnBrk="1" fontAlgn="base" hangingPunct="1">
              <a:spcBef>
                <a:spcPct val="0"/>
              </a:spcBef>
              <a:spcAft>
                <a:spcPct val="0"/>
              </a:spcAft>
              <a:defRPr sz="3200" b="1">
                <a:solidFill>
                  <a:srgbClr val="000000"/>
                </a:solidFill>
                <a:latin typeface="Verdana" pitchFamily="34" charset="0"/>
              </a:defRPr>
            </a:lvl4pPr>
            <a:lvl5pPr algn="l" rtl="1" eaLnBrk="1" fontAlgn="base" hangingPunct="1">
              <a:spcBef>
                <a:spcPct val="0"/>
              </a:spcBef>
              <a:spcAft>
                <a:spcPct val="0"/>
              </a:spcAft>
              <a:defRPr sz="3200" b="1">
                <a:solidFill>
                  <a:srgbClr val="000000"/>
                </a:solidFill>
                <a:latin typeface="Verdana" pitchFamily="34" charset="0"/>
              </a:defRPr>
            </a:lvl5pPr>
            <a:lvl6pPr marL="457200" algn="l" rtl="1" eaLnBrk="1" fontAlgn="base" hangingPunct="1">
              <a:spcBef>
                <a:spcPct val="0"/>
              </a:spcBef>
              <a:spcAft>
                <a:spcPct val="0"/>
              </a:spcAft>
              <a:defRPr sz="3200" b="1">
                <a:solidFill>
                  <a:srgbClr val="000000"/>
                </a:solidFill>
                <a:latin typeface="Verdana" pitchFamily="34" charset="0"/>
              </a:defRPr>
            </a:lvl6pPr>
            <a:lvl7pPr marL="914400" algn="l" rtl="1" eaLnBrk="1" fontAlgn="base" hangingPunct="1">
              <a:spcBef>
                <a:spcPct val="0"/>
              </a:spcBef>
              <a:spcAft>
                <a:spcPct val="0"/>
              </a:spcAft>
              <a:defRPr sz="3200" b="1">
                <a:solidFill>
                  <a:srgbClr val="000000"/>
                </a:solidFill>
                <a:latin typeface="Verdana" pitchFamily="34" charset="0"/>
              </a:defRPr>
            </a:lvl7pPr>
            <a:lvl8pPr marL="1371600" algn="l" rtl="1" eaLnBrk="1" fontAlgn="base" hangingPunct="1">
              <a:spcBef>
                <a:spcPct val="0"/>
              </a:spcBef>
              <a:spcAft>
                <a:spcPct val="0"/>
              </a:spcAft>
              <a:defRPr sz="3200" b="1">
                <a:solidFill>
                  <a:srgbClr val="000000"/>
                </a:solidFill>
                <a:latin typeface="Verdana" pitchFamily="34" charset="0"/>
              </a:defRPr>
            </a:lvl8pPr>
            <a:lvl9pPr marL="1828800" algn="l" rtl="1" eaLnBrk="1" fontAlgn="base" hangingPunct="1">
              <a:spcBef>
                <a:spcPct val="0"/>
              </a:spcBef>
              <a:spcAft>
                <a:spcPct val="0"/>
              </a:spcAft>
              <a:defRPr sz="3200" b="1">
                <a:solidFill>
                  <a:srgbClr val="000000"/>
                </a:solidFill>
                <a:latin typeface="Verdana" pitchFamily="34" charset="0"/>
              </a:defRPr>
            </a:lvl9pPr>
          </a:lstStyle>
          <a:p>
            <a:pPr algn="r"/>
            <a:br>
              <a:rPr lang="ar-SA" kern="0" dirty="0">
                <a:solidFill>
                  <a:srgbClr val="FF0000"/>
                </a:solidFill>
              </a:rPr>
            </a:br>
            <a:r>
              <a:rPr lang="ar-SA" kern="0" dirty="0">
                <a:solidFill>
                  <a:srgbClr val="FF0000"/>
                </a:solidFill>
              </a:rPr>
              <a:t>المشاهدة:</a:t>
            </a:r>
            <a:br>
              <a:rPr lang="ar-SA" kern="0" dirty="0">
                <a:solidFill>
                  <a:srgbClr val="FF0000"/>
                </a:solidFill>
              </a:rPr>
            </a:br>
            <a:endParaRPr lang="ar-SA" kern="0" dirty="0">
              <a:solidFill>
                <a:srgbClr val="FF0000"/>
              </a:solidFill>
            </a:endParaRPr>
          </a:p>
        </p:txBody>
      </p:sp>
      <p:sp>
        <p:nvSpPr>
          <p:cNvPr id="11" name="مربع نص 10">
            <a:extLst>
              <a:ext uri="{FF2B5EF4-FFF2-40B4-BE49-F238E27FC236}">
                <a16:creationId xmlns:a16="http://schemas.microsoft.com/office/drawing/2014/main" id="{F1DCE016-CAC8-4BFC-8E68-156D736A23EC}"/>
              </a:ext>
            </a:extLst>
          </p:cNvPr>
          <p:cNvSpPr txBox="1"/>
          <p:nvPr/>
        </p:nvSpPr>
        <p:spPr>
          <a:xfrm>
            <a:off x="1259632" y="3246075"/>
            <a:ext cx="7401271" cy="830997"/>
          </a:xfrm>
          <a:prstGeom prst="rect">
            <a:avLst/>
          </a:prstGeom>
          <a:noFill/>
        </p:spPr>
        <p:txBody>
          <a:bodyPr wrap="square" rtlCol="1">
            <a:spAutoFit/>
          </a:bodyPr>
          <a:lstStyle/>
          <a:p>
            <a:pPr algn="just" rtl="1"/>
            <a:r>
              <a:rPr lang="ar-SA" sz="2400" b="1" dirty="0"/>
              <a:t>تنمو النباتات النامية بالظروف الطبيعية بشكل طبيعي أما المجموعة النامية في جو خالي من الاكسجين فتنمو بصورة بطيئة ثم لا تلبث أن تبذل.</a:t>
            </a:r>
          </a:p>
        </p:txBody>
      </p:sp>
      <p:sp>
        <p:nvSpPr>
          <p:cNvPr id="12" name="مربع نص 11">
            <a:extLst>
              <a:ext uri="{FF2B5EF4-FFF2-40B4-BE49-F238E27FC236}">
                <a16:creationId xmlns:a16="http://schemas.microsoft.com/office/drawing/2014/main" id="{DA2CE0C7-BEF8-449E-B34B-8E2316A7DF74}"/>
              </a:ext>
            </a:extLst>
          </p:cNvPr>
          <p:cNvSpPr txBox="1"/>
          <p:nvPr/>
        </p:nvSpPr>
        <p:spPr>
          <a:xfrm>
            <a:off x="483097" y="4585175"/>
            <a:ext cx="7113239" cy="1938992"/>
          </a:xfrm>
          <a:prstGeom prst="rect">
            <a:avLst/>
          </a:prstGeom>
          <a:noFill/>
        </p:spPr>
        <p:txBody>
          <a:bodyPr wrap="square" rtlCol="1">
            <a:spAutoFit/>
          </a:bodyPr>
          <a:lstStyle/>
          <a:p>
            <a:pPr algn="just" rtl="1"/>
            <a:r>
              <a:rPr lang="ar-SA" sz="2400" b="1" dirty="0"/>
              <a:t>عملية النمو عملية حيوية تحتاج إلى الطاقة والتي مصدرها عملية التنفس والذي لا يحدث إلا في توافر الأكسجين بينما النبات التي حرمت من الاكسجين فتتنفس لاهوائياً وتعطي كمية قليلة من الطاقة لا تكفي النباتات إلى فترة طويلة مما يؤدي إلى تراكم الكحول الإيثيلي والضار للخلايا النباتية مؤدياً إلى موت النبات. </a:t>
            </a:r>
          </a:p>
        </p:txBody>
      </p:sp>
    </p:spTree>
    <p:extLst>
      <p:ext uri="{BB962C8B-B14F-4D97-AF65-F5344CB8AC3E}">
        <p14:creationId xmlns:p14="http://schemas.microsoft.com/office/powerpoint/2010/main" val="4069466529"/>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Grp="1" noChangeArrowheads="1"/>
          </p:cNvSpPr>
          <p:nvPr>
            <p:ph type="title"/>
          </p:nvPr>
        </p:nvSpPr>
        <p:spPr>
          <a:xfrm>
            <a:off x="966885" y="1675483"/>
            <a:ext cx="7239000" cy="563562"/>
          </a:xfrm>
        </p:spPr>
        <p:txBody>
          <a:bodyPr/>
          <a:lstStyle/>
          <a:p>
            <a:pPr algn="r"/>
            <a:r>
              <a:rPr lang="ar-SA" dirty="0"/>
              <a:t>تأثير المواد الغذائية على نمو الجنين</a:t>
            </a:r>
            <a:endParaRPr lang="en-US" dirty="0"/>
          </a:p>
        </p:txBody>
      </p:sp>
      <p:grpSp>
        <p:nvGrpSpPr>
          <p:cNvPr id="287747" name="Group 3"/>
          <p:cNvGrpSpPr>
            <a:grpSpLocks/>
          </p:cNvGrpSpPr>
          <p:nvPr/>
        </p:nvGrpSpPr>
        <p:grpSpPr bwMode="auto">
          <a:xfrm>
            <a:off x="1927225" y="3308350"/>
            <a:ext cx="5311775" cy="688975"/>
            <a:chOff x="720" y="1392"/>
            <a:chExt cx="4058" cy="480"/>
          </a:xfrm>
        </p:grpSpPr>
        <p:sp>
          <p:nvSpPr>
            <p:cNvPr id="287748" name="AutoShape 4"/>
            <p:cNvSpPr>
              <a:spLocks noChangeArrowheads="1"/>
            </p:cNvSpPr>
            <p:nvPr/>
          </p:nvSpPr>
          <p:spPr bwMode="gray">
            <a:xfrm>
              <a:off x="720" y="1392"/>
              <a:ext cx="4058" cy="480"/>
            </a:xfrm>
            <a:prstGeom prst="roundRect">
              <a:avLst>
                <a:gd name="adj" fmla="val 17509"/>
              </a:avLst>
            </a:prstGeom>
            <a:gradFill rotWithShape="1">
              <a:gsLst>
                <a:gs pos="0">
                  <a:schemeClr val="accent2"/>
                </a:gs>
                <a:gs pos="50000">
                  <a:schemeClr val="accent2">
                    <a:gamma/>
                    <a:shade val="92157"/>
                    <a:invGamma/>
                  </a:schemeClr>
                </a:gs>
                <a:gs pos="100000">
                  <a:schemeClr val="accent2"/>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grpSp>
          <p:nvGrpSpPr>
            <p:cNvPr id="287749" name="Group 5"/>
            <p:cNvGrpSpPr>
              <a:grpSpLocks/>
            </p:cNvGrpSpPr>
            <p:nvPr/>
          </p:nvGrpSpPr>
          <p:grpSpPr bwMode="auto">
            <a:xfrm>
              <a:off x="730" y="1407"/>
              <a:ext cx="4043" cy="444"/>
              <a:chOff x="744" y="1407"/>
              <a:chExt cx="3988" cy="444"/>
            </a:xfrm>
          </p:grpSpPr>
          <p:sp>
            <p:nvSpPr>
              <p:cNvPr id="287750" name="AutoShape 6"/>
              <p:cNvSpPr>
                <a:spLocks noChangeArrowheads="1"/>
              </p:cNvSpPr>
              <p:nvPr/>
            </p:nvSpPr>
            <p:spPr bwMode="gray">
              <a:xfrm>
                <a:off x="744" y="1736"/>
                <a:ext cx="3988" cy="115"/>
              </a:xfrm>
              <a:prstGeom prst="roundRect">
                <a:avLst>
                  <a:gd name="adj" fmla="val 50000"/>
                </a:avLst>
              </a:prstGeom>
              <a:gradFill rotWithShape="1">
                <a:gsLst>
                  <a:gs pos="0">
                    <a:schemeClr val="accent2">
                      <a:alpha val="0"/>
                    </a:schemeClr>
                  </a:gs>
                  <a:gs pos="100000">
                    <a:schemeClr val="accent2">
                      <a:gamma/>
                      <a:tint val="0"/>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287751" name="AutoShape 7"/>
              <p:cNvSpPr>
                <a:spLocks noChangeArrowheads="1"/>
              </p:cNvSpPr>
              <p:nvPr/>
            </p:nvSpPr>
            <p:spPr bwMode="gray">
              <a:xfrm>
                <a:off x="744" y="1407"/>
                <a:ext cx="3988" cy="115"/>
              </a:xfrm>
              <a:prstGeom prst="roundRect">
                <a:avLst>
                  <a:gd name="adj" fmla="val 50000"/>
                </a:avLst>
              </a:prstGeom>
              <a:gradFill rotWithShape="1">
                <a:gsLst>
                  <a:gs pos="0">
                    <a:schemeClr val="accent2">
                      <a:gamma/>
                      <a:tint val="0"/>
                      <a:invGamma/>
                    </a:schemeClr>
                  </a:gs>
                  <a:gs pos="100000">
                    <a:schemeClr val="accent2">
                      <a:alpha val="0"/>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grpSp>
      </p:grpSp>
      <p:grpSp>
        <p:nvGrpSpPr>
          <p:cNvPr id="287752" name="Group 8"/>
          <p:cNvGrpSpPr>
            <a:grpSpLocks/>
          </p:cNvGrpSpPr>
          <p:nvPr/>
        </p:nvGrpSpPr>
        <p:grpSpPr bwMode="auto">
          <a:xfrm>
            <a:off x="1927225" y="4173538"/>
            <a:ext cx="5311775" cy="688975"/>
            <a:chOff x="720" y="1392"/>
            <a:chExt cx="4058" cy="480"/>
          </a:xfrm>
        </p:grpSpPr>
        <p:sp>
          <p:nvSpPr>
            <p:cNvPr id="287753" name="AutoShape 9"/>
            <p:cNvSpPr>
              <a:spLocks noChangeArrowheads="1"/>
            </p:cNvSpPr>
            <p:nvPr/>
          </p:nvSpPr>
          <p:spPr bwMode="gray">
            <a:xfrm>
              <a:off x="720" y="1392"/>
              <a:ext cx="4058" cy="480"/>
            </a:xfrm>
            <a:prstGeom prst="roundRect">
              <a:avLst>
                <a:gd name="adj" fmla="val 17509"/>
              </a:avLst>
            </a:prstGeom>
            <a:gradFill rotWithShape="1">
              <a:gsLst>
                <a:gs pos="0">
                  <a:schemeClr val="hlink"/>
                </a:gs>
                <a:gs pos="50000">
                  <a:schemeClr val="hlink">
                    <a:gamma/>
                    <a:shade val="92157"/>
                    <a:invGamma/>
                  </a:schemeClr>
                </a:gs>
                <a:gs pos="100000">
                  <a:schemeClr val="hlink"/>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grpSp>
          <p:nvGrpSpPr>
            <p:cNvPr id="287754" name="Group 10"/>
            <p:cNvGrpSpPr>
              <a:grpSpLocks/>
            </p:cNvGrpSpPr>
            <p:nvPr/>
          </p:nvGrpSpPr>
          <p:grpSpPr bwMode="auto">
            <a:xfrm>
              <a:off x="730" y="1407"/>
              <a:ext cx="4043" cy="444"/>
              <a:chOff x="744" y="1407"/>
              <a:chExt cx="3988" cy="444"/>
            </a:xfrm>
          </p:grpSpPr>
          <p:sp>
            <p:nvSpPr>
              <p:cNvPr id="287755" name="AutoShape 11"/>
              <p:cNvSpPr>
                <a:spLocks noChangeArrowheads="1"/>
              </p:cNvSpPr>
              <p:nvPr/>
            </p:nvSpPr>
            <p:spPr bwMode="gray">
              <a:xfrm>
                <a:off x="744" y="1736"/>
                <a:ext cx="3988" cy="115"/>
              </a:xfrm>
              <a:prstGeom prst="roundRect">
                <a:avLst>
                  <a:gd name="adj" fmla="val 50000"/>
                </a:avLst>
              </a:prstGeom>
              <a:gradFill rotWithShape="1">
                <a:gsLst>
                  <a:gs pos="0">
                    <a:schemeClr val="hlink">
                      <a:alpha val="0"/>
                    </a:schemeClr>
                  </a:gs>
                  <a:gs pos="100000">
                    <a:schemeClr val="hlink">
                      <a:gamma/>
                      <a:tint val="0"/>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287756" name="AutoShape 12"/>
              <p:cNvSpPr>
                <a:spLocks noChangeArrowheads="1"/>
              </p:cNvSpPr>
              <p:nvPr/>
            </p:nvSpPr>
            <p:spPr bwMode="gray">
              <a:xfrm>
                <a:off x="744" y="1407"/>
                <a:ext cx="3988" cy="115"/>
              </a:xfrm>
              <a:prstGeom prst="roundRect">
                <a:avLst>
                  <a:gd name="adj" fmla="val 50000"/>
                </a:avLst>
              </a:prstGeom>
              <a:gradFill rotWithShape="1">
                <a:gsLst>
                  <a:gs pos="0">
                    <a:schemeClr val="hlink">
                      <a:gamma/>
                      <a:tint val="0"/>
                      <a:invGamma/>
                    </a:schemeClr>
                  </a:gs>
                  <a:gs pos="100000">
                    <a:schemeClr val="hlink">
                      <a:alpha val="0"/>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grpSp>
      </p:grpSp>
      <p:grpSp>
        <p:nvGrpSpPr>
          <p:cNvPr id="287757" name="Group 13"/>
          <p:cNvGrpSpPr>
            <a:grpSpLocks/>
          </p:cNvGrpSpPr>
          <p:nvPr/>
        </p:nvGrpSpPr>
        <p:grpSpPr bwMode="auto">
          <a:xfrm>
            <a:off x="1927225" y="5030788"/>
            <a:ext cx="5311775" cy="688975"/>
            <a:chOff x="720" y="1392"/>
            <a:chExt cx="4058" cy="480"/>
          </a:xfrm>
        </p:grpSpPr>
        <p:sp>
          <p:nvSpPr>
            <p:cNvPr id="287758" name="AutoShape 14"/>
            <p:cNvSpPr>
              <a:spLocks noChangeArrowheads="1"/>
            </p:cNvSpPr>
            <p:nvPr/>
          </p:nvSpPr>
          <p:spPr bwMode="gray">
            <a:xfrm>
              <a:off x="720" y="1392"/>
              <a:ext cx="4058" cy="480"/>
            </a:xfrm>
            <a:prstGeom prst="roundRect">
              <a:avLst>
                <a:gd name="adj" fmla="val 17509"/>
              </a:avLst>
            </a:prstGeom>
            <a:gradFill rotWithShape="1">
              <a:gsLst>
                <a:gs pos="0">
                  <a:schemeClr val="folHlink"/>
                </a:gs>
                <a:gs pos="50000">
                  <a:schemeClr val="folHlink">
                    <a:gamma/>
                    <a:shade val="92157"/>
                    <a:invGamma/>
                  </a:schemeClr>
                </a:gs>
                <a:gs pos="100000">
                  <a:schemeClr val="folHlink"/>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grpSp>
          <p:nvGrpSpPr>
            <p:cNvPr id="287759" name="Group 15"/>
            <p:cNvGrpSpPr>
              <a:grpSpLocks/>
            </p:cNvGrpSpPr>
            <p:nvPr/>
          </p:nvGrpSpPr>
          <p:grpSpPr bwMode="auto">
            <a:xfrm>
              <a:off x="730" y="1407"/>
              <a:ext cx="4043" cy="444"/>
              <a:chOff x="744" y="1407"/>
              <a:chExt cx="3988" cy="444"/>
            </a:xfrm>
          </p:grpSpPr>
          <p:sp>
            <p:nvSpPr>
              <p:cNvPr id="287760" name="AutoShape 16"/>
              <p:cNvSpPr>
                <a:spLocks noChangeArrowheads="1"/>
              </p:cNvSpPr>
              <p:nvPr/>
            </p:nvSpPr>
            <p:spPr bwMode="gray">
              <a:xfrm>
                <a:off x="744" y="1736"/>
                <a:ext cx="3988" cy="115"/>
              </a:xfrm>
              <a:prstGeom prst="roundRect">
                <a:avLst>
                  <a:gd name="adj" fmla="val 50000"/>
                </a:avLst>
              </a:prstGeom>
              <a:gradFill rotWithShape="1">
                <a:gsLst>
                  <a:gs pos="0">
                    <a:schemeClr val="folHlink">
                      <a:alpha val="0"/>
                    </a:schemeClr>
                  </a:gs>
                  <a:gs pos="100000">
                    <a:schemeClr val="folHlink">
                      <a:gamma/>
                      <a:tint val="0"/>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287761" name="AutoShape 17"/>
              <p:cNvSpPr>
                <a:spLocks noChangeArrowheads="1"/>
              </p:cNvSpPr>
              <p:nvPr/>
            </p:nvSpPr>
            <p:spPr bwMode="gray">
              <a:xfrm>
                <a:off x="744" y="1407"/>
                <a:ext cx="3988" cy="115"/>
              </a:xfrm>
              <a:prstGeom prst="roundRect">
                <a:avLst>
                  <a:gd name="adj" fmla="val 50000"/>
                </a:avLst>
              </a:prstGeom>
              <a:gradFill rotWithShape="1">
                <a:gsLst>
                  <a:gs pos="0">
                    <a:schemeClr val="folHlink">
                      <a:gamma/>
                      <a:tint val="0"/>
                      <a:invGamma/>
                    </a:schemeClr>
                  </a:gs>
                  <a:gs pos="100000">
                    <a:schemeClr val="folHlink">
                      <a:alpha val="0"/>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grpSp>
      </p:grpSp>
      <p:grpSp>
        <p:nvGrpSpPr>
          <p:cNvPr id="287762" name="Group 18"/>
          <p:cNvGrpSpPr>
            <a:grpSpLocks/>
          </p:cNvGrpSpPr>
          <p:nvPr/>
        </p:nvGrpSpPr>
        <p:grpSpPr bwMode="auto">
          <a:xfrm>
            <a:off x="1927225" y="2444750"/>
            <a:ext cx="5311775" cy="688975"/>
            <a:chOff x="720" y="1392"/>
            <a:chExt cx="4058" cy="480"/>
          </a:xfrm>
        </p:grpSpPr>
        <p:sp>
          <p:nvSpPr>
            <p:cNvPr id="287763" name="AutoShape 19"/>
            <p:cNvSpPr>
              <a:spLocks noChangeArrowheads="1"/>
            </p:cNvSpPr>
            <p:nvPr/>
          </p:nvSpPr>
          <p:spPr bwMode="gray">
            <a:xfrm>
              <a:off x="720" y="1392"/>
              <a:ext cx="4058" cy="480"/>
            </a:xfrm>
            <a:prstGeom prst="roundRect">
              <a:avLst>
                <a:gd name="adj" fmla="val 17509"/>
              </a:avLst>
            </a:prstGeom>
            <a:gradFill rotWithShape="1">
              <a:gsLst>
                <a:gs pos="0">
                  <a:schemeClr val="accent1"/>
                </a:gs>
                <a:gs pos="50000">
                  <a:schemeClr val="accent1">
                    <a:gamma/>
                    <a:shade val="92157"/>
                    <a:invGamma/>
                  </a:schemeClr>
                </a:gs>
                <a:gs pos="100000">
                  <a:schemeClr val="accent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grpSp>
          <p:nvGrpSpPr>
            <p:cNvPr id="287764" name="Group 20"/>
            <p:cNvGrpSpPr>
              <a:grpSpLocks/>
            </p:cNvGrpSpPr>
            <p:nvPr/>
          </p:nvGrpSpPr>
          <p:grpSpPr bwMode="auto">
            <a:xfrm>
              <a:off x="730" y="1407"/>
              <a:ext cx="4043" cy="444"/>
              <a:chOff x="744" y="1407"/>
              <a:chExt cx="3988" cy="444"/>
            </a:xfrm>
          </p:grpSpPr>
          <p:sp>
            <p:nvSpPr>
              <p:cNvPr id="287765" name="AutoShape 21"/>
              <p:cNvSpPr>
                <a:spLocks noChangeArrowheads="1"/>
              </p:cNvSpPr>
              <p:nvPr/>
            </p:nvSpPr>
            <p:spPr bwMode="gray">
              <a:xfrm>
                <a:off x="744" y="1736"/>
                <a:ext cx="3988" cy="115"/>
              </a:xfrm>
              <a:prstGeom prst="roundRect">
                <a:avLst>
                  <a:gd name="adj" fmla="val 50000"/>
                </a:avLst>
              </a:prstGeom>
              <a:gradFill rotWithShape="1">
                <a:gsLst>
                  <a:gs pos="0">
                    <a:schemeClr val="accent1">
                      <a:alpha val="0"/>
                    </a:schemeClr>
                  </a:gs>
                  <a:gs pos="100000">
                    <a:schemeClr val="accent1">
                      <a:gamma/>
                      <a:tint val="0"/>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287766" name="AutoShape 22"/>
              <p:cNvSpPr>
                <a:spLocks noChangeArrowheads="1"/>
              </p:cNvSpPr>
              <p:nvPr/>
            </p:nvSpPr>
            <p:spPr bwMode="gray">
              <a:xfrm>
                <a:off x="744" y="1407"/>
                <a:ext cx="3988" cy="115"/>
              </a:xfrm>
              <a:prstGeom prst="roundRect">
                <a:avLst>
                  <a:gd name="adj" fmla="val 50000"/>
                </a:avLst>
              </a:prstGeom>
              <a:gradFill rotWithShape="1">
                <a:gsLst>
                  <a:gs pos="0">
                    <a:schemeClr val="accent1">
                      <a:gamma/>
                      <a:tint val="0"/>
                      <a:invGamma/>
                    </a:schemeClr>
                  </a:gs>
                  <a:gs pos="100000">
                    <a:schemeClr val="accent1">
                      <a:alpha val="0"/>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grpSp>
      </p:grpSp>
      <p:sp>
        <p:nvSpPr>
          <p:cNvPr id="287767" name="Text Box 23"/>
          <p:cNvSpPr txBox="1">
            <a:spLocks noChangeArrowheads="1"/>
          </p:cNvSpPr>
          <p:nvPr/>
        </p:nvSpPr>
        <p:spPr bwMode="white">
          <a:xfrm>
            <a:off x="2203489" y="2559050"/>
            <a:ext cx="4495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292929">
                      <a:alpha val="50000"/>
                    </a:srgbClr>
                  </a:outerShdw>
                </a:effectLst>
              </a14:hiddenEffects>
            </a:ext>
          </a:extLst>
        </p:spPr>
        <p:txBody>
          <a:bodyPr>
            <a:spAutoFit/>
          </a:bodyPr>
          <a:lstStyle>
            <a:lvl1pPr marL="457200" indent="-457200" algn="l">
              <a:defRPr>
                <a:solidFill>
                  <a:schemeClr val="tx1"/>
                </a:solidFill>
                <a:latin typeface="Arial" pitchFamily="34" charset="0"/>
              </a:defRPr>
            </a:lvl1pPr>
            <a:lvl2pPr marL="914400" indent="-457200" algn="l">
              <a:defRPr>
                <a:solidFill>
                  <a:schemeClr val="tx1"/>
                </a:solidFill>
                <a:latin typeface="Arial" pitchFamily="34" charset="0"/>
              </a:defRPr>
            </a:lvl2pPr>
            <a:lvl3pPr marL="1371600" indent="-457200" algn="l">
              <a:defRPr>
                <a:solidFill>
                  <a:schemeClr val="tx1"/>
                </a:solidFill>
                <a:latin typeface="Arial" pitchFamily="34" charset="0"/>
              </a:defRPr>
            </a:lvl3pPr>
            <a:lvl4pPr marL="1828800" indent="-457200" algn="l">
              <a:defRPr>
                <a:solidFill>
                  <a:schemeClr val="tx1"/>
                </a:solidFill>
                <a:latin typeface="Arial" pitchFamily="34" charset="0"/>
              </a:defRPr>
            </a:lvl4pPr>
            <a:lvl5pPr marL="2286000" indent="-457200" algn="l">
              <a:defRPr>
                <a:solidFill>
                  <a:schemeClr val="tx1"/>
                </a:solidFill>
                <a:latin typeface="Arial" pitchFamily="34" charset="0"/>
              </a:defRPr>
            </a:lvl5pPr>
            <a:lvl6pPr marL="2743200" indent="-457200" algn="l" rtl="0" fontAlgn="base">
              <a:spcBef>
                <a:spcPct val="0"/>
              </a:spcBef>
              <a:spcAft>
                <a:spcPct val="0"/>
              </a:spcAft>
              <a:defRPr>
                <a:solidFill>
                  <a:schemeClr val="tx1"/>
                </a:solidFill>
                <a:latin typeface="Arial" pitchFamily="34" charset="0"/>
              </a:defRPr>
            </a:lvl6pPr>
            <a:lvl7pPr marL="3200400" indent="-457200" algn="l" rtl="0" fontAlgn="base">
              <a:spcBef>
                <a:spcPct val="0"/>
              </a:spcBef>
              <a:spcAft>
                <a:spcPct val="0"/>
              </a:spcAft>
              <a:defRPr>
                <a:solidFill>
                  <a:schemeClr val="tx1"/>
                </a:solidFill>
                <a:latin typeface="Arial" pitchFamily="34" charset="0"/>
              </a:defRPr>
            </a:lvl7pPr>
            <a:lvl8pPr marL="3657600" indent="-457200" algn="l" rtl="0" fontAlgn="base">
              <a:spcBef>
                <a:spcPct val="0"/>
              </a:spcBef>
              <a:spcAft>
                <a:spcPct val="0"/>
              </a:spcAft>
              <a:defRPr>
                <a:solidFill>
                  <a:schemeClr val="tx1"/>
                </a:solidFill>
                <a:latin typeface="Arial" pitchFamily="34" charset="0"/>
              </a:defRPr>
            </a:lvl8pPr>
            <a:lvl9pPr marL="4114800" indent="-457200" algn="l" rtl="0" fontAlgn="base">
              <a:spcBef>
                <a:spcPct val="0"/>
              </a:spcBef>
              <a:spcAft>
                <a:spcPct val="0"/>
              </a:spcAft>
              <a:defRPr>
                <a:solidFill>
                  <a:schemeClr val="tx1"/>
                </a:solidFill>
                <a:latin typeface="Arial" pitchFamily="34" charset="0"/>
              </a:defRPr>
            </a:lvl9pPr>
          </a:lstStyle>
          <a:p>
            <a:pPr algn="ctr" rtl="1"/>
            <a:r>
              <a:rPr lang="ar-SA" sz="2400" b="1" dirty="0">
                <a:solidFill>
                  <a:schemeClr val="bg1"/>
                </a:solidFill>
              </a:rPr>
              <a:t>البذرة والإنبات  </a:t>
            </a:r>
            <a:endParaRPr lang="en-US" sz="2400" dirty="0">
              <a:solidFill>
                <a:schemeClr val="bg1"/>
              </a:solidFill>
            </a:endParaRPr>
          </a:p>
        </p:txBody>
      </p:sp>
      <p:sp>
        <p:nvSpPr>
          <p:cNvPr id="287768" name="Text Box 24"/>
          <p:cNvSpPr txBox="1">
            <a:spLocks noChangeArrowheads="1"/>
          </p:cNvSpPr>
          <p:nvPr/>
        </p:nvSpPr>
        <p:spPr bwMode="white">
          <a:xfrm>
            <a:off x="2405063" y="3416300"/>
            <a:ext cx="449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292929">
                      <a:alpha val="50000"/>
                    </a:srgbClr>
                  </a:outerShdw>
                </a:effectLst>
              </a14:hiddenEffects>
            </a:ext>
          </a:extLst>
        </p:spPr>
        <p:txBody>
          <a:bodyPr>
            <a:spAutoFit/>
          </a:bodyPr>
          <a:lstStyle>
            <a:lvl1pPr marL="457200" indent="-457200" algn="l">
              <a:defRPr>
                <a:solidFill>
                  <a:schemeClr val="tx1"/>
                </a:solidFill>
                <a:latin typeface="Arial" pitchFamily="34" charset="0"/>
              </a:defRPr>
            </a:lvl1pPr>
            <a:lvl2pPr marL="914400" indent="-457200" algn="l">
              <a:defRPr>
                <a:solidFill>
                  <a:schemeClr val="tx1"/>
                </a:solidFill>
                <a:latin typeface="Arial" pitchFamily="34" charset="0"/>
              </a:defRPr>
            </a:lvl2pPr>
            <a:lvl3pPr marL="1371600" indent="-457200" algn="l">
              <a:defRPr>
                <a:solidFill>
                  <a:schemeClr val="tx1"/>
                </a:solidFill>
                <a:latin typeface="Arial" pitchFamily="34" charset="0"/>
              </a:defRPr>
            </a:lvl3pPr>
            <a:lvl4pPr marL="1828800" indent="-457200" algn="l">
              <a:defRPr>
                <a:solidFill>
                  <a:schemeClr val="tx1"/>
                </a:solidFill>
                <a:latin typeface="Arial" pitchFamily="34" charset="0"/>
              </a:defRPr>
            </a:lvl4pPr>
            <a:lvl5pPr marL="2286000" indent="-457200" algn="l">
              <a:defRPr>
                <a:solidFill>
                  <a:schemeClr val="tx1"/>
                </a:solidFill>
                <a:latin typeface="Arial" pitchFamily="34" charset="0"/>
              </a:defRPr>
            </a:lvl5pPr>
            <a:lvl6pPr marL="2743200" indent="-457200" algn="l" rtl="0" fontAlgn="base">
              <a:spcBef>
                <a:spcPct val="0"/>
              </a:spcBef>
              <a:spcAft>
                <a:spcPct val="0"/>
              </a:spcAft>
              <a:defRPr>
                <a:solidFill>
                  <a:schemeClr val="tx1"/>
                </a:solidFill>
                <a:latin typeface="Arial" pitchFamily="34" charset="0"/>
              </a:defRPr>
            </a:lvl6pPr>
            <a:lvl7pPr marL="3200400" indent="-457200" algn="l" rtl="0" fontAlgn="base">
              <a:spcBef>
                <a:spcPct val="0"/>
              </a:spcBef>
              <a:spcAft>
                <a:spcPct val="0"/>
              </a:spcAft>
              <a:defRPr>
                <a:solidFill>
                  <a:schemeClr val="tx1"/>
                </a:solidFill>
                <a:latin typeface="Arial" pitchFamily="34" charset="0"/>
              </a:defRPr>
            </a:lvl7pPr>
            <a:lvl8pPr marL="3657600" indent="-457200" algn="l" rtl="0" fontAlgn="base">
              <a:spcBef>
                <a:spcPct val="0"/>
              </a:spcBef>
              <a:spcAft>
                <a:spcPct val="0"/>
              </a:spcAft>
              <a:defRPr>
                <a:solidFill>
                  <a:schemeClr val="tx1"/>
                </a:solidFill>
                <a:latin typeface="Arial" pitchFamily="34" charset="0"/>
              </a:defRPr>
            </a:lvl8pPr>
            <a:lvl9pPr marL="4114800" indent="-457200" algn="l" rtl="0" fontAlgn="base">
              <a:spcBef>
                <a:spcPct val="0"/>
              </a:spcBef>
              <a:spcAft>
                <a:spcPct val="0"/>
              </a:spcAft>
              <a:defRPr>
                <a:solidFill>
                  <a:schemeClr val="tx1"/>
                </a:solidFill>
                <a:latin typeface="Arial" pitchFamily="34" charset="0"/>
              </a:defRPr>
            </a:lvl9pPr>
          </a:lstStyle>
          <a:p>
            <a:pPr algn="ctr">
              <a:spcBef>
                <a:spcPct val="50000"/>
              </a:spcBef>
              <a:buClr>
                <a:schemeClr val="tx1"/>
              </a:buClr>
            </a:pPr>
            <a:r>
              <a:rPr lang="ar-SA" sz="2400" b="1" dirty="0">
                <a:solidFill>
                  <a:schemeClr val="bg1"/>
                </a:solidFill>
                <a:cs typeface="Arial" pitchFamily="34" charset="0"/>
              </a:rPr>
              <a:t>توضيح أهمية عامل الغذاء للنمو</a:t>
            </a:r>
            <a:endParaRPr lang="en-US" sz="2400" b="1" dirty="0">
              <a:solidFill>
                <a:schemeClr val="bg1"/>
              </a:solidFill>
              <a:cs typeface="Arial" pitchFamily="34" charset="0"/>
            </a:endParaRPr>
          </a:p>
        </p:txBody>
      </p:sp>
      <p:sp>
        <p:nvSpPr>
          <p:cNvPr id="287769" name="Text Box 25"/>
          <p:cNvSpPr txBox="1">
            <a:spLocks noChangeArrowheads="1"/>
          </p:cNvSpPr>
          <p:nvPr/>
        </p:nvSpPr>
        <p:spPr bwMode="white">
          <a:xfrm>
            <a:off x="2405063" y="4275138"/>
            <a:ext cx="449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292929">
                      <a:alpha val="50000"/>
                    </a:srgbClr>
                  </a:outerShdw>
                </a:effectLst>
              </a14:hiddenEffects>
            </a:ext>
          </a:extLst>
        </p:spPr>
        <p:txBody>
          <a:bodyPr>
            <a:spAutoFit/>
          </a:bodyPr>
          <a:lstStyle>
            <a:lvl1pPr marL="457200" indent="-457200" algn="l">
              <a:defRPr>
                <a:solidFill>
                  <a:schemeClr val="tx1"/>
                </a:solidFill>
                <a:latin typeface="Arial" pitchFamily="34" charset="0"/>
              </a:defRPr>
            </a:lvl1pPr>
            <a:lvl2pPr marL="914400" indent="-457200" algn="l">
              <a:defRPr>
                <a:solidFill>
                  <a:schemeClr val="tx1"/>
                </a:solidFill>
                <a:latin typeface="Arial" pitchFamily="34" charset="0"/>
              </a:defRPr>
            </a:lvl2pPr>
            <a:lvl3pPr marL="1371600" indent="-457200" algn="l">
              <a:defRPr>
                <a:solidFill>
                  <a:schemeClr val="tx1"/>
                </a:solidFill>
                <a:latin typeface="Arial" pitchFamily="34" charset="0"/>
              </a:defRPr>
            </a:lvl3pPr>
            <a:lvl4pPr marL="1828800" indent="-457200" algn="l">
              <a:defRPr>
                <a:solidFill>
                  <a:schemeClr val="tx1"/>
                </a:solidFill>
                <a:latin typeface="Arial" pitchFamily="34" charset="0"/>
              </a:defRPr>
            </a:lvl4pPr>
            <a:lvl5pPr marL="2286000" indent="-457200" algn="l">
              <a:defRPr>
                <a:solidFill>
                  <a:schemeClr val="tx1"/>
                </a:solidFill>
                <a:latin typeface="Arial" pitchFamily="34" charset="0"/>
              </a:defRPr>
            </a:lvl5pPr>
            <a:lvl6pPr marL="2743200" indent="-457200" algn="l" rtl="0" fontAlgn="base">
              <a:spcBef>
                <a:spcPct val="0"/>
              </a:spcBef>
              <a:spcAft>
                <a:spcPct val="0"/>
              </a:spcAft>
              <a:defRPr>
                <a:solidFill>
                  <a:schemeClr val="tx1"/>
                </a:solidFill>
                <a:latin typeface="Arial" pitchFamily="34" charset="0"/>
              </a:defRPr>
            </a:lvl6pPr>
            <a:lvl7pPr marL="3200400" indent="-457200" algn="l" rtl="0" fontAlgn="base">
              <a:spcBef>
                <a:spcPct val="0"/>
              </a:spcBef>
              <a:spcAft>
                <a:spcPct val="0"/>
              </a:spcAft>
              <a:defRPr>
                <a:solidFill>
                  <a:schemeClr val="tx1"/>
                </a:solidFill>
                <a:latin typeface="Arial" pitchFamily="34" charset="0"/>
              </a:defRPr>
            </a:lvl7pPr>
            <a:lvl8pPr marL="3657600" indent="-457200" algn="l" rtl="0" fontAlgn="base">
              <a:spcBef>
                <a:spcPct val="0"/>
              </a:spcBef>
              <a:spcAft>
                <a:spcPct val="0"/>
              </a:spcAft>
              <a:defRPr>
                <a:solidFill>
                  <a:schemeClr val="tx1"/>
                </a:solidFill>
                <a:latin typeface="Arial" pitchFamily="34" charset="0"/>
              </a:defRPr>
            </a:lvl8pPr>
            <a:lvl9pPr marL="4114800" indent="-457200" algn="l" rtl="0" fontAlgn="base">
              <a:spcBef>
                <a:spcPct val="0"/>
              </a:spcBef>
              <a:spcAft>
                <a:spcPct val="0"/>
              </a:spcAft>
              <a:defRPr>
                <a:solidFill>
                  <a:schemeClr val="tx1"/>
                </a:solidFill>
                <a:latin typeface="Arial" pitchFamily="34" charset="0"/>
              </a:defRPr>
            </a:lvl9pPr>
          </a:lstStyle>
          <a:p>
            <a:pPr algn="ctr">
              <a:spcBef>
                <a:spcPct val="50000"/>
              </a:spcBef>
              <a:buClr>
                <a:schemeClr val="tx1"/>
              </a:buClr>
            </a:pPr>
            <a:r>
              <a:rPr lang="ar-SA" sz="2400" b="1" dirty="0">
                <a:solidFill>
                  <a:schemeClr val="bg1"/>
                </a:solidFill>
                <a:cs typeface="Arial" pitchFamily="34" charset="0"/>
              </a:rPr>
              <a:t>التجربة أهمية الغذاء في البذور</a:t>
            </a:r>
            <a:endParaRPr lang="en-US" sz="2400" b="1" dirty="0">
              <a:solidFill>
                <a:schemeClr val="bg1"/>
              </a:solidFill>
              <a:cs typeface="Arial" pitchFamily="34" charset="0"/>
            </a:endParaRPr>
          </a:p>
        </p:txBody>
      </p:sp>
      <p:sp>
        <p:nvSpPr>
          <p:cNvPr id="287770" name="Text Box 26"/>
          <p:cNvSpPr txBox="1">
            <a:spLocks noChangeArrowheads="1"/>
          </p:cNvSpPr>
          <p:nvPr/>
        </p:nvSpPr>
        <p:spPr bwMode="white">
          <a:xfrm>
            <a:off x="2405063" y="5122863"/>
            <a:ext cx="449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292929">
                      <a:alpha val="50000"/>
                    </a:srgbClr>
                  </a:outerShdw>
                </a:effectLst>
              </a14:hiddenEffects>
            </a:ext>
          </a:extLst>
        </p:spPr>
        <p:txBody>
          <a:bodyPr>
            <a:spAutoFit/>
          </a:bodyPr>
          <a:lstStyle>
            <a:lvl1pPr marL="457200" indent="-457200" algn="l">
              <a:defRPr>
                <a:solidFill>
                  <a:schemeClr val="tx1"/>
                </a:solidFill>
                <a:latin typeface="Arial" pitchFamily="34" charset="0"/>
              </a:defRPr>
            </a:lvl1pPr>
            <a:lvl2pPr marL="914400" indent="-457200" algn="l">
              <a:defRPr>
                <a:solidFill>
                  <a:schemeClr val="tx1"/>
                </a:solidFill>
                <a:latin typeface="Arial" pitchFamily="34" charset="0"/>
              </a:defRPr>
            </a:lvl2pPr>
            <a:lvl3pPr marL="1371600" indent="-457200" algn="l">
              <a:defRPr>
                <a:solidFill>
                  <a:schemeClr val="tx1"/>
                </a:solidFill>
                <a:latin typeface="Arial" pitchFamily="34" charset="0"/>
              </a:defRPr>
            </a:lvl3pPr>
            <a:lvl4pPr marL="1828800" indent="-457200" algn="l">
              <a:defRPr>
                <a:solidFill>
                  <a:schemeClr val="tx1"/>
                </a:solidFill>
                <a:latin typeface="Arial" pitchFamily="34" charset="0"/>
              </a:defRPr>
            </a:lvl4pPr>
            <a:lvl5pPr marL="2286000" indent="-457200" algn="l">
              <a:defRPr>
                <a:solidFill>
                  <a:schemeClr val="tx1"/>
                </a:solidFill>
                <a:latin typeface="Arial" pitchFamily="34" charset="0"/>
              </a:defRPr>
            </a:lvl5pPr>
            <a:lvl6pPr marL="2743200" indent="-457200" algn="l" rtl="0" fontAlgn="base">
              <a:spcBef>
                <a:spcPct val="0"/>
              </a:spcBef>
              <a:spcAft>
                <a:spcPct val="0"/>
              </a:spcAft>
              <a:defRPr>
                <a:solidFill>
                  <a:schemeClr val="tx1"/>
                </a:solidFill>
                <a:latin typeface="Arial" pitchFamily="34" charset="0"/>
              </a:defRPr>
            </a:lvl6pPr>
            <a:lvl7pPr marL="3200400" indent="-457200" algn="l" rtl="0" fontAlgn="base">
              <a:spcBef>
                <a:spcPct val="0"/>
              </a:spcBef>
              <a:spcAft>
                <a:spcPct val="0"/>
              </a:spcAft>
              <a:defRPr>
                <a:solidFill>
                  <a:schemeClr val="tx1"/>
                </a:solidFill>
                <a:latin typeface="Arial" pitchFamily="34" charset="0"/>
              </a:defRPr>
            </a:lvl7pPr>
            <a:lvl8pPr marL="3657600" indent="-457200" algn="l" rtl="0" fontAlgn="base">
              <a:spcBef>
                <a:spcPct val="0"/>
              </a:spcBef>
              <a:spcAft>
                <a:spcPct val="0"/>
              </a:spcAft>
              <a:defRPr>
                <a:solidFill>
                  <a:schemeClr val="tx1"/>
                </a:solidFill>
                <a:latin typeface="Arial" pitchFamily="34" charset="0"/>
              </a:defRPr>
            </a:lvl8pPr>
            <a:lvl9pPr marL="4114800" indent="-457200" algn="l" rtl="0" fontAlgn="base">
              <a:spcBef>
                <a:spcPct val="0"/>
              </a:spcBef>
              <a:spcAft>
                <a:spcPct val="0"/>
              </a:spcAft>
              <a:defRPr>
                <a:solidFill>
                  <a:schemeClr val="tx1"/>
                </a:solidFill>
                <a:latin typeface="Arial" pitchFamily="34" charset="0"/>
              </a:defRPr>
            </a:lvl9pPr>
          </a:lstStyle>
          <a:p>
            <a:pPr algn="ctr">
              <a:spcBef>
                <a:spcPct val="50000"/>
              </a:spcBef>
              <a:buClr>
                <a:schemeClr val="tx1"/>
              </a:buClr>
            </a:pPr>
            <a:r>
              <a:rPr lang="ar-SA" sz="2400" b="1" dirty="0">
                <a:solidFill>
                  <a:schemeClr val="bg1"/>
                </a:solidFill>
                <a:cs typeface="Arial" pitchFamily="34" charset="0"/>
              </a:rPr>
              <a:t>النتائج والمناقشة</a:t>
            </a:r>
            <a:endParaRPr lang="en-US" sz="2400" b="1" dirty="0">
              <a:solidFill>
                <a:schemeClr val="bg1"/>
              </a:solidFill>
              <a:cs typeface="Arial" pitchFamily="34" charset="0"/>
            </a:endParaRPr>
          </a:p>
        </p:txBody>
      </p:sp>
      <p:pic>
        <p:nvPicPr>
          <p:cNvPr id="287771" name="Picture 27" descr="1"/>
          <p:cNvPicPr>
            <a:picLocks noChangeAspect="1" noChangeArrowheads="1"/>
          </p:cNvPicPr>
          <p:nvPr/>
        </p:nvPicPr>
        <p:blipFill>
          <a:blip r:embed="rId2" cstate="print">
            <a:lum bright="-6000" contrast="24000"/>
            <a:extLst>
              <a:ext uri="{28A0092B-C50C-407E-A947-70E740481C1C}">
                <a14:useLocalDpi xmlns:a14="http://schemas.microsoft.com/office/drawing/2010/main" val="0"/>
              </a:ext>
            </a:extLst>
          </a:blip>
          <a:srcRect l="42606" t="64474" r="19473"/>
          <a:stretch>
            <a:fillRect/>
          </a:stretch>
        </p:blipFill>
        <p:spPr bwMode="auto">
          <a:xfrm>
            <a:off x="6478626" y="4994274"/>
            <a:ext cx="792163" cy="949325"/>
          </a:xfrm>
          <a:prstGeom prst="rect">
            <a:avLst/>
          </a:prstGeom>
          <a:noFill/>
          <a:extLst>
            <a:ext uri="{909E8E84-426E-40DD-AFC4-6F175D3DCCD1}">
              <a14:hiddenFill xmlns:a14="http://schemas.microsoft.com/office/drawing/2010/main">
                <a:solidFill>
                  <a:srgbClr val="FFFFFF"/>
                </a:solidFill>
              </a14:hiddenFill>
            </a:ext>
          </a:extLst>
        </p:spPr>
      </p:pic>
      <p:pic>
        <p:nvPicPr>
          <p:cNvPr id="287772" name="Picture 28" descr="1"/>
          <p:cNvPicPr>
            <a:picLocks noChangeAspect="1" noChangeArrowheads="1"/>
          </p:cNvPicPr>
          <p:nvPr/>
        </p:nvPicPr>
        <p:blipFill>
          <a:blip r:embed="rId2" cstate="print">
            <a:lum bright="-6000" contrast="24000"/>
            <a:extLst>
              <a:ext uri="{28A0092B-C50C-407E-A947-70E740481C1C}">
                <a14:useLocalDpi xmlns:a14="http://schemas.microsoft.com/office/drawing/2010/main" val="0"/>
              </a:ext>
            </a:extLst>
          </a:blip>
          <a:srcRect l="42606" t="64474" r="19473"/>
          <a:stretch>
            <a:fillRect/>
          </a:stretch>
        </p:blipFill>
        <p:spPr bwMode="auto">
          <a:xfrm>
            <a:off x="6399695" y="4125952"/>
            <a:ext cx="792163" cy="949325"/>
          </a:xfrm>
          <a:prstGeom prst="rect">
            <a:avLst/>
          </a:prstGeom>
          <a:noFill/>
          <a:extLst>
            <a:ext uri="{909E8E84-426E-40DD-AFC4-6F175D3DCCD1}">
              <a14:hiddenFill xmlns:a14="http://schemas.microsoft.com/office/drawing/2010/main">
                <a:solidFill>
                  <a:srgbClr val="FFFFFF"/>
                </a:solidFill>
              </a14:hiddenFill>
            </a:ext>
          </a:extLst>
        </p:spPr>
      </p:pic>
      <p:pic>
        <p:nvPicPr>
          <p:cNvPr id="287773" name="Picture 29" descr="1"/>
          <p:cNvPicPr>
            <a:picLocks noChangeAspect="1" noChangeArrowheads="1"/>
          </p:cNvPicPr>
          <p:nvPr/>
        </p:nvPicPr>
        <p:blipFill>
          <a:blip r:embed="rId2" cstate="print">
            <a:lum bright="-6000" contrast="24000"/>
            <a:extLst>
              <a:ext uri="{28A0092B-C50C-407E-A947-70E740481C1C}">
                <a14:useLocalDpi xmlns:a14="http://schemas.microsoft.com/office/drawing/2010/main" val="0"/>
              </a:ext>
            </a:extLst>
          </a:blip>
          <a:srcRect l="42606" t="64474" r="19473"/>
          <a:stretch>
            <a:fillRect/>
          </a:stretch>
        </p:blipFill>
        <p:spPr bwMode="auto">
          <a:xfrm>
            <a:off x="6449102" y="3264522"/>
            <a:ext cx="792163" cy="949325"/>
          </a:xfrm>
          <a:prstGeom prst="rect">
            <a:avLst/>
          </a:prstGeom>
          <a:noFill/>
          <a:extLst>
            <a:ext uri="{909E8E84-426E-40DD-AFC4-6F175D3DCCD1}">
              <a14:hiddenFill xmlns:a14="http://schemas.microsoft.com/office/drawing/2010/main">
                <a:solidFill>
                  <a:srgbClr val="FFFFFF"/>
                </a:solidFill>
              </a14:hiddenFill>
            </a:ext>
          </a:extLst>
        </p:spPr>
      </p:pic>
      <p:pic>
        <p:nvPicPr>
          <p:cNvPr id="287774" name="Picture 30" descr="1"/>
          <p:cNvPicPr>
            <a:picLocks noChangeAspect="1" noChangeArrowheads="1"/>
          </p:cNvPicPr>
          <p:nvPr/>
        </p:nvPicPr>
        <p:blipFill>
          <a:blip r:embed="rId2" cstate="print">
            <a:lum bright="-6000" contrast="24000"/>
            <a:extLst>
              <a:ext uri="{28A0092B-C50C-407E-A947-70E740481C1C}">
                <a14:useLocalDpi xmlns:a14="http://schemas.microsoft.com/office/drawing/2010/main" val="0"/>
              </a:ext>
            </a:extLst>
          </a:blip>
          <a:srcRect l="42606" t="64474" r="19473"/>
          <a:stretch>
            <a:fillRect/>
          </a:stretch>
        </p:blipFill>
        <p:spPr bwMode="auto">
          <a:xfrm>
            <a:off x="6504782" y="2498300"/>
            <a:ext cx="792162" cy="949325"/>
          </a:xfrm>
          <a:prstGeom prst="rect">
            <a:avLst/>
          </a:prstGeom>
          <a:noFill/>
          <a:extLst>
            <a:ext uri="{909E8E84-426E-40DD-AFC4-6F175D3DCCD1}">
              <a14:hiddenFill xmlns:a14="http://schemas.microsoft.com/office/drawing/2010/main">
                <a:solidFill>
                  <a:srgbClr val="FFFFFF"/>
                </a:solidFill>
              </a14:hiddenFill>
            </a:ext>
          </a:extLst>
        </p:spPr>
      </p:pic>
      <p:sp>
        <p:nvSpPr>
          <p:cNvPr id="287775" name="Text Box 31"/>
          <p:cNvSpPr txBox="1">
            <a:spLocks noChangeArrowheads="1"/>
          </p:cNvSpPr>
          <p:nvPr/>
        </p:nvSpPr>
        <p:spPr bwMode="white">
          <a:xfrm>
            <a:off x="6755123" y="5112527"/>
            <a:ext cx="38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b="1" dirty="0">
                <a:solidFill>
                  <a:schemeClr val="bg1"/>
                </a:solidFill>
                <a:cs typeface="Arial" pitchFamily="34" charset="0"/>
              </a:rPr>
              <a:t>4</a:t>
            </a:r>
          </a:p>
        </p:txBody>
      </p:sp>
      <p:sp>
        <p:nvSpPr>
          <p:cNvPr id="287776" name="Text Box 32"/>
          <p:cNvSpPr txBox="1">
            <a:spLocks noChangeArrowheads="1"/>
          </p:cNvSpPr>
          <p:nvPr/>
        </p:nvSpPr>
        <p:spPr bwMode="white">
          <a:xfrm>
            <a:off x="6889789" y="2559050"/>
            <a:ext cx="38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b="1">
                <a:solidFill>
                  <a:schemeClr val="bg1"/>
                </a:solidFill>
                <a:cs typeface="Arial" pitchFamily="34" charset="0"/>
              </a:rPr>
              <a:t>1</a:t>
            </a:r>
          </a:p>
        </p:txBody>
      </p:sp>
      <p:sp>
        <p:nvSpPr>
          <p:cNvPr id="287777" name="Text Box 33"/>
          <p:cNvSpPr txBox="1">
            <a:spLocks noChangeArrowheads="1"/>
          </p:cNvSpPr>
          <p:nvPr/>
        </p:nvSpPr>
        <p:spPr bwMode="white">
          <a:xfrm>
            <a:off x="6795777" y="3395663"/>
            <a:ext cx="38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b="1">
                <a:solidFill>
                  <a:schemeClr val="bg1"/>
                </a:solidFill>
                <a:cs typeface="Arial" pitchFamily="34" charset="0"/>
              </a:rPr>
              <a:t>2</a:t>
            </a:r>
          </a:p>
        </p:txBody>
      </p:sp>
      <p:sp>
        <p:nvSpPr>
          <p:cNvPr id="287778" name="Text Box 34"/>
          <p:cNvSpPr txBox="1">
            <a:spLocks noChangeArrowheads="1"/>
          </p:cNvSpPr>
          <p:nvPr/>
        </p:nvSpPr>
        <p:spPr bwMode="white">
          <a:xfrm>
            <a:off x="6699289" y="4283075"/>
            <a:ext cx="38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b="1" dirty="0">
                <a:solidFill>
                  <a:schemeClr val="bg1"/>
                </a:solidFill>
                <a:cs typeface="Arial" pitchFamily="34" charset="0"/>
              </a:rPr>
              <a:t>3</a:t>
            </a:r>
          </a:p>
        </p:txBody>
      </p:sp>
      <p:sp>
        <p:nvSpPr>
          <p:cNvPr id="287779" name="AutoShape 35"/>
          <p:cNvSpPr>
            <a:spLocks noChangeArrowheads="1"/>
          </p:cNvSpPr>
          <p:nvPr/>
        </p:nvSpPr>
        <p:spPr bwMode="auto">
          <a:xfrm>
            <a:off x="1219200" y="1524000"/>
            <a:ext cx="6553200" cy="720725"/>
          </a:xfrm>
          <a:prstGeom prst="roundRect">
            <a:avLst>
              <a:gd name="adj" fmla="val 42181"/>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cap="rnd">
                <a:solidFill>
                  <a:srgbClr val="C0C0C0"/>
                </a:solidFill>
                <a:prstDash val="sysDot"/>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b="1" dirty="0">
                <a:solidFill>
                  <a:srgbClr val="000000"/>
                </a:solidFill>
                <a:cs typeface="Arial" pitchFamily="34" charset="0"/>
              </a:rPr>
              <a:t> </a:t>
            </a:r>
          </a:p>
        </p:txBody>
      </p:sp>
      <p:pic>
        <p:nvPicPr>
          <p:cNvPr id="287781" name="Picture 3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884362"/>
            <a:ext cx="1927225" cy="428094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AutoShape 39" descr="https://encrypted-tbn1.gstatic.com/images?q=tbn:ANd9GcS_Qp3zGWdgPbGA3sh9tEHCoOCz9mwRGahVTzAtChMrjiKgCar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SA"/>
          </a:p>
        </p:txBody>
      </p:sp>
    </p:spTree>
    <p:extLst>
      <p:ext uri="{BB962C8B-B14F-4D97-AF65-F5344CB8AC3E}">
        <p14:creationId xmlns:p14="http://schemas.microsoft.com/office/powerpoint/2010/main" val="3670026328"/>
      </p:ext>
    </p:extLst>
  </p:cSld>
  <p:clrMapOvr>
    <a:masterClrMapping/>
  </p:clrMapOvr>
  <p:transition/>
</p:sld>
</file>

<file path=ppt/theme/theme1.xml><?xml version="1.0" encoding="utf-8"?>
<a:theme xmlns:a="http://schemas.openxmlformats.org/drawingml/2006/main" name="578TGp_CleanCity_light_ani">
  <a:themeElements>
    <a:clrScheme name="300TGp_natural_light 2">
      <a:dk1>
        <a:srgbClr val="4D4D4D"/>
      </a:dk1>
      <a:lt1>
        <a:srgbClr val="FFFFFF"/>
      </a:lt1>
      <a:dk2>
        <a:srgbClr val="347436"/>
      </a:dk2>
      <a:lt2>
        <a:srgbClr val="DDDDDD"/>
      </a:lt2>
      <a:accent1>
        <a:srgbClr val="F28C1C"/>
      </a:accent1>
      <a:accent2>
        <a:srgbClr val="77AE26"/>
      </a:accent2>
      <a:accent3>
        <a:srgbClr val="FFFFFF"/>
      </a:accent3>
      <a:accent4>
        <a:srgbClr val="404040"/>
      </a:accent4>
      <a:accent5>
        <a:srgbClr val="F7C5AB"/>
      </a:accent5>
      <a:accent6>
        <a:srgbClr val="6B9D21"/>
      </a:accent6>
      <a:hlink>
        <a:srgbClr val="449878"/>
      </a:hlink>
      <a:folHlink>
        <a:srgbClr val="90A8B0"/>
      </a:folHlink>
    </a:clrScheme>
    <a:fontScheme name="300TGp_natural_ligh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300TGp_natural_light 1">
        <a:dk1>
          <a:srgbClr val="000000"/>
        </a:dk1>
        <a:lt1>
          <a:srgbClr val="FFFFFF"/>
        </a:lt1>
        <a:dk2>
          <a:srgbClr val="51944E"/>
        </a:dk2>
        <a:lt2>
          <a:srgbClr val="DDDDDD"/>
        </a:lt2>
        <a:accent1>
          <a:srgbClr val="646ADE"/>
        </a:accent1>
        <a:accent2>
          <a:srgbClr val="1BAFC3"/>
        </a:accent2>
        <a:accent3>
          <a:srgbClr val="FFFFFF"/>
        </a:accent3>
        <a:accent4>
          <a:srgbClr val="000000"/>
        </a:accent4>
        <a:accent5>
          <a:srgbClr val="B8B9EC"/>
        </a:accent5>
        <a:accent6>
          <a:srgbClr val="179EB0"/>
        </a:accent6>
        <a:hlink>
          <a:srgbClr val="98BF1D"/>
        </a:hlink>
        <a:folHlink>
          <a:srgbClr val="90A8B0"/>
        </a:folHlink>
      </a:clrScheme>
      <a:clrMap bg1="lt1" tx1="dk1" bg2="lt2" tx2="dk2" accent1="accent1" accent2="accent2" accent3="accent3" accent4="accent4" accent5="accent5" accent6="accent6" hlink="hlink" folHlink="folHlink"/>
    </a:extraClrScheme>
    <a:extraClrScheme>
      <a:clrScheme name="300TGp_natural_light 2">
        <a:dk1>
          <a:srgbClr val="4D4D4D"/>
        </a:dk1>
        <a:lt1>
          <a:srgbClr val="FFFFFF"/>
        </a:lt1>
        <a:dk2>
          <a:srgbClr val="347436"/>
        </a:dk2>
        <a:lt2>
          <a:srgbClr val="DDDDDD"/>
        </a:lt2>
        <a:accent1>
          <a:srgbClr val="F28C1C"/>
        </a:accent1>
        <a:accent2>
          <a:srgbClr val="77AE26"/>
        </a:accent2>
        <a:accent3>
          <a:srgbClr val="FFFFFF"/>
        </a:accent3>
        <a:accent4>
          <a:srgbClr val="404040"/>
        </a:accent4>
        <a:accent5>
          <a:srgbClr val="F7C5AB"/>
        </a:accent5>
        <a:accent6>
          <a:srgbClr val="6B9D21"/>
        </a:accent6>
        <a:hlink>
          <a:srgbClr val="449878"/>
        </a:hlink>
        <a:folHlink>
          <a:srgbClr val="90A8B0"/>
        </a:folHlink>
      </a:clrScheme>
      <a:clrMap bg1="lt1" tx1="dk1" bg2="lt2" tx2="dk2" accent1="accent1" accent2="accent2" accent3="accent3" accent4="accent4" accent5="accent5" accent6="accent6" hlink="hlink" folHlink="folHlink"/>
    </a:extraClrScheme>
    <a:extraClrScheme>
      <a:clrScheme name="300TGp_natural_light 3">
        <a:dk1>
          <a:srgbClr val="000000"/>
        </a:dk1>
        <a:lt1>
          <a:srgbClr val="FFFFFF"/>
        </a:lt1>
        <a:dk2>
          <a:srgbClr val="1A578E"/>
        </a:dk2>
        <a:lt2>
          <a:srgbClr val="C0C0C0"/>
        </a:lt2>
        <a:accent1>
          <a:srgbClr val="5EB52D"/>
        </a:accent1>
        <a:accent2>
          <a:srgbClr val="F26D00"/>
        </a:accent2>
        <a:accent3>
          <a:srgbClr val="FFFFFF"/>
        </a:accent3>
        <a:accent4>
          <a:srgbClr val="000000"/>
        </a:accent4>
        <a:accent5>
          <a:srgbClr val="B6D7AD"/>
        </a:accent5>
        <a:accent6>
          <a:srgbClr val="DB6200"/>
        </a:accent6>
        <a:hlink>
          <a:srgbClr val="5983D7"/>
        </a:hlink>
        <a:folHlink>
          <a:srgbClr val="AAAD2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نسق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نسق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578TGp_CleanCity_light_ani</Template>
  <TotalTime>499</TotalTime>
  <Words>679</Words>
  <Application>Microsoft Office PowerPoint</Application>
  <PresentationFormat>On-screen Show (4:3)</PresentationFormat>
  <Paragraphs>128</Paragraphs>
  <Slides>17</Slides>
  <Notes>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17</vt:i4>
      </vt:variant>
    </vt:vector>
  </HeadingPairs>
  <TitlesOfParts>
    <vt:vector size="24" baseType="lpstr">
      <vt:lpstr>Arial</vt:lpstr>
      <vt:lpstr>Arial Black</vt:lpstr>
      <vt:lpstr>Calibri</vt:lpstr>
      <vt:lpstr>Verdana</vt:lpstr>
      <vt:lpstr>Wingdings</vt:lpstr>
      <vt:lpstr>578TGp_CleanCity_light_ani</vt:lpstr>
      <vt:lpstr>Office Theme</vt:lpstr>
      <vt:lpstr>373 BOT Lab 3</vt:lpstr>
      <vt:lpstr>PowerPoint Presentation</vt:lpstr>
      <vt:lpstr>تأثير الماء على سرعة النمو </vt:lpstr>
      <vt:lpstr>أهمية الماء للنباتات</vt:lpstr>
      <vt:lpstr> الطريقة: </vt:lpstr>
      <vt:lpstr>PowerPoint Presentation</vt:lpstr>
      <vt:lpstr>تأثير الأكسجين على سرعة النمو </vt:lpstr>
      <vt:lpstr> الطريقة: </vt:lpstr>
      <vt:lpstr>تأثير المواد الغذائية على نمو الجنين</vt:lpstr>
      <vt:lpstr>البذرة</vt:lpstr>
      <vt:lpstr> شروط الإنبات</vt:lpstr>
      <vt:lpstr>التغيرات التي تحدث للبذور أثناء الإنبات</vt:lpstr>
      <vt:lpstr>تجربة   أهمية عامل الغذاء في البذرة</vt:lpstr>
      <vt:lpstr> الطريقة : </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373 bot lab 2</dc:title>
  <dc:creator>yasmeen</dc:creator>
  <cp:lastModifiedBy>Anonymous </cp:lastModifiedBy>
  <cp:revision>36</cp:revision>
  <dcterms:created xsi:type="dcterms:W3CDTF">2013-09-16T21:41:08Z</dcterms:created>
  <dcterms:modified xsi:type="dcterms:W3CDTF">2021-04-04T20:57:24Z</dcterms:modified>
</cp:coreProperties>
</file>