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0" r:id="rId2"/>
    <p:sldId id="356" r:id="rId3"/>
    <p:sldId id="357" r:id="rId4"/>
    <p:sldId id="358" r:id="rId5"/>
    <p:sldId id="301" r:id="rId6"/>
    <p:sldId id="306" r:id="rId7"/>
    <p:sldId id="302" r:id="rId8"/>
    <p:sldId id="303" r:id="rId9"/>
    <p:sldId id="322" r:id="rId10"/>
    <p:sldId id="32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50386-C12F-4576-8AB8-86672FDBF4D3}" type="datetimeFigureOut">
              <a:rPr lang="en-US" smtClean="0"/>
              <a:t>14-May-23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AC792-90DC-4DFF-AB1D-1FFD18D82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2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03B5-BCBA-4B05-9B05-95A3DB93417F}" type="datetime1">
              <a:rPr lang="en-US" smtClean="0"/>
              <a:t>14-May-23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1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4C54-7F2B-43A1-9269-04F605CBDFDE}" type="datetime1">
              <a:rPr lang="en-US" smtClean="0"/>
              <a:t>14-May-23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5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0AF-7FA0-4276-BFC7-B775FC7FE2AD}" type="datetime1">
              <a:rPr lang="en-US" smtClean="0"/>
              <a:t>14-May-23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7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FEC9-D13E-40F6-8CA7-19A7FC4ED689}" type="datetime1">
              <a:rPr lang="en-US" smtClean="0"/>
              <a:t>14-May-23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4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9A04-36AB-43CC-9DD8-C1D9BEAE379E}" type="datetime1">
              <a:rPr lang="en-US" smtClean="0"/>
              <a:t>14-May-23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2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1CE5-3645-4FFF-B3D4-684F81B5301B}" type="datetime1">
              <a:rPr lang="en-US" smtClean="0"/>
              <a:t>14-May-23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3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CA78-AE4F-43E1-954C-1A7C52065283}" type="datetime1">
              <a:rPr lang="en-US" smtClean="0"/>
              <a:t>14-May-23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6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4D38-CFEB-4E3B-BD88-6F10DD5C8026}" type="datetime1">
              <a:rPr lang="en-US" smtClean="0"/>
              <a:t>14-May-23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6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B72-0141-4063-BEC2-22C4A870ED16}" type="datetime1">
              <a:rPr lang="en-US" smtClean="0"/>
              <a:t>14-May-23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0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4BD8-D9CB-4E6A-B700-26C431691A5F}" type="datetime1">
              <a:rPr lang="en-US" smtClean="0"/>
              <a:t>14-May-23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9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B44-A7B4-4D6F-94F0-63FD11BC06F4}" type="datetime1">
              <a:rPr lang="en-US" smtClean="0"/>
              <a:t>14-May-23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1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48E5-3D34-4BF5-9832-13175803E453}" type="datetime1">
              <a:rPr lang="en-US" smtClean="0"/>
              <a:t>14-May-23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Muath Alghadi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B6D3-5FF2-4EE4-8111-178FAF983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2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750888"/>
            <a:ext cx="10515600" cy="1325563"/>
          </a:xfrm>
        </p:spPr>
        <p:txBody>
          <a:bodyPr/>
          <a:lstStyle/>
          <a:p>
            <a:pPr algn="ctr"/>
            <a:r>
              <a:rPr dirty="0" lang="ar-SA" smtClean="0">
                <a:latin charset="-78" panose="02060603050605020204" pitchFamily="18" typeface="ae_Ostorah"/>
                <a:cs charset="-78" panose="02060603050605020204" pitchFamily="18" typeface="ae_Ostorah"/>
              </a:rPr>
              <a:t>وصف المحتوى</a:t>
            </a:r>
            <a:endParaRPr dirty="0" lang="en-US">
              <a:latin charset="-78" panose="02060603050605020204" pitchFamily="18" typeface="ae_Ostorah"/>
              <a:cs charset="-78" panose="02060603050605020204" pitchFamily="18" typeface="ae_Ostorah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88" l="87" r="68" t="611"/>
          <a:stretch/>
        </p:blipFill>
        <p:spPr>
          <a:xfrm>
            <a:off x="123398" y="2743201"/>
            <a:ext cx="11859480" cy="148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0808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"/>
          <a:stretch/>
        </p:blipFill>
        <p:spPr bwMode="auto">
          <a:xfrm>
            <a:off x="2391522" y="27710"/>
            <a:ext cx="6295277" cy="676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96803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3" r="128" t="65"/>
          <a:stretch/>
        </p:blipFill>
        <p:spPr bwMode="auto">
          <a:xfrm>
            <a:off x="527994" y="263237"/>
            <a:ext cx="11320308" cy="628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86755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41222" y="1018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b="1" dirty="0" smtClean="0"/>
              <a:t>Levels of Organization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735" y="1427451"/>
            <a:ext cx="9697920" cy="480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678877" y="1523999"/>
            <a:ext cx="3228109" cy="2688315"/>
          </a:xfrm>
          <a:custGeom>
            <a:avLst/>
            <a:gdLst>
              <a:gd name="connsiteX0" fmla="*/ 2923309 w 3228109"/>
              <a:gd name="connsiteY0" fmla="*/ 2493818 h 2688315"/>
              <a:gd name="connsiteX1" fmla="*/ 2923309 w 3228109"/>
              <a:gd name="connsiteY1" fmla="*/ 2493818 h 2688315"/>
              <a:gd name="connsiteX2" fmla="*/ 2798618 w 3228109"/>
              <a:gd name="connsiteY2" fmla="*/ 2521527 h 2688315"/>
              <a:gd name="connsiteX3" fmla="*/ 2757054 w 3228109"/>
              <a:gd name="connsiteY3" fmla="*/ 2507672 h 2688315"/>
              <a:gd name="connsiteX4" fmla="*/ 2535382 w 3228109"/>
              <a:gd name="connsiteY4" fmla="*/ 2466109 h 2688315"/>
              <a:gd name="connsiteX5" fmla="*/ 2369127 w 3228109"/>
              <a:gd name="connsiteY5" fmla="*/ 2424545 h 2688315"/>
              <a:gd name="connsiteX6" fmla="*/ 2092036 w 3228109"/>
              <a:gd name="connsiteY6" fmla="*/ 2452254 h 2688315"/>
              <a:gd name="connsiteX7" fmla="*/ 2036618 w 3228109"/>
              <a:gd name="connsiteY7" fmla="*/ 2466109 h 2688315"/>
              <a:gd name="connsiteX8" fmla="*/ 1925782 w 3228109"/>
              <a:gd name="connsiteY8" fmla="*/ 2493818 h 2688315"/>
              <a:gd name="connsiteX9" fmla="*/ 1842654 w 3228109"/>
              <a:gd name="connsiteY9" fmla="*/ 2535381 h 2688315"/>
              <a:gd name="connsiteX10" fmla="*/ 1731818 w 3228109"/>
              <a:gd name="connsiteY10" fmla="*/ 2563091 h 2688315"/>
              <a:gd name="connsiteX11" fmla="*/ 1593273 w 3228109"/>
              <a:gd name="connsiteY11" fmla="*/ 2604654 h 2688315"/>
              <a:gd name="connsiteX12" fmla="*/ 1440873 w 3228109"/>
              <a:gd name="connsiteY12" fmla="*/ 2646218 h 2688315"/>
              <a:gd name="connsiteX13" fmla="*/ 1399309 w 3228109"/>
              <a:gd name="connsiteY13" fmla="*/ 2673927 h 2688315"/>
              <a:gd name="connsiteX14" fmla="*/ 1052945 w 3228109"/>
              <a:gd name="connsiteY14" fmla="*/ 2673927 h 2688315"/>
              <a:gd name="connsiteX15" fmla="*/ 997527 w 3228109"/>
              <a:gd name="connsiteY15" fmla="*/ 2590800 h 2688315"/>
              <a:gd name="connsiteX16" fmla="*/ 942109 w 3228109"/>
              <a:gd name="connsiteY16" fmla="*/ 2549236 h 2688315"/>
              <a:gd name="connsiteX17" fmla="*/ 886691 w 3228109"/>
              <a:gd name="connsiteY17" fmla="*/ 2479963 h 2688315"/>
              <a:gd name="connsiteX18" fmla="*/ 831273 w 3228109"/>
              <a:gd name="connsiteY18" fmla="*/ 2424545 h 2688315"/>
              <a:gd name="connsiteX19" fmla="*/ 803563 w 3228109"/>
              <a:gd name="connsiteY19" fmla="*/ 2355272 h 2688315"/>
              <a:gd name="connsiteX20" fmla="*/ 762000 w 3228109"/>
              <a:gd name="connsiteY20" fmla="*/ 2327563 h 2688315"/>
              <a:gd name="connsiteX21" fmla="*/ 734291 w 3228109"/>
              <a:gd name="connsiteY21" fmla="*/ 2258291 h 2688315"/>
              <a:gd name="connsiteX22" fmla="*/ 623454 w 3228109"/>
              <a:gd name="connsiteY22" fmla="*/ 2161309 h 2688315"/>
              <a:gd name="connsiteX23" fmla="*/ 512618 w 3228109"/>
              <a:gd name="connsiteY23" fmla="*/ 1953491 h 2688315"/>
              <a:gd name="connsiteX24" fmla="*/ 471054 w 3228109"/>
              <a:gd name="connsiteY24" fmla="*/ 1898072 h 2688315"/>
              <a:gd name="connsiteX25" fmla="*/ 429491 w 3228109"/>
              <a:gd name="connsiteY25" fmla="*/ 1801091 h 2688315"/>
              <a:gd name="connsiteX26" fmla="*/ 401782 w 3228109"/>
              <a:gd name="connsiteY26" fmla="*/ 1745672 h 2688315"/>
              <a:gd name="connsiteX27" fmla="*/ 318654 w 3228109"/>
              <a:gd name="connsiteY27" fmla="*/ 1690254 h 2688315"/>
              <a:gd name="connsiteX28" fmla="*/ 263236 w 3228109"/>
              <a:gd name="connsiteY28" fmla="*/ 1634836 h 2688315"/>
              <a:gd name="connsiteX29" fmla="*/ 235527 w 3228109"/>
              <a:gd name="connsiteY29" fmla="*/ 1593272 h 2688315"/>
              <a:gd name="connsiteX30" fmla="*/ 193963 w 3228109"/>
              <a:gd name="connsiteY30" fmla="*/ 1579418 h 2688315"/>
              <a:gd name="connsiteX31" fmla="*/ 138545 w 3228109"/>
              <a:gd name="connsiteY31" fmla="*/ 1524000 h 2688315"/>
              <a:gd name="connsiteX32" fmla="*/ 96982 w 3228109"/>
              <a:gd name="connsiteY32" fmla="*/ 1427018 h 2688315"/>
              <a:gd name="connsiteX33" fmla="*/ 55418 w 3228109"/>
              <a:gd name="connsiteY33" fmla="*/ 1371600 h 2688315"/>
              <a:gd name="connsiteX34" fmla="*/ 41563 w 3228109"/>
              <a:gd name="connsiteY34" fmla="*/ 1288472 h 2688315"/>
              <a:gd name="connsiteX35" fmla="*/ 13854 w 3228109"/>
              <a:gd name="connsiteY35" fmla="*/ 1191491 h 2688315"/>
              <a:gd name="connsiteX36" fmla="*/ 0 w 3228109"/>
              <a:gd name="connsiteY36" fmla="*/ 1122218 h 2688315"/>
              <a:gd name="connsiteX37" fmla="*/ 27709 w 3228109"/>
              <a:gd name="connsiteY37" fmla="*/ 803563 h 2688315"/>
              <a:gd name="connsiteX38" fmla="*/ 69273 w 3228109"/>
              <a:gd name="connsiteY38" fmla="*/ 665018 h 2688315"/>
              <a:gd name="connsiteX39" fmla="*/ 83127 w 3228109"/>
              <a:gd name="connsiteY39" fmla="*/ 623454 h 2688315"/>
              <a:gd name="connsiteX40" fmla="*/ 138545 w 3228109"/>
              <a:gd name="connsiteY40" fmla="*/ 540327 h 2688315"/>
              <a:gd name="connsiteX41" fmla="*/ 166254 w 3228109"/>
              <a:gd name="connsiteY41" fmla="*/ 498763 h 2688315"/>
              <a:gd name="connsiteX42" fmla="*/ 193963 w 3228109"/>
              <a:gd name="connsiteY42" fmla="*/ 443345 h 2688315"/>
              <a:gd name="connsiteX43" fmla="*/ 263236 w 3228109"/>
              <a:gd name="connsiteY43" fmla="*/ 346363 h 2688315"/>
              <a:gd name="connsiteX44" fmla="*/ 304800 w 3228109"/>
              <a:gd name="connsiteY44" fmla="*/ 304800 h 2688315"/>
              <a:gd name="connsiteX45" fmla="*/ 346363 w 3228109"/>
              <a:gd name="connsiteY45" fmla="*/ 249381 h 2688315"/>
              <a:gd name="connsiteX46" fmla="*/ 512618 w 3228109"/>
              <a:gd name="connsiteY46" fmla="*/ 166254 h 2688315"/>
              <a:gd name="connsiteX47" fmla="*/ 623454 w 3228109"/>
              <a:gd name="connsiteY47" fmla="*/ 110836 h 2688315"/>
              <a:gd name="connsiteX48" fmla="*/ 789709 w 3228109"/>
              <a:gd name="connsiteY48" fmla="*/ 69272 h 2688315"/>
              <a:gd name="connsiteX49" fmla="*/ 831273 w 3228109"/>
              <a:gd name="connsiteY49" fmla="*/ 55418 h 2688315"/>
              <a:gd name="connsiteX50" fmla="*/ 1025236 w 3228109"/>
              <a:gd name="connsiteY50" fmla="*/ 13854 h 2688315"/>
              <a:gd name="connsiteX51" fmla="*/ 1191491 w 3228109"/>
              <a:gd name="connsiteY51" fmla="*/ 0 h 2688315"/>
              <a:gd name="connsiteX52" fmla="*/ 1717963 w 3228109"/>
              <a:gd name="connsiteY52" fmla="*/ 27709 h 2688315"/>
              <a:gd name="connsiteX53" fmla="*/ 1759527 w 3228109"/>
              <a:gd name="connsiteY53" fmla="*/ 41563 h 2688315"/>
              <a:gd name="connsiteX54" fmla="*/ 1814945 w 3228109"/>
              <a:gd name="connsiteY54" fmla="*/ 55418 h 2688315"/>
              <a:gd name="connsiteX55" fmla="*/ 1884218 w 3228109"/>
              <a:gd name="connsiteY55" fmla="*/ 83127 h 2688315"/>
              <a:gd name="connsiteX56" fmla="*/ 1939636 w 3228109"/>
              <a:gd name="connsiteY56" fmla="*/ 96981 h 2688315"/>
              <a:gd name="connsiteX57" fmla="*/ 2022763 w 3228109"/>
              <a:gd name="connsiteY57" fmla="*/ 124691 h 2688315"/>
              <a:gd name="connsiteX58" fmla="*/ 2161309 w 3228109"/>
              <a:gd name="connsiteY58" fmla="*/ 152400 h 2688315"/>
              <a:gd name="connsiteX59" fmla="*/ 2202873 w 3228109"/>
              <a:gd name="connsiteY59" fmla="*/ 180109 h 2688315"/>
              <a:gd name="connsiteX60" fmla="*/ 2313709 w 3228109"/>
              <a:gd name="connsiteY60" fmla="*/ 207818 h 2688315"/>
              <a:gd name="connsiteX61" fmla="*/ 2355273 w 3228109"/>
              <a:gd name="connsiteY61" fmla="*/ 221672 h 2688315"/>
              <a:gd name="connsiteX62" fmla="*/ 2396836 w 3228109"/>
              <a:gd name="connsiteY62" fmla="*/ 263236 h 2688315"/>
              <a:gd name="connsiteX63" fmla="*/ 2438400 w 3228109"/>
              <a:gd name="connsiteY63" fmla="*/ 277091 h 2688315"/>
              <a:gd name="connsiteX64" fmla="*/ 2493818 w 3228109"/>
              <a:gd name="connsiteY64" fmla="*/ 318654 h 2688315"/>
              <a:gd name="connsiteX65" fmla="*/ 2535382 w 3228109"/>
              <a:gd name="connsiteY65" fmla="*/ 346363 h 2688315"/>
              <a:gd name="connsiteX66" fmla="*/ 2632363 w 3228109"/>
              <a:gd name="connsiteY66" fmla="*/ 429491 h 2688315"/>
              <a:gd name="connsiteX67" fmla="*/ 2757054 w 3228109"/>
              <a:gd name="connsiteY67" fmla="*/ 526472 h 2688315"/>
              <a:gd name="connsiteX68" fmla="*/ 2798618 w 3228109"/>
              <a:gd name="connsiteY68" fmla="*/ 554181 h 2688315"/>
              <a:gd name="connsiteX69" fmla="*/ 2826327 w 3228109"/>
              <a:gd name="connsiteY69" fmla="*/ 595745 h 2688315"/>
              <a:gd name="connsiteX70" fmla="*/ 2923309 w 3228109"/>
              <a:gd name="connsiteY70" fmla="*/ 678872 h 2688315"/>
              <a:gd name="connsiteX71" fmla="*/ 2951018 w 3228109"/>
              <a:gd name="connsiteY71" fmla="*/ 748145 h 2688315"/>
              <a:gd name="connsiteX72" fmla="*/ 3020291 w 3228109"/>
              <a:gd name="connsiteY72" fmla="*/ 914400 h 2688315"/>
              <a:gd name="connsiteX73" fmla="*/ 3075709 w 3228109"/>
              <a:gd name="connsiteY73" fmla="*/ 997527 h 2688315"/>
              <a:gd name="connsiteX74" fmla="*/ 3103418 w 3228109"/>
              <a:gd name="connsiteY74" fmla="*/ 1039091 h 2688315"/>
              <a:gd name="connsiteX75" fmla="*/ 3158836 w 3228109"/>
              <a:gd name="connsiteY75" fmla="*/ 1136072 h 2688315"/>
              <a:gd name="connsiteX76" fmla="*/ 3172691 w 3228109"/>
              <a:gd name="connsiteY76" fmla="*/ 1191491 h 2688315"/>
              <a:gd name="connsiteX77" fmla="*/ 3186545 w 3228109"/>
              <a:gd name="connsiteY77" fmla="*/ 1233054 h 2688315"/>
              <a:gd name="connsiteX78" fmla="*/ 3200400 w 3228109"/>
              <a:gd name="connsiteY78" fmla="*/ 1399309 h 2688315"/>
              <a:gd name="connsiteX79" fmla="*/ 3214254 w 3228109"/>
              <a:gd name="connsiteY79" fmla="*/ 1468581 h 2688315"/>
              <a:gd name="connsiteX80" fmla="*/ 3228109 w 3228109"/>
              <a:gd name="connsiteY80" fmla="*/ 1579418 h 2688315"/>
              <a:gd name="connsiteX81" fmla="*/ 3214254 w 3228109"/>
              <a:gd name="connsiteY81" fmla="*/ 1939636 h 2688315"/>
              <a:gd name="connsiteX82" fmla="*/ 3200400 w 3228109"/>
              <a:gd name="connsiteY82" fmla="*/ 1981200 h 2688315"/>
              <a:gd name="connsiteX83" fmla="*/ 3186545 w 3228109"/>
              <a:gd name="connsiteY83" fmla="*/ 2036618 h 2688315"/>
              <a:gd name="connsiteX84" fmla="*/ 3158836 w 3228109"/>
              <a:gd name="connsiteY84" fmla="*/ 2078181 h 2688315"/>
              <a:gd name="connsiteX85" fmla="*/ 3144982 w 3228109"/>
              <a:gd name="connsiteY85" fmla="*/ 2133600 h 2688315"/>
              <a:gd name="connsiteX86" fmla="*/ 3103418 w 3228109"/>
              <a:gd name="connsiteY86" fmla="*/ 2175163 h 2688315"/>
              <a:gd name="connsiteX87" fmla="*/ 3075709 w 3228109"/>
              <a:gd name="connsiteY87" fmla="*/ 2216727 h 2688315"/>
              <a:gd name="connsiteX88" fmla="*/ 3034145 w 3228109"/>
              <a:gd name="connsiteY88" fmla="*/ 2299854 h 2688315"/>
              <a:gd name="connsiteX89" fmla="*/ 3020291 w 3228109"/>
              <a:gd name="connsiteY89" fmla="*/ 2341418 h 2688315"/>
              <a:gd name="connsiteX90" fmla="*/ 2992582 w 3228109"/>
              <a:gd name="connsiteY90" fmla="*/ 2396836 h 2688315"/>
              <a:gd name="connsiteX91" fmla="*/ 2923309 w 3228109"/>
              <a:gd name="connsiteY91" fmla="*/ 2493818 h 268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3228109" h="2688315">
                <a:moveTo>
                  <a:pt x="2923309" y="2493818"/>
                </a:moveTo>
                <a:lnTo>
                  <a:pt x="2923309" y="2493818"/>
                </a:lnTo>
                <a:cubicBezTo>
                  <a:pt x="2881745" y="2503054"/>
                  <a:pt x="2841048" y="2517991"/>
                  <a:pt x="2798618" y="2521527"/>
                </a:cubicBezTo>
                <a:cubicBezTo>
                  <a:pt x="2784064" y="2522740"/>
                  <a:pt x="2771284" y="2510956"/>
                  <a:pt x="2757054" y="2507672"/>
                </a:cubicBezTo>
                <a:cubicBezTo>
                  <a:pt x="2670682" y="2487740"/>
                  <a:pt x="2617415" y="2479781"/>
                  <a:pt x="2535382" y="2466109"/>
                </a:cubicBezTo>
                <a:cubicBezTo>
                  <a:pt x="2468865" y="2439502"/>
                  <a:pt x="2447298" y="2424545"/>
                  <a:pt x="2369127" y="2424545"/>
                </a:cubicBezTo>
                <a:cubicBezTo>
                  <a:pt x="2333857" y="2424545"/>
                  <a:pt x="2137253" y="2447230"/>
                  <a:pt x="2092036" y="2452254"/>
                </a:cubicBezTo>
                <a:cubicBezTo>
                  <a:pt x="2073563" y="2456872"/>
                  <a:pt x="2055206" y="2461978"/>
                  <a:pt x="2036618" y="2466109"/>
                </a:cubicBezTo>
                <a:cubicBezTo>
                  <a:pt x="2008155" y="2472434"/>
                  <a:pt x="1955495" y="2478961"/>
                  <a:pt x="1925782" y="2493818"/>
                </a:cubicBezTo>
                <a:cubicBezTo>
                  <a:pt x="1850114" y="2531652"/>
                  <a:pt x="1919268" y="2514486"/>
                  <a:pt x="1842654" y="2535381"/>
                </a:cubicBezTo>
                <a:cubicBezTo>
                  <a:pt x="1805913" y="2545401"/>
                  <a:pt x="1765880" y="2546060"/>
                  <a:pt x="1731818" y="2563091"/>
                </a:cubicBezTo>
                <a:cubicBezTo>
                  <a:pt x="1651274" y="2603363"/>
                  <a:pt x="1696772" y="2587405"/>
                  <a:pt x="1593273" y="2604654"/>
                </a:cubicBezTo>
                <a:cubicBezTo>
                  <a:pt x="1487805" y="2639809"/>
                  <a:pt x="1538786" y="2626635"/>
                  <a:pt x="1440873" y="2646218"/>
                </a:cubicBezTo>
                <a:cubicBezTo>
                  <a:pt x="1427018" y="2655454"/>
                  <a:pt x="1415258" y="2669142"/>
                  <a:pt x="1399309" y="2673927"/>
                </a:cubicBezTo>
                <a:cubicBezTo>
                  <a:pt x="1299199" y="2703959"/>
                  <a:pt x="1132780" y="2678362"/>
                  <a:pt x="1052945" y="2673927"/>
                </a:cubicBezTo>
                <a:cubicBezTo>
                  <a:pt x="961212" y="2643348"/>
                  <a:pt x="1059122" y="2689352"/>
                  <a:pt x="997527" y="2590800"/>
                </a:cubicBezTo>
                <a:cubicBezTo>
                  <a:pt x="985289" y="2571219"/>
                  <a:pt x="958437" y="2565564"/>
                  <a:pt x="942109" y="2549236"/>
                </a:cubicBezTo>
                <a:cubicBezTo>
                  <a:pt x="921199" y="2528326"/>
                  <a:pt x="906337" y="2502065"/>
                  <a:pt x="886691" y="2479963"/>
                </a:cubicBezTo>
                <a:cubicBezTo>
                  <a:pt x="869335" y="2460437"/>
                  <a:pt x="849746" y="2443018"/>
                  <a:pt x="831273" y="2424545"/>
                </a:cubicBezTo>
                <a:cubicBezTo>
                  <a:pt x="822036" y="2401454"/>
                  <a:pt x="818018" y="2375509"/>
                  <a:pt x="803563" y="2355272"/>
                </a:cubicBezTo>
                <a:cubicBezTo>
                  <a:pt x="793885" y="2341723"/>
                  <a:pt x="771678" y="2341112"/>
                  <a:pt x="762000" y="2327563"/>
                </a:cubicBezTo>
                <a:cubicBezTo>
                  <a:pt x="747545" y="2307326"/>
                  <a:pt x="747472" y="2279380"/>
                  <a:pt x="734291" y="2258291"/>
                </a:cubicBezTo>
                <a:cubicBezTo>
                  <a:pt x="718672" y="2233301"/>
                  <a:pt x="637313" y="2172396"/>
                  <a:pt x="623454" y="2161309"/>
                </a:cubicBezTo>
                <a:cubicBezTo>
                  <a:pt x="594740" y="2075164"/>
                  <a:pt x="593112" y="2060817"/>
                  <a:pt x="512618" y="1953491"/>
                </a:cubicBezTo>
                <a:cubicBezTo>
                  <a:pt x="498763" y="1935018"/>
                  <a:pt x="482111" y="1918344"/>
                  <a:pt x="471054" y="1898072"/>
                </a:cubicBezTo>
                <a:cubicBezTo>
                  <a:pt x="454212" y="1867196"/>
                  <a:pt x="444045" y="1833109"/>
                  <a:pt x="429491" y="1801091"/>
                </a:cubicBezTo>
                <a:cubicBezTo>
                  <a:pt x="420945" y="1782289"/>
                  <a:pt x="416386" y="1760276"/>
                  <a:pt x="401782" y="1745672"/>
                </a:cubicBezTo>
                <a:cubicBezTo>
                  <a:pt x="378234" y="1722124"/>
                  <a:pt x="344659" y="1711058"/>
                  <a:pt x="318654" y="1690254"/>
                </a:cubicBezTo>
                <a:cubicBezTo>
                  <a:pt x="298254" y="1673934"/>
                  <a:pt x="280237" y="1654671"/>
                  <a:pt x="263236" y="1634836"/>
                </a:cubicBezTo>
                <a:cubicBezTo>
                  <a:pt x="252400" y="1622193"/>
                  <a:pt x="248529" y="1603674"/>
                  <a:pt x="235527" y="1593272"/>
                </a:cubicBezTo>
                <a:cubicBezTo>
                  <a:pt x="224123" y="1584149"/>
                  <a:pt x="207818" y="1584036"/>
                  <a:pt x="193963" y="1579418"/>
                </a:cubicBezTo>
                <a:cubicBezTo>
                  <a:pt x="175490" y="1560945"/>
                  <a:pt x="152570" y="1546040"/>
                  <a:pt x="138545" y="1524000"/>
                </a:cubicBezTo>
                <a:cubicBezTo>
                  <a:pt x="119663" y="1494328"/>
                  <a:pt x="113824" y="1457894"/>
                  <a:pt x="96982" y="1427018"/>
                </a:cubicBezTo>
                <a:cubicBezTo>
                  <a:pt x="85925" y="1406747"/>
                  <a:pt x="69273" y="1390073"/>
                  <a:pt x="55418" y="1371600"/>
                </a:cubicBezTo>
                <a:cubicBezTo>
                  <a:pt x="50800" y="1343891"/>
                  <a:pt x="47072" y="1316018"/>
                  <a:pt x="41563" y="1288472"/>
                </a:cubicBezTo>
                <a:cubicBezTo>
                  <a:pt x="15642" y="1158864"/>
                  <a:pt x="40269" y="1297152"/>
                  <a:pt x="13854" y="1191491"/>
                </a:cubicBezTo>
                <a:cubicBezTo>
                  <a:pt x="8143" y="1168646"/>
                  <a:pt x="4618" y="1145309"/>
                  <a:pt x="0" y="1122218"/>
                </a:cubicBezTo>
                <a:cubicBezTo>
                  <a:pt x="24054" y="689228"/>
                  <a:pt x="-4990" y="999757"/>
                  <a:pt x="27709" y="803563"/>
                </a:cubicBezTo>
                <a:cubicBezTo>
                  <a:pt x="47520" y="684693"/>
                  <a:pt x="21611" y="736507"/>
                  <a:pt x="69273" y="665018"/>
                </a:cubicBezTo>
                <a:cubicBezTo>
                  <a:pt x="73891" y="651163"/>
                  <a:pt x="76035" y="636220"/>
                  <a:pt x="83127" y="623454"/>
                </a:cubicBezTo>
                <a:cubicBezTo>
                  <a:pt x="99300" y="594343"/>
                  <a:pt x="120072" y="568036"/>
                  <a:pt x="138545" y="540327"/>
                </a:cubicBezTo>
                <a:cubicBezTo>
                  <a:pt x="147781" y="526472"/>
                  <a:pt x="158807" y="513656"/>
                  <a:pt x="166254" y="498763"/>
                </a:cubicBezTo>
                <a:cubicBezTo>
                  <a:pt x="175490" y="480290"/>
                  <a:pt x="183716" y="461277"/>
                  <a:pt x="193963" y="443345"/>
                </a:cubicBezTo>
                <a:cubicBezTo>
                  <a:pt x="206491" y="421421"/>
                  <a:pt x="250497" y="361225"/>
                  <a:pt x="263236" y="346363"/>
                </a:cubicBezTo>
                <a:cubicBezTo>
                  <a:pt x="275987" y="331487"/>
                  <a:pt x="292049" y="319676"/>
                  <a:pt x="304800" y="304800"/>
                </a:cubicBezTo>
                <a:cubicBezTo>
                  <a:pt x="319827" y="287268"/>
                  <a:pt x="329105" y="264722"/>
                  <a:pt x="346363" y="249381"/>
                </a:cubicBezTo>
                <a:cubicBezTo>
                  <a:pt x="448459" y="158628"/>
                  <a:pt x="402576" y="221275"/>
                  <a:pt x="512618" y="166254"/>
                </a:cubicBezTo>
                <a:cubicBezTo>
                  <a:pt x="549563" y="147781"/>
                  <a:pt x="584268" y="123898"/>
                  <a:pt x="623454" y="110836"/>
                </a:cubicBezTo>
                <a:cubicBezTo>
                  <a:pt x="791420" y="54848"/>
                  <a:pt x="621808" y="106583"/>
                  <a:pt x="789709" y="69272"/>
                </a:cubicBezTo>
                <a:cubicBezTo>
                  <a:pt x="803965" y="66104"/>
                  <a:pt x="817057" y="58763"/>
                  <a:pt x="831273" y="55418"/>
                </a:cubicBezTo>
                <a:cubicBezTo>
                  <a:pt x="895637" y="40273"/>
                  <a:pt x="959883" y="23908"/>
                  <a:pt x="1025236" y="13854"/>
                </a:cubicBezTo>
                <a:cubicBezTo>
                  <a:pt x="1080200" y="5398"/>
                  <a:pt x="1136073" y="4618"/>
                  <a:pt x="1191491" y="0"/>
                </a:cubicBezTo>
                <a:cubicBezTo>
                  <a:pt x="1290504" y="3300"/>
                  <a:pt x="1564613" y="-173"/>
                  <a:pt x="1717963" y="27709"/>
                </a:cubicBezTo>
                <a:cubicBezTo>
                  <a:pt x="1732331" y="30321"/>
                  <a:pt x="1745485" y="37551"/>
                  <a:pt x="1759527" y="41563"/>
                </a:cubicBezTo>
                <a:cubicBezTo>
                  <a:pt x="1777836" y="46794"/>
                  <a:pt x="1796881" y="49397"/>
                  <a:pt x="1814945" y="55418"/>
                </a:cubicBezTo>
                <a:cubicBezTo>
                  <a:pt x="1838538" y="63283"/>
                  <a:pt x="1860624" y="75263"/>
                  <a:pt x="1884218" y="83127"/>
                </a:cubicBezTo>
                <a:cubicBezTo>
                  <a:pt x="1902282" y="89148"/>
                  <a:pt x="1921398" y="91510"/>
                  <a:pt x="1939636" y="96981"/>
                </a:cubicBezTo>
                <a:cubicBezTo>
                  <a:pt x="1967612" y="105374"/>
                  <a:pt x="1994427" y="117607"/>
                  <a:pt x="2022763" y="124691"/>
                </a:cubicBezTo>
                <a:cubicBezTo>
                  <a:pt x="2068453" y="136114"/>
                  <a:pt x="2161309" y="152400"/>
                  <a:pt x="2161309" y="152400"/>
                </a:cubicBezTo>
                <a:cubicBezTo>
                  <a:pt x="2175164" y="161636"/>
                  <a:pt x="2187224" y="174419"/>
                  <a:pt x="2202873" y="180109"/>
                </a:cubicBezTo>
                <a:cubicBezTo>
                  <a:pt x="2238663" y="193123"/>
                  <a:pt x="2277581" y="195776"/>
                  <a:pt x="2313709" y="207818"/>
                </a:cubicBezTo>
                <a:lnTo>
                  <a:pt x="2355273" y="221672"/>
                </a:lnTo>
                <a:cubicBezTo>
                  <a:pt x="2369127" y="235527"/>
                  <a:pt x="2380534" y="252368"/>
                  <a:pt x="2396836" y="263236"/>
                </a:cubicBezTo>
                <a:cubicBezTo>
                  <a:pt x="2408987" y="271337"/>
                  <a:pt x="2425720" y="269845"/>
                  <a:pt x="2438400" y="277091"/>
                </a:cubicBezTo>
                <a:cubicBezTo>
                  <a:pt x="2458448" y="288547"/>
                  <a:pt x="2475028" y="305233"/>
                  <a:pt x="2493818" y="318654"/>
                </a:cubicBezTo>
                <a:cubicBezTo>
                  <a:pt x="2507368" y="328332"/>
                  <a:pt x="2523608" y="334589"/>
                  <a:pt x="2535382" y="346363"/>
                </a:cubicBezTo>
                <a:cubicBezTo>
                  <a:pt x="2624127" y="435108"/>
                  <a:pt x="2550793" y="402300"/>
                  <a:pt x="2632363" y="429491"/>
                </a:cubicBezTo>
                <a:cubicBezTo>
                  <a:pt x="2697475" y="494601"/>
                  <a:pt x="2657625" y="460186"/>
                  <a:pt x="2757054" y="526472"/>
                </a:cubicBezTo>
                <a:lnTo>
                  <a:pt x="2798618" y="554181"/>
                </a:lnTo>
                <a:cubicBezTo>
                  <a:pt x="2807854" y="568036"/>
                  <a:pt x="2815667" y="582953"/>
                  <a:pt x="2826327" y="595745"/>
                </a:cubicBezTo>
                <a:cubicBezTo>
                  <a:pt x="2858489" y="634340"/>
                  <a:pt x="2882538" y="648294"/>
                  <a:pt x="2923309" y="678872"/>
                </a:cubicBezTo>
                <a:cubicBezTo>
                  <a:pt x="2932545" y="701963"/>
                  <a:pt x="2942519" y="724773"/>
                  <a:pt x="2951018" y="748145"/>
                </a:cubicBezTo>
                <a:cubicBezTo>
                  <a:pt x="2983369" y="837111"/>
                  <a:pt x="2971132" y="830127"/>
                  <a:pt x="3020291" y="914400"/>
                </a:cubicBezTo>
                <a:cubicBezTo>
                  <a:pt x="3037071" y="943166"/>
                  <a:pt x="3057236" y="969818"/>
                  <a:pt x="3075709" y="997527"/>
                </a:cubicBezTo>
                <a:lnTo>
                  <a:pt x="3103418" y="1039091"/>
                </a:lnTo>
                <a:cubicBezTo>
                  <a:pt x="3126388" y="1073546"/>
                  <a:pt x="3143768" y="1095892"/>
                  <a:pt x="3158836" y="1136072"/>
                </a:cubicBezTo>
                <a:cubicBezTo>
                  <a:pt x="3165522" y="1153901"/>
                  <a:pt x="3167460" y="1173182"/>
                  <a:pt x="3172691" y="1191491"/>
                </a:cubicBezTo>
                <a:cubicBezTo>
                  <a:pt x="3176703" y="1205533"/>
                  <a:pt x="3181927" y="1219200"/>
                  <a:pt x="3186545" y="1233054"/>
                </a:cubicBezTo>
                <a:cubicBezTo>
                  <a:pt x="3191163" y="1288472"/>
                  <a:pt x="3193902" y="1344079"/>
                  <a:pt x="3200400" y="1399309"/>
                </a:cubicBezTo>
                <a:cubicBezTo>
                  <a:pt x="3203151" y="1422696"/>
                  <a:pt x="3210673" y="1445307"/>
                  <a:pt x="3214254" y="1468581"/>
                </a:cubicBezTo>
                <a:cubicBezTo>
                  <a:pt x="3219916" y="1505381"/>
                  <a:pt x="3223491" y="1542472"/>
                  <a:pt x="3228109" y="1579418"/>
                </a:cubicBezTo>
                <a:cubicBezTo>
                  <a:pt x="3223491" y="1699491"/>
                  <a:pt x="3222521" y="1819759"/>
                  <a:pt x="3214254" y="1939636"/>
                </a:cubicBezTo>
                <a:cubicBezTo>
                  <a:pt x="3213249" y="1954205"/>
                  <a:pt x="3204412" y="1967158"/>
                  <a:pt x="3200400" y="1981200"/>
                </a:cubicBezTo>
                <a:cubicBezTo>
                  <a:pt x="3195169" y="1999509"/>
                  <a:pt x="3194046" y="2019116"/>
                  <a:pt x="3186545" y="2036618"/>
                </a:cubicBezTo>
                <a:cubicBezTo>
                  <a:pt x="3179986" y="2051923"/>
                  <a:pt x="3168072" y="2064327"/>
                  <a:pt x="3158836" y="2078181"/>
                </a:cubicBezTo>
                <a:cubicBezTo>
                  <a:pt x="3154218" y="2096654"/>
                  <a:pt x="3154429" y="2117067"/>
                  <a:pt x="3144982" y="2133600"/>
                </a:cubicBezTo>
                <a:cubicBezTo>
                  <a:pt x="3135261" y="2150612"/>
                  <a:pt x="3115961" y="2160111"/>
                  <a:pt x="3103418" y="2175163"/>
                </a:cubicBezTo>
                <a:cubicBezTo>
                  <a:pt x="3092758" y="2187955"/>
                  <a:pt x="3083156" y="2201834"/>
                  <a:pt x="3075709" y="2216727"/>
                </a:cubicBezTo>
                <a:cubicBezTo>
                  <a:pt x="3018351" y="2331442"/>
                  <a:pt x="3113551" y="2180747"/>
                  <a:pt x="3034145" y="2299854"/>
                </a:cubicBezTo>
                <a:cubicBezTo>
                  <a:pt x="3029527" y="2313709"/>
                  <a:pt x="3026044" y="2327995"/>
                  <a:pt x="3020291" y="2341418"/>
                </a:cubicBezTo>
                <a:cubicBezTo>
                  <a:pt x="3012155" y="2360401"/>
                  <a:pt x="3000252" y="2377660"/>
                  <a:pt x="2992582" y="2396836"/>
                </a:cubicBezTo>
                <a:cubicBezTo>
                  <a:pt x="2957579" y="2484344"/>
                  <a:pt x="2934855" y="2477654"/>
                  <a:pt x="2923309" y="249381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9440" y="6062690"/>
            <a:ext cx="3906981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Clr>
                <a:schemeClr val="accent3"/>
              </a:buClr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cell is the smallest unit that can carry on all of the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processes of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life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858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6" y="3789363"/>
            <a:ext cx="300037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" l="81" r="-1064" t="93"/>
          <a:stretch>
            <a:fillRect/>
          </a:stretch>
        </p:blipFill>
        <p:spPr bwMode="auto">
          <a:xfrm>
            <a:off x="1774825" y="1268413"/>
            <a:ext cx="5545138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60317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416"/>
            <a:ext cx="9074727" cy="684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18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2" y="365125"/>
            <a:ext cx="6012872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Types of Tissues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768475"/>
            <a:ext cx="6012873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Despite its complexity, the animal body is composed of only </a:t>
            </a:r>
            <a:r>
              <a:rPr lang="en-US" b="1" dirty="0" smtClean="0"/>
              <a:t>four basic types of tissue.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Epithelial tissues.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Connective tissues.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Nervous tissues.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Muscular tissues.</a:t>
            </a:r>
            <a:endParaRPr lang="ar-S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418" y="661813"/>
            <a:ext cx="4897582" cy="587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42" y="5624947"/>
            <a:ext cx="11554691" cy="1133664"/>
          </a:xfrm>
        </p:spPr>
        <p:txBody>
          <a:bodyPr>
            <a:noAutofit/>
          </a:bodyPr>
          <a:lstStyle/>
          <a:p>
            <a:r>
              <a:rPr lang="en-US" sz="2600" dirty="0"/>
              <a:t>Histology is the describe of structural constituents (cells and extracellular matrix) of the organ tissue </a:t>
            </a:r>
            <a:r>
              <a:rPr lang="en-US" sz="2600" b="1" u="sng" dirty="0" smtClean="0"/>
              <a:t>under microscope </a:t>
            </a:r>
            <a:r>
              <a:rPr lang="en-US" sz="2600" dirty="0"/>
              <a:t>by </a:t>
            </a:r>
            <a:r>
              <a:rPr lang="en-US" sz="2600" dirty="0" smtClean="0"/>
              <a:t>standard stains </a:t>
            </a:r>
            <a:r>
              <a:rPr lang="en-US" sz="2600" dirty="0"/>
              <a:t>(H &amp; E), and how integrated to perform the specific function.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83673"/>
            <a:ext cx="6150769" cy="45412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29876"/>
            <a:ext cx="10515600" cy="85379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Histology</a:t>
            </a:r>
            <a:r>
              <a:rPr lang="en-US" sz="4000" dirty="0" smtClean="0"/>
              <a:t> = </a:t>
            </a:r>
            <a:r>
              <a:rPr lang="en-US" sz="4000" b="1" dirty="0">
                <a:solidFill>
                  <a:srgbClr val="00B0F0"/>
                </a:solidFill>
              </a:rPr>
              <a:t>M</a:t>
            </a:r>
            <a:r>
              <a:rPr lang="en-US" sz="4000" b="1" dirty="0" smtClean="0">
                <a:solidFill>
                  <a:srgbClr val="00B0F0"/>
                </a:solidFill>
              </a:rPr>
              <a:t>icroscopic </a:t>
            </a:r>
            <a:r>
              <a:rPr lang="en-US" sz="4000" b="1" dirty="0">
                <a:solidFill>
                  <a:srgbClr val="00B0F0"/>
                </a:solidFill>
              </a:rPr>
              <a:t>A</a:t>
            </a:r>
            <a:r>
              <a:rPr lang="en-US" sz="4000" b="1" dirty="0" smtClean="0">
                <a:solidFill>
                  <a:srgbClr val="00B0F0"/>
                </a:solidFill>
              </a:rPr>
              <a:t>natomy</a:t>
            </a:r>
            <a:r>
              <a:rPr lang="en-US" sz="4000" dirty="0">
                <a:solidFill>
                  <a:srgbClr val="00B0F0"/>
                </a:solidFill>
              </a:rPr>
              <a:t> or </a:t>
            </a:r>
            <a:r>
              <a:rPr lang="en-US" sz="4000" b="1" dirty="0">
                <a:solidFill>
                  <a:srgbClr val="00B0F0"/>
                </a:solidFill>
              </a:rPr>
              <a:t>M</a:t>
            </a:r>
            <a:r>
              <a:rPr lang="en-US" sz="4000" b="1" dirty="0" smtClean="0">
                <a:solidFill>
                  <a:srgbClr val="00B0F0"/>
                </a:solidFill>
              </a:rPr>
              <a:t>icroanatomy</a:t>
            </a:r>
            <a:endParaRPr lang="en-US" sz="4000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8183" y="983673"/>
            <a:ext cx="4320850" cy="412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0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1"/>
          <a:stretch/>
        </p:blipFill>
        <p:spPr>
          <a:xfrm>
            <a:off x="180542" y="682337"/>
            <a:ext cx="6109853" cy="43607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395" y="1075026"/>
            <a:ext cx="5869029" cy="379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142293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746" y="124691"/>
            <a:ext cx="5715000" cy="661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70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97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ae_Ostorah</vt:lpstr>
      <vt:lpstr>Arial</vt:lpstr>
      <vt:lpstr>Calibri</vt:lpstr>
      <vt:lpstr>Calibri Light</vt:lpstr>
      <vt:lpstr>Office Theme</vt:lpstr>
      <vt:lpstr>وصف المحتوى</vt:lpstr>
      <vt:lpstr>PowerPoint Presentation</vt:lpstr>
      <vt:lpstr>Levels of Organization</vt:lpstr>
      <vt:lpstr>PowerPoint Presentation</vt:lpstr>
      <vt:lpstr>PowerPoint Presentation</vt:lpstr>
      <vt:lpstr>Types of Tissues </vt:lpstr>
      <vt:lpstr>Histology = Microscopic Anatomy or Microanatomy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Dr.Muath</dc:creator>
  <cp:lastModifiedBy>Dr.Muath</cp:lastModifiedBy>
  <cp:revision>87</cp:revision>
  <dcterms:created xsi:type="dcterms:W3CDTF">2021-09-02T21:43:28Z</dcterms:created>
  <dcterms:modified xsi:type="dcterms:W3CDTF">2023-05-14T04:55:17Z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455652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