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DFF-204D-49D6-93A9-F84A68CF279F}" type="datetimeFigureOut">
              <a:rPr lang="ar-SA" smtClean="0"/>
              <a:t>10/03/1433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2E292A-DE2B-404C-A5B7-433D97293CB1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DFF-204D-49D6-93A9-F84A68CF279F}" type="datetimeFigureOut">
              <a:rPr lang="ar-SA" smtClean="0"/>
              <a:t>10/03/1433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292A-DE2B-404C-A5B7-433D97293CB1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2E292A-DE2B-404C-A5B7-433D97293CB1}" type="slidenum">
              <a:rPr lang="ar-SA" smtClean="0"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DFF-204D-49D6-93A9-F84A68CF279F}" type="datetimeFigureOut">
              <a:rPr lang="ar-SA" smtClean="0"/>
              <a:t>10/03/1433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DFF-204D-49D6-93A9-F84A68CF279F}" type="datetimeFigureOut">
              <a:rPr lang="ar-SA" smtClean="0"/>
              <a:t>10/03/1433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2E292A-DE2B-404C-A5B7-433D97293CB1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DFF-204D-49D6-93A9-F84A68CF279F}" type="datetimeFigureOut">
              <a:rPr lang="ar-SA" smtClean="0"/>
              <a:t>10/03/1433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2E292A-DE2B-404C-A5B7-433D97293CB1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647DFF-204D-49D6-93A9-F84A68CF279F}" type="datetimeFigureOut">
              <a:rPr lang="ar-SA" smtClean="0"/>
              <a:t>10/03/1433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292A-DE2B-404C-A5B7-433D97293CB1}" type="slidenum">
              <a:rPr lang="ar-SA" smtClean="0"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DFF-204D-49D6-93A9-F84A68CF279F}" type="datetimeFigureOut">
              <a:rPr lang="ar-SA" smtClean="0"/>
              <a:t>10/03/1433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2E292A-DE2B-404C-A5B7-433D97293CB1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DFF-204D-49D6-93A9-F84A68CF279F}" type="datetimeFigureOut">
              <a:rPr lang="ar-SA" smtClean="0"/>
              <a:t>10/03/1433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2E292A-DE2B-404C-A5B7-433D97293CB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DFF-204D-49D6-93A9-F84A68CF279F}" type="datetimeFigureOut">
              <a:rPr lang="ar-SA" smtClean="0"/>
              <a:t>10/03/1433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2E292A-DE2B-404C-A5B7-433D97293CB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2E292A-DE2B-404C-A5B7-433D97293CB1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DFF-204D-49D6-93A9-F84A68CF279F}" type="datetimeFigureOut">
              <a:rPr lang="ar-SA" smtClean="0"/>
              <a:t>10/03/1433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2E292A-DE2B-404C-A5B7-433D97293CB1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647DFF-204D-49D6-93A9-F84A68CF279F}" type="datetimeFigureOut">
              <a:rPr lang="ar-SA" smtClean="0"/>
              <a:t>10/03/1433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647DFF-204D-49D6-93A9-F84A68CF279F}" type="datetimeFigureOut">
              <a:rPr lang="ar-SA" smtClean="0"/>
              <a:t>10/03/1433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2E292A-DE2B-404C-A5B7-433D97293CB1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143000"/>
          </a:xfrm>
        </p:spPr>
        <p:txBody>
          <a:bodyPr/>
          <a:lstStyle/>
          <a:p>
            <a:r>
              <a:rPr lang="en-US" dirty="0" smtClean="0"/>
              <a:t>Introduction &amp; Terminology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in Finance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Sales              Revenues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Cost                Expenses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Earnings                Profits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Dividends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 Retained earnings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Cash flow</a:t>
            </a:r>
            <a:endParaRPr lang="ar-SA" sz="2400" dirty="0"/>
          </a:p>
        </p:txBody>
      </p:sp>
      <p:sp>
        <p:nvSpPr>
          <p:cNvPr id="4" name="Right Arrow 3"/>
          <p:cNvSpPr/>
          <p:nvPr/>
        </p:nvSpPr>
        <p:spPr>
          <a:xfrm>
            <a:off x="1524000" y="16764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Right Arrow 4"/>
          <p:cNvSpPr/>
          <p:nvPr/>
        </p:nvSpPr>
        <p:spPr>
          <a:xfrm>
            <a:off x="1524000" y="22860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Right Arrow 5"/>
          <p:cNvSpPr/>
          <p:nvPr/>
        </p:nvSpPr>
        <p:spPr>
          <a:xfrm>
            <a:off x="2133600" y="29718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 numCol="2"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Investment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Funding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Financing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Liquidity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Liquid Asset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Portfolio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Credit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Budget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Premium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Bankruptcy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Flotation cost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capital</a:t>
            </a:r>
          </a:p>
          <a:p>
            <a:pPr algn="l" rtl="0"/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in Finance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Liability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Debt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Equity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Shareholders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Stakeholders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Asset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Inventory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Account receivable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Account payable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Accruals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Fixed asset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Bonds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Interest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Share price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Market securities (securities)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Speculator </a:t>
            </a:r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in Finance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Common stock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Preferred stocks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Depreciation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Derivatives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Leasing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Risk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Return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Inflation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Tangible # Intangible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Net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Rate of return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Discount rate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Present value # future value</a:t>
            </a:r>
          </a:p>
          <a:p>
            <a:pPr algn="l" rtl="0">
              <a:lnSpc>
                <a:spcPct val="150000"/>
              </a:lnSpc>
              <a:buNone/>
            </a:pPr>
            <a:endParaRPr lang="en-US" sz="2400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in Finance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749</TotalTime>
  <Words>93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Introduction &amp; Terminology</vt:lpstr>
      <vt:lpstr>Key Words in Finance</vt:lpstr>
      <vt:lpstr>Key Words in Finance</vt:lpstr>
      <vt:lpstr>Key Words in Finance</vt:lpstr>
      <vt:lpstr>Key Words in Finance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&amp; Terminology</dc:title>
  <dc:creator>Ghada</dc:creator>
  <cp:lastModifiedBy>Ghada</cp:lastModifiedBy>
  <cp:revision>21</cp:revision>
  <dcterms:created xsi:type="dcterms:W3CDTF">2012-02-02T08:27:17Z</dcterms:created>
  <dcterms:modified xsi:type="dcterms:W3CDTF">2012-02-02T20:56:39Z</dcterms:modified>
</cp:coreProperties>
</file>