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5/7/2012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CLS 411  BACTERIOLOGY 1</a:t>
            </a:r>
          </a:p>
          <a:p>
            <a:pPr algn="l"/>
            <a:r>
              <a:rPr lang="en-US" dirty="0" smtClean="0"/>
              <a:t>LEVEL 7</a:t>
            </a:r>
          </a:p>
          <a:p>
            <a:pPr algn="l"/>
            <a:endParaRPr lang="en-US" dirty="0" smtClean="0"/>
          </a:p>
          <a:p>
            <a:pPr algn="l"/>
            <a:endParaRPr lang="en-US" sz="5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                                                                  Do Not Eat or Drink in the Laboratory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ea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828800"/>
            <a:ext cx="4548143" cy="40386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                                                                                                            </a:t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914400" y="8382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</a:rPr>
              <a:t>Keep your bench clean and free of extra books, papers and purses</a:t>
            </a:r>
            <a:endParaRPr lang="en-US" sz="40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6386" name="Picture 2" descr="rman7488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2528280"/>
            <a:ext cx="4495800" cy="270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irty ben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886200"/>
            <a:ext cx="4075834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000" y="914400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Aharoni" pitchFamily="2" charset="-79"/>
              </a:rPr>
              <a:t>Clean up  and disinfect your bench when you are finished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8435" name="Picture 3" descr="PG_disinfectant_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90800"/>
            <a:ext cx="3569995" cy="37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2400" y="838200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Aharoni" pitchFamily="2" charset="-79"/>
              </a:rPr>
              <a:t>WASH YOUR HANDS WITH SOAP AND WATER BEFORE YOU LEAVE THE LAB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ea typeface="Calibri" pitchFamily="34" charset="0"/>
                <a:cs typeface="Aharoni" pitchFamily="2" charset="-79"/>
              </a:rPr>
              <a:t>!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haroni" pitchFamily="2" charset="-79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germfarm_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0"/>
            <a:ext cx="2819400" cy="4016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 Stain</a:t>
            </a:r>
            <a:endParaRPr lang="en-US" dirty="0"/>
          </a:p>
        </p:txBody>
      </p:sp>
      <p:pic>
        <p:nvPicPr>
          <p:cNvPr id="6" name="Content Placeholder 5" descr="Gram stai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905000"/>
            <a:ext cx="4145972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gs color 2.jpg"/>
          <p:cNvPicPr>
            <a:picLocks noChangeAspect="1"/>
          </p:cNvPicPr>
          <p:nvPr/>
        </p:nvPicPr>
        <p:blipFill>
          <a:blip r:embed="rId2" cstate="print"/>
          <a:srcRect l="1590" t="52980" r="63787" b="11266"/>
          <a:stretch>
            <a:fillRect/>
          </a:stretch>
        </p:blipFill>
        <p:spPr>
          <a:xfrm>
            <a:off x="1066800" y="1143000"/>
            <a:ext cx="67056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895600" y="2209800"/>
            <a:ext cx="3276600" cy="2438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Streaking Plates</a:t>
            </a:r>
            <a:endParaRPr lang="en-US" dirty="0"/>
          </a:p>
        </p:txBody>
      </p:sp>
      <p:pic>
        <p:nvPicPr>
          <p:cNvPr id="4" name="Content Placeholder 3" descr="Streak_plat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838" y="2209800"/>
            <a:ext cx="4926253" cy="3581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37167" y="1447800"/>
            <a:ext cx="3619499" cy="3429000"/>
          </a:xfrm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295400"/>
            <a:ext cx="4029075" cy="3857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261</TotalTime>
  <Words>48</Words>
  <Application>Microsoft Office PowerPoint</Application>
  <PresentationFormat>عرض على الشاشة (3:4)‏</PresentationFormat>
  <Paragraphs>10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Default Theme</vt:lpstr>
      <vt:lpstr>INTRODUCTION</vt:lpstr>
      <vt:lpstr>                                                                            Do Not Eat or Drink in the Laboratory </vt:lpstr>
      <vt:lpstr>                                                                                                                   </vt:lpstr>
      <vt:lpstr>الشريحة 4</vt:lpstr>
      <vt:lpstr>الشريحة 5</vt:lpstr>
      <vt:lpstr>Gram Stain</vt:lpstr>
      <vt:lpstr>الشريحة 7</vt:lpstr>
      <vt:lpstr>Streaking Plates</vt:lpstr>
      <vt:lpstr>الشريحة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mm</dc:creator>
  <cp:lastModifiedBy>lama</cp:lastModifiedBy>
  <cp:revision>13</cp:revision>
  <dcterms:created xsi:type="dcterms:W3CDTF">2009-10-04T11:26:41Z</dcterms:created>
  <dcterms:modified xsi:type="dcterms:W3CDTF">2012-05-07T16:38:25Z</dcterms:modified>
</cp:coreProperties>
</file>