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4"/>
  </p:sldMasterIdLst>
  <p:notesMasterIdLst>
    <p:notesMasterId r:id="rId112"/>
  </p:notesMasterIdLst>
  <p:handoutMasterIdLst>
    <p:handoutMasterId r:id="rId113"/>
  </p:handoutMasterIdLst>
  <p:sldIdLst>
    <p:sldId id="257" r:id="rId5"/>
    <p:sldId id="445" r:id="rId6"/>
    <p:sldId id="446" r:id="rId7"/>
    <p:sldId id="447" r:id="rId8"/>
    <p:sldId id="444" r:id="rId9"/>
    <p:sldId id="475" r:id="rId10"/>
    <p:sldId id="474" r:id="rId11"/>
    <p:sldId id="431" r:id="rId12"/>
    <p:sldId id="432" r:id="rId13"/>
    <p:sldId id="258" r:id="rId14"/>
    <p:sldId id="384" r:id="rId15"/>
    <p:sldId id="386" r:id="rId16"/>
    <p:sldId id="459" r:id="rId17"/>
    <p:sldId id="388" r:id="rId18"/>
    <p:sldId id="389" r:id="rId19"/>
    <p:sldId id="392" r:id="rId20"/>
    <p:sldId id="393" r:id="rId21"/>
    <p:sldId id="394" r:id="rId22"/>
    <p:sldId id="458" r:id="rId23"/>
    <p:sldId id="398" r:id="rId24"/>
    <p:sldId id="399" r:id="rId25"/>
    <p:sldId id="400" r:id="rId26"/>
    <p:sldId id="401" r:id="rId27"/>
    <p:sldId id="402" r:id="rId28"/>
    <p:sldId id="407" r:id="rId29"/>
    <p:sldId id="408" r:id="rId30"/>
    <p:sldId id="409" r:id="rId31"/>
    <p:sldId id="412" r:id="rId32"/>
    <p:sldId id="413" r:id="rId33"/>
    <p:sldId id="410" r:id="rId34"/>
    <p:sldId id="414" r:id="rId35"/>
    <p:sldId id="594" r:id="rId36"/>
    <p:sldId id="496" r:id="rId37"/>
    <p:sldId id="454" r:id="rId38"/>
    <p:sldId id="455" r:id="rId39"/>
    <p:sldId id="595" r:id="rId40"/>
    <p:sldId id="596" r:id="rId41"/>
    <p:sldId id="597" r:id="rId42"/>
    <p:sldId id="598" r:id="rId43"/>
    <p:sldId id="599" r:id="rId44"/>
    <p:sldId id="600" r:id="rId45"/>
    <p:sldId id="456" r:id="rId46"/>
    <p:sldId id="457" r:id="rId47"/>
    <p:sldId id="601" r:id="rId48"/>
    <p:sldId id="602" r:id="rId49"/>
    <p:sldId id="603" r:id="rId50"/>
    <p:sldId id="604" r:id="rId51"/>
    <p:sldId id="451" r:id="rId52"/>
    <p:sldId id="452" r:id="rId53"/>
    <p:sldId id="463" r:id="rId54"/>
    <p:sldId id="464" r:id="rId55"/>
    <p:sldId id="461" r:id="rId56"/>
    <p:sldId id="465" r:id="rId57"/>
    <p:sldId id="460" r:id="rId58"/>
    <p:sldId id="462" r:id="rId59"/>
    <p:sldId id="466" r:id="rId60"/>
    <p:sldId id="467" r:id="rId61"/>
    <p:sldId id="417" r:id="rId62"/>
    <p:sldId id="418" r:id="rId63"/>
    <p:sldId id="419" r:id="rId64"/>
    <p:sldId id="438" r:id="rId65"/>
    <p:sldId id="439" r:id="rId66"/>
    <p:sldId id="440" r:id="rId67"/>
    <p:sldId id="434" r:id="rId68"/>
    <p:sldId id="420" r:id="rId69"/>
    <p:sldId id="435" r:id="rId70"/>
    <p:sldId id="436" r:id="rId71"/>
    <p:sldId id="421" r:id="rId72"/>
    <p:sldId id="441" r:id="rId73"/>
    <p:sldId id="437" r:id="rId74"/>
    <p:sldId id="422" r:id="rId75"/>
    <p:sldId id="423" r:id="rId76"/>
    <p:sldId id="424" r:id="rId77"/>
    <p:sldId id="425" r:id="rId78"/>
    <p:sldId id="426" r:id="rId79"/>
    <p:sldId id="554" r:id="rId80"/>
    <p:sldId id="555" r:id="rId81"/>
    <p:sldId id="556" r:id="rId82"/>
    <p:sldId id="557" r:id="rId83"/>
    <p:sldId id="558" r:id="rId84"/>
    <p:sldId id="559" r:id="rId85"/>
    <p:sldId id="560" r:id="rId86"/>
    <p:sldId id="561" r:id="rId87"/>
    <p:sldId id="562" r:id="rId88"/>
    <p:sldId id="563" r:id="rId89"/>
    <p:sldId id="472" r:id="rId90"/>
    <p:sldId id="473" r:id="rId91"/>
    <p:sldId id="468" r:id="rId92"/>
    <p:sldId id="256" r:id="rId93"/>
    <p:sldId id="470" r:id="rId94"/>
    <p:sldId id="471" r:id="rId95"/>
    <p:sldId id="259" r:id="rId96"/>
    <p:sldId id="261" r:id="rId97"/>
    <p:sldId id="265" r:id="rId98"/>
    <p:sldId id="266" r:id="rId99"/>
    <p:sldId id="286" r:id="rId100"/>
    <p:sldId id="267" r:id="rId101"/>
    <p:sldId id="268" r:id="rId102"/>
    <p:sldId id="269" r:id="rId103"/>
    <p:sldId id="276" r:id="rId104"/>
    <p:sldId id="277" r:id="rId105"/>
    <p:sldId id="278" r:id="rId106"/>
    <p:sldId id="262" r:id="rId107"/>
    <p:sldId id="280" r:id="rId108"/>
    <p:sldId id="281" r:id="rId109"/>
    <p:sldId id="282" r:id="rId110"/>
    <p:sldId id="284" r:id="rId111"/>
  </p:sldIdLst>
  <p:sldSz cx="9144000" cy="6858000" type="screen4x3"/>
  <p:notesSz cx="7010400" cy="9296400"/>
  <p:defaultTextStyle>
    <a:defPPr>
      <a:defRPr lang="en-US"/>
    </a:defPPr>
    <a:lvl1pPr algn="l" rtl="0" eaLnBrk="0" fontAlgn="base" hangingPunct="0">
      <a:spcBef>
        <a:spcPct val="0"/>
      </a:spcBef>
      <a:spcAft>
        <a:spcPct val="0"/>
      </a:spcAft>
      <a:defRPr sz="3000" b="1" kern="1200">
        <a:solidFill>
          <a:schemeClr val="tx1"/>
        </a:solidFill>
        <a:latin typeface="Times New Roman MT Extra Bold" pitchFamily="18" charset="0"/>
        <a:ea typeface="+mn-ea"/>
        <a:cs typeface="Times New Roman" panose="02020603050405020304" pitchFamily="18" charset="0"/>
      </a:defRPr>
    </a:lvl1pPr>
    <a:lvl2pPr marL="457200" algn="l" rtl="0" eaLnBrk="0" fontAlgn="base" hangingPunct="0">
      <a:spcBef>
        <a:spcPct val="0"/>
      </a:spcBef>
      <a:spcAft>
        <a:spcPct val="0"/>
      </a:spcAft>
      <a:defRPr sz="3000" b="1" kern="1200">
        <a:solidFill>
          <a:schemeClr val="tx1"/>
        </a:solidFill>
        <a:latin typeface="Times New Roman MT Extra Bold" pitchFamily="18" charset="0"/>
        <a:ea typeface="+mn-ea"/>
        <a:cs typeface="Times New Roman" panose="02020603050405020304" pitchFamily="18" charset="0"/>
      </a:defRPr>
    </a:lvl2pPr>
    <a:lvl3pPr marL="914400" algn="l" rtl="0" eaLnBrk="0" fontAlgn="base" hangingPunct="0">
      <a:spcBef>
        <a:spcPct val="0"/>
      </a:spcBef>
      <a:spcAft>
        <a:spcPct val="0"/>
      </a:spcAft>
      <a:defRPr sz="3000" b="1" kern="1200">
        <a:solidFill>
          <a:schemeClr val="tx1"/>
        </a:solidFill>
        <a:latin typeface="Times New Roman MT Extra Bold" pitchFamily="18" charset="0"/>
        <a:ea typeface="+mn-ea"/>
        <a:cs typeface="Times New Roman" panose="02020603050405020304" pitchFamily="18" charset="0"/>
      </a:defRPr>
    </a:lvl3pPr>
    <a:lvl4pPr marL="1371600" algn="l" rtl="0" eaLnBrk="0" fontAlgn="base" hangingPunct="0">
      <a:spcBef>
        <a:spcPct val="0"/>
      </a:spcBef>
      <a:spcAft>
        <a:spcPct val="0"/>
      </a:spcAft>
      <a:defRPr sz="3000" b="1" kern="1200">
        <a:solidFill>
          <a:schemeClr val="tx1"/>
        </a:solidFill>
        <a:latin typeface="Times New Roman MT Extra Bold" pitchFamily="18" charset="0"/>
        <a:ea typeface="+mn-ea"/>
        <a:cs typeface="Times New Roman" panose="02020603050405020304" pitchFamily="18" charset="0"/>
      </a:defRPr>
    </a:lvl4pPr>
    <a:lvl5pPr marL="1828800" algn="l" rtl="0" eaLnBrk="0" fontAlgn="base" hangingPunct="0">
      <a:spcBef>
        <a:spcPct val="0"/>
      </a:spcBef>
      <a:spcAft>
        <a:spcPct val="0"/>
      </a:spcAft>
      <a:defRPr sz="3000" b="1" kern="1200">
        <a:solidFill>
          <a:schemeClr val="tx1"/>
        </a:solidFill>
        <a:latin typeface="Times New Roman MT Extra Bold" pitchFamily="18" charset="0"/>
        <a:ea typeface="+mn-ea"/>
        <a:cs typeface="Times New Roman" panose="02020603050405020304" pitchFamily="18" charset="0"/>
      </a:defRPr>
    </a:lvl5pPr>
    <a:lvl6pPr marL="2286000" algn="l" defTabSz="914400" rtl="0" eaLnBrk="1" latinLnBrk="0" hangingPunct="1">
      <a:defRPr sz="3000" b="1" kern="1200">
        <a:solidFill>
          <a:schemeClr val="tx1"/>
        </a:solidFill>
        <a:latin typeface="Times New Roman MT Extra Bold" pitchFamily="18" charset="0"/>
        <a:ea typeface="+mn-ea"/>
        <a:cs typeface="Times New Roman" panose="02020603050405020304" pitchFamily="18" charset="0"/>
      </a:defRPr>
    </a:lvl6pPr>
    <a:lvl7pPr marL="2743200" algn="l" defTabSz="914400" rtl="0" eaLnBrk="1" latinLnBrk="0" hangingPunct="1">
      <a:defRPr sz="3000" b="1" kern="1200">
        <a:solidFill>
          <a:schemeClr val="tx1"/>
        </a:solidFill>
        <a:latin typeface="Times New Roman MT Extra Bold" pitchFamily="18" charset="0"/>
        <a:ea typeface="+mn-ea"/>
        <a:cs typeface="Times New Roman" panose="02020603050405020304" pitchFamily="18" charset="0"/>
      </a:defRPr>
    </a:lvl7pPr>
    <a:lvl8pPr marL="3200400" algn="l" defTabSz="914400" rtl="0" eaLnBrk="1" latinLnBrk="0" hangingPunct="1">
      <a:defRPr sz="3000" b="1" kern="1200">
        <a:solidFill>
          <a:schemeClr val="tx1"/>
        </a:solidFill>
        <a:latin typeface="Times New Roman MT Extra Bold" pitchFamily="18" charset="0"/>
        <a:ea typeface="+mn-ea"/>
        <a:cs typeface="Times New Roman" panose="02020603050405020304" pitchFamily="18" charset="0"/>
      </a:defRPr>
    </a:lvl8pPr>
    <a:lvl9pPr marL="3657600" algn="l" defTabSz="914400" rtl="0" eaLnBrk="1" latinLnBrk="0" hangingPunct="1">
      <a:defRPr sz="3000" b="1" kern="1200">
        <a:solidFill>
          <a:schemeClr val="tx1"/>
        </a:solidFill>
        <a:latin typeface="Times New Roman MT Extra Bold"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144">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F4D34"/>
    <a:srgbClr val="127832"/>
    <a:srgbClr val="1A7E12"/>
    <a:srgbClr val="00CC66"/>
    <a:srgbClr val="00CC99"/>
    <a:srgbClr val="1E7E3E"/>
    <a:srgbClr val="2B7012"/>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91060" autoAdjust="0"/>
  </p:normalViewPr>
  <p:slideViewPr>
    <p:cSldViewPr>
      <p:cViewPr varScale="1">
        <p:scale>
          <a:sx n="115" d="100"/>
          <a:sy n="115" d="100"/>
        </p:scale>
        <p:origin x="1974" y="114"/>
      </p:cViewPr>
      <p:guideLst>
        <p:guide orient="horz" pos="144"/>
        <p:guide pos="5759"/>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87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handoutMaster" Target="handoutMasters/handoutMaster1.xml"/><Relationship Id="rId118"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_rels/viewProps.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15.xml"/><Relationship Id="rId1" Type="http://schemas.openxmlformats.org/officeDocument/2006/relationships/slide" Target="slides/slide10.xml"/><Relationship Id="rId5" Type="http://schemas.openxmlformats.org/officeDocument/2006/relationships/slide" Target="slides/slide31.xml"/><Relationship Id="rId4"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hakim Al-Babtain" userId="49cce890-6139-49a5-ad94-2bd05ff20a34" providerId="ADAL" clId="{60CAEABC-3239-4C13-81DC-CABABBFFC15D}"/>
    <pc:docChg chg="undo redo custSel addSld delSld modSld sldOrd">
      <pc:chgData name="Abdulhakim Al-Babtain" userId="49cce890-6139-49a5-ad94-2bd05ff20a34" providerId="ADAL" clId="{60CAEABC-3239-4C13-81DC-CABABBFFC15D}" dt="2022-01-20T09:45:51.791" v="781" actId="1076"/>
      <pc:docMkLst>
        <pc:docMk/>
      </pc:docMkLst>
      <pc:sldChg chg="modSp add">
        <pc:chgData name="Abdulhakim Al-Babtain" userId="49cce890-6139-49a5-ad94-2bd05ff20a34" providerId="ADAL" clId="{60CAEABC-3239-4C13-81DC-CABABBFFC15D}" dt="2022-01-18T07:26:38.112" v="104" actId="1076"/>
        <pc:sldMkLst>
          <pc:docMk/>
          <pc:sldMk cId="1976641672" sldId="256"/>
        </pc:sldMkLst>
        <pc:spChg chg="mod">
          <ac:chgData name="Abdulhakim Al-Babtain" userId="49cce890-6139-49a5-ad94-2bd05ff20a34" providerId="ADAL" clId="{60CAEABC-3239-4C13-81DC-CABABBFFC15D}" dt="2022-01-18T07:25:57.985" v="101" actId="20577"/>
          <ac:spMkLst>
            <pc:docMk/>
            <pc:sldMk cId="1976641672" sldId="256"/>
            <ac:spMk id="3074" creationId="{C34117D7-413E-4C33-81D0-9D2E034CA47A}"/>
          </ac:spMkLst>
        </pc:spChg>
        <pc:spChg chg="mod">
          <ac:chgData name="Abdulhakim Al-Babtain" userId="49cce890-6139-49a5-ad94-2bd05ff20a34" providerId="ADAL" clId="{60CAEABC-3239-4C13-81DC-CABABBFFC15D}" dt="2022-01-18T07:26:38.112" v="104" actId="1076"/>
          <ac:spMkLst>
            <pc:docMk/>
            <pc:sldMk cId="1976641672" sldId="256"/>
            <ac:spMk id="3075" creationId="{CFBF8664-C33F-4458-802A-44E6FC77E02A}"/>
          </ac:spMkLst>
        </pc:spChg>
        <pc:spChg chg="mod">
          <ac:chgData name="Abdulhakim Al-Babtain" userId="49cce890-6139-49a5-ad94-2bd05ff20a34" providerId="ADAL" clId="{60CAEABC-3239-4C13-81DC-CABABBFFC15D}" dt="2022-01-18T07:26:38.112" v="104" actId="1076"/>
          <ac:spMkLst>
            <pc:docMk/>
            <pc:sldMk cId="1976641672" sldId="256"/>
            <ac:spMk id="3076" creationId="{F8B6FBFB-CE81-45F9-AB77-7D149F3DE1A4}"/>
          </ac:spMkLst>
        </pc:spChg>
        <pc:spChg chg="mod">
          <ac:chgData name="Abdulhakim Al-Babtain" userId="49cce890-6139-49a5-ad94-2bd05ff20a34" providerId="ADAL" clId="{60CAEABC-3239-4C13-81DC-CABABBFFC15D}" dt="2022-01-18T07:26:38.112" v="104" actId="1076"/>
          <ac:spMkLst>
            <pc:docMk/>
            <pc:sldMk cId="1976641672" sldId="256"/>
            <ac:spMk id="3077" creationId="{167A0CAB-709E-4303-A365-E5D3F05B4D24}"/>
          </ac:spMkLst>
        </pc:spChg>
        <pc:spChg chg="mod">
          <ac:chgData name="Abdulhakim Al-Babtain" userId="49cce890-6139-49a5-ad94-2bd05ff20a34" providerId="ADAL" clId="{60CAEABC-3239-4C13-81DC-CABABBFFC15D}" dt="2022-01-18T07:26:38.112" v="104" actId="1076"/>
          <ac:spMkLst>
            <pc:docMk/>
            <pc:sldMk cId="1976641672" sldId="256"/>
            <ac:spMk id="3078" creationId="{9968C13C-DD12-41F0-9A9E-5FADA85C58CE}"/>
          </ac:spMkLst>
        </pc:spChg>
        <pc:spChg chg="mod">
          <ac:chgData name="Abdulhakim Al-Babtain" userId="49cce890-6139-49a5-ad94-2bd05ff20a34" providerId="ADAL" clId="{60CAEABC-3239-4C13-81DC-CABABBFFC15D}" dt="2022-01-18T07:26:38.112" v="104" actId="1076"/>
          <ac:spMkLst>
            <pc:docMk/>
            <pc:sldMk cId="1976641672" sldId="256"/>
            <ac:spMk id="3079" creationId="{682B16D9-4971-4E2B-ADB2-480F30D6FF53}"/>
          </ac:spMkLst>
        </pc:spChg>
        <pc:spChg chg="mod">
          <ac:chgData name="Abdulhakim Al-Babtain" userId="49cce890-6139-49a5-ad94-2bd05ff20a34" providerId="ADAL" clId="{60CAEABC-3239-4C13-81DC-CABABBFFC15D}" dt="2022-01-18T07:26:38.112" v="104" actId="1076"/>
          <ac:spMkLst>
            <pc:docMk/>
            <pc:sldMk cId="1976641672" sldId="256"/>
            <ac:spMk id="3080" creationId="{6298F4D8-4C5D-484F-AB40-83B78549056A}"/>
          </ac:spMkLst>
        </pc:spChg>
        <pc:spChg chg="mod">
          <ac:chgData name="Abdulhakim Al-Babtain" userId="49cce890-6139-49a5-ad94-2bd05ff20a34" providerId="ADAL" clId="{60CAEABC-3239-4C13-81DC-CABABBFFC15D}" dt="2022-01-18T07:26:38.112" v="104" actId="1076"/>
          <ac:spMkLst>
            <pc:docMk/>
            <pc:sldMk cId="1976641672" sldId="256"/>
            <ac:spMk id="3081" creationId="{3A657B41-A4DA-4A50-BD94-4E0C13B85ED8}"/>
          </ac:spMkLst>
        </pc:spChg>
        <pc:spChg chg="mod">
          <ac:chgData name="Abdulhakim Al-Babtain" userId="49cce890-6139-49a5-ad94-2bd05ff20a34" providerId="ADAL" clId="{60CAEABC-3239-4C13-81DC-CABABBFFC15D}" dt="2022-01-18T07:26:38.112" v="104" actId="1076"/>
          <ac:spMkLst>
            <pc:docMk/>
            <pc:sldMk cId="1976641672" sldId="256"/>
            <ac:spMk id="3082" creationId="{EB4731DA-13C2-4B09-8733-F0A16CF1CF6A}"/>
          </ac:spMkLst>
        </pc:spChg>
        <pc:spChg chg="mod">
          <ac:chgData name="Abdulhakim Al-Babtain" userId="49cce890-6139-49a5-ad94-2bd05ff20a34" providerId="ADAL" clId="{60CAEABC-3239-4C13-81DC-CABABBFFC15D}" dt="2022-01-18T07:26:38.112" v="104" actId="1076"/>
          <ac:spMkLst>
            <pc:docMk/>
            <pc:sldMk cId="1976641672" sldId="256"/>
            <ac:spMk id="3083" creationId="{52B8A4F9-686E-4574-8C49-C54BA801DF89}"/>
          </ac:spMkLst>
        </pc:spChg>
        <pc:spChg chg="mod">
          <ac:chgData name="Abdulhakim Al-Babtain" userId="49cce890-6139-49a5-ad94-2bd05ff20a34" providerId="ADAL" clId="{60CAEABC-3239-4C13-81DC-CABABBFFC15D}" dt="2022-01-18T07:26:38.112" v="104" actId="1076"/>
          <ac:spMkLst>
            <pc:docMk/>
            <pc:sldMk cId="1976641672" sldId="256"/>
            <ac:spMk id="3084" creationId="{53369D32-77A9-4035-B9D0-A52894625DF2}"/>
          </ac:spMkLst>
        </pc:spChg>
        <pc:spChg chg="mod">
          <ac:chgData name="Abdulhakim Al-Babtain" userId="49cce890-6139-49a5-ad94-2bd05ff20a34" providerId="ADAL" clId="{60CAEABC-3239-4C13-81DC-CABABBFFC15D}" dt="2022-01-18T07:26:38.112" v="104" actId="1076"/>
          <ac:spMkLst>
            <pc:docMk/>
            <pc:sldMk cId="1976641672" sldId="256"/>
            <ac:spMk id="3085" creationId="{05BD7FD1-A097-4A6B-8E81-E982CA81E4DA}"/>
          </ac:spMkLst>
        </pc:spChg>
        <pc:spChg chg="mod">
          <ac:chgData name="Abdulhakim Al-Babtain" userId="49cce890-6139-49a5-ad94-2bd05ff20a34" providerId="ADAL" clId="{60CAEABC-3239-4C13-81DC-CABABBFFC15D}" dt="2022-01-18T07:26:38.112" v="104" actId="1076"/>
          <ac:spMkLst>
            <pc:docMk/>
            <pc:sldMk cId="1976641672" sldId="256"/>
            <ac:spMk id="3086" creationId="{BD04A532-6BBF-472C-B687-DCB3D7BC5204}"/>
          </ac:spMkLst>
        </pc:spChg>
        <pc:spChg chg="mod">
          <ac:chgData name="Abdulhakim Al-Babtain" userId="49cce890-6139-49a5-ad94-2bd05ff20a34" providerId="ADAL" clId="{60CAEABC-3239-4C13-81DC-CABABBFFC15D}" dt="2022-01-18T07:26:38.112" v="104" actId="1076"/>
          <ac:spMkLst>
            <pc:docMk/>
            <pc:sldMk cId="1976641672" sldId="256"/>
            <ac:spMk id="3087" creationId="{45C0F326-23BE-43CF-AE93-A0197C0E4249}"/>
          </ac:spMkLst>
        </pc:spChg>
        <pc:spChg chg="mod">
          <ac:chgData name="Abdulhakim Al-Babtain" userId="49cce890-6139-49a5-ad94-2bd05ff20a34" providerId="ADAL" clId="{60CAEABC-3239-4C13-81DC-CABABBFFC15D}" dt="2022-01-18T07:26:38.112" v="104" actId="1076"/>
          <ac:spMkLst>
            <pc:docMk/>
            <pc:sldMk cId="1976641672" sldId="256"/>
            <ac:spMk id="3088" creationId="{F5332EBF-05AA-49B8-9419-C8E101CFA5E7}"/>
          </ac:spMkLst>
        </pc:spChg>
        <pc:spChg chg="mod">
          <ac:chgData name="Abdulhakim Al-Babtain" userId="49cce890-6139-49a5-ad94-2bd05ff20a34" providerId="ADAL" clId="{60CAEABC-3239-4C13-81DC-CABABBFFC15D}" dt="2022-01-18T07:26:38.112" v="104" actId="1076"/>
          <ac:spMkLst>
            <pc:docMk/>
            <pc:sldMk cId="1976641672" sldId="256"/>
            <ac:spMk id="3089" creationId="{72AA60AF-9AEA-43E1-9BD5-0D0A85CC41A0}"/>
          </ac:spMkLst>
        </pc:spChg>
        <pc:spChg chg="mod">
          <ac:chgData name="Abdulhakim Al-Babtain" userId="49cce890-6139-49a5-ad94-2bd05ff20a34" providerId="ADAL" clId="{60CAEABC-3239-4C13-81DC-CABABBFFC15D}" dt="2022-01-18T07:26:38.112" v="104" actId="1076"/>
          <ac:spMkLst>
            <pc:docMk/>
            <pc:sldMk cId="1976641672" sldId="256"/>
            <ac:spMk id="3090" creationId="{9FFA278C-8C9B-48DA-9B62-D265CD8DCB97}"/>
          </ac:spMkLst>
        </pc:spChg>
        <pc:spChg chg="mod">
          <ac:chgData name="Abdulhakim Al-Babtain" userId="49cce890-6139-49a5-ad94-2bd05ff20a34" providerId="ADAL" clId="{60CAEABC-3239-4C13-81DC-CABABBFFC15D}" dt="2022-01-18T07:26:38.112" v="104" actId="1076"/>
          <ac:spMkLst>
            <pc:docMk/>
            <pc:sldMk cId="1976641672" sldId="256"/>
            <ac:spMk id="3091" creationId="{6D7527D5-94E5-47DA-BDC8-70B1F7C710D6}"/>
          </ac:spMkLst>
        </pc:spChg>
        <pc:spChg chg="mod">
          <ac:chgData name="Abdulhakim Al-Babtain" userId="49cce890-6139-49a5-ad94-2bd05ff20a34" providerId="ADAL" clId="{60CAEABC-3239-4C13-81DC-CABABBFFC15D}" dt="2022-01-18T07:26:38.112" v="104" actId="1076"/>
          <ac:spMkLst>
            <pc:docMk/>
            <pc:sldMk cId="1976641672" sldId="256"/>
            <ac:spMk id="3092" creationId="{55F2EF4F-8019-44E4-8FF3-6D03A7F7BB9A}"/>
          </ac:spMkLst>
        </pc:spChg>
        <pc:spChg chg="mod">
          <ac:chgData name="Abdulhakim Al-Babtain" userId="49cce890-6139-49a5-ad94-2bd05ff20a34" providerId="ADAL" clId="{60CAEABC-3239-4C13-81DC-CABABBFFC15D}" dt="2022-01-18T07:26:38.112" v="104" actId="1076"/>
          <ac:spMkLst>
            <pc:docMk/>
            <pc:sldMk cId="1976641672" sldId="256"/>
            <ac:spMk id="3093" creationId="{388C130B-D6CB-49B4-966D-920943EA1CC2}"/>
          </ac:spMkLst>
        </pc:spChg>
        <pc:spChg chg="mod">
          <ac:chgData name="Abdulhakim Al-Babtain" userId="49cce890-6139-49a5-ad94-2bd05ff20a34" providerId="ADAL" clId="{60CAEABC-3239-4C13-81DC-CABABBFFC15D}" dt="2022-01-18T07:26:38.112" v="104" actId="1076"/>
          <ac:spMkLst>
            <pc:docMk/>
            <pc:sldMk cId="1976641672" sldId="256"/>
            <ac:spMk id="3094" creationId="{A06A4E63-F94C-4858-9A35-87B813EFE63A}"/>
          </ac:spMkLst>
        </pc:spChg>
        <pc:spChg chg="mod">
          <ac:chgData name="Abdulhakim Al-Babtain" userId="49cce890-6139-49a5-ad94-2bd05ff20a34" providerId="ADAL" clId="{60CAEABC-3239-4C13-81DC-CABABBFFC15D}" dt="2022-01-18T07:26:38.112" v="104" actId="1076"/>
          <ac:spMkLst>
            <pc:docMk/>
            <pc:sldMk cId="1976641672" sldId="256"/>
            <ac:spMk id="3095" creationId="{EBF6EE4E-F4EB-4237-AB87-384B8EF50E53}"/>
          </ac:spMkLst>
        </pc:spChg>
        <pc:spChg chg="mod">
          <ac:chgData name="Abdulhakim Al-Babtain" userId="49cce890-6139-49a5-ad94-2bd05ff20a34" providerId="ADAL" clId="{60CAEABC-3239-4C13-81DC-CABABBFFC15D}" dt="2022-01-18T07:26:38.112" v="104" actId="1076"/>
          <ac:spMkLst>
            <pc:docMk/>
            <pc:sldMk cId="1976641672" sldId="256"/>
            <ac:spMk id="3096" creationId="{5529D766-B05C-4006-A95D-855D87C17455}"/>
          </ac:spMkLst>
        </pc:spChg>
        <pc:spChg chg="mod">
          <ac:chgData name="Abdulhakim Al-Babtain" userId="49cce890-6139-49a5-ad94-2bd05ff20a34" providerId="ADAL" clId="{60CAEABC-3239-4C13-81DC-CABABBFFC15D}" dt="2022-01-18T07:26:38.112" v="104" actId="1076"/>
          <ac:spMkLst>
            <pc:docMk/>
            <pc:sldMk cId="1976641672" sldId="256"/>
            <ac:spMk id="3098" creationId="{8C45488F-9DCB-44E2-9327-04C82B321546}"/>
          </ac:spMkLst>
        </pc:spChg>
        <pc:spChg chg="mod">
          <ac:chgData name="Abdulhakim Al-Babtain" userId="49cce890-6139-49a5-ad94-2bd05ff20a34" providerId="ADAL" clId="{60CAEABC-3239-4C13-81DC-CABABBFFC15D}" dt="2022-01-18T07:26:38.112" v="104" actId="1076"/>
          <ac:spMkLst>
            <pc:docMk/>
            <pc:sldMk cId="1976641672" sldId="256"/>
            <ac:spMk id="3099" creationId="{1512B2CC-D60A-43E3-9086-148546566101}"/>
          </ac:spMkLst>
        </pc:spChg>
        <pc:spChg chg="mod">
          <ac:chgData name="Abdulhakim Al-Babtain" userId="49cce890-6139-49a5-ad94-2bd05ff20a34" providerId="ADAL" clId="{60CAEABC-3239-4C13-81DC-CABABBFFC15D}" dt="2022-01-18T07:26:11.597" v="102" actId="1076"/>
          <ac:spMkLst>
            <pc:docMk/>
            <pc:sldMk cId="1976641672" sldId="256"/>
            <ac:spMk id="3102" creationId="{B16C7556-5238-4923-9932-87BC2D6B0BAA}"/>
          </ac:spMkLst>
        </pc:spChg>
        <pc:spChg chg="mod">
          <ac:chgData name="Abdulhakim Al-Babtain" userId="49cce890-6139-49a5-ad94-2bd05ff20a34" providerId="ADAL" clId="{60CAEABC-3239-4C13-81DC-CABABBFFC15D}" dt="2022-01-18T07:26:15.149" v="103" actId="1076"/>
          <ac:spMkLst>
            <pc:docMk/>
            <pc:sldMk cId="1976641672" sldId="256"/>
            <ac:spMk id="3103" creationId="{AE08FC4E-0027-4B5C-9D6A-2460DF27114C}"/>
          </ac:spMkLst>
        </pc:spChg>
        <pc:grpChg chg="mod">
          <ac:chgData name="Abdulhakim Al-Babtain" userId="49cce890-6139-49a5-ad94-2bd05ff20a34" providerId="ADAL" clId="{60CAEABC-3239-4C13-81DC-CABABBFFC15D}" dt="2022-01-18T07:26:38.112" v="104" actId="1076"/>
          <ac:grpSpMkLst>
            <pc:docMk/>
            <pc:sldMk cId="1976641672" sldId="256"/>
            <ac:grpSpMk id="3097" creationId="{DD624F4F-A3B8-43D7-9C8F-D5CC4FC6B165}"/>
          </ac:grpSpMkLst>
        </pc:grpChg>
        <pc:grpChg chg="mod">
          <ac:chgData name="Abdulhakim Al-Babtain" userId="49cce890-6139-49a5-ad94-2bd05ff20a34" providerId="ADAL" clId="{60CAEABC-3239-4C13-81DC-CABABBFFC15D}" dt="2022-01-18T07:26:38.112" v="104" actId="1076"/>
          <ac:grpSpMkLst>
            <pc:docMk/>
            <pc:sldMk cId="1976641672" sldId="256"/>
            <ac:grpSpMk id="3100" creationId="{E1FE7DF8-723D-4A92-AEF3-7B45AE26ED36}"/>
          </ac:grpSpMkLst>
        </pc:grpChg>
        <pc:grpChg chg="mod">
          <ac:chgData name="Abdulhakim Al-Babtain" userId="49cce890-6139-49a5-ad94-2bd05ff20a34" providerId="ADAL" clId="{60CAEABC-3239-4C13-81DC-CABABBFFC15D}" dt="2022-01-18T07:26:38.112" v="104" actId="1076"/>
          <ac:grpSpMkLst>
            <pc:docMk/>
            <pc:sldMk cId="1976641672" sldId="256"/>
            <ac:grpSpMk id="3101" creationId="{D5D02B98-7E43-494E-9D94-71FB0B4830A4}"/>
          </ac:grpSpMkLst>
        </pc:grpChg>
      </pc:sldChg>
      <pc:sldChg chg="addSp delSp modSp">
        <pc:chgData name="Abdulhakim Al-Babtain" userId="49cce890-6139-49a5-ad94-2bd05ff20a34" providerId="ADAL" clId="{60CAEABC-3239-4C13-81DC-CABABBFFC15D}" dt="2022-01-18T07:19:23.010" v="69" actId="478"/>
        <pc:sldMkLst>
          <pc:docMk/>
          <pc:sldMk cId="0" sldId="257"/>
        </pc:sldMkLst>
        <pc:graphicFrameChg chg="add del mod">
          <ac:chgData name="Abdulhakim Al-Babtain" userId="49cce890-6139-49a5-ad94-2bd05ff20a34" providerId="ADAL" clId="{60CAEABC-3239-4C13-81DC-CABABBFFC15D}" dt="2022-01-18T07:19:23.010" v="69" actId="478"/>
          <ac:graphicFrameMkLst>
            <pc:docMk/>
            <pc:sldMk cId="0" sldId="257"/>
            <ac:graphicFrameMk id="2" creationId="{532219B2-6502-42A5-8A62-A11D5760BE6B}"/>
          </ac:graphicFrameMkLst>
        </pc:graphicFrameChg>
      </pc:sldChg>
      <pc:sldChg chg="modSp add">
        <pc:chgData name="Abdulhakim Al-Babtain" userId="49cce890-6139-49a5-ad94-2bd05ff20a34" providerId="ADAL" clId="{60CAEABC-3239-4C13-81DC-CABABBFFC15D}" dt="2022-01-18T07:30:51.915" v="123" actId="1076"/>
        <pc:sldMkLst>
          <pc:docMk/>
          <pc:sldMk cId="473715301" sldId="259"/>
        </pc:sldMkLst>
        <pc:spChg chg="mod">
          <ac:chgData name="Abdulhakim Al-Babtain" userId="49cce890-6139-49a5-ad94-2bd05ff20a34" providerId="ADAL" clId="{60CAEABC-3239-4C13-81DC-CABABBFFC15D}" dt="2022-01-18T07:30:51.915" v="123" actId="1076"/>
          <ac:spMkLst>
            <pc:docMk/>
            <pc:sldMk cId="473715301" sldId="259"/>
            <ac:spMk id="9218" creationId="{24E4BC49-4BCA-4B7E-AD11-7E6C2D3313B8}"/>
          </ac:spMkLst>
        </pc:spChg>
      </pc:sldChg>
      <pc:sldChg chg="addSp delSp modSp add">
        <pc:chgData name="Abdulhakim Al-Babtain" userId="49cce890-6139-49a5-ad94-2bd05ff20a34" providerId="ADAL" clId="{60CAEABC-3239-4C13-81DC-CABABBFFC15D}" dt="2022-01-18T07:41:17.901" v="182" actId="1076"/>
        <pc:sldMkLst>
          <pc:docMk/>
          <pc:sldMk cId="2171185175" sldId="261"/>
        </pc:sldMkLst>
        <pc:spChg chg="mod">
          <ac:chgData name="Abdulhakim Al-Babtain" userId="49cce890-6139-49a5-ad94-2bd05ff20a34" providerId="ADAL" clId="{60CAEABC-3239-4C13-81DC-CABABBFFC15D}" dt="2022-01-18T07:31:56.233" v="125" actId="1076"/>
          <ac:spMkLst>
            <pc:docMk/>
            <pc:sldMk cId="2171185175" sldId="261"/>
            <ac:spMk id="11266" creationId="{F526B4BC-F238-44AC-B79C-BC01FF4BB865}"/>
          </ac:spMkLst>
        </pc:spChg>
        <pc:spChg chg="mod">
          <ac:chgData name="Abdulhakim Al-Babtain" userId="49cce890-6139-49a5-ad94-2bd05ff20a34" providerId="ADAL" clId="{60CAEABC-3239-4C13-81DC-CABABBFFC15D}" dt="2022-01-18T07:36:34.880" v="148" actId="6549"/>
          <ac:spMkLst>
            <pc:docMk/>
            <pc:sldMk cId="2171185175" sldId="261"/>
            <ac:spMk id="11277" creationId="{E5802D88-0263-497E-B89E-937D4ECCD04F}"/>
          </ac:spMkLst>
        </pc:spChg>
        <pc:spChg chg="del mod">
          <ac:chgData name="Abdulhakim Al-Babtain" userId="49cce890-6139-49a5-ad94-2bd05ff20a34" providerId="ADAL" clId="{60CAEABC-3239-4C13-81DC-CABABBFFC15D}" dt="2022-01-18T07:35:11.070" v="140" actId="478"/>
          <ac:spMkLst>
            <pc:docMk/>
            <pc:sldMk cId="2171185175" sldId="261"/>
            <ac:spMk id="11280" creationId="{4B7435B4-0FE0-4BBA-8F05-C984EC0E64C0}"/>
          </ac:spMkLst>
        </pc:spChg>
        <pc:spChg chg="del mod">
          <ac:chgData name="Abdulhakim Al-Babtain" userId="49cce890-6139-49a5-ad94-2bd05ff20a34" providerId="ADAL" clId="{60CAEABC-3239-4C13-81DC-CABABBFFC15D}" dt="2022-01-18T07:34:34.670" v="137" actId="478"/>
          <ac:spMkLst>
            <pc:docMk/>
            <pc:sldMk cId="2171185175" sldId="261"/>
            <ac:spMk id="11283" creationId="{BC00A0D7-24E1-48D9-AEAA-303D3C6BC48C}"/>
          </ac:spMkLst>
        </pc:spChg>
        <pc:spChg chg="mod">
          <ac:chgData name="Abdulhakim Al-Babtain" userId="49cce890-6139-49a5-ad94-2bd05ff20a34" providerId="ADAL" clId="{60CAEABC-3239-4C13-81DC-CABABBFFC15D}" dt="2022-01-18T07:39:39.191" v="174" actId="207"/>
          <ac:spMkLst>
            <pc:docMk/>
            <pc:sldMk cId="2171185175" sldId="261"/>
            <ac:spMk id="11284" creationId="{EE565AD2-BC59-41F8-BD82-859E15DA5154}"/>
          </ac:spMkLst>
        </pc:spChg>
        <pc:spChg chg="mod">
          <ac:chgData name="Abdulhakim Al-Babtain" userId="49cce890-6139-49a5-ad94-2bd05ff20a34" providerId="ADAL" clId="{60CAEABC-3239-4C13-81DC-CABABBFFC15D}" dt="2022-01-18T07:39:54.055" v="176" actId="14100"/>
          <ac:spMkLst>
            <pc:docMk/>
            <pc:sldMk cId="2171185175" sldId="261"/>
            <ac:spMk id="11286" creationId="{5E136062-21FC-4DEB-A9FB-6C08E2AF82AD}"/>
          </ac:spMkLst>
        </pc:spChg>
        <pc:spChg chg="add del mod">
          <ac:chgData name="Abdulhakim Al-Babtain" userId="49cce890-6139-49a5-ad94-2bd05ff20a34" providerId="ADAL" clId="{60CAEABC-3239-4C13-81DC-CABABBFFC15D}" dt="2022-01-18T07:40:24.817" v="180" actId="108"/>
          <ac:spMkLst>
            <pc:docMk/>
            <pc:sldMk cId="2171185175" sldId="261"/>
            <ac:spMk id="11289" creationId="{A8A1563B-D45D-4234-96AB-61961F7F5076}"/>
          </ac:spMkLst>
        </pc:spChg>
        <pc:spChg chg="mod">
          <ac:chgData name="Abdulhakim Al-Babtain" userId="49cce890-6139-49a5-ad94-2bd05ff20a34" providerId="ADAL" clId="{60CAEABC-3239-4C13-81DC-CABABBFFC15D}" dt="2022-01-18T07:40:04.204" v="177" actId="1076"/>
          <ac:spMkLst>
            <pc:docMk/>
            <pc:sldMk cId="2171185175" sldId="261"/>
            <ac:spMk id="11292" creationId="{813B5F99-D617-4A4E-8885-0B0C16F7853D}"/>
          </ac:spMkLst>
        </pc:spChg>
        <pc:spChg chg="mod">
          <ac:chgData name="Abdulhakim Al-Babtain" userId="49cce890-6139-49a5-ad94-2bd05ff20a34" providerId="ADAL" clId="{60CAEABC-3239-4C13-81DC-CABABBFFC15D}" dt="2022-01-18T07:33:35.559" v="130" actId="14100"/>
          <ac:spMkLst>
            <pc:docMk/>
            <pc:sldMk cId="2171185175" sldId="261"/>
            <ac:spMk id="11304" creationId="{CFF49A0E-EE11-4106-8578-D3B32BEA85CD}"/>
          </ac:spMkLst>
        </pc:spChg>
        <pc:spChg chg="mod">
          <ac:chgData name="Abdulhakim Al-Babtain" userId="49cce890-6139-49a5-ad94-2bd05ff20a34" providerId="ADAL" clId="{60CAEABC-3239-4C13-81DC-CABABBFFC15D}" dt="2022-01-18T07:41:17.901" v="182" actId="1076"/>
          <ac:spMkLst>
            <pc:docMk/>
            <pc:sldMk cId="2171185175" sldId="261"/>
            <ac:spMk id="11320" creationId="{0DA6DA4B-263F-4F1C-A941-031226AA04FB}"/>
          </ac:spMkLst>
        </pc:spChg>
        <pc:spChg chg="mod">
          <ac:chgData name="Abdulhakim Al-Babtain" userId="49cce890-6139-49a5-ad94-2bd05ff20a34" providerId="ADAL" clId="{60CAEABC-3239-4C13-81DC-CABABBFFC15D}" dt="2022-01-18T07:39:00.442" v="162" actId="1076"/>
          <ac:spMkLst>
            <pc:docMk/>
            <pc:sldMk cId="2171185175" sldId="261"/>
            <ac:spMk id="11325" creationId="{3C78B7F1-9F15-4270-A369-DDB0C9282CFC}"/>
          </ac:spMkLst>
        </pc:spChg>
        <pc:spChg chg="mod">
          <ac:chgData name="Abdulhakim Al-Babtain" userId="49cce890-6139-49a5-ad94-2bd05ff20a34" providerId="ADAL" clId="{60CAEABC-3239-4C13-81DC-CABABBFFC15D}" dt="2022-01-18T07:37:30.881" v="154" actId="1076"/>
          <ac:spMkLst>
            <pc:docMk/>
            <pc:sldMk cId="2171185175" sldId="261"/>
            <ac:spMk id="11376" creationId="{5E2AD930-A484-400A-BF5A-72D3039B31EA}"/>
          </ac:spMkLst>
        </pc:spChg>
        <pc:spChg chg="mod">
          <ac:chgData name="Abdulhakim Al-Babtain" userId="49cce890-6139-49a5-ad94-2bd05ff20a34" providerId="ADAL" clId="{60CAEABC-3239-4C13-81DC-CABABBFFC15D}" dt="2022-01-18T07:37:33.999" v="156" actId="1076"/>
          <ac:spMkLst>
            <pc:docMk/>
            <pc:sldMk cId="2171185175" sldId="261"/>
            <ac:spMk id="11388" creationId="{5AB22C5A-DD11-4A80-9707-F2488CFF73BF}"/>
          </ac:spMkLst>
        </pc:spChg>
        <pc:spChg chg="mod">
          <ac:chgData name="Abdulhakim Al-Babtain" userId="49cce890-6139-49a5-ad94-2bd05ff20a34" providerId="ADAL" clId="{60CAEABC-3239-4C13-81DC-CABABBFFC15D}" dt="2022-01-18T07:36:48.492" v="149" actId="1076"/>
          <ac:spMkLst>
            <pc:docMk/>
            <pc:sldMk cId="2171185175" sldId="261"/>
            <ac:spMk id="11389" creationId="{2EC28E41-D894-4D97-9CE7-AA5607CA6500}"/>
          </ac:spMkLst>
        </pc:spChg>
        <pc:spChg chg="mod">
          <ac:chgData name="Abdulhakim Al-Babtain" userId="49cce890-6139-49a5-ad94-2bd05ff20a34" providerId="ADAL" clId="{60CAEABC-3239-4C13-81DC-CABABBFFC15D}" dt="2022-01-18T07:38:04.521" v="158" actId="1076"/>
          <ac:spMkLst>
            <pc:docMk/>
            <pc:sldMk cId="2171185175" sldId="261"/>
            <ac:spMk id="11390" creationId="{1BB35476-4561-4FDF-820C-7A0CAE197D06}"/>
          </ac:spMkLst>
        </pc:spChg>
        <pc:spChg chg="mod">
          <ac:chgData name="Abdulhakim Al-Babtain" userId="49cce890-6139-49a5-ad94-2bd05ff20a34" providerId="ADAL" clId="{60CAEABC-3239-4C13-81DC-CABABBFFC15D}" dt="2022-01-18T07:32:11.511" v="127" actId="1076"/>
          <ac:spMkLst>
            <pc:docMk/>
            <pc:sldMk cId="2171185175" sldId="261"/>
            <ac:spMk id="11393" creationId="{3C7E6B45-DF86-4289-9CD9-473AF2C59BE2}"/>
          </ac:spMkLst>
        </pc:spChg>
        <pc:spChg chg="mod">
          <ac:chgData name="Abdulhakim Al-Babtain" userId="49cce890-6139-49a5-ad94-2bd05ff20a34" providerId="ADAL" clId="{60CAEABC-3239-4C13-81DC-CABABBFFC15D}" dt="2022-01-18T07:32:02.759" v="126" actId="1076"/>
          <ac:spMkLst>
            <pc:docMk/>
            <pc:sldMk cId="2171185175" sldId="261"/>
            <ac:spMk id="11398" creationId="{EF4EEB92-E693-4812-9794-32A7CAF1A93F}"/>
          </ac:spMkLst>
        </pc:spChg>
        <pc:grpChg chg="mod">
          <ac:chgData name="Abdulhakim Al-Babtain" userId="49cce890-6139-49a5-ad94-2bd05ff20a34" providerId="ADAL" clId="{60CAEABC-3239-4C13-81DC-CABABBFFC15D}" dt="2022-01-18T07:37:50.495" v="157" actId="1076"/>
          <ac:grpSpMkLst>
            <pc:docMk/>
            <pc:sldMk cId="2171185175" sldId="261"/>
            <ac:grpSpMk id="11275" creationId="{3506A958-9389-4BC9-A3EA-0F35ACBE0A29}"/>
          </ac:grpSpMkLst>
        </pc:grpChg>
      </pc:sldChg>
      <pc:sldChg chg="addSp delSp modSp add">
        <pc:chgData name="Abdulhakim Al-Babtain" userId="49cce890-6139-49a5-ad94-2bd05ff20a34" providerId="ADAL" clId="{60CAEABC-3239-4C13-81DC-CABABBFFC15D}" dt="2022-01-18T08:01:24.669" v="313" actId="1076"/>
        <pc:sldMkLst>
          <pc:docMk/>
          <pc:sldMk cId="256405315" sldId="262"/>
        </pc:sldMkLst>
        <pc:spChg chg="add mod">
          <ac:chgData name="Abdulhakim Al-Babtain" userId="49cce890-6139-49a5-ad94-2bd05ff20a34" providerId="ADAL" clId="{60CAEABC-3239-4C13-81DC-CABABBFFC15D}" dt="2022-01-18T07:58:54.408" v="304" actId="1076"/>
          <ac:spMkLst>
            <pc:docMk/>
            <pc:sldMk cId="256405315" sldId="262"/>
            <ac:spMk id="131" creationId="{D019D630-BB66-4E0F-A1AF-A40CF43716F8}"/>
          </ac:spMkLst>
        </pc:spChg>
        <pc:spChg chg="add mod">
          <ac:chgData name="Abdulhakim Al-Babtain" userId="49cce890-6139-49a5-ad94-2bd05ff20a34" providerId="ADAL" clId="{60CAEABC-3239-4C13-81DC-CABABBFFC15D}" dt="2022-01-18T07:56:20.608" v="286" actId="571"/>
          <ac:spMkLst>
            <pc:docMk/>
            <pc:sldMk cId="256405315" sldId="262"/>
            <ac:spMk id="132" creationId="{4EAE8A2B-903E-4B1C-A1ED-4C05B642462E}"/>
          </ac:spMkLst>
        </pc:spChg>
        <pc:spChg chg="add mod">
          <ac:chgData name="Abdulhakim Al-Babtain" userId="49cce890-6139-49a5-ad94-2bd05ff20a34" providerId="ADAL" clId="{60CAEABC-3239-4C13-81DC-CABABBFFC15D}" dt="2022-01-18T07:56:20.608" v="286" actId="571"/>
          <ac:spMkLst>
            <pc:docMk/>
            <pc:sldMk cId="256405315" sldId="262"/>
            <ac:spMk id="133" creationId="{733A140A-8360-4999-B3EC-A5A03B291CA0}"/>
          </ac:spMkLst>
        </pc:spChg>
        <pc:spChg chg="add mod">
          <ac:chgData name="Abdulhakim Al-Babtain" userId="49cce890-6139-49a5-ad94-2bd05ff20a34" providerId="ADAL" clId="{60CAEABC-3239-4C13-81DC-CABABBFFC15D}" dt="2022-01-18T07:56:20.608" v="286" actId="571"/>
          <ac:spMkLst>
            <pc:docMk/>
            <pc:sldMk cId="256405315" sldId="262"/>
            <ac:spMk id="134" creationId="{D8DB6174-1DC7-4DD3-9F42-C97F276672DD}"/>
          </ac:spMkLst>
        </pc:spChg>
        <pc:spChg chg="add mod">
          <ac:chgData name="Abdulhakim Al-Babtain" userId="49cce890-6139-49a5-ad94-2bd05ff20a34" providerId="ADAL" clId="{60CAEABC-3239-4C13-81DC-CABABBFFC15D}" dt="2022-01-18T07:56:20.608" v="286" actId="571"/>
          <ac:spMkLst>
            <pc:docMk/>
            <pc:sldMk cId="256405315" sldId="262"/>
            <ac:spMk id="135" creationId="{2641A80E-DE40-4F10-B53A-CA4F2A39E748}"/>
          </ac:spMkLst>
        </pc:spChg>
        <pc:spChg chg="add mod">
          <ac:chgData name="Abdulhakim Al-Babtain" userId="49cce890-6139-49a5-ad94-2bd05ff20a34" providerId="ADAL" clId="{60CAEABC-3239-4C13-81DC-CABABBFFC15D}" dt="2022-01-18T07:56:20.608" v="286" actId="571"/>
          <ac:spMkLst>
            <pc:docMk/>
            <pc:sldMk cId="256405315" sldId="262"/>
            <ac:spMk id="136" creationId="{EF6DDF8C-BD5C-47B9-B426-A145FE6EF97D}"/>
          </ac:spMkLst>
        </pc:spChg>
        <pc:spChg chg="add mod">
          <ac:chgData name="Abdulhakim Al-Babtain" userId="49cce890-6139-49a5-ad94-2bd05ff20a34" providerId="ADAL" clId="{60CAEABC-3239-4C13-81DC-CABABBFFC15D}" dt="2022-01-18T07:56:20.608" v="286" actId="571"/>
          <ac:spMkLst>
            <pc:docMk/>
            <pc:sldMk cId="256405315" sldId="262"/>
            <ac:spMk id="137" creationId="{55C5334D-DD28-4113-8136-48C757D0A796}"/>
          </ac:spMkLst>
        </pc:spChg>
        <pc:spChg chg="add mod">
          <ac:chgData name="Abdulhakim Al-Babtain" userId="49cce890-6139-49a5-ad94-2bd05ff20a34" providerId="ADAL" clId="{60CAEABC-3239-4C13-81DC-CABABBFFC15D}" dt="2022-01-18T07:56:20.608" v="286" actId="571"/>
          <ac:spMkLst>
            <pc:docMk/>
            <pc:sldMk cId="256405315" sldId="262"/>
            <ac:spMk id="138" creationId="{CA06305D-B22A-41E1-8756-DC4EB557FE1A}"/>
          </ac:spMkLst>
        </pc:spChg>
        <pc:spChg chg="add mod">
          <ac:chgData name="Abdulhakim Al-Babtain" userId="49cce890-6139-49a5-ad94-2bd05ff20a34" providerId="ADAL" clId="{60CAEABC-3239-4C13-81DC-CABABBFFC15D}" dt="2022-01-18T08:01:24.669" v="313" actId="1076"/>
          <ac:spMkLst>
            <pc:docMk/>
            <pc:sldMk cId="256405315" sldId="262"/>
            <ac:spMk id="139" creationId="{6194A40B-C3AB-4B21-B28E-58A609EAEAEC}"/>
          </ac:spMkLst>
        </pc:spChg>
        <pc:spChg chg="mod">
          <ac:chgData name="Abdulhakim Al-Babtain" userId="49cce890-6139-49a5-ad94-2bd05ff20a34" providerId="ADAL" clId="{60CAEABC-3239-4C13-81DC-CABABBFFC15D}" dt="2022-01-18T07:52:37.080" v="277" actId="255"/>
          <ac:spMkLst>
            <pc:docMk/>
            <pc:sldMk cId="256405315" sldId="262"/>
            <ac:spMk id="21506" creationId="{15ABD793-6B52-419A-8C03-429B75885C12}"/>
          </ac:spMkLst>
        </pc:spChg>
        <pc:spChg chg="del">
          <ac:chgData name="Abdulhakim Al-Babtain" userId="49cce890-6139-49a5-ad94-2bd05ff20a34" providerId="ADAL" clId="{60CAEABC-3239-4C13-81DC-CABABBFFC15D}" dt="2022-01-18T08:01:10.106" v="309" actId="478"/>
          <ac:spMkLst>
            <pc:docMk/>
            <pc:sldMk cId="256405315" sldId="262"/>
            <ac:spMk id="21518" creationId="{1FFE9D5A-053C-49BA-952C-65A3A43339E0}"/>
          </ac:spMkLst>
        </pc:spChg>
        <pc:spChg chg="del">
          <ac:chgData name="Abdulhakim Al-Babtain" userId="49cce890-6139-49a5-ad94-2bd05ff20a34" providerId="ADAL" clId="{60CAEABC-3239-4C13-81DC-CABABBFFC15D}" dt="2022-01-18T08:01:13.963" v="311" actId="478"/>
          <ac:spMkLst>
            <pc:docMk/>
            <pc:sldMk cId="256405315" sldId="262"/>
            <ac:spMk id="21521" creationId="{102EF7BF-01FB-4394-B923-977C5A6520E2}"/>
          </ac:spMkLst>
        </pc:spChg>
        <pc:spChg chg="del mod">
          <ac:chgData name="Abdulhakim Al-Babtain" userId="49cce890-6139-49a5-ad94-2bd05ff20a34" providerId="ADAL" clId="{60CAEABC-3239-4C13-81DC-CABABBFFC15D}" dt="2022-01-18T08:01:16.242" v="312" actId="478"/>
          <ac:spMkLst>
            <pc:docMk/>
            <pc:sldMk cId="256405315" sldId="262"/>
            <ac:spMk id="21524" creationId="{FEDCCF1F-4016-4B43-A3CA-AE062135E562}"/>
          </ac:spMkLst>
        </pc:spChg>
        <pc:spChg chg="del">
          <ac:chgData name="Abdulhakim Al-Babtain" userId="49cce890-6139-49a5-ad94-2bd05ff20a34" providerId="ADAL" clId="{60CAEABC-3239-4C13-81DC-CABABBFFC15D}" dt="2022-01-18T07:55:24.373" v="280" actId="478"/>
          <ac:spMkLst>
            <pc:docMk/>
            <pc:sldMk cId="256405315" sldId="262"/>
            <ac:spMk id="21525" creationId="{BCF83AA8-490F-411B-9FA0-F37FBA32FCC7}"/>
          </ac:spMkLst>
        </pc:spChg>
        <pc:spChg chg="mod">
          <ac:chgData name="Abdulhakim Al-Babtain" userId="49cce890-6139-49a5-ad94-2bd05ff20a34" providerId="ADAL" clId="{60CAEABC-3239-4C13-81DC-CABABBFFC15D}" dt="2022-01-18T07:58:47.577" v="303" actId="1076"/>
          <ac:spMkLst>
            <pc:docMk/>
            <pc:sldMk cId="256405315" sldId="262"/>
            <ac:spMk id="21603" creationId="{A45F3B33-93CB-451C-A102-2A0F3261F841}"/>
          </ac:spMkLst>
        </pc:spChg>
        <pc:spChg chg="mod">
          <ac:chgData name="Abdulhakim Al-Babtain" userId="49cce890-6139-49a5-ad94-2bd05ff20a34" providerId="ADAL" clId="{60CAEABC-3239-4C13-81DC-CABABBFFC15D}" dt="2022-01-18T07:58:47.577" v="303" actId="1076"/>
          <ac:spMkLst>
            <pc:docMk/>
            <pc:sldMk cId="256405315" sldId="262"/>
            <ac:spMk id="21606" creationId="{54CFCB44-C8AE-4E93-BC80-CBDD7FC0E3FF}"/>
          </ac:spMkLst>
        </pc:spChg>
        <pc:spChg chg="mod">
          <ac:chgData name="Abdulhakim Al-Babtain" userId="49cce890-6139-49a5-ad94-2bd05ff20a34" providerId="ADAL" clId="{60CAEABC-3239-4C13-81DC-CABABBFFC15D}" dt="2022-01-18T07:58:47.577" v="303" actId="1076"/>
          <ac:spMkLst>
            <pc:docMk/>
            <pc:sldMk cId="256405315" sldId="262"/>
            <ac:spMk id="21607" creationId="{B635EFB1-5678-4179-9B02-C32976C61CDE}"/>
          </ac:spMkLst>
        </pc:spChg>
        <pc:spChg chg="mod">
          <ac:chgData name="Abdulhakim Al-Babtain" userId="49cce890-6139-49a5-ad94-2bd05ff20a34" providerId="ADAL" clId="{60CAEABC-3239-4C13-81DC-CABABBFFC15D}" dt="2022-01-18T07:58:47.577" v="303" actId="1076"/>
          <ac:spMkLst>
            <pc:docMk/>
            <pc:sldMk cId="256405315" sldId="262"/>
            <ac:spMk id="21610" creationId="{955893A7-B5E3-4FDB-AB46-D07D8745A60B}"/>
          </ac:spMkLst>
        </pc:spChg>
        <pc:spChg chg="mod">
          <ac:chgData name="Abdulhakim Al-Babtain" userId="49cce890-6139-49a5-ad94-2bd05ff20a34" providerId="ADAL" clId="{60CAEABC-3239-4C13-81DC-CABABBFFC15D}" dt="2022-01-18T07:58:47.577" v="303" actId="1076"/>
          <ac:spMkLst>
            <pc:docMk/>
            <pc:sldMk cId="256405315" sldId="262"/>
            <ac:spMk id="21611" creationId="{FB3A5179-90F4-422E-AD2B-BE7FF73C222E}"/>
          </ac:spMkLst>
        </pc:spChg>
        <pc:spChg chg="mod">
          <ac:chgData name="Abdulhakim Al-Babtain" userId="49cce890-6139-49a5-ad94-2bd05ff20a34" providerId="ADAL" clId="{60CAEABC-3239-4C13-81DC-CABABBFFC15D}" dt="2022-01-18T07:58:13.075" v="299" actId="1076"/>
          <ac:spMkLst>
            <pc:docMk/>
            <pc:sldMk cId="256405315" sldId="262"/>
            <ac:spMk id="21622" creationId="{62E58037-C943-4183-B063-D4DC16B53AEA}"/>
          </ac:spMkLst>
        </pc:spChg>
        <pc:spChg chg="mod">
          <ac:chgData name="Abdulhakim Al-Babtain" userId="49cce890-6139-49a5-ad94-2bd05ff20a34" providerId="ADAL" clId="{60CAEABC-3239-4C13-81DC-CABABBFFC15D}" dt="2022-01-18T07:57:13.344" v="290" actId="1076"/>
          <ac:spMkLst>
            <pc:docMk/>
            <pc:sldMk cId="256405315" sldId="262"/>
            <ac:spMk id="21623" creationId="{B2E09CC0-82E4-4077-BC5A-9840D42A38C1}"/>
          </ac:spMkLst>
        </pc:spChg>
        <pc:spChg chg="mod">
          <ac:chgData name="Abdulhakim Al-Babtain" userId="49cce890-6139-49a5-ad94-2bd05ff20a34" providerId="ADAL" clId="{60CAEABC-3239-4C13-81DC-CABABBFFC15D}" dt="2022-01-18T07:59:54.169" v="305" actId="1076"/>
          <ac:spMkLst>
            <pc:docMk/>
            <pc:sldMk cId="256405315" sldId="262"/>
            <ac:spMk id="21627" creationId="{2187C307-7251-42D6-99AE-F0B999D428BE}"/>
          </ac:spMkLst>
        </pc:spChg>
        <pc:spChg chg="mod">
          <ac:chgData name="Abdulhakim Al-Babtain" userId="49cce890-6139-49a5-ad94-2bd05ff20a34" providerId="ADAL" clId="{60CAEABC-3239-4C13-81DC-CABABBFFC15D}" dt="2022-01-18T07:57:04.470" v="289" actId="1076"/>
          <ac:spMkLst>
            <pc:docMk/>
            <pc:sldMk cId="256405315" sldId="262"/>
            <ac:spMk id="21632" creationId="{7072402A-CF73-4DD1-B92A-6C7A8FCE1A93}"/>
          </ac:spMkLst>
        </pc:spChg>
        <pc:spChg chg="mod">
          <ac:chgData name="Abdulhakim Al-Babtain" userId="49cce890-6139-49a5-ad94-2bd05ff20a34" providerId="ADAL" clId="{60CAEABC-3239-4C13-81DC-CABABBFFC15D}" dt="2022-01-18T07:55:44.648" v="284" actId="1076"/>
          <ac:spMkLst>
            <pc:docMk/>
            <pc:sldMk cId="256405315" sldId="262"/>
            <ac:spMk id="21634" creationId="{DC87DBE3-9404-46FC-9957-02580CFF7426}"/>
          </ac:spMkLst>
        </pc:spChg>
        <pc:grpChg chg="mod">
          <ac:chgData name="Abdulhakim Al-Babtain" userId="49cce890-6139-49a5-ad94-2bd05ff20a34" providerId="ADAL" clId="{60CAEABC-3239-4C13-81DC-CABABBFFC15D}" dt="2022-01-18T07:56:51.097" v="288" actId="14100"/>
          <ac:grpSpMkLst>
            <pc:docMk/>
            <pc:sldMk cId="256405315" sldId="262"/>
            <ac:grpSpMk id="21507" creationId="{D25665BF-CB36-47A8-9D06-9B3F8031D88E}"/>
          </ac:grpSpMkLst>
        </pc:grpChg>
        <pc:grpChg chg="mod">
          <ac:chgData name="Abdulhakim Al-Babtain" userId="49cce890-6139-49a5-ad94-2bd05ff20a34" providerId="ADAL" clId="{60CAEABC-3239-4C13-81DC-CABABBFFC15D}" dt="2022-01-18T07:56:20.608" v="286" actId="571"/>
          <ac:grpSpMkLst>
            <pc:docMk/>
            <pc:sldMk cId="256405315" sldId="262"/>
            <ac:grpSpMk id="21508" creationId="{36C0D271-BEDB-4051-BB3A-4523ADAB7D3C}"/>
          </ac:grpSpMkLst>
        </pc:grpChg>
        <pc:grpChg chg="mod">
          <ac:chgData name="Abdulhakim Al-Babtain" userId="49cce890-6139-49a5-ad94-2bd05ff20a34" providerId="ADAL" clId="{60CAEABC-3239-4C13-81DC-CABABBFFC15D}" dt="2022-01-18T07:56:20.608" v="286" actId="571"/>
          <ac:grpSpMkLst>
            <pc:docMk/>
            <pc:sldMk cId="256405315" sldId="262"/>
            <ac:grpSpMk id="21509" creationId="{FD4D851F-20C0-447D-AB02-EA77595BD607}"/>
          </ac:grpSpMkLst>
        </pc:grpChg>
        <pc:grpChg chg="mod">
          <ac:chgData name="Abdulhakim Al-Babtain" userId="49cce890-6139-49a5-ad94-2bd05ff20a34" providerId="ADAL" clId="{60CAEABC-3239-4C13-81DC-CABABBFFC15D}" dt="2022-01-18T07:56:20.608" v="286" actId="571"/>
          <ac:grpSpMkLst>
            <pc:docMk/>
            <pc:sldMk cId="256405315" sldId="262"/>
            <ac:grpSpMk id="21511" creationId="{BD4BC3B4-BB13-4B56-AF96-DFBE9197579D}"/>
          </ac:grpSpMkLst>
        </pc:grpChg>
        <pc:grpChg chg="mod">
          <ac:chgData name="Abdulhakim Al-Babtain" userId="49cce890-6139-49a5-ad94-2bd05ff20a34" providerId="ADAL" clId="{60CAEABC-3239-4C13-81DC-CABABBFFC15D}" dt="2022-01-18T07:56:20.608" v="286" actId="571"/>
          <ac:grpSpMkLst>
            <pc:docMk/>
            <pc:sldMk cId="256405315" sldId="262"/>
            <ac:grpSpMk id="21629" creationId="{F1173E09-5AFC-4DBC-A0CF-570AABEA6552}"/>
          </ac:grpSpMkLst>
        </pc:grpChg>
      </pc:sldChg>
      <pc:sldChg chg="modSp add">
        <pc:chgData name="Abdulhakim Al-Babtain" userId="49cce890-6139-49a5-ad94-2bd05ff20a34" providerId="ADAL" clId="{60CAEABC-3239-4C13-81DC-CABABBFFC15D}" dt="2022-01-18T07:45:20.729" v="188" actId="1076"/>
        <pc:sldMkLst>
          <pc:docMk/>
          <pc:sldMk cId="743811963" sldId="265"/>
        </pc:sldMkLst>
        <pc:spChg chg="mod">
          <ac:chgData name="Abdulhakim Al-Babtain" userId="49cce890-6139-49a5-ad94-2bd05ff20a34" providerId="ADAL" clId="{60CAEABC-3239-4C13-81DC-CABABBFFC15D}" dt="2022-01-18T07:45:20.729" v="188" actId="1076"/>
          <ac:spMkLst>
            <pc:docMk/>
            <pc:sldMk cId="743811963" sldId="265"/>
            <ac:spMk id="12292" creationId="{53A5E9F4-2C2F-44E6-92B0-79D8C6D4400A}"/>
          </ac:spMkLst>
        </pc:spChg>
        <pc:spChg chg="mod">
          <ac:chgData name="Abdulhakim Al-Babtain" userId="49cce890-6139-49a5-ad94-2bd05ff20a34" providerId="ADAL" clId="{60CAEABC-3239-4C13-81DC-CABABBFFC15D}" dt="2022-01-18T07:44:38.461" v="183" actId="14100"/>
          <ac:spMkLst>
            <pc:docMk/>
            <pc:sldMk cId="743811963" sldId="265"/>
            <ac:spMk id="12300" creationId="{0E6F7DFD-CF28-4C8F-935F-C0C862CB7842}"/>
          </ac:spMkLst>
        </pc:spChg>
      </pc:sldChg>
      <pc:sldChg chg="modSp add">
        <pc:chgData name="Abdulhakim Al-Babtain" userId="49cce890-6139-49a5-ad94-2bd05ff20a34" providerId="ADAL" clId="{60CAEABC-3239-4C13-81DC-CABABBFFC15D}" dt="2022-01-18T07:45:14.893" v="187" actId="1076"/>
        <pc:sldMkLst>
          <pc:docMk/>
          <pc:sldMk cId="3310658617" sldId="266"/>
        </pc:sldMkLst>
        <pc:spChg chg="mod">
          <ac:chgData name="Abdulhakim Al-Babtain" userId="49cce890-6139-49a5-ad94-2bd05ff20a34" providerId="ADAL" clId="{60CAEABC-3239-4C13-81DC-CABABBFFC15D}" dt="2022-01-18T07:45:14.893" v="187" actId="1076"/>
          <ac:spMkLst>
            <pc:docMk/>
            <pc:sldMk cId="3310658617" sldId="266"/>
            <ac:spMk id="13314" creationId="{7D4193AE-E1EB-4A6A-B645-85E115474BF2}"/>
          </ac:spMkLst>
        </pc:spChg>
      </pc:sldChg>
      <pc:sldChg chg="modSp add">
        <pc:chgData name="Abdulhakim Al-Babtain" userId="49cce890-6139-49a5-ad94-2bd05ff20a34" providerId="ADAL" clId="{60CAEABC-3239-4C13-81DC-CABABBFFC15D}" dt="2022-01-18T07:45:46.861" v="190" actId="1076"/>
        <pc:sldMkLst>
          <pc:docMk/>
          <pc:sldMk cId="884328700" sldId="267"/>
        </pc:sldMkLst>
        <pc:spChg chg="mod">
          <ac:chgData name="Abdulhakim Al-Babtain" userId="49cce890-6139-49a5-ad94-2bd05ff20a34" providerId="ADAL" clId="{60CAEABC-3239-4C13-81DC-CABABBFFC15D}" dt="2022-01-18T07:45:46.861" v="190" actId="1076"/>
          <ac:spMkLst>
            <pc:docMk/>
            <pc:sldMk cId="884328700" sldId="267"/>
            <ac:spMk id="15362" creationId="{B897BC56-9316-4728-BD3B-E9A6DC54ED2D}"/>
          </ac:spMkLst>
        </pc:spChg>
      </pc:sldChg>
      <pc:sldChg chg="addSp delSp modSp add">
        <pc:chgData name="Abdulhakim Al-Babtain" userId="49cce890-6139-49a5-ad94-2bd05ff20a34" providerId="ADAL" clId="{60CAEABC-3239-4C13-81DC-CABABBFFC15D}" dt="2022-01-18T07:47:59.885" v="249" actId="27636"/>
        <pc:sldMkLst>
          <pc:docMk/>
          <pc:sldMk cId="1050815942" sldId="268"/>
        </pc:sldMkLst>
        <pc:spChg chg="mod">
          <ac:chgData name="Abdulhakim Al-Babtain" userId="49cce890-6139-49a5-ad94-2bd05ff20a34" providerId="ADAL" clId="{60CAEABC-3239-4C13-81DC-CABABBFFC15D}" dt="2022-01-18T07:46:14.895" v="193" actId="1076"/>
          <ac:spMkLst>
            <pc:docMk/>
            <pc:sldMk cId="1050815942" sldId="268"/>
            <ac:spMk id="16387" creationId="{9E37D14E-2E2E-4922-8A47-A6D463D8987F}"/>
          </ac:spMkLst>
        </pc:spChg>
        <pc:spChg chg="add mod">
          <ac:chgData name="Abdulhakim Al-Babtain" userId="49cce890-6139-49a5-ad94-2bd05ff20a34" providerId="ADAL" clId="{60CAEABC-3239-4C13-81DC-CABABBFFC15D}" dt="2022-01-18T07:46:54.503" v="198" actId="20577"/>
          <ac:spMkLst>
            <pc:docMk/>
            <pc:sldMk cId="1050815942" sldId="268"/>
            <ac:spMk id="16409" creationId="{6DF7A5C6-C9DE-417D-A65C-E35AEEEAE490}"/>
          </ac:spMkLst>
        </pc:spChg>
        <pc:spChg chg="add del mod">
          <ac:chgData name="Abdulhakim Al-Babtain" userId="49cce890-6139-49a5-ad94-2bd05ff20a34" providerId="ADAL" clId="{60CAEABC-3239-4C13-81DC-CABABBFFC15D}" dt="2022-01-18T07:47:59.850" v="248" actId="27636"/>
          <ac:spMkLst>
            <pc:docMk/>
            <pc:sldMk cId="1050815942" sldId="268"/>
            <ac:spMk id="16410" creationId="{35A418A3-9D9D-48B4-B12D-864EC43CC92D}"/>
          </ac:spMkLst>
        </pc:spChg>
        <pc:spChg chg="add mod">
          <ac:chgData name="Abdulhakim Al-Babtain" userId="49cce890-6139-49a5-ad94-2bd05ff20a34" providerId="ADAL" clId="{60CAEABC-3239-4C13-81DC-CABABBFFC15D}" dt="2022-01-18T07:47:59.885" v="249" actId="27636"/>
          <ac:spMkLst>
            <pc:docMk/>
            <pc:sldMk cId="1050815942" sldId="268"/>
            <ac:spMk id="16411" creationId="{EDFDBEB3-0909-4BA7-ADD6-975C1CC6D85C}"/>
          </ac:spMkLst>
        </pc:spChg>
        <pc:spChg chg="mod">
          <ac:chgData name="Abdulhakim Al-Babtain" userId="49cce890-6139-49a5-ad94-2bd05ff20a34" providerId="ADAL" clId="{60CAEABC-3239-4C13-81DC-CABABBFFC15D}" dt="2022-01-18T07:46:09.165" v="192" actId="1076"/>
          <ac:spMkLst>
            <pc:docMk/>
            <pc:sldMk cId="1050815942" sldId="268"/>
            <ac:spMk id="16412" creationId="{8B8A348E-4D2D-4A0F-A0B6-1EDE4DD05C36}"/>
          </ac:spMkLst>
        </pc:spChg>
        <pc:graphicFrameChg chg="del mod replId">
          <ac:chgData name="Abdulhakim Al-Babtain" userId="49cce890-6139-49a5-ad94-2bd05ff20a34" providerId="ADAL" clId="{60CAEABC-3239-4C13-81DC-CABABBFFC15D}" dt="2022-01-18T07:46:35.458" v="196"/>
          <ac:graphicFrameMkLst>
            <pc:docMk/>
            <pc:sldMk cId="1050815942" sldId="268"/>
            <ac:graphicFrameMk id="2" creationId="{6DF7A5C6-C9DE-417D-A65C-E35AEEEAE490}"/>
          </ac:graphicFrameMkLst>
        </pc:graphicFrameChg>
        <pc:graphicFrameChg chg="add del mod replId">
          <ac:chgData name="Abdulhakim Al-Babtain" userId="49cce890-6139-49a5-ad94-2bd05ff20a34" providerId="ADAL" clId="{60CAEABC-3239-4C13-81DC-CABABBFFC15D}" dt="2022-01-18T07:47:56.228" v="233"/>
          <ac:graphicFrameMkLst>
            <pc:docMk/>
            <pc:sldMk cId="1050815942" sldId="268"/>
            <ac:graphicFrameMk id="4" creationId="{35A418A3-9D9D-48B4-B12D-864EC43CC92D}"/>
          </ac:graphicFrameMkLst>
        </pc:graphicFrameChg>
        <pc:graphicFrameChg chg="del mod replId">
          <ac:chgData name="Abdulhakim Al-Babtain" userId="49cce890-6139-49a5-ad94-2bd05ff20a34" providerId="ADAL" clId="{60CAEABC-3239-4C13-81DC-CABABBFFC15D}" dt="2022-01-18T07:47:56.228" v="233"/>
          <ac:graphicFrameMkLst>
            <pc:docMk/>
            <pc:sldMk cId="1050815942" sldId="268"/>
            <ac:graphicFrameMk id="7" creationId="{EDFDBEB3-0909-4BA7-ADD6-975C1CC6D85C}"/>
          </ac:graphicFrameMkLst>
        </pc:graphicFrameChg>
      </pc:sldChg>
      <pc:sldChg chg="addSp delSp modSp add">
        <pc:chgData name="Abdulhakim Al-Babtain" userId="49cce890-6139-49a5-ad94-2bd05ff20a34" providerId="ADAL" clId="{60CAEABC-3239-4C13-81DC-CABABBFFC15D}" dt="2022-01-18T07:49:07.089" v="259" actId="1076"/>
        <pc:sldMkLst>
          <pc:docMk/>
          <pc:sldMk cId="3702299903" sldId="269"/>
        </pc:sldMkLst>
        <pc:spChg chg="mod">
          <ac:chgData name="Abdulhakim Al-Babtain" userId="49cce890-6139-49a5-ad94-2bd05ff20a34" providerId="ADAL" clId="{60CAEABC-3239-4C13-81DC-CABABBFFC15D}" dt="2022-01-18T07:48:51.613" v="256" actId="1076"/>
          <ac:spMkLst>
            <pc:docMk/>
            <pc:sldMk cId="3702299903" sldId="269"/>
            <ac:spMk id="17410" creationId="{27BE852E-0BF2-4A6F-85FF-51E32F102EB5}"/>
          </ac:spMkLst>
        </pc:spChg>
        <pc:spChg chg="mod">
          <ac:chgData name="Abdulhakim Al-Babtain" userId="49cce890-6139-49a5-ad94-2bd05ff20a34" providerId="ADAL" clId="{60CAEABC-3239-4C13-81DC-CABABBFFC15D}" dt="2022-01-18T07:49:07.089" v="259" actId="1076"/>
          <ac:spMkLst>
            <pc:docMk/>
            <pc:sldMk cId="3702299903" sldId="269"/>
            <ac:spMk id="17411" creationId="{9D63E10E-4619-4E06-B040-D0EF108AB83B}"/>
          </ac:spMkLst>
        </pc:spChg>
        <pc:spChg chg="mod">
          <ac:chgData name="Abdulhakim Al-Babtain" userId="49cce890-6139-49a5-ad94-2bd05ff20a34" providerId="ADAL" clId="{60CAEABC-3239-4C13-81DC-CABABBFFC15D}" dt="2022-01-18T07:49:07.089" v="259" actId="1076"/>
          <ac:spMkLst>
            <pc:docMk/>
            <pc:sldMk cId="3702299903" sldId="269"/>
            <ac:spMk id="17412" creationId="{29E558CA-C690-4B65-A3F7-B95D91A97A39}"/>
          </ac:spMkLst>
        </pc:spChg>
        <pc:spChg chg="mod">
          <ac:chgData name="Abdulhakim Al-Babtain" userId="49cce890-6139-49a5-ad94-2bd05ff20a34" providerId="ADAL" clId="{60CAEABC-3239-4C13-81DC-CABABBFFC15D}" dt="2022-01-18T07:49:07.089" v="259" actId="1076"/>
          <ac:spMkLst>
            <pc:docMk/>
            <pc:sldMk cId="3702299903" sldId="269"/>
            <ac:spMk id="17413" creationId="{6039BD6E-DC43-47FD-A31D-30AC3B452C17}"/>
          </ac:spMkLst>
        </pc:spChg>
        <pc:spChg chg="mod">
          <ac:chgData name="Abdulhakim Al-Babtain" userId="49cce890-6139-49a5-ad94-2bd05ff20a34" providerId="ADAL" clId="{60CAEABC-3239-4C13-81DC-CABABBFFC15D}" dt="2022-01-18T07:49:07.089" v="259" actId="1076"/>
          <ac:spMkLst>
            <pc:docMk/>
            <pc:sldMk cId="3702299903" sldId="269"/>
            <ac:spMk id="17414" creationId="{DAFB5272-FC13-4689-97CC-5DE23C35AC3D}"/>
          </ac:spMkLst>
        </pc:spChg>
        <pc:spChg chg="mod">
          <ac:chgData name="Abdulhakim Al-Babtain" userId="49cce890-6139-49a5-ad94-2bd05ff20a34" providerId="ADAL" clId="{60CAEABC-3239-4C13-81DC-CABABBFFC15D}" dt="2022-01-18T07:49:07.089" v="259" actId="1076"/>
          <ac:spMkLst>
            <pc:docMk/>
            <pc:sldMk cId="3702299903" sldId="269"/>
            <ac:spMk id="17415" creationId="{AA9C1306-3C30-4116-942D-A678D530D4FB}"/>
          </ac:spMkLst>
        </pc:spChg>
        <pc:spChg chg="mod">
          <ac:chgData name="Abdulhakim Al-Babtain" userId="49cce890-6139-49a5-ad94-2bd05ff20a34" providerId="ADAL" clId="{60CAEABC-3239-4C13-81DC-CABABBFFC15D}" dt="2022-01-18T07:49:07.089" v="259" actId="1076"/>
          <ac:spMkLst>
            <pc:docMk/>
            <pc:sldMk cId="3702299903" sldId="269"/>
            <ac:spMk id="17416" creationId="{7E10A202-1300-4F56-995A-723F224B3D56}"/>
          </ac:spMkLst>
        </pc:spChg>
        <pc:spChg chg="mod">
          <ac:chgData name="Abdulhakim Al-Babtain" userId="49cce890-6139-49a5-ad94-2bd05ff20a34" providerId="ADAL" clId="{60CAEABC-3239-4C13-81DC-CABABBFFC15D}" dt="2022-01-18T07:49:07.089" v="259" actId="1076"/>
          <ac:spMkLst>
            <pc:docMk/>
            <pc:sldMk cId="3702299903" sldId="269"/>
            <ac:spMk id="17417" creationId="{1933F905-F91B-4728-9B9A-BDA1C67E0790}"/>
          </ac:spMkLst>
        </pc:spChg>
        <pc:spChg chg="mod">
          <ac:chgData name="Abdulhakim Al-Babtain" userId="49cce890-6139-49a5-ad94-2bd05ff20a34" providerId="ADAL" clId="{60CAEABC-3239-4C13-81DC-CABABBFFC15D}" dt="2022-01-18T07:49:07.089" v="259" actId="1076"/>
          <ac:spMkLst>
            <pc:docMk/>
            <pc:sldMk cId="3702299903" sldId="269"/>
            <ac:spMk id="17418" creationId="{DBABC361-1671-4FC9-8FAA-5BCF757974EA}"/>
          </ac:spMkLst>
        </pc:spChg>
        <pc:spChg chg="add mod">
          <ac:chgData name="Abdulhakim Al-Babtain" userId="49cce890-6139-49a5-ad94-2bd05ff20a34" providerId="ADAL" clId="{60CAEABC-3239-4C13-81DC-CABABBFFC15D}" dt="2022-01-18T07:49:07.089" v="259" actId="1076"/>
          <ac:spMkLst>
            <pc:docMk/>
            <pc:sldMk cId="3702299903" sldId="269"/>
            <ac:spMk id="17419" creationId="{90ABB4BC-A2A5-4641-9B16-0B6296A49A06}"/>
          </ac:spMkLst>
        </pc:spChg>
        <pc:graphicFrameChg chg="del mod replId">
          <ac:chgData name="Abdulhakim Al-Babtain" userId="49cce890-6139-49a5-ad94-2bd05ff20a34" providerId="ADAL" clId="{60CAEABC-3239-4C13-81DC-CABABBFFC15D}" dt="2022-01-18T07:47:56.228" v="233"/>
          <ac:graphicFrameMkLst>
            <pc:docMk/>
            <pc:sldMk cId="3702299903" sldId="269"/>
            <ac:graphicFrameMk id="2" creationId="{90ABB4BC-A2A5-4641-9B16-0B6296A49A06}"/>
          </ac:graphicFrameMkLst>
        </pc:graphicFrameChg>
      </pc:sldChg>
      <pc:sldChg chg="modSp add">
        <pc:chgData name="Abdulhakim Al-Babtain" userId="49cce890-6139-49a5-ad94-2bd05ff20a34" providerId="ADAL" clId="{60CAEABC-3239-4C13-81DC-CABABBFFC15D}" dt="2022-01-18T07:48:29.048" v="254" actId="14100"/>
        <pc:sldMkLst>
          <pc:docMk/>
          <pc:sldMk cId="2861470901" sldId="276"/>
        </pc:sldMkLst>
        <pc:spChg chg="mod">
          <ac:chgData name="Abdulhakim Al-Babtain" userId="49cce890-6139-49a5-ad94-2bd05ff20a34" providerId="ADAL" clId="{60CAEABC-3239-4C13-81DC-CABABBFFC15D}" dt="2022-01-18T07:48:29.048" v="254" actId="14100"/>
          <ac:spMkLst>
            <pc:docMk/>
            <pc:sldMk cId="2861470901" sldId="276"/>
            <ac:spMk id="18450" creationId="{F23B260F-1611-4763-95B4-F7DD6B4C459A}"/>
          </ac:spMkLst>
        </pc:spChg>
      </pc:sldChg>
      <pc:sldChg chg="modSp add">
        <pc:chgData name="Abdulhakim Al-Babtain" userId="49cce890-6139-49a5-ad94-2bd05ff20a34" providerId="ADAL" clId="{60CAEABC-3239-4C13-81DC-CABABBFFC15D}" dt="2022-01-18T11:42:47.323" v="587" actId="114"/>
        <pc:sldMkLst>
          <pc:docMk/>
          <pc:sldMk cId="2623459755" sldId="277"/>
        </pc:sldMkLst>
        <pc:spChg chg="mod">
          <ac:chgData name="Abdulhakim Al-Babtain" userId="49cce890-6139-49a5-ad94-2bd05ff20a34" providerId="ADAL" clId="{60CAEABC-3239-4C13-81DC-CABABBFFC15D}" dt="2022-01-18T11:42:47.323" v="587" actId="114"/>
          <ac:spMkLst>
            <pc:docMk/>
            <pc:sldMk cId="2623459755" sldId="277"/>
            <ac:spMk id="19461" creationId="{6981F3F3-A828-4C34-83AB-ABA31308FE47}"/>
          </ac:spMkLst>
        </pc:spChg>
        <pc:spChg chg="mod">
          <ac:chgData name="Abdulhakim Al-Babtain" userId="49cce890-6139-49a5-ad94-2bd05ff20a34" providerId="ADAL" clId="{60CAEABC-3239-4C13-81DC-CABABBFFC15D}" dt="2022-01-18T07:50:07.876" v="266" actId="14100"/>
          <ac:spMkLst>
            <pc:docMk/>
            <pc:sldMk cId="2623459755" sldId="277"/>
            <ac:spMk id="19463" creationId="{5AB1C4A5-D684-48B2-9F72-E035A73A3878}"/>
          </ac:spMkLst>
        </pc:spChg>
        <pc:spChg chg="mod">
          <ac:chgData name="Abdulhakim Al-Babtain" userId="49cce890-6139-49a5-ad94-2bd05ff20a34" providerId="ADAL" clId="{60CAEABC-3239-4C13-81DC-CABABBFFC15D}" dt="2022-01-18T07:50:02.685" v="265" actId="1076"/>
          <ac:spMkLst>
            <pc:docMk/>
            <pc:sldMk cId="2623459755" sldId="277"/>
            <ac:spMk id="19464" creationId="{378B25AF-C5E3-48FF-A1D7-DC73791C5E76}"/>
          </ac:spMkLst>
        </pc:spChg>
      </pc:sldChg>
      <pc:sldChg chg="modSp add">
        <pc:chgData name="Abdulhakim Al-Babtain" userId="49cce890-6139-49a5-ad94-2bd05ff20a34" providerId="ADAL" clId="{60CAEABC-3239-4C13-81DC-CABABBFFC15D}" dt="2022-01-18T07:52:10.453" v="276" actId="1076"/>
        <pc:sldMkLst>
          <pc:docMk/>
          <pc:sldMk cId="8184428" sldId="278"/>
        </pc:sldMkLst>
        <pc:spChg chg="mod">
          <ac:chgData name="Abdulhakim Al-Babtain" userId="49cce890-6139-49a5-ad94-2bd05ff20a34" providerId="ADAL" clId="{60CAEABC-3239-4C13-81DC-CABABBFFC15D}" dt="2022-01-18T07:51:13.771" v="268" actId="1076"/>
          <ac:spMkLst>
            <pc:docMk/>
            <pc:sldMk cId="8184428" sldId="278"/>
            <ac:spMk id="20482" creationId="{0CAAD443-7182-456B-8E75-83EC371B7243}"/>
          </ac:spMkLst>
        </pc:spChg>
        <pc:spChg chg="mod">
          <ac:chgData name="Abdulhakim Al-Babtain" userId="49cce890-6139-49a5-ad94-2bd05ff20a34" providerId="ADAL" clId="{60CAEABC-3239-4C13-81DC-CABABBFFC15D}" dt="2022-01-18T07:52:10.453" v="276" actId="1076"/>
          <ac:spMkLst>
            <pc:docMk/>
            <pc:sldMk cId="8184428" sldId="278"/>
            <ac:spMk id="20483" creationId="{A0C9EE25-FC60-4437-94AF-823C6272B19C}"/>
          </ac:spMkLst>
        </pc:spChg>
        <pc:spChg chg="mod">
          <ac:chgData name="Abdulhakim Al-Babtain" userId="49cce890-6139-49a5-ad94-2bd05ff20a34" providerId="ADAL" clId="{60CAEABC-3239-4C13-81DC-CABABBFFC15D}" dt="2022-01-18T07:51:34.906" v="272" actId="14100"/>
          <ac:spMkLst>
            <pc:docMk/>
            <pc:sldMk cId="8184428" sldId="278"/>
            <ac:spMk id="20484" creationId="{AFED4514-5E29-4468-8708-2559FE9D228D}"/>
          </ac:spMkLst>
        </pc:spChg>
        <pc:spChg chg="mod">
          <ac:chgData name="Abdulhakim Al-Babtain" userId="49cce890-6139-49a5-ad94-2bd05ff20a34" providerId="ADAL" clId="{60CAEABC-3239-4C13-81DC-CABABBFFC15D}" dt="2022-01-18T07:51:42.903" v="273" actId="6549"/>
          <ac:spMkLst>
            <pc:docMk/>
            <pc:sldMk cId="8184428" sldId="278"/>
            <ac:spMk id="20485" creationId="{48B2BD2E-28CC-49B1-ABF9-275533F85D47}"/>
          </ac:spMkLst>
        </pc:spChg>
      </pc:sldChg>
      <pc:sldChg chg="modSp add">
        <pc:chgData name="Abdulhakim Al-Babtain" userId="49cce890-6139-49a5-ad94-2bd05ff20a34" providerId="ADAL" clId="{60CAEABC-3239-4C13-81DC-CABABBFFC15D}" dt="2022-01-18T08:02:35.840" v="316" actId="1076"/>
        <pc:sldMkLst>
          <pc:docMk/>
          <pc:sldMk cId="3668443422" sldId="280"/>
        </pc:sldMkLst>
        <pc:spChg chg="mod">
          <ac:chgData name="Abdulhakim Al-Babtain" userId="49cce890-6139-49a5-ad94-2bd05ff20a34" providerId="ADAL" clId="{60CAEABC-3239-4C13-81DC-CABABBFFC15D}" dt="2022-01-18T08:02:16.698" v="315" actId="1076"/>
          <ac:spMkLst>
            <pc:docMk/>
            <pc:sldMk cId="3668443422" sldId="280"/>
            <ac:spMk id="22530" creationId="{0129557A-CB39-453A-8D1B-4E50440A2C25}"/>
          </ac:spMkLst>
        </pc:spChg>
        <pc:spChg chg="mod">
          <ac:chgData name="Abdulhakim Al-Babtain" userId="49cce890-6139-49a5-ad94-2bd05ff20a34" providerId="ADAL" clId="{60CAEABC-3239-4C13-81DC-CABABBFFC15D}" dt="2022-01-18T08:02:35.840" v="316" actId="1076"/>
          <ac:spMkLst>
            <pc:docMk/>
            <pc:sldMk cId="3668443422" sldId="280"/>
            <ac:spMk id="22531" creationId="{46DF0D9C-CCED-44F9-8AB2-CE45832C23DE}"/>
          </ac:spMkLst>
        </pc:spChg>
      </pc:sldChg>
      <pc:sldChg chg="modSp add">
        <pc:chgData name="Abdulhakim Al-Babtain" userId="49cce890-6139-49a5-ad94-2bd05ff20a34" providerId="ADAL" clId="{60CAEABC-3239-4C13-81DC-CABABBFFC15D}" dt="2022-01-18T08:04:18.019" v="320" actId="1076"/>
        <pc:sldMkLst>
          <pc:docMk/>
          <pc:sldMk cId="2525699458" sldId="281"/>
        </pc:sldMkLst>
        <pc:spChg chg="mod">
          <ac:chgData name="Abdulhakim Al-Babtain" userId="49cce890-6139-49a5-ad94-2bd05ff20a34" providerId="ADAL" clId="{60CAEABC-3239-4C13-81DC-CABABBFFC15D}" dt="2022-01-18T08:04:03.950" v="319" actId="1076"/>
          <ac:spMkLst>
            <pc:docMk/>
            <pc:sldMk cId="2525699458" sldId="281"/>
            <ac:spMk id="23554" creationId="{E84BB8A7-CB58-49E4-B13C-7F26AC548BFA}"/>
          </ac:spMkLst>
        </pc:spChg>
        <pc:spChg chg="mod">
          <ac:chgData name="Abdulhakim Al-Babtain" userId="49cce890-6139-49a5-ad94-2bd05ff20a34" providerId="ADAL" clId="{60CAEABC-3239-4C13-81DC-CABABBFFC15D}" dt="2022-01-18T08:04:18.019" v="320" actId="1076"/>
          <ac:spMkLst>
            <pc:docMk/>
            <pc:sldMk cId="2525699458" sldId="281"/>
            <ac:spMk id="23556" creationId="{7B2CB0D8-CFC2-4A3F-A4C0-31AE3DF9A865}"/>
          </ac:spMkLst>
        </pc:spChg>
        <pc:spChg chg="mod">
          <ac:chgData name="Abdulhakim Al-Babtain" userId="49cce890-6139-49a5-ad94-2bd05ff20a34" providerId="ADAL" clId="{60CAEABC-3239-4C13-81DC-CABABBFFC15D}" dt="2022-01-18T08:04:18.019" v="320" actId="1076"/>
          <ac:spMkLst>
            <pc:docMk/>
            <pc:sldMk cId="2525699458" sldId="281"/>
            <ac:spMk id="23557" creationId="{24A13855-81FB-4AE0-8086-2D50D97F629F}"/>
          </ac:spMkLst>
        </pc:spChg>
        <pc:spChg chg="mod">
          <ac:chgData name="Abdulhakim Al-Babtain" userId="49cce890-6139-49a5-ad94-2bd05ff20a34" providerId="ADAL" clId="{60CAEABC-3239-4C13-81DC-CABABBFFC15D}" dt="2022-01-18T08:04:18.019" v="320" actId="1076"/>
          <ac:spMkLst>
            <pc:docMk/>
            <pc:sldMk cId="2525699458" sldId="281"/>
            <ac:spMk id="23558" creationId="{D8BD66B3-B211-4C57-A753-EB9E4C533AAE}"/>
          </ac:spMkLst>
        </pc:spChg>
        <pc:spChg chg="mod">
          <ac:chgData name="Abdulhakim Al-Babtain" userId="49cce890-6139-49a5-ad94-2bd05ff20a34" providerId="ADAL" clId="{60CAEABC-3239-4C13-81DC-CABABBFFC15D}" dt="2022-01-18T08:04:18.019" v="320" actId="1076"/>
          <ac:spMkLst>
            <pc:docMk/>
            <pc:sldMk cId="2525699458" sldId="281"/>
            <ac:spMk id="23559" creationId="{469B6B9E-271F-4476-8937-00A5EF8EFC9A}"/>
          </ac:spMkLst>
        </pc:spChg>
        <pc:grpChg chg="mod">
          <ac:chgData name="Abdulhakim Al-Babtain" userId="49cce890-6139-49a5-ad94-2bd05ff20a34" providerId="ADAL" clId="{60CAEABC-3239-4C13-81DC-CABABBFFC15D}" dt="2022-01-18T08:04:18.019" v="320" actId="1076"/>
          <ac:grpSpMkLst>
            <pc:docMk/>
            <pc:sldMk cId="2525699458" sldId="281"/>
            <ac:grpSpMk id="23555" creationId="{3A3C6EE9-686C-4C45-88ED-D470289A03F2}"/>
          </ac:grpSpMkLst>
        </pc:grpChg>
      </pc:sldChg>
      <pc:sldChg chg="addSp delSp modSp add">
        <pc:chgData name="Abdulhakim Al-Babtain" userId="49cce890-6139-49a5-ad94-2bd05ff20a34" providerId="ADAL" clId="{60CAEABC-3239-4C13-81DC-CABABBFFC15D}" dt="2022-01-18T08:31:44.008" v="428" actId="207"/>
        <pc:sldMkLst>
          <pc:docMk/>
          <pc:sldMk cId="2495126671" sldId="282"/>
        </pc:sldMkLst>
        <pc:spChg chg="add del mod">
          <ac:chgData name="Abdulhakim Al-Babtain" userId="49cce890-6139-49a5-ad94-2bd05ff20a34" providerId="ADAL" clId="{60CAEABC-3239-4C13-81DC-CABABBFFC15D}" dt="2022-01-18T08:06:34.743" v="338" actId="478"/>
          <ac:spMkLst>
            <pc:docMk/>
            <pc:sldMk cId="2495126671" sldId="282"/>
            <ac:spMk id="35" creationId="{0E87AE61-3028-48AD-8B63-D1F84108E9E4}"/>
          </ac:spMkLst>
        </pc:spChg>
        <pc:spChg chg="add mod">
          <ac:chgData name="Abdulhakim Al-Babtain" userId="49cce890-6139-49a5-ad94-2bd05ff20a34" providerId="ADAL" clId="{60CAEABC-3239-4C13-81DC-CABABBFFC15D}" dt="2022-01-18T08:19:56.466" v="423" actId="1076"/>
          <ac:spMkLst>
            <pc:docMk/>
            <pc:sldMk cId="2495126671" sldId="282"/>
            <ac:spMk id="36" creationId="{7DA21784-7D82-485A-AFE4-7E2BFB5AFE1C}"/>
          </ac:spMkLst>
        </pc:spChg>
        <pc:spChg chg="add mod">
          <ac:chgData name="Abdulhakim Al-Babtain" userId="49cce890-6139-49a5-ad94-2bd05ff20a34" providerId="ADAL" clId="{60CAEABC-3239-4C13-81DC-CABABBFFC15D}" dt="2022-01-18T08:19:56.466" v="423" actId="1076"/>
          <ac:spMkLst>
            <pc:docMk/>
            <pc:sldMk cId="2495126671" sldId="282"/>
            <ac:spMk id="37" creationId="{D32AC047-9328-45CC-A33C-3F35CBA23B68}"/>
          </ac:spMkLst>
        </pc:spChg>
        <pc:spChg chg="add del">
          <ac:chgData name="Abdulhakim Al-Babtain" userId="49cce890-6139-49a5-ad94-2bd05ff20a34" providerId="ADAL" clId="{60CAEABC-3239-4C13-81DC-CABABBFFC15D}" dt="2022-01-18T08:08:33.761" v="361"/>
          <ac:spMkLst>
            <pc:docMk/>
            <pc:sldMk cId="2495126671" sldId="282"/>
            <ac:spMk id="38" creationId="{555F46EB-351C-41B6-A4C5-A6E4EA1B5AAB}"/>
          </ac:spMkLst>
        </pc:spChg>
        <pc:spChg chg="add mod">
          <ac:chgData name="Abdulhakim Al-Babtain" userId="49cce890-6139-49a5-ad94-2bd05ff20a34" providerId="ADAL" clId="{60CAEABC-3239-4C13-81DC-CABABBFFC15D}" dt="2022-01-18T08:19:56.466" v="423" actId="1076"/>
          <ac:spMkLst>
            <pc:docMk/>
            <pc:sldMk cId="2495126671" sldId="282"/>
            <ac:spMk id="39" creationId="{EE740B17-88F4-4373-9C1B-CD7ECD456377}"/>
          </ac:spMkLst>
        </pc:spChg>
        <pc:spChg chg="add mod">
          <ac:chgData name="Abdulhakim Al-Babtain" userId="49cce890-6139-49a5-ad94-2bd05ff20a34" providerId="ADAL" clId="{60CAEABC-3239-4C13-81DC-CABABBFFC15D}" dt="2022-01-18T08:19:56.466" v="423" actId="1076"/>
          <ac:spMkLst>
            <pc:docMk/>
            <pc:sldMk cId="2495126671" sldId="282"/>
            <ac:spMk id="40" creationId="{A13A6757-1E05-4C44-8C69-6B257C517896}"/>
          </ac:spMkLst>
        </pc:spChg>
        <pc:spChg chg="add mod">
          <ac:chgData name="Abdulhakim Al-Babtain" userId="49cce890-6139-49a5-ad94-2bd05ff20a34" providerId="ADAL" clId="{60CAEABC-3239-4C13-81DC-CABABBFFC15D}" dt="2022-01-18T08:19:56.466" v="423" actId="1076"/>
          <ac:spMkLst>
            <pc:docMk/>
            <pc:sldMk cId="2495126671" sldId="282"/>
            <ac:spMk id="41" creationId="{91A2555C-7416-4EB8-A530-F8D097CBF9F5}"/>
          </ac:spMkLst>
        </pc:spChg>
        <pc:spChg chg="add mod">
          <ac:chgData name="Abdulhakim Al-Babtain" userId="49cce890-6139-49a5-ad94-2bd05ff20a34" providerId="ADAL" clId="{60CAEABC-3239-4C13-81DC-CABABBFFC15D}" dt="2022-01-18T08:19:56.466" v="423" actId="1076"/>
          <ac:spMkLst>
            <pc:docMk/>
            <pc:sldMk cId="2495126671" sldId="282"/>
            <ac:spMk id="42" creationId="{9E4264CE-E292-4C3E-BFCD-F42F83EA539D}"/>
          </ac:spMkLst>
        </pc:spChg>
        <pc:spChg chg="add mod">
          <ac:chgData name="Abdulhakim Al-Babtain" userId="49cce890-6139-49a5-ad94-2bd05ff20a34" providerId="ADAL" clId="{60CAEABC-3239-4C13-81DC-CABABBFFC15D}" dt="2022-01-18T08:19:56.466" v="423" actId="1076"/>
          <ac:spMkLst>
            <pc:docMk/>
            <pc:sldMk cId="2495126671" sldId="282"/>
            <ac:spMk id="43" creationId="{C1975711-D8F6-4182-8F1B-D2A5ED63DC35}"/>
          </ac:spMkLst>
        </pc:spChg>
        <pc:spChg chg="mod">
          <ac:chgData name="Abdulhakim Al-Babtain" userId="49cce890-6139-49a5-ad94-2bd05ff20a34" providerId="ADAL" clId="{60CAEABC-3239-4C13-81DC-CABABBFFC15D}" dt="2022-01-18T08:19:59.792" v="424" actId="1076"/>
          <ac:spMkLst>
            <pc:docMk/>
            <pc:sldMk cId="2495126671" sldId="282"/>
            <ac:spMk id="24578" creationId="{94AFBFB0-B5C8-4676-99EA-61641ACEB35D}"/>
          </ac:spMkLst>
        </pc:spChg>
        <pc:spChg chg="mod">
          <ac:chgData name="Abdulhakim Al-Babtain" userId="49cce890-6139-49a5-ad94-2bd05ff20a34" providerId="ADAL" clId="{60CAEABC-3239-4C13-81DC-CABABBFFC15D}" dt="2022-01-18T08:19:56.466" v="423" actId="1076"/>
          <ac:spMkLst>
            <pc:docMk/>
            <pc:sldMk cId="2495126671" sldId="282"/>
            <ac:spMk id="24579" creationId="{F40DBF2E-D048-4442-8816-3D27D4B41927}"/>
          </ac:spMkLst>
        </pc:spChg>
        <pc:spChg chg="mod">
          <ac:chgData name="Abdulhakim Al-Babtain" userId="49cce890-6139-49a5-ad94-2bd05ff20a34" providerId="ADAL" clId="{60CAEABC-3239-4C13-81DC-CABABBFFC15D}" dt="2022-01-18T08:31:44.008" v="428" actId="207"/>
          <ac:spMkLst>
            <pc:docMk/>
            <pc:sldMk cId="2495126671" sldId="282"/>
            <ac:spMk id="24580" creationId="{2980AE91-35A6-4385-8C37-78D5114A46F7}"/>
          </ac:spMkLst>
        </pc:spChg>
        <pc:spChg chg="mod">
          <ac:chgData name="Abdulhakim Al-Babtain" userId="49cce890-6139-49a5-ad94-2bd05ff20a34" providerId="ADAL" clId="{60CAEABC-3239-4C13-81DC-CABABBFFC15D}" dt="2022-01-18T08:19:56.466" v="423" actId="1076"/>
          <ac:spMkLst>
            <pc:docMk/>
            <pc:sldMk cId="2495126671" sldId="282"/>
            <ac:spMk id="24581" creationId="{134BF701-043A-43C3-9C81-FFE34707B7D0}"/>
          </ac:spMkLst>
        </pc:spChg>
        <pc:spChg chg="mod">
          <ac:chgData name="Abdulhakim Al-Babtain" userId="49cce890-6139-49a5-ad94-2bd05ff20a34" providerId="ADAL" clId="{60CAEABC-3239-4C13-81DC-CABABBFFC15D}" dt="2022-01-18T08:19:56.466" v="423" actId="1076"/>
          <ac:spMkLst>
            <pc:docMk/>
            <pc:sldMk cId="2495126671" sldId="282"/>
            <ac:spMk id="24582" creationId="{758FBB45-EDE3-4524-9559-1641D0116B58}"/>
          </ac:spMkLst>
        </pc:spChg>
        <pc:spChg chg="mod">
          <ac:chgData name="Abdulhakim Al-Babtain" userId="49cce890-6139-49a5-ad94-2bd05ff20a34" providerId="ADAL" clId="{60CAEABC-3239-4C13-81DC-CABABBFFC15D}" dt="2022-01-18T08:19:56.466" v="423" actId="1076"/>
          <ac:spMkLst>
            <pc:docMk/>
            <pc:sldMk cId="2495126671" sldId="282"/>
            <ac:spMk id="24583" creationId="{5CE07D14-02D8-468D-BCCF-54A717B4E9C8}"/>
          </ac:spMkLst>
        </pc:spChg>
        <pc:spChg chg="mod">
          <ac:chgData name="Abdulhakim Al-Babtain" userId="49cce890-6139-49a5-ad94-2bd05ff20a34" providerId="ADAL" clId="{60CAEABC-3239-4C13-81DC-CABABBFFC15D}" dt="2022-01-18T08:19:56.466" v="423" actId="1076"/>
          <ac:spMkLst>
            <pc:docMk/>
            <pc:sldMk cId="2495126671" sldId="282"/>
            <ac:spMk id="24584" creationId="{B80C6076-570F-4A2D-B2E7-FF0BE9475267}"/>
          </ac:spMkLst>
        </pc:spChg>
        <pc:spChg chg="mod">
          <ac:chgData name="Abdulhakim Al-Babtain" userId="49cce890-6139-49a5-ad94-2bd05ff20a34" providerId="ADAL" clId="{60CAEABC-3239-4C13-81DC-CABABBFFC15D}" dt="2022-01-18T08:19:56.466" v="423" actId="1076"/>
          <ac:spMkLst>
            <pc:docMk/>
            <pc:sldMk cId="2495126671" sldId="282"/>
            <ac:spMk id="24585" creationId="{8059285F-334C-4A12-81E4-2AAA8FF826D3}"/>
          </ac:spMkLst>
        </pc:spChg>
        <pc:spChg chg="mod">
          <ac:chgData name="Abdulhakim Al-Babtain" userId="49cce890-6139-49a5-ad94-2bd05ff20a34" providerId="ADAL" clId="{60CAEABC-3239-4C13-81DC-CABABBFFC15D}" dt="2022-01-18T08:19:56.466" v="423" actId="1076"/>
          <ac:spMkLst>
            <pc:docMk/>
            <pc:sldMk cId="2495126671" sldId="282"/>
            <ac:spMk id="24586" creationId="{91ABDCAA-EE68-449D-B827-2D0D099E9CC2}"/>
          </ac:spMkLst>
        </pc:spChg>
        <pc:spChg chg="mod">
          <ac:chgData name="Abdulhakim Al-Babtain" userId="49cce890-6139-49a5-ad94-2bd05ff20a34" providerId="ADAL" clId="{60CAEABC-3239-4C13-81DC-CABABBFFC15D}" dt="2022-01-18T08:19:56.466" v="423" actId="1076"/>
          <ac:spMkLst>
            <pc:docMk/>
            <pc:sldMk cId="2495126671" sldId="282"/>
            <ac:spMk id="24587" creationId="{B5DD900C-F845-4982-99EF-2140AD86BDD7}"/>
          </ac:spMkLst>
        </pc:spChg>
        <pc:spChg chg="mod">
          <ac:chgData name="Abdulhakim Al-Babtain" userId="49cce890-6139-49a5-ad94-2bd05ff20a34" providerId="ADAL" clId="{60CAEABC-3239-4C13-81DC-CABABBFFC15D}" dt="2022-01-18T08:19:56.466" v="423" actId="1076"/>
          <ac:spMkLst>
            <pc:docMk/>
            <pc:sldMk cId="2495126671" sldId="282"/>
            <ac:spMk id="24588" creationId="{9055918B-9876-4F3E-82C8-B386615CEC97}"/>
          </ac:spMkLst>
        </pc:spChg>
        <pc:spChg chg="mod">
          <ac:chgData name="Abdulhakim Al-Babtain" userId="49cce890-6139-49a5-ad94-2bd05ff20a34" providerId="ADAL" clId="{60CAEABC-3239-4C13-81DC-CABABBFFC15D}" dt="2022-01-18T08:19:56.466" v="423" actId="1076"/>
          <ac:spMkLst>
            <pc:docMk/>
            <pc:sldMk cId="2495126671" sldId="282"/>
            <ac:spMk id="24589" creationId="{A1AA83D3-D2E4-402B-9380-FAA20CBB17CF}"/>
          </ac:spMkLst>
        </pc:spChg>
        <pc:spChg chg="mod">
          <ac:chgData name="Abdulhakim Al-Babtain" userId="49cce890-6139-49a5-ad94-2bd05ff20a34" providerId="ADAL" clId="{60CAEABC-3239-4C13-81DC-CABABBFFC15D}" dt="2022-01-18T08:19:56.466" v="423" actId="1076"/>
          <ac:spMkLst>
            <pc:docMk/>
            <pc:sldMk cId="2495126671" sldId="282"/>
            <ac:spMk id="24590" creationId="{E2F747B3-51EA-445F-A069-DE3A09CBF8D9}"/>
          </ac:spMkLst>
        </pc:spChg>
        <pc:spChg chg="del mod">
          <ac:chgData name="Abdulhakim Al-Babtain" userId="49cce890-6139-49a5-ad94-2bd05ff20a34" providerId="ADAL" clId="{60CAEABC-3239-4C13-81DC-CABABBFFC15D}" dt="2022-01-18T08:07:45.968" v="353" actId="478"/>
          <ac:spMkLst>
            <pc:docMk/>
            <pc:sldMk cId="2495126671" sldId="282"/>
            <ac:spMk id="24591" creationId="{25C0F43D-3416-4BE9-A5D4-99826FC60346}"/>
          </ac:spMkLst>
        </pc:spChg>
        <pc:spChg chg="mod">
          <ac:chgData name="Abdulhakim Al-Babtain" userId="49cce890-6139-49a5-ad94-2bd05ff20a34" providerId="ADAL" clId="{60CAEABC-3239-4C13-81DC-CABABBFFC15D}" dt="2022-01-18T08:19:56.466" v="423" actId="1076"/>
          <ac:spMkLst>
            <pc:docMk/>
            <pc:sldMk cId="2495126671" sldId="282"/>
            <ac:spMk id="24592" creationId="{956D3754-EC87-4B86-8611-E183C0D1D666}"/>
          </ac:spMkLst>
        </pc:spChg>
        <pc:spChg chg="mod">
          <ac:chgData name="Abdulhakim Al-Babtain" userId="49cce890-6139-49a5-ad94-2bd05ff20a34" providerId="ADAL" clId="{60CAEABC-3239-4C13-81DC-CABABBFFC15D}" dt="2022-01-18T08:19:56.466" v="423" actId="1076"/>
          <ac:spMkLst>
            <pc:docMk/>
            <pc:sldMk cId="2495126671" sldId="282"/>
            <ac:spMk id="24593" creationId="{9EDD2F2D-7331-42A8-9E6F-A1FEE6F722C9}"/>
          </ac:spMkLst>
        </pc:spChg>
        <pc:spChg chg="mod">
          <ac:chgData name="Abdulhakim Al-Babtain" userId="49cce890-6139-49a5-ad94-2bd05ff20a34" providerId="ADAL" clId="{60CAEABC-3239-4C13-81DC-CABABBFFC15D}" dt="2022-01-18T08:19:56.466" v="423" actId="1076"/>
          <ac:spMkLst>
            <pc:docMk/>
            <pc:sldMk cId="2495126671" sldId="282"/>
            <ac:spMk id="24594" creationId="{8FAF22F9-8445-4268-9059-6D83B9DF4F43}"/>
          </ac:spMkLst>
        </pc:spChg>
        <pc:spChg chg="del">
          <ac:chgData name="Abdulhakim Al-Babtain" userId="49cce890-6139-49a5-ad94-2bd05ff20a34" providerId="ADAL" clId="{60CAEABC-3239-4C13-81DC-CABABBFFC15D}" dt="2022-01-18T08:06:38.633" v="339" actId="478"/>
          <ac:spMkLst>
            <pc:docMk/>
            <pc:sldMk cId="2495126671" sldId="282"/>
            <ac:spMk id="24595" creationId="{6781E184-9459-4C95-962A-93FFDD1D1F84}"/>
          </ac:spMkLst>
        </pc:spChg>
        <pc:spChg chg="mod">
          <ac:chgData name="Abdulhakim Al-Babtain" userId="49cce890-6139-49a5-ad94-2bd05ff20a34" providerId="ADAL" clId="{60CAEABC-3239-4C13-81DC-CABABBFFC15D}" dt="2022-01-18T08:19:56.466" v="423" actId="1076"/>
          <ac:spMkLst>
            <pc:docMk/>
            <pc:sldMk cId="2495126671" sldId="282"/>
            <ac:spMk id="24596" creationId="{FF037F4F-A554-4E3E-801A-D373C260B846}"/>
          </ac:spMkLst>
        </pc:spChg>
        <pc:spChg chg="mod">
          <ac:chgData name="Abdulhakim Al-Babtain" userId="49cce890-6139-49a5-ad94-2bd05ff20a34" providerId="ADAL" clId="{60CAEABC-3239-4C13-81DC-CABABBFFC15D}" dt="2022-01-18T08:19:56.466" v="423" actId="1076"/>
          <ac:spMkLst>
            <pc:docMk/>
            <pc:sldMk cId="2495126671" sldId="282"/>
            <ac:spMk id="24597" creationId="{FC63F58C-0EAF-47F1-B57C-AAE3A1600FFD}"/>
          </ac:spMkLst>
        </pc:spChg>
        <pc:spChg chg="del mod">
          <ac:chgData name="Abdulhakim Al-Babtain" userId="49cce890-6139-49a5-ad94-2bd05ff20a34" providerId="ADAL" clId="{60CAEABC-3239-4C13-81DC-CABABBFFC15D}" dt="2022-01-18T08:07:43.073" v="351" actId="478"/>
          <ac:spMkLst>
            <pc:docMk/>
            <pc:sldMk cId="2495126671" sldId="282"/>
            <ac:spMk id="24598" creationId="{C771D33F-7C0E-4313-B827-DA88AC5F2598}"/>
          </ac:spMkLst>
        </pc:spChg>
        <pc:spChg chg="mod">
          <ac:chgData name="Abdulhakim Al-Babtain" userId="49cce890-6139-49a5-ad94-2bd05ff20a34" providerId="ADAL" clId="{60CAEABC-3239-4C13-81DC-CABABBFFC15D}" dt="2022-01-18T08:19:56.466" v="423" actId="1076"/>
          <ac:spMkLst>
            <pc:docMk/>
            <pc:sldMk cId="2495126671" sldId="282"/>
            <ac:spMk id="24599" creationId="{3F2C04C5-5CF8-4AF1-94F2-45AFA62644B1}"/>
          </ac:spMkLst>
        </pc:spChg>
        <pc:spChg chg="mod">
          <ac:chgData name="Abdulhakim Al-Babtain" userId="49cce890-6139-49a5-ad94-2bd05ff20a34" providerId="ADAL" clId="{60CAEABC-3239-4C13-81DC-CABABBFFC15D}" dt="2022-01-18T08:19:56.466" v="423" actId="1076"/>
          <ac:spMkLst>
            <pc:docMk/>
            <pc:sldMk cId="2495126671" sldId="282"/>
            <ac:spMk id="24600" creationId="{388760C8-3698-46EF-8461-40F41B2D5863}"/>
          </ac:spMkLst>
        </pc:spChg>
        <pc:spChg chg="mod">
          <ac:chgData name="Abdulhakim Al-Babtain" userId="49cce890-6139-49a5-ad94-2bd05ff20a34" providerId="ADAL" clId="{60CAEABC-3239-4C13-81DC-CABABBFFC15D}" dt="2022-01-18T08:19:56.466" v="423" actId="1076"/>
          <ac:spMkLst>
            <pc:docMk/>
            <pc:sldMk cId="2495126671" sldId="282"/>
            <ac:spMk id="24601" creationId="{6FA83460-5F05-487D-B9EB-9B9F2B58E855}"/>
          </ac:spMkLst>
        </pc:spChg>
        <pc:spChg chg="add del mod">
          <ac:chgData name="Abdulhakim Al-Babtain" userId="49cce890-6139-49a5-ad94-2bd05ff20a34" providerId="ADAL" clId="{60CAEABC-3239-4C13-81DC-CABABBFFC15D}" dt="2022-01-18T08:10:01.311" v="364" actId="478"/>
          <ac:spMkLst>
            <pc:docMk/>
            <pc:sldMk cId="2495126671" sldId="282"/>
            <ac:spMk id="24602" creationId="{63ED5D6F-A415-47DB-B9F7-3AE8CD416811}"/>
          </ac:spMkLst>
        </pc:spChg>
        <pc:spChg chg="add del mod">
          <ac:chgData name="Abdulhakim Al-Babtain" userId="49cce890-6139-49a5-ad94-2bd05ff20a34" providerId="ADAL" clId="{60CAEABC-3239-4C13-81DC-CABABBFFC15D}" dt="2022-01-18T08:07:39.769" v="349" actId="478"/>
          <ac:spMkLst>
            <pc:docMk/>
            <pc:sldMk cId="2495126671" sldId="282"/>
            <ac:spMk id="24603" creationId="{CACDC372-B8C6-4E30-B417-18CB132AF6CA}"/>
          </ac:spMkLst>
        </pc:spChg>
        <pc:spChg chg="add del mod">
          <ac:chgData name="Abdulhakim Al-Babtain" userId="49cce890-6139-49a5-ad94-2bd05ff20a34" providerId="ADAL" clId="{60CAEABC-3239-4C13-81DC-CABABBFFC15D}" dt="2022-01-18T08:05:30.376" v="332" actId="478"/>
          <ac:spMkLst>
            <pc:docMk/>
            <pc:sldMk cId="2495126671" sldId="282"/>
            <ac:spMk id="24604" creationId="{E4C2B62B-BC57-40ED-BDD0-1120EEA3D72A}"/>
          </ac:spMkLst>
        </pc:spChg>
        <pc:graphicFrameChg chg="del mod replId">
          <ac:chgData name="Abdulhakim Al-Babtain" userId="49cce890-6139-49a5-ad94-2bd05ff20a34" providerId="ADAL" clId="{60CAEABC-3239-4C13-81DC-CABABBFFC15D}" dt="2022-01-18T07:47:56.228" v="233"/>
          <ac:graphicFrameMkLst>
            <pc:docMk/>
            <pc:sldMk cId="2495126671" sldId="282"/>
            <ac:graphicFrameMk id="2" creationId="{63ED5D6F-A415-47DB-B9F7-3AE8CD416811}"/>
          </ac:graphicFrameMkLst>
        </pc:graphicFrameChg>
        <pc:graphicFrameChg chg="del mod replId">
          <ac:chgData name="Abdulhakim Al-Babtain" userId="49cce890-6139-49a5-ad94-2bd05ff20a34" providerId="ADAL" clId="{60CAEABC-3239-4C13-81DC-CABABBFFC15D}" dt="2022-01-18T07:47:56.228" v="233"/>
          <ac:graphicFrameMkLst>
            <pc:docMk/>
            <pc:sldMk cId="2495126671" sldId="282"/>
            <ac:graphicFrameMk id="4" creationId="{CACDC372-B8C6-4E30-B417-18CB132AF6CA}"/>
          </ac:graphicFrameMkLst>
        </pc:graphicFrameChg>
        <pc:graphicFrameChg chg="del mod replId">
          <ac:chgData name="Abdulhakim Al-Babtain" userId="49cce890-6139-49a5-ad94-2bd05ff20a34" providerId="ADAL" clId="{60CAEABC-3239-4C13-81DC-CABABBFFC15D}" dt="2022-01-18T07:47:56.228" v="233"/>
          <ac:graphicFrameMkLst>
            <pc:docMk/>
            <pc:sldMk cId="2495126671" sldId="282"/>
            <ac:graphicFrameMk id="6" creationId="{E4C2B62B-BC57-40ED-BDD0-1120EEA3D72A}"/>
          </ac:graphicFrameMkLst>
        </pc:graphicFrameChg>
        <pc:inkChg chg="add del">
          <ac:chgData name="Abdulhakim Al-Babtain" userId="49cce890-6139-49a5-ad94-2bd05ff20a34" providerId="ADAL" clId="{60CAEABC-3239-4C13-81DC-CABABBFFC15D}" dt="2022-01-18T08:12:25.549" v="386"/>
          <ac:inkMkLst>
            <pc:docMk/>
            <pc:sldMk cId="2495126671" sldId="282"/>
            <ac:inkMk id="8" creationId="{4865CE05-3205-42A2-821D-F68DE7F74E7A}"/>
          </ac:inkMkLst>
        </pc:inkChg>
        <pc:inkChg chg="add del">
          <ac:chgData name="Abdulhakim Al-Babtain" userId="49cce890-6139-49a5-ad94-2bd05ff20a34" providerId="ADAL" clId="{60CAEABC-3239-4C13-81DC-CABABBFFC15D}" dt="2022-01-18T08:13:21.677" v="388"/>
          <ac:inkMkLst>
            <pc:docMk/>
            <pc:sldMk cId="2495126671" sldId="282"/>
            <ac:inkMk id="9" creationId="{27F41648-06EE-4C1D-9BEA-268617860CC2}"/>
          </ac:inkMkLst>
        </pc:inkChg>
        <pc:inkChg chg="add mod">
          <ac:chgData name="Abdulhakim Al-Babtain" userId="49cce890-6139-49a5-ad94-2bd05ff20a34" providerId="ADAL" clId="{60CAEABC-3239-4C13-81DC-CABABBFFC15D}" dt="2022-01-18T08:19:56.466" v="423" actId="1076"/>
          <ac:inkMkLst>
            <pc:docMk/>
            <pc:sldMk cId="2495126671" sldId="282"/>
            <ac:inkMk id="10" creationId="{AEF2C5AD-BD4A-4EC2-B6A9-9B6C051258CB}"/>
          </ac:inkMkLst>
        </pc:inkChg>
        <pc:inkChg chg="add del">
          <ac:chgData name="Abdulhakim Al-Babtain" userId="49cce890-6139-49a5-ad94-2bd05ff20a34" providerId="ADAL" clId="{60CAEABC-3239-4C13-81DC-CABABBFFC15D}" dt="2022-01-18T08:13:59.728" v="391"/>
          <ac:inkMkLst>
            <pc:docMk/>
            <pc:sldMk cId="2495126671" sldId="282"/>
            <ac:inkMk id="11" creationId="{D596A458-1D79-4782-91E0-F1A34AC66FAA}"/>
          </ac:inkMkLst>
        </pc:inkChg>
        <pc:inkChg chg="add del">
          <ac:chgData name="Abdulhakim Al-Babtain" userId="49cce890-6139-49a5-ad94-2bd05ff20a34" providerId="ADAL" clId="{60CAEABC-3239-4C13-81DC-CABABBFFC15D}" dt="2022-01-18T08:15:02.623" v="397"/>
          <ac:inkMkLst>
            <pc:docMk/>
            <pc:sldMk cId="2495126671" sldId="282"/>
            <ac:inkMk id="12" creationId="{A9518A5C-554B-4FAB-B37C-F5AE29D5933D}"/>
          </ac:inkMkLst>
        </pc:inkChg>
        <pc:inkChg chg="add del">
          <ac:chgData name="Abdulhakim Al-Babtain" userId="49cce890-6139-49a5-ad94-2bd05ff20a34" providerId="ADAL" clId="{60CAEABC-3239-4C13-81DC-CABABBFFC15D}" dt="2022-01-18T08:14:28.944" v="394"/>
          <ac:inkMkLst>
            <pc:docMk/>
            <pc:sldMk cId="2495126671" sldId="282"/>
            <ac:inkMk id="13" creationId="{0CA73925-0F13-43DF-AB32-17CB6AE90121}"/>
          </ac:inkMkLst>
        </pc:inkChg>
        <pc:inkChg chg="add del">
          <ac:chgData name="Abdulhakim Al-Babtain" userId="49cce890-6139-49a5-ad94-2bd05ff20a34" providerId="ADAL" clId="{60CAEABC-3239-4C13-81DC-CABABBFFC15D}" dt="2022-01-18T08:15:02.082" v="396"/>
          <ac:inkMkLst>
            <pc:docMk/>
            <pc:sldMk cId="2495126671" sldId="282"/>
            <ac:inkMk id="14" creationId="{9DBA1D36-0B74-4A1C-8CF1-58C523D747C1}"/>
          </ac:inkMkLst>
        </pc:inkChg>
        <pc:inkChg chg="add mod">
          <ac:chgData name="Abdulhakim Al-Babtain" userId="49cce890-6139-49a5-ad94-2bd05ff20a34" providerId="ADAL" clId="{60CAEABC-3239-4C13-81DC-CABABBFFC15D}" dt="2022-01-18T08:19:56.466" v="423" actId="1076"/>
          <ac:inkMkLst>
            <pc:docMk/>
            <pc:sldMk cId="2495126671" sldId="282"/>
            <ac:inkMk id="15" creationId="{12E8829A-CB6A-4035-B086-7FB635014D64}"/>
          </ac:inkMkLst>
        </pc:inkChg>
      </pc:sldChg>
      <pc:sldChg chg="modSp add">
        <pc:chgData name="Abdulhakim Al-Babtain" userId="49cce890-6139-49a5-ad94-2bd05ff20a34" providerId="ADAL" clId="{60CAEABC-3239-4C13-81DC-CABABBFFC15D}" dt="2022-01-18T08:19:13.739" v="418" actId="20577"/>
        <pc:sldMkLst>
          <pc:docMk/>
          <pc:sldMk cId="1792515037" sldId="284"/>
        </pc:sldMkLst>
        <pc:spChg chg="mod">
          <ac:chgData name="Abdulhakim Al-Babtain" userId="49cce890-6139-49a5-ad94-2bd05ff20a34" providerId="ADAL" clId="{60CAEABC-3239-4C13-81DC-CABABBFFC15D}" dt="2022-01-18T08:19:13.739" v="418" actId="20577"/>
          <ac:spMkLst>
            <pc:docMk/>
            <pc:sldMk cId="1792515037" sldId="284"/>
            <ac:spMk id="46083" creationId="{0D5E1780-5EEB-49D4-8485-CAB833D9E3A4}"/>
          </ac:spMkLst>
        </pc:spChg>
      </pc:sldChg>
      <pc:sldChg chg="add">
        <pc:chgData name="Abdulhakim Al-Babtain" userId="49cce890-6139-49a5-ad94-2bd05ff20a34" providerId="ADAL" clId="{60CAEABC-3239-4C13-81DC-CABABBFFC15D}" dt="2022-01-18T07:23:43.295" v="77"/>
        <pc:sldMkLst>
          <pc:docMk/>
          <pc:sldMk cId="2805680063" sldId="286"/>
        </pc:sldMkLst>
      </pc:sldChg>
      <pc:sldChg chg="addSp delSp modSp delAnim modAnim">
        <pc:chgData name="Abdulhakim Al-Babtain" userId="49cce890-6139-49a5-ad94-2bd05ff20a34" providerId="ADAL" clId="{60CAEABC-3239-4C13-81DC-CABABBFFC15D}" dt="2022-01-18T07:47:57.061" v="239" actId="27636"/>
        <pc:sldMkLst>
          <pc:docMk/>
          <pc:sldMk cId="0" sldId="389"/>
        </pc:sldMkLst>
        <pc:spChg chg="add mod">
          <ac:chgData name="Abdulhakim Al-Babtain" userId="49cce890-6139-49a5-ad94-2bd05ff20a34" providerId="ADAL" clId="{60CAEABC-3239-4C13-81DC-CABABBFFC15D}" dt="2022-01-18T07:47:56.876" v="238" actId="27636"/>
          <ac:spMkLst>
            <pc:docMk/>
            <pc:sldMk cId="0" sldId="389"/>
            <ac:spMk id="155653" creationId="{00000000-0000-0000-0000-000000000000}"/>
          </ac:spMkLst>
        </pc:spChg>
        <pc:spChg chg="add mod">
          <ac:chgData name="Abdulhakim Al-Babtain" userId="49cce890-6139-49a5-ad94-2bd05ff20a34" providerId="ADAL" clId="{60CAEABC-3239-4C13-81DC-CABABBFFC15D}" dt="2022-01-18T07:47:57.061" v="239" actId="27636"/>
          <ac:spMkLst>
            <pc:docMk/>
            <pc:sldMk cId="0" sldId="389"/>
            <ac:spMk id="155654" creationId="{00000000-0000-0000-0000-000000000000}"/>
          </ac:spMkLst>
        </pc:spChg>
        <pc:graphicFrameChg chg="del mod replId">
          <ac:chgData name="Abdulhakim Al-Babtain" userId="49cce890-6139-49a5-ad94-2bd05ff20a34" providerId="ADAL" clId="{60CAEABC-3239-4C13-81DC-CABABBFFC15D}" dt="2022-01-18T07:47:56.228" v="233"/>
          <ac:graphicFrameMkLst>
            <pc:docMk/>
            <pc:sldMk cId="0" sldId="389"/>
            <ac:graphicFrameMk id="2" creationId="{00000000-0000-0000-0000-000000000000}"/>
          </ac:graphicFrameMkLst>
        </pc:graphicFrameChg>
        <pc:graphicFrameChg chg="del mod replId">
          <ac:chgData name="Abdulhakim Al-Babtain" userId="49cce890-6139-49a5-ad94-2bd05ff20a34" providerId="ADAL" clId="{60CAEABC-3239-4C13-81DC-CABABBFFC15D}" dt="2022-01-18T07:47:56.228" v="233"/>
          <ac:graphicFrameMkLst>
            <pc:docMk/>
            <pc:sldMk cId="0" sldId="389"/>
            <ac:graphicFrameMk id="4" creationId="{00000000-0000-0000-0000-000000000000}"/>
          </ac:graphicFrameMkLst>
        </pc:graphicFrameChg>
      </pc:sldChg>
      <pc:sldChg chg="addSp delSp modSp">
        <pc:chgData name="Abdulhakim Al-Babtain" userId="49cce890-6139-49a5-ad94-2bd05ff20a34" providerId="ADAL" clId="{60CAEABC-3239-4C13-81DC-CABABBFFC15D}" dt="2022-01-18T07:47:57.368" v="242" actId="27636"/>
        <pc:sldMkLst>
          <pc:docMk/>
          <pc:sldMk cId="0" sldId="398"/>
        </pc:sldMkLst>
        <pc:spChg chg="add mod">
          <ac:chgData name="Abdulhakim Al-Babtain" userId="49cce890-6139-49a5-ad94-2bd05ff20a34" providerId="ADAL" clId="{60CAEABC-3239-4C13-81DC-CABABBFFC15D}" dt="2022-01-18T07:47:57.293" v="241" actId="27636"/>
          <ac:spMkLst>
            <pc:docMk/>
            <pc:sldMk cId="0" sldId="398"/>
            <ac:spMk id="25605" creationId="{00000000-0000-0000-0000-000000000000}"/>
          </ac:spMkLst>
        </pc:spChg>
        <pc:spChg chg="add mod">
          <ac:chgData name="Abdulhakim Al-Babtain" userId="49cce890-6139-49a5-ad94-2bd05ff20a34" providerId="ADAL" clId="{60CAEABC-3239-4C13-81DC-CABABBFFC15D}" dt="2022-01-18T07:47:57.131" v="240" actId="27636"/>
          <ac:spMkLst>
            <pc:docMk/>
            <pc:sldMk cId="0" sldId="398"/>
            <ac:spMk id="25606" creationId="{00000000-0000-0000-0000-000000000000}"/>
          </ac:spMkLst>
        </pc:spChg>
        <pc:spChg chg="add mod">
          <ac:chgData name="Abdulhakim Al-Babtain" userId="49cce890-6139-49a5-ad94-2bd05ff20a34" providerId="ADAL" clId="{60CAEABC-3239-4C13-81DC-CABABBFFC15D}" dt="2022-01-18T07:47:57.368" v="242" actId="27636"/>
          <ac:spMkLst>
            <pc:docMk/>
            <pc:sldMk cId="0" sldId="398"/>
            <ac:spMk id="25607" creationId="{00000000-0000-0000-0000-000000000000}"/>
          </ac:spMkLst>
        </pc:spChg>
        <pc:graphicFrameChg chg="del mod replId">
          <ac:chgData name="Abdulhakim Al-Babtain" userId="49cce890-6139-49a5-ad94-2bd05ff20a34" providerId="ADAL" clId="{60CAEABC-3239-4C13-81DC-CABABBFFC15D}" dt="2022-01-18T07:47:56.228" v="233"/>
          <ac:graphicFrameMkLst>
            <pc:docMk/>
            <pc:sldMk cId="0" sldId="398"/>
            <ac:graphicFrameMk id="2" creationId="{00000000-0000-0000-0000-000000000000}"/>
          </ac:graphicFrameMkLst>
        </pc:graphicFrameChg>
        <pc:graphicFrameChg chg="del mod replId">
          <ac:chgData name="Abdulhakim Al-Babtain" userId="49cce890-6139-49a5-ad94-2bd05ff20a34" providerId="ADAL" clId="{60CAEABC-3239-4C13-81DC-CABABBFFC15D}" dt="2022-01-18T07:47:56.228" v="233"/>
          <ac:graphicFrameMkLst>
            <pc:docMk/>
            <pc:sldMk cId="0" sldId="398"/>
            <ac:graphicFrameMk id="4" creationId="{00000000-0000-0000-0000-000000000000}"/>
          </ac:graphicFrameMkLst>
        </pc:graphicFrameChg>
        <pc:graphicFrameChg chg="del mod replId">
          <ac:chgData name="Abdulhakim Al-Babtain" userId="49cce890-6139-49a5-ad94-2bd05ff20a34" providerId="ADAL" clId="{60CAEABC-3239-4C13-81DC-CABABBFFC15D}" dt="2022-01-18T07:47:56.228" v="233"/>
          <ac:graphicFrameMkLst>
            <pc:docMk/>
            <pc:sldMk cId="0" sldId="398"/>
            <ac:graphicFrameMk id="6" creationId="{00000000-0000-0000-0000-000000000000}"/>
          </ac:graphicFrameMkLst>
        </pc:graphicFrameChg>
      </pc:sldChg>
      <pc:sldChg chg="delSp modSp">
        <pc:chgData name="Abdulhakim Al-Babtain" userId="49cce890-6139-49a5-ad94-2bd05ff20a34" providerId="ADAL" clId="{60CAEABC-3239-4C13-81DC-CABABBFFC15D}" dt="2022-01-20T07:34:54.649" v="591" actId="1076"/>
        <pc:sldMkLst>
          <pc:docMk/>
          <pc:sldMk cId="0" sldId="410"/>
        </pc:sldMkLst>
        <pc:spChg chg="mod">
          <ac:chgData name="Abdulhakim Al-Babtain" userId="49cce890-6139-49a5-ad94-2bd05ff20a34" providerId="ADAL" clId="{60CAEABC-3239-4C13-81DC-CABABBFFC15D}" dt="2022-01-20T07:34:54.649" v="591" actId="1076"/>
          <ac:spMkLst>
            <pc:docMk/>
            <pc:sldMk cId="0" sldId="410"/>
            <ac:spMk id="35843" creationId="{00000000-0000-0000-0000-000000000000}"/>
          </ac:spMkLst>
        </pc:spChg>
        <pc:spChg chg="del">
          <ac:chgData name="Abdulhakim Al-Babtain" userId="49cce890-6139-49a5-ad94-2bd05ff20a34" providerId="ADAL" clId="{60CAEABC-3239-4C13-81DC-CABABBFFC15D}" dt="2022-01-20T07:34:50.477" v="590" actId="478"/>
          <ac:spMkLst>
            <pc:docMk/>
            <pc:sldMk cId="0" sldId="410"/>
            <ac:spMk id="35845" creationId="{00000000-0000-0000-0000-000000000000}"/>
          </ac:spMkLst>
        </pc:spChg>
      </pc:sldChg>
      <pc:sldChg chg="addSp delSp modSp">
        <pc:chgData name="Abdulhakim Al-Babtain" userId="49cce890-6139-49a5-ad94-2bd05ff20a34" providerId="ADAL" clId="{60CAEABC-3239-4C13-81DC-CABABBFFC15D}" dt="2022-01-20T07:40:23.868" v="640" actId="20577"/>
        <pc:sldMkLst>
          <pc:docMk/>
          <pc:sldMk cId="0" sldId="412"/>
        </pc:sldMkLst>
        <pc:spChg chg="add mod">
          <ac:chgData name="Abdulhakim Al-Babtain" userId="49cce890-6139-49a5-ad94-2bd05ff20a34" providerId="ADAL" clId="{60CAEABC-3239-4C13-81DC-CABABBFFC15D}" dt="2022-01-20T07:38:41.190" v="628" actId="1076"/>
          <ac:spMkLst>
            <pc:docMk/>
            <pc:sldMk cId="0" sldId="412"/>
            <ac:spMk id="9" creationId="{7B1C16B6-3B08-46B8-8023-9F026CC51684}"/>
          </ac:spMkLst>
        </pc:spChg>
        <pc:spChg chg="mod">
          <ac:chgData name="Abdulhakim Al-Babtain" userId="49cce890-6139-49a5-ad94-2bd05ff20a34" providerId="ADAL" clId="{60CAEABC-3239-4C13-81DC-CABABBFFC15D}" dt="2022-01-20T07:40:23.868" v="640" actId="20577"/>
          <ac:spMkLst>
            <pc:docMk/>
            <pc:sldMk cId="0" sldId="412"/>
            <ac:spMk id="33796" creationId="{00000000-0000-0000-0000-000000000000}"/>
          </ac:spMkLst>
        </pc:spChg>
        <pc:spChg chg="add mod">
          <ac:chgData name="Abdulhakim Al-Babtain" userId="49cce890-6139-49a5-ad94-2bd05ff20a34" providerId="ADAL" clId="{60CAEABC-3239-4C13-81DC-CABABBFFC15D}" dt="2022-01-20T07:39:36.329" v="636" actId="255"/>
          <ac:spMkLst>
            <pc:docMk/>
            <pc:sldMk cId="0" sldId="412"/>
            <ac:spMk id="33797" creationId="{00000000-0000-0000-0000-000000000000}"/>
          </ac:spMkLst>
        </pc:spChg>
        <pc:spChg chg="add mod">
          <ac:chgData name="Abdulhakim Al-Babtain" userId="49cce890-6139-49a5-ad94-2bd05ff20a34" providerId="ADAL" clId="{60CAEABC-3239-4C13-81DC-CABABBFFC15D}" dt="2022-01-20T07:40:12.337" v="637" actId="6549"/>
          <ac:spMkLst>
            <pc:docMk/>
            <pc:sldMk cId="0" sldId="412"/>
            <ac:spMk id="33798" creationId="{00000000-0000-0000-0000-000000000000}"/>
          </ac:spMkLst>
        </pc:spChg>
        <pc:spChg chg="add mod">
          <ac:chgData name="Abdulhakim Al-Babtain" userId="49cce890-6139-49a5-ad94-2bd05ff20a34" providerId="ADAL" clId="{60CAEABC-3239-4C13-81DC-CABABBFFC15D}" dt="2022-01-20T07:35:24.560" v="594" actId="1076"/>
          <ac:spMkLst>
            <pc:docMk/>
            <pc:sldMk cId="0" sldId="412"/>
            <ac:spMk id="33799" creationId="{00000000-0000-0000-0000-000000000000}"/>
          </ac:spMkLst>
        </pc:spChg>
        <pc:spChg chg="add mod">
          <ac:chgData name="Abdulhakim Al-Babtain" userId="49cce890-6139-49a5-ad94-2bd05ff20a34" providerId="ADAL" clId="{60CAEABC-3239-4C13-81DC-CABABBFFC15D}" dt="2022-01-20T07:35:29.857" v="595" actId="1076"/>
          <ac:spMkLst>
            <pc:docMk/>
            <pc:sldMk cId="0" sldId="412"/>
            <ac:spMk id="33800" creationId="{00000000-0000-0000-0000-000000000000}"/>
          </ac:spMkLst>
        </pc:spChg>
        <pc:graphicFrameChg chg="del mod replId">
          <ac:chgData name="Abdulhakim Al-Babtain" userId="49cce890-6139-49a5-ad94-2bd05ff20a34" providerId="ADAL" clId="{60CAEABC-3239-4C13-81DC-CABABBFFC15D}" dt="2022-01-18T07:47:56.228" v="233"/>
          <ac:graphicFrameMkLst>
            <pc:docMk/>
            <pc:sldMk cId="0" sldId="412"/>
            <ac:graphicFrameMk id="2" creationId="{00000000-0000-0000-0000-000000000000}"/>
          </ac:graphicFrameMkLst>
        </pc:graphicFrameChg>
        <pc:graphicFrameChg chg="del mod replId">
          <ac:chgData name="Abdulhakim Al-Babtain" userId="49cce890-6139-49a5-ad94-2bd05ff20a34" providerId="ADAL" clId="{60CAEABC-3239-4C13-81DC-CABABBFFC15D}" dt="2022-01-18T07:47:56.228" v="233"/>
          <ac:graphicFrameMkLst>
            <pc:docMk/>
            <pc:sldMk cId="0" sldId="412"/>
            <ac:graphicFrameMk id="4" creationId="{00000000-0000-0000-0000-000000000000}"/>
          </ac:graphicFrameMkLst>
        </pc:graphicFrameChg>
        <pc:graphicFrameChg chg="del mod replId">
          <ac:chgData name="Abdulhakim Al-Babtain" userId="49cce890-6139-49a5-ad94-2bd05ff20a34" providerId="ADAL" clId="{60CAEABC-3239-4C13-81DC-CABABBFFC15D}" dt="2022-01-18T07:47:56.228" v="233"/>
          <ac:graphicFrameMkLst>
            <pc:docMk/>
            <pc:sldMk cId="0" sldId="412"/>
            <ac:graphicFrameMk id="6" creationId="{00000000-0000-0000-0000-000000000000}"/>
          </ac:graphicFrameMkLst>
        </pc:graphicFrameChg>
        <pc:graphicFrameChg chg="del mod replId">
          <ac:chgData name="Abdulhakim Al-Babtain" userId="49cce890-6139-49a5-ad94-2bd05ff20a34" providerId="ADAL" clId="{60CAEABC-3239-4C13-81DC-CABABBFFC15D}" dt="2022-01-18T07:47:56.228" v="233"/>
          <ac:graphicFrameMkLst>
            <pc:docMk/>
            <pc:sldMk cId="0" sldId="412"/>
            <ac:graphicFrameMk id="8" creationId="{00000000-0000-0000-0000-000000000000}"/>
          </ac:graphicFrameMkLst>
        </pc:graphicFrameChg>
      </pc:sldChg>
      <pc:sldChg chg="addSp delSp modSp">
        <pc:chgData name="Abdulhakim Al-Babtain" userId="49cce890-6139-49a5-ad94-2bd05ff20a34" providerId="ADAL" clId="{60CAEABC-3239-4C13-81DC-CABABBFFC15D}" dt="2022-01-20T07:35:47.352" v="599" actId="27636"/>
        <pc:sldMkLst>
          <pc:docMk/>
          <pc:sldMk cId="0" sldId="413"/>
        </pc:sldMkLst>
        <pc:spChg chg="mod">
          <ac:chgData name="Abdulhakim Al-Babtain" userId="49cce890-6139-49a5-ad94-2bd05ff20a34" providerId="ADAL" clId="{60CAEABC-3239-4C13-81DC-CABABBFFC15D}" dt="2022-01-20T07:35:04.093" v="592" actId="1076"/>
          <ac:spMkLst>
            <pc:docMk/>
            <pc:sldMk cId="0" sldId="413"/>
            <ac:spMk id="34819" creationId="{00000000-0000-0000-0000-000000000000}"/>
          </ac:spMkLst>
        </pc:spChg>
        <pc:spChg chg="add mod">
          <ac:chgData name="Abdulhakim Al-Babtain" userId="49cce890-6139-49a5-ad94-2bd05ff20a34" providerId="ADAL" clId="{60CAEABC-3239-4C13-81DC-CABABBFFC15D}" dt="2022-01-20T07:35:43.071" v="597" actId="27636"/>
          <ac:spMkLst>
            <pc:docMk/>
            <pc:sldMk cId="0" sldId="413"/>
            <ac:spMk id="34823" creationId="{00000000-0000-0000-0000-000000000000}"/>
          </ac:spMkLst>
        </pc:spChg>
        <pc:spChg chg="add mod">
          <ac:chgData name="Abdulhakim Al-Babtain" userId="49cce890-6139-49a5-ad94-2bd05ff20a34" providerId="ADAL" clId="{60CAEABC-3239-4C13-81DC-CABABBFFC15D}" dt="2022-01-20T07:35:47.352" v="599" actId="27636"/>
          <ac:spMkLst>
            <pc:docMk/>
            <pc:sldMk cId="0" sldId="413"/>
            <ac:spMk id="34825" creationId="{00000000-0000-0000-0000-000000000000}"/>
          </ac:spMkLst>
        </pc:spChg>
        <pc:spChg chg="add mod">
          <ac:chgData name="Abdulhakim Al-Babtain" userId="49cce890-6139-49a5-ad94-2bd05ff20a34" providerId="ADAL" clId="{60CAEABC-3239-4C13-81DC-CABABBFFC15D}" dt="2022-01-20T07:35:09.327" v="593" actId="1076"/>
          <ac:spMkLst>
            <pc:docMk/>
            <pc:sldMk cId="0" sldId="413"/>
            <ac:spMk id="34826" creationId="{00000000-0000-0000-0000-000000000000}"/>
          </ac:spMkLst>
        </pc:spChg>
        <pc:graphicFrameChg chg="del mod replId">
          <ac:chgData name="Abdulhakim Al-Babtain" userId="49cce890-6139-49a5-ad94-2bd05ff20a34" providerId="ADAL" clId="{60CAEABC-3239-4C13-81DC-CABABBFFC15D}" dt="2022-01-18T07:47:56.228" v="233"/>
          <ac:graphicFrameMkLst>
            <pc:docMk/>
            <pc:sldMk cId="0" sldId="413"/>
            <ac:graphicFrameMk id="2" creationId="{00000000-0000-0000-0000-000000000000}"/>
          </ac:graphicFrameMkLst>
        </pc:graphicFrameChg>
        <pc:graphicFrameChg chg="del mod replId">
          <ac:chgData name="Abdulhakim Al-Babtain" userId="49cce890-6139-49a5-ad94-2bd05ff20a34" providerId="ADAL" clId="{60CAEABC-3239-4C13-81DC-CABABBFFC15D}" dt="2022-01-18T07:47:56.228" v="233"/>
          <ac:graphicFrameMkLst>
            <pc:docMk/>
            <pc:sldMk cId="0" sldId="413"/>
            <ac:graphicFrameMk id="4" creationId="{00000000-0000-0000-0000-000000000000}"/>
          </ac:graphicFrameMkLst>
        </pc:graphicFrameChg>
        <pc:graphicFrameChg chg="del mod replId">
          <ac:chgData name="Abdulhakim Al-Babtain" userId="49cce890-6139-49a5-ad94-2bd05ff20a34" providerId="ADAL" clId="{60CAEABC-3239-4C13-81DC-CABABBFFC15D}" dt="2022-01-18T07:47:56.228" v="233"/>
          <ac:graphicFrameMkLst>
            <pc:docMk/>
            <pc:sldMk cId="0" sldId="413"/>
            <ac:graphicFrameMk id="6" creationId="{00000000-0000-0000-0000-000000000000}"/>
          </ac:graphicFrameMkLst>
        </pc:graphicFrameChg>
      </pc:sldChg>
      <pc:sldChg chg="delSp modSp">
        <pc:chgData name="Abdulhakim Al-Babtain" userId="49cce890-6139-49a5-ad94-2bd05ff20a34" providerId="ADAL" clId="{60CAEABC-3239-4C13-81DC-CABABBFFC15D}" dt="2022-01-20T07:34:44.758" v="589" actId="1076"/>
        <pc:sldMkLst>
          <pc:docMk/>
          <pc:sldMk cId="0" sldId="414"/>
        </pc:sldMkLst>
        <pc:spChg chg="mod">
          <ac:chgData name="Abdulhakim Al-Babtain" userId="49cce890-6139-49a5-ad94-2bd05ff20a34" providerId="ADAL" clId="{60CAEABC-3239-4C13-81DC-CABABBFFC15D}" dt="2022-01-20T07:34:44.758" v="589" actId="1076"/>
          <ac:spMkLst>
            <pc:docMk/>
            <pc:sldMk cId="0" sldId="414"/>
            <ac:spMk id="36868" creationId="{00000000-0000-0000-0000-000000000000}"/>
          </ac:spMkLst>
        </pc:spChg>
        <pc:spChg chg="del">
          <ac:chgData name="Abdulhakim Al-Babtain" userId="49cce890-6139-49a5-ad94-2bd05ff20a34" providerId="ADAL" clId="{60CAEABC-3239-4C13-81DC-CABABBFFC15D}" dt="2022-01-20T07:34:40.454" v="588" actId="478"/>
          <ac:spMkLst>
            <pc:docMk/>
            <pc:sldMk cId="0" sldId="414"/>
            <ac:spMk id="36870" creationId="{00000000-0000-0000-0000-000000000000}"/>
          </ac:spMkLst>
        </pc:spChg>
      </pc:sldChg>
      <pc:sldChg chg="modSp del">
        <pc:chgData name="Abdulhakim Al-Babtain" userId="49cce890-6139-49a5-ad94-2bd05ff20a34" providerId="ADAL" clId="{60CAEABC-3239-4C13-81DC-CABABBFFC15D}" dt="2022-01-20T07:41:22.223" v="646" actId="2696"/>
        <pc:sldMkLst>
          <pc:docMk/>
          <pc:sldMk cId="0" sldId="415"/>
        </pc:sldMkLst>
        <pc:graphicFrameChg chg="mod">
          <ac:chgData name="Abdulhakim Al-Babtain" userId="49cce890-6139-49a5-ad94-2bd05ff20a34" providerId="ADAL" clId="{60CAEABC-3239-4C13-81DC-CABABBFFC15D}" dt="2022-01-20T07:40:55.794" v="644" actId="1076"/>
          <ac:graphicFrameMkLst>
            <pc:docMk/>
            <pc:sldMk cId="0" sldId="415"/>
            <ac:graphicFrameMk id="37893" creationId="{00000000-0000-0000-0000-000000000000}"/>
          </ac:graphicFrameMkLst>
        </pc:graphicFrameChg>
      </pc:sldChg>
      <pc:sldChg chg="add">
        <pc:chgData name="Abdulhakim Al-Babtain" userId="49cce890-6139-49a5-ad94-2bd05ff20a34" providerId="ADAL" clId="{60CAEABC-3239-4C13-81DC-CABABBFFC15D}" dt="2022-01-20T09:39:57.616" v="744"/>
        <pc:sldMkLst>
          <pc:docMk/>
          <pc:sldMk cId="1103989434" sldId="422"/>
        </pc:sldMkLst>
      </pc:sldChg>
      <pc:sldChg chg="del">
        <pc:chgData name="Abdulhakim Al-Babtain" userId="49cce890-6139-49a5-ad94-2bd05ff20a34" providerId="ADAL" clId="{60CAEABC-3239-4C13-81DC-CABABBFFC15D}" dt="2022-01-20T09:39:48.560" v="740" actId="2696"/>
        <pc:sldMkLst>
          <pc:docMk/>
          <pc:sldMk cId="750454603" sldId="423"/>
        </pc:sldMkLst>
      </pc:sldChg>
      <pc:sldChg chg="del">
        <pc:chgData name="Abdulhakim Al-Babtain" userId="49cce890-6139-49a5-ad94-2bd05ff20a34" providerId="ADAL" clId="{60CAEABC-3239-4C13-81DC-CABABBFFC15D}" dt="2022-01-20T09:39:48.560" v="739" actId="2696"/>
        <pc:sldMkLst>
          <pc:docMk/>
          <pc:sldMk cId="571760546" sldId="424"/>
        </pc:sldMkLst>
      </pc:sldChg>
      <pc:sldChg chg="del">
        <pc:chgData name="Abdulhakim Al-Babtain" userId="49cce890-6139-49a5-ad94-2bd05ff20a34" providerId="ADAL" clId="{60CAEABC-3239-4C13-81DC-CABABBFFC15D}" dt="2022-01-20T09:39:48.544" v="738" actId="2696"/>
        <pc:sldMkLst>
          <pc:docMk/>
          <pc:sldMk cId="2602092092" sldId="425"/>
        </pc:sldMkLst>
      </pc:sldChg>
      <pc:sldChg chg="del">
        <pc:chgData name="Abdulhakim Al-Babtain" userId="49cce890-6139-49a5-ad94-2bd05ff20a34" providerId="ADAL" clId="{60CAEABC-3239-4C13-81DC-CABABBFFC15D}" dt="2022-01-20T09:39:48.497" v="737" actId="2696"/>
        <pc:sldMkLst>
          <pc:docMk/>
          <pc:sldMk cId="2316316098" sldId="426"/>
        </pc:sldMkLst>
      </pc:sldChg>
      <pc:sldChg chg="del">
        <pc:chgData name="Abdulhakim Al-Babtain" userId="49cce890-6139-49a5-ad94-2bd05ff20a34" providerId="ADAL" clId="{60CAEABC-3239-4C13-81DC-CABABBFFC15D}" dt="2022-01-20T09:39:48.591" v="742" actId="2696"/>
        <pc:sldMkLst>
          <pc:docMk/>
          <pc:sldMk cId="4163386279" sldId="437"/>
        </pc:sldMkLst>
      </pc:sldChg>
      <pc:sldChg chg="add">
        <pc:chgData name="Abdulhakim Al-Babtain" userId="49cce890-6139-49a5-ad94-2bd05ff20a34" providerId="ADAL" clId="{60CAEABC-3239-4C13-81DC-CABABBFFC15D}" dt="2022-01-20T09:39:57.616" v="744"/>
        <pc:sldMkLst>
          <pc:docMk/>
          <pc:sldMk cId="2635305727" sldId="441"/>
        </pc:sldMkLst>
      </pc:sldChg>
      <pc:sldChg chg="addSp modSp">
        <pc:chgData name="Abdulhakim Al-Babtain" userId="49cce890-6139-49a5-ad94-2bd05ff20a34" providerId="ADAL" clId="{60CAEABC-3239-4C13-81DC-CABABBFFC15D}" dt="2022-01-18T11:32:08.512" v="582" actId="1076"/>
        <pc:sldMkLst>
          <pc:docMk/>
          <pc:sldMk cId="0" sldId="452"/>
        </pc:sldMkLst>
        <pc:spChg chg="mod">
          <ac:chgData name="Abdulhakim Al-Babtain" userId="49cce890-6139-49a5-ad94-2bd05ff20a34" providerId="ADAL" clId="{60CAEABC-3239-4C13-81DC-CABABBFFC15D}" dt="2022-01-18T11:32:08.512" v="582" actId="1076"/>
          <ac:spMkLst>
            <pc:docMk/>
            <pc:sldMk cId="0" sldId="452"/>
            <ac:spMk id="48131" creationId="{00000000-0000-0000-0000-000000000000}"/>
          </ac:spMkLst>
        </pc:spChg>
        <pc:picChg chg="add mod">
          <ac:chgData name="Abdulhakim Al-Babtain" userId="49cce890-6139-49a5-ad94-2bd05ff20a34" providerId="ADAL" clId="{60CAEABC-3239-4C13-81DC-CABABBFFC15D}" dt="2022-01-18T09:53:36.033" v="521" actId="14100"/>
          <ac:picMkLst>
            <pc:docMk/>
            <pc:sldMk cId="0" sldId="452"/>
            <ac:picMk id="2" creationId="{06382EBF-C97E-422F-B93E-A65BA1879418}"/>
          </ac:picMkLst>
        </pc:picChg>
      </pc:sldChg>
      <pc:sldChg chg="modSp">
        <pc:chgData name="Abdulhakim Al-Babtain" userId="49cce890-6139-49a5-ad94-2bd05ff20a34" providerId="ADAL" clId="{60CAEABC-3239-4C13-81DC-CABABBFFC15D}" dt="2022-01-20T07:45:14.064" v="672" actId="1076"/>
        <pc:sldMkLst>
          <pc:docMk/>
          <pc:sldMk cId="0" sldId="454"/>
        </pc:sldMkLst>
        <pc:spChg chg="mod">
          <ac:chgData name="Abdulhakim Al-Babtain" userId="49cce890-6139-49a5-ad94-2bd05ff20a34" providerId="ADAL" clId="{60CAEABC-3239-4C13-81DC-CABABBFFC15D}" dt="2022-01-20T07:45:14.064" v="672" actId="1076"/>
          <ac:spMkLst>
            <pc:docMk/>
            <pc:sldMk cId="0" sldId="454"/>
            <ac:spMk id="32770" creationId="{00000000-0000-0000-0000-000000000000}"/>
          </ac:spMkLst>
        </pc:spChg>
        <pc:spChg chg="mod">
          <ac:chgData name="Abdulhakim Al-Babtain" userId="49cce890-6139-49a5-ad94-2bd05ff20a34" providerId="ADAL" clId="{60CAEABC-3239-4C13-81DC-CABABBFFC15D}" dt="2022-01-20T07:43:38.371" v="662" actId="255"/>
          <ac:spMkLst>
            <pc:docMk/>
            <pc:sldMk cId="0" sldId="454"/>
            <ac:spMk id="38915" creationId="{00000000-0000-0000-0000-000000000000}"/>
          </ac:spMkLst>
        </pc:spChg>
      </pc:sldChg>
      <pc:sldChg chg="addSp delSp modSp">
        <pc:chgData name="Abdulhakim Al-Babtain" userId="49cce890-6139-49a5-ad94-2bd05ff20a34" providerId="ADAL" clId="{60CAEABC-3239-4C13-81DC-CABABBFFC15D}" dt="2022-01-20T07:45:45.638" v="677" actId="1076"/>
        <pc:sldMkLst>
          <pc:docMk/>
          <pc:sldMk cId="0" sldId="455"/>
        </pc:sldMkLst>
        <pc:spChg chg="mod">
          <ac:chgData name="Abdulhakim Al-Babtain" userId="49cce890-6139-49a5-ad94-2bd05ff20a34" providerId="ADAL" clId="{60CAEABC-3239-4C13-81DC-CABABBFFC15D}" dt="2022-01-20T07:45:45.638" v="677" actId="1076"/>
          <ac:spMkLst>
            <pc:docMk/>
            <pc:sldMk cId="0" sldId="455"/>
            <ac:spMk id="40962" creationId="{00000000-0000-0000-0000-000000000000}"/>
          </ac:spMkLst>
        </pc:spChg>
        <pc:spChg chg="add mod">
          <ac:chgData name="Abdulhakim Al-Babtain" userId="49cce890-6139-49a5-ad94-2bd05ff20a34" providerId="ADAL" clId="{60CAEABC-3239-4C13-81DC-CABABBFFC15D}" dt="2022-01-18T07:47:59.677" v="247" actId="27636"/>
          <ac:spMkLst>
            <pc:docMk/>
            <pc:sldMk cId="0" sldId="455"/>
            <ac:spMk id="40967" creationId="{00000000-0000-0000-0000-000000000000}"/>
          </ac:spMkLst>
        </pc:spChg>
        <pc:grpChg chg="mod">
          <ac:chgData name="Abdulhakim Al-Babtain" userId="49cce890-6139-49a5-ad94-2bd05ff20a34" providerId="ADAL" clId="{60CAEABC-3239-4C13-81DC-CABABBFFC15D}" dt="2022-01-18T07:47:56.228" v="233"/>
          <ac:grpSpMkLst>
            <pc:docMk/>
            <pc:sldMk cId="0" sldId="455"/>
            <ac:grpSpMk id="40963" creationId="{00000000-0000-0000-0000-000000000000}"/>
          </ac:grpSpMkLst>
        </pc:grpChg>
        <pc:graphicFrameChg chg="del mod replId">
          <ac:chgData name="Abdulhakim Al-Babtain" userId="49cce890-6139-49a5-ad94-2bd05ff20a34" providerId="ADAL" clId="{60CAEABC-3239-4C13-81DC-CABABBFFC15D}" dt="2022-01-18T07:47:56.228" v="233"/>
          <ac:graphicFrameMkLst>
            <pc:docMk/>
            <pc:sldMk cId="0" sldId="455"/>
            <ac:graphicFrameMk id="2" creationId="{00000000-0000-0000-0000-000000000000}"/>
          </ac:graphicFrameMkLst>
        </pc:graphicFrameChg>
      </pc:sldChg>
      <pc:sldChg chg="modSp">
        <pc:chgData name="Abdulhakim Al-Babtain" userId="49cce890-6139-49a5-ad94-2bd05ff20a34" providerId="ADAL" clId="{60CAEABC-3239-4C13-81DC-CABABBFFC15D}" dt="2022-01-20T07:46:23.007" v="682" actId="255"/>
        <pc:sldMkLst>
          <pc:docMk/>
          <pc:sldMk cId="0" sldId="456"/>
        </pc:sldMkLst>
        <pc:spChg chg="mod">
          <ac:chgData name="Abdulhakim Al-Babtain" userId="49cce890-6139-49a5-ad94-2bd05ff20a34" providerId="ADAL" clId="{60CAEABC-3239-4C13-81DC-CABABBFFC15D}" dt="2022-01-20T07:46:23.007" v="682" actId="255"/>
          <ac:spMkLst>
            <pc:docMk/>
            <pc:sldMk cId="0" sldId="456"/>
            <ac:spMk id="28674" creationId="{00000000-0000-0000-0000-000000000000}"/>
          </ac:spMkLst>
        </pc:spChg>
        <pc:spChg chg="mod">
          <ac:chgData name="Abdulhakim Al-Babtain" userId="49cce890-6139-49a5-ad94-2bd05ff20a34" providerId="ADAL" clId="{60CAEABC-3239-4C13-81DC-CABABBFFC15D}" dt="2022-01-20T07:46:11.324" v="680" actId="1076"/>
          <ac:spMkLst>
            <pc:docMk/>
            <pc:sldMk cId="0" sldId="456"/>
            <ac:spMk id="43011" creationId="{00000000-0000-0000-0000-000000000000}"/>
          </ac:spMkLst>
        </pc:spChg>
      </pc:sldChg>
      <pc:sldChg chg="addSp delSp modSp">
        <pc:chgData name="Abdulhakim Al-Babtain" userId="49cce890-6139-49a5-ad94-2bd05ff20a34" providerId="ADAL" clId="{60CAEABC-3239-4C13-81DC-CABABBFFC15D}" dt="2022-01-20T07:48:56.959" v="697" actId="1076"/>
        <pc:sldMkLst>
          <pc:docMk/>
          <pc:sldMk cId="0" sldId="457"/>
        </pc:sldMkLst>
        <pc:spChg chg="mod">
          <ac:chgData name="Abdulhakim Al-Babtain" userId="49cce890-6139-49a5-ad94-2bd05ff20a34" providerId="ADAL" clId="{60CAEABC-3239-4C13-81DC-CABABBFFC15D}" dt="2022-01-20T07:47:08.833" v="685" actId="1076"/>
          <ac:spMkLst>
            <pc:docMk/>
            <pc:sldMk cId="0" sldId="457"/>
            <ac:spMk id="45058" creationId="{00000000-0000-0000-0000-000000000000}"/>
          </ac:spMkLst>
        </pc:spChg>
        <pc:spChg chg="mod">
          <ac:chgData name="Abdulhakim Al-Babtain" userId="49cce890-6139-49a5-ad94-2bd05ff20a34" providerId="ADAL" clId="{60CAEABC-3239-4C13-81DC-CABABBFFC15D}" dt="2022-01-20T07:48:35.586" v="695" actId="688"/>
          <ac:spMkLst>
            <pc:docMk/>
            <pc:sldMk cId="0" sldId="457"/>
            <ac:spMk id="45060" creationId="{00000000-0000-0000-0000-000000000000}"/>
          </ac:spMkLst>
        </pc:spChg>
        <pc:spChg chg="mod">
          <ac:chgData name="Abdulhakim Al-Babtain" userId="49cce890-6139-49a5-ad94-2bd05ff20a34" providerId="ADAL" clId="{60CAEABC-3239-4C13-81DC-CABABBFFC15D}" dt="2022-01-20T07:47:34.919" v="687" actId="1076"/>
          <ac:spMkLst>
            <pc:docMk/>
            <pc:sldMk cId="0" sldId="457"/>
            <ac:spMk id="45061" creationId="{00000000-0000-0000-0000-000000000000}"/>
          </ac:spMkLst>
        </pc:spChg>
        <pc:spChg chg="mod">
          <ac:chgData name="Abdulhakim Al-Babtain" userId="49cce890-6139-49a5-ad94-2bd05ff20a34" providerId="ADAL" clId="{60CAEABC-3239-4C13-81DC-CABABBFFC15D}" dt="2022-01-20T07:48:56.959" v="697" actId="1076"/>
          <ac:spMkLst>
            <pc:docMk/>
            <pc:sldMk cId="0" sldId="457"/>
            <ac:spMk id="45062" creationId="{00000000-0000-0000-0000-000000000000}"/>
          </ac:spMkLst>
        </pc:spChg>
        <pc:spChg chg="mod">
          <ac:chgData name="Abdulhakim Al-Babtain" userId="49cce890-6139-49a5-ad94-2bd05ff20a34" providerId="ADAL" clId="{60CAEABC-3239-4C13-81DC-CABABBFFC15D}" dt="2022-01-20T07:48:44.586" v="696" actId="1076"/>
          <ac:spMkLst>
            <pc:docMk/>
            <pc:sldMk cId="0" sldId="457"/>
            <ac:spMk id="45063" creationId="{00000000-0000-0000-0000-000000000000}"/>
          </ac:spMkLst>
        </pc:spChg>
        <pc:spChg chg="add mod">
          <ac:chgData name="Abdulhakim Al-Babtain" userId="49cce890-6139-49a5-ad94-2bd05ff20a34" providerId="ADAL" clId="{60CAEABC-3239-4C13-81DC-CABABBFFC15D}" dt="2022-01-20T07:47:51.820" v="689" actId="1076"/>
          <ac:spMkLst>
            <pc:docMk/>
            <pc:sldMk cId="0" sldId="457"/>
            <ac:spMk id="45065" creationId="{00000000-0000-0000-0000-000000000000}"/>
          </ac:spMkLst>
        </pc:spChg>
        <pc:grpChg chg="mod">
          <ac:chgData name="Abdulhakim Al-Babtain" userId="49cce890-6139-49a5-ad94-2bd05ff20a34" providerId="ADAL" clId="{60CAEABC-3239-4C13-81DC-CABABBFFC15D}" dt="2022-01-20T07:48:15.071" v="692" actId="1076"/>
          <ac:grpSpMkLst>
            <pc:docMk/>
            <pc:sldMk cId="0" sldId="457"/>
            <ac:grpSpMk id="45059" creationId="{00000000-0000-0000-0000-000000000000}"/>
          </ac:grpSpMkLst>
        </pc:grpChg>
        <pc:graphicFrameChg chg="del mod replId">
          <ac:chgData name="Abdulhakim Al-Babtain" userId="49cce890-6139-49a5-ad94-2bd05ff20a34" providerId="ADAL" clId="{60CAEABC-3239-4C13-81DC-CABABBFFC15D}" dt="2022-01-18T07:47:56.228" v="233"/>
          <ac:graphicFrameMkLst>
            <pc:docMk/>
            <pc:sldMk cId="0" sldId="457"/>
            <ac:graphicFrameMk id="2" creationId="{00000000-0000-0000-0000-000000000000}"/>
          </ac:graphicFrameMkLst>
        </pc:graphicFrameChg>
      </pc:sldChg>
      <pc:sldChg chg="addSp delSp modSp add">
        <pc:chgData name="Abdulhakim Al-Babtain" userId="49cce890-6139-49a5-ad94-2bd05ff20a34" providerId="ADAL" clId="{60CAEABC-3239-4C13-81DC-CABABBFFC15D}" dt="2022-01-18T11:42:16.055" v="584" actId="1076"/>
        <pc:sldMkLst>
          <pc:docMk/>
          <pc:sldMk cId="291673318" sldId="468"/>
        </pc:sldMkLst>
        <pc:spChg chg="del">
          <ac:chgData name="Abdulhakim Al-Babtain" userId="49cce890-6139-49a5-ad94-2bd05ff20a34" providerId="ADAL" clId="{60CAEABC-3239-4C13-81DC-CABABBFFC15D}" dt="2022-01-18T06:56:43.817" v="2" actId="478"/>
          <ac:spMkLst>
            <pc:docMk/>
            <pc:sldMk cId="291673318" sldId="468"/>
            <ac:spMk id="2" creationId="{14017FE4-E682-4AC4-83A3-F8006B6266C2}"/>
          </ac:spMkLst>
        </pc:spChg>
        <pc:spChg chg="del">
          <ac:chgData name="Abdulhakim Al-Babtain" userId="49cce890-6139-49a5-ad94-2bd05ff20a34" providerId="ADAL" clId="{60CAEABC-3239-4C13-81DC-CABABBFFC15D}" dt="2022-01-18T06:56:39.892" v="1" actId="478"/>
          <ac:spMkLst>
            <pc:docMk/>
            <pc:sldMk cId="291673318" sldId="468"/>
            <ac:spMk id="3" creationId="{84E9B0D7-CA6D-4E2C-A2AC-54EC9C576C99}"/>
          </ac:spMkLst>
        </pc:spChg>
        <pc:spChg chg="mod">
          <ac:chgData name="Abdulhakim Al-Babtain" userId="49cce890-6139-49a5-ad94-2bd05ff20a34" providerId="ADAL" clId="{60CAEABC-3239-4C13-81DC-CABABBFFC15D}" dt="2022-01-18T07:00:13.555" v="33" actId="1076"/>
          <ac:spMkLst>
            <pc:docMk/>
            <pc:sldMk cId="291673318" sldId="468"/>
            <ac:spMk id="4" creationId="{A32EAA93-5662-41E7-923A-00F83AD84633}"/>
          </ac:spMkLst>
        </pc:spChg>
        <pc:spChg chg="add mod">
          <ac:chgData name="Abdulhakim Al-Babtain" userId="49cce890-6139-49a5-ad94-2bd05ff20a34" providerId="ADAL" clId="{60CAEABC-3239-4C13-81DC-CABABBFFC15D}" dt="2022-01-18T11:42:16.055" v="584" actId="1076"/>
          <ac:spMkLst>
            <pc:docMk/>
            <pc:sldMk cId="291673318" sldId="468"/>
            <ac:spMk id="5" creationId="{438E7993-6E8C-4C69-B237-A4526379F7EF}"/>
          </ac:spMkLst>
        </pc:spChg>
        <pc:spChg chg="add mod">
          <ac:chgData name="Abdulhakim Al-Babtain" userId="49cce890-6139-49a5-ad94-2bd05ff20a34" providerId="ADAL" clId="{60CAEABC-3239-4C13-81DC-CABABBFFC15D}" dt="2022-01-18T06:57:33.610" v="11" actId="1076"/>
          <ac:spMkLst>
            <pc:docMk/>
            <pc:sldMk cId="291673318" sldId="468"/>
            <ac:spMk id="6" creationId="{B729D353-0CC5-409B-84F4-DE02A1FA1B27}"/>
          </ac:spMkLst>
        </pc:spChg>
        <pc:spChg chg="add mod">
          <ac:chgData name="Abdulhakim Al-Babtain" userId="49cce890-6139-49a5-ad94-2bd05ff20a34" providerId="ADAL" clId="{60CAEABC-3239-4C13-81DC-CABABBFFC15D}" dt="2022-01-18T06:58:27.642" v="17" actId="14100"/>
          <ac:spMkLst>
            <pc:docMk/>
            <pc:sldMk cId="291673318" sldId="468"/>
            <ac:spMk id="7" creationId="{DC52FE64-59D6-4BC5-A33E-F04E9DDFA098}"/>
          </ac:spMkLst>
        </pc:spChg>
        <pc:spChg chg="add mod">
          <ac:chgData name="Abdulhakim Al-Babtain" userId="49cce890-6139-49a5-ad94-2bd05ff20a34" providerId="ADAL" clId="{60CAEABC-3239-4C13-81DC-CABABBFFC15D}" dt="2022-01-18T06:58:27.642" v="17" actId="14100"/>
          <ac:spMkLst>
            <pc:docMk/>
            <pc:sldMk cId="291673318" sldId="468"/>
            <ac:spMk id="8" creationId="{DCC77EFD-106A-4364-BA03-50E70FA4B618}"/>
          </ac:spMkLst>
        </pc:spChg>
        <pc:spChg chg="add mod">
          <ac:chgData name="Abdulhakim Al-Babtain" userId="49cce890-6139-49a5-ad94-2bd05ff20a34" providerId="ADAL" clId="{60CAEABC-3239-4C13-81DC-CABABBFFC15D}" dt="2022-01-18T06:58:27.642" v="17" actId="14100"/>
          <ac:spMkLst>
            <pc:docMk/>
            <pc:sldMk cId="291673318" sldId="468"/>
            <ac:spMk id="9" creationId="{80B2443A-4698-4C7F-BC33-810DC2F6310B}"/>
          </ac:spMkLst>
        </pc:spChg>
        <pc:spChg chg="add mod">
          <ac:chgData name="Abdulhakim Al-Babtain" userId="49cce890-6139-49a5-ad94-2bd05ff20a34" providerId="ADAL" clId="{60CAEABC-3239-4C13-81DC-CABABBFFC15D}" dt="2022-01-18T06:58:27.642" v="17" actId="14100"/>
          <ac:spMkLst>
            <pc:docMk/>
            <pc:sldMk cId="291673318" sldId="468"/>
            <ac:spMk id="10" creationId="{122C3BC6-2200-42DA-AA74-932048028946}"/>
          </ac:spMkLst>
        </pc:spChg>
        <pc:spChg chg="add mod">
          <ac:chgData name="Abdulhakim Al-Babtain" userId="49cce890-6139-49a5-ad94-2bd05ff20a34" providerId="ADAL" clId="{60CAEABC-3239-4C13-81DC-CABABBFFC15D}" dt="2022-01-18T06:58:59.690" v="22" actId="14100"/>
          <ac:spMkLst>
            <pc:docMk/>
            <pc:sldMk cId="291673318" sldId="468"/>
            <ac:spMk id="11" creationId="{55DBCB06-B461-40B1-886E-A507BE9E51BE}"/>
          </ac:spMkLst>
        </pc:spChg>
        <pc:spChg chg="add mod">
          <ac:chgData name="Abdulhakim Al-Babtain" userId="49cce890-6139-49a5-ad94-2bd05ff20a34" providerId="ADAL" clId="{60CAEABC-3239-4C13-81DC-CABABBFFC15D}" dt="2022-01-18T06:58:27.642" v="17" actId="14100"/>
          <ac:spMkLst>
            <pc:docMk/>
            <pc:sldMk cId="291673318" sldId="468"/>
            <ac:spMk id="12" creationId="{B995A000-E860-41B4-916B-AD78A5AB7AE5}"/>
          </ac:spMkLst>
        </pc:spChg>
        <pc:spChg chg="add mod">
          <ac:chgData name="Abdulhakim Al-Babtain" userId="49cce890-6139-49a5-ad94-2bd05ff20a34" providerId="ADAL" clId="{60CAEABC-3239-4C13-81DC-CABABBFFC15D}" dt="2022-01-18T06:58:27.642" v="17" actId="14100"/>
          <ac:spMkLst>
            <pc:docMk/>
            <pc:sldMk cId="291673318" sldId="468"/>
            <ac:spMk id="13" creationId="{3498E9D8-CF58-46D7-99F3-1B7A8BE2DA65}"/>
          </ac:spMkLst>
        </pc:spChg>
        <pc:spChg chg="add mod">
          <ac:chgData name="Abdulhakim Al-Babtain" userId="49cce890-6139-49a5-ad94-2bd05ff20a34" providerId="ADAL" clId="{60CAEABC-3239-4C13-81DC-CABABBFFC15D}" dt="2022-01-18T06:58:27.642" v="17" actId="14100"/>
          <ac:spMkLst>
            <pc:docMk/>
            <pc:sldMk cId="291673318" sldId="468"/>
            <ac:spMk id="14" creationId="{FF396856-8902-4BCA-9999-6A4C9BA332F6}"/>
          </ac:spMkLst>
        </pc:spChg>
        <pc:spChg chg="add mod">
          <ac:chgData name="Abdulhakim Al-Babtain" userId="49cce890-6139-49a5-ad94-2bd05ff20a34" providerId="ADAL" clId="{60CAEABC-3239-4C13-81DC-CABABBFFC15D}" dt="2022-01-18T06:58:27.642" v="17" actId="14100"/>
          <ac:spMkLst>
            <pc:docMk/>
            <pc:sldMk cId="291673318" sldId="468"/>
            <ac:spMk id="15" creationId="{9AFA9F1A-3081-471F-8C0B-DFDF88D1DE2B}"/>
          </ac:spMkLst>
        </pc:spChg>
        <pc:spChg chg="add mod">
          <ac:chgData name="Abdulhakim Al-Babtain" userId="49cce890-6139-49a5-ad94-2bd05ff20a34" providerId="ADAL" clId="{60CAEABC-3239-4C13-81DC-CABABBFFC15D}" dt="2022-01-18T06:58:27.642" v="17" actId="14100"/>
          <ac:spMkLst>
            <pc:docMk/>
            <pc:sldMk cId="291673318" sldId="468"/>
            <ac:spMk id="16" creationId="{7BF801E4-A83F-4F77-8340-C74CE136DA07}"/>
          </ac:spMkLst>
        </pc:spChg>
        <pc:spChg chg="add mod">
          <ac:chgData name="Abdulhakim Al-Babtain" userId="49cce890-6139-49a5-ad94-2bd05ff20a34" providerId="ADAL" clId="{60CAEABC-3239-4C13-81DC-CABABBFFC15D}" dt="2022-01-18T06:58:27.642" v="17" actId="14100"/>
          <ac:spMkLst>
            <pc:docMk/>
            <pc:sldMk cId="291673318" sldId="468"/>
            <ac:spMk id="17" creationId="{A7C32DF5-7C91-4CDA-9DA1-2ABC638D7179}"/>
          </ac:spMkLst>
        </pc:spChg>
        <pc:spChg chg="add mod">
          <ac:chgData name="Abdulhakim Al-Babtain" userId="49cce890-6139-49a5-ad94-2bd05ff20a34" providerId="ADAL" clId="{60CAEABC-3239-4C13-81DC-CABABBFFC15D}" dt="2022-01-18T06:58:27.642" v="17" actId="14100"/>
          <ac:spMkLst>
            <pc:docMk/>
            <pc:sldMk cId="291673318" sldId="468"/>
            <ac:spMk id="18" creationId="{A2198F4C-8167-4D31-8251-51F775CC960E}"/>
          </ac:spMkLst>
        </pc:spChg>
        <pc:spChg chg="add mod">
          <ac:chgData name="Abdulhakim Al-Babtain" userId="49cce890-6139-49a5-ad94-2bd05ff20a34" providerId="ADAL" clId="{60CAEABC-3239-4C13-81DC-CABABBFFC15D}" dt="2022-01-18T06:58:27.642" v="17" actId="14100"/>
          <ac:spMkLst>
            <pc:docMk/>
            <pc:sldMk cId="291673318" sldId="468"/>
            <ac:spMk id="19" creationId="{CB90FDF1-0A39-4498-93A5-F3AAC47C7C80}"/>
          </ac:spMkLst>
        </pc:spChg>
        <pc:spChg chg="add mod">
          <ac:chgData name="Abdulhakim Al-Babtain" userId="49cce890-6139-49a5-ad94-2bd05ff20a34" providerId="ADAL" clId="{60CAEABC-3239-4C13-81DC-CABABBFFC15D}" dt="2022-01-18T06:58:27.642" v="17" actId="14100"/>
          <ac:spMkLst>
            <pc:docMk/>
            <pc:sldMk cId="291673318" sldId="468"/>
            <ac:spMk id="20" creationId="{1F86B937-6D62-4504-9948-24CFD344DEF2}"/>
          </ac:spMkLst>
        </pc:spChg>
        <pc:spChg chg="add mod">
          <ac:chgData name="Abdulhakim Al-Babtain" userId="49cce890-6139-49a5-ad94-2bd05ff20a34" providerId="ADAL" clId="{60CAEABC-3239-4C13-81DC-CABABBFFC15D}" dt="2022-01-18T06:58:27.642" v="17" actId="14100"/>
          <ac:spMkLst>
            <pc:docMk/>
            <pc:sldMk cId="291673318" sldId="468"/>
            <ac:spMk id="21" creationId="{4ADEAF76-E326-40A4-8515-E6204E0D9F6B}"/>
          </ac:spMkLst>
        </pc:spChg>
        <pc:spChg chg="add mod">
          <ac:chgData name="Abdulhakim Al-Babtain" userId="49cce890-6139-49a5-ad94-2bd05ff20a34" providerId="ADAL" clId="{60CAEABC-3239-4C13-81DC-CABABBFFC15D}" dt="2022-01-18T06:58:27.642" v="17" actId="14100"/>
          <ac:spMkLst>
            <pc:docMk/>
            <pc:sldMk cId="291673318" sldId="468"/>
            <ac:spMk id="22" creationId="{BCC657E6-0ACC-431C-AEE3-8F699E84EB64}"/>
          </ac:spMkLst>
        </pc:spChg>
        <pc:spChg chg="add mod">
          <ac:chgData name="Abdulhakim Al-Babtain" userId="49cce890-6139-49a5-ad94-2bd05ff20a34" providerId="ADAL" clId="{60CAEABC-3239-4C13-81DC-CABABBFFC15D}" dt="2022-01-18T06:58:27.642" v="17" actId="14100"/>
          <ac:spMkLst>
            <pc:docMk/>
            <pc:sldMk cId="291673318" sldId="468"/>
            <ac:spMk id="23" creationId="{8EC81115-74C1-4C7F-98A7-C1212CC6DF08}"/>
          </ac:spMkLst>
        </pc:spChg>
        <pc:spChg chg="add mod">
          <ac:chgData name="Abdulhakim Al-Babtain" userId="49cce890-6139-49a5-ad94-2bd05ff20a34" providerId="ADAL" clId="{60CAEABC-3239-4C13-81DC-CABABBFFC15D}" dt="2022-01-18T06:58:27.642" v="17" actId="14100"/>
          <ac:spMkLst>
            <pc:docMk/>
            <pc:sldMk cId="291673318" sldId="468"/>
            <ac:spMk id="24" creationId="{740A3DF8-28C1-45CF-8069-FF18BDA52197}"/>
          </ac:spMkLst>
        </pc:spChg>
        <pc:spChg chg="add mod">
          <ac:chgData name="Abdulhakim Al-Babtain" userId="49cce890-6139-49a5-ad94-2bd05ff20a34" providerId="ADAL" clId="{60CAEABC-3239-4C13-81DC-CABABBFFC15D}" dt="2022-01-18T06:58:27.642" v="17" actId="14100"/>
          <ac:spMkLst>
            <pc:docMk/>
            <pc:sldMk cId="291673318" sldId="468"/>
            <ac:spMk id="26" creationId="{DAED954F-5ED8-4094-847D-E28B911F6E7B}"/>
          </ac:spMkLst>
        </pc:spChg>
        <pc:spChg chg="add mod">
          <ac:chgData name="Abdulhakim Al-Babtain" userId="49cce890-6139-49a5-ad94-2bd05ff20a34" providerId="ADAL" clId="{60CAEABC-3239-4C13-81DC-CABABBFFC15D}" dt="2022-01-18T06:58:27.642" v="17" actId="14100"/>
          <ac:spMkLst>
            <pc:docMk/>
            <pc:sldMk cId="291673318" sldId="468"/>
            <ac:spMk id="27" creationId="{89A1398E-1D8B-4ACD-B962-898C6F4652B4}"/>
          </ac:spMkLst>
        </pc:spChg>
        <pc:spChg chg="add mod">
          <ac:chgData name="Abdulhakim Al-Babtain" userId="49cce890-6139-49a5-ad94-2bd05ff20a34" providerId="ADAL" clId="{60CAEABC-3239-4C13-81DC-CABABBFFC15D}" dt="2022-01-18T06:58:27.642" v="17" actId="14100"/>
          <ac:spMkLst>
            <pc:docMk/>
            <pc:sldMk cId="291673318" sldId="468"/>
            <ac:spMk id="28" creationId="{7BA4B718-1196-4177-B14A-34E06AB00BB3}"/>
          </ac:spMkLst>
        </pc:spChg>
        <pc:spChg chg="add mod">
          <ac:chgData name="Abdulhakim Al-Babtain" userId="49cce890-6139-49a5-ad94-2bd05ff20a34" providerId="ADAL" clId="{60CAEABC-3239-4C13-81DC-CABABBFFC15D}" dt="2022-01-18T06:58:27.642" v="17" actId="14100"/>
          <ac:spMkLst>
            <pc:docMk/>
            <pc:sldMk cId="291673318" sldId="468"/>
            <ac:spMk id="29" creationId="{3DD1B2B9-0313-4CBB-8B93-EF865B03F91D}"/>
          </ac:spMkLst>
        </pc:spChg>
        <pc:spChg chg="add mod">
          <ac:chgData name="Abdulhakim Al-Babtain" userId="49cce890-6139-49a5-ad94-2bd05ff20a34" providerId="ADAL" clId="{60CAEABC-3239-4C13-81DC-CABABBFFC15D}" dt="2022-01-18T06:58:27.642" v="17" actId="14100"/>
          <ac:spMkLst>
            <pc:docMk/>
            <pc:sldMk cId="291673318" sldId="468"/>
            <ac:spMk id="30" creationId="{760ECD89-2F11-49B4-8506-C58E87A12115}"/>
          </ac:spMkLst>
        </pc:spChg>
        <pc:spChg chg="add mod">
          <ac:chgData name="Abdulhakim Al-Babtain" userId="49cce890-6139-49a5-ad94-2bd05ff20a34" providerId="ADAL" clId="{60CAEABC-3239-4C13-81DC-CABABBFFC15D}" dt="2022-01-18T06:58:27.642" v="17" actId="14100"/>
          <ac:spMkLst>
            <pc:docMk/>
            <pc:sldMk cId="291673318" sldId="468"/>
            <ac:spMk id="31" creationId="{BD4EA84B-AE1C-4BFC-BF08-6FA38E990FBE}"/>
          </ac:spMkLst>
        </pc:spChg>
        <pc:spChg chg="add mod">
          <ac:chgData name="Abdulhakim Al-Babtain" userId="49cce890-6139-49a5-ad94-2bd05ff20a34" providerId="ADAL" clId="{60CAEABC-3239-4C13-81DC-CABABBFFC15D}" dt="2022-01-18T06:58:27.642" v="17" actId="14100"/>
          <ac:spMkLst>
            <pc:docMk/>
            <pc:sldMk cId="291673318" sldId="468"/>
            <ac:spMk id="32" creationId="{67371238-087A-4084-A9E1-85C8F6826F4E}"/>
          </ac:spMkLst>
        </pc:spChg>
        <pc:spChg chg="add mod">
          <ac:chgData name="Abdulhakim Al-Babtain" userId="49cce890-6139-49a5-ad94-2bd05ff20a34" providerId="ADAL" clId="{60CAEABC-3239-4C13-81DC-CABABBFFC15D}" dt="2022-01-18T06:58:27.642" v="17" actId="14100"/>
          <ac:spMkLst>
            <pc:docMk/>
            <pc:sldMk cId="291673318" sldId="468"/>
            <ac:spMk id="33" creationId="{F8194E5E-E1C2-4F2F-BBB5-FFAA121BD40F}"/>
          </ac:spMkLst>
        </pc:spChg>
        <pc:spChg chg="add del mod">
          <ac:chgData name="Abdulhakim Al-Babtain" userId="49cce890-6139-49a5-ad94-2bd05ff20a34" providerId="ADAL" clId="{60CAEABC-3239-4C13-81DC-CABABBFFC15D}" dt="2022-01-18T06:59:32.991" v="26" actId="478"/>
          <ac:spMkLst>
            <pc:docMk/>
            <pc:sldMk cId="291673318" sldId="468"/>
            <ac:spMk id="37" creationId="{D2F9B214-E723-457B-8635-753E288E09D4}"/>
          </ac:spMkLst>
        </pc:spChg>
        <pc:spChg chg="add del mod">
          <ac:chgData name="Abdulhakim Al-Babtain" userId="49cce890-6139-49a5-ad94-2bd05ff20a34" providerId="ADAL" clId="{60CAEABC-3239-4C13-81DC-CABABBFFC15D}" dt="2022-01-18T07:01:23.617" v="34" actId="478"/>
          <ac:spMkLst>
            <pc:docMk/>
            <pc:sldMk cId="291673318" sldId="468"/>
            <ac:spMk id="38" creationId="{B6EF0E17-5527-4A60-8ED2-C74B0434F39E}"/>
          </ac:spMkLst>
        </pc:spChg>
        <pc:spChg chg="add mod">
          <ac:chgData name="Abdulhakim Al-Babtain" userId="49cce890-6139-49a5-ad94-2bd05ff20a34" providerId="ADAL" clId="{60CAEABC-3239-4C13-81DC-CABABBFFC15D}" dt="2022-01-18T06:58:19.783" v="15" actId="255"/>
          <ac:spMkLst>
            <pc:docMk/>
            <pc:sldMk cId="291673318" sldId="468"/>
            <ac:spMk id="39" creationId="{0E07811A-7EC1-4417-A54A-2C60D4FAF6BC}"/>
          </ac:spMkLst>
        </pc:spChg>
        <pc:spChg chg="add mod">
          <ac:chgData name="Abdulhakim Al-Babtain" userId="49cce890-6139-49a5-ad94-2bd05ff20a34" providerId="ADAL" clId="{60CAEABC-3239-4C13-81DC-CABABBFFC15D}" dt="2022-01-18T06:58:19.783" v="15" actId="255"/>
          <ac:spMkLst>
            <pc:docMk/>
            <pc:sldMk cId="291673318" sldId="468"/>
            <ac:spMk id="40" creationId="{CD0567B7-1C41-4C7D-8B18-4091315D1E51}"/>
          </ac:spMkLst>
        </pc:spChg>
        <pc:spChg chg="add mod">
          <ac:chgData name="Abdulhakim Al-Babtain" userId="49cce890-6139-49a5-ad94-2bd05ff20a34" providerId="ADAL" clId="{60CAEABC-3239-4C13-81DC-CABABBFFC15D}" dt="2022-01-18T06:58:19.783" v="15" actId="255"/>
          <ac:spMkLst>
            <pc:docMk/>
            <pc:sldMk cId="291673318" sldId="468"/>
            <ac:spMk id="41" creationId="{EA363EE6-5860-496C-A5C2-3C06040D251F}"/>
          </ac:spMkLst>
        </pc:spChg>
        <pc:spChg chg="add mod">
          <ac:chgData name="Abdulhakim Al-Babtain" userId="49cce890-6139-49a5-ad94-2bd05ff20a34" providerId="ADAL" clId="{60CAEABC-3239-4C13-81DC-CABABBFFC15D}" dt="2022-01-18T06:58:19.783" v="15" actId="255"/>
          <ac:spMkLst>
            <pc:docMk/>
            <pc:sldMk cId="291673318" sldId="468"/>
            <ac:spMk id="42" creationId="{6F6A4537-B8BD-49E6-B3FE-E027D70AFFFC}"/>
          </ac:spMkLst>
        </pc:spChg>
        <pc:grpChg chg="add mod">
          <ac:chgData name="Abdulhakim Al-Babtain" userId="49cce890-6139-49a5-ad94-2bd05ff20a34" providerId="ADAL" clId="{60CAEABC-3239-4C13-81DC-CABABBFFC15D}" dt="2022-01-18T06:58:27.642" v="17" actId="14100"/>
          <ac:grpSpMkLst>
            <pc:docMk/>
            <pc:sldMk cId="291673318" sldId="468"/>
            <ac:grpSpMk id="25" creationId="{3334BFE6-4C73-4BD4-A0C3-D4466940C4E9}"/>
          </ac:grpSpMkLst>
        </pc:grpChg>
        <pc:picChg chg="add mod">
          <ac:chgData name="Abdulhakim Al-Babtain" userId="49cce890-6139-49a5-ad94-2bd05ff20a34" providerId="ADAL" clId="{60CAEABC-3239-4C13-81DC-CABABBFFC15D}" dt="2022-01-18T06:58:38.778" v="19" actId="14100"/>
          <ac:picMkLst>
            <pc:docMk/>
            <pc:sldMk cId="291673318" sldId="468"/>
            <ac:picMk id="34" creationId="{0F36D791-577E-4083-B8DA-DD458A61D6FC}"/>
          </ac:picMkLst>
        </pc:picChg>
        <pc:picChg chg="add mod">
          <ac:chgData name="Abdulhakim Al-Babtain" userId="49cce890-6139-49a5-ad94-2bd05ff20a34" providerId="ADAL" clId="{60CAEABC-3239-4C13-81DC-CABABBFFC15D}" dt="2022-01-18T06:58:47.389" v="20" actId="14100"/>
          <ac:picMkLst>
            <pc:docMk/>
            <pc:sldMk cId="291673318" sldId="468"/>
            <ac:picMk id="35" creationId="{6288CB5B-4001-4F22-8B6C-87F945348ECE}"/>
          </ac:picMkLst>
        </pc:picChg>
        <pc:picChg chg="add mod">
          <ac:chgData name="Abdulhakim Al-Babtain" userId="49cce890-6139-49a5-ad94-2bd05ff20a34" providerId="ADAL" clId="{60CAEABC-3239-4C13-81DC-CABABBFFC15D}" dt="2022-01-18T06:58:52.139" v="21" actId="14100"/>
          <ac:picMkLst>
            <pc:docMk/>
            <pc:sldMk cId="291673318" sldId="468"/>
            <ac:picMk id="36" creationId="{D3C6B71F-E0AA-475A-B92D-E9DECE7BDF6C}"/>
          </ac:picMkLst>
        </pc:picChg>
      </pc:sldChg>
      <pc:sldChg chg="addSp modSp add">
        <pc:chgData name="Abdulhakim Al-Babtain" userId="49cce890-6139-49a5-ad94-2bd05ff20a34" providerId="ADAL" clId="{60CAEABC-3239-4C13-81DC-CABABBFFC15D}" dt="2022-01-18T07:29:07.145" v="115" actId="1076"/>
        <pc:sldMkLst>
          <pc:docMk/>
          <pc:sldMk cId="1403626322" sldId="470"/>
        </pc:sldMkLst>
        <pc:spChg chg="add mod">
          <ac:chgData name="Abdulhakim Al-Babtain" userId="49cce890-6139-49a5-ad94-2bd05ff20a34" providerId="ADAL" clId="{60CAEABC-3239-4C13-81DC-CABABBFFC15D}" dt="2022-01-18T07:28:49.684" v="114" actId="571"/>
          <ac:spMkLst>
            <pc:docMk/>
            <pc:sldMk cId="1403626322" sldId="470"/>
            <ac:spMk id="208" creationId="{DEEC72C1-AF73-4EBE-85AA-4AEABBDB1B0A}"/>
          </ac:spMkLst>
        </pc:spChg>
        <pc:spChg chg="add mod">
          <ac:chgData name="Abdulhakim Al-Babtain" userId="49cce890-6139-49a5-ad94-2bd05ff20a34" providerId="ADAL" clId="{60CAEABC-3239-4C13-81DC-CABABBFFC15D}" dt="2022-01-18T07:28:49.684" v="114" actId="571"/>
          <ac:spMkLst>
            <pc:docMk/>
            <pc:sldMk cId="1403626322" sldId="470"/>
            <ac:spMk id="209" creationId="{8DB52319-A89C-4B1C-BE80-F42ADDEDB6CA}"/>
          </ac:spMkLst>
        </pc:spChg>
        <pc:spChg chg="add mod">
          <ac:chgData name="Abdulhakim Al-Babtain" userId="49cce890-6139-49a5-ad94-2bd05ff20a34" providerId="ADAL" clId="{60CAEABC-3239-4C13-81DC-CABABBFFC15D}" dt="2022-01-18T07:28:49.684" v="114" actId="571"/>
          <ac:spMkLst>
            <pc:docMk/>
            <pc:sldMk cId="1403626322" sldId="470"/>
            <ac:spMk id="210" creationId="{3F769B3C-7775-46E6-8ED1-83CB0B912A48}"/>
          </ac:spMkLst>
        </pc:spChg>
        <pc:spChg chg="add mod">
          <ac:chgData name="Abdulhakim Al-Babtain" userId="49cce890-6139-49a5-ad94-2bd05ff20a34" providerId="ADAL" clId="{60CAEABC-3239-4C13-81DC-CABABBFFC15D}" dt="2022-01-18T07:28:49.684" v="114" actId="571"/>
          <ac:spMkLst>
            <pc:docMk/>
            <pc:sldMk cId="1403626322" sldId="470"/>
            <ac:spMk id="211" creationId="{5761AB57-1AB6-484E-B585-9C502D2FDFF6}"/>
          </ac:spMkLst>
        </pc:spChg>
        <pc:spChg chg="add mod">
          <ac:chgData name="Abdulhakim Al-Babtain" userId="49cce890-6139-49a5-ad94-2bd05ff20a34" providerId="ADAL" clId="{60CAEABC-3239-4C13-81DC-CABABBFFC15D}" dt="2022-01-18T07:28:49.684" v="114" actId="571"/>
          <ac:spMkLst>
            <pc:docMk/>
            <pc:sldMk cId="1403626322" sldId="470"/>
            <ac:spMk id="212" creationId="{F4E4FD7F-6D9C-4329-9C8B-59F9BA0A3030}"/>
          </ac:spMkLst>
        </pc:spChg>
        <pc:spChg chg="mod">
          <ac:chgData name="Abdulhakim Al-Babtain" userId="49cce890-6139-49a5-ad94-2bd05ff20a34" providerId="ADAL" clId="{60CAEABC-3239-4C13-81DC-CABABBFFC15D}" dt="2022-01-18T07:28:17.692" v="108" actId="1076"/>
          <ac:spMkLst>
            <pc:docMk/>
            <pc:sldMk cId="1403626322" sldId="470"/>
            <ac:spMk id="5122" creationId="{E6595659-195C-44A2-A055-D3BE59433FD3}"/>
          </ac:spMkLst>
        </pc:spChg>
        <pc:spChg chg="mod">
          <ac:chgData name="Abdulhakim Al-Babtain" userId="49cce890-6139-49a5-ad94-2bd05ff20a34" providerId="ADAL" clId="{60CAEABC-3239-4C13-81DC-CABABBFFC15D}" dt="2022-01-18T07:28:17.692" v="108" actId="1076"/>
          <ac:spMkLst>
            <pc:docMk/>
            <pc:sldMk cId="1403626322" sldId="470"/>
            <ac:spMk id="5123" creationId="{1442F175-757A-4C4E-A857-0BC8FAE6621B}"/>
          </ac:spMkLst>
        </pc:spChg>
        <pc:spChg chg="mod">
          <ac:chgData name="Abdulhakim Al-Babtain" userId="49cce890-6139-49a5-ad94-2bd05ff20a34" providerId="ADAL" clId="{60CAEABC-3239-4C13-81DC-CABABBFFC15D}" dt="2022-01-18T07:28:17.692" v="108" actId="1076"/>
          <ac:spMkLst>
            <pc:docMk/>
            <pc:sldMk cId="1403626322" sldId="470"/>
            <ac:spMk id="5126" creationId="{43C92C3C-8C9D-4AB1-997E-8DFE857E1773}"/>
          </ac:spMkLst>
        </pc:spChg>
        <pc:spChg chg="mod">
          <ac:chgData name="Abdulhakim Al-Babtain" userId="49cce890-6139-49a5-ad94-2bd05ff20a34" providerId="ADAL" clId="{60CAEABC-3239-4C13-81DC-CABABBFFC15D}" dt="2022-01-18T07:28:17.692" v="108" actId="1076"/>
          <ac:spMkLst>
            <pc:docMk/>
            <pc:sldMk cId="1403626322" sldId="470"/>
            <ac:spMk id="5127" creationId="{19A1804E-7104-492F-88CF-761BBD1465DE}"/>
          </ac:spMkLst>
        </pc:spChg>
        <pc:spChg chg="mod">
          <ac:chgData name="Abdulhakim Al-Babtain" userId="49cce890-6139-49a5-ad94-2bd05ff20a34" providerId="ADAL" clId="{60CAEABC-3239-4C13-81DC-CABABBFFC15D}" dt="2022-01-18T07:28:17.692" v="108" actId="1076"/>
          <ac:spMkLst>
            <pc:docMk/>
            <pc:sldMk cId="1403626322" sldId="470"/>
            <ac:spMk id="5130" creationId="{BAF5A187-54DF-481E-858E-DA7C715CB944}"/>
          </ac:spMkLst>
        </pc:spChg>
        <pc:spChg chg="mod">
          <ac:chgData name="Abdulhakim Al-Babtain" userId="49cce890-6139-49a5-ad94-2bd05ff20a34" providerId="ADAL" clId="{60CAEABC-3239-4C13-81DC-CABABBFFC15D}" dt="2022-01-18T07:28:17.692" v="108" actId="1076"/>
          <ac:spMkLst>
            <pc:docMk/>
            <pc:sldMk cId="1403626322" sldId="470"/>
            <ac:spMk id="5133" creationId="{C7446A69-4890-43DD-A5C7-D6BCA36B3EB6}"/>
          </ac:spMkLst>
        </pc:spChg>
        <pc:spChg chg="mod">
          <ac:chgData name="Abdulhakim Al-Babtain" userId="49cce890-6139-49a5-ad94-2bd05ff20a34" providerId="ADAL" clId="{60CAEABC-3239-4C13-81DC-CABABBFFC15D}" dt="2022-01-18T07:28:17.692" v="108" actId="1076"/>
          <ac:spMkLst>
            <pc:docMk/>
            <pc:sldMk cId="1403626322" sldId="470"/>
            <ac:spMk id="5134" creationId="{B74646B9-353F-43B4-ACFC-279CBED800FE}"/>
          </ac:spMkLst>
        </pc:spChg>
        <pc:spChg chg="mod">
          <ac:chgData name="Abdulhakim Al-Babtain" userId="49cce890-6139-49a5-ad94-2bd05ff20a34" providerId="ADAL" clId="{60CAEABC-3239-4C13-81DC-CABABBFFC15D}" dt="2022-01-18T07:28:17.692" v="108" actId="1076"/>
          <ac:spMkLst>
            <pc:docMk/>
            <pc:sldMk cId="1403626322" sldId="470"/>
            <ac:spMk id="5135" creationId="{4F4E903F-3293-4E63-96BB-60AE54391BDB}"/>
          </ac:spMkLst>
        </pc:spChg>
        <pc:spChg chg="mod">
          <ac:chgData name="Abdulhakim Al-Babtain" userId="49cce890-6139-49a5-ad94-2bd05ff20a34" providerId="ADAL" clId="{60CAEABC-3239-4C13-81DC-CABABBFFC15D}" dt="2022-01-18T07:28:17.692" v="108" actId="1076"/>
          <ac:spMkLst>
            <pc:docMk/>
            <pc:sldMk cId="1403626322" sldId="470"/>
            <ac:spMk id="5136" creationId="{52824A7F-9ECB-4564-98CE-1E6E7252F1BC}"/>
          </ac:spMkLst>
        </pc:spChg>
        <pc:spChg chg="mod">
          <ac:chgData name="Abdulhakim Al-Babtain" userId="49cce890-6139-49a5-ad94-2bd05ff20a34" providerId="ADAL" clId="{60CAEABC-3239-4C13-81DC-CABABBFFC15D}" dt="2022-01-18T07:28:17.692" v="108" actId="1076"/>
          <ac:spMkLst>
            <pc:docMk/>
            <pc:sldMk cId="1403626322" sldId="470"/>
            <ac:spMk id="5139" creationId="{C279F96F-EF90-43B8-A6C8-2AA4330A27D5}"/>
          </ac:spMkLst>
        </pc:spChg>
        <pc:spChg chg="mod">
          <ac:chgData name="Abdulhakim Al-Babtain" userId="49cce890-6139-49a5-ad94-2bd05ff20a34" providerId="ADAL" clId="{60CAEABC-3239-4C13-81DC-CABABBFFC15D}" dt="2022-01-18T07:28:17.692" v="108" actId="1076"/>
          <ac:spMkLst>
            <pc:docMk/>
            <pc:sldMk cId="1403626322" sldId="470"/>
            <ac:spMk id="5140" creationId="{5CA5529B-7239-47B3-9AFB-805FA12A73AF}"/>
          </ac:spMkLst>
        </pc:spChg>
        <pc:spChg chg="mod">
          <ac:chgData name="Abdulhakim Al-Babtain" userId="49cce890-6139-49a5-ad94-2bd05ff20a34" providerId="ADAL" clId="{60CAEABC-3239-4C13-81DC-CABABBFFC15D}" dt="2022-01-18T07:28:17.692" v="108" actId="1076"/>
          <ac:spMkLst>
            <pc:docMk/>
            <pc:sldMk cId="1403626322" sldId="470"/>
            <ac:spMk id="5141" creationId="{5025FFD5-F056-4002-8F39-87A1305AC663}"/>
          </ac:spMkLst>
        </pc:spChg>
        <pc:spChg chg="mod">
          <ac:chgData name="Abdulhakim Al-Babtain" userId="49cce890-6139-49a5-ad94-2bd05ff20a34" providerId="ADAL" clId="{60CAEABC-3239-4C13-81DC-CABABBFFC15D}" dt="2022-01-18T07:28:17.692" v="108" actId="1076"/>
          <ac:spMkLst>
            <pc:docMk/>
            <pc:sldMk cId="1403626322" sldId="470"/>
            <ac:spMk id="5142" creationId="{F6D2385B-97D6-4F8F-ABC5-A7936173161D}"/>
          </ac:spMkLst>
        </pc:spChg>
        <pc:spChg chg="mod">
          <ac:chgData name="Abdulhakim Al-Babtain" userId="49cce890-6139-49a5-ad94-2bd05ff20a34" providerId="ADAL" clId="{60CAEABC-3239-4C13-81DC-CABABBFFC15D}" dt="2022-01-18T07:28:17.692" v="108" actId="1076"/>
          <ac:spMkLst>
            <pc:docMk/>
            <pc:sldMk cId="1403626322" sldId="470"/>
            <ac:spMk id="5143" creationId="{2A9A1564-09B2-4706-A32B-C73B6F79A782}"/>
          </ac:spMkLst>
        </pc:spChg>
        <pc:spChg chg="mod">
          <ac:chgData name="Abdulhakim Al-Babtain" userId="49cce890-6139-49a5-ad94-2bd05ff20a34" providerId="ADAL" clId="{60CAEABC-3239-4C13-81DC-CABABBFFC15D}" dt="2022-01-18T07:28:17.692" v="108" actId="1076"/>
          <ac:spMkLst>
            <pc:docMk/>
            <pc:sldMk cId="1403626322" sldId="470"/>
            <ac:spMk id="5144" creationId="{2C2334DE-1BB6-450F-8812-C3E1B697593F}"/>
          </ac:spMkLst>
        </pc:spChg>
        <pc:spChg chg="mod">
          <ac:chgData name="Abdulhakim Al-Babtain" userId="49cce890-6139-49a5-ad94-2bd05ff20a34" providerId="ADAL" clId="{60CAEABC-3239-4C13-81DC-CABABBFFC15D}" dt="2022-01-18T07:28:17.692" v="108" actId="1076"/>
          <ac:spMkLst>
            <pc:docMk/>
            <pc:sldMk cId="1403626322" sldId="470"/>
            <ac:spMk id="5145" creationId="{D5B907E3-A6F8-47B2-A952-2DD3C0E21C5A}"/>
          </ac:spMkLst>
        </pc:spChg>
        <pc:spChg chg="mod">
          <ac:chgData name="Abdulhakim Al-Babtain" userId="49cce890-6139-49a5-ad94-2bd05ff20a34" providerId="ADAL" clId="{60CAEABC-3239-4C13-81DC-CABABBFFC15D}" dt="2022-01-18T07:29:07.145" v="115" actId="1076"/>
          <ac:spMkLst>
            <pc:docMk/>
            <pc:sldMk cId="1403626322" sldId="470"/>
            <ac:spMk id="5146" creationId="{9CD6FD12-6815-49D8-A05C-3C5648BB40BB}"/>
          </ac:spMkLst>
        </pc:spChg>
        <pc:grpChg chg="add mod">
          <ac:chgData name="Abdulhakim Al-Babtain" userId="49cce890-6139-49a5-ad94-2bd05ff20a34" providerId="ADAL" clId="{60CAEABC-3239-4C13-81DC-CABABBFFC15D}" dt="2022-01-18T07:28:49.684" v="114" actId="571"/>
          <ac:grpSpMkLst>
            <pc:docMk/>
            <pc:sldMk cId="1403626322" sldId="470"/>
            <ac:grpSpMk id="194" creationId="{3388E9B7-6EC3-4576-A459-417D95FEBF9C}"/>
          </ac:grpSpMkLst>
        </pc:grpChg>
        <pc:grpChg chg="add mod">
          <ac:chgData name="Abdulhakim Al-Babtain" userId="49cce890-6139-49a5-ad94-2bd05ff20a34" providerId="ADAL" clId="{60CAEABC-3239-4C13-81DC-CABABBFFC15D}" dt="2022-01-18T07:28:49.684" v="114" actId="571"/>
          <ac:grpSpMkLst>
            <pc:docMk/>
            <pc:sldMk cId="1403626322" sldId="470"/>
            <ac:grpSpMk id="205" creationId="{F96634B0-134F-4E37-9D9C-43E46F7DF933}"/>
          </ac:grpSpMkLst>
        </pc:grpChg>
        <pc:grpChg chg="mod">
          <ac:chgData name="Abdulhakim Al-Babtain" userId="49cce890-6139-49a5-ad94-2bd05ff20a34" providerId="ADAL" clId="{60CAEABC-3239-4C13-81DC-CABABBFFC15D}" dt="2022-01-18T07:28:17.692" v="108" actId="1076"/>
          <ac:grpSpMkLst>
            <pc:docMk/>
            <pc:sldMk cId="1403626322" sldId="470"/>
            <ac:grpSpMk id="5124" creationId="{6BFD4FC0-8633-42CF-92AF-3D6C6DB54FDC}"/>
          </ac:grpSpMkLst>
        </pc:grpChg>
        <pc:grpChg chg="mod">
          <ac:chgData name="Abdulhakim Al-Babtain" userId="49cce890-6139-49a5-ad94-2bd05ff20a34" providerId="ADAL" clId="{60CAEABC-3239-4C13-81DC-CABABBFFC15D}" dt="2022-01-18T07:28:17.692" v="108" actId="1076"/>
          <ac:grpSpMkLst>
            <pc:docMk/>
            <pc:sldMk cId="1403626322" sldId="470"/>
            <ac:grpSpMk id="5125" creationId="{CD32ADBE-9EFA-4350-89CE-64179ECFC420}"/>
          </ac:grpSpMkLst>
        </pc:grpChg>
        <pc:grpChg chg="mod">
          <ac:chgData name="Abdulhakim Al-Babtain" userId="49cce890-6139-49a5-ad94-2bd05ff20a34" providerId="ADAL" clId="{60CAEABC-3239-4C13-81DC-CABABBFFC15D}" dt="2022-01-18T07:28:17.692" v="108" actId="1076"/>
          <ac:grpSpMkLst>
            <pc:docMk/>
            <pc:sldMk cId="1403626322" sldId="470"/>
            <ac:grpSpMk id="5128" creationId="{0E8453D2-6BE0-4982-9D95-9D91167CA249}"/>
          </ac:grpSpMkLst>
        </pc:grpChg>
        <pc:grpChg chg="mod">
          <ac:chgData name="Abdulhakim Al-Babtain" userId="49cce890-6139-49a5-ad94-2bd05ff20a34" providerId="ADAL" clId="{60CAEABC-3239-4C13-81DC-CABABBFFC15D}" dt="2022-01-18T07:28:17.692" v="108" actId="1076"/>
          <ac:grpSpMkLst>
            <pc:docMk/>
            <pc:sldMk cId="1403626322" sldId="470"/>
            <ac:grpSpMk id="5129" creationId="{71296E52-7082-460F-9037-2F754CBD8B2C}"/>
          </ac:grpSpMkLst>
        </pc:grpChg>
        <pc:grpChg chg="mod">
          <ac:chgData name="Abdulhakim Al-Babtain" userId="49cce890-6139-49a5-ad94-2bd05ff20a34" providerId="ADAL" clId="{60CAEABC-3239-4C13-81DC-CABABBFFC15D}" dt="2022-01-18T07:28:17.692" v="108" actId="1076"/>
          <ac:grpSpMkLst>
            <pc:docMk/>
            <pc:sldMk cId="1403626322" sldId="470"/>
            <ac:grpSpMk id="5131" creationId="{E56375FD-5EBF-4A0C-B4BD-8ECCDF052465}"/>
          </ac:grpSpMkLst>
        </pc:grpChg>
        <pc:grpChg chg="mod">
          <ac:chgData name="Abdulhakim Al-Babtain" userId="49cce890-6139-49a5-ad94-2bd05ff20a34" providerId="ADAL" clId="{60CAEABC-3239-4C13-81DC-CABABBFFC15D}" dt="2022-01-18T07:28:17.692" v="108" actId="1076"/>
          <ac:grpSpMkLst>
            <pc:docMk/>
            <pc:sldMk cId="1403626322" sldId="470"/>
            <ac:grpSpMk id="5132" creationId="{956C1B03-8C46-4988-A40E-CDF5B9FB77F0}"/>
          </ac:grpSpMkLst>
        </pc:grpChg>
        <pc:grpChg chg="mod">
          <ac:chgData name="Abdulhakim Al-Babtain" userId="49cce890-6139-49a5-ad94-2bd05ff20a34" providerId="ADAL" clId="{60CAEABC-3239-4C13-81DC-CABABBFFC15D}" dt="2022-01-18T07:28:17.692" v="108" actId="1076"/>
          <ac:grpSpMkLst>
            <pc:docMk/>
            <pc:sldMk cId="1403626322" sldId="470"/>
            <ac:grpSpMk id="5137" creationId="{B20E8BF0-7D7C-4237-B15F-AFF435FE9595}"/>
          </ac:grpSpMkLst>
        </pc:grpChg>
        <pc:grpChg chg="mod">
          <ac:chgData name="Abdulhakim Al-Babtain" userId="49cce890-6139-49a5-ad94-2bd05ff20a34" providerId="ADAL" clId="{60CAEABC-3239-4C13-81DC-CABABBFFC15D}" dt="2022-01-18T07:28:17.692" v="108" actId="1076"/>
          <ac:grpSpMkLst>
            <pc:docMk/>
            <pc:sldMk cId="1403626322" sldId="470"/>
            <ac:grpSpMk id="5138" creationId="{ADB2B610-E2D6-4759-93AD-EF080ACEA759}"/>
          </ac:grpSpMkLst>
        </pc:grpChg>
      </pc:sldChg>
      <pc:sldChg chg="modSp add">
        <pc:chgData name="Abdulhakim Al-Babtain" userId="49cce890-6139-49a5-ad94-2bd05ff20a34" providerId="ADAL" clId="{60CAEABC-3239-4C13-81DC-CABABBFFC15D}" dt="2022-01-18T07:30:25.018" v="120" actId="14100"/>
        <pc:sldMkLst>
          <pc:docMk/>
          <pc:sldMk cId="267672223" sldId="471"/>
        </pc:sldMkLst>
        <pc:spChg chg="mod">
          <ac:chgData name="Abdulhakim Al-Babtain" userId="49cce890-6139-49a5-ad94-2bd05ff20a34" providerId="ADAL" clId="{60CAEABC-3239-4C13-81DC-CABABBFFC15D}" dt="2022-01-18T07:29:45.742" v="118" actId="1076"/>
          <ac:spMkLst>
            <pc:docMk/>
            <pc:sldMk cId="267672223" sldId="471"/>
            <ac:spMk id="7170" creationId="{8DA03D07-AE6B-4514-A863-1C37153F4F89}"/>
          </ac:spMkLst>
        </pc:spChg>
        <pc:spChg chg="mod">
          <ac:chgData name="Abdulhakim Al-Babtain" userId="49cce890-6139-49a5-ad94-2bd05ff20a34" providerId="ADAL" clId="{60CAEABC-3239-4C13-81DC-CABABBFFC15D}" dt="2022-01-18T07:30:25.018" v="120" actId="14100"/>
          <ac:spMkLst>
            <pc:docMk/>
            <pc:sldMk cId="267672223" sldId="471"/>
            <ac:spMk id="7171" creationId="{B0163A8C-7395-4154-8270-1C65B81E90F9}"/>
          </ac:spMkLst>
        </pc:spChg>
      </pc:sldChg>
      <pc:sldChg chg="addSp delSp modSp add">
        <pc:chgData name="Abdulhakim Al-Babtain" userId="49cce890-6139-49a5-ad94-2bd05ff20a34" providerId="ADAL" clId="{60CAEABC-3239-4C13-81DC-CABABBFFC15D}" dt="2022-01-18T11:41:32.791" v="583" actId="14100"/>
        <pc:sldMkLst>
          <pc:docMk/>
          <pc:sldMk cId="3183399500" sldId="472"/>
        </pc:sldMkLst>
        <pc:spChg chg="del">
          <ac:chgData name="Abdulhakim Al-Babtain" userId="49cce890-6139-49a5-ad94-2bd05ff20a34" providerId="ADAL" clId="{60CAEABC-3239-4C13-81DC-CABABBFFC15D}" dt="2022-01-18T09:35:39.647" v="430" actId="478"/>
          <ac:spMkLst>
            <pc:docMk/>
            <pc:sldMk cId="3183399500" sldId="472"/>
            <ac:spMk id="2" creationId="{C836C213-E139-4D89-BAED-6C0EADD49BF7}"/>
          </ac:spMkLst>
        </pc:spChg>
        <pc:spChg chg="del">
          <ac:chgData name="Abdulhakim Al-Babtain" userId="49cce890-6139-49a5-ad94-2bd05ff20a34" providerId="ADAL" clId="{60CAEABC-3239-4C13-81DC-CABABBFFC15D}" dt="2022-01-18T09:35:43.213" v="431" actId="478"/>
          <ac:spMkLst>
            <pc:docMk/>
            <pc:sldMk cId="3183399500" sldId="472"/>
            <ac:spMk id="3" creationId="{B250850E-9569-46CD-935D-37D5BF8526B5}"/>
          </ac:spMkLst>
        </pc:spChg>
        <pc:spChg chg="add mod">
          <ac:chgData name="Abdulhakim Al-Babtain" userId="49cce890-6139-49a5-ad94-2bd05ff20a34" providerId="ADAL" clId="{60CAEABC-3239-4C13-81DC-CABABBFFC15D}" dt="2022-01-18T09:43:09.861" v="508" actId="6549"/>
          <ac:spMkLst>
            <pc:docMk/>
            <pc:sldMk cId="3183399500" sldId="472"/>
            <ac:spMk id="5" creationId="{D548F8D5-F39D-44CF-AD55-4B17D75A720C}"/>
          </ac:spMkLst>
        </pc:spChg>
        <pc:spChg chg="add mod">
          <ac:chgData name="Abdulhakim Al-Babtain" userId="49cce890-6139-49a5-ad94-2bd05ff20a34" providerId="ADAL" clId="{60CAEABC-3239-4C13-81DC-CABABBFFC15D}" dt="2022-01-18T11:41:32.791" v="583" actId="14100"/>
          <ac:spMkLst>
            <pc:docMk/>
            <pc:sldMk cId="3183399500" sldId="472"/>
            <ac:spMk id="6" creationId="{98FDE8CD-A710-42BE-A1D6-6959379C66AC}"/>
          </ac:spMkLst>
        </pc:spChg>
        <pc:spChg chg="add del mod">
          <ac:chgData name="Abdulhakim Al-Babtain" userId="49cce890-6139-49a5-ad94-2bd05ff20a34" providerId="ADAL" clId="{60CAEABC-3239-4C13-81DC-CABABBFFC15D}" dt="2022-01-18T09:43:02.302" v="506" actId="478"/>
          <ac:spMkLst>
            <pc:docMk/>
            <pc:sldMk cId="3183399500" sldId="472"/>
            <ac:spMk id="7" creationId="{E36D6AA1-345B-4560-A594-E9DEF5CCBCC0}"/>
          </ac:spMkLst>
        </pc:spChg>
        <pc:spChg chg="add del mod">
          <ac:chgData name="Abdulhakim Al-Babtain" userId="49cce890-6139-49a5-ad94-2bd05ff20a34" providerId="ADAL" clId="{60CAEABC-3239-4C13-81DC-CABABBFFC15D}" dt="2022-01-18T09:43:05.505" v="507" actId="478"/>
          <ac:spMkLst>
            <pc:docMk/>
            <pc:sldMk cId="3183399500" sldId="472"/>
            <ac:spMk id="9" creationId="{4A57D029-4A1A-4C03-8986-5CDF7D6357C3}"/>
          </ac:spMkLst>
        </pc:spChg>
      </pc:sldChg>
      <pc:sldChg chg="addSp delSp modSp add">
        <pc:chgData name="Abdulhakim Al-Babtain" userId="49cce890-6139-49a5-ad94-2bd05ff20a34" providerId="ADAL" clId="{60CAEABC-3239-4C13-81DC-CABABBFFC15D}" dt="2022-01-18T09:50:54.373" v="514" actId="1076"/>
        <pc:sldMkLst>
          <pc:docMk/>
          <pc:sldMk cId="1375954192" sldId="473"/>
        </pc:sldMkLst>
        <pc:spChg chg="del">
          <ac:chgData name="Abdulhakim Al-Babtain" userId="49cce890-6139-49a5-ad94-2bd05ff20a34" providerId="ADAL" clId="{60CAEABC-3239-4C13-81DC-CABABBFFC15D}" dt="2022-01-18T09:43:30.169" v="510" actId="478"/>
          <ac:spMkLst>
            <pc:docMk/>
            <pc:sldMk cId="1375954192" sldId="473"/>
            <ac:spMk id="2" creationId="{EA239627-50A7-471B-9221-A709CB196E5D}"/>
          </ac:spMkLst>
        </pc:spChg>
        <pc:spChg chg="del">
          <ac:chgData name="Abdulhakim Al-Babtain" userId="49cce890-6139-49a5-ad94-2bd05ff20a34" providerId="ADAL" clId="{60CAEABC-3239-4C13-81DC-CABABBFFC15D}" dt="2022-01-18T09:43:33.225" v="511" actId="478"/>
          <ac:spMkLst>
            <pc:docMk/>
            <pc:sldMk cId="1375954192" sldId="473"/>
            <ac:spMk id="3" creationId="{0796032C-AEFE-47C5-8995-4070066B6CA9}"/>
          </ac:spMkLst>
        </pc:spChg>
        <pc:picChg chg="add mod">
          <ac:chgData name="Abdulhakim Al-Babtain" userId="49cce890-6139-49a5-ad94-2bd05ff20a34" providerId="ADAL" clId="{60CAEABC-3239-4C13-81DC-CABABBFFC15D}" dt="2022-01-18T09:50:54.373" v="514" actId="1076"/>
          <ac:picMkLst>
            <pc:docMk/>
            <pc:sldMk cId="1375954192" sldId="473"/>
            <ac:picMk id="5" creationId="{33F1BF71-79F9-43D2-B184-23544CD68D0F}"/>
          </ac:picMkLst>
        </pc:picChg>
      </pc:sldChg>
      <pc:sldChg chg="addSp delSp modSp add">
        <pc:chgData name="Abdulhakim Al-Babtain" userId="49cce890-6139-49a5-ad94-2bd05ff20a34" providerId="ADAL" clId="{60CAEABC-3239-4C13-81DC-CABABBFFC15D}" dt="2022-01-18T10:28:53.768" v="570" actId="1076"/>
        <pc:sldMkLst>
          <pc:docMk/>
          <pc:sldMk cId="1731138667" sldId="474"/>
        </pc:sldMkLst>
        <pc:spChg chg="del">
          <ac:chgData name="Abdulhakim Al-Babtain" userId="49cce890-6139-49a5-ad94-2bd05ff20a34" providerId="ADAL" clId="{60CAEABC-3239-4C13-81DC-CABABBFFC15D}" dt="2022-01-18T10:18:12.011" v="525" actId="478"/>
          <ac:spMkLst>
            <pc:docMk/>
            <pc:sldMk cId="1731138667" sldId="474"/>
            <ac:spMk id="2" creationId="{9B0BB726-462F-4A7A-B1E5-59C54F83BA29}"/>
          </ac:spMkLst>
        </pc:spChg>
        <pc:spChg chg="del">
          <ac:chgData name="Abdulhakim Al-Babtain" userId="49cce890-6139-49a5-ad94-2bd05ff20a34" providerId="ADAL" clId="{60CAEABC-3239-4C13-81DC-CABABBFFC15D}" dt="2022-01-18T10:18:07.074" v="523" actId="478"/>
          <ac:spMkLst>
            <pc:docMk/>
            <pc:sldMk cId="1731138667" sldId="474"/>
            <ac:spMk id="3" creationId="{8C7DF9A0-6F76-412E-A312-F9B2345E0678}"/>
          </ac:spMkLst>
        </pc:spChg>
        <pc:spChg chg="add mod">
          <ac:chgData name="Abdulhakim Al-Babtain" userId="49cce890-6139-49a5-ad94-2bd05ff20a34" providerId="ADAL" clId="{60CAEABC-3239-4C13-81DC-CABABBFFC15D}" dt="2022-01-18T10:25:07.939" v="542" actId="1076"/>
          <ac:spMkLst>
            <pc:docMk/>
            <pc:sldMk cId="1731138667" sldId="474"/>
            <ac:spMk id="6" creationId="{D071BF0C-2FE1-4105-9BCA-90B9B59DB210}"/>
          </ac:spMkLst>
        </pc:spChg>
        <pc:spChg chg="add mod">
          <ac:chgData name="Abdulhakim Al-Babtain" userId="49cce890-6139-49a5-ad94-2bd05ff20a34" providerId="ADAL" clId="{60CAEABC-3239-4C13-81DC-CABABBFFC15D}" dt="2022-01-18T10:25:54.448" v="547" actId="255"/>
          <ac:spMkLst>
            <pc:docMk/>
            <pc:sldMk cId="1731138667" sldId="474"/>
            <ac:spMk id="7" creationId="{8C3C3411-8191-456D-BA0E-0610D3297D94}"/>
          </ac:spMkLst>
        </pc:spChg>
        <pc:spChg chg="add mod">
          <ac:chgData name="Abdulhakim Al-Babtain" userId="49cce890-6139-49a5-ad94-2bd05ff20a34" providerId="ADAL" clId="{60CAEABC-3239-4C13-81DC-CABABBFFC15D}" dt="2022-01-18T10:26:43.292" v="554" actId="14100"/>
          <ac:spMkLst>
            <pc:docMk/>
            <pc:sldMk cId="1731138667" sldId="474"/>
            <ac:spMk id="8" creationId="{6561497F-5C26-4D2F-A97A-34E37920E4AC}"/>
          </ac:spMkLst>
        </pc:spChg>
        <pc:spChg chg="add mod">
          <ac:chgData name="Abdulhakim Al-Babtain" userId="49cce890-6139-49a5-ad94-2bd05ff20a34" providerId="ADAL" clId="{60CAEABC-3239-4C13-81DC-CABABBFFC15D}" dt="2022-01-18T10:27:35.710" v="562" actId="14100"/>
          <ac:spMkLst>
            <pc:docMk/>
            <pc:sldMk cId="1731138667" sldId="474"/>
            <ac:spMk id="9" creationId="{01DD71AB-9DB3-4616-A496-F213D404D622}"/>
          </ac:spMkLst>
        </pc:spChg>
        <pc:spChg chg="add mod">
          <ac:chgData name="Abdulhakim Al-Babtain" userId="49cce890-6139-49a5-ad94-2bd05ff20a34" providerId="ADAL" clId="{60CAEABC-3239-4C13-81DC-CABABBFFC15D}" dt="2022-01-18T10:28:53.768" v="570" actId="1076"/>
          <ac:spMkLst>
            <pc:docMk/>
            <pc:sldMk cId="1731138667" sldId="474"/>
            <ac:spMk id="10" creationId="{C26503B8-057A-4503-8E58-6A4E479AE35C}"/>
          </ac:spMkLst>
        </pc:spChg>
        <pc:picChg chg="add mod">
          <ac:chgData name="Abdulhakim Al-Babtain" userId="49cce890-6139-49a5-ad94-2bd05ff20a34" providerId="ADAL" clId="{60CAEABC-3239-4C13-81DC-CABABBFFC15D}" dt="2022-01-18T10:28:42.894" v="567" actId="1076"/>
          <ac:picMkLst>
            <pc:docMk/>
            <pc:sldMk cId="1731138667" sldId="474"/>
            <ac:picMk id="5" creationId="{4412C8EF-EBE3-4720-BA1E-3B1F6F529783}"/>
          </ac:picMkLst>
        </pc:picChg>
      </pc:sldChg>
      <pc:sldChg chg="addSp delSp modSp add">
        <pc:chgData name="Abdulhakim Al-Babtain" userId="49cce890-6139-49a5-ad94-2bd05ff20a34" providerId="ADAL" clId="{60CAEABC-3239-4C13-81DC-CABABBFFC15D}" dt="2022-01-18T10:31:06.393" v="581" actId="1076"/>
        <pc:sldMkLst>
          <pc:docMk/>
          <pc:sldMk cId="2768371069" sldId="475"/>
        </pc:sldMkLst>
        <pc:spChg chg="del">
          <ac:chgData name="Abdulhakim Al-Babtain" userId="49cce890-6139-49a5-ad94-2bd05ff20a34" providerId="ADAL" clId="{60CAEABC-3239-4C13-81DC-CABABBFFC15D}" dt="2022-01-18T10:29:18.728" v="572" actId="478"/>
          <ac:spMkLst>
            <pc:docMk/>
            <pc:sldMk cId="2768371069" sldId="475"/>
            <ac:spMk id="2" creationId="{4B046084-94F1-4E4C-AC9F-FF4927EB17CE}"/>
          </ac:spMkLst>
        </pc:spChg>
        <pc:spChg chg="del">
          <ac:chgData name="Abdulhakim Al-Babtain" userId="49cce890-6139-49a5-ad94-2bd05ff20a34" providerId="ADAL" clId="{60CAEABC-3239-4C13-81DC-CABABBFFC15D}" dt="2022-01-18T10:29:23.112" v="574" actId="478"/>
          <ac:spMkLst>
            <pc:docMk/>
            <pc:sldMk cId="2768371069" sldId="475"/>
            <ac:spMk id="3" creationId="{C75DA783-4D4C-455D-A54D-B3F05849C8DA}"/>
          </ac:spMkLst>
        </pc:spChg>
        <pc:spChg chg="add mod">
          <ac:chgData name="Abdulhakim Al-Babtain" userId="49cce890-6139-49a5-ad94-2bd05ff20a34" providerId="ADAL" clId="{60CAEABC-3239-4C13-81DC-CABABBFFC15D}" dt="2022-01-18T10:31:06.393" v="581" actId="1076"/>
          <ac:spMkLst>
            <pc:docMk/>
            <pc:sldMk cId="2768371069" sldId="475"/>
            <ac:spMk id="5" creationId="{30A62C6B-50A4-4D11-B73F-8D907572671D}"/>
          </ac:spMkLst>
        </pc:spChg>
        <pc:spChg chg="add mod">
          <ac:chgData name="Abdulhakim Al-Babtain" userId="49cce890-6139-49a5-ad94-2bd05ff20a34" providerId="ADAL" clId="{60CAEABC-3239-4C13-81DC-CABABBFFC15D}" dt="2022-01-18T10:30:50.779" v="579" actId="1076"/>
          <ac:spMkLst>
            <pc:docMk/>
            <pc:sldMk cId="2768371069" sldId="475"/>
            <ac:spMk id="6" creationId="{807A149F-14D6-468B-9CC0-4046341D5915}"/>
          </ac:spMkLst>
        </pc:spChg>
      </pc:sldChg>
      <pc:sldChg chg="modSp add">
        <pc:chgData name="Abdulhakim Al-Babtain" userId="49cce890-6139-49a5-ad94-2bd05ff20a34" providerId="ADAL" clId="{60CAEABC-3239-4C13-81DC-CABABBFFC15D}" dt="2022-01-20T07:44:22.647" v="670" actId="5793"/>
        <pc:sldMkLst>
          <pc:docMk/>
          <pc:sldMk cId="3301351475" sldId="496"/>
        </pc:sldMkLst>
        <pc:spChg chg="mod">
          <ac:chgData name="Abdulhakim Al-Babtain" userId="49cce890-6139-49a5-ad94-2bd05ff20a34" providerId="ADAL" clId="{60CAEABC-3239-4C13-81DC-CABABBFFC15D}" dt="2022-01-20T07:43:52.247" v="664" actId="255"/>
          <ac:spMkLst>
            <pc:docMk/>
            <pc:sldMk cId="3301351475" sldId="496"/>
            <ac:spMk id="229379" creationId="{8056EBF4-F1CD-4E3D-98B9-C3D810A825FE}"/>
          </ac:spMkLst>
        </pc:spChg>
        <pc:spChg chg="mod">
          <ac:chgData name="Abdulhakim Al-Babtain" userId="49cce890-6139-49a5-ad94-2bd05ff20a34" providerId="ADAL" clId="{60CAEABC-3239-4C13-81DC-CABABBFFC15D}" dt="2022-01-20T07:44:22.647" v="670" actId="5793"/>
          <ac:spMkLst>
            <pc:docMk/>
            <pc:sldMk cId="3301351475" sldId="496"/>
            <ac:spMk id="229380" creationId="{6221FFAA-7A44-4F03-BE4F-FE9670687E80}"/>
          </ac:spMkLst>
        </pc:spChg>
      </pc:sldChg>
      <pc:sldChg chg="add">
        <pc:chgData name="Abdulhakim Al-Babtain" userId="49cce890-6139-49a5-ad94-2bd05ff20a34" providerId="ADAL" clId="{60CAEABC-3239-4C13-81DC-CABABBFFC15D}" dt="2022-01-20T09:11:15.499" v="698"/>
        <pc:sldMkLst>
          <pc:docMk/>
          <pc:sldMk cId="891453505" sldId="554"/>
        </pc:sldMkLst>
      </pc:sldChg>
      <pc:sldChg chg="modSp add">
        <pc:chgData name="Abdulhakim Al-Babtain" userId="49cce890-6139-49a5-ad94-2bd05ff20a34" providerId="ADAL" clId="{60CAEABC-3239-4C13-81DC-CABABBFFC15D}" dt="2022-01-20T09:41:25.549" v="750" actId="14100"/>
        <pc:sldMkLst>
          <pc:docMk/>
          <pc:sldMk cId="3832316112" sldId="555"/>
        </pc:sldMkLst>
        <pc:spChg chg="mod">
          <ac:chgData name="Abdulhakim Al-Babtain" userId="49cce890-6139-49a5-ad94-2bd05ff20a34" providerId="ADAL" clId="{60CAEABC-3239-4C13-81DC-CABABBFFC15D}" dt="2022-01-20T09:41:25.549" v="750" actId="14100"/>
          <ac:spMkLst>
            <pc:docMk/>
            <pc:sldMk cId="3832316112" sldId="555"/>
            <ac:spMk id="290820" creationId="{DE69EA19-4FC4-406A-A1FF-B761188C42B0}"/>
          </ac:spMkLst>
        </pc:spChg>
      </pc:sldChg>
      <pc:sldChg chg="modSp add">
        <pc:chgData name="Abdulhakim Al-Babtain" userId="49cce890-6139-49a5-ad94-2bd05ff20a34" providerId="ADAL" clId="{60CAEABC-3239-4C13-81DC-CABABBFFC15D}" dt="2022-01-20T09:41:07.168" v="748" actId="255"/>
        <pc:sldMkLst>
          <pc:docMk/>
          <pc:sldMk cId="1601120650" sldId="556"/>
        </pc:sldMkLst>
        <pc:spChg chg="mod">
          <ac:chgData name="Abdulhakim Al-Babtain" userId="49cce890-6139-49a5-ad94-2bd05ff20a34" providerId="ADAL" clId="{60CAEABC-3239-4C13-81DC-CABABBFFC15D}" dt="2022-01-20T09:41:07.168" v="748" actId="255"/>
          <ac:spMkLst>
            <pc:docMk/>
            <pc:sldMk cId="1601120650" sldId="556"/>
            <ac:spMk id="291844" creationId="{AC7E67D2-3F6D-49AE-B146-93A7FE78C771}"/>
          </ac:spMkLst>
        </pc:spChg>
      </pc:sldChg>
      <pc:sldChg chg="modSp add">
        <pc:chgData name="Abdulhakim Al-Babtain" userId="49cce890-6139-49a5-ad94-2bd05ff20a34" providerId="ADAL" clId="{60CAEABC-3239-4C13-81DC-CABABBFFC15D}" dt="2022-01-20T09:42:11.034" v="755" actId="5793"/>
        <pc:sldMkLst>
          <pc:docMk/>
          <pc:sldMk cId="4162050234" sldId="557"/>
        </pc:sldMkLst>
        <pc:spChg chg="mod">
          <ac:chgData name="Abdulhakim Al-Babtain" userId="49cce890-6139-49a5-ad94-2bd05ff20a34" providerId="ADAL" clId="{60CAEABC-3239-4C13-81DC-CABABBFFC15D}" dt="2022-01-20T09:42:11.034" v="755" actId="5793"/>
          <ac:spMkLst>
            <pc:docMk/>
            <pc:sldMk cId="4162050234" sldId="557"/>
            <ac:spMk id="292868" creationId="{A3D77B58-D204-4581-AE22-E8F7147C224B}"/>
          </ac:spMkLst>
        </pc:spChg>
      </pc:sldChg>
      <pc:sldChg chg="addSp delSp modSp add">
        <pc:chgData name="Abdulhakim Al-Babtain" userId="49cce890-6139-49a5-ad94-2bd05ff20a34" providerId="ADAL" clId="{60CAEABC-3239-4C13-81DC-CABABBFFC15D}" dt="2022-01-20T09:45:51.791" v="781" actId="1076"/>
        <pc:sldMkLst>
          <pc:docMk/>
          <pc:sldMk cId="2972775162" sldId="558"/>
        </pc:sldMkLst>
        <pc:spChg chg="add mod">
          <ac:chgData name="Abdulhakim Al-Babtain" userId="49cce890-6139-49a5-ad94-2bd05ff20a34" providerId="ADAL" clId="{60CAEABC-3239-4C13-81DC-CABABBFFC15D}" dt="2022-01-20T09:45:37.092" v="778" actId="27636"/>
          <ac:spMkLst>
            <pc:docMk/>
            <pc:sldMk cId="2972775162" sldId="558"/>
            <ac:spMk id="293893" creationId="{96C00AEF-BCDC-4515-81DF-0D3FA02DCFD2}"/>
          </ac:spMkLst>
        </pc:spChg>
        <pc:graphicFrameChg chg="del mod replId">
          <ac:chgData name="Abdulhakim Al-Babtain" userId="49cce890-6139-49a5-ad94-2bd05ff20a34" providerId="ADAL" clId="{60CAEABC-3239-4C13-81DC-CABABBFFC15D}" dt="2022-01-20T09:45:21.453" v="772"/>
          <ac:graphicFrameMkLst>
            <pc:docMk/>
            <pc:sldMk cId="2972775162" sldId="558"/>
            <ac:graphicFrameMk id="2" creationId="{96C00AEF-BCDC-4515-81DF-0D3FA02DCFD2}"/>
          </ac:graphicFrameMkLst>
        </pc:graphicFrameChg>
        <pc:picChg chg="add mod">
          <ac:chgData name="Abdulhakim Al-Babtain" userId="49cce890-6139-49a5-ad94-2bd05ff20a34" providerId="ADAL" clId="{60CAEABC-3239-4C13-81DC-CABABBFFC15D}" dt="2022-01-20T09:45:51.791" v="781" actId="1076"/>
          <ac:picMkLst>
            <pc:docMk/>
            <pc:sldMk cId="2972775162" sldId="558"/>
            <ac:picMk id="6" creationId="{56C86056-9A24-46A4-9C7F-518F04B5007A}"/>
          </ac:picMkLst>
        </pc:picChg>
      </pc:sldChg>
      <pc:sldChg chg="add">
        <pc:chgData name="Abdulhakim Al-Babtain" userId="49cce890-6139-49a5-ad94-2bd05ff20a34" providerId="ADAL" clId="{60CAEABC-3239-4C13-81DC-CABABBFFC15D}" dt="2022-01-20T09:11:35.998" v="703"/>
        <pc:sldMkLst>
          <pc:docMk/>
          <pc:sldMk cId="37154867" sldId="559"/>
        </pc:sldMkLst>
      </pc:sldChg>
      <pc:sldChg chg="add">
        <pc:chgData name="Abdulhakim Al-Babtain" userId="49cce890-6139-49a5-ad94-2bd05ff20a34" providerId="ADAL" clId="{60CAEABC-3239-4C13-81DC-CABABBFFC15D}" dt="2022-01-20T09:11:38.076" v="704"/>
        <pc:sldMkLst>
          <pc:docMk/>
          <pc:sldMk cId="2874013581" sldId="560"/>
        </pc:sldMkLst>
      </pc:sldChg>
      <pc:sldChg chg="modSp add">
        <pc:chgData name="Abdulhakim Al-Babtain" userId="49cce890-6139-49a5-ad94-2bd05ff20a34" providerId="ADAL" clId="{60CAEABC-3239-4C13-81DC-CABABBFFC15D}" dt="2022-01-20T09:42:43.663" v="759" actId="5793"/>
        <pc:sldMkLst>
          <pc:docMk/>
          <pc:sldMk cId="1131040031" sldId="561"/>
        </pc:sldMkLst>
        <pc:spChg chg="mod">
          <ac:chgData name="Abdulhakim Al-Babtain" userId="49cce890-6139-49a5-ad94-2bd05ff20a34" providerId="ADAL" clId="{60CAEABC-3239-4C13-81DC-CABABBFFC15D}" dt="2022-01-20T09:42:43.663" v="759" actId="5793"/>
          <ac:spMkLst>
            <pc:docMk/>
            <pc:sldMk cId="1131040031" sldId="561"/>
            <ac:spMk id="150532" creationId="{F5379295-1088-42DF-87F2-AEAC4C44699A}"/>
          </ac:spMkLst>
        </pc:spChg>
      </pc:sldChg>
      <pc:sldChg chg="add del">
        <pc:chgData name="Abdulhakim Al-Babtain" userId="49cce890-6139-49a5-ad94-2bd05ff20a34" providerId="ADAL" clId="{60CAEABC-3239-4C13-81DC-CABABBFFC15D}" dt="2022-01-20T09:34:54.670" v="721"/>
        <pc:sldMkLst>
          <pc:docMk/>
          <pc:sldMk cId="2196212914" sldId="561"/>
        </pc:sldMkLst>
      </pc:sldChg>
      <pc:sldChg chg="modSp add">
        <pc:chgData name="Abdulhakim Al-Babtain" userId="49cce890-6139-49a5-ad94-2bd05ff20a34" providerId="ADAL" clId="{60CAEABC-3239-4C13-81DC-CABABBFFC15D}" dt="2022-01-20T09:43:12.385" v="761" actId="1076"/>
        <pc:sldMkLst>
          <pc:docMk/>
          <pc:sldMk cId="1825406461" sldId="562"/>
        </pc:sldMkLst>
        <pc:spChg chg="mod">
          <ac:chgData name="Abdulhakim Al-Babtain" userId="49cce890-6139-49a5-ad94-2bd05ff20a34" providerId="ADAL" clId="{60CAEABC-3239-4C13-81DC-CABABBFFC15D}" dt="2022-01-20T09:43:12.385" v="761" actId="1076"/>
          <ac:spMkLst>
            <pc:docMk/>
            <pc:sldMk cId="1825406461" sldId="562"/>
            <ac:spMk id="151554" creationId="{9B166F64-4D44-4E81-8A62-88613A3E492E}"/>
          </ac:spMkLst>
        </pc:spChg>
        <pc:spChg chg="mod">
          <ac:chgData name="Abdulhakim Al-Babtain" userId="49cce890-6139-49a5-ad94-2bd05ff20a34" providerId="ADAL" clId="{60CAEABC-3239-4C13-81DC-CABABBFFC15D}" dt="2022-01-20T09:43:12.385" v="761" actId="1076"/>
          <ac:spMkLst>
            <pc:docMk/>
            <pc:sldMk cId="1825406461" sldId="562"/>
            <ac:spMk id="151556" creationId="{11F43958-9995-4AB9-9612-3033D75EB143}"/>
          </ac:spMkLst>
        </pc:spChg>
        <pc:spChg chg="mod">
          <ac:chgData name="Abdulhakim Al-Babtain" userId="49cce890-6139-49a5-ad94-2bd05ff20a34" providerId="ADAL" clId="{60CAEABC-3239-4C13-81DC-CABABBFFC15D}" dt="2022-01-20T09:43:12.385" v="761" actId="1076"/>
          <ac:spMkLst>
            <pc:docMk/>
            <pc:sldMk cId="1825406461" sldId="562"/>
            <ac:spMk id="151557" creationId="{C7041F1C-F1E4-475B-9A59-D2223D48877B}"/>
          </ac:spMkLst>
        </pc:spChg>
        <pc:spChg chg="mod">
          <ac:chgData name="Abdulhakim Al-Babtain" userId="49cce890-6139-49a5-ad94-2bd05ff20a34" providerId="ADAL" clId="{60CAEABC-3239-4C13-81DC-CABABBFFC15D}" dt="2022-01-20T09:43:12.385" v="761" actId="1076"/>
          <ac:spMkLst>
            <pc:docMk/>
            <pc:sldMk cId="1825406461" sldId="562"/>
            <ac:spMk id="151558" creationId="{562164E7-8516-43D5-BBBA-28D80D9A3AB8}"/>
          </ac:spMkLst>
        </pc:spChg>
        <pc:spChg chg="mod">
          <ac:chgData name="Abdulhakim Al-Babtain" userId="49cce890-6139-49a5-ad94-2bd05ff20a34" providerId="ADAL" clId="{60CAEABC-3239-4C13-81DC-CABABBFFC15D}" dt="2022-01-20T09:43:12.385" v="761" actId="1076"/>
          <ac:spMkLst>
            <pc:docMk/>
            <pc:sldMk cId="1825406461" sldId="562"/>
            <ac:spMk id="151559" creationId="{DFEF9F0A-3C8F-4D1F-B820-118C0C7DD7DC}"/>
          </ac:spMkLst>
        </pc:spChg>
        <pc:spChg chg="mod">
          <ac:chgData name="Abdulhakim Al-Babtain" userId="49cce890-6139-49a5-ad94-2bd05ff20a34" providerId="ADAL" clId="{60CAEABC-3239-4C13-81DC-CABABBFFC15D}" dt="2022-01-20T09:43:12.385" v="761" actId="1076"/>
          <ac:spMkLst>
            <pc:docMk/>
            <pc:sldMk cId="1825406461" sldId="562"/>
            <ac:spMk id="151560" creationId="{4290C31E-8756-4778-8030-2988E0EAA152}"/>
          </ac:spMkLst>
        </pc:spChg>
        <pc:spChg chg="mod">
          <ac:chgData name="Abdulhakim Al-Babtain" userId="49cce890-6139-49a5-ad94-2bd05ff20a34" providerId="ADAL" clId="{60CAEABC-3239-4C13-81DC-CABABBFFC15D}" dt="2022-01-20T09:43:12.385" v="761" actId="1076"/>
          <ac:spMkLst>
            <pc:docMk/>
            <pc:sldMk cId="1825406461" sldId="562"/>
            <ac:spMk id="151561" creationId="{EE421ECE-F423-4086-B610-66B267842918}"/>
          </ac:spMkLst>
        </pc:spChg>
        <pc:spChg chg="mod">
          <ac:chgData name="Abdulhakim Al-Babtain" userId="49cce890-6139-49a5-ad94-2bd05ff20a34" providerId="ADAL" clId="{60CAEABC-3239-4C13-81DC-CABABBFFC15D}" dt="2022-01-20T09:43:12.385" v="761" actId="1076"/>
          <ac:spMkLst>
            <pc:docMk/>
            <pc:sldMk cId="1825406461" sldId="562"/>
            <ac:spMk id="151562" creationId="{C851816B-7233-4D3D-9CDC-DBA7C4086DA5}"/>
          </ac:spMkLst>
        </pc:spChg>
        <pc:spChg chg="mod">
          <ac:chgData name="Abdulhakim Al-Babtain" userId="49cce890-6139-49a5-ad94-2bd05ff20a34" providerId="ADAL" clId="{60CAEABC-3239-4C13-81DC-CABABBFFC15D}" dt="2022-01-20T09:43:12.385" v="761" actId="1076"/>
          <ac:spMkLst>
            <pc:docMk/>
            <pc:sldMk cId="1825406461" sldId="562"/>
            <ac:spMk id="151563" creationId="{816B2A6A-FBE5-4171-8C16-582504CEDA3F}"/>
          </ac:spMkLst>
        </pc:spChg>
        <pc:spChg chg="mod">
          <ac:chgData name="Abdulhakim Al-Babtain" userId="49cce890-6139-49a5-ad94-2bd05ff20a34" providerId="ADAL" clId="{60CAEABC-3239-4C13-81DC-CABABBFFC15D}" dt="2022-01-20T09:43:12.385" v="761" actId="1076"/>
          <ac:spMkLst>
            <pc:docMk/>
            <pc:sldMk cId="1825406461" sldId="562"/>
            <ac:spMk id="151564" creationId="{BB503366-98CB-41B8-A853-DE437C4844AE}"/>
          </ac:spMkLst>
        </pc:spChg>
        <pc:spChg chg="mod">
          <ac:chgData name="Abdulhakim Al-Babtain" userId="49cce890-6139-49a5-ad94-2bd05ff20a34" providerId="ADAL" clId="{60CAEABC-3239-4C13-81DC-CABABBFFC15D}" dt="2022-01-20T09:43:12.385" v="761" actId="1076"/>
          <ac:spMkLst>
            <pc:docMk/>
            <pc:sldMk cId="1825406461" sldId="562"/>
            <ac:spMk id="151565" creationId="{E8F4F364-80B2-4E60-A44E-1E0CD7E80D3F}"/>
          </ac:spMkLst>
        </pc:spChg>
        <pc:spChg chg="mod">
          <ac:chgData name="Abdulhakim Al-Babtain" userId="49cce890-6139-49a5-ad94-2bd05ff20a34" providerId="ADAL" clId="{60CAEABC-3239-4C13-81DC-CABABBFFC15D}" dt="2022-01-20T09:43:12.385" v="761" actId="1076"/>
          <ac:spMkLst>
            <pc:docMk/>
            <pc:sldMk cId="1825406461" sldId="562"/>
            <ac:spMk id="151566" creationId="{3069FFC7-9840-4E57-A7DC-B71297CCF5AA}"/>
          </ac:spMkLst>
        </pc:spChg>
        <pc:spChg chg="mod">
          <ac:chgData name="Abdulhakim Al-Babtain" userId="49cce890-6139-49a5-ad94-2bd05ff20a34" providerId="ADAL" clId="{60CAEABC-3239-4C13-81DC-CABABBFFC15D}" dt="2022-01-20T09:43:12.385" v="761" actId="1076"/>
          <ac:spMkLst>
            <pc:docMk/>
            <pc:sldMk cId="1825406461" sldId="562"/>
            <ac:spMk id="151567" creationId="{30FE900A-FEE9-4A76-9785-51562DA86144}"/>
          </ac:spMkLst>
        </pc:spChg>
        <pc:spChg chg="mod">
          <ac:chgData name="Abdulhakim Al-Babtain" userId="49cce890-6139-49a5-ad94-2bd05ff20a34" providerId="ADAL" clId="{60CAEABC-3239-4C13-81DC-CABABBFFC15D}" dt="2022-01-20T09:43:12.385" v="761" actId="1076"/>
          <ac:spMkLst>
            <pc:docMk/>
            <pc:sldMk cId="1825406461" sldId="562"/>
            <ac:spMk id="151568" creationId="{FD1C12D3-AD25-41BF-900B-F62ECB3FED33}"/>
          </ac:spMkLst>
        </pc:spChg>
        <pc:spChg chg="mod">
          <ac:chgData name="Abdulhakim Al-Babtain" userId="49cce890-6139-49a5-ad94-2bd05ff20a34" providerId="ADAL" clId="{60CAEABC-3239-4C13-81DC-CABABBFFC15D}" dt="2022-01-20T09:43:12.385" v="761" actId="1076"/>
          <ac:spMkLst>
            <pc:docMk/>
            <pc:sldMk cId="1825406461" sldId="562"/>
            <ac:spMk id="151569" creationId="{FE176B2A-F471-4F06-AD7F-526637E13B3B}"/>
          </ac:spMkLst>
        </pc:spChg>
        <pc:spChg chg="mod">
          <ac:chgData name="Abdulhakim Al-Babtain" userId="49cce890-6139-49a5-ad94-2bd05ff20a34" providerId="ADAL" clId="{60CAEABC-3239-4C13-81DC-CABABBFFC15D}" dt="2022-01-20T09:43:12.385" v="761" actId="1076"/>
          <ac:spMkLst>
            <pc:docMk/>
            <pc:sldMk cId="1825406461" sldId="562"/>
            <ac:spMk id="151570" creationId="{D87FD932-6ADF-4FC1-B76F-6249D1772414}"/>
          </ac:spMkLst>
        </pc:spChg>
        <pc:spChg chg="mod">
          <ac:chgData name="Abdulhakim Al-Babtain" userId="49cce890-6139-49a5-ad94-2bd05ff20a34" providerId="ADAL" clId="{60CAEABC-3239-4C13-81DC-CABABBFFC15D}" dt="2022-01-20T09:43:12.385" v="761" actId="1076"/>
          <ac:spMkLst>
            <pc:docMk/>
            <pc:sldMk cId="1825406461" sldId="562"/>
            <ac:spMk id="151571" creationId="{76A9D341-2386-42AF-A615-D782188F8D1F}"/>
          </ac:spMkLst>
        </pc:spChg>
        <pc:spChg chg="mod">
          <ac:chgData name="Abdulhakim Al-Babtain" userId="49cce890-6139-49a5-ad94-2bd05ff20a34" providerId="ADAL" clId="{60CAEABC-3239-4C13-81DC-CABABBFFC15D}" dt="2022-01-20T09:43:12.385" v="761" actId="1076"/>
          <ac:spMkLst>
            <pc:docMk/>
            <pc:sldMk cId="1825406461" sldId="562"/>
            <ac:spMk id="151572" creationId="{0662ADA8-C152-46AC-B667-32480AF629FC}"/>
          </ac:spMkLst>
        </pc:spChg>
        <pc:spChg chg="mod">
          <ac:chgData name="Abdulhakim Al-Babtain" userId="49cce890-6139-49a5-ad94-2bd05ff20a34" providerId="ADAL" clId="{60CAEABC-3239-4C13-81DC-CABABBFFC15D}" dt="2022-01-20T09:43:12.385" v="761" actId="1076"/>
          <ac:spMkLst>
            <pc:docMk/>
            <pc:sldMk cId="1825406461" sldId="562"/>
            <ac:spMk id="151573" creationId="{39781561-08AC-4CC0-9BEA-13F2B61C1A1A}"/>
          </ac:spMkLst>
        </pc:spChg>
        <pc:spChg chg="mod">
          <ac:chgData name="Abdulhakim Al-Babtain" userId="49cce890-6139-49a5-ad94-2bd05ff20a34" providerId="ADAL" clId="{60CAEABC-3239-4C13-81DC-CABABBFFC15D}" dt="2022-01-20T09:43:12.385" v="761" actId="1076"/>
          <ac:spMkLst>
            <pc:docMk/>
            <pc:sldMk cId="1825406461" sldId="562"/>
            <ac:spMk id="151574" creationId="{9BE1D8AC-10EC-4A22-8F9F-A5718776339C}"/>
          </ac:spMkLst>
        </pc:spChg>
        <pc:spChg chg="mod">
          <ac:chgData name="Abdulhakim Al-Babtain" userId="49cce890-6139-49a5-ad94-2bd05ff20a34" providerId="ADAL" clId="{60CAEABC-3239-4C13-81DC-CABABBFFC15D}" dt="2022-01-20T09:43:12.385" v="761" actId="1076"/>
          <ac:spMkLst>
            <pc:docMk/>
            <pc:sldMk cId="1825406461" sldId="562"/>
            <ac:spMk id="151575" creationId="{90154642-EE95-49BB-8F60-37E6F8FCFBD5}"/>
          </ac:spMkLst>
        </pc:spChg>
        <pc:spChg chg="mod">
          <ac:chgData name="Abdulhakim Al-Babtain" userId="49cce890-6139-49a5-ad94-2bd05ff20a34" providerId="ADAL" clId="{60CAEABC-3239-4C13-81DC-CABABBFFC15D}" dt="2022-01-20T09:43:12.385" v="761" actId="1076"/>
          <ac:spMkLst>
            <pc:docMk/>
            <pc:sldMk cId="1825406461" sldId="562"/>
            <ac:spMk id="151576" creationId="{5BB12035-B656-4086-A211-E3DEA01EA654}"/>
          </ac:spMkLst>
        </pc:spChg>
        <pc:spChg chg="mod">
          <ac:chgData name="Abdulhakim Al-Babtain" userId="49cce890-6139-49a5-ad94-2bd05ff20a34" providerId="ADAL" clId="{60CAEABC-3239-4C13-81DC-CABABBFFC15D}" dt="2022-01-20T09:43:12.385" v="761" actId="1076"/>
          <ac:spMkLst>
            <pc:docMk/>
            <pc:sldMk cId="1825406461" sldId="562"/>
            <ac:spMk id="151577" creationId="{13C12ACF-E279-4A3E-A2B7-34B9DAA5E9ED}"/>
          </ac:spMkLst>
        </pc:spChg>
        <pc:spChg chg="mod">
          <ac:chgData name="Abdulhakim Al-Babtain" userId="49cce890-6139-49a5-ad94-2bd05ff20a34" providerId="ADAL" clId="{60CAEABC-3239-4C13-81DC-CABABBFFC15D}" dt="2022-01-20T09:43:12.385" v="761" actId="1076"/>
          <ac:spMkLst>
            <pc:docMk/>
            <pc:sldMk cId="1825406461" sldId="562"/>
            <ac:spMk id="151578" creationId="{1EBA8E6B-2EB3-41C8-91D6-05BB8A851889}"/>
          </ac:spMkLst>
        </pc:spChg>
        <pc:spChg chg="mod">
          <ac:chgData name="Abdulhakim Al-Babtain" userId="49cce890-6139-49a5-ad94-2bd05ff20a34" providerId="ADAL" clId="{60CAEABC-3239-4C13-81DC-CABABBFFC15D}" dt="2022-01-20T09:43:12.385" v="761" actId="1076"/>
          <ac:spMkLst>
            <pc:docMk/>
            <pc:sldMk cId="1825406461" sldId="562"/>
            <ac:spMk id="151579" creationId="{468F7721-5D16-4E79-867C-4B01BFD822D9}"/>
          </ac:spMkLst>
        </pc:spChg>
        <pc:spChg chg="mod">
          <ac:chgData name="Abdulhakim Al-Babtain" userId="49cce890-6139-49a5-ad94-2bd05ff20a34" providerId="ADAL" clId="{60CAEABC-3239-4C13-81DC-CABABBFFC15D}" dt="2022-01-20T09:43:12.385" v="761" actId="1076"/>
          <ac:spMkLst>
            <pc:docMk/>
            <pc:sldMk cId="1825406461" sldId="562"/>
            <ac:spMk id="151580" creationId="{5D783B57-92B3-45C8-914C-F39219B9021C}"/>
          </ac:spMkLst>
        </pc:spChg>
        <pc:spChg chg="mod">
          <ac:chgData name="Abdulhakim Al-Babtain" userId="49cce890-6139-49a5-ad94-2bd05ff20a34" providerId="ADAL" clId="{60CAEABC-3239-4C13-81DC-CABABBFFC15D}" dt="2022-01-20T09:43:12.385" v="761" actId="1076"/>
          <ac:spMkLst>
            <pc:docMk/>
            <pc:sldMk cId="1825406461" sldId="562"/>
            <ac:spMk id="151581" creationId="{3B364C22-FCAD-4248-9BCC-E37107F9AFEB}"/>
          </ac:spMkLst>
        </pc:spChg>
        <pc:spChg chg="mod">
          <ac:chgData name="Abdulhakim Al-Babtain" userId="49cce890-6139-49a5-ad94-2bd05ff20a34" providerId="ADAL" clId="{60CAEABC-3239-4C13-81DC-CABABBFFC15D}" dt="2022-01-20T09:43:12.385" v="761" actId="1076"/>
          <ac:spMkLst>
            <pc:docMk/>
            <pc:sldMk cId="1825406461" sldId="562"/>
            <ac:spMk id="151582" creationId="{0B2C9AFA-F4CE-43E8-9976-2C94DB01FE59}"/>
          </ac:spMkLst>
        </pc:spChg>
        <pc:spChg chg="mod">
          <ac:chgData name="Abdulhakim Al-Babtain" userId="49cce890-6139-49a5-ad94-2bd05ff20a34" providerId="ADAL" clId="{60CAEABC-3239-4C13-81DC-CABABBFFC15D}" dt="2022-01-20T09:43:12.385" v="761" actId="1076"/>
          <ac:spMkLst>
            <pc:docMk/>
            <pc:sldMk cId="1825406461" sldId="562"/>
            <ac:spMk id="151583" creationId="{B5A0D8D1-73B8-4AE1-8580-4EA3D0ED761A}"/>
          </ac:spMkLst>
        </pc:spChg>
        <pc:spChg chg="mod">
          <ac:chgData name="Abdulhakim Al-Babtain" userId="49cce890-6139-49a5-ad94-2bd05ff20a34" providerId="ADAL" clId="{60CAEABC-3239-4C13-81DC-CABABBFFC15D}" dt="2022-01-20T09:43:12.385" v="761" actId="1076"/>
          <ac:spMkLst>
            <pc:docMk/>
            <pc:sldMk cId="1825406461" sldId="562"/>
            <ac:spMk id="151584" creationId="{9FC04DB4-C083-41B3-8EDC-31D91A42B70F}"/>
          </ac:spMkLst>
        </pc:spChg>
        <pc:spChg chg="mod">
          <ac:chgData name="Abdulhakim Al-Babtain" userId="49cce890-6139-49a5-ad94-2bd05ff20a34" providerId="ADAL" clId="{60CAEABC-3239-4C13-81DC-CABABBFFC15D}" dt="2022-01-20T09:43:12.385" v="761" actId="1076"/>
          <ac:spMkLst>
            <pc:docMk/>
            <pc:sldMk cId="1825406461" sldId="562"/>
            <ac:spMk id="151586" creationId="{0A21716D-CFE2-49F6-93C5-FFA7461B01F8}"/>
          </ac:spMkLst>
        </pc:spChg>
        <pc:spChg chg="mod">
          <ac:chgData name="Abdulhakim Al-Babtain" userId="49cce890-6139-49a5-ad94-2bd05ff20a34" providerId="ADAL" clId="{60CAEABC-3239-4C13-81DC-CABABBFFC15D}" dt="2022-01-20T09:43:12.385" v="761" actId="1076"/>
          <ac:spMkLst>
            <pc:docMk/>
            <pc:sldMk cId="1825406461" sldId="562"/>
            <ac:spMk id="151587" creationId="{1819E2FD-3F67-4A5A-8B8F-1E10689BCA76}"/>
          </ac:spMkLst>
        </pc:spChg>
        <pc:spChg chg="mod">
          <ac:chgData name="Abdulhakim Al-Babtain" userId="49cce890-6139-49a5-ad94-2bd05ff20a34" providerId="ADAL" clId="{60CAEABC-3239-4C13-81DC-CABABBFFC15D}" dt="2022-01-20T09:43:12.385" v="761" actId="1076"/>
          <ac:spMkLst>
            <pc:docMk/>
            <pc:sldMk cId="1825406461" sldId="562"/>
            <ac:spMk id="151588" creationId="{097942B1-48F0-4321-B851-238A7B846AA6}"/>
          </ac:spMkLst>
        </pc:spChg>
        <pc:spChg chg="mod">
          <ac:chgData name="Abdulhakim Al-Babtain" userId="49cce890-6139-49a5-ad94-2bd05ff20a34" providerId="ADAL" clId="{60CAEABC-3239-4C13-81DC-CABABBFFC15D}" dt="2022-01-20T09:42:57.214" v="760" actId="1076"/>
          <ac:spMkLst>
            <pc:docMk/>
            <pc:sldMk cId="1825406461" sldId="562"/>
            <ac:spMk id="151589" creationId="{25573753-FC35-468E-9A95-9B95B3FDC688}"/>
          </ac:spMkLst>
        </pc:spChg>
        <pc:spChg chg="mod">
          <ac:chgData name="Abdulhakim Al-Babtain" userId="49cce890-6139-49a5-ad94-2bd05ff20a34" providerId="ADAL" clId="{60CAEABC-3239-4C13-81DC-CABABBFFC15D}" dt="2022-01-20T09:43:12.385" v="761" actId="1076"/>
          <ac:spMkLst>
            <pc:docMk/>
            <pc:sldMk cId="1825406461" sldId="562"/>
            <ac:spMk id="151590" creationId="{75EDDF17-80DE-4D45-95EA-BE5F81EC18F8}"/>
          </ac:spMkLst>
        </pc:spChg>
        <pc:spChg chg="mod">
          <ac:chgData name="Abdulhakim Al-Babtain" userId="49cce890-6139-49a5-ad94-2bd05ff20a34" providerId="ADAL" clId="{60CAEABC-3239-4C13-81DC-CABABBFFC15D}" dt="2022-01-20T09:43:12.385" v="761" actId="1076"/>
          <ac:spMkLst>
            <pc:docMk/>
            <pc:sldMk cId="1825406461" sldId="562"/>
            <ac:spMk id="151591" creationId="{BBF1F11D-9C3C-4796-AB5E-66E1ADF7013E}"/>
          </ac:spMkLst>
        </pc:spChg>
        <pc:spChg chg="mod">
          <ac:chgData name="Abdulhakim Al-Babtain" userId="49cce890-6139-49a5-ad94-2bd05ff20a34" providerId="ADAL" clId="{60CAEABC-3239-4C13-81DC-CABABBFFC15D}" dt="2022-01-20T09:43:12.385" v="761" actId="1076"/>
          <ac:spMkLst>
            <pc:docMk/>
            <pc:sldMk cId="1825406461" sldId="562"/>
            <ac:spMk id="151592" creationId="{6453BE46-8A4B-4266-9576-9B0E2EA40C9B}"/>
          </ac:spMkLst>
        </pc:spChg>
        <pc:grpChg chg="mod">
          <ac:chgData name="Abdulhakim Al-Babtain" userId="49cce890-6139-49a5-ad94-2bd05ff20a34" providerId="ADAL" clId="{60CAEABC-3239-4C13-81DC-CABABBFFC15D}" dt="2022-01-20T09:43:12.385" v="761" actId="1076"/>
          <ac:grpSpMkLst>
            <pc:docMk/>
            <pc:sldMk cId="1825406461" sldId="562"/>
            <ac:grpSpMk id="151585" creationId="{2CDE13BF-3F78-455A-9FB1-E7874A5F67E5}"/>
          </ac:grpSpMkLst>
        </pc:grpChg>
      </pc:sldChg>
      <pc:sldChg chg="add del">
        <pc:chgData name="Abdulhakim Al-Babtain" userId="49cce890-6139-49a5-ad94-2bd05ff20a34" providerId="ADAL" clId="{60CAEABC-3239-4C13-81DC-CABABBFFC15D}" dt="2022-01-20T09:34:54.373" v="720"/>
        <pc:sldMkLst>
          <pc:docMk/>
          <pc:sldMk cId="2197502136" sldId="562"/>
        </pc:sldMkLst>
      </pc:sldChg>
      <pc:sldChg chg="add del">
        <pc:chgData name="Abdulhakim Al-Babtain" userId="49cce890-6139-49a5-ad94-2bd05ff20a34" providerId="ADAL" clId="{60CAEABC-3239-4C13-81DC-CABABBFFC15D}" dt="2022-01-20T09:34:54.139" v="719"/>
        <pc:sldMkLst>
          <pc:docMk/>
          <pc:sldMk cId="784358817" sldId="563"/>
        </pc:sldMkLst>
      </pc:sldChg>
      <pc:sldChg chg="addSp modSp add">
        <pc:chgData name="Abdulhakim Al-Babtain" userId="49cce890-6139-49a5-ad94-2bd05ff20a34" providerId="ADAL" clId="{60CAEABC-3239-4C13-81DC-CABABBFFC15D}" dt="2022-01-20T09:43:56.230" v="768" actId="1076"/>
        <pc:sldMkLst>
          <pc:docMk/>
          <pc:sldMk cId="828897965" sldId="563"/>
        </pc:sldMkLst>
        <pc:spChg chg="mod">
          <ac:chgData name="Abdulhakim Al-Babtain" userId="49cce890-6139-49a5-ad94-2bd05ff20a34" providerId="ADAL" clId="{60CAEABC-3239-4C13-81DC-CABABBFFC15D}" dt="2022-01-20T09:43:30.678" v="763" actId="13900"/>
          <ac:spMkLst>
            <pc:docMk/>
            <pc:sldMk cId="828897965" sldId="563"/>
            <ac:spMk id="152579" creationId="{B3A25CB3-2EF7-4CD1-9DB4-3C5BD2539CAF}"/>
          </ac:spMkLst>
        </pc:spChg>
        <pc:graphicFrameChg chg="add mod">
          <ac:chgData name="Abdulhakim Al-Babtain" userId="49cce890-6139-49a5-ad94-2bd05ff20a34" providerId="ADAL" clId="{60CAEABC-3239-4C13-81DC-CABABBFFC15D}" dt="2022-01-20T09:43:56.230" v="768" actId="1076"/>
          <ac:graphicFrameMkLst>
            <pc:docMk/>
            <pc:sldMk cId="828897965" sldId="563"/>
            <ac:graphicFrameMk id="4" creationId="{F82D542D-E42E-4E62-8030-5C14F05C133F}"/>
          </ac:graphicFrameMkLst>
        </pc:graphicFrameChg>
      </pc:sldChg>
      <pc:sldChg chg="delSp modSp add del">
        <pc:chgData name="Abdulhakim Al-Babtain" userId="49cce890-6139-49a5-ad94-2bd05ff20a34" providerId="ADAL" clId="{60CAEABC-3239-4C13-81DC-CABABBFFC15D}" dt="2022-01-20T09:44:04.377" v="769" actId="2696"/>
        <pc:sldMkLst>
          <pc:docMk/>
          <pc:sldMk cId="168381276" sldId="564"/>
        </pc:sldMkLst>
        <pc:graphicFrameChg chg="del mod">
          <ac:chgData name="Abdulhakim Al-Babtain" userId="49cce890-6139-49a5-ad94-2bd05ff20a34" providerId="ADAL" clId="{60CAEABC-3239-4C13-81DC-CABABBFFC15D}" dt="2022-01-20T09:43:48.443" v="766"/>
          <ac:graphicFrameMkLst>
            <pc:docMk/>
            <pc:sldMk cId="168381276" sldId="564"/>
            <ac:graphicFrameMk id="153603" creationId="{C82FA760-42ED-4E1D-A627-0EE745EF860D}"/>
          </ac:graphicFrameMkLst>
        </pc:graphicFrameChg>
      </pc:sldChg>
      <pc:sldChg chg="add del">
        <pc:chgData name="Abdulhakim Al-Babtain" userId="49cce890-6139-49a5-ad94-2bd05ff20a34" providerId="ADAL" clId="{60CAEABC-3239-4C13-81DC-CABABBFFC15D}" dt="2022-01-20T09:34:53.951" v="718"/>
        <pc:sldMkLst>
          <pc:docMk/>
          <pc:sldMk cId="3666670360" sldId="564"/>
        </pc:sldMkLst>
      </pc:sldChg>
      <pc:sldChg chg="add del">
        <pc:chgData name="Abdulhakim Al-Babtain" userId="49cce890-6139-49a5-ad94-2bd05ff20a34" providerId="ADAL" clId="{60CAEABC-3239-4C13-81DC-CABABBFFC15D}" dt="2022-01-20T09:38:11.623" v="734"/>
        <pc:sldMkLst>
          <pc:docMk/>
          <pc:sldMk cId="1858786186" sldId="565"/>
        </pc:sldMkLst>
      </pc:sldChg>
      <pc:sldChg chg="add del">
        <pc:chgData name="Abdulhakim Al-Babtain" userId="49cce890-6139-49a5-ad94-2bd05ff20a34" providerId="ADAL" clId="{60CAEABC-3239-4C13-81DC-CABABBFFC15D}" dt="2022-01-20T09:34:53.717" v="717"/>
        <pc:sldMkLst>
          <pc:docMk/>
          <pc:sldMk cId="3657371136" sldId="565"/>
        </pc:sldMkLst>
      </pc:sldChg>
      <pc:sldChg chg="modSp add">
        <pc:chgData name="Abdulhakim Al-Babtain" userId="49cce890-6139-49a5-ad94-2bd05ff20a34" providerId="ADAL" clId="{60CAEABC-3239-4C13-81DC-CABABBFFC15D}" dt="2022-01-20T07:41:58.771" v="652" actId="1076"/>
        <pc:sldMkLst>
          <pc:docMk/>
          <pc:sldMk cId="956370263" sldId="594"/>
        </pc:sldMkLst>
        <pc:picChg chg="mod">
          <ac:chgData name="Abdulhakim Al-Babtain" userId="49cce890-6139-49a5-ad94-2bd05ff20a34" providerId="ADAL" clId="{60CAEABC-3239-4C13-81DC-CABABBFFC15D}" dt="2022-01-20T07:41:58.771" v="652" actId="1076"/>
          <ac:picMkLst>
            <pc:docMk/>
            <pc:sldMk cId="956370263" sldId="594"/>
            <ac:picMk id="112645" creationId="{8E6ED0BA-DF9E-47DE-B58E-5EFB3213F22B}"/>
          </ac:picMkLst>
        </pc:picChg>
      </pc:sldChg>
      <pc:sldChg chg="add del">
        <pc:chgData name="Abdulhakim Al-Babtain" userId="49cce890-6139-49a5-ad94-2bd05ff20a34" providerId="ADAL" clId="{60CAEABC-3239-4C13-81DC-CABABBFFC15D}" dt="2022-01-20T09:34:56.154" v="726"/>
        <pc:sldMkLst>
          <pc:docMk/>
          <pc:sldMk cId="2929633539" sldId="595"/>
        </pc:sldMkLst>
      </pc:sldChg>
      <pc:sldChg chg="add del">
        <pc:chgData name="Abdulhakim Al-Babtain" userId="49cce890-6139-49a5-ad94-2bd05ff20a34" providerId="ADAL" clId="{60CAEABC-3239-4C13-81DC-CABABBFFC15D}" dt="2022-01-20T09:14:15.483" v="706"/>
        <pc:sldMkLst>
          <pc:docMk/>
          <pc:sldMk cId="3220052479" sldId="595"/>
        </pc:sldMkLst>
      </pc:sldChg>
      <pc:sldChg chg="add del">
        <pc:chgData name="Abdulhakim Al-Babtain" userId="49cce890-6139-49a5-ad94-2bd05ff20a34" providerId="ADAL" clId="{60CAEABC-3239-4C13-81DC-CABABBFFC15D}" dt="2022-01-20T09:34:55.857" v="725"/>
        <pc:sldMkLst>
          <pc:docMk/>
          <pc:sldMk cId="1606663979" sldId="596"/>
        </pc:sldMkLst>
      </pc:sldChg>
      <pc:sldChg chg="add del">
        <pc:chgData name="Abdulhakim Al-Babtain" userId="49cce890-6139-49a5-ad94-2bd05ff20a34" providerId="ADAL" clId="{60CAEABC-3239-4C13-81DC-CABABBFFC15D}" dt="2022-01-20T09:34:55.654" v="724"/>
        <pc:sldMkLst>
          <pc:docMk/>
          <pc:sldMk cId="3401657234" sldId="597"/>
        </pc:sldMkLst>
      </pc:sldChg>
      <pc:sldChg chg="add del">
        <pc:chgData name="Abdulhakim Al-Babtain" userId="49cce890-6139-49a5-ad94-2bd05ff20a34" providerId="ADAL" clId="{60CAEABC-3239-4C13-81DC-CABABBFFC15D}" dt="2022-01-20T09:34:55.248" v="723"/>
        <pc:sldMkLst>
          <pc:docMk/>
          <pc:sldMk cId="1064959477" sldId="598"/>
        </pc:sldMkLst>
      </pc:sldChg>
      <pc:sldChg chg="add del">
        <pc:chgData name="Abdulhakim Al-Babtain" userId="49cce890-6139-49a5-ad94-2bd05ff20a34" providerId="ADAL" clId="{60CAEABC-3239-4C13-81DC-CABABBFFC15D}" dt="2022-01-20T09:34:55.029" v="722"/>
        <pc:sldMkLst>
          <pc:docMk/>
          <pc:sldMk cId="254619960" sldId="599"/>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1026">
            <a:extLst>
              <a:ext uri="{FF2B5EF4-FFF2-40B4-BE49-F238E27FC236}">
                <a16:creationId xmlns:a16="http://schemas.microsoft.com/office/drawing/2014/main" id="{0A35C082-295E-4F11-8664-A74A579D52A4}"/>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8" tIns="46694" rIns="93388" bIns="46694" numCol="1" anchor="t" anchorCtr="0" compatLnSpc="1">
            <a:prstTxWarp prst="textNoShape">
              <a:avLst/>
            </a:prstTxWarp>
          </a:bodyPr>
          <a:lstStyle>
            <a:lvl1pPr algn="l" defTabSz="933450" eaLnBrk="1" hangingPunct="1">
              <a:defRPr sz="1200" b="0">
                <a:latin typeface="Times New Roman" panose="02020603050405020304" pitchFamily="18" charset="0"/>
                <a:ea typeface="굴림" panose="020B0503020000020004" pitchFamily="34" charset="-127"/>
              </a:defRPr>
            </a:lvl1pPr>
          </a:lstStyle>
          <a:p>
            <a:pPr>
              <a:defRPr/>
            </a:pPr>
            <a:endParaRPr lang="en-US" altLang="ko-KR"/>
          </a:p>
        </p:txBody>
      </p:sp>
      <p:sp>
        <p:nvSpPr>
          <p:cNvPr id="203779" name="Rectangle 1027">
            <a:extLst>
              <a:ext uri="{FF2B5EF4-FFF2-40B4-BE49-F238E27FC236}">
                <a16:creationId xmlns:a16="http://schemas.microsoft.com/office/drawing/2014/main" id="{C442B84F-0E6E-414B-B7DB-3EF7A64225AD}"/>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8" tIns="46694" rIns="93388" bIns="46694" numCol="1" anchor="t" anchorCtr="0" compatLnSpc="1">
            <a:prstTxWarp prst="textNoShape">
              <a:avLst/>
            </a:prstTxWarp>
          </a:bodyPr>
          <a:lstStyle>
            <a:lvl1pPr algn="r" defTabSz="933450" eaLnBrk="1" hangingPunct="1">
              <a:defRPr sz="1200" b="0">
                <a:latin typeface="Times New Roman" panose="02020603050405020304" pitchFamily="18" charset="0"/>
                <a:ea typeface="굴림" panose="020B0503020000020004" pitchFamily="34" charset="-127"/>
              </a:defRPr>
            </a:lvl1pPr>
          </a:lstStyle>
          <a:p>
            <a:pPr>
              <a:defRPr/>
            </a:pPr>
            <a:endParaRPr lang="en-US" altLang="ko-KR"/>
          </a:p>
        </p:txBody>
      </p:sp>
      <p:sp>
        <p:nvSpPr>
          <p:cNvPr id="203780" name="Rectangle 1028">
            <a:extLst>
              <a:ext uri="{FF2B5EF4-FFF2-40B4-BE49-F238E27FC236}">
                <a16:creationId xmlns:a16="http://schemas.microsoft.com/office/drawing/2014/main" id="{01D27704-5660-4FB5-987B-A2397470317F}"/>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8" tIns="46694" rIns="93388" bIns="46694" numCol="1" anchor="b" anchorCtr="0" compatLnSpc="1">
            <a:prstTxWarp prst="textNoShape">
              <a:avLst/>
            </a:prstTxWarp>
          </a:bodyPr>
          <a:lstStyle>
            <a:lvl1pPr algn="l" defTabSz="933450" eaLnBrk="1" hangingPunct="1">
              <a:defRPr sz="1200" b="0">
                <a:latin typeface="Times New Roman" panose="02020603050405020304" pitchFamily="18" charset="0"/>
                <a:ea typeface="굴림" panose="020B0503020000020004" pitchFamily="34" charset="-127"/>
              </a:defRPr>
            </a:lvl1pPr>
          </a:lstStyle>
          <a:p>
            <a:pPr>
              <a:defRPr/>
            </a:pPr>
            <a:endParaRPr lang="en-US" altLang="ko-KR"/>
          </a:p>
        </p:txBody>
      </p:sp>
      <p:sp>
        <p:nvSpPr>
          <p:cNvPr id="203781" name="Rectangle 1029">
            <a:extLst>
              <a:ext uri="{FF2B5EF4-FFF2-40B4-BE49-F238E27FC236}">
                <a16:creationId xmlns:a16="http://schemas.microsoft.com/office/drawing/2014/main" id="{F583F3F5-51EC-4809-9B53-1A35DB2DE608}"/>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8" tIns="46694" rIns="93388" bIns="46694" numCol="1" anchor="b" anchorCtr="0" compatLnSpc="1">
            <a:prstTxWarp prst="textNoShape">
              <a:avLst/>
            </a:prstTxWarp>
          </a:bodyPr>
          <a:lstStyle>
            <a:lvl1pPr algn="r" defTabSz="933450" eaLnBrk="1" hangingPunct="1">
              <a:defRPr sz="1200" b="0">
                <a:latin typeface="Times New Roman" panose="02020603050405020304" pitchFamily="18" charset="0"/>
                <a:ea typeface="굴림" panose="020B0503020000020004" pitchFamily="34" charset="-127"/>
              </a:defRPr>
            </a:lvl1pPr>
          </a:lstStyle>
          <a:p>
            <a:pPr>
              <a:defRPr/>
            </a:pPr>
            <a:fld id="{B2023B59-1F3B-41E1-AD81-57CBFADA3E2D}"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8T08:13:40.330"/>
    </inkml:context>
    <inkml:brush xml:id="br0">
      <inkml:brushProperty name="width" value="0.025" units="cm"/>
      <inkml:brushProperty name="height" value="0.025" units="cm"/>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8T08:15:14.027"/>
    </inkml:context>
    <inkml:brush xml:id="br0">
      <inkml:brushProperty name="width" value="0.05" units="cm"/>
      <inkml:brushProperty name="height" value="0.05" units="cm"/>
      <inkml:brushProperty name="ignorePressure" value="1"/>
    </inkml:brush>
  </inkml:definitions>
  <inkml:trace contextRef="#ctx0" brushRef="#br0">1 1,'3233'0,"-3210"0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69B5557-FEDD-479A-9F5C-97C58C29DAF3}"/>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8" tIns="46694" rIns="93388" bIns="46694" numCol="1" anchor="t" anchorCtr="0" compatLnSpc="1">
            <a:prstTxWarp prst="textNoShape">
              <a:avLst/>
            </a:prstTxWarp>
          </a:bodyPr>
          <a:lstStyle>
            <a:lvl1pPr algn="l" defTabSz="933450" eaLnBrk="1" hangingPunct="1">
              <a:defRPr sz="1200" b="0">
                <a:latin typeface="Times New Roman" panose="02020603050405020304" pitchFamily="18" charset="0"/>
                <a:ea typeface="굴림" panose="020B0503020000020004" pitchFamily="34" charset="-127"/>
              </a:defRPr>
            </a:lvl1pPr>
          </a:lstStyle>
          <a:p>
            <a:pPr>
              <a:defRPr/>
            </a:pPr>
            <a:endParaRPr lang="en-US" altLang="ko-KR"/>
          </a:p>
        </p:txBody>
      </p:sp>
      <p:sp>
        <p:nvSpPr>
          <p:cNvPr id="3075" name="Rectangle 3">
            <a:extLst>
              <a:ext uri="{FF2B5EF4-FFF2-40B4-BE49-F238E27FC236}">
                <a16:creationId xmlns:a16="http://schemas.microsoft.com/office/drawing/2014/main" id="{560AEE2D-EDFD-41C6-B0E1-014919B8B464}"/>
              </a:ext>
            </a:extLst>
          </p:cNvPr>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8" tIns="46694" rIns="93388" bIns="46694" numCol="1" anchor="t" anchorCtr="0" compatLnSpc="1">
            <a:prstTxWarp prst="textNoShape">
              <a:avLst/>
            </a:prstTxWarp>
          </a:bodyPr>
          <a:lstStyle>
            <a:lvl1pPr algn="r" defTabSz="933450" eaLnBrk="1" hangingPunct="1">
              <a:defRPr sz="1200" b="0">
                <a:latin typeface="Times New Roman" panose="02020603050405020304" pitchFamily="18" charset="0"/>
                <a:ea typeface="굴림" panose="020B0503020000020004" pitchFamily="34" charset="-127"/>
              </a:defRPr>
            </a:lvl1pPr>
          </a:lstStyle>
          <a:p>
            <a:pPr>
              <a:defRPr/>
            </a:pPr>
            <a:endParaRPr lang="en-US" altLang="ko-KR"/>
          </a:p>
        </p:txBody>
      </p:sp>
      <p:sp>
        <p:nvSpPr>
          <p:cNvPr id="3076"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C6F1863E-3CCE-42AA-A725-7E7FE491C396}"/>
              </a:ext>
            </a:extLst>
          </p:cNvPr>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8" tIns="46694" rIns="93388" bIns="46694" numCol="1" anchor="t" anchorCtr="0" compatLnSpc="1">
            <a:prstTxWarp prst="textNoShape">
              <a:avLst/>
            </a:prstTxWarp>
          </a:bodyPr>
          <a:lstStyle/>
          <a:p>
            <a:pPr lvl="0"/>
            <a:r>
              <a:rPr lang="en-US" altLang="ko-KR" noProof="0"/>
              <a:t>Click to edit Master text styles</a:t>
            </a:r>
          </a:p>
          <a:p>
            <a:pPr lvl="1"/>
            <a:r>
              <a:rPr lang="en-US" altLang="ko-KR" noProof="0"/>
              <a:t>Second level</a:t>
            </a:r>
          </a:p>
          <a:p>
            <a:pPr lvl="2"/>
            <a:r>
              <a:rPr lang="en-US" altLang="ko-KR" noProof="0"/>
              <a:t>Third level</a:t>
            </a:r>
          </a:p>
          <a:p>
            <a:pPr lvl="3"/>
            <a:r>
              <a:rPr lang="en-US" altLang="ko-KR" noProof="0"/>
              <a:t>Fourth level</a:t>
            </a:r>
          </a:p>
          <a:p>
            <a:pPr lvl="4"/>
            <a:r>
              <a:rPr lang="en-US" altLang="ko-KR" noProof="0"/>
              <a:t>Fifth level</a:t>
            </a:r>
          </a:p>
        </p:txBody>
      </p:sp>
      <p:sp>
        <p:nvSpPr>
          <p:cNvPr id="3078" name="Rectangle 6">
            <a:extLst>
              <a:ext uri="{FF2B5EF4-FFF2-40B4-BE49-F238E27FC236}">
                <a16:creationId xmlns:a16="http://schemas.microsoft.com/office/drawing/2014/main" id="{4B776FAA-F81A-41A1-BBB0-EE5A999EBFEF}"/>
              </a:ext>
            </a:extLst>
          </p:cNvPr>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8" tIns="46694" rIns="93388" bIns="46694" numCol="1" anchor="b" anchorCtr="0" compatLnSpc="1">
            <a:prstTxWarp prst="textNoShape">
              <a:avLst/>
            </a:prstTxWarp>
          </a:bodyPr>
          <a:lstStyle>
            <a:lvl1pPr algn="l" defTabSz="933450" eaLnBrk="1" hangingPunct="1">
              <a:defRPr sz="1200" b="0">
                <a:latin typeface="Times New Roman" panose="02020603050405020304" pitchFamily="18" charset="0"/>
                <a:ea typeface="굴림" panose="020B0503020000020004" pitchFamily="34" charset="-127"/>
              </a:defRPr>
            </a:lvl1pPr>
          </a:lstStyle>
          <a:p>
            <a:pPr>
              <a:defRPr/>
            </a:pPr>
            <a:endParaRPr lang="en-US" altLang="ko-KR"/>
          </a:p>
        </p:txBody>
      </p:sp>
      <p:sp>
        <p:nvSpPr>
          <p:cNvPr id="3079" name="Rectangle 7">
            <a:extLst>
              <a:ext uri="{FF2B5EF4-FFF2-40B4-BE49-F238E27FC236}">
                <a16:creationId xmlns:a16="http://schemas.microsoft.com/office/drawing/2014/main" id="{EB0D51CE-AA97-4DC1-BD55-C7506CCBFD60}"/>
              </a:ext>
            </a:extLst>
          </p:cNvPr>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8" tIns="46694" rIns="93388" bIns="46694" numCol="1" anchor="b" anchorCtr="0" compatLnSpc="1">
            <a:prstTxWarp prst="textNoShape">
              <a:avLst/>
            </a:prstTxWarp>
          </a:bodyPr>
          <a:lstStyle>
            <a:lvl1pPr algn="r" defTabSz="933450" eaLnBrk="1" hangingPunct="1">
              <a:defRPr sz="1200" b="0">
                <a:latin typeface="Times New Roman" panose="02020603050405020304" pitchFamily="18" charset="0"/>
                <a:ea typeface="굴림" panose="020B0503020000020004" pitchFamily="34" charset="-127"/>
              </a:defRPr>
            </a:lvl1pPr>
          </a:lstStyle>
          <a:p>
            <a:pPr>
              <a:defRPr/>
            </a:pPr>
            <a:fld id="{CAE04986-E666-4059-8BE8-0F8E650AD286}"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54DA40FC-727F-416B-8126-FFF5F67F0299}" type="slidenum">
              <a:rPr lang="ko-KR" altLang="en-US" sz="1200" b="0" smtClean="0">
                <a:latin typeface="Times New Roman" panose="02020603050405020304" pitchFamily="18" charset="0"/>
                <a:ea typeface="굴림" pitchFamily="50" charset="-128"/>
              </a:rPr>
              <a:pPr/>
              <a:t>8</a:t>
            </a:fld>
            <a:endParaRPr lang="ko-KR" altLang="en-US" sz="1200" b="0">
              <a:latin typeface="Times New Roman" panose="02020603050405020304" pitchFamily="18" charset="0"/>
              <a:ea typeface="굴림" pitchFamily="50" charset="-128"/>
            </a:endParaRPr>
          </a:p>
        </p:txBody>
      </p:sp>
      <p:sp>
        <p:nvSpPr>
          <p:cNvPr id="11267" name="Rectangle 2"/>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11268" name="Rectangle 3"/>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b="0"/>
              <a:t>2</a:t>
            </a:r>
          </a:p>
        </p:txBody>
      </p:sp>
      <p:sp>
        <p:nvSpPr>
          <p:cNvPr id="11269" name="Rectangle 4"/>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11270" name="Rectangle 5"/>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11271" name="Rectangle 6"/>
          <p:cNvSpPr>
            <a:spLocks noGrp="1" noChangeArrowheads="1"/>
          </p:cNvSpPr>
          <p:nvPr>
            <p:ph type="body" idx="1"/>
          </p:nvPr>
        </p:nvSpPr>
        <p:spPr>
          <a:xfrm>
            <a:off x="466725" y="3378200"/>
            <a:ext cx="5999163" cy="522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pPr eaLnBrk="1" hangingPunct="1"/>
            <a:endParaRPr lang="en-US" altLang="en-US" dirty="0"/>
          </a:p>
        </p:txBody>
      </p:sp>
      <p:sp>
        <p:nvSpPr>
          <p:cNvPr id="11272" name="Rectangle 7"/>
          <p:cNvSpPr>
            <a:spLocks noGrp="1" noRot="1" noChangeAspect="1" noChangeArrowheads="1" noTextEdit="1"/>
          </p:cNvSpPr>
          <p:nvPr>
            <p:ph type="sldImg"/>
          </p:nvPr>
        </p:nvSpPr>
        <p:spPr>
          <a:xfrm>
            <a:off x="1190625" y="703263"/>
            <a:ext cx="4630738" cy="3473450"/>
          </a:xfrm>
          <a:noFill/>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D3525110-A519-4459-A49A-B99FA073A4EE}" type="slidenum">
              <a:rPr lang="ko-KR" altLang="en-US" sz="1200" b="0" smtClean="0">
                <a:latin typeface="Times New Roman" panose="02020603050405020304" pitchFamily="18" charset="0"/>
                <a:ea typeface="굴림" pitchFamily="50" charset="-128"/>
              </a:rPr>
              <a:pPr/>
              <a:t>59</a:t>
            </a:fld>
            <a:endParaRPr lang="ko-KR" altLang="en-US" sz="1200" b="0">
              <a:latin typeface="Times New Roman" panose="02020603050405020304" pitchFamily="18" charset="0"/>
              <a:ea typeface="굴림" pitchFamily="50" charset="-128"/>
            </a:endParaRPr>
          </a:p>
        </p:txBody>
      </p:sp>
      <p:sp>
        <p:nvSpPr>
          <p:cNvPr id="61443" name="Rectangle 2"/>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61444" name="Rectangle 3"/>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b="0"/>
              <a:t>4</a:t>
            </a:r>
          </a:p>
        </p:txBody>
      </p:sp>
      <p:sp>
        <p:nvSpPr>
          <p:cNvPr id="61445" name="Rectangle 4"/>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61446" name="Rectangle 5"/>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61447" name="Rectangle 6"/>
          <p:cNvSpPr>
            <a:spLocks noGrp="1" noChangeArrowheads="1"/>
          </p:cNvSpPr>
          <p:nvPr>
            <p:ph type="body" idx="1"/>
          </p:nvPr>
        </p:nvSpPr>
        <p:spPr>
          <a:xfrm>
            <a:off x="466725" y="3378200"/>
            <a:ext cx="5999163" cy="522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pPr eaLnBrk="1" hangingPunct="1"/>
            <a:endParaRPr lang="en-US" altLang="en-US"/>
          </a:p>
        </p:txBody>
      </p:sp>
      <p:sp>
        <p:nvSpPr>
          <p:cNvPr id="61448" name="Rectangle 7"/>
          <p:cNvSpPr>
            <a:spLocks noGrp="1" noRot="1" noChangeAspect="1" noChangeArrowheads="1" noTextEdit="1"/>
          </p:cNvSpPr>
          <p:nvPr>
            <p:ph type="sldImg"/>
          </p:nvPr>
        </p:nvSpPr>
        <p:spPr>
          <a:xfrm>
            <a:off x="1190625" y="703263"/>
            <a:ext cx="4630738" cy="3473450"/>
          </a:xfrm>
          <a:noFill/>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56EDB259-D264-410A-B36C-A41FB7D3BEC2}" type="slidenum">
              <a:rPr lang="ko-KR" altLang="en-US" sz="1200" b="0" smtClean="0">
                <a:latin typeface="Times New Roman" panose="02020603050405020304" pitchFamily="18" charset="0"/>
                <a:ea typeface="굴림" pitchFamily="50" charset="-128"/>
              </a:rPr>
              <a:pPr/>
              <a:t>60</a:t>
            </a:fld>
            <a:endParaRPr lang="ko-KR" altLang="en-US" sz="1200" b="0">
              <a:latin typeface="Times New Roman" panose="02020603050405020304" pitchFamily="18" charset="0"/>
              <a:ea typeface="굴림" pitchFamily="50" charset="-128"/>
            </a:endParaRPr>
          </a:p>
        </p:txBody>
      </p:sp>
      <p:sp>
        <p:nvSpPr>
          <p:cNvPr id="63491" name="Rectangle 2"/>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63492" name="Rectangle 3"/>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b="0"/>
              <a:t>5</a:t>
            </a:r>
          </a:p>
        </p:txBody>
      </p:sp>
      <p:sp>
        <p:nvSpPr>
          <p:cNvPr id="63493" name="Rectangle 4"/>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63494" name="Rectangle 5"/>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63495" name="Rectangle 6"/>
          <p:cNvSpPr>
            <a:spLocks noGrp="1" noChangeArrowheads="1"/>
          </p:cNvSpPr>
          <p:nvPr>
            <p:ph type="body" idx="1"/>
          </p:nvPr>
        </p:nvSpPr>
        <p:spPr>
          <a:xfrm>
            <a:off x="466725" y="3378200"/>
            <a:ext cx="5999163" cy="522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pPr eaLnBrk="1" hangingPunct="1"/>
            <a:endParaRPr lang="en-US" altLang="en-US"/>
          </a:p>
        </p:txBody>
      </p:sp>
      <p:sp>
        <p:nvSpPr>
          <p:cNvPr id="63496" name="Rectangle 7"/>
          <p:cNvSpPr>
            <a:spLocks noGrp="1" noRot="1" noChangeAspect="1" noChangeArrowheads="1" noTextEdit="1"/>
          </p:cNvSpPr>
          <p:nvPr>
            <p:ph type="sldImg"/>
          </p:nvPr>
        </p:nvSpPr>
        <p:spPr>
          <a:xfrm>
            <a:off x="1190625" y="703263"/>
            <a:ext cx="4630738" cy="3473450"/>
          </a:xfrm>
          <a:noFill/>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CDC85036-5A41-42C7-BD27-33A59405D877}" type="slidenum">
              <a:rPr lang="ko-KR" altLang="en-US" sz="1200" b="0" smtClean="0">
                <a:latin typeface="Times New Roman" panose="02020603050405020304" pitchFamily="18" charset="0"/>
                <a:ea typeface="굴림" pitchFamily="50" charset="-128"/>
              </a:rPr>
              <a:pPr/>
              <a:t>65</a:t>
            </a:fld>
            <a:endParaRPr lang="ko-KR" altLang="en-US" sz="1200" b="0">
              <a:latin typeface="Times New Roman" panose="02020603050405020304" pitchFamily="18" charset="0"/>
              <a:ea typeface="굴림" pitchFamily="50" charset="-128"/>
            </a:endParaRPr>
          </a:p>
        </p:txBody>
      </p:sp>
      <p:sp>
        <p:nvSpPr>
          <p:cNvPr id="69635" name="Rectangle 2"/>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69636" name="Rectangle 3"/>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b="0"/>
              <a:t>7</a:t>
            </a:r>
          </a:p>
        </p:txBody>
      </p:sp>
      <p:sp>
        <p:nvSpPr>
          <p:cNvPr id="69637" name="Rectangle 4"/>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69638" name="Rectangle 5"/>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69639" name="Rectangle 6"/>
          <p:cNvSpPr>
            <a:spLocks noGrp="1" noRot="1" noChangeAspect="1" noChangeArrowheads="1" noTextEdit="1"/>
          </p:cNvSpPr>
          <p:nvPr>
            <p:ph type="sldImg"/>
          </p:nvPr>
        </p:nvSpPr>
        <p:spPr>
          <a:xfrm>
            <a:off x="1190625" y="703263"/>
            <a:ext cx="4630738" cy="3473450"/>
          </a:xfrm>
          <a:noFill/>
          <a:ln w="12700" cap="flat">
            <a:solidFill>
              <a:schemeClr val="tx1"/>
            </a:solidFill>
          </a:ln>
        </p:spPr>
      </p:sp>
      <p:sp>
        <p:nvSpPr>
          <p:cNvPr id="69640" name="Rectangle 7"/>
          <p:cNvSpPr>
            <a:spLocks noGrp="1" noChangeArrowheads="1"/>
          </p:cNvSpPr>
          <p:nvPr>
            <p:ph type="body" idx="1"/>
          </p:nvPr>
        </p:nvSpPr>
        <p:spPr>
          <a:xfrm>
            <a:off x="466725" y="3378200"/>
            <a:ext cx="5999163" cy="522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D3DC1529-F7DB-40C1-9613-B1B4DB6EDB7D}" type="slidenum">
              <a:rPr lang="ko-KR" altLang="en-US" sz="1200" b="0" smtClean="0">
                <a:latin typeface="Times New Roman" panose="02020603050405020304" pitchFamily="18" charset="0"/>
                <a:ea typeface="굴림" pitchFamily="50" charset="-128"/>
              </a:rPr>
              <a:pPr/>
              <a:t>68</a:t>
            </a:fld>
            <a:endParaRPr lang="ko-KR" altLang="en-US" sz="1200" b="0">
              <a:latin typeface="Times New Roman" panose="02020603050405020304" pitchFamily="18" charset="0"/>
              <a:ea typeface="굴림" pitchFamily="50" charset="-128"/>
            </a:endParaRPr>
          </a:p>
        </p:txBody>
      </p:sp>
      <p:sp>
        <p:nvSpPr>
          <p:cNvPr id="73731" name="Rectangle 2"/>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73732" name="Rectangle 3"/>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b="0"/>
              <a:t>8</a:t>
            </a:r>
          </a:p>
        </p:txBody>
      </p:sp>
      <p:sp>
        <p:nvSpPr>
          <p:cNvPr id="73733" name="Rectangle 4"/>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73734" name="Rectangle 5"/>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73735" name="Rectangle 6"/>
          <p:cNvSpPr>
            <a:spLocks noGrp="1" noChangeArrowheads="1"/>
          </p:cNvSpPr>
          <p:nvPr>
            <p:ph type="body" idx="1"/>
          </p:nvPr>
        </p:nvSpPr>
        <p:spPr>
          <a:xfrm>
            <a:off x="466725" y="3378200"/>
            <a:ext cx="5999163" cy="522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pPr eaLnBrk="1" hangingPunct="1"/>
            <a:endParaRPr lang="en-US" altLang="en-US"/>
          </a:p>
        </p:txBody>
      </p:sp>
      <p:sp>
        <p:nvSpPr>
          <p:cNvPr id="73736" name="Rectangle 7"/>
          <p:cNvSpPr>
            <a:spLocks noGrp="1" noRot="1" noChangeAspect="1" noChangeArrowheads="1" noTextEdit="1"/>
          </p:cNvSpPr>
          <p:nvPr>
            <p:ph type="sldImg"/>
          </p:nvPr>
        </p:nvSpPr>
        <p:spPr>
          <a:xfrm>
            <a:off x="1190625" y="703263"/>
            <a:ext cx="4630738" cy="3473450"/>
          </a:xfrm>
          <a:noFill/>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21B6353F-648C-4937-A852-BB2946610E9E}" type="slidenum">
              <a:rPr lang="ko-KR" altLang="en-US" sz="1200" b="0" smtClean="0">
                <a:latin typeface="Times New Roman" panose="02020603050405020304" pitchFamily="18" charset="0"/>
                <a:ea typeface="굴림" pitchFamily="50" charset="-128"/>
              </a:rPr>
              <a:pPr/>
              <a:t>71</a:t>
            </a:fld>
            <a:endParaRPr lang="ko-KR" altLang="en-US" sz="1200" b="0">
              <a:latin typeface="Times New Roman" panose="02020603050405020304" pitchFamily="18" charset="0"/>
              <a:ea typeface="굴림" pitchFamily="50" charset="-128"/>
            </a:endParaRPr>
          </a:p>
        </p:txBody>
      </p:sp>
      <p:sp>
        <p:nvSpPr>
          <p:cNvPr id="77827" name="Rectangle 2"/>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77828" name="Rectangle 3"/>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b="0"/>
              <a:t>9</a:t>
            </a:r>
          </a:p>
        </p:txBody>
      </p:sp>
      <p:sp>
        <p:nvSpPr>
          <p:cNvPr id="77829" name="Rectangle 4"/>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77830" name="Rectangle 5"/>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77831" name="Rectangle 6"/>
          <p:cNvSpPr>
            <a:spLocks noGrp="1" noChangeArrowheads="1"/>
          </p:cNvSpPr>
          <p:nvPr>
            <p:ph type="body" idx="1"/>
          </p:nvPr>
        </p:nvSpPr>
        <p:spPr>
          <a:xfrm>
            <a:off x="466725" y="3378200"/>
            <a:ext cx="5999163" cy="522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pPr eaLnBrk="1" hangingPunct="1"/>
            <a:endParaRPr lang="en-US" altLang="en-US"/>
          </a:p>
        </p:txBody>
      </p:sp>
      <p:sp>
        <p:nvSpPr>
          <p:cNvPr id="77832" name="Rectangle 7"/>
          <p:cNvSpPr>
            <a:spLocks noGrp="1" noRot="1" noChangeAspect="1" noChangeArrowheads="1" noTextEdit="1"/>
          </p:cNvSpPr>
          <p:nvPr>
            <p:ph type="sldImg"/>
          </p:nvPr>
        </p:nvSpPr>
        <p:spPr>
          <a:xfrm>
            <a:off x="1190625" y="703263"/>
            <a:ext cx="4630738" cy="3473450"/>
          </a:xfrm>
          <a:noFill/>
          <a:ln w="12700" cap="flat">
            <a:solidFill>
              <a:schemeClr val="tx1"/>
            </a:solidFill>
          </a:ln>
        </p:spPr>
      </p:sp>
    </p:spTree>
    <p:extLst>
      <p:ext uri="{BB962C8B-B14F-4D97-AF65-F5344CB8AC3E}">
        <p14:creationId xmlns:p14="http://schemas.microsoft.com/office/powerpoint/2010/main" val="137977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9BE76A9E-8FA4-438E-A209-4C021066F086}" type="slidenum">
              <a:rPr lang="ko-KR" altLang="en-US" sz="1200" b="0" smtClean="0">
                <a:latin typeface="Times New Roman" panose="02020603050405020304" pitchFamily="18" charset="0"/>
                <a:ea typeface="굴림" pitchFamily="50" charset="-128"/>
              </a:rPr>
              <a:pPr/>
              <a:t>72</a:t>
            </a:fld>
            <a:endParaRPr lang="ko-KR" altLang="en-US" sz="1200" b="0">
              <a:latin typeface="Times New Roman" panose="02020603050405020304" pitchFamily="18" charset="0"/>
              <a:ea typeface="굴림" pitchFamily="50" charset="-128"/>
            </a:endParaRPr>
          </a:p>
        </p:txBody>
      </p:sp>
      <p:sp>
        <p:nvSpPr>
          <p:cNvPr id="79875" name="Rectangle 2"/>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79876" name="Rectangle 3"/>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b="0"/>
              <a:t>10</a:t>
            </a:r>
          </a:p>
        </p:txBody>
      </p:sp>
      <p:sp>
        <p:nvSpPr>
          <p:cNvPr id="79877" name="Rectangle 4"/>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79878" name="Rectangle 5"/>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79879" name="Rectangle 6"/>
          <p:cNvSpPr>
            <a:spLocks noGrp="1" noChangeArrowheads="1"/>
          </p:cNvSpPr>
          <p:nvPr>
            <p:ph type="body" idx="1"/>
          </p:nvPr>
        </p:nvSpPr>
        <p:spPr>
          <a:xfrm>
            <a:off x="466725" y="3378200"/>
            <a:ext cx="5999163" cy="522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pPr eaLnBrk="1" hangingPunct="1"/>
            <a:endParaRPr lang="en-US" altLang="en-US"/>
          </a:p>
        </p:txBody>
      </p:sp>
      <p:sp>
        <p:nvSpPr>
          <p:cNvPr id="79880" name="Rectangle 7"/>
          <p:cNvSpPr>
            <a:spLocks noGrp="1" noRot="1" noChangeAspect="1" noChangeArrowheads="1" noTextEdit="1"/>
          </p:cNvSpPr>
          <p:nvPr>
            <p:ph type="sldImg"/>
          </p:nvPr>
        </p:nvSpPr>
        <p:spPr>
          <a:xfrm>
            <a:off x="1190625" y="703263"/>
            <a:ext cx="4630738" cy="3473450"/>
          </a:xfrm>
          <a:noFill/>
          <a:ln w="12700" cap="flat">
            <a:solidFill>
              <a:schemeClr val="tx1"/>
            </a:solidFill>
          </a:ln>
        </p:spPr>
      </p:sp>
    </p:spTree>
    <p:extLst>
      <p:ext uri="{BB962C8B-B14F-4D97-AF65-F5344CB8AC3E}">
        <p14:creationId xmlns:p14="http://schemas.microsoft.com/office/powerpoint/2010/main" val="534352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87EEA439-7906-4C26-893B-0150DD6E3AD7}" type="slidenum">
              <a:rPr lang="ko-KR" altLang="en-US" sz="1200" b="0" smtClean="0">
                <a:latin typeface="Times New Roman" panose="02020603050405020304" pitchFamily="18" charset="0"/>
                <a:ea typeface="굴림" pitchFamily="50" charset="-128"/>
              </a:rPr>
              <a:pPr/>
              <a:t>73</a:t>
            </a:fld>
            <a:endParaRPr lang="ko-KR" altLang="en-US" sz="1200" b="0">
              <a:latin typeface="Times New Roman" panose="02020603050405020304" pitchFamily="18" charset="0"/>
              <a:ea typeface="굴림" pitchFamily="50" charset="-128"/>
            </a:endParaRPr>
          </a:p>
        </p:txBody>
      </p:sp>
      <p:sp>
        <p:nvSpPr>
          <p:cNvPr id="81923" name="Rectangle 2"/>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81924" name="Rectangle 3"/>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b="0"/>
              <a:t>11</a:t>
            </a:r>
          </a:p>
        </p:txBody>
      </p:sp>
      <p:sp>
        <p:nvSpPr>
          <p:cNvPr id="81925" name="Rectangle 4"/>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81926" name="Rectangle 5"/>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81927" name="Rectangle 6"/>
          <p:cNvSpPr>
            <a:spLocks noGrp="1" noChangeArrowheads="1"/>
          </p:cNvSpPr>
          <p:nvPr>
            <p:ph type="body" idx="1"/>
          </p:nvPr>
        </p:nvSpPr>
        <p:spPr>
          <a:xfrm>
            <a:off x="466725" y="3378200"/>
            <a:ext cx="5999163" cy="522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pPr eaLnBrk="1" hangingPunct="1"/>
            <a:endParaRPr lang="en-US" altLang="en-US"/>
          </a:p>
        </p:txBody>
      </p:sp>
      <p:sp>
        <p:nvSpPr>
          <p:cNvPr id="81928" name="Rectangle 7"/>
          <p:cNvSpPr>
            <a:spLocks noGrp="1" noRot="1" noChangeAspect="1" noChangeArrowheads="1" noTextEdit="1"/>
          </p:cNvSpPr>
          <p:nvPr>
            <p:ph type="sldImg"/>
          </p:nvPr>
        </p:nvSpPr>
        <p:spPr>
          <a:xfrm>
            <a:off x="1190625" y="703263"/>
            <a:ext cx="4630738" cy="3473450"/>
          </a:xfrm>
          <a:noFill/>
          <a:ln w="12700" cap="flat">
            <a:solidFill>
              <a:schemeClr val="tx1"/>
            </a:solidFill>
          </a:ln>
        </p:spPr>
      </p:sp>
    </p:spTree>
    <p:extLst>
      <p:ext uri="{BB962C8B-B14F-4D97-AF65-F5344CB8AC3E}">
        <p14:creationId xmlns:p14="http://schemas.microsoft.com/office/powerpoint/2010/main" val="4081592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82727416-97C8-4BD8-BC5A-F2FC7C09400D}" type="slidenum">
              <a:rPr lang="ko-KR" altLang="en-US" sz="1200" b="0" smtClean="0">
                <a:latin typeface="Times New Roman" panose="02020603050405020304" pitchFamily="18" charset="0"/>
                <a:ea typeface="굴림" pitchFamily="50" charset="-128"/>
              </a:rPr>
              <a:pPr/>
              <a:t>74</a:t>
            </a:fld>
            <a:endParaRPr lang="ko-KR" altLang="en-US" sz="1200" b="0">
              <a:latin typeface="Times New Roman" panose="02020603050405020304" pitchFamily="18" charset="0"/>
              <a:ea typeface="굴림" pitchFamily="50" charset="-128"/>
            </a:endParaRPr>
          </a:p>
        </p:txBody>
      </p:sp>
      <p:sp>
        <p:nvSpPr>
          <p:cNvPr id="83971" name="Rectangle 2"/>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83972" name="Rectangle 3"/>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b="0"/>
              <a:t>11</a:t>
            </a:r>
          </a:p>
        </p:txBody>
      </p:sp>
      <p:sp>
        <p:nvSpPr>
          <p:cNvPr id="83973" name="Rectangle 4"/>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83974" name="Rectangle 5"/>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83975" name="Rectangle 6"/>
          <p:cNvSpPr>
            <a:spLocks noGrp="1" noChangeArrowheads="1"/>
          </p:cNvSpPr>
          <p:nvPr>
            <p:ph type="body" idx="1"/>
          </p:nvPr>
        </p:nvSpPr>
        <p:spPr>
          <a:xfrm>
            <a:off x="466725" y="3378200"/>
            <a:ext cx="5999163" cy="522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pPr eaLnBrk="1" hangingPunct="1"/>
            <a:endParaRPr lang="en-US" altLang="en-US"/>
          </a:p>
        </p:txBody>
      </p:sp>
      <p:sp>
        <p:nvSpPr>
          <p:cNvPr id="83976" name="Rectangle 7"/>
          <p:cNvSpPr>
            <a:spLocks noGrp="1" noRot="1" noChangeAspect="1" noChangeArrowheads="1" noTextEdit="1"/>
          </p:cNvSpPr>
          <p:nvPr>
            <p:ph type="sldImg"/>
          </p:nvPr>
        </p:nvSpPr>
        <p:spPr>
          <a:xfrm>
            <a:off x="1190625" y="703263"/>
            <a:ext cx="4630738" cy="3473450"/>
          </a:xfrm>
          <a:noFill/>
          <a:ln w="12700" cap="flat">
            <a:solidFill>
              <a:schemeClr val="tx1"/>
            </a:solidFill>
          </a:ln>
        </p:spPr>
      </p:sp>
    </p:spTree>
    <p:extLst>
      <p:ext uri="{BB962C8B-B14F-4D97-AF65-F5344CB8AC3E}">
        <p14:creationId xmlns:p14="http://schemas.microsoft.com/office/powerpoint/2010/main" val="119316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8C5B1055-CEC4-410A-B9EA-ACC826B9408D}" type="slidenum">
              <a:rPr lang="ko-KR" altLang="en-US" sz="1200" b="0" smtClean="0">
                <a:latin typeface="Times New Roman" panose="02020603050405020304" pitchFamily="18" charset="0"/>
                <a:ea typeface="굴림" pitchFamily="50" charset="-128"/>
              </a:rPr>
              <a:pPr/>
              <a:t>75</a:t>
            </a:fld>
            <a:endParaRPr lang="ko-KR" altLang="en-US" sz="1200" b="0">
              <a:latin typeface="Times New Roman" panose="02020603050405020304" pitchFamily="18" charset="0"/>
              <a:ea typeface="굴림" pitchFamily="50" charset="-128"/>
            </a:endParaRPr>
          </a:p>
        </p:txBody>
      </p:sp>
      <p:sp>
        <p:nvSpPr>
          <p:cNvPr id="86019" name="Rectangle 2"/>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86020" name="Rectangle 3"/>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b="0"/>
              <a:t>13</a:t>
            </a:r>
          </a:p>
        </p:txBody>
      </p:sp>
      <p:sp>
        <p:nvSpPr>
          <p:cNvPr id="86021" name="Rectangle 4"/>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86022" name="Rectangle 5"/>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86023" name="Rectangle 6"/>
          <p:cNvSpPr>
            <a:spLocks noGrp="1" noChangeArrowheads="1"/>
          </p:cNvSpPr>
          <p:nvPr>
            <p:ph type="body" idx="1"/>
          </p:nvPr>
        </p:nvSpPr>
        <p:spPr>
          <a:xfrm>
            <a:off x="466725" y="3378200"/>
            <a:ext cx="5999163" cy="522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pPr eaLnBrk="1" hangingPunct="1"/>
            <a:endParaRPr lang="en-US" altLang="en-US"/>
          </a:p>
        </p:txBody>
      </p:sp>
      <p:sp>
        <p:nvSpPr>
          <p:cNvPr id="86024" name="Rectangle 7"/>
          <p:cNvSpPr>
            <a:spLocks noGrp="1" noRot="1" noChangeAspect="1" noChangeArrowheads="1" noTextEdit="1"/>
          </p:cNvSpPr>
          <p:nvPr>
            <p:ph type="sldImg"/>
          </p:nvPr>
        </p:nvSpPr>
        <p:spPr>
          <a:xfrm>
            <a:off x="1190625" y="703263"/>
            <a:ext cx="4630738" cy="3473450"/>
          </a:xfrm>
          <a:noFill/>
          <a:ln w="12700" cap="flat">
            <a:solidFill>
              <a:schemeClr val="tx1"/>
            </a:solidFill>
          </a:ln>
        </p:spPr>
      </p:sp>
    </p:spTree>
    <p:extLst>
      <p:ext uri="{BB962C8B-B14F-4D97-AF65-F5344CB8AC3E}">
        <p14:creationId xmlns:p14="http://schemas.microsoft.com/office/powerpoint/2010/main" val="2787193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BE7DE3A-8A6C-4D4C-88B8-EA192ECBFDD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module covers this step</a:t>
            </a:r>
          </a:p>
        </p:txBody>
      </p:sp>
      <p:sp>
        <p:nvSpPr>
          <p:cNvPr id="4099" name="Rectangle 3">
            <a:extLst>
              <a:ext uri="{FF2B5EF4-FFF2-40B4-BE49-F238E27FC236}">
                <a16:creationId xmlns:a16="http://schemas.microsoft.com/office/drawing/2014/main" id="{07BCCF73-6A66-4C25-9983-B6F1E09AB0B0}"/>
              </a:ext>
            </a:extLst>
          </p:cNvPr>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90714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1A1A8F6A-F61B-49BB-855F-CFD345865E12}" type="slidenum">
              <a:rPr lang="ko-KR" altLang="en-US" sz="1200" b="0" smtClean="0">
                <a:latin typeface="Times New Roman" panose="02020603050405020304" pitchFamily="18" charset="0"/>
                <a:ea typeface="굴림" pitchFamily="50" charset="-128"/>
              </a:rPr>
              <a:pPr/>
              <a:t>9</a:t>
            </a:fld>
            <a:endParaRPr lang="ko-KR" altLang="en-US" sz="1200" b="0">
              <a:latin typeface="Times New Roman" panose="02020603050405020304" pitchFamily="18" charset="0"/>
              <a:ea typeface="굴림" pitchFamily="50" charset="-128"/>
            </a:endParaRPr>
          </a:p>
        </p:txBody>
      </p:sp>
      <p:sp>
        <p:nvSpPr>
          <p:cNvPr id="13315" name="Rectangle 2"/>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13316" name="Rectangle 3"/>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b="0"/>
              <a:t>3</a:t>
            </a:r>
          </a:p>
        </p:txBody>
      </p:sp>
      <p:sp>
        <p:nvSpPr>
          <p:cNvPr id="13317" name="Rectangle 4"/>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13318" name="Rectangle 5"/>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13319" name="Rectangle 6"/>
          <p:cNvSpPr>
            <a:spLocks noGrp="1" noChangeArrowheads="1"/>
          </p:cNvSpPr>
          <p:nvPr>
            <p:ph type="body" idx="1"/>
          </p:nvPr>
        </p:nvSpPr>
        <p:spPr>
          <a:xfrm>
            <a:off x="466725" y="3378200"/>
            <a:ext cx="5999163" cy="522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pPr eaLnBrk="1" hangingPunct="1"/>
            <a:endParaRPr lang="en-US" altLang="en-US"/>
          </a:p>
        </p:txBody>
      </p:sp>
      <p:sp>
        <p:nvSpPr>
          <p:cNvPr id="13320" name="Rectangle 7"/>
          <p:cNvSpPr>
            <a:spLocks noGrp="1" noRot="1" noChangeAspect="1" noChangeArrowheads="1" noTextEdit="1"/>
          </p:cNvSpPr>
          <p:nvPr>
            <p:ph type="sldImg"/>
          </p:nvPr>
        </p:nvSpPr>
        <p:spPr>
          <a:xfrm>
            <a:off x="1190625" y="703263"/>
            <a:ext cx="4630738" cy="3473450"/>
          </a:xfrm>
          <a:noFill/>
          <a:ln w="12700" cap="flat">
            <a:solidFill>
              <a:schemeClr val="tx1"/>
            </a:solid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C48FA0C-73A0-4A9A-9BDB-751C0CD43B8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Capable process produce everything within customer specifications</a:t>
            </a:r>
          </a:p>
          <a:p>
            <a:r>
              <a:rPr lang="en-US" altLang="en-US"/>
              <a:t>Stability is a crucial prerequisite for capability</a:t>
            </a:r>
          </a:p>
        </p:txBody>
      </p:sp>
      <p:sp>
        <p:nvSpPr>
          <p:cNvPr id="6147" name="Rectangle 3">
            <a:extLst>
              <a:ext uri="{FF2B5EF4-FFF2-40B4-BE49-F238E27FC236}">
                <a16:creationId xmlns:a16="http://schemas.microsoft.com/office/drawing/2014/main" id="{77C31E34-1472-4F81-B9BE-1DD7553AFCAF}"/>
              </a:ext>
            </a:extLst>
          </p:cNvPr>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769516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FF946BC-5260-43B4-915A-31B184D79F7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Counting Measures - Process average IS your capability</a:t>
            </a:r>
          </a:p>
          <a:p>
            <a:r>
              <a:rPr lang="en-US" altLang="en-US"/>
              <a:t>Instrument Measures - Look at the center and the variability of the process</a:t>
            </a:r>
          </a:p>
        </p:txBody>
      </p:sp>
      <p:sp>
        <p:nvSpPr>
          <p:cNvPr id="8195" name="Rectangle 3">
            <a:extLst>
              <a:ext uri="{FF2B5EF4-FFF2-40B4-BE49-F238E27FC236}">
                <a16:creationId xmlns:a16="http://schemas.microsoft.com/office/drawing/2014/main" id="{B4EA4322-C1C2-4D75-9361-E6CC62BFDD4F}"/>
              </a:ext>
            </a:extLst>
          </p:cNvPr>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18772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E61F524-C460-46C1-9EE3-C914647C52C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Process is stable - confirmed by control chart</a:t>
            </a:r>
          </a:p>
          <a:p>
            <a:r>
              <a:rPr lang="en-US" altLang="en-US"/>
              <a:t>“Is this process adequate as is?”</a:t>
            </a:r>
          </a:p>
          <a:p>
            <a:r>
              <a:rPr lang="en-US" altLang="en-US"/>
              <a:t>“What are management’s expectations for this process?”</a:t>
            </a:r>
          </a:p>
          <a:p>
            <a:r>
              <a:rPr lang="en-US" altLang="en-US"/>
              <a:t>Not all processes need to be improved right now.  Others may need to be worked on first, then return to this one.</a:t>
            </a:r>
          </a:p>
          <a:p>
            <a:r>
              <a:rPr lang="en-US" altLang="en-US"/>
              <a:t>Customer focus is important, even if the customer doesn’t provide input easily.  They may just say, “no errors is what I want.”</a:t>
            </a:r>
          </a:p>
        </p:txBody>
      </p:sp>
      <p:sp>
        <p:nvSpPr>
          <p:cNvPr id="10243" name="Rectangle 3">
            <a:extLst>
              <a:ext uri="{FF2B5EF4-FFF2-40B4-BE49-F238E27FC236}">
                <a16:creationId xmlns:a16="http://schemas.microsoft.com/office/drawing/2014/main" id="{77FD0236-CBF9-4681-B4D1-B6D7AA50EACE}"/>
              </a:ext>
            </a:extLst>
          </p:cNvPr>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77529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98B25594-C945-4033-82FE-367B727C69EA}" type="slidenum">
              <a:rPr lang="ko-KR" altLang="en-US" sz="1200" b="0" smtClean="0">
                <a:latin typeface="Times New Roman" panose="02020603050405020304" pitchFamily="18" charset="0"/>
                <a:ea typeface="굴림" pitchFamily="50" charset="-128"/>
              </a:rPr>
              <a:pPr/>
              <a:t>10</a:t>
            </a:fld>
            <a:endParaRPr lang="ko-KR" altLang="en-US" sz="1200" b="0">
              <a:latin typeface="Times New Roman" panose="02020603050405020304" pitchFamily="18" charset="0"/>
              <a:ea typeface="굴림" pitchFamily="50" charset="-128"/>
            </a:endParaRPr>
          </a:p>
        </p:txBody>
      </p:sp>
      <p:sp>
        <p:nvSpPr>
          <p:cNvPr id="15363" name="Rectangle 1026"/>
          <p:cNvSpPr>
            <a:spLocks noGrp="1" noRot="1" noChangeAspect="1" noChangeArrowheads="1" noTextEdit="1"/>
          </p:cNvSpPr>
          <p:nvPr>
            <p:ph type="sldImg"/>
          </p:nvPr>
        </p:nvSpPr>
        <p:spPr>
          <a:ln/>
        </p:spPr>
      </p:sp>
      <p:sp>
        <p:nvSpPr>
          <p:cNvPr id="15364" name="Rectangle 1027"/>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05DCBB3A-6130-44D2-81F0-573206C5038C}" type="slidenum">
              <a:rPr lang="en-US" altLang="en-US" sz="1200" b="0" smtClean="0">
                <a:latin typeface="Times New Roman" panose="02020603050405020304" pitchFamily="18" charset="0"/>
                <a:ea typeface="굴림" pitchFamily="50" charset="-128"/>
              </a:rPr>
              <a:pPr/>
              <a:t>34</a:t>
            </a:fld>
            <a:endParaRPr lang="en-US" altLang="en-US" sz="1200" b="0">
              <a:latin typeface="Times New Roman" panose="02020603050405020304" pitchFamily="18" charset="0"/>
              <a:ea typeface="굴림" pitchFamily="50" charset="-128"/>
            </a:endParaRPr>
          </a:p>
        </p:txBody>
      </p:sp>
      <p:sp>
        <p:nvSpPr>
          <p:cNvPr id="39939" name="Rectangle 2"/>
          <p:cNvSpPr>
            <a:spLocks noChangeArrowheads="1"/>
          </p:cNvSpPr>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endParaRPr lang="en-US" altLang="en-US"/>
          </a:p>
        </p:txBody>
      </p:sp>
      <p:sp>
        <p:nvSpPr>
          <p:cNvPr id="39940" name="Rectangle 3"/>
          <p:cNvSpPr>
            <a:spLocks noChangeArrowheads="1"/>
          </p:cNvSpPr>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r"/>
            <a:r>
              <a:rPr lang="en-US" altLang="en-US" sz="1200"/>
              <a:t>24</a:t>
            </a:r>
          </a:p>
        </p:txBody>
      </p:sp>
      <p:sp>
        <p:nvSpPr>
          <p:cNvPr id="39941" name="Rectangle 4"/>
          <p:cNvSpPr>
            <a:spLocks noChangeArrowheads="1"/>
          </p:cNvSpPr>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endParaRPr lang="en-US" altLang="en-US"/>
          </a:p>
        </p:txBody>
      </p:sp>
      <p:sp>
        <p:nvSpPr>
          <p:cNvPr id="39942" name="Rectangle 5"/>
          <p:cNvSpPr>
            <a:spLocks noChangeArrowheads="1"/>
          </p:cNvSpP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endParaRPr lang="en-US" altLang="en-US"/>
          </a:p>
        </p:txBody>
      </p:sp>
      <p:sp>
        <p:nvSpPr>
          <p:cNvPr id="39943" name="Rectangle 6"/>
          <p:cNvSpPr>
            <a:spLocks noGrp="1" noRot="1" noChangeAspect="1" noChangeArrowheads="1" noTextEdit="1"/>
          </p:cNvSpPr>
          <p:nvPr>
            <p:ph type="sldImg"/>
          </p:nvPr>
        </p:nvSpPr>
        <p:spPr>
          <a:ln w="12700" cap="flat"/>
        </p:spPr>
      </p:sp>
      <p:sp>
        <p:nvSpPr>
          <p:cNvPr id="39944"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BB8EEF69-4FDD-414F-B7E5-731DD9123F77}" type="slidenum">
              <a:rPr lang="en-US" altLang="en-US" sz="1200" b="0" smtClean="0">
                <a:latin typeface="Times New Roman" panose="02020603050405020304" pitchFamily="18" charset="0"/>
                <a:ea typeface="굴림" pitchFamily="50" charset="-128"/>
              </a:rPr>
              <a:pPr/>
              <a:t>35</a:t>
            </a:fld>
            <a:endParaRPr lang="en-US" altLang="en-US" sz="1200" b="0">
              <a:latin typeface="Times New Roman" panose="02020603050405020304" pitchFamily="18" charset="0"/>
              <a:ea typeface="굴림" pitchFamily="50" charset="-128"/>
            </a:endParaRPr>
          </a:p>
        </p:txBody>
      </p:sp>
      <p:sp>
        <p:nvSpPr>
          <p:cNvPr id="41987" name="Rectangle 2"/>
          <p:cNvSpPr>
            <a:spLocks noChangeArrowheads="1"/>
          </p:cNvSpPr>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endParaRPr lang="en-US" altLang="en-US"/>
          </a:p>
        </p:txBody>
      </p:sp>
      <p:sp>
        <p:nvSpPr>
          <p:cNvPr id="41988" name="Rectangle 3"/>
          <p:cNvSpPr>
            <a:spLocks noChangeArrowheads="1"/>
          </p:cNvSpPr>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r"/>
            <a:r>
              <a:rPr lang="en-US" altLang="en-US" sz="1200"/>
              <a:t>25</a:t>
            </a:r>
          </a:p>
        </p:txBody>
      </p:sp>
      <p:sp>
        <p:nvSpPr>
          <p:cNvPr id="41989" name="Rectangle 4"/>
          <p:cNvSpPr>
            <a:spLocks noChangeArrowheads="1"/>
          </p:cNvSpPr>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endParaRPr lang="en-US" altLang="en-US"/>
          </a:p>
        </p:txBody>
      </p:sp>
      <p:sp>
        <p:nvSpPr>
          <p:cNvPr id="41990" name="Rectangle 5"/>
          <p:cNvSpPr>
            <a:spLocks noChangeArrowheads="1"/>
          </p:cNvSpP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endParaRPr lang="en-US" altLang="en-US"/>
          </a:p>
        </p:txBody>
      </p:sp>
      <p:sp>
        <p:nvSpPr>
          <p:cNvPr id="41991" name="Rectangle 6"/>
          <p:cNvSpPr>
            <a:spLocks noGrp="1" noRot="1" noChangeAspect="1" noChangeArrowheads="1" noTextEdit="1"/>
          </p:cNvSpPr>
          <p:nvPr>
            <p:ph type="sldImg"/>
          </p:nvPr>
        </p:nvSpPr>
        <p:spPr>
          <a:ln w="12700" cap="flat"/>
        </p:spPr>
      </p:sp>
      <p:sp>
        <p:nvSpPr>
          <p:cNvPr id="41992"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066390E3-A192-4DEE-A45A-33FE615A62BE}" type="slidenum">
              <a:rPr lang="en-US" altLang="en-US" sz="1200" b="0" smtClean="0">
                <a:latin typeface="Times New Roman" panose="02020603050405020304" pitchFamily="18" charset="0"/>
                <a:ea typeface="굴림" pitchFamily="50" charset="-128"/>
              </a:rPr>
              <a:pPr/>
              <a:t>42</a:t>
            </a:fld>
            <a:endParaRPr lang="en-US" altLang="en-US" sz="1200" b="0">
              <a:latin typeface="Times New Roman" panose="02020603050405020304" pitchFamily="18" charset="0"/>
              <a:ea typeface="굴림" pitchFamily="50" charset="-128"/>
            </a:endParaRPr>
          </a:p>
        </p:txBody>
      </p:sp>
      <p:sp>
        <p:nvSpPr>
          <p:cNvPr id="44035" name="Rectangle 2"/>
          <p:cNvSpPr>
            <a:spLocks noChangeArrowheads="1"/>
          </p:cNvSpPr>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endParaRPr lang="en-US" altLang="en-US"/>
          </a:p>
        </p:txBody>
      </p:sp>
      <p:sp>
        <p:nvSpPr>
          <p:cNvPr id="44036" name="Rectangle 3"/>
          <p:cNvSpPr>
            <a:spLocks noChangeArrowheads="1"/>
          </p:cNvSpPr>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r"/>
            <a:r>
              <a:rPr lang="en-US" altLang="en-US" sz="1200"/>
              <a:t>26</a:t>
            </a:r>
          </a:p>
        </p:txBody>
      </p:sp>
      <p:sp>
        <p:nvSpPr>
          <p:cNvPr id="44037" name="Rectangle 4"/>
          <p:cNvSpPr>
            <a:spLocks noChangeArrowheads="1"/>
          </p:cNvSpPr>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endParaRPr lang="en-US" altLang="en-US"/>
          </a:p>
        </p:txBody>
      </p:sp>
      <p:sp>
        <p:nvSpPr>
          <p:cNvPr id="44038" name="Rectangle 5"/>
          <p:cNvSpPr>
            <a:spLocks noChangeArrowheads="1"/>
          </p:cNvSpP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endParaRPr lang="en-US" altLang="en-US"/>
          </a:p>
        </p:txBody>
      </p:sp>
      <p:sp>
        <p:nvSpPr>
          <p:cNvPr id="44039" name="Rectangle 6"/>
          <p:cNvSpPr>
            <a:spLocks noGrp="1" noRot="1" noChangeAspect="1" noChangeArrowheads="1" noTextEdit="1"/>
          </p:cNvSpPr>
          <p:nvPr>
            <p:ph type="sldImg"/>
          </p:nvPr>
        </p:nvSpPr>
        <p:spPr>
          <a:ln w="12700" cap="flat"/>
        </p:spPr>
      </p:sp>
      <p:sp>
        <p:nvSpPr>
          <p:cNvPr id="44040"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6C5D26F5-0482-4637-A825-505A85828486}" type="slidenum">
              <a:rPr lang="en-US" altLang="en-US" sz="1200" b="0" smtClean="0">
                <a:latin typeface="Times New Roman" panose="02020603050405020304" pitchFamily="18" charset="0"/>
                <a:ea typeface="굴림" pitchFamily="50" charset="-128"/>
              </a:rPr>
              <a:pPr/>
              <a:t>43</a:t>
            </a:fld>
            <a:endParaRPr lang="en-US" altLang="en-US" sz="1200" b="0">
              <a:latin typeface="Times New Roman" panose="02020603050405020304" pitchFamily="18" charset="0"/>
              <a:ea typeface="굴림" pitchFamily="50" charset="-128"/>
            </a:endParaRPr>
          </a:p>
        </p:txBody>
      </p:sp>
      <p:sp>
        <p:nvSpPr>
          <p:cNvPr id="46083" name="Rectangle 2"/>
          <p:cNvSpPr>
            <a:spLocks noChangeArrowheads="1"/>
          </p:cNvSpPr>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endParaRPr lang="en-US" altLang="en-US"/>
          </a:p>
        </p:txBody>
      </p:sp>
      <p:sp>
        <p:nvSpPr>
          <p:cNvPr id="46084" name="Rectangle 3"/>
          <p:cNvSpPr>
            <a:spLocks noChangeArrowheads="1"/>
          </p:cNvSpPr>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r"/>
            <a:r>
              <a:rPr lang="en-US" altLang="en-US" sz="1200"/>
              <a:t>27</a:t>
            </a:r>
          </a:p>
        </p:txBody>
      </p:sp>
      <p:sp>
        <p:nvSpPr>
          <p:cNvPr id="46085" name="Rectangle 4"/>
          <p:cNvSpPr>
            <a:spLocks noChangeArrowheads="1"/>
          </p:cNvSpPr>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endParaRPr lang="en-US" altLang="en-US"/>
          </a:p>
        </p:txBody>
      </p:sp>
      <p:sp>
        <p:nvSpPr>
          <p:cNvPr id="46086" name="Rectangle 5"/>
          <p:cNvSpPr>
            <a:spLocks noChangeArrowheads="1"/>
          </p:cNvSpP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endParaRPr lang="en-US" altLang="en-US"/>
          </a:p>
        </p:txBody>
      </p:sp>
      <p:sp>
        <p:nvSpPr>
          <p:cNvPr id="46087" name="Rectangle 6"/>
          <p:cNvSpPr>
            <a:spLocks noGrp="1" noRot="1" noChangeAspect="1" noChangeArrowheads="1" noTextEdit="1"/>
          </p:cNvSpPr>
          <p:nvPr>
            <p:ph type="sldImg"/>
          </p:nvPr>
        </p:nvSpPr>
        <p:spPr>
          <a:ln w="12700" cap="flat"/>
        </p:spPr>
      </p:sp>
      <p:sp>
        <p:nvSpPr>
          <p:cNvPr id="46088"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a:t>- </a:t>
            </a:r>
          </a:p>
        </p:txBody>
      </p:sp>
      <p:sp>
        <p:nvSpPr>
          <p:cNvPr id="54276" name="Slide Number Placeholder 3"/>
          <p:cNvSpPr>
            <a:spLocks noGrp="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49E6DD70-6827-4377-905C-0E42CE934E02}" type="slidenum">
              <a:rPr lang="ko-KR" altLang="en-US" sz="1200" b="0" smtClean="0">
                <a:latin typeface="Times New Roman" panose="02020603050405020304" pitchFamily="18" charset="0"/>
                <a:ea typeface="굴림" pitchFamily="50" charset="-128"/>
              </a:rPr>
              <a:pPr/>
              <a:t>54</a:t>
            </a:fld>
            <a:endParaRPr lang="ko-KR" altLang="en-US" sz="1200" b="0">
              <a:latin typeface="Times New Roman" panose="02020603050405020304" pitchFamily="18" charset="0"/>
              <a:ea typeface="굴림"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3450">
              <a:defRPr sz="3000" b="1">
                <a:solidFill>
                  <a:schemeClr val="tx1"/>
                </a:solidFill>
                <a:latin typeface="Times New Roman MT Extra Bold" pitchFamily="18" charset="0"/>
                <a:cs typeface="Times New Roman" panose="02020603050405020304" pitchFamily="18" charset="0"/>
              </a:defRPr>
            </a:lvl1pPr>
            <a:lvl2pPr marL="742950" indent="-285750" defTabSz="933450">
              <a:defRPr sz="3000" b="1">
                <a:solidFill>
                  <a:schemeClr val="tx1"/>
                </a:solidFill>
                <a:latin typeface="Times New Roman MT Extra Bold" pitchFamily="18" charset="0"/>
                <a:cs typeface="Times New Roman" panose="02020603050405020304" pitchFamily="18" charset="0"/>
              </a:defRPr>
            </a:lvl2pPr>
            <a:lvl3pPr marL="1143000" indent="-228600" defTabSz="933450">
              <a:defRPr sz="3000" b="1">
                <a:solidFill>
                  <a:schemeClr val="tx1"/>
                </a:solidFill>
                <a:latin typeface="Times New Roman MT Extra Bold" pitchFamily="18" charset="0"/>
                <a:cs typeface="Times New Roman" panose="02020603050405020304" pitchFamily="18" charset="0"/>
              </a:defRPr>
            </a:lvl3pPr>
            <a:lvl4pPr marL="1600200" indent="-228600" defTabSz="933450">
              <a:defRPr sz="3000" b="1">
                <a:solidFill>
                  <a:schemeClr val="tx1"/>
                </a:solidFill>
                <a:latin typeface="Times New Roman MT Extra Bold" pitchFamily="18" charset="0"/>
                <a:cs typeface="Times New Roman" panose="02020603050405020304" pitchFamily="18" charset="0"/>
              </a:defRPr>
            </a:lvl4pPr>
            <a:lvl5pPr marL="2057400" indent="-228600" defTabSz="933450">
              <a:defRPr sz="3000" b="1">
                <a:solidFill>
                  <a:schemeClr val="tx1"/>
                </a:solidFill>
                <a:latin typeface="Times New Roman MT Extra Bold" pitchFamily="18" charset="0"/>
                <a:cs typeface="Times New Roman" panose="02020603050405020304" pitchFamily="18" charset="0"/>
              </a:defRPr>
            </a:lvl5pPr>
            <a:lvl6pPr marL="25146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defTabSz="93345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fld id="{2D1754D5-CB03-486C-9E0D-25AE4C13BA17}" type="slidenum">
              <a:rPr lang="ko-KR" altLang="en-US" sz="1200" b="0" smtClean="0">
                <a:latin typeface="Times New Roman" panose="02020603050405020304" pitchFamily="18" charset="0"/>
                <a:ea typeface="굴림" pitchFamily="50" charset="-128"/>
              </a:rPr>
              <a:pPr/>
              <a:t>58</a:t>
            </a:fld>
            <a:endParaRPr lang="ko-KR" altLang="en-US" sz="1200" b="0">
              <a:latin typeface="Times New Roman" panose="02020603050405020304" pitchFamily="18" charset="0"/>
              <a:ea typeface="굴림" pitchFamily="50" charset="-128"/>
            </a:endParaRPr>
          </a:p>
        </p:txBody>
      </p:sp>
      <p:sp>
        <p:nvSpPr>
          <p:cNvPr id="59395" name="Rectangle 2"/>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59396" name="Rectangle 3"/>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b="0"/>
              <a:t>3</a:t>
            </a:r>
          </a:p>
        </p:txBody>
      </p:sp>
      <p:sp>
        <p:nvSpPr>
          <p:cNvPr id="59397" name="Rectangle 4"/>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59398" name="Rectangle 5"/>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chemeClr val="tx1"/>
                </a:solidFill>
                <a:latin typeface="Times New Roman MT Extra Bold" pitchFamily="18" charset="0"/>
                <a:cs typeface="Times New Roman" panose="02020603050405020304" pitchFamily="18" charset="0"/>
              </a:defRPr>
            </a:lvl1pPr>
            <a:lvl2pPr marL="742950" indent="-285750">
              <a:defRPr sz="3000" b="1">
                <a:solidFill>
                  <a:schemeClr val="tx1"/>
                </a:solidFill>
                <a:latin typeface="Times New Roman MT Extra Bold" pitchFamily="18" charset="0"/>
                <a:cs typeface="Times New Roman" panose="02020603050405020304" pitchFamily="18" charset="0"/>
              </a:defRPr>
            </a:lvl2pPr>
            <a:lvl3pPr marL="1143000" indent="-228600">
              <a:defRPr sz="3000" b="1">
                <a:solidFill>
                  <a:schemeClr val="tx1"/>
                </a:solidFill>
                <a:latin typeface="Times New Roman MT Extra Bold" pitchFamily="18" charset="0"/>
                <a:cs typeface="Times New Roman" panose="02020603050405020304" pitchFamily="18" charset="0"/>
              </a:defRPr>
            </a:lvl3pPr>
            <a:lvl4pPr marL="1600200" indent="-228600">
              <a:defRPr sz="3000" b="1">
                <a:solidFill>
                  <a:schemeClr val="tx1"/>
                </a:solidFill>
                <a:latin typeface="Times New Roman MT Extra Bold" pitchFamily="18" charset="0"/>
                <a:cs typeface="Times New Roman" panose="02020603050405020304" pitchFamily="18" charset="0"/>
              </a:defRPr>
            </a:lvl4pPr>
            <a:lvl5pPr marL="2057400" indent="-228600">
              <a:defRPr sz="3000" b="1">
                <a:solidFill>
                  <a:schemeClr val="tx1"/>
                </a:solidFill>
                <a:latin typeface="Times New Roman MT Extra Bold" pitchFamily="18" charset="0"/>
                <a:cs typeface="Times New Roman" panose="02020603050405020304" pitchFamily="18" charset="0"/>
              </a:defRPr>
            </a:lvl5pPr>
            <a:lvl6pPr marL="25146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algn="ctr" eaLnBrk="1" hangingPunct="1"/>
            <a:endParaRPr lang="en-US" altLang="en-US"/>
          </a:p>
        </p:txBody>
      </p:sp>
      <p:sp>
        <p:nvSpPr>
          <p:cNvPr id="59399" name="Rectangle 6"/>
          <p:cNvSpPr>
            <a:spLocks noGrp="1" noChangeArrowheads="1"/>
          </p:cNvSpPr>
          <p:nvPr>
            <p:ph type="body" idx="1"/>
          </p:nvPr>
        </p:nvSpPr>
        <p:spPr>
          <a:xfrm>
            <a:off x="466725" y="3378200"/>
            <a:ext cx="5999163" cy="522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pPr eaLnBrk="1" hangingPunct="1"/>
            <a:endParaRPr lang="en-US" altLang="en-US"/>
          </a:p>
        </p:txBody>
      </p:sp>
      <p:sp>
        <p:nvSpPr>
          <p:cNvPr id="59400" name="Rectangle 7"/>
          <p:cNvSpPr>
            <a:spLocks noGrp="1" noRot="1" noChangeAspect="1" noChangeArrowheads="1" noTextEdit="1"/>
          </p:cNvSpPr>
          <p:nvPr>
            <p:ph type="sldImg"/>
          </p:nvPr>
        </p:nvSpPr>
        <p:spPr>
          <a:xfrm>
            <a:off x="1190625" y="703263"/>
            <a:ext cx="4630738" cy="3473450"/>
          </a:xfrm>
          <a:noFill/>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bitbetter\bamboo.gif"/>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1" name="Rectangle 3">
            <a:extLst>
              <a:ext uri="{FF2B5EF4-FFF2-40B4-BE49-F238E27FC236}">
                <a16:creationId xmlns:a16="http://schemas.microsoft.com/office/drawing/2014/main" id="{908E8AA7-FF89-4350-8258-2EB3F758F2C6}"/>
              </a:ext>
            </a:extLst>
          </p:cNvPr>
          <p:cNvSpPr>
            <a:spLocks noGrp="1" noChangeArrowheads="1"/>
          </p:cNvSpPr>
          <p:nvPr>
            <p:ph type="ctrTitle"/>
          </p:nvPr>
        </p:nvSpPr>
        <p:spPr>
          <a:xfrm>
            <a:off x="304800" y="1158875"/>
            <a:ext cx="6248400" cy="1431925"/>
          </a:xfrm>
        </p:spPr>
        <p:txBody>
          <a:bodyPr/>
          <a:lstStyle>
            <a:lvl1pPr>
              <a:defRPr/>
            </a:lvl1pPr>
          </a:lstStyle>
          <a:p>
            <a:pPr lvl="0"/>
            <a:r>
              <a:rPr lang="en-US" altLang="en-US" noProof="0"/>
              <a:t>Click to edit Master title style</a:t>
            </a:r>
          </a:p>
        </p:txBody>
      </p:sp>
      <p:sp>
        <p:nvSpPr>
          <p:cNvPr id="258052" name="Rectangle 4">
            <a:extLst>
              <a:ext uri="{FF2B5EF4-FFF2-40B4-BE49-F238E27FC236}">
                <a16:creationId xmlns:a16="http://schemas.microsoft.com/office/drawing/2014/main" id="{69524DDD-ABA6-4FC8-AD7B-E3B4C3DE2B8B}"/>
              </a:ext>
            </a:extLst>
          </p:cNvPr>
          <p:cNvSpPr>
            <a:spLocks noGrp="1" noChangeArrowheads="1"/>
          </p:cNvSpPr>
          <p:nvPr>
            <p:ph type="subTitle" idx="1"/>
          </p:nvPr>
        </p:nvSpPr>
        <p:spPr>
          <a:xfrm>
            <a:off x="304800" y="3429000"/>
            <a:ext cx="6019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2B7B784E-1820-4CD7-B7BD-BAAFB92D8ED6}"/>
              </a:ext>
            </a:extLst>
          </p:cNvPr>
          <p:cNvSpPr>
            <a:spLocks noGrp="1" noChangeArrowheads="1"/>
          </p:cNvSpPr>
          <p:nvPr>
            <p:ph type="dt" sz="half" idx="10"/>
          </p:nvPr>
        </p:nvSpPr>
        <p:spPr>
          <a:xfrm>
            <a:off x="257175" y="6248400"/>
            <a:ext cx="1622425" cy="457200"/>
          </a:xfrm>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B220B42-E6CF-4F8E-9880-FC1C09CC3F01}"/>
              </a:ext>
            </a:extLst>
          </p:cNvPr>
          <p:cNvSpPr>
            <a:spLocks noGrp="1" noChangeArrowheads="1"/>
          </p:cNvSpPr>
          <p:nvPr>
            <p:ph type="ftr" sz="quarter" idx="11"/>
          </p:nvPr>
        </p:nvSpPr>
        <p:spPr>
          <a:xfrm>
            <a:off x="2108200" y="6248400"/>
            <a:ext cx="2997200" cy="457200"/>
          </a:xfrm>
        </p:spPr>
        <p:txBody>
          <a:bodyPr/>
          <a:lstStyle>
            <a:lvl1pPr>
              <a:defRPr/>
            </a:lvl1pPr>
          </a:lstStyle>
          <a:p>
            <a:pPr>
              <a:defRPr/>
            </a:pPr>
            <a:r>
              <a:rPr lang="en-US" altLang="en-US"/>
              <a:t>Quality Control, 5th Edition</a:t>
            </a:r>
          </a:p>
        </p:txBody>
      </p:sp>
      <p:sp>
        <p:nvSpPr>
          <p:cNvPr id="7" name="Rectangle 7">
            <a:extLst>
              <a:ext uri="{FF2B5EF4-FFF2-40B4-BE49-F238E27FC236}">
                <a16:creationId xmlns:a16="http://schemas.microsoft.com/office/drawing/2014/main" id="{E36C1013-7E3C-4E9F-A9B8-2CAE4AC6D201}"/>
              </a:ext>
            </a:extLst>
          </p:cNvPr>
          <p:cNvSpPr>
            <a:spLocks noGrp="1" noChangeArrowheads="1"/>
          </p:cNvSpPr>
          <p:nvPr>
            <p:ph type="sldNum" sz="quarter" idx="12"/>
          </p:nvPr>
        </p:nvSpPr>
        <p:spPr>
          <a:xfrm>
            <a:off x="5486400" y="6248400"/>
            <a:ext cx="1371600" cy="457200"/>
          </a:xfrm>
        </p:spPr>
        <p:txBody>
          <a:bodyPr/>
          <a:lstStyle>
            <a:lvl1pPr>
              <a:defRPr/>
            </a:lvl1pPr>
          </a:lstStyle>
          <a:p>
            <a:pPr>
              <a:defRPr/>
            </a:pPr>
            <a:fld id="{3AACBB36-6B08-4CCF-8C02-C75DA3A551B0}" type="slidenum">
              <a:rPr lang="en-US" altLang="en-US"/>
              <a:pPr>
                <a:defRPr/>
              </a:pPr>
              <a:t>‹#›</a:t>
            </a:fld>
            <a:endParaRPr lang="en-US" altLang="en-US"/>
          </a:p>
        </p:txBody>
      </p:sp>
    </p:spTree>
    <p:extLst>
      <p:ext uri="{BB962C8B-B14F-4D97-AF65-F5344CB8AC3E}">
        <p14:creationId xmlns:p14="http://schemas.microsoft.com/office/powerpoint/2010/main" val="162484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1267F-4815-4CF6-9548-F4ED852E68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31DD8-E012-466C-A040-3481E13A48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FAA68AC-58E7-4B1E-A247-2E871CDDEB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CC3DE9E-A27E-4C09-B32F-1043E1D65189}"/>
              </a:ext>
            </a:extLst>
          </p:cNvPr>
          <p:cNvSpPr>
            <a:spLocks noGrp="1" noChangeArrowheads="1"/>
          </p:cNvSpPr>
          <p:nvPr>
            <p:ph type="ftr" sz="quarter" idx="11"/>
          </p:nvPr>
        </p:nvSpPr>
        <p:spPr>
          <a:ln/>
        </p:spPr>
        <p:txBody>
          <a:bodyPr/>
          <a:lstStyle>
            <a:lvl1pPr>
              <a:defRPr/>
            </a:lvl1pPr>
          </a:lstStyle>
          <a:p>
            <a:pPr>
              <a:defRPr/>
            </a:pPr>
            <a:r>
              <a:rPr lang="en-US" altLang="en-US"/>
              <a:t>Quality Control, 5th Edition</a:t>
            </a:r>
          </a:p>
        </p:txBody>
      </p:sp>
      <p:sp>
        <p:nvSpPr>
          <p:cNvPr id="6" name="Rectangle 7">
            <a:extLst>
              <a:ext uri="{FF2B5EF4-FFF2-40B4-BE49-F238E27FC236}">
                <a16:creationId xmlns:a16="http://schemas.microsoft.com/office/drawing/2014/main" id="{6EC87BA2-80D1-4F70-BF13-D0522C58CAD7}"/>
              </a:ext>
            </a:extLst>
          </p:cNvPr>
          <p:cNvSpPr>
            <a:spLocks noGrp="1" noChangeArrowheads="1"/>
          </p:cNvSpPr>
          <p:nvPr>
            <p:ph type="sldNum" sz="quarter" idx="12"/>
          </p:nvPr>
        </p:nvSpPr>
        <p:spPr>
          <a:ln/>
        </p:spPr>
        <p:txBody>
          <a:bodyPr/>
          <a:lstStyle>
            <a:lvl1pPr>
              <a:defRPr/>
            </a:lvl1pPr>
          </a:lstStyle>
          <a:p>
            <a:pPr>
              <a:defRPr/>
            </a:pPr>
            <a:fld id="{DAEFBCA1-DF36-4607-B6B6-4C0CA616C11B}" type="slidenum">
              <a:rPr lang="en-US" altLang="en-US"/>
              <a:pPr>
                <a:defRPr/>
              </a:pPr>
              <a:t>‹#›</a:t>
            </a:fld>
            <a:endParaRPr lang="en-US" altLang="en-US"/>
          </a:p>
        </p:txBody>
      </p:sp>
    </p:spTree>
    <p:extLst>
      <p:ext uri="{BB962C8B-B14F-4D97-AF65-F5344CB8AC3E}">
        <p14:creationId xmlns:p14="http://schemas.microsoft.com/office/powerpoint/2010/main" val="220927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648460-7356-4A5A-BC0F-329304C15166}"/>
              </a:ext>
            </a:extLst>
          </p:cNvPr>
          <p:cNvSpPr>
            <a:spLocks noGrp="1"/>
          </p:cNvSpPr>
          <p:nvPr>
            <p:ph type="title" orient="vert"/>
          </p:nvPr>
        </p:nvSpPr>
        <p:spPr>
          <a:xfrm>
            <a:off x="5886450" y="320675"/>
            <a:ext cx="1885950" cy="57753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E9EC3-EF7D-4128-91A5-54269E51BE41}"/>
              </a:ext>
            </a:extLst>
          </p:cNvPr>
          <p:cNvSpPr>
            <a:spLocks noGrp="1"/>
          </p:cNvSpPr>
          <p:nvPr>
            <p:ph type="body" orient="vert" idx="1"/>
          </p:nvPr>
        </p:nvSpPr>
        <p:spPr>
          <a:xfrm>
            <a:off x="228600" y="320675"/>
            <a:ext cx="5505450" cy="5775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FAA68AC-58E7-4B1E-A247-2E871CDDEB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CC3DE9E-A27E-4C09-B32F-1043E1D65189}"/>
              </a:ext>
            </a:extLst>
          </p:cNvPr>
          <p:cNvSpPr>
            <a:spLocks noGrp="1" noChangeArrowheads="1"/>
          </p:cNvSpPr>
          <p:nvPr>
            <p:ph type="ftr" sz="quarter" idx="11"/>
          </p:nvPr>
        </p:nvSpPr>
        <p:spPr>
          <a:ln/>
        </p:spPr>
        <p:txBody>
          <a:bodyPr/>
          <a:lstStyle>
            <a:lvl1pPr>
              <a:defRPr/>
            </a:lvl1pPr>
          </a:lstStyle>
          <a:p>
            <a:pPr>
              <a:defRPr/>
            </a:pPr>
            <a:r>
              <a:rPr lang="en-US" altLang="en-US"/>
              <a:t>Quality Control, 5th Edition</a:t>
            </a:r>
          </a:p>
        </p:txBody>
      </p:sp>
      <p:sp>
        <p:nvSpPr>
          <p:cNvPr id="6" name="Rectangle 7">
            <a:extLst>
              <a:ext uri="{FF2B5EF4-FFF2-40B4-BE49-F238E27FC236}">
                <a16:creationId xmlns:a16="http://schemas.microsoft.com/office/drawing/2014/main" id="{6EC87BA2-80D1-4F70-BF13-D0522C58CAD7}"/>
              </a:ext>
            </a:extLst>
          </p:cNvPr>
          <p:cNvSpPr>
            <a:spLocks noGrp="1" noChangeArrowheads="1"/>
          </p:cNvSpPr>
          <p:nvPr>
            <p:ph type="sldNum" sz="quarter" idx="12"/>
          </p:nvPr>
        </p:nvSpPr>
        <p:spPr>
          <a:ln/>
        </p:spPr>
        <p:txBody>
          <a:bodyPr/>
          <a:lstStyle>
            <a:lvl1pPr>
              <a:defRPr/>
            </a:lvl1pPr>
          </a:lstStyle>
          <a:p>
            <a:pPr>
              <a:defRPr/>
            </a:pPr>
            <a:fld id="{B197B15E-BE94-4CB3-9197-7C49CF494208}" type="slidenum">
              <a:rPr lang="en-US" altLang="en-US"/>
              <a:pPr>
                <a:defRPr/>
              </a:pPr>
              <a:t>‹#›</a:t>
            </a:fld>
            <a:endParaRPr lang="en-US" altLang="en-US"/>
          </a:p>
        </p:txBody>
      </p:sp>
    </p:spTree>
    <p:extLst>
      <p:ext uri="{BB962C8B-B14F-4D97-AF65-F5344CB8AC3E}">
        <p14:creationId xmlns:p14="http://schemas.microsoft.com/office/powerpoint/2010/main" val="1763062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EC19-EB3A-4121-B52C-D3315FBFB263}"/>
              </a:ext>
            </a:extLst>
          </p:cNvPr>
          <p:cNvSpPr>
            <a:spLocks noGrp="1"/>
          </p:cNvSpPr>
          <p:nvPr>
            <p:ph type="title"/>
          </p:nvPr>
        </p:nvSpPr>
        <p:spPr>
          <a:xfrm>
            <a:off x="228600" y="320675"/>
            <a:ext cx="7467600" cy="14319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9A3498-01B6-400E-875A-E0D24D4FE96A}"/>
              </a:ext>
            </a:extLst>
          </p:cNvPr>
          <p:cNvSpPr>
            <a:spLocks noGrp="1"/>
          </p:cNvSpPr>
          <p:nvPr>
            <p:ph type="body" sz="half" idx="1"/>
          </p:nvPr>
        </p:nvSpPr>
        <p:spPr>
          <a:xfrm>
            <a:off x="228600" y="1981200"/>
            <a:ext cx="36957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1D224B6B-6DD3-45FE-8540-1CD8293C45C0}"/>
              </a:ext>
            </a:extLst>
          </p:cNvPr>
          <p:cNvSpPr>
            <a:spLocks noGrp="1"/>
          </p:cNvSpPr>
          <p:nvPr>
            <p:ph type="clipArt" sz="half" idx="2"/>
          </p:nvPr>
        </p:nvSpPr>
        <p:spPr>
          <a:xfrm>
            <a:off x="4076700" y="1981200"/>
            <a:ext cx="3695700" cy="4114800"/>
          </a:xfrm>
        </p:spPr>
        <p:txBody>
          <a:bodyPr/>
          <a:lstStyle/>
          <a:p>
            <a:pPr lvl="0"/>
            <a:endParaRPr lang="en-US" noProof="0"/>
          </a:p>
        </p:txBody>
      </p:sp>
      <p:sp>
        <p:nvSpPr>
          <p:cNvPr id="5" name="Rectangle 5">
            <a:extLst>
              <a:ext uri="{FF2B5EF4-FFF2-40B4-BE49-F238E27FC236}">
                <a16:creationId xmlns:a16="http://schemas.microsoft.com/office/drawing/2014/main" id="{BFAA68AC-58E7-4B1E-A247-2E871CDDEB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CC3DE9E-A27E-4C09-B32F-1043E1D65189}"/>
              </a:ext>
            </a:extLst>
          </p:cNvPr>
          <p:cNvSpPr>
            <a:spLocks noGrp="1" noChangeArrowheads="1"/>
          </p:cNvSpPr>
          <p:nvPr>
            <p:ph type="ftr" sz="quarter" idx="11"/>
          </p:nvPr>
        </p:nvSpPr>
        <p:spPr>
          <a:ln/>
        </p:spPr>
        <p:txBody>
          <a:bodyPr/>
          <a:lstStyle>
            <a:lvl1pPr>
              <a:defRPr/>
            </a:lvl1pPr>
          </a:lstStyle>
          <a:p>
            <a:pPr>
              <a:defRPr/>
            </a:pPr>
            <a:r>
              <a:rPr lang="en-US" altLang="en-US"/>
              <a:t>Quality Control, 5th Edition</a:t>
            </a:r>
          </a:p>
        </p:txBody>
      </p:sp>
      <p:sp>
        <p:nvSpPr>
          <p:cNvPr id="7" name="Rectangle 7">
            <a:extLst>
              <a:ext uri="{FF2B5EF4-FFF2-40B4-BE49-F238E27FC236}">
                <a16:creationId xmlns:a16="http://schemas.microsoft.com/office/drawing/2014/main" id="{6EC87BA2-80D1-4F70-BF13-D0522C58CAD7}"/>
              </a:ext>
            </a:extLst>
          </p:cNvPr>
          <p:cNvSpPr>
            <a:spLocks noGrp="1" noChangeArrowheads="1"/>
          </p:cNvSpPr>
          <p:nvPr>
            <p:ph type="sldNum" sz="quarter" idx="12"/>
          </p:nvPr>
        </p:nvSpPr>
        <p:spPr>
          <a:ln/>
        </p:spPr>
        <p:txBody>
          <a:bodyPr/>
          <a:lstStyle>
            <a:lvl1pPr>
              <a:defRPr/>
            </a:lvl1pPr>
          </a:lstStyle>
          <a:p>
            <a:pPr>
              <a:defRPr/>
            </a:pPr>
            <a:fld id="{91EB1664-0B06-4B75-8D3D-0224DA8BC114}" type="slidenum">
              <a:rPr lang="en-US" altLang="en-US"/>
              <a:pPr>
                <a:defRPr/>
              </a:pPr>
              <a:t>‹#›</a:t>
            </a:fld>
            <a:endParaRPr lang="en-US" altLang="en-US"/>
          </a:p>
        </p:txBody>
      </p:sp>
    </p:spTree>
    <p:extLst>
      <p:ext uri="{BB962C8B-B14F-4D97-AF65-F5344CB8AC3E}">
        <p14:creationId xmlns:p14="http://schemas.microsoft.com/office/powerpoint/2010/main" val="307293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3443E-A4EA-481B-85CB-824139CEC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8B28B-250A-4BA7-8EC7-FD6BA35577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FAA68AC-58E7-4B1E-A247-2E871CDDEB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CC3DE9E-A27E-4C09-B32F-1043E1D65189}"/>
              </a:ext>
            </a:extLst>
          </p:cNvPr>
          <p:cNvSpPr>
            <a:spLocks noGrp="1" noChangeArrowheads="1"/>
          </p:cNvSpPr>
          <p:nvPr>
            <p:ph type="ftr" sz="quarter" idx="11"/>
          </p:nvPr>
        </p:nvSpPr>
        <p:spPr>
          <a:ln/>
        </p:spPr>
        <p:txBody>
          <a:bodyPr/>
          <a:lstStyle>
            <a:lvl1pPr>
              <a:defRPr/>
            </a:lvl1pPr>
          </a:lstStyle>
          <a:p>
            <a:pPr>
              <a:defRPr/>
            </a:pPr>
            <a:r>
              <a:rPr lang="en-US" altLang="en-US"/>
              <a:t>Quality Control, 5th Edition</a:t>
            </a:r>
          </a:p>
        </p:txBody>
      </p:sp>
      <p:sp>
        <p:nvSpPr>
          <p:cNvPr id="6" name="Rectangle 7">
            <a:extLst>
              <a:ext uri="{FF2B5EF4-FFF2-40B4-BE49-F238E27FC236}">
                <a16:creationId xmlns:a16="http://schemas.microsoft.com/office/drawing/2014/main" id="{6EC87BA2-80D1-4F70-BF13-D0522C58CAD7}"/>
              </a:ext>
            </a:extLst>
          </p:cNvPr>
          <p:cNvSpPr>
            <a:spLocks noGrp="1" noChangeArrowheads="1"/>
          </p:cNvSpPr>
          <p:nvPr>
            <p:ph type="sldNum" sz="quarter" idx="12"/>
          </p:nvPr>
        </p:nvSpPr>
        <p:spPr>
          <a:ln/>
        </p:spPr>
        <p:txBody>
          <a:bodyPr/>
          <a:lstStyle>
            <a:lvl1pPr>
              <a:defRPr/>
            </a:lvl1pPr>
          </a:lstStyle>
          <a:p>
            <a:pPr>
              <a:defRPr/>
            </a:pPr>
            <a:fld id="{C67A0896-26A8-49F9-91E9-B7260AE2EDA3}" type="slidenum">
              <a:rPr lang="en-US" altLang="en-US"/>
              <a:pPr>
                <a:defRPr/>
              </a:pPr>
              <a:t>‹#›</a:t>
            </a:fld>
            <a:endParaRPr lang="en-US" altLang="en-US"/>
          </a:p>
        </p:txBody>
      </p:sp>
    </p:spTree>
    <p:extLst>
      <p:ext uri="{BB962C8B-B14F-4D97-AF65-F5344CB8AC3E}">
        <p14:creationId xmlns:p14="http://schemas.microsoft.com/office/powerpoint/2010/main" val="91734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0919-01DC-418C-BCD0-CABDFABF397E}"/>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879644-94A5-481C-8983-38A1BFB24E9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BFAA68AC-58E7-4B1E-A247-2E871CDDEB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CC3DE9E-A27E-4C09-B32F-1043E1D65189}"/>
              </a:ext>
            </a:extLst>
          </p:cNvPr>
          <p:cNvSpPr>
            <a:spLocks noGrp="1" noChangeArrowheads="1"/>
          </p:cNvSpPr>
          <p:nvPr>
            <p:ph type="ftr" sz="quarter" idx="11"/>
          </p:nvPr>
        </p:nvSpPr>
        <p:spPr>
          <a:ln/>
        </p:spPr>
        <p:txBody>
          <a:bodyPr/>
          <a:lstStyle>
            <a:lvl1pPr>
              <a:defRPr/>
            </a:lvl1pPr>
          </a:lstStyle>
          <a:p>
            <a:pPr>
              <a:defRPr/>
            </a:pPr>
            <a:r>
              <a:rPr lang="en-US" altLang="en-US"/>
              <a:t>Quality Control, 5th Edition</a:t>
            </a:r>
          </a:p>
        </p:txBody>
      </p:sp>
      <p:sp>
        <p:nvSpPr>
          <p:cNvPr id="6" name="Rectangle 7">
            <a:extLst>
              <a:ext uri="{FF2B5EF4-FFF2-40B4-BE49-F238E27FC236}">
                <a16:creationId xmlns:a16="http://schemas.microsoft.com/office/drawing/2014/main" id="{6EC87BA2-80D1-4F70-BF13-D0522C58CAD7}"/>
              </a:ext>
            </a:extLst>
          </p:cNvPr>
          <p:cNvSpPr>
            <a:spLocks noGrp="1" noChangeArrowheads="1"/>
          </p:cNvSpPr>
          <p:nvPr>
            <p:ph type="sldNum" sz="quarter" idx="12"/>
          </p:nvPr>
        </p:nvSpPr>
        <p:spPr>
          <a:ln/>
        </p:spPr>
        <p:txBody>
          <a:bodyPr/>
          <a:lstStyle>
            <a:lvl1pPr>
              <a:defRPr/>
            </a:lvl1pPr>
          </a:lstStyle>
          <a:p>
            <a:pPr>
              <a:defRPr/>
            </a:pPr>
            <a:fld id="{71E4388E-3BAD-4C19-8FB9-9B30AA1472A0}" type="slidenum">
              <a:rPr lang="en-US" altLang="en-US"/>
              <a:pPr>
                <a:defRPr/>
              </a:pPr>
              <a:t>‹#›</a:t>
            </a:fld>
            <a:endParaRPr lang="en-US" altLang="en-US"/>
          </a:p>
        </p:txBody>
      </p:sp>
    </p:spTree>
    <p:extLst>
      <p:ext uri="{BB962C8B-B14F-4D97-AF65-F5344CB8AC3E}">
        <p14:creationId xmlns:p14="http://schemas.microsoft.com/office/powerpoint/2010/main" val="278673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A313-C1C7-451B-B689-B8065BF4F4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C7F12-2AA6-46AE-BD4C-4C48FAD46489}"/>
              </a:ext>
            </a:extLst>
          </p:cNvPr>
          <p:cNvSpPr>
            <a:spLocks noGrp="1"/>
          </p:cNvSpPr>
          <p:nvPr>
            <p:ph sz="half" idx="1"/>
          </p:nvPr>
        </p:nvSpPr>
        <p:spPr>
          <a:xfrm>
            <a:off x="228600" y="1981200"/>
            <a:ext cx="36957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260EEE-D2C5-44D7-A66A-9B07036EB6F8}"/>
              </a:ext>
            </a:extLst>
          </p:cNvPr>
          <p:cNvSpPr>
            <a:spLocks noGrp="1"/>
          </p:cNvSpPr>
          <p:nvPr>
            <p:ph sz="half" idx="2"/>
          </p:nvPr>
        </p:nvSpPr>
        <p:spPr>
          <a:xfrm>
            <a:off x="4076700" y="1981200"/>
            <a:ext cx="36957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FAA68AC-58E7-4B1E-A247-2E871CDDEB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CC3DE9E-A27E-4C09-B32F-1043E1D65189}"/>
              </a:ext>
            </a:extLst>
          </p:cNvPr>
          <p:cNvSpPr>
            <a:spLocks noGrp="1" noChangeArrowheads="1"/>
          </p:cNvSpPr>
          <p:nvPr>
            <p:ph type="ftr" sz="quarter" idx="11"/>
          </p:nvPr>
        </p:nvSpPr>
        <p:spPr>
          <a:ln/>
        </p:spPr>
        <p:txBody>
          <a:bodyPr/>
          <a:lstStyle>
            <a:lvl1pPr>
              <a:defRPr/>
            </a:lvl1pPr>
          </a:lstStyle>
          <a:p>
            <a:pPr>
              <a:defRPr/>
            </a:pPr>
            <a:r>
              <a:rPr lang="en-US" altLang="en-US"/>
              <a:t>Quality Control, 5th Edition</a:t>
            </a:r>
          </a:p>
        </p:txBody>
      </p:sp>
      <p:sp>
        <p:nvSpPr>
          <p:cNvPr id="7" name="Rectangle 7">
            <a:extLst>
              <a:ext uri="{FF2B5EF4-FFF2-40B4-BE49-F238E27FC236}">
                <a16:creationId xmlns:a16="http://schemas.microsoft.com/office/drawing/2014/main" id="{6EC87BA2-80D1-4F70-BF13-D0522C58CAD7}"/>
              </a:ext>
            </a:extLst>
          </p:cNvPr>
          <p:cNvSpPr>
            <a:spLocks noGrp="1" noChangeArrowheads="1"/>
          </p:cNvSpPr>
          <p:nvPr>
            <p:ph type="sldNum" sz="quarter" idx="12"/>
          </p:nvPr>
        </p:nvSpPr>
        <p:spPr>
          <a:ln/>
        </p:spPr>
        <p:txBody>
          <a:bodyPr/>
          <a:lstStyle>
            <a:lvl1pPr>
              <a:defRPr/>
            </a:lvl1pPr>
          </a:lstStyle>
          <a:p>
            <a:pPr>
              <a:defRPr/>
            </a:pPr>
            <a:fld id="{885E0C0F-7893-4572-B93F-7B9759220210}" type="slidenum">
              <a:rPr lang="en-US" altLang="en-US"/>
              <a:pPr>
                <a:defRPr/>
              </a:pPr>
              <a:t>‹#›</a:t>
            </a:fld>
            <a:endParaRPr lang="en-US" altLang="en-US"/>
          </a:p>
        </p:txBody>
      </p:sp>
    </p:spTree>
    <p:extLst>
      <p:ext uri="{BB962C8B-B14F-4D97-AF65-F5344CB8AC3E}">
        <p14:creationId xmlns:p14="http://schemas.microsoft.com/office/powerpoint/2010/main" val="374336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FE16-8FD8-4832-8E65-2546B2EE049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F3CB7C-7525-4B74-8377-D8AEDB55A74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EA374A-492E-429E-A702-2520DEA4E35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E50EC2-81FC-488C-8E74-53800892CDF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70122C-78C0-4E02-A0A5-8190DB2AF92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FAA68AC-58E7-4B1E-A247-2E871CDDEB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1CC3DE9E-A27E-4C09-B32F-1043E1D65189}"/>
              </a:ext>
            </a:extLst>
          </p:cNvPr>
          <p:cNvSpPr>
            <a:spLocks noGrp="1" noChangeArrowheads="1"/>
          </p:cNvSpPr>
          <p:nvPr>
            <p:ph type="ftr" sz="quarter" idx="11"/>
          </p:nvPr>
        </p:nvSpPr>
        <p:spPr>
          <a:ln/>
        </p:spPr>
        <p:txBody>
          <a:bodyPr/>
          <a:lstStyle>
            <a:lvl1pPr>
              <a:defRPr/>
            </a:lvl1pPr>
          </a:lstStyle>
          <a:p>
            <a:pPr>
              <a:defRPr/>
            </a:pPr>
            <a:r>
              <a:rPr lang="en-US" altLang="en-US"/>
              <a:t>Quality Control, 5th Edition</a:t>
            </a:r>
          </a:p>
        </p:txBody>
      </p:sp>
      <p:sp>
        <p:nvSpPr>
          <p:cNvPr id="9" name="Rectangle 7">
            <a:extLst>
              <a:ext uri="{FF2B5EF4-FFF2-40B4-BE49-F238E27FC236}">
                <a16:creationId xmlns:a16="http://schemas.microsoft.com/office/drawing/2014/main" id="{6EC87BA2-80D1-4F70-BF13-D0522C58CAD7}"/>
              </a:ext>
            </a:extLst>
          </p:cNvPr>
          <p:cNvSpPr>
            <a:spLocks noGrp="1" noChangeArrowheads="1"/>
          </p:cNvSpPr>
          <p:nvPr>
            <p:ph type="sldNum" sz="quarter" idx="12"/>
          </p:nvPr>
        </p:nvSpPr>
        <p:spPr>
          <a:ln/>
        </p:spPr>
        <p:txBody>
          <a:bodyPr/>
          <a:lstStyle>
            <a:lvl1pPr>
              <a:defRPr/>
            </a:lvl1pPr>
          </a:lstStyle>
          <a:p>
            <a:pPr>
              <a:defRPr/>
            </a:pPr>
            <a:fld id="{40A49342-D952-4D73-82B4-DB4FD7B23F06}" type="slidenum">
              <a:rPr lang="en-US" altLang="en-US"/>
              <a:pPr>
                <a:defRPr/>
              </a:pPr>
              <a:t>‹#›</a:t>
            </a:fld>
            <a:endParaRPr lang="en-US" altLang="en-US"/>
          </a:p>
        </p:txBody>
      </p:sp>
    </p:spTree>
    <p:extLst>
      <p:ext uri="{BB962C8B-B14F-4D97-AF65-F5344CB8AC3E}">
        <p14:creationId xmlns:p14="http://schemas.microsoft.com/office/powerpoint/2010/main" val="2234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D10D-0BE3-44A5-BE7B-866B0E3A7BB3}"/>
              </a:ext>
            </a:extLst>
          </p:cNvPr>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BFAA68AC-58E7-4B1E-A247-2E871CDDEB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CC3DE9E-A27E-4C09-B32F-1043E1D65189}"/>
              </a:ext>
            </a:extLst>
          </p:cNvPr>
          <p:cNvSpPr>
            <a:spLocks noGrp="1" noChangeArrowheads="1"/>
          </p:cNvSpPr>
          <p:nvPr>
            <p:ph type="ftr" sz="quarter" idx="11"/>
          </p:nvPr>
        </p:nvSpPr>
        <p:spPr>
          <a:ln/>
        </p:spPr>
        <p:txBody>
          <a:bodyPr/>
          <a:lstStyle>
            <a:lvl1pPr>
              <a:defRPr/>
            </a:lvl1pPr>
          </a:lstStyle>
          <a:p>
            <a:pPr>
              <a:defRPr/>
            </a:pPr>
            <a:r>
              <a:rPr lang="en-US" altLang="en-US"/>
              <a:t>Quality Control, 5th Edition</a:t>
            </a:r>
          </a:p>
        </p:txBody>
      </p:sp>
      <p:sp>
        <p:nvSpPr>
          <p:cNvPr id="5" name="Rectangle 7">
            <a:extLst>
              <a:ext uri="{FF2B5EF4-FFF2-40B4-BE49-F238E27FC236}">
                <a16:creationId xmlns:a16="http://schemas.microsoft.com/office/drawing/2014/main" id="{6EC87BA2-80D1-4F70-BF13-D0522C58CAD7}"/>
              </a:ext>
            </a:extLst>
          </p:cNvPr>
          <p:cNvSpPr>
            <a:spLocks noGrp="1" noChangeArrowheads="1"/>
          </p:cNvSpPr>
          <p:nvPr>
            <p:ph type="sldNum" sz="quarter" idx="12"/>
          </p:nvPr>
        </p:nvSpPr>
        <p:spPr>
          <a:ln/>
        </p:spPr>
        <p:txBody>
          <a:bodyPr/>
          <a:lstStyle>
            <a:lvl1pPr>
              <a:defRPr/>
            </a:lvl1pPr>
          </a:lstStyle>
          <a:p>
            <a:pPr>
              <a:defRPr/>
            </a:pPr>
            <a:fld id="{033B0BAA-742E-4619-8175-123AF449E531}" type="slidenum">
              <a:rPr lang="en-US" altLang="en-US"/>
              <a:pPr>
                <a:defRPr/>
              </a:pPr>
              <a:t>‹#›</a:t>
            </a:fld>
            <a:endParaRPr lang="en-US" altLang="en-US"/>
          </a:p>
        </p:txBody>
      </p:sp>
    </p:spTree>
    <p:extLst>
      <p:ext uri="{BB962C8B-B14F-4D97-AF65-F5344CB8AC3E}">
        <p14:creationId xmlns:p14="http://schemas.microsoft.com/office/powerpoint/2010/main" val="110929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FAA68AC-58E7-4B1E-A247-2E871CDDEB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1CC3DE9E-A27E-4C09-B32F-1043E1D65189}"/>
              </a:ext>
            </a:extLst>
          </p:cNvPr>
          <p:cNvSpPr>
            <a:spLocks noGrp="1" noChangeArrowheads="1"/>
          </p:cNvSpPr>
          <p:nvPr>
            <p:ph type="ftr" sz="quarter" idx="11"/>
          </p:nvPr>
        </p:nvSpPr>
        <p:spPr>
          <a:ln/>
        </p:spPr>
        <p:txBody>
          <a:bodyPr/>
          <a:lstStyle>
            <a:lvl1pPr>
              <a:defRPr/>
            </a:lvl1pPr>
          </a:lstStyle>
          <a:p>
            <a:pPr>
              <a:defRPr/>
            </a:pPr>
            <a:r>
              <a:rPr lang="en-US" altLang="en-US"/>
              <a:t>Quality Control, 5th Edition</a:t>
            </a:r>
          </a:p>
        </p:txBody>
      </p:sp>
      <p:sp>
        <p:nvSpPr>
          <p:cNvPr id="4" name="Rectangle 7">
            <a:extLst>
              <a:ext uri="{FF2B5EF4-FFF2-40B4-BE49-F238E27FC236}">
                <a16:creationId xmlns:a16="http://schemas.microsoft.com/office/drawing/2014/main" id="{6EC87BA2-80D1-4F70-BF13-D0522C58CAD7}"/>
              </a:ext>
            </a:extLst>
          </p:cNvPr>
          <p:cNvSpPr>
            <a:spLocks noGrp="1" noChangeArrowheads="1"/>
          </p:cNvSpPr>
          <p:nvPr>
            <p:ph type="sldNum" sz="quarter" idx="12"/>
          </p:nvPr>
        </p:nvSpPr>
        <p:spPr>
          <a:ln/>
        </p:spPr>
        <p:txBody>
          <a:bodyPr/>
          <a:lstStyle>
            <a:lvl1pPr>
              <a:defRPr/>
            </a:lvl1pPr>
          </a:lstStyle>
          <a:p>
            <a:pPr>
              <a:defRPr/>
            </a:pPr>
            <a:fld id="{D5E3C7B4-5C80-4E4A-957E-88EC60D93382}" type="slidenum">
              <a:rPr lang="en-US" altLang="en-US"/>
              <a:pPr>
                <a:defRPr/>
              </a:pPr>
              <a:t>‹#›</a:t>
            </a:fld>
            <a:endParaRPr lang="en-US" altLang="en-US"/>
          </a:p>
        </p:txBody>
      </p:sp>
    </p:spTree>
    <p:extLst>
      <p:ext uri="{BB962C8B-B14F-4D97-AF65-F5344CB8AC3E}">
        <p14:creationId xmlns:p14="http://schemas.microsoft.com/office/powerpoint/2010/main" val="358648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0F200-BFE5-4247-9C6F-D62D9EDA0BB9}"/>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FC3373-F601-478D-93C2-79ED0A73B10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BDADD1-2E57-4041-AA81-A88AF729287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BFAA68AC-58E7-4B1E-A247-2E871CDDEB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CC3DE9E-A27E-4C09-B32F-1043E1D65189}"/>
              </a:ext>
            </a:extLst>
          </p:cNvPr>
          <p:cNvSpPr>
            <a:spLocks noGrp="1" noChangeArrowheads="1"/>
          </p:cNvSpPr>
          <p:nvPr>
            <p:ph type="ftr" sz="quarter" idx="11"/>
          </p:nvPr>
        </p:nvSpPr>
        <p:spPr>
          <a:ln/>
        </p:spPr>
        <p:txBody>
          <a:bodyPr/>
          <a:lstStyle>
            <a:lvl1pPr>
              <a:defRPr/>
            </a:lvl1pPr>
          </a:lstStyle>
          <a:p>
            <a:pPr>
              <a:defRPr/>
            </a:pPr>
            <a:r>
              <a:rPr lang="en-US" altLang="en-US"/>
              <a:t>Quality Control, 5th Edition</a:t>
            </a:r>
          </a:p>
        </p:txBody>
      </p:sp>
      <p:sp>
        <p:nvSpPr>
          <p:cNvPr id="7" name="Rectangle 7">
            <a:extLst>
              <a:ext uri="{FF2B5EF4-FFF2-40B4-BE49-F238E27FC236}">
                <a16:creationId xmlns:a16="http://schemas.microsoft.com/office/drawing/2014/main" id="{6EC87BA2-80D1-4F70-BF13-D0522C58CAD7}"/>
              </a:ext>
            </a:extLst>
          </p:cNvPr>
          <p:cNvSpPr>
            <a:spLocks noGrp="1" noChangeArrowheads="1"/>
          </p:cNvSpPr>
          <p:nvPr>
            <p:ph type="sldNum" sz="quarter" idx="12"/>
          </p:nvPr>
        </p:nvSpPr>
        <p:spPr>
          <a:ln/>
        </p:spPr>
        <p:txBody>
          <a:bodyPr/>
          <a:lstStyle>
            <a:lvl1pPr>
              <a:defRPr/>
            </a:lvl1pPr>
          </a:lstStyle>
          <a:p>
            <a:pPr>
              <a:defRPr/>
            </a:pPr>
            <a:fld id="{46623598-C880-4E2D-AA3C-B2F07FA2CC0F}" type="slidenum">
              <a:rPr lang="en-US" altLang="en-US"/>
              <a:pPr>
                <a:defRPr/>
              </a:pPr>
              <a:t>‹#›</a:t>
            </a:fld>
            <a:endParaRPr lang="en-US" altLang="en-US"/>
          </a:p>
        </p:txBody>
      </p:sp>
    </p:spTree>
    <p:extLst>
      <p:ext uri="{BB962C8B-B14F-4D97-AF65-F5344CB8AC3E}">
        <p14:creationId xmlns:p14="http://schemas.microsoft.com/office/powerpoint/2010/main" val="171205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7A7B-F8B6-4ADC-A079-676600DBF624}"/>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54E2D-C44A-444F-B706-581219C19B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AA802B9D-9410-4E4F-8386-77F62310EE4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BFAA68AC-58E7-4B1E-A247-2E871CDDEB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CC3DE9E-A27E-4C09-B32F-1043E1D65189}"/>
              </a:ext>
            </a:extLst>
          </p:cNvPr>
          <p:cNvSpPr>
            <a:spLocks noGrp="1" noChangeArrowheads="1"/>
          </p:cNvSpPr>
          <p:nvPr>
            <p:ph type="ftr" sz="quarter" idx="11"/>
          </p:nvPr>
        </p:nvSpPr>
        <p:spPr>
          <a:ln/>
        </p:spPr>
        <p:txBody>
          <a:bodyPr/>
          <a:lstStyle>
            <a:lvl1pPr>
              <a:defRPr/>
            </a:lvl1pPr>
          </a:lstStyle>
          <a:p>
            <a:pPr>
              <a:defRPr/>
            </a:pPr>
            <a:r>
              <a:rPr lang="en-US" altLang="en-US"/>
              <a:t>Quality Control, 5th Edition</a:t>
            </a:r>
          </a:p>
        </p:txBody>
      </p:sp>
      <p:sp>
        <p:nvSpPr>
          <p:cNvPr id="7" name="Rectangle 7">
            <a:extLst>
              <a:ext uri="{FF2B5EF4-FFF2-40B4-BE49-F238E27FC236}">
                <a16:creationId xmlns:a16="http://schemas.microsoft.com/office/drawing/2014/main" id="{6EC87BA2-80D1-4F70-BF13-D0522C58CAD7}"/>
              </a:ext>
            </a:extLst>
          </p:cNvPr>
          <p:cNvSpPr>
            <a:spLocks noGrp="1" noChangeArrowheads="1"/>
          </p:cNvSpPr>
          <p:nvPr>
            <p:ph type="sldNum" sz="quarter" idx="12"/>
          </p:nvPr>
        </p:nvSpPr>
        <p:spPr>
          <a:ln/>
        </p:spPr>
        <p:txBody>
          <a:bodyPr/>
          <a:lstStyle>
            <a:lvl1pPr>
              <a:defRPr/>
            </a:lvl1pPr>
          </a:lstStyle>
          <a:p>
            <a:pPr>
              <a:defRPr/>
            </a:pPr>
            <a:fld id="{7342A37F-9B03-4D29-9F8E-D45C27669E49}" type="slidenum">
              <a:rPr lang="en-US" altLang="en-US"/>
              <a:pPr>
                <a:defRPr/>
              </a:pPr>
              <a:t>‹#›</a:t>
            </a:fld>
            <a:endParaRPr lang="en-US" altLang="en-US"/>
          </a:p>
        </p:txBody>
      </p:sp>
    </p:spTree>
    <p:extLst>
      <p:ext uri="{BB962C8B-B14F-4D97-AF65-F5344CB8AC3E}">
        <p14:creationId xmlns:p14="http://schemas.microsoft.com/office/powerpoint/2010/main" val="358889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abitbetter\bamboo.gif"/>
          <p:cNvPicPr>
            <a:picLocks noChangeAspect="1" noChangeArrowheads="1"/>
          </p:cNvPicPr>
          <p:nvPr/>
        </p:nvPicPr>
        <p:blipFill>
          <a:blip r:embed="rId14">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8600" y="320675"/>
            <a:ext cx="7467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1028" name="Rectangle 4"/>
          <p:cNvSpPr>
            <a:spLocks noGrp="1" noChangeArrowheads="1"/>
          </p:cNvSpPr>
          <p:nvPr>
            <p:ph type="body" idx="1"/>
          </p:nvPr>
        </p:nvSpPr>
        <p:spPr bwMode="auto">
          <a:xfrm>
            <a:off x="2286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7029" name="Rectangle 5">
            <a:extLst>
              <a:ext uri="{FF2B5EF4-FFF2-40B4-BE49-F238E27FC236}">
                <a16:creationId xmlns:a16="http://schemas.microsoft.com/office/drawing/2014/main" id="{BFAA68AC-58E7-4B1E-A247-2E871CDDEB31}"/>
              </a:ext>
            </a:extLst>
          </p:cNvPr>
          <p:cNvSpPr>
            <a:spLocks noGrp="1" noChangeArrowheads="1"/>
          </p:cNvSpPr>
          <p:nvPr>
            <p:ph type="dt" sz="half" idx="2"/>
          </p:nvPr>
        </p:nvSpPr>
        <p:spPr bwMode="auto">
          <a:xfrm>
            <a:off x="228600" y="624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Times New Roman" panose="02020603050405020304" pitchFamily="18" charset="0"/>
              </a:defRPr>
            </a:lvl1pPr>
          </a:lstStyle>
          <a:p>
            <a:pPr>
              <a:defRPr/>
            </a:pPr>
            <a:endParaRPr lang="en-US" altLang="en-US"/>
          </a:p>
        </p:txBody>
      </p:sp>
      <p:sp>
        <p:nvSpPr>
          <p:cNvPr id="257030" name="Rectangle 6">
            <a:extLst>
              <a:ext uri="{FF2B5EF4-FFF2-40B4-BE49-F238E27FC236}">
                <a16:creationId xmlns:a16="http://schemas.microsoft.com/office/drawing/2014/main" id="{1CC3DE9E-A27E-4C09-B32F-1043E1D65189}"/>
              </a:ext>
            </a:extLst>
          </p:cNvPr>
          <p:cNvSpPr>
            <a:spLocks noGrp="1" noChangeArrowheads="1"/>
          </p:cNvSpPr>
          <p:nvPr>
            <p:ph type="ftr" sz="quarter" idx="3"/>
          </p:nvPr>
        </p:nvSpPr>
        <p:spPr bwMode="auto">
          <a:xfrm>
            <a:off x="2209800" y="6248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Times New Roman" panose="02020603050405020304" pitchFamily="18" charset="0"/>
              </a:defRPr>
            </a:lvl1pPr>
          </a:lstStyle>
          <a:p>
            <a:pPr>
              <a:defRPr/>
            </a:pPr>
            <a:r>
              <a:rPr lang="en-US" altLang="en-US"/>
              <a:t>Quality Control, 5th Edition</a:t>
            </a:r>
          </a:p>
        </p:txBody>
      </p:sp>
      <p:sp>
        <p:nvSpPr>
          <p:cNvPr id="257031" name="Rectangle 7">
            <a:extLst>
              <a:ext uri="{FF2B5EF4-FFF2-40B4-BE49-F238E27FC236}">
                <a16:creationId xmlns:a16="http://schemas.microsoft.com/office/drawing/2014/main" id="{6EC87BA2-80D1-4F70-BF13-D0522C58CAD7}"/>
              </a:ext>
            </a:extLst>
          </p:cNvPr>
          <p:cNvSpPr>
            <a:spLocks noGrp="1" noChangeArrowheads="1"/>
          </p:cNvSpPr>
          <p:nvPr>
            <p:ph type="sldNum" sz="quarter" idx="4"/>
          </p:nvPr>
        </p:nvSpPr>
        <p:spPr bwMode="auto">
          <a:xfrm>
            <a:off x="62484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anose="02020603050405020304" pitchFamily="18" charset="0"/>
              </a:defRPr>
            </a:lvl1pPr>
          </a:lstStyle>
          <a:p>
            <a:pPr>
              <a:defRPr/>
            </a:pPr>
            <a:fld id="{F6C91B3C-23D2-4781-98E0-802C98C748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sldNum="0"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anose="020B0A04020102020204" pitchFamily="34"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Arial Black" panose="020B0A04020102020204" pitchFamily="34"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Arial Black" panose="020B0A04020102020204" pitchFamily="34"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Arial Black" panose="020B0A04020102020204" pitchFamily="34" charset="0"/>
          <a:cs typeface="Times New Roman" panose="02020603050405020304" pitchFamily="18" charset="0"/>
        </a:defRPr>
      </a:lvl5pPr>
      <a:lvl6pPr marL="457200" algn="ctr" rtl="0" fontAlgn="base">
        <a:spcBef>
          <a:spcPct val="0"/>
        </a:spcBef>
        <a:spcAft>
          <a:spcPct val="0"/>
        </a:spcAft>
        <a:defRPr sz="4400">
          <a:solidFill>
            <a:schemeClr val="tx2"/>
          </a:solidFill>
          <a:latin typeface="Arial Black" panose="020B0A04020102020204" pitchFamily="34" charset="0"/>
          <a:cs typeface="Times New Roman" panose="02020603050405020304" pitchFamily="18" charset="0"/>
        </a:defRPr>
      </a:lvl6pPr>
      <a:lvl7pPr marL="914400" algn="ctr" rtl="0" fontAlgn="base">
        <a:spcBef>
          <a:spcPct val="0"/>
        </a:spcBef>
        <a:spcAft>
          <a:spcPct val="0"/>
        </a:spcAft>
        <a:defRPr sz="4400">
          <a:solidFill>
            <a:schemeClr val="tx2"/>
          </a:solidFill>
          <a:latin typeface="Arial Black" panose="020B0A04020102020204" pitchFamily="34"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Arial Black" panose="020B0A04020102020204" pitchFamily="34"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Arial Black" panose="020B0A04020102020204" pitchFamily="34" charset="0"/>
          <a:cs typeface="Times New Roman" panose="02020603050405020304" pitchFamily="18" charset="0"/>
        </a:defRPr>
      </a:lvl9pPr>
    </p:titleStyle>
    <p:bodyStyle>
      <a:lvl1pPr marL="342900" indent="-342900" algn="l" rtl="0" eaLnBrk="0" fontAlgn="base" hangingPunct="0">
        <a:spcBef>
          <a:spcPct val="20000"/>
        </a:spcBef>
        <a:spcAft>
          <a:spcPct val="0"/>
        </a:spcAft>
        <a:buClr>
          <a:schemeClr val="bg2"/>
        </a:buClr>
        <a:buSzPct val="65000"/>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customXml" Target="../ink/ink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10.wmf"/><Relationship Id="rId10" Type="http://schemas.openxmlformats.org/officeDocument/2006/relationships/image" Target="../media/image24.png"/><Relationship Id="rId4" Type="http://schemas.openxmlformats.org/officeDocument/2006/relationships/oleObject" Target="../embeddings/oleObject3.bin"/><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p-gvwkHePaU" TargetMode="Externa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asq.org/quality-resources/seven-basic-quality-tool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3.wmf"/><Relationship Id="rId4" Type="http://schemas.openxmlformats.org/officeDocument/2006/relationships/oleObject" Target="../embeddings/oleObject4.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5.png"/><Relationship Id="rId5" Type="http://schemas.openxmlformats.org/officeDocument/2006/relationships/image" Target="../media/image430.png"/><Relationship Id="rId4" Type="http://schemas.openxmlformats.org/officeDocument/2006/relationships/image" Target="../media/image54.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56.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57.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58.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slideLayout" Target="../slideLayouts/slideLayout2.xml"/><Relationship Id="rId4" Type="http://schemas.openxmlformats.org/officeDocument/2006/relationships/image" Target="../media/image62.w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490.png"/><Relationship Id="rId1" Type="http://schemas.openxmlformats.org/officeDocument/2006/relationships/slideLayout" Target="../slideLayouts/slideLayout7.xml"/><Relationship Id="rId4" Type="http://schemas.openxmlformats.org/officeDocument/2006/relationships/image" Target="../media/image510.png"/></Relationships>
</file>

<file path=ppt/slides/_rels/slide99.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6"/>
          <p:cNvSpPr>
            <a:spLocks noGrp="1" noChangeArrowheads="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6147" name="Rectangle 3"/>
          <p:cNvSpPr>
            <a:spLocks noGrp="1" noChangeArrowheads="1"/>
          </p:cNvSpPr>
          <p:nvPr>
            <p:ph type="subTitle" idx="1"/>
          </p:nvPr>
        </p:nvSpPr>
        <p:spPr>
          <a:xfrm>
            <a:off x="838200" y="4114800"/>
            <a:ext cx="6400800" cy="1752600"/>
          </a:xfrm>
        </p:spPr>
        <p:txBody>
          <a:bodyPr/>
          <a:lstStyle/>
          <a:p>
            <a:pPr eaLnBrk="1" hangingPunct="1"/>
            <a:endParaRPr lang="en-US" altLang="en-US" sz="4800" b="1" i="1">
              <a:latin typeface="Times New Roman MT Extra Bold" pitchFamily="18" charset="0"/>
            </a:endParaRPr>
          </a:p>
          <a:p>
            <a:pPr eaLnBrk="1" hangingPunct="1"/>
            <a:r>
              <a:rPr lang="en-US" altLang="en-US">
                <a:latin typeface="Times New Roman MT Extra Bold" pitchFamily="18" charset="0"/>
              </a:rPr>
              <a:t>Dr. Abdulhakim Al-Babtain</a:t>
            </a:r>
          </a:p>
          <a:p>
            <a:pPr eaLnBrk="1" hangingPunct="1"/>
            <a:endParaRPr lang="en-US" altLang="en-US">
              <a:latin typeface="Times New Roman MT Extra Bold" pitchFamily="18" charset="0"/>
            </a:endParaRPr>
          </a:p>
        </p:txBody>
      </p:sp>
      <p:sp>
        <p:nvSpPr>
          <p:cNvPr id="6149" name="Rectangle 5"/>
          <p:cNvSpPr>
            <a:spLocks noGrp="1" noChangeArrowheads="1"/>
          </p:cNvSpPr>
          <p:nvPr>
            <p:ph type="ctrTitle"/>
          </p:nvPr>
        </p:nvSpPr>
        <p:spPr>
          <a:xfrm>
            <a:off x="228600" y="2066925"/>
            <a:ext cx="7086600" cy="2246313"/>
          </a:xfrm>
        </p:spPr>
        <p:txBody>
          <a:bodyPr/>
          <a:lstStyle/>
          <a:p>
            <a:pPr eaLnBrk="1" hangingPunct="1"/>
            <a:r>
              <a:rPr lang="en-US" altLang="en-US" dirty="0">
                <a:solidFill>
                  <a:schemeClr val="tx1"/>
                </a:solidFill>
                <a:latin typeface="Times New Roman MT Extra Bold" pitchFamily="18" charset="0"/>
              </a:rPr>
              <a:t>STAT 441 (</a:t>
            </a:r>
            <a:r>
              <a:rPr lang="en-US" altLang="en-US" b="1" i="1" dirty="0">
                <a:latin typeface="Times New Roman MT Extra Bold" pitchFamily="18" charset="0"/>
              </a:rPr>
              <a:t>QC</a:t>
            </a:r>
            <a:r>
              <a:rPr lang="en-US" altLang="en-US" dirty="0">
                <a:solidFill>
                  <a:schemeClr val="tx1"/>
                </a:solidFill>
                <a:latin typeface="Times New Roman MT Extra Bold" pitchFamily="18" charset="0"/>
              </a:rPr>
              <a:t> )</a:t>
            </a:r>
            <a:br>
              <a:rPr lang="en-US" altLang="en-US" dirty="0">
                <a:solidFill>
                  <a:schemeClr val="tx1"/>
                </a:solidFill>
                <a:latin typeface="Times New Roman MT Extra Bold" pitchFamily="18" charset="0"/>
              </a:rPr>
            </a:br>
            <a:r>
              <a:rPr lang="en-US" altLang="en-US" dirty="0">
                <a:solidFill>
                  <a:schemeClr val="tx1"/>
                </a:solidFill>
                <a:latin typeface="Times New Roman MT Extra Bold" pitchFamily="18" charset="0"/>
              </a:rPr>
              <a:t> </a:t>
            </a:r>
            <a:r>
              <a:rPr lang="ar-SA" altLang="ko-KR" sz="4800" b="1" dirty="0">
                <a:solidFill>
                  <a:schemeClr val="tx1"/>
                </a:solidFill>
                <a:latin typeface="Times New Roman MT Extra Bold" pitchFamily="18" charset="0"/>
              </a:rPr>
              <a:t>Methods and Philosophy of </a:t>
            </a:r>
            <a:r>
              <a:rPr lang="en-US" altLang="ko-KR" sz="4800" b="1" dirty="0">
                <a:solidFill>
                  <a:schemeClr val="tx1"/>
                </a:solidFill>
                <a:latin typeface="Times New Roman MT Extra Bold" pitchFamily="18" charset="0"/>
                <a:ea typeface="굴림" pitchFamily="50" charset="-128"/>
              </a:rPr>
              <a:t>Quality </a:t>
            </a:r>
            <a:r>
              <a:rPr lang="ar-SA" altLang="ko-KR" sz="4800" b="1" dirty="0">
                <a:solidFill>
                  <a:schemeClr val="tx1"/>
                </a:solidFill>
                <a:latin typeface="Times New Roman MT Extra Bold" pitchFamily="18" charset="0"/>
              </a:rPr>
              <a:t>Control</a:t>
            </a:r>
          </a:p>
        </p:txBody>
      </p:sp>
      <p:pic>
        <p:nvPicPr>
          <p:cNvPr id="6150" name="Picture 6" descr="C:\Documents and Settings\Administrator\Application Data\Microsoft\Media Catalog\Downloaded Clips\cl76\j029518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0"/>
            <a:ext cx="381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0-#ppt_w/2"/>
                                          </p:val>
                                        </p:tav>
                                        <p:tav tm="100000">
                                          <p:val>
                                            <p:strVal val="#ppt_x"/>
                                          </p:val>
                                        </p:tav>
                                      </p:tavLst>
                                    </p:anim>
                                    <p:anim calcmode="lin" valueType="num">
                                      <p:cBhvr additive="base">
                                        <p:cTn id="8"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additive="base">
                                        <p:cTn id="13" dur="500" fill="hold"/>
                                        <p:tgtEl>
                                          <p:spTgt spid="6149"/>
                                        </p:tgtEl>
                                        <p:attrNameLst>
                                          <p:attrName>ppt_x</p:attrName>
                                        </p:attrNameLst>
                                      </p:cBhvr>
                                      <p:tavLst>
                                        <p:tav tm="0">
                                          <p:val>
                                            <p:strVal val="0-#ppt_w/2"/>
                                          </p:val>
                                        </p:tav>
                                        <p:tav tm="100000">
                                          <p:val>
                                            <p:strVal val="#ppt_x"/>
                                          </p:val>
                                        </p:tav>
                                      </p:tavLst>
                                    </p:anim>
                                    <p:anim calcmode="lin" valueType="num">
                                      <p:cBhvr additive="base">
                                        <p:cTn id="14" dur="500" fill="hold"/>
                                        <p:tgtEl>
                                          <p:spTgt spid="61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Effect transition="in" filter="barn(outVertical)">
                                      <p:cBhvr>
                                        <p:cTn id="19"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4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14339" name="Rectangle 2"/>
          <p:cNvSpPr>
            <a:spLocks noGrp="1" noChangeArrowheads="1"/>
          </p:cNvSpPr>
          <p:nvPr>
            <p:ph type="title"/>
          </p:nvPr>
        </p:nvSpPr>
        <p:spPr>
          <a:xfrm>
            <a:off x="685800" y="298450"/>
            <a:ext cx="7772400" cy="701675"/>
          </a:xfrm>
        </p:spPr>
        <p:txBody>
          <a:bodyPr/>
          <a:lstStyle/>
          <a:p>
            <a:pPr algn="l" eaLnBrk="1" hangingPunct="1"/>
            <a:r>
              <a:rPr lang="en-US" altLang="ko-KR" sz="4000" b="1">
                <a:latin typeface="Times New Roman MT Extra Bold" pitchFamily="18" charset="0"/>
                <a:ea typeface="굴림" pitchFamily="50" charset="-128"/>
              </a:rPr>
              <a:t>Introduction to SPC</a:t>
            </a:r>
          </a:p>
        </p:txBody>
      </p:sp>
      <p:sp>
        <p:nvSpPr>
          <p:cNvPr id="14340" name="Rectangle 3"/>
          <p:cNvSpPr>
            <a:spLocks noGrp="1" noChangeArrowheads="1"/>
          </p:cNvSpPr>
          <p:nvPr>
            <p:ph type="body" idx="1"/>
          </p:nvPr>
        </p:nvSpPr>
        <p:spPr>
          <a:xfrm>
            <a:off x="400050" y="1963738"/>
            <a:ext cx="7124700" cy="2455862"/>
          </a:xfrm>
        </p:spPr>
        <p:txBody>
          <a:bodyPr/>
          <a:lstStyle/>
          <a:p>
            <a:pPr eaLnBrk="1" hangingPunct="1">
              <a:lnSpc>
                <a:spcPct val="150000"/>
              </a:lnSpc>
            </a:pPr>
            <a:r>
              <a:rPr lang="en-US" altLang="ko-KR" sz="2400">
                <a:solidFill>
                  <a:srgbClr val="CC0066"/>
                </a:solidFill>
                <a:latin typeface="Times New Roman MT Extra Bold" pitchFamily="18" charset="0"/>
                <a:ea typeface="굴림" pitchFamily="50" charset="-128"/>
              </a:rPr>
              <a:t>Statistical process control</a:t>
            </a:r>
            <a:r>
              <a:rPr lang="en-US" altLang="ko-KR" sz="2400">
                <a:latin typeface="Times New Roman MT Extra Bold" pitchFamily="18" charset="0"/>
                <a:ea typeface="굴림" pitchFamily="50" charset="-128"/>
              </a:rPr>
              <a:t> is a collection of tools that when used together can result in process stability and variability reduction</a:t>
            </a:r>
          </a:p>
          <a:p>
            <a:pPr lvl="1" eaLnBrk="1" hangingPunct="1">
              <a:lnSpc>
                <a:spcPct val="90000"/>
              </a:lnSpc>
              <a:buFontTx/>
              <a:buNone/>
            </a:pPr>
            <a:endParaRPr lang="ko-KR" altLang="en-US" sz="2400">
              <a:latin typeface="Times New Roman MT Extra Bold" pitchFamily="18" charset="0"/>
              <a:ea typeface="굴림" pitchFamily="50" charset="-128"/>
            </a:endParaRPr>
          </a:p>
        </p:txBody>
      </p:sp>
    </p:spTree>
  </p:cSld>
  <p:clrMapOvr>
    <a:masterClrMapping/>
  </p:clrMapOvr>
  <p:transition spd="slow">
    <p:random/>
    <p:sndAc>
      <p:endSnd/>
    </p:sndAc>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56F7B60-5769-4FC8-B4F6-8DEEA3CE0DEE}"/>
              </a:ext>
            </a:extLst>
          </p:cNvPr>
          <p:cNvSpPr>
            <a:spLocks noChangeArrowheads="1"/>
          </p:cNvSpPr>
          <p:nvPr/>
        </p:nvSpPr>
        <p:spPr bwMode="auto">
          <a:xfrm>
            <a:off x="1308100" y="4927600"/>
            <a:ext cx="6451600" cy="13081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20000"/>
              </a:spcBef>
              <a:buClr>
                <a:schemeClr val="tx1"/>
              </a:buClr>
              <a:buSzPct val="50000"/>
              <a:buFont typeface="Monotype Sorts" pitchFamily="2" charset="2"/>
              <a:buNone/>
            </a:pPr>
            <a:r>
              <a:rPr lang="en-US" altLang="en-US" sz="2000" b="1">
                <a:latin typeface="Arial" panose="020B0604020202020204" pitchFamily="34" charset="0"/>
              </a:rPr>
              <a:t>A Short-term Capability study covers a relatively short period of time (days, weeks) generally  consisting of 30 to 50 data points. The actual number depends on the subject under study.</a:t>
            </a:r>
          </a:p>
        </p:txBody>
      </p:sp>
      <p:sp>
        <p:nvSpPr>
          <p:cNvPr id="18435" name="Line 3">
            <a:extLst>
              <a:ext uri="{FF2B5EF4-FFF2-40B4-BE49-F238E27FC236}">
                <a16:creationId xmlns:a16="http://schemas.microsoft.com/office/drawing/2014/main" id="{79DFABBD-05BB-4AF9-B499-1943A1E88624}"/>
              </a:ext>
            </a:extLst>
          </p:cNvPr>
          <p:cNvSpPr>
            <a:spLocks noChangeShapeType="1"/>
          </p:cNvSpPr>
          <p:nvPr/>
        </p:nvSpPr>
        <p:spPr bwMode="auto">
          <a:xfrm>
            <a:off x="5614988" y="3798888"/>
            <a:ext cx="1587" cy="650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436" name="Line 4">
            <a:extLst>
              <a:ext uri="{FF2B5EF4-FFF2-40B4-BE49-F238E27FC236}">
                <a16:creationId xmlns:a16="http://schemas.microsoft.com/office/drawing/2014/main" id="{BA7876DF-D290-4E3C-98F7-1F2C2FD770D8}"/>
              </a:ext>
            </a:extLst>
          </p:cNvPr>
          <p:cNvSpPr>
            <a:spLocks noChangeShapeType="1"/>
          </p:cNvSpPr>
          <p:nvPr/>
        </p:nvSpPr>
        <p:spPr bwMode="auto">
          <a:xfrm>
            <a:off x="4810125" y="3798888"/>
            <a:ext cx="1588" cy="650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437" name="Line 5">
            <a:extLst>
              <a:ext uri="{FF2B5EF4-FFF2-40B4-BE49-F238E27FC236}">
                <a16:creationId xmlns:a16="http://schemas.microsoft.com/office/drawing/2014/main" id="{250F783F-29CC-4BA8-9553-F3C15EBD2F30}"/>
              </a:ext>
            </a:extLst>
          </p:cNvPr>
          <p:cNvSpPr>
            <a:spLocks noChangeShapeType="1"/>
          </p:cNvSpPr>
          <p:nvPr/>
        </p:nvSpPr>
        <p:spPr bwMode="auto">
          <a:xfrm>
            <a:off x="3994150" y="3798888"/>
            <a:ext cx="1588" cy="650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438" name="Line 6">
            <a:extLst>
              <a:ext uri="{FF2B5EF4-FFF2-40B4-BE49-F238E27FC236}">
                <a16:creationId xmlns:a16="http://schemas.microsoft.com/office/drawing/2014/main" id="{0111AB48-BD73-45F9-97AF-CBD9D10CEB1B}"/>
              </a:ext>
            </a:extLst>
          </p:cNvPr>
          <p:cNvSpPr>
            <a:spLocks noChangeShapeType="1"/>
          </p:cNvSpPr>
          <p:nvPr/>
        </p:nvSpPr>
        <p:spPr bwMode="auto">
          <a:xfrm>
            <a:off x="3189288" y="3798888"/>
            <a:ext cx="1587" cy="650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439" name="Line 7">
            <a:extLst>
              <a:ext uri="{FF2B5EF4-FFF2-40B4-BE49-F238E27FC236}">
                <a16:creationId xmlns:a16="http://schemas.microsoft.com/office/drawing/2014/main" id="{AF4298CA-4B50-4235-B5B9-5EA73AA810CE}"/>
              </a:ext>
            </a:extLst>
          </p:cNvPr>
          <p:cNvSpPr>
            <a:spLocks noChangeShapeType="1"/>
          </p:cNvSpPr>
          <p:nvPr/>
        </p:nvSpPr>
        <p:spPr bwMode="auto">
          <a:xfrm flipH="1">
            <a:off x="3049588" y="1949450"/>
            <a:ext cx="85725"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440" name="Line 8">
            <a:extLst>
              <a:ext uri="{FF2B5EF4-FFF2-40B4-BE49-F238E27FC236}">
                <a16:creationId xmlns:a16="http://schemas.microsoft.com/office/drawing/2014/main" id="{2E9F0D4C-4C8D-47C7-848C-342DA1EF5CDA}"/>
              </a:ext>
            </a:extLst>
          </p:cNvPr>
          <p:cNvSpPr>
            <a:spLocks noChangeShapeType="1"/>
          </p:cNvSpPr>
          <p:nvPr/>
        </p:nvSpPr>
        <p:spPr bwMode="auto">
          <a:xfrm flipH="1">
            <a:off x="3049588" y="2174875"/>
            <a:ext cx="85725"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441" name="Line 9">
            <a:extLst>
              <a:ext uri="{FF2B5EF4-FFF2-40B4-BE49-F238E27FC236}">
                <a16:creationId xmlns:a16="http://schemas.microsoft.com/office/drawing/2014/main" id="{CD73585D-5A12-412F-AEE4-13DBBB9DD2E2}"/>
              </a:ext>
            </a:extLst>
          </p:cNvPr>
          <p:cNvSpPr>
            <a:spLocks noChangeShapeType="1"/>
          </p:cNvSpPr>
          <p:nvPr/>
        </p:nvSpPr>
        <p:spPr bwMode="auto">
          <a:xfrm flipH="1">
            <a:off x="3049588" y="2401888"/>
            <a:ext cx="85725"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442" name="Line 10">
            <a:extLst>
              <a:ext uri="{FF2B5EF4-FFF2-40B4-BE49-F238E27FC236}">
                <a16:creationId xmlns:a16="http://schemas.microsoft.com/office/drawing/2014/main" id="{7EE8FB89-F2C7-48C8-8EA3-C7DEE09147AF}"/>
              </a:ext>
            </a:extLst>
          </p:cNvPr>
          <p:cNvSpPr>
            <a:spLocks noChangeShapeType="1"/>
          </p:cNvSpPr>
          <p:nvPr/>
        </p:nvSpPr>
        <p:spPr bwMode="auto">
          <a:xfrm flipH="1">
            <a:off x="3049588" y="2852738"/>
            <a:ext cx="85725"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443" name="Line 11">
            <a:extLst>
              <a:ext uri="{FF2B5EF4-FFF2-40B4-BE49-F238E27FC236}">
                <a16:creationId xmlns:a16="http://schemas.microsoft.com/office/drawing/2014/main" id="{DDEA69E0-E42E-448C-86E2-E40E5C67C434}"/>
              </a:ext>
            </a:extLst>
          </p:cNvPr>
          <p:cNvSpPr>
            <a:spLocks noChangeShapeType="1"/>
          </p:cNvSpPr>
          <p:nvPr/>
        </p:nvSpPr>
        <p:spPr bwMode="auto">
          <a:xfrm flipH="1">
            <a:off x="3049588" y="3089275"/>
            <a:ext cx="85725"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444" name="Line 12">
            <a:extLst>
              <a:ext uri="{FF2B5EF4-FFF2-40B4-BE49-F238E27FC236}">
                <a16:creationId xmlns:a16="http://schemas.microsoft.com/office/drawing/2014/main" id="{51369EF3-FD76-4BEA-918C-80FF734F7F9D}"/>
              </a:ext>
            </a:extLst>
          </p:cNvPr>
          <p:cNvSpPr>
            <a:spLocks noChangeShapeType="1"/>
          </p:cNvSpPr>
          <p:nvPr/>
        </p:nvSpPr>
        <p:spPr bwMode="auto">
          <a:xfrm flipH="1">
            <a:off x="3049588" y="3314700"/>
            <a:ext cx="85725"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445" name="Line 13">
            <a:extLst>
              <a:ext uri="{FF2B5EF4-FFF2-40B4-BE49-F238E27FC236}">
                <a16:creationId xmlns:a16="http://schemas.microsoft.com/office/drawing/2014/main" id="{29C7EEDC-36A9-42A0-9277-E48F3EE2CD2B}"/>
              </a:ext>
            </a:extLst>
          </p:cNvPr>
          <p:cNvSpPr>
            <a:spLocks noChangeShapeType="1"/>
          </p:cNvSpPr>
          <p:nvPr/>
        </p:nvSpPr>
        <p:spPr bwMode="auto">
          <a:xfrm flipH="1">
            <a:off x="3049588" y="3541713"/>
            <a:ext cx="85725"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446" name="Line 14">
            <a:extLst>
              <a:ext uri="{FF2B5EF4-FFF2-40B4-BE49-F238E27FC236}">
                <a16:creationId xmlns:a16="http://schemas.microsoft.com/office/drawing/2014/main" id="{232C2A94-E72F-46DF-9273-6137E6388D98}"/>
              </a:ext>
            </a:extLst>
          </p:cNvPr>
          <p:cNvSpPr>
            <a:spLocks noChangeShapeType="1"/>
          </p:cNvSpPr>
          <p:nvPr/>
        </p:nvSpPr>
        <p:spPr bwMode="auto">
          <a:xfrm>
            <a:off x="3189288" y="3798888"/>
            <a:ext cx="2500312"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447" name="Line 15">
            <a:extLst>
              <a:ext uri="{FF2B5EF4-FFF2-40B4-BE49-F238E27FC236}">
                <a16:creationId xmlns:a16="http://schemas.microsoft.com/office/drawing/2014/main" id="{297D020F-13A3-4D9E-9C69-A3D76B5C96C8}"/>
              </a:ext>
            </a:extLst>
          </p:cNvPr>
          <p:cNvSpPr>
            <a:spLocks noChangeShapeType="1"/>
          </p:cNvSpPr>
          <p:nvPr/>
        </p:nvSpPr>
        <p:spPr bwMode="auto">
          <a:xfrm flipV="1">
            <a:off x="3135313" y="1949450"/>
            <a:ext cx="1587" cy="18176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448" name="Rectangle 16">
            <a:extLst>
              <a:ext uri="{FF2B5EF4-FFF2-40B4-BE49-F238E27FC236}">
                <a16:creationId xmlns:a16="http://schemas.microsoft.com/office/drawing/2014/main" id="{B0935E6E-2F7A-4DDD-AD81-5A6B1E302C10}"/>
              </a:ext>
            </a:extLst>
          </p:cNvPr>
          <p:cNvSpPr>
            <a:spLocks noChangeArrowheads="1"/>
          </p:cNvSpPr>
          <p:nvPr/>
        </p:nvSpPr>
        <p:spPr bwMode="auto">
          <a:xfrm>
            <a:off x="369888" y="2039938"/>
            <a:ext cx="1371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400" b="1">
                <a:solidFill>
                  <a:schemeClr val="tx2"/>
                </a:solidFill>
                <a:latin typeface="Times New Roman" panose="02020603050405020304" pitchFamily="18" charset="0"/>
              </a:rPr>
              <a:t>Is The Process</a:t>
            </a:r>
          </a:p>
          <a:p>
            <a:r>
              <a:rPr lang="en-US" altLang="en-US" sz="1400" b="1">
                <a:solidFill>
                  <a:schemeClr val="tx2"/>
                </a:solidFill>
                <a:latin typeface="Times New Roman" panose="02020603050405020304" pitchFamily="18" charset="0"/>
              </a:rPr>
              <a:t>In Control ?</a:t>
            </a:r>
          </a:p>
          <a:p>
            <a:endParaRPr lang="en-US" altLang="en-US" sz="1400" b="1">
              <a:solidFill>
                <a:schemeClr val="tx2"/>
              </a:solidFill>
              <a:latin typeface="Times New Roman" panose="02020603050405020304" pitchFamily="18" charset="0"/>
            </a:endParaRPr>
          </a:p>
          <a:p>
            <a:endParaRPr lang="en-US" altLang="en-US" sz="1400" b="1">
              <a:solidFill>
                <a:schemeClr val="tx2"/>
              </a:solidFill>
              <a:latin typeface="Times New Roman" panose="02020603050405020304" pitchFamily="18" charset="0"/>
            </a:endParaRPr>
          </a:p>
          <a:p>
            <a:r>
              <a:rPr lang="en-US" altLang="en-US" sz="1400" b="1">
                <a:solidFill>
                  <a:schemeClr val="tx2"/>
                </a:solidFill>
                <a:latin typeface="Times New Roman" panose="02020603050405020304" pitchFamily="18" charset="0"/>
              </a:rPr>
              <a:t>Is It Producing </a:t>
            </a:r>
          </a:p>
          <a:p>
            <a:r>
              <a:rPr lang="en-US" altLang="en-US" sz="1400" b="1">
                <a:solidFill>
                  <a:schemeClr val="tx2"/>
                </a:solidFill>
                <a:latin typeface="Times New Roman" panose="02020603050405020304" pitchFamily="18" charset="0"/>
              </a:rPr>
              <a:t>Defects ?</a:t>
            </a:r>
          </a:p>
        </p:txBody>
      </p:sp>
      <p:pic>
        <p:nvPicPr>
          <p:cNvPr id="18449" name="Picture 17">
            <a:extLst>
              <a:ext uri="{FF2B5EF4-FFF2-40B4-BE49-F238E27FC236}">
                <a16:creationId xmlns:a16="http://schemas.microsoft.com/office/drawing/2014/main" id="{39185252-B3BB-438C-BD19-F13D361D9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30" t="15039" r="11458" b="6812"/>
          <a:stretch>
            <a:fillRect/>
          </a:stretch>
        </p:blipFill>
        <p:spPr bwMode="auto">
          <a:xfrm>
            <a:off x="1676400" y="762000"/>
            <a:ext cx="59467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Rectangle 18">
            <a:extLst>
              <a:ext uri="{FF2B5EF4-FFF2-40B4-BE49-F238E27FC236}">
                <a16:creationId xmlns:a16="http://schemas.microsoft.com/office/drawing/2014/main" id="{F23B260F-1611-4763-95B4-F7DD6B4C459A}"/>
              </a:ext>
            </a:extLst>
          </p:cNvPr>
          <p:cNvSpPr>
            <a:spLocks noGrp="1" noChangeArrowheads="1"/>
          </p:cNvSpPr>
          <p:nvPr>
            <p:ph type="title" idx="4294967295"/>
          </p:nvPr>
        </p:nvSpPr>
        <p:spPr>
          <a:xfrm>
            <a:off x="55418" y="152400"/>
            <a:ext cx="8370887" cy="558791"/>
          </a:xfrm>
        </p:spPr>
        <p:txBody>
          <a:bodyPr/>
          <a:lstStyle/>
          <a:p>
            <a:r>
              <a:rPr lang="en-US" altLang="en-US" sz="2800" dirty="0"/>
              <a:t>C</a:t>
            </a:r>
            <a:r>
              <a:rPr lang="en-US" altLang="en-US" sz="2800" baseline="-25000" dirty="0"/>
              <a:t>P</a:t>
            </a:r>
            <a:r>
              <a:rPr lang="en-US" altLang="en-US" sz="2800" dirty="0"/>
              <a:t> &amp; C</a:t>
            </a:r>
            <a:r>
              <a:rPr lang="en-US" altLang="en-US" sz="2800" baseline="-25000" dirty="0"/>
              <a:t>PK</a:t>
            </a:r>
            <a:r>
              <a:rPr lang="en-US" altLang="en-US" sz="2800" dirty="0"/>
              <a:t> Measure Short-term Capability</a:t>
            </a:r>
          </a:p>
        </p:txBody>
      </p:sp>
    </p:spTree>
    <p:extLst>
      <p:ext uri="{BB962C8B-B14F-4D97-AF65-F5344CB8AC3E}">
        <p14:creationId xmlns:p14="http://schemas.microsoft.com/office/powerpoint/2010/main" val="28614709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3A93C54-6049-4985-9FEC-E7FFA51ED0E6}"/>
              </a:ext>
            </a:extLst>
          </p:cNvPr>
          <p:cNvSpPr>
            <a:spLocks noChangeArrowheads="1"/>
          </p:cNvSpPr>
          <p:nvPr/>
        </p:nvSpPr>
        <p:spPr bwMode="auto">
          <a:xfrm>
            <a:off x="1146175" y="4927600"/>
            <a:ext cx="6842125" cy="14605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20000"/>
              </a:spcBef>
              <a:buClr>
                <a:schemeClr val="tx1"/>
              </a:buClr>
              <a:buSzPct val="50000"/>
              <a:buFont typeface="Monotype Sorts" pitchFamily="2" charset="2"/>
              <a:buNone/>
            </a:pPr>
            <a:r>
              <a:rPr lang="en-US" altLang="en-US" sz="2000" b="1">
                <a:latin typeface="Arial" panose="020B0604020202020204" pitchFamily="34" charset="0"/>
              </a:rPr>
              <a:t>A long-term capability study covers a relatively long period of time (weeks, months) generally consisting of 100-200 data points. Again, the actual amount depends on the subject under study.</a:t>
            </a:r>
          </a:p>
        </p:txBody>
      </p:sp>
      <p:sp>
        <p:nvSpPr>
          <p:cNvPr id="19459" name="Rectangle 3">
            <a:extLst>
              <a:ext uri="{FF2B5EF4-FFF2-40B4-BE49-F238E27FC236}">
                <a16:creationId xmlns:a16="http://schemas.microsoft.com/office/drawing/2014/main" id="{7B6F64F3-C2D9-41DF-8ADC-6AB8B14A1501}"/>
              </a:ext>
            </a:extLst>
          </p:cNvPr>
          <p:cNvSpPr>
            <a:spLocks noChangeArrowheads="1"/>
          </p:cNvSpPr>
          <p:nvPr/>
        </p:nvSpPr>
        <p:spPr bwMode="auto">
          <a:xfrm>
            <a:off x="369888" y="2039938"/>
            <a:ext cx="1371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400" b="1">
                <a:solidFill>
                  <a:schemeClr val="tx2"/>
                </a:solidFill>
                <a:latin typeface="Times New Roman" panose="02020603050405020304" pitchFamily="18" charset="0"/>
              </a:rPr>
              <a:t>Is The Process</a:t>
            </a:r>
          </a:p>
          <a:p>
            <a:r>
              <a:rPr lang="en-US" altLang="en-US" sz="1400" b="1">
                <a:solidFill>
                  <a:schemeClr val="tx2"/>
                </a:solidFill>
                <a:latin typeface="Times New Roman" panose="02020603050405020304" pitchFamily="18" charset="0"/>
              </a:rPr>
              <a:t>In Control ?</a:t>
            </a:r>
          </a:p>
          <a:p>
            <a:endParaRPr lang="en-US" altLang="en-US" sz="1400" b="1">
              <a:solidFill>
                <a:schemeClr val="tx2"/>
              </a:solidFill>
              <a:latin typeface="Times New Roman" panose="02020603050405020304" pitchFamily="18" charset="0"/>
            </a:endParaRPr>
          </a:p>
          <a:p>
            <a:endParaRPr lang="en-US" altLang="en-US" sz="1400" b="1">
              <a:solidFill>
                <a:schemeClr val="tx2"/>
              </a:solidFill>
              <a:latin typeface="Times New Roman" panose="02020603050405020304" pitchFamily="18" charset="0"/>
            </a:endParaRPr>
          </a:p>
          <a:p>
            <a:r>
              <a:rPr lang="en-US" altLang="en-US" sz="1400" b="1">
                <a:solidFill>
                  <a:schemeClr val="tx2"/>
                </a:solidFill>
                <a:latin typeface="Times New Roman" panose="02020603050405020304" pitchFamily="18" charset="0"/>
              </a:rPr>
              <a:t>Is It Producing </a:t>
            </a:r>
          </a:p>
          <a:p>
            <a:r>
              <a:rPr lang="en-US" altLang="en-US" sz="1400" b="1">
                <a:solidFill>
                  <a:schemeClr val="tx2"/>
                </a:solidFill>
                <a:latin typeface="Times New Roman" panose="02020603050405020304" pitchFamily="18" charset="0"/>
              </a:rPr>
              <a:t>Defects ?</a:t>
            </a:r>
          </a:p>
        </p:txBody>
      </p:sp>
      <p:pic>
        <p:nvPicPr>
          <p:cNvPr id="19460" name="Picture 4">
            <a:extLst>
              <a:ext uri="{FF2B5EF4-FFF2-40B4-BE49-F238E27FC236}">
                <a16:creationId xmlns:a16="http://schemas.microsoft.com/office/drawing/2014/main" id="{10509C53-36C3-4AB4-B424-C9C306AD1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83" t="18468" r="10611" b="5824"/>
          <a:stretch>
            <a:fillRect/>
          </a:stretch>
        </p:blipFill>
        <p:spPr bwMode="auto">
          <a:xfrm>
            <a:off x="1812925" y="777875"/>
            <a:ext cx="6186488"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a:extLst>
              <a:ext uri="{FF2B5EF4-FFF2-40B4-BE49-F238E27FC236}">
                <a16:creationId xmlns:a16="http://schemas.microsoft.com/office/drawing/2014/main" id="{6981F3F3-A828-4C34-83AB-ABA31308FE47}"/>
              </a:ext>
            </a:extLst>
          </p:cNvPr>
          <p:cNvSpPr>
            <a:spLocks noGrp="1" noChangeArrowheads="1"/>
          </p:cNvSpPr>
          <p:nvPr>
            <p:ph type="title" idx="4294967295"/>
          </p:nvPr>
        </p:nvSpPr>
        <p:spPr>
          <a:xfrm>
            <a:off x="55563" y="194330"/>
            <a:ext cx="7837487" cy="523220"/>
          </a:xfrm>
        </p:spPr>
        <p:txBody>
          <a:bodyPr/>
          <a:lstStyle/>
          <a:p>
            <a:r>
              <a:rPr lang="en-US" altLang="en-US" sz="2800" dirty="0"/>
              <a:t>Long Term Performance</a:t>
            </a:r>
          </a:p>
        </p:txBody>
      </p:sp>
      <p:sp>
        <p:nvSpPr>
          <p:cNvPr id="19462" name="Oval 6">
            <a:extLst>
              <a:ext uri="{FF2B5EF4-FFF2-40B4-BE49-F238E27FC236}">
                <a16:creationId xmlns:a16="http://schemas.microsoft.com/office/drawing/2014/main" id="{9726EE3C-D16C-48CE-9816-3EDBC23DA44A}"/>
              </a:ext>
            </a:extLst>
          </p:cNvPr>
          <p:cNvSpPr>
            <a:spLocks noChangeArrowheads="1"/>
          </p:cNvSpPr>
          <p:nvPr/>
        </p:nvSpPr>
        <p:spPr bwMode="auto">
          <a:xfrm>
            <a:off x="2743200" y="2209800"/>
            <a:ext cx="1447800" cy="12954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19463" name="Line 7">
            <a:extLst>
              <a:ext uri="{FF2B5EF4-FFF2-40B4-BE49-F238E27FC236}">
                <a16:creationId xmlns:a16="http://schemas.microsoft.com/office/drawing/2014/main" id="{5AB1C4A5-D684-48B2-9F72-E035A73A3878}"/>
              </a:ext>
            </a:extLst>
          </p:cNvPr>
          <p:cNvSpPr>
            <a:spLocks noChangeShapeType="1"/>
          </p:cNvSpPr>
          <p:nvPr/>
        </p:nvSpPr>
        <p:spPr bwMode="auto">
          <a:xfrm flipV="1">
            <a:off x="4170364" y="1752600"/>
            <a:ext cx="2763836" cy="977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4" name="Text Box 8">
            <a:extLst>
              <a:ext uri="{FF2B5EF4-FFF2-40B4-BE49-F238E27FC236}">
                <a16:creationId xmlns:a16="http://schemas.microsoft.com/office/drawing/2014/main" id="{378B25AF-C5E3-48FF-A1D7-DC73791C5E76}"/>
              </a:ext>
            </a:extLst>
          </p:cNvPr>
          <p:cNvSpPr txBox="1">
            <a:spLocks noChangeArrowheads="1"/>
          </p:cNvSpPr>
          <p:nvPr/>
        </p:nvSpPr>
        <p:spPr bwMode="auto">
          <a:xfrm>
            <a:off x="6877050" y="1462087"/>
            <a:ext cx="1193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dirty="0"/>
              <a:t>Short term </a:t>
            </a:r>
          </a:p>
          <a:p>
            <a:r>
              <a:rPr lang="en-US" altLang="en-US" dirty="0"/>
              <a:t>Capability</a:t>
            </a:r>
          </a:p>
        </p:txBody>
      </p:sp>
    </p:spTree>
    <p:extLst>
      <p:ext uri="{BB962C8B-B14F-4D97-AF65-F5344CB8AC3E}">
        <p14:creationId xmlns:p14="http://schemas.microsoft.com/office/powerpoint/2010/main" val="26234597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CAAD443-7182-456B-8E75-83EC371B7243}"/>
              </a:ext>
            </a:extLst>
          </p:cNvPr>
          <p:cNvSpPr>
            <a:spLocks noGrp="1" noChangeArrowheads="1"/>
          </p:cNvSpPr>
          <p:nvPr>
            <p:ph type="title" idx="4294967295"/>
          </p:nvPr>
        </p:nvSpPr>
        <p:spPr>
          <a:xfrm>
            <a:off x="543719" y="70039"/>
            <a:ext cx="7837487" cy="523220"/>
          </a:xfrm>
        </p:spPr>
        <p:txBody>
          <a:bodyPr/>
          <a:lstStyle/>
          <a:p>
            <a:r>
              <a:rPr lang="en-US" altLang="en-US" sz="2800" dirty="0"/>
              <a:t>A Further Look at Capability</a:t>
            </a:r>
          </a:p>
        </p:txBody>
      </p:sp>
      <p:sp>
        <p:nvSpPr>
          <p:cNvPr id="20483" name="Rectangle 3">
            <a:extLst>
              <a:ext uri="{FF2B5EF4-FFF2-40B4-BE49-F238E27FC236}">
                <a16:creationId xmlns:a16="http://schemas.microsoft.com/office/drawing/2014/main" id="{A0C9EE25-FC60-4437-94AF-823C6272B19C}"/>
              </a:ext>
            </a:extLst>
          </p:cNvPr>
          <p:cNvSpPr>
            <a:spLocks noChangeArrowheads="1"/>
          </p:cNvSpPr>
          <p:nvPr/>
        </p:nvSpPr>
        <p:spPr bwMode="auto">
          <a:xfrm>
            <a:off x="304800" y="889846"/>
            <a:ext cx="76962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1588">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spcBef>
                <a:spcPct val="20000"/>
              </a:spcBef>
              <a:buClr>
                <a:schemeClr val="tx1"/>
              </a:buClr>
              <a:buSzPct val="50000"/>
              <a:buFont typeface="Monotype Sorts" pitchFamily="2" charset="2"/>
              <a:buNone/>
            </a:pPr>
            <a:r>
              <a:rPr lang="en-US" altLang="en-US" sz="2400" b="1" dirty="0">
                <a:latin typeface="Arial" panose="020B0604020202020204" pitchFamily="34" charset="0"/>
              </a:rPr>
              <a:t>Compare the estimates of the process deviations from the short-term and long-term data</a:t>
            </a:r>
          </a:p>
        </p:txBody>
      </p:sp>
      <p:sp>
        <p:nvSpPr>
          <p:cNvPr id="20484" name="Rectangle 4">
            <a:extLst>
              <a:ext uri="{FF2B5EF4-FFF2-40B4-BE49-F238E27FC236}">
                <a16:creationId xmlns:a16="http://schemas.microsoft.com/office/drawing/2014/main" id="{AFED4514-5E29-4468-8708-2559FE9D228D}"/>
              </a:ext>
            </a:extLst>
          </p:cNvPr>
          <p:cNvSpPr>
            <a:spLocks noChangeArrowheads="1"/>
          </p:cNvSpPr>
          <p:nvPr/>
        </p:nvSpPr>
        <p:spPr bwMode="auto">
          <a:xfrm>
            <a:off x="578355" y="4368801"/>
            <a:ext cx="6965445" cy="1473200"/>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wrap="squar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50000"/>
              </a:spcBef>
            </a:pPr>
            <a:r>
              <a:rPr lang="en-US" altLang="en-US" sz="2000" b="1" dirty="0">
                <a:latin typeface="Arial" panose="020B0604020202020204" pitchFamily="34" charset="0"/>
              </a:rPr>
              <a:t>What is the difference between the short-term and the </a:t>
            </a:r>
            <a:br>
              <a:rPr lang="en-US" altLang="en-US" sz="2000" b="1" dirty="0">
                <a:latin typeface="Arial" panose="020B0604020202020204" pitchFamily="34" charset="0"/>
              </a:rPr>
            </a:br>
            <a:r>
              <a:rPr lang="en-US" altLang="en-US" sz="2000" b="1" dirty="0">
                <a:latin typeface="Arial" panose="020B0604020202020204" pitchFamily="34" charset="0"/>
              </a:rPr>
              <a:t>long-term data?  </a:t>
            </a:r>
          </a:p>
          <a:p>
            <a:pPr algn="ctr">
              <a:spcBef>
                <a:spcPct val="50000"/>
              </a:spcBef>
            </a:pPr>
            <a:r>
              <a:rPr lang="en-US" altLang="en-US" sz="2000" b="1" dirty="0">
                <a:latin typeface="Arial" panose="020B0604020202020204" pitchFamily="34" charset="0"/>
              </a:rPr>
              <a:t>What implication does this have in doing capability studies?</a:t>
            </a:r>
          </a:p>
        </p:txBody>
      </p:sp>
      <p:sp>
        <p:nvSpPr>
          <p:cNvPr id="20485" name="Rectangle 5">
            <a:extLst>
              <a:ext uri="{FF2B5EF4-FFF2-40B4-BE49-F238E27FC236}">
                <a16:creationId xmlns:a16="http://schemas.microsoft.com/office/drawing/2014/main" id="{48B2BD2E-28CC-49B1-ABF9-275533F85D47}"/>
              </a:ext>
            </a:extLst>
          </p:cNvPr>
          <p:cNvSpPr>
            <a:spLocks noChangeArrowheads="1"/>
          </p:cNvSpPr>
          <p:nvPr/>
        </p:nvSpPr>
        <p:spPr bwMode="auto">
          <a:xfrm>
            <a:off x="1447800" y="1766455"/>
            <a:ext cx="5791200" cy="230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400" dirty="0">
                <a:latin typeface="Times New Roman" panose="02020603050405020304" pitchFamily="18" charset="0"/>
              </a:rPr>
              <a:t>Descriptive Statistics</a:t>
            </a:r>
          </a:p>
          <a:p>
            <a:endParaRPr lang="en-US" altLang="en-US" sz="2400" dirty="0">
              <a:latin typeface="Times New Roman" panose="02020603050405020304" pitchFamily="18" charset="0"/>
            </a:endParaRPr>
          </a:p>
          <a:p>
            <a:endParaRPr lang="en-US" altLang="en-US" sz="2400" dirty="0">
              <a:latin typeface="Times New Roman" panose="02020603050405020304" pitchFamily="18" charset="0"/>
            </a:endParaRPr>
          </a:p>
          <a:p>
            <a:r>
              <a:rPr lang="en-US" altLang="en-US" sz="2400" dirty="0">
                <a:latin typeface="Times New Roman" panose="02020603050405020304" pitchFamily="18" charset="0"/>
              </a:rPr>
              <a:t>Variable       	 N        </a:t>
            </a:r>
            <a:r>
              <a:rPr lang="en-US" altLang="en-US" sz="2400" b="1" dirty="0">
                <a:latin typeface="Times New Roman" panose="02020603050405020304" pitchFamily="18" charset="0"/>
              </a:rPr>
              <a:t>Mean       </a:t>
            </a:r>
            <a:r>
              <a:rPr lang="en-US" altLang="en-US" sz="2400" b="1" dirty="0" err="1">
                <a:latin typeface="Times New Roman" panose="02020603050405020304" pitchFamily="18" charset="0"/>
              </a:rPr>
              <a:t>StdDev</a:t>
            </a:r>
            <a:r>
              <a:rPr lang="en-US" altLang="en-US" sz="2400" b="1" dirty="0">
                <a:latin typeface="Times New Roman" panose="02020603050405020304" pitchFamily="18" charset="0"/>
              </a:rPr>
              <a:t>     </a:t>
            </a:r>
            <a:endParaRPr lang="en-US" altLang="en-US" sz="2400" dirty="0">
              <a:latin typeface="Times New Roman" panose="02020603050405020304" pitchFamily="18" charset="0"/>
            </a:endParaRPr>
          </a:p>
          <a:p>
            <a:r>
              <a:rPr lang="en-US" altLang="en-US" sz="2400" dirty="0">
                <a:latin typeface="Times New Roman" panose="02020603050405020304" pitchFamily="18" charset="0"/>
              </a:rPr>
              <a:t>short term      30        </a:t>
            </a:r>
            <a:r>
              <a:rPr lang="en-US" altLang="en-US" sz="2400" b="1" dirty="0">
                <a:latin typeface="Times New Roman" panose="02020603050405020304" pitchFamily="18" charset="0"/>
              </a:rPr>
              <a:t>30.6   </a:t>
            </a:r>
            <a:r>
              <a:rPr lang="en-US" altLang="en-US" sz="2400" dirty="0">
                <a:latin typeface="Times New Roman" panose="02020603050405020304" pitchFamily="18" charset="0"/>
              </a:rPr>
              <a:t>       </a:t>
            </a:r>
            <a:r>
              <a:rPr lang="en-US" altLang="en-US" sz="2400" b="1" dirty="0">
                <a:latin typeface="Times New Roman" panose="02020603050405020304" pitchFamily="18" charset="0"/>
              </a:rPr>
              <a:t>2.23</a:t>
            </a:r>
            <a:r>
              <a:rPr lang="en-US" altLang="en-US" sz="2400" dirty="0">
                <a:latin typeface="Times New Roman" panose="02020603050405020304" pitchFamily="18" charset="0"/>
              </a:rPr>
              <a:t>   </a:t>
            </a:r>
          </a:p>
          <a:p>
            <a:r>
              <a:rPr lang="en-US" altLang="en-US" sz="2400" dirty="0">
                <a:latin typeface="Times New Roman" panose="02020603050405020304" pitchFamily="18" charset="0"/>
              </a:rPr>
              <a:t>long term       	180      </a:t>
            </a:r>
            <a:r>
              <a:rPr lang="en-US" altLang="en-US" sz="2400" b="1" dirty="0">
                <a:latin typeface="Times New Roman" panose="02020603050405020304" pitchFamily="18" charset="0"/>
              </a:rPr>
              <a:t>33.8</a:t>
            </a:r>
            <a:r>
              <a:rPr lang="en-US" altLang="en-US" sz="2400" dirty="0">
                <a:latin typeface="Times New Roman" panose="02020603050405020304" pitchFamily="18" charset="0"/>
              </a:rPr>
              <a:t>          </a:t>
            </a:r>
            <a:r>
              <a:rPr lang="en-US" altLang="en-US" sz="2400" b="1" dirty="0">
                <a:latin typeface="Times New Roman" panose="02020603050405020304" pitchFamily="18" charset="0"/>
              </a:rPr>
              <a:t>4.44 </a:t>
            </a:r>
            <a:r>
              <a:rPr lang="en-US" altLang="en-US" sz="2400" dirty="0">
                <a:latin typeface="Times New Roman" panose="02020603050405020304" pitchFamily="18" charset="0"/>
              </a:rPr>
              <a:t>  </a:t>
            </a:r>
          </a:p>
        </p:txBody>
      </p:sp>
    </p:spTree>
    <p:extLst>
      <p:ext uri="{BB962C8B-B14F-4D97-AF65-F5344CB8AC3E}">
        <p14:creationId xmlns:p14="http://schemas.microsoft.com/office/powerpoint/2010/main" val="81844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5ABD793-6B52-419A-8C03-429B75885C12}"/>
              </a:ext>
            </a:extLst>
          </p:cNvPr>
          <p:cNvSpPr>
            <a:spLocks noGrp="1" noChangeArrowheads="1"/>
          </p:cNvSpPr>
          <p:nvPr>
            <p:ph type="title" idx="4294967295"/>
          </p:nvPr>
        </p:nvSpPr>
        <p:spPr>
          <a:xfrm>
            <a:off x="39688" y="110193"/>
            <a:ext cx="7837487" cy="523220"/>
          </a:xfrm>
        </p:spPr>
        <p:txBody>
          <a:bodyPr/>
          <a:lstStyle/>
          <a:p>
            <a:r>
              <a:rPr lang="en-US" altLang="en-US" sz="2800" dirty="0"/>
              <a:t>Measures of Process Performance</a:t>
            </a:r>
          </a:p>
        </p:txBody>
      </p:sp>
      <p:grpSp>
        <p:nvGrpSpPr>
          <p:cNvPr id="21507" name="Group 130">
            <a:extLst>
              <a:ext uri="{FF2B5EF4-FFF2-40B4-BE49-F238E27FC236}">
                <a16:creationId xmlns:a16="http://schemas.microsoft.com/office/drawing/2014/main" id="{D25665BF-CB36-47A8-9D06-9B3F8031D88E}"/>
              </a:ext>
            </a:extLst>
          </p:cNvPr>
          <p:cNvGrpSpPr>
            <a:grpSpLocks/>
          </p:cNvGrpSpPr>
          <p:nvPr/>
        </p:nvGrpSpPr>
        <p:grpSpPr bwMode="auto">
          <a:xfrm>
            <a:off x="1430338" y="859853"/>
            <a:ext cx="6135687" cy="5958459"/>
            <a:chOff x="296" y="700"/>
            <a:chExt cx="3865" cy="4151"/>
          </a:xfrm>
        </p:grpSpPr>
        <p:grpSp>
          <p:nvGrpSpPr>
            <p:cNvPr id="21508" name="Group 3">
              <a:extLst>
                <a:ext uri="{FF2B5EF4-FFF2-40B4-BE49-F238E27FC236}">
                  <a16:creationId xmlns:a16="http://schemas.microsoft.com/office/drawing/2014/main" id="{36C0D271-BEDB-4051-BB3A-4523ADAB7D3C}"/>
                </a:ext>
              </a:extLst>
            </p:cNvPr>
            <p:cNvGrpSpPr>
              <a:grpSpLocks/>
            </p:cNvGrpSpPr>
            <p:nvPr/>
          </p:nvGrpSpPr>
          <p:grpSpPr bwMode="auto">
            <a:xfrm>
              <a:off x="970" y="816"/>
              <a:ext cx="136" cy="171"/>
              <a:chOff x="874" y="720"/>
              <a:chExt cx="136" cy="171"/>
            </a:xfrm>
          </p:grpSpPr>
          <p:sp>
            <p:nvSpPr>
              <p:cNvPr id="21633" name="Rectangle 4">
                <a:extLst>
                  <a:ext uri="{FF2B5EF4-FFF2-40B4-BE49-F238E27FC236}">
                    <a16:creationId xmlns:a16="http://schemas.microsoft.com/office/drawing/2014/main" id="{37D099DE-EC17-4F62-979B-0D53B48A8104}"/>
                  </a:ext>
                </a:extLst>
              </p:cNvPr>
              <p:cNvSpPr>
                <a:spLocks noChangeArrowheads="1"/>
              </p:cNvSpPr>
              <p:nvPr/>
            </p:nvSpPr>
            <p:spPr bwMode="auto">
              <a:xfrm>
                <a:off x="874" y="720"/>
                <a:ext cx="7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P</a:t>
                </a:r>
                <a:endParaRPr lang="en-US" altLang="en-US" sz="1800">
                  <a:latin typeface="Arial" panose="020B0604020202020204" pitchFamily="34" charset="0"/>
                </a:endParaRPr>
              </a:p>
            </p:txBody>
          </p:sp>
          <p:sp>
            <p:nvSpPr>
              <p:cNvPr id="21634" name="Rectangle 5">
                <a:extLst>
                  <a:ext uri="{FF2B5EF4-FFF2-40B4-BE49-F238E27FC236}">
                    <a16:creationId xmlns:a16="http://schemas.microsoft.com/office/drawing/2014/main" id="{DC87DBE3-9404-46FC-9957-02580CFF7426}"/>
                  </a:ext>
                </a:extLst>
              </p:cNvPr>
              <p:cNvSpPr>
                <a:spLocks noChangeArrowheads="1"/>
              </p:cNvSpPr>
              <p:nvPr/>
            </p:nvSpPr>
            <p:spPr bwMode="auto">
              <a:xfrm>
                <a:off x="966" y="782"/>
                <a:ext cx="4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100" dirty="0">
                    <a:solidFill>
                      <a:srgbClr val="000000"/>
                    </a:solidFill>
                    <a:latin typeface="Times" panose="02020603050405020304" pitchFamily="18" charset="0"/>
                  </a:rPr>
                  <a:t>p</a:t>
                </a:r>
                <a:endParaRPr lang="en-US" altLang="en-US" sz="1800" dirty="0">
                  <a:latin typeface="Arial" panose="020B0604020202020204" pitchFamily="34" charset="0"/>
                </a:endParaRPr>
              </a:p>
            </p:txBody>
          </p:sp>
        </p:grpSp>
        <p:grpSp>
          <p:nvGrpSpPr>
            <p:cNvPr id="21509" name="Group 6">
              <a:extLst>
                <a:ext uri="{FF2B5EF4-FFF2-40B4-BE49-F238E27FC236}">
                  <a16:creationId xmlns:a16="http://schemas.microsoft.com/office/drawing/2014/main" id="{FD4D851F-20C0-447D-AB02-EA77595BD607}"/>
                </a:ext>
              </a:extLst>
            </p:cNvPr>
            <p:cNvGrpSpPr>
              <a:grpSpLocks/>
            </p:cNvGrpSpPr>
            <p:nvPr/>
          </p:nvGrpSpPr>
          <p:grpSpPr bwMode="auto">
            <a:xfrm>
              <a:off x="1109" y="700"/>
              <a:ext cx="1270" cy="370"/>
              <a:chOff x="1013" y="604"/>
              <a:chExt cx="1270" cy="370"/>
            </a:xfrm>
          </p:grpSpPr>
          <p:sp>
            <p:nvSpPr>
              <p:cNvPr id="21628" name="Line 7">
                <a:extLst>
                  <a:ext uri="{FF2B5EF4-FFF2-40B4-BE49-F238E27FC236}">
                    <a16:creationId xmlns:a16="http://schemas.microsoft.com/office/drawing/2014/main" id="{92966E8A-A276-4BBE-8A03-F4B10BF7E023}"/>
                  </a:ext>
                </a:extLst>
              </p:cNvPr>
              <p:cNvSpPr>
                <a:spLocks noChangeShapeType="1"/>
              </p:cNvSpPr>
              <p:nvPr/>
            </p:nvSpPr>
            <p:spPr bwMode="auto">
              <a:xfrm>
                <a:off x="1160" y="789"/>
                <a:ext cx="112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629" name="Group 8">
                <a:extLst>
                  <a:ext uri="{FF2B5EF4-FFF2-40B4-BE49-F238E27FC236}">
                    <a16:creationId xmlns:a16="http://schemas.microsoft.com/office/drawing/2014/main" id="{F1173E09-5AFC-4DBC-A0CF-570AABEA6552}"/>
                  </a:ext>
                </a:extLst>
              </p:cNvPr>
              <p:cNvGrpSpPr>
                <a:grpSpLocks/>
              </p:cNvGrpSpPr>
              <p:nvPr/>
            </p:nvGrpSpPr>
            <p:grpSpPr bwMode="auto">
              <a:xfrm>
                <a:off x="1013" y="604"/>
                <a:ext cx="1247" cy="284"/>
                <a:chOff x="1013" y="604"/>
                <a:chExt cx="1247" cy="284"/>
              </a:xfrm>
            </p:grpSpPr>
            <p:sp>
              <p:nvSpPr>
                <p:cNvPr id="21631" name="Rectangle 9">
                  <a:extLst>
                    <a:ext uri="{FF2B5EF4-FFF2-40B4-BE49-F238E27FC236}">
                      <a16:creationId xmlns:a16="http://schemas.microsoft.com/office/drawing/2014/main" id="{15A9F313-42BE-4050-958E-05559FC17479}"/>
                    </a:ext>
                  </a:extLst>
                </p:cNvPr>
                <p:cNvSpPr>
                  <a:spLocks noChangeArrowheads="1"/>
                </p:cNvSpPr>
                <p:nvPr/>
              </p:nvSpPr>
              <p:spPr bwMode="auto">
                <a:xfrm>
                  <a:off x="1013" y="720"/>
                  <a:ext cx="14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a:t>
                  </a:r>
                  <a:endParaRPr lang="en-US" altLang="en-US" sz="1800">
                    <a:latin typeface="Arial" panose="020B0604020202020204" pitchFamily="34" charset="0"/>
                  </a:endParaRPr>
                </a:p>
              </p:txBody>
            </p:sp>
            <p:sp>
              <p:nvSpPr>
                <p:cNvPr id="21632" name="Rectangle 10">
                  <a:extLst>
                    <a:ext uri="{FF2B5EF4-FFF2-40B4-BE49-F238E27FC236}">
                      <a16:creationId xmlns:a16="http://schemas.microsoft.com/office/drawing/2014/main" id="{7072402A-CF73-4DD1-B92A-6C7A8FCE1A93}"/>
                    </a:ext>
                  </a:extLst>
                </p:cNvPr>
                <p:cNvSpPr>
                  <a:spLocks noChangeArrowheads="1"/>
                </p:cNvSpPr>
                <p:nvPr/>
              </p:nvSpPr>
              <p:spPr bwMode="auto">
                <a:xfrm>
                  <a:off x="1162" y="604"/>
                  <a:ext cx="109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Specification Range</a:t>
                  </a:r>
                  <a:endParaRPr lang="en-US" altLang="en-US" sz="1800" dirty="0">
                    <a:latin typeface="Arial" panose="020B0604020202020204" pitchFamily="34" charset="0"/>
                  </a:endParaRPr>
                </a:p>
              </p:txBody>
            </p:sp>
          </p:grpSp>
          <p:sp>
            <p:nvSpPr>
              <p:cNvPr id="21630" name="Rectangle 11">
                <a:extLst>
                  <a:ext uri="{FF2B5EF4-FFF2-40B4-BE49-F238E27FC236}">
                    <a16:creationId xmlns:a16="http://schemas.microsoft.com/office/drawing/2014/main" id="{7AF45EA4-F94F-4F82-9818-CC8A8B1CBA78}"/>
                  </a:ext>
                </a:extLst>
              </p:cNvPr>
              <p:cNvSpPr>
                <a:spLocks noChangeArrowheads="1"/>
              </p:cNvSpPr>
              <p:nvPr/>
            </p:nvSpPr>
            <p:spPr bwMode="auto">
              <a:xfrm>
                <a:off x="1168" y="806"/>
                <a:ext cx="108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True Process Range</a:t>
                </a:r>
                <a:endParaRPr lang="en-US" altLang="en-US" sz="1800" dirty="0">
                  <a:latin typeface="Arial" panose="020B0604020202020204" pitchFamily="34" charset="0"/>
                </a:endParaRPr>
              </a:p>
            </p:txBody>
          </p:sp>
        </p:grpSp>
        <p:sp>
          <p:nvSpPr>
            <p:cNvPr id="21510" name="Line 12">
              <a:extLst>
                <a:ext uri="{FF2B5EF4-FFF2-40B4-BE49-F238E27FC236}">
                  <a16:creationId xmlns:a16="http://schemas.microsoft.com/office/drawing/2014/main" id="{837D010C-D716-4DB3-9C76-ADD92114A61B}"/>
                </a:ext>
              </a:extLst>
            </p:cNvPr>
            <p:cNvSpPr>
              <a:spLocks noChangeShapeType="1"/>
            </p:cNvSpPr>
            <p:nvPr/>
          </p:nvSpPr>
          <p:spPr bwMode="auto">
            <a:xfrm>
              <a:off x="2534" y="885"/>
              <a:ext cx="63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11" name="Group 13">
              <a:extLst>
                <a:ext uri="{FF2B5EF4-FFF2-40B4-BE49-F238E27FC236}">
                  <a16:creationId xmlns:a16="http://schemas.microsoft.com/office/drawing/2014/main" id="{BD4BC3B4-BB13-4B56-AF96-DFBE9197579D}"/>
                </a:ext>
              </a:extLst>
            </p:cNvPr>
            <p:cNvGrpSpPr>
              <a:grpSpLocks/>
            </p:cNvGrpSpPr>
            <p:nvPr/>
          </p:nvGrpSpPr>
          <p:grpSpPr bwMode="auto">
            <a:xfrm>
              <a:off x="2379" y="723"/>
              <a:ext cx="775" cy="243"/>
              <a:chOff x="2283" y="646"/>
              <a:chExt cx="775" cy="243"/>
            </a:xfrm>
          </p:grpSpPr>
          <p:sp>
            <p:nvSpPr>
              <p:cNvPr id="21626" name="Rectangle 14">
                <a:extLst>
                  <a:ext uri="{FF2B5EF4-FFF2-40B4-BE49-F238E27FC236}">
                    <a16:creationId xmlns:a16="http://schemas.microsoft.com/office/drawing/2014/main" id="{333A1B3B-2FBB-471E-9161-58E15ED3082B}"/>
                  </a:ext>
                </a:extLst>
              </p:cNvPr>
              <p:cNvSpPr>
                <a:spLocks noChangeArrowheads="1"/>
              </p:cNvSpPr>
              <p:nvPr/>
            </p:nvSpPr>
            <p:spPr bwMode="auto">
              <a:xfrm>
                <a:off x="2283" y="720"/>
                <a:ext cx="145"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a:t>
                </a:r>
                <a:endParaRPr lang="en-US" altLang="en-US" sz="1800">
                  <a:latin typeface="Arial" panose="020B0604020202020204" pitchFamily="34" charset="0"/>
                </a:endParaRPr>
              </a:p>
            </p:txBody>
          </p:sp>
          <p:sp>
            <p:nvSpPr>
              <p:cNvPr id="21627" name="Rectangle 15">
                <a:extLst>
                  <a:ext uri="{FF2B5EF4-FFF2-40B4-BE49-F238E27FC236}">
                    <a16:creationId xmlns:a16="http://schemas.microsoft.com/office/drawing/2014/main" id="{2187C307-7251-42D6-99AE-F0B999D428BE}"/>
                  </a:ext>
                </a:extLst>
              </p:cNvPr>
              <p:cNvSpPr>
                <a:spLocks noChangeArrowheads="1"/>
              </p:cNvSpPr>
              <p:nvPr/>
            </p:nvSpPr>
            <p:spPr bwMode="auto">
              <a:xfrm>
                <a:off x="2446" y="646"/>
                <a:ext cx="61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USL - LSL</a:t>
                </a:r>
                <a:endParaRPr lang="en-US" altLang="en-US" sz="1800" dirty="0">
                  <a:latin typeface="Arial" panose="020B0604020202020204" pitchFamily="34" charset="0"/>
                </a:endParaRPr>
              </a:p>
            </p:txBody>
          </p:sp>
        </p:grpSp>
        <p:sp>
          <p:nvSpPr>
            <p:cNvPr id="21512" name="Rectangle 16">
              <a:extLst>
                <a:ext uri="{FF2B5EF4-FFF2-40B4-BE49-F238E27FC236}">
                  <a16:creationId xmlns:a16="http://schemas.microsoft.com/office/drawing/2014/main" id="{AC99FC90-BCDA-4157-94F2-58B815BC1203}"/>
                </a:ext>
              </a:extLst>
            </p:cNvPr>
            <p:cNvSpPr>
              <a:spLocks noChangeArrowheads="1"/>
            </p:cNvSpPr>
            <p:nvPr/>
          </p:nvSpPr>
          <p:spPr bwMode="auto">
            <a:xfrm>
              <a:off x="2774" y="900"/>
              <a:ext cx="18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6</a:t>
              </a:r>
              <a:r>
                <a:rPr lang="en-US" altLang="en-US" sz="1700" dirty="0">
                  <a:solidFill>
                    <a:srgbClr val="000000"/>
                  </a:solidFill>
                  <a:latin typeface="Symbol" panose="05050102010706020507" pitchFamily="18" charset="2"/>
                </a:rPr>
                <a:t>s</a:t>
              </a:r>
              <a:r>
                <a:rPr lang="en-US" altLang="en-US" sz="1700" baseline="-25000" dirty="0">
                  <a:solidFill>
                    <a:srgbClr val="000000"/>
                  </a:solidFill>
                  <a:latin typeface="Times" panose="02020603050405020304" pitchFamily="18" charset="0"/>
                </a:rPr>
                <a:t>s</a:t>
              </a:r>
              <a:endParaRPr lang="en-US" altLang="en-US" sz="1800" dirty="0">
                <a:latin typeface="Arial" panose="020B0604020202020204" pitchFamily="34" charset="0"/>
              </a:endParaRPr>
            </a:p>
          </p:txBody>
        </p:sp>
        <p:grpSp>
          <p:nvGrpSpPr>
            <p:cNvPr id="21513" name="Group 17">
              <a:extLst>
                <a:ext uri="{FF2B5EF4-FFF2-40B4-BE49-F238E27FC236}">
                  <a16:creationId xmlns:a16="http://schemas.microsoft.com/office/drawing/2014/main" id="{DBB10232-0B47-4AF8-BD26-686FDEBD4373}"/>
                </a:ext>
              </a:extLst>
            </p:cNvPr>
            <p:cNvGrpSpPr>
              <a:grpSpLocks/>
            </p:cNvGrpSpPr>
            <p:nvPr/>
          </p:nvGrpSpPr>
          <p:grpSpPr bwMode="auto">
            <a:xfrm>
              <a:off x="365" y="2923"/>
              <a:ext cx="174" cy="172"/>
              <a:chOff x="269" y="2827"/>
              <a:chExt cx="174" cy="172"/>
            </a:xfrm>
          </p:grpSpPr>
          <p:sp>
            <p:nvSpPr>
              <p:cNvPr id="21624" name="Rectangle 18">
                <a:extLst>
                  <a:ext uri="{FF2B5EF4-FFF2-40B4-BE49-F238E27FC236}">
                    <a16:creationId xmlns:a16="http://schemas.microsoft.com/office/drawing/2014/main" id="{FDA9611E-CACC-42E3-AB7F-3D054B7C63B8}"/>
                  </a:ext>
                </a:extLst>
              </p:cNvPr>
              <p:cNvSpPr>
                <a:spLocks noChangeArrowheads="1"/>
              </p:cNvSpPr>
              <p:nvPr/>
            </p:nvSpPr>
            <p:spPr bwMode="auto">
              <a:xfrm>
                <a:off x="269" y="2827"/>
                <a:ext cx="7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P</a:t>
                </a:r>
                <a:endParaRPr lang="en-US" altLang="en-US" sz="1800">
                  <a:latin typeface="Arial" panose="020B0604020202020204" pitchFamily="34" charset="0"/>
                </a:endParaRPr>
              </a:p>
            </p:txBody>
          </p:sp>
          <p:sp>
            <p:nvSpPr>
              <p:cNvPr id="21625" name="Rectangle 19">
                <a:extLst>
                  <a:ext uri="{FF2B5EF4-FFF2-40B4-BE49-F238E27FC236}">
                    <a16:creationId xmlns:a16="http://schemas.microsoft.com/office/drawing/2014/main" id="{799250E3-0B3E-48BA-B29F-B4048D1C90B1}"/>
                  </a:ext>
                </a:extLst>
              </p:cNvPr>
              <p:cNvSpPr>
                <a:spLocks noChangeArrowheads="1"/>
              </p:cNvSpPr>
              <p:nvPr/>
            </p:nvSpPr>
            <p:spPr bwMode="auto">
              <a:xfrm>
                <a:off x="355" y="2889"/>
                <a:ext cx="8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100">
                    <a:solidFill>
                      <a:srgbClr val="000000"/>
                    </a:solidFill>
                    <a:latin typeface="Times" panose="02020603050405020304" pitchFamily="18" charset="0"/>
                  </a:rPr>
                  <a:t>pk</a:t>
                </a:r>
                <a:endParaRPr lang="en-US" altLang="en-US" sz="1800">
                  <a:latin typeface="Arial" panose="020B0604020202020204" pitchFamily="34" charset="0"/>
                </a:endParaRPr>
              </a:p>
            </p:txBody>
          </p:sp>
        </p:grpSp>
        <p:grpSp>
          <p:nvGrpSpPr>
            <p:cNvPr id="21514" name="Group 20">
              <a:extLst>
                <a:ext uri="{FF2B5EF4-FFF2-40B4-BE49-F238E27FC236}">
                  <a16:creationId xmlns:a16="http://schemas.microsoft.com/office/drawing/2014/main" id="{73B9C834-D3A9-486D-9662-9C5C610F495C}"/>
                </a:ext>
              </a:extLst>
            </p:cNvPr>
            <p:cNvGrpSpPr>
              <a:grpSpLocks/>
            </p:cNvGrpSpPr>
            <p:nvPr/>
          </p:nvGrpSpPr>
          <p:grpSpPr bwMode="auto">
            <a:xfrm>
              <a:off x="544" y="2672"/>
              <a:ext cx="1858" cy="581"/>
              <a:chOff x="448" y="2576"/>
              <a:chExt cx="1858" cy="581"/>
            </a:xfrm>
          </p:grpSpPr>
          <p:sp>
            <p:nvSpPr>
              <p:cNvPr id="21612" name="Line 21">
                <a:extLst>
                  <a:ext uri="{FF2B5EF4-FFF2-40B4-BE49-F238E27FC236}">
                    <a16:creationId xmlns:a16="http://schemas.microsoft.com/office/drawing/2014/main" id="{572B6F08-02B0-4062-B2DE-D58B61046308}"/>
                  </a:ext>
                </a:extLst>
              </p:cNvPr>
              <p:cNvSpPr>
                <a:spLocks noChangeShapeType="1"/>
              </p:cNvSpPr>
              <p:nvPr/>
            </p:nvSpPr>
            <p:spPr bwMode="auto">
              <a:xfrm>
                <a:off x="602" y="2897"/>
                <a:ext cx="170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613" name="Group 22">
                <a:extLst>
                  <a:ext uri="{FF2B5EF4-FFF2-40B4-BE49-F238E27FC236}">
                    <a16:creationId xmlns:a16="http://schemas.microsoft.com/office/drawing/2014/main" id="{869AEDB4-8EC0-431E-AFFB-8197507F8EB3}"/>
                  </a:ext>
                </a:extLst>
              </p:cNvPr>
              <p:cNvGrpSpPr>
                <a:grpSpLocks/>
              </p:cNvGrpSpPr>
              <p:nvPr/>
            </p:nvGrpSpPr>
            <p:grpSpPr bwMode="auto">
              <a:xfrm>
                <a:off x="448" y="2576"/>
                <a:ext cx="1831" cy="419"/>
                <a:chOff x="448" y="2576"/>
                <a:chExt cx="1831" cy="419"/>
              </a:xfrm>
            </p:grpSpPr>
            <p:sp>
              <p:nvSpPr>
                <p:cNvPr id="21620" name="Rectangle 23">
                  <a:extLst>
                    <a:ext uri="{FF2B5EF4-FFF2-40B4-BE49-F238E27FC236}">
                      <a16:creationId xmlns:a16="http://schemas.microsoft.com/office/drawing/2014/main" id="{647CE068-4F9D-494B-8AD4-23CDEC7B235F}"/>
                    </a:ext>
                  </a:extLst>
                </p:cNvPr>
                <p:cNvSpPr>
                  <a:spLocks noChangeArrowheads="1"/>
                </p:cNvSpPr>
                <p:nvPr/>
              </p:nvSpPr>
              <p:spPr bwMode="auto">
                <a:xfrm>
                  <a:off x="448" y="2827"/>
                  <a:ext cx="14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a:t>
                  </a:r>
                  <a:endParaRPr lang="en-US" altLang="en-US" sz="1800">
                    <a:latin typeface="Arial" panose="020B0604020202020204" pitchFamily="34" charset="0"/>
                  </a:endParaRPr>
                </a:p>
              </p:txBody>
            </p:sp>
            <p:grpSp>
              <p:nvGrpSpPr>
                <p:cNvPr id="21621" name="Group 24">
                  <a:extLst>
                    <a:ext uri="{FF2B5EF4-FFF2-40B4-BE49-F238E27FC236}">
                      <a16:creationId xmlns:a16="http://schemas.microsoft.com/office/drawing/2014/main" id="{2D1A93EA-D3E9-40D7-8CB2-B82334BEDB0E}"/>
                    </a:ext>
                  </a:extLst>
                </p:cNvPr>
                <p:cNvGrpSpPr>
                  <a:grpSpLocks/>
                </p:cNvGrpSpPr>
                <p:nvPr/>
              </p:nvGrpSpPr>
              <p:grpSpPr bwMode="auto">
                <a:xfrm>
                  <a:off x="613" y="2576"/>
                  <a:ext cx="1666" cy="316"/>
                  <a:chOff x="613" y="2576"/>
                  <a:chExt cx="1666" cy="316"/>
                </a:xfrm>
              </p:grpSpPr>
              <p:sp>
                <p:nvSpPr>
                  <p:cNvPr id="21622" name="Rectangle 25">
                    <a:extLst>
                      <a:ext uri="{FF2B5EF4-FFF2-40B4-BE49-F238E27FC236}">
                        <a16:creationId xmlns:a16="http://schemas.microsoft.com/office/drawing/2014/main" id="{62E58037-C943-4183-B063-D4DC16B53AEA}"/>
                      </a:ext>
                    </a:extLst>
                  </p:cNvPr>
                  <p:cNvSpPr>
                    <a:spLocks noChangeArrowheads="1"/>
                  </p:cNvSpPr>
                  <p:nvPr/>
                </p:nvSpPr>
                <p:spPr bwMode="auto">
                  <a:xfrm>
                    <a:off x="613" y="2576"/>
                    <a:ext cx="166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Distance from process average</a:t>
                    </a:r>
                    <a:endParaRPr lang="en-US" altLang="en-US" sz="1800" dirty="0">
                      <a:latin typeface="Arial" panose="020B0604020202020204" pitchFamily="34" charset="0"/>
                    </a:endParaRPr>
                  </a:p>
                </p:txBody>
              </p:sp>
              <p:sp>
                <p:nvSpPr>
                  <p:cNvPr id="21623" name="Rectangle 26">
                    <a:extLst>
                      <a:ext uri="{FF2B5EF4-FFF2-40B4-BE49-F238E27FC236}">
                        <a16:creationId xmlns:a16="http://schemas.microsoft.com/office/drawing/2014/main" id="{B2E09CC0-82E4-4077-BC5A-9840D42A38C1}"/>
                      </a:ext>
                    </a:extLst>
                  </p:cNvPr>
                  <p:cNvSpPr>
                    <a:spLocks noChangeArrowheads="1"/>
                  </p:cNvSpPr>
                  <p:nvPr/>
                </p:nvSpPr>
                <p:spPr bwMode="auto">
                  <a:xfrm>
                    <a:off x="655" y="2724"/>
                    <a:ext cx="152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to closest specification limit</a:t>
                    </a:r>
                    <a:endParaRPr lang="en-US" altLang="en-US" sz="1800" dirty="0">
                      <a:latin typeface="Arial" panose="020B0604020202020204" pitchFamily="34" charset="0"/>
                    </a:endParaRPr>
                  </a:p>
                </p:txBody>
              </p:sp>
            </p:grpSp>
          </p:grpSp>
          <p:grpSp>
            <p:nvGrpSpPr>
              <p:cNvPr id="21614" name="Group 27">
                <a:extLst>
                  <a:ext uri="{FF2B5EF4-FFF2-40B4-BE49-F238E27FC236}">
                    <a16:creationId xmlns:a16="http://schemas.microsoft.com/office/drawing/2014/main" id="{EB308CCF-8164-4260-8C51-D0C50200DCBA}"/>
                  </a:ext>
                </a:extLst>
              </p:cNvPr>
              <p:cNvGrpSpPr>
                <a:grpSpLocks/>
              </p:cNvGrpSpPr>
              <p:nvPr/>
            </p:nvGrpSpPr>
            <p:grpSpPr bwMode="auto">
              <a:xfrm>
                <a:off x="850" y="2912"/>
                <a:ext cx="1182" cy="245"/>
                <a:chOff x="850" y="2912"/>
                <a:chExt cx="1182" cy="245"/>
              </a:xfrm>
            </p:grpSpPr>
            <p:grpSp>
              <p:nvGrpSpPr>
                <p:cNvPr id="21615" name="Group 28">
                  <a:extLst>
                    <a:ext uri="{FF2B5EF4-FFF2-40B4-BE49-F238E27FC236}">
                      <a16:creationId xmlns:a16="http://schemas.microsoft.com/office/drawing/2014/main" id="{1E32D348-25A6-4D64-9153-0CB4E28C6592}"/>
                    </a:ext>
                  </a:extLst>
                </p:cNvPr>
                <p:cNvGrpSpPr>
                  <a:grpSpLocks/>
                </p:cNvGrpSpPr>
                <p:nvPr/>
              </p:nvGrpSpPr>
              <p:grpSpPr bwMode="auto">
                <a:xfrm>
                  <a:off x="850" y="2912"/>
                  <a:ext cx="62" cy="245"/>
                  <a:chOff x="850" y="2912"/>
                  <a:chExt cx="62" cy="245"/>
                </a:xfrm>
              </p:grpSpPr>
              <p:sp>
                <p:nvSpPr>
                  <p:cNvPr id="21617" name="Line 29">
                    <a:extLst>
                      <a:ext uri="{FF2B5EF4-FFF2-40B4-BE49-F238E27FC236}">
                        <a16:creationId xmlns:a16="http://schemas.microsoft.com/office/drawing/2014/main" id="{546176B3-D5D6-42FB-A6BA-CC8893A7E930}"/>
                      </a:ext>
                    </a:extLst>
                  </p:cNvPr>
                  <p:cNvSpPr>
                    <a:spLocks noChangeShapeType="1"/>
                  </p:cNvSpPr>
                  <p:nvPr/>
                </p:nvSpPr>
                <p:spPr bwMode="auto">
                  <a:xfrm>
                    <a:off x="850" y="301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8" name="Rectangle 30">
                    <a:extLst>
                      <a:ext uri="{FF2B5EF4-FFF2-40B4-BE49-F238E27FC236}">
                        <a16:creationId xmlns:a16="http://schemas.microsoft.com/office/drawing/2014/main" id="{02561358-F555-415C-8BA0-4D5B513C92B6}"/>
                      </a:ext>
                    </a:extLst>
                  </p:cNvPr>
                  <p:cNvSpPr>
                    <a:spLocks noChangeArrowheads="1"/>
                  </p:cNvSpPr>
                  <p:nvPr/>
                </p:nvSpPr>
                <p:spPr bwMode="auto">
                  <a:xfrm>
                    <a:off x="850" y="2912"/>
                    <a:ext cx="5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300">
                        <a:solidFill>
                          <a:srgbClr val="000000"/>
                        </a:solidFill>
                        <a:latin typeface="Times" panose="02020603050405020304" pitchFamily="18" charset="0"/>
                      </a:rPr>
                      <a:t>1</a:t>
                    </a:r>
                    <a:endParaRPr lang="en-US" altLang="en-US" sz="1800">
                      <a:latin typeface="Arial" panose="020B0604020202020204" pitchFamily="34" charset="0"/>
                    </a:endParaRPr>
                  </a:p>
                </p:txBody>
              </p:sp>
              <p:sp>
                <p:nvSpPr>
                  <p:cNvPr id="21619" name="Rectangle 31">
                    <a:extLst>
                      <a:ext uri="{FF2B5EF4-FFF2-40B4-BE49-F238E27FC236}">
                        <a16:creationId xmlns:a16="http://schemas.microsoft.com/office/drawing/2014/main" id="{97F7CEDF-9FD8-4F0A-AD5B-2B4B3B8FC8ED}"/>
                      </a:ext>
                    </a:extLst>
                  </p:cNvPr>
                  <p:cNvSpPr>
                    <a:spLocks noChangeArrowheads="1"/>
                  </p:cNvSpPr>
                  <p:nvPr/>
                </p:nvSpPr>
                <p:spPr bwMode="auto">
                  <a:xfrm>
                    <a:off x="850" y="3028"/>
                    <a:ext cx="5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300">
                        <a:solidFill>
                          <a:srgbClr val="000000"/>
                        </a:solidFill>
                        <a:latin typeface="Times" panose="02020603050405020304" pitchFamily="18" charset="0"/>
                      </a:rPr>
                      <a:t>2</a:t>
                    </a:r>
                    <a:endParaRPr lang="en-US" altLang="en-US" sz="1800">
                      <a:latin typeface="Arial" panose="020B0604020202020204" pitchFamily="34" charset="0"/>
                    </a:endParaRPr>
                  </a:p>
                </p:txBody>
              </p:sp>
            </p:grpSp>
            <p:sp>
              <p:nvSpPr>
                <p:cNvPr id="21616" name="Rectangle 32">
                  <a:extLst>
                    <a:ext uri="{FF2B5EF4-FFF2-40B4-BE49-F238E27FC236}">
                      <a16:creationId xmlns:a16="http://schemas.microsoft.com/office/drawing/2014/main" id="{9E1D605A-8309-4B3E-BF6D-CBDC18BCB3DE}"/>
                    </a:ext>
                  </a:extLst>
                </p:cNvPr>
                <p:cNvSpPr>
                  <a:spLocks noChangeArrowheads="1"/>
                </p:cNvSpPr>
                <p:nvPr/>
              </p:nvSpPr>
              <p:spPr bwMode="auto">
                <a:xfrm>
                  <a:off x="912" y="2936"/>
                  <a:ext cx="112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True Process Range</a:t>
                  </a:r>
                  <a:endParaRPr lang="en-US" altLang="en-US" sz="1800">
                    <a:latin typeface="Arial" panose="020B0604020202020204" pitchFamily="34" charset="0"/>
                  </a:endParaRPr>
                </a:p>
              </p:txBody>
            </p:sp>
          </p:grpSp>
        </p:grpSp>
        <p:sp>
          <p:nvSpPr>
            <p:cNvPr id="21515" name="Line 33">
              <a:extLst>
                <a:ext uri="{FF2B5EF4-FFF2-40B4-BE49-F238E27FC236}">
                  <a16:creationId xmlns:a16="http://schemas.microsoft.com/office/drawing/2014/main" id="{67035D12-37A1-4712-9853-3D504EE5D16A}"/>
                </a:ext>
              </a:extLst>
            </p:cNvPr>
            <p:cNvSpPr>
              <a:spLocks noChangeShapeType="1"/>
            </p:cNvSpPr>
            <p:nvPr/>
          </p:nvSpPr>
          <p:spPr bwMode="auto">
            <a:xfrm>
              <a:off x="2557" y="2993"/>
              <a:ext cx="13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16" name="Group 34">
              <a:extLst>
                <a:ext uri="{FF2B5EF4-FFF2-40B4-BE49-F238E27FC236}">
                  <a16:creationId xmlns:a16="http://schemas.microsoft.com/office/drawing/2014/main" id="{1FD26D80-3A9B-4E5C-ACFC-32FE0EE43F6E}"/>
                </a:ext>
              </a:extLst>
            </p:cNvPr>
            <p:cNvGrpSpPr>
              <a:grpSpLocks/>
            </p:cNvGrpSpPr>
            <p:nvPr/>
          </p:nvGrpSpPr>
          <p:grpSpPr bwMode="auto">
            <a:xfrm>
              <a:off x="2402" y="2808"/>
              <a:ext cx="1490" cy="283"/>
              <a:chOff x="2306" y="2712"/>
              <a:chExt cx="1490" cy="283"/>
            </a:xfrm>
          </p:grpSpPr>
          <p:sp>
            <p:nvSpPr>
              <p:cNvPr id="21600" name="Rectangle 35">
                <a:extLst>
                  <a:ext uri="{FF2B5EF4-FFF2-40B4-BE49-F238E27FC236}">
                    <a16:creationId xmlns:a16="http://schemas.microsoft.com/office/drawing/2014/main" id="{E6201F1F-D853-4519-B333-F0305EAD6B6C}"/>
                  </a:ext>
                </a:extLst>
              </p:cNvPr>
              <p:cNvSpPr>
                <a:spLocks noChangeArrowheads="1"/>
              </p:cNvSpPr>
              <p:nvPr/>
            </p:nvSpPr>
            <p:spPr bwMode="auto">
              <a:xfrm>
                <a:off x="2306" y="2827"/>
                <a:ext cx="14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a:t>
                </a:r>
                <a:endParaRPr lang="en-US" altLang="en-US" sz="1800">
                  <a:latin typeface="Arial" panose="020B0604020202020204" pitchFamily="34" charset="0"/>
                </a:endParaRPr>
              </a:p>
            </p:txBody>
          </p:sp>
          <p:grpSp>
            <p:nvGrpSpPr>
              <p:cNvPr id="21601" name="Group 36">
                <a:extLst>
                  <a:ext uri="{FF2B5EF4-FFF2-40B4-BE49-F238E27FC236}">
                    <a16:creationId xmlns:a16="http://schemas.microsoft.com/office/drawing/2014/main" id="{5955A310-1291-4BC6-8554-B556D39EBD50}"/>
                  </a:ext>
                </a:extLst>
              </p:cNvPr>
              <p:cNvGrpSpPr>
                <a:grpSpLocks/>
              </p:cNvGrpSpPr>
              <p:nvPr/>
            </p:nvGrpSpPr>
            <p:grpSpPr bwMode="auto">
              <a:xfrm>
                <a:off x="2469" y="2724"/>
                <a:ext cx="743" cy="169"/>
                <a:chOff x="2469" y="2724"/>
                <a:chExt cx="743" cy="169"/>
              </a:xfrm>
            </p:grpSpPr>
            <p:sp>
              <p:nvSpPr>
                <p:cNvPr id="21608" name="Line 37">
                  <a:extLst>
                    <a:ext uri="{FF2B5EF4-FFF2-40B4-BE49-F238E27FC236}">
                      <a16:creationId xmlns:a16="http://schemas.microsoft.com/office/drawing/2014/main" id="{DE2AFED6-FF31-4570-B42F-E7837F97D3DE}"/>
                    </a:ext>
                  </a:extLst>
                </p:cNvPr>
                <p:cNvSpPr>
                  <a:spLocks noChangeShapeType="1"/>
                </p:cNvSpPr>
                <p:nvPr/>
              </p:nvSpPr>
              <p:spPr bwMode="auto">
                <a:xfrm>
                  <a:off x="3143" y="2773"/>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609" name="Group 38">
                  <a:extLst>
                    <a:ext uri="{FF2B5EF4-FFF2-40B4-BE49-F238E27FC236}">
                      <a16:creationId xmlns:a16="http://schemas.microsoft.com/office/drawing/2014/main" id="{0EE6DE5B-5A93-4F61-8BA7-595E6CEC26B6}"/>
                    </a:ext>
                  </a:extLst>
                </p:cNvPr>
                <p:cNvGrpSpPr>
                  <a:grpSpLocks/>
                </p:cNvGrpSpPr>
                <p:nvPr/>
              </p:nvGrpSpPr>
              <p:grpSpPr bwMode="auto">
                <a:xfrm>
                  <a:off x="2469" y="2724"/>
                  <a:ext cx="742" cy="169"/>
                  <a:chOff x="2469" y="2724"/>
                  <a:chExt cx="742" cy="169"/>
                </a:xfrm>
              </p:grpSpPr>
              <p:sp>
                <p:nvSpPr>
                  <p:cNvPr id="21610" name="Rectangle 39">
                    <a:extLst>
                      <a:ext uri="{FF2B5EF4-FFF2-40B4-BE49-F238E27FC236}">
                        <a16:creationId xmlns:a16="http://schemas.microsoft.com/office/drawing/2014/main" id="{955893A7-B5E3-4FDB-AB46-D07D8745A60B}"/>
                      </a:ext>
                    </a:extLst>
                  </p:cNvPr>
                  <p:cNvSpPr>
                    <a:spLocks noChangeArrowheads="1"/>
                  </p:cNvSpPr>
                  <p:nvPr/>
                </p:nvSpPr>
                <p:spPr bwMode="auto">
                  <a:xfrm>
                    <a:off x="2469" y="2724"/>
                    <a:ext cx="65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min (USL - </a:t>
                    </a:r>
                    <a:endParaRPr lang="en-US" altLang="en-US" sz="1800" dirty="0">
                      <a:latin typeface="Arial" panose="020B0604020202020204" pitchFamily="34" charset="0"/>
                    </a:endParaRPr>
                  </a:p>
                </p:txBody>
              </p:sp>
              <p:sp>
                <p:nvSpPr>
                  <p:cNvPr id="21611" name="Rectangle 40">
                    <a:extLst>
                      <a:ext uri="{FF2B5EF4-FFF2-40B4-BE49-F238E27FC236}">
                        <a16:creationId xmlns:a16="http://schemas.microsoft.com/office/drawing/2014/main" id="{FB3A5179-90F4-422E-AD2B-BE7FF73C222E}"/>
                      </a:ext>
                    </a:extLst>
                  </p:cNvPr>
                  <p:cNvSpPr>
                    <a:spLocks noChangeArrowheads="1"/>
                  </p:cNvSpPr>
                  <p:nvPr/>
                </p:nvSpPr>
                <p:spPr bwMode="auto">
                  <a:xfrm>
                    <a:off x="3143" y="2724"/>
                    <a:ext cx="6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x</a:t>
                    </a:r>
                    <a:endParaRPr lang="en-US" altLang="en-US" sz="1800" dirty="0">
                      <a:latin typeface="Arial" panose="020B0604020202020204" pitchFamily="34" charset="0"/>
                    </a:endParaRPr>
                  </a:p>
                </p:txBody>
              </p:sp>
            </p:grpSp>
          </p:grpSp>
          <p:grpSp>
            <p:nvGrpSpPr>
              <p:cNvPr id="21602" name="Group 41">
                <a:extLst>
                  <a:ext uri="{FF2B5EF4-FFF2-40B4-BE49-F238E27FC236}">
                    <a16:creationId xmlns:a16="http://schemas.microsoft.com/office/drawing/2014/main" id="{3A83F10C-973F-41CB-9081-FB461A444C6A}"/>
                  </a:ext>
                </a:extLst>
              </p:cNvPr>
              <p:cNvGrpSpPr>
                <a:grpSpLocks/>
              </p:cNvGrpSpPr>
              <p:nvPr/>
            </p:nvGrpSpPr>
            <p:grpSpPr bwMode="auto">
              <a:xfrm>
                <a:off x="3212" y="2724"/>
                <a:ext cx="186" cy="169"/>
                <a:chOff x="3212" y="2724"/>
                <a:chExt cx="186" cy="169"/>
              </a:xfrm>
            </p:grpSpPr>
            <p:sp>
              <p:nvSpPr>
                <p:cNvPr id="21604" name="Line 42">
                  <a:extLst>
                    <a:ext uri="{FF2B5EF4-FFF2-40B4-BE49-F238E27FC236}">
                      <a16:creationId xmlns:a16="http://schemas.microsoft.com/office/drawing/2014/main" id="{46532283-9E49-4217-B69F-FBCAEE1B1630}"/>
                    </a:ext>
                  </a:extLst>
                </p:cNvPr>
                <p:cNvSpPr>
                  <a:spLocks noChangeShapeType="1"/>
                </p:cNvSpPr>
                <p:nvPr/>
              </p:nvSpPr>
              <p:spPr bwMode="auto">
                <a:xfrm>
                  <a:off x="3329" y="2773"/>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605" name="Group 43">
                  <a:extLst>
                    <a:ext uri="{FF2B5EF4-FFF2-40B4-BE49-F238E27FC236}">
                      <a16:creationId xmlns:a16="http://schemas.microsoft.com/office/drawing/2014/main" id="{9D33ADDB-A276-43FE-B63B-C4B84F2FBB89}"/>
                    </a:ext>
                  </a:extLst>
                </p:cNvPr>
                <p:cNvGrpSpPr>
                  <a:grpSpLocks/>
                </p:cNvGrpSpPr>
                <p:nvPr/>
              </p:nvGrpSpPr>
              <p:grpSpPr bwMode="auto">
                <a:xfrm>
                  <a:off x="3212" y="2724"/>
                  <a:ext cx="185" cy="169"/>
                  <a:chOff x="3212" y="2724"/>
                  <a:chExt cx="185" cy="169"/>
                </a:xfrm>
              </p:grpSpPr>
              <p:sp>
                <p:nvSpPr>
                  <p:cNvPr id="21606" name="Rectangle 44">
                    <a:extLst>
                      <a:ext uri="{FF2B5EF4-FFF2-40B4-BE49-F238E27FC236}">
                        <a16:creationId xmlns:a16="http://schemas.microsoft.com/office/drawing/2014/main" id="{54CFCB44-C8AE-4E93-BC80-CBDD7FC0E3FF}"/>
                      </a:ext>
                    </a:extLst>
                  </p:cNvPr>
                  <p:cNvSpPr>
                    <a:spLocks noChangeArrowheads="1"/>
                  </p:cNvSpPr>
                  <p:nvPr/>
                </p:nvSpPr>
                <p:spPr bwMode="auto">
                  <a:xfrm>
                    <a:off x="3212" y="2724"/>
                    <a:ext cx="10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a:t>
                    </a:r>
                    <a:endParaRPr lang="en-US" altLang="en-US" sz="1800">
                      <a:latin typeface="Arial" panose="020B0604020202020204" pitchFamily="34" charset="0"/>
                    </a:endParaRPr>
                  </a:p>
                </p:txBody>
              </p:sp>
              <p:sp>
                <p:nvSpPr>
                  <p:cNvPr id="21607" name="Rectangle 45">
                    <a:extLst>
                      <a:ext uri="{FF2B5EF4-FFF2-40B4-BE49-F238E27FC236}">
                        <a16:creationId xmlns:a16="http://schemas.microsoft.com/office/drawing/2014/main" id="{B635EFB1-5678-4179-9B02-C32976C61CDE}"/>
                      </a:ext>
                    </a:extLst>
                  </p:cNvPr>
                  <p:cNvSpPr>
                    <a:spLocks noChangeArrowheads="1"/>
                  </p:cNvSpPr>
                  <p:nvPr/>
                </p:nvSpPr>
                <p:spPr bwMode="auto">
                  <a:xfrm>
                    <a:off x="3329" y="2724"/>
                    <a:ext cx="6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x</a:t>
                    </a:r>
                    <a:endParaRPr lang="en-US" altLang="en-US" sz="1800" dirty="0">
                      <a:latin typeface="Arial" panose="020B0604020202020204" pitchFamily="34" charset="0"/>
                    </a:endParaRPr>
                  </a:p>
                </p:txBody>
              </p:sp>
            </p:grpSp>
          </p:grpSp>
          <p:sp>
            <p:nvSpPr>
              <p:cNvPr id="21603" name="Rectangle 46">
                <a:extLst>
                  <a:ext uri="{FF2B5EF4-FFF2-40B4-BE49-F238E27FC236}">
                    <a16:creationId xmlns:a16="http://schemas.microsoft.com/office/drawing/2014/main" id="{A45F3B33-93CB-451C-A102-2A0F3261F841}"/>
                  </a:ext>
                </a:extLst>
              </p:cNvPr>
              <p:cNvSpPr>
                <a:spLocks noChangeArrowheads="1"/>
              </p:cNvSpPr>
              <p:nvPr/>
            </p:nvSpPr>
            <p:spPr bwMode="auto">
              <a:xfrm>
                <a:off x="3396" y="2712"/>
                <a:ext cx="40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LSL)</a:t>
                </a:r>
                <a:endParaRPr lang="en-US" altLang="en-US" sz="1800">
                  <a:latin typeface="Arial" panose="020B0604020202020204" pitchFamily="34" charset="0"/>
                </a:endParaRPr>
              </a:p>
            </p:txBody>
          </p:sp>
        </p:grpSp>
        <p:sp>
          <p:nvSpPr>
            <p:cNvPr id="21517" name="Rectangle 47">
              <a:extLst>
                <a:ext uri="{FF2B5EF4-FFF2-40B4-BE49-F238E27FC236}">
                  <a16:creationId xmlns:a16="http://schemas.microsoft.com/office/drawing/2014/main" id="{A9B37F21-E9FF-438B-97FF-3DC76DEC56D3}"/>
                </a:ext>
              </a:extLst>
            </p:cNvPr>
            <p:cNvSpPr>
              <a:spLocks noChangeArrowheads="1"/>
            </p:cNvSpPr>
            <p:nvPr/>
          </p:nvSpPr>
          <p:spPr bwMode="auto">
            <a:xfrm>
              <a:off x="3153" y="3008"/>
              <a:ext cx="18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3</a:t>
              </a:r>
              <a:r>
                <a:rPr lang="en-US" altLang="en-US" sz="1700" dirty="0">
                  <a:solidFill>
                    <a:srgbClr val="000000"/>
                  </a:solidFill>
                  <a:latin typeface="Symbol" panose="05050102010706020507" pitchFamily="18" charset="2"/>
                </a:rPr>
                <a:t>s</a:t>
              </a:r>
              <a:r>
                <a:rPr lang="en-US" altLang="en-US" sz="1700" baseline="-25000" dirty="0">
                  <a:solidFill>
                    <a:srgbClr val="000000"/>
                  </a:solidFill>
                  <a:latin typeface="Times" panose="02020603050405020304" pitchFamily="18" charset="0"/>
                </a:rPr>
                <a:t>s</a:t>
              </a:r>
              <a:endParaRPr lang="en-US" altLang="en-US" sz="1800" dirty="0">
                <a:latin typeface="Arial" panose="020B0604020202020204" pitchFamily="34" charset="0"/>
              </a:endParaRPr>
            </a:p>
          </p:txBody>
        </p:sp>
        <p:sp>
          <p:nvSpPr>
            <p:cNvPr id="21519" name="Rectangle 49">
              <a:extLst>
                <a:ext uri="{FF2B5EF4-FFF2-40B4-BE49-F238E27FC236}">
                  <a16:creationId xmlns:a16="http://schemas.microsoft.com/office/drawing/2014/main" id="{C7F39198-3798-44EF-9C3B-10E004BDF001}"/>
                </a:ext>
              </a:extLst>
            </p:cNvPr>
            <p:cNvSpPr>
              <a:spLocks noChangeArrowheads="1"/>
            </p:cNvSpPr>
            <p:nvPr/>
          </p:nvSpPr>
          <p:spPr bwMode="auto">
            <a:xfrm>
              <a:off x="365" y="2086"/>
              <a:ext cx="3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21520" name="Rectangle 50">
              <a:extLst>
                <a:ext uri="{FF2B5EF4-FFF2-40B4-BE49-F238E27FC236}">
                  <a16:creationId xmlns:a16="http://schemas.microsoft.com/office/drawing/2014/main" id="{3EB931FA-1E53-4EDD-A13C-9F049DCC1634}"/>
                </a:ext>
              </a:extLst>
            </p:cNvPr>
            <p:cNvSpPr>
              <a:spLocks noChangeArrowheads="1"/>
            </p:cNvSpPr>
            <p:nvPr/>
          </p:nvSpPr>
          <p:spPr bwMode="auto">
            <a:xfrm>
              <a:off x="644" y="2086"/>
              <a:ext cx="3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21522" name="Rectangle 52">
              <a:extLst>
                <a:ext uri="{FF2B5EF4-FFF2-40B4-BE49-F238E27FC236}">
                  <a16:creationId xmlns:a16="http://schemas.microsoft.com/office/drawing/2014/main" id="{BABF34F1-C4EE-44B3-A5F0-E916D18873DB}"/>
                </a:ext>
              </a:extLst>
            </p:cNvPr>
            <p:cNvSpPr>
              <a:spLocks noChangeArrowheads="1"/>
            </p:cNvSpPr>
            <p:nvPr/>
          </p:nvSpPr>
          <p:spPr bwMode="auto">
            <a:xfrm>
              <a:off x="365" y="2226"/>
              <a:ext cx="3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21523" name="Rectangle 53">
              <a:extLst>
                <a:ext uri="{FF2B5EF4-FFF2-40B4-BE49-F238E27FC236}">
                  <a16:creationId xmlns:a16="http://schemas.microsoft.com/office/drawing/2014/main" id="{88177C27-A28E-423B-BF3D-B22F124CBCD9}"/>
                </a:ext>
              </a:extLst>
            </p:cNvPr>
            <p:cNvSpPr>
              <a:spLocks noChangeArrowheads="1"/>
            </p:cNvSpPr>
            <p:nvPr/>
          </p:nvSpPr>
          <p:spPr bwMode="auto">
            <a:xfrm>
              <a:off x="644" y="2226"/>
              <a:ext cx="3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21526" name="Rectangle 56">
              <a:extLst>
                <a:ext uri="{FF2B5EF4-FFF2-40B4-BE49-F238E27FC236}">
                  <a16:creationId xmlns:a16="http://schemas.microsoft.com/office/drawing/2014/main" id="{0EDADE4E-F624-4100-9F38-52B3E12A3203}"/>
                </a:ext>
              </a:extLst>
            </p:cNvPr>
            <p:cNvSpPr>
              <a:spLocks noChangeArrowheads="1"/>
            </p:cNvSpPr>
            <p:nvPr/>
          </p:nvSpPr>
          <p:spPr bwMode="auto">
            <a:xfrm>
              <a:off x="365" y="4403"/>
              <a:ext cx="56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Helvetica" panose="020B0604020202020204" pitchFamily="34" charset="0"/>
                </a:rPr>
                <a:t>Benefits: </a:t>
              </a:r>
              <a:endParaRPr lang="en-US" altLang="en-US" sz="1800" dirty="0">
                <a:latin typeface="Arial" panose="020B0604020202020204" pitchFamily="34" charset="0"/>
              </a:endParaRPr>
            </a:p>
          </p:txBody>
        </p:sp>
        <p:sp>
          <p:nvSpPr>
            <p:cNvPr id="21527" name="Rectangle 57">
              <a:extLst>
                <a:ext uri="{FF2B5EF4-FFF2-40B4-BE49-F238E27FC236}">
                  <a16:creationId xmlns:a16="http://schemas.microsoft.com/office/drawing/2014/main" id="{03892BD2-72EC-4656-801F-3AA962356B4C}"/>
                </a:ext>
              </a:extLst>
            </p:cNvPr>
            <p:cNvSpPr>
              <a:spLocks noChangeArrowheads="1"/>
            </p:cNvSpPr>
            <p:nvPr/>
          </p:nvSpPr>
          <p:spPr bwMode="auto">
            <a:xfrm>
              <a:off x="923" y="4403"/>
              <a:ext cx="299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 Optimal values are attained by running exactly  </a:t>
              </a:r>
              <a:endParaRPr lang="en-US" altLang="en-US" sz="1800">
                <a:latin typeface="Arial" panose="020B0604020202020204" pitchFamily="34" charset="0"/>
              </a:endParaRPr>
            </a:p>
          </p:txBody>
        </p:sp>
        <p:sp>
          <p:nvSpPr>
            <p:cNvPr id="21528" name="Rectangle 58">
              <a:extLst>
                <a:ext uri="{FF2B5EF4-FFF2-40B4-BE49-F238E27FC236}">
                  <a16:creationId xmlns:a16="http://schemas.microsoft.com/office/drawing/2014/main" id="{2537235D-1698-47F7-A41B-F0CE5EC783CF}"/>
                </a:ext>
              </a:extLst>
            </p:cNvPr>
            <p:cNvSpPr>
              <a:spLocks noChangeArrowheads="1"/>
            </p:cNvSpPr>
            <p:nvPr/>
          </p:nvSpPr>
          <p:spPr bwMode="auto">
            <a:xfrm>
              <a:off x="365" y="4542"/>
              <a:ext cx="3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21529" name="Rectangle 59">
              <a:extLst>
                <a:ext uri="{FF2B5EF4-FFF2-40B4-BE49-F238E27FC236}">
                  <a16:creationId xmlns:a16="http://schemas.microsoft.com/office/drawing/2014/main" id="{8B87DC2E-9B42-44E3-93FC-07356EE6DE6C}"/>
                </a:ext>
              </a:extLst>
            </p:cNvPr>
            <p:cNvSpPr>
              <a:spLocks noChangeArrowheads="1"/>
            </p:cNvSpPr>
            <p:nvPr/>
          </p:nvSpPr>
          <p:spPr bwMode="auto">
            <a:xfrm>
              <a:off x="644" y="4542"/>
              <a:ext cx="3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21530" name="Rectangle 60">
              <a:extLst>
                <a:ext uri="{FF2B5EF4-FFF2-40B4-BE49-F238E27FC236}">
                  <a16:creationId xmlns:a16="http://schemas.microsoft.com/office/drawing/2014/main" id="{A21110B5-DA83-4DF4-A96E-A7DA38C1E261}"/>
                </a:ext>
              </a:extLst>
            </p:cNvPr>
            <p:cNvSpPr>
              <a:spLocks noChangeArrowheads="1"/>
            </p:cNvSpPr>
            <p:nvPr/>
          </p:nvSpPr>
          <p:spPr bwMode="auto">
            <a:xfrm>
              <a:off x="923" y="4542"/>
              <a:ext cx="113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between specs. </a:t>
              </a:r>
              <a:endParaRPr lang="en-US" altLang="en-US" sz="1800">
                <a:latin typeface="Arial" panose="020B0604020202020204" pitchFamily="34" charset="0"/>
              </a:endParaRPr>
            </a:p>
          </p:txBody>
        </p:sp>
        <p:sp>
          <p:nvSpPr>
            <p:cNvPr id="21531" name="Rectangle 61">
              <a:extLst>
                <a:ext uri="{FF2B5EF4-FFF2-40B4-BE49-F238E27FC236}">
                  <a16:creationId xmlns:a16="http://schemas.microsoft.com/office/drawing/2014/main" id="{DA4966C4-CCFE-41FF-82B2-026B89DA54F5}"/>
                </a:ext>
              </a:extLst>
            </p:cNvPr>
            <p:cNvSpPr>
              <a:spLocks noChangeArrowheads="1"/>
            </p:cNvSpPr>
            <p:nvPr/>
          </p:nvSpPr>
          <p:spPr bwMode="auto">
            <a:xfrm>
              <a:off x="365" y="4682"/>
              <a:ext cx="3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21532" name="Rectangle 62">
              <a:extLst>
                <a:ext uri="{FF2B5EF4-FFF2-40B4-BE49-F238E27FC236}">
                  <a16:creationId xmlns:a16="http://schemas.microsoft.com/office/drawing/2014/main" id="{68175EA6-4D3E-4CA5-B276-C65BE8AF2AD1}"/>
                </a:ext>
              </a:extLst>
            </p:cNvPr>
            <p:cNvSpPr>
              <a:spLocks noChangeArrowheads="1"/>
            </p:cNvSpPr>
            <p:nvPr/>
          </p:nvSpPr>
          <p:spPr bwMode="auto">
            <a:xfrm>
              <a:off x="644" y="4682"/>
              <a:ext cx="3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21533" name="Rectangle 63">
              <a:extLst>
                <a:ext uri="{FF2B5EF4-FFF2-40B4-BE49-F238E27FC236}">
                  <a16:creationId xmlns:a16="http://schemas.microsoft.com/office/drawing/2014/main" id="{9DB3138F-E2BA-4F06-9277-B62224077273}"/>
                </a:ext>
              </a:extLst>
            </p:cNvPr>
            <p:cNvSpPr>
              <a:spLocks noChangeArrowheads="1"/>
            </p:cNvSpPr>
            <p:nvPr/>
          </p:nvSpPr>
          <p:spPr bwMode="auto">
            <a:xfrm>
              <a:off x="923" y="4683"/>
              <a:ext cx="285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 Can (must) be used for 1-sided specifications</a:t>
              </a:r>
              <a:endParaRPr lang="en-US" altLang="en-US" sz="1800">
                <a:latin typeface="Arial" panose="020B0604020202020204" pitchFamily="34" charset="0"/>
              </a:endParaRPr>
            </a:p>
          </p:txBody>
        </p:sp>
        <p:grpSp>
          <p:nvGrpSpPr>
            <p:cNvPr id="21534" name="Group 64">
              <a:extLst>
                <a:ext uri="{FF2B5EF4-FFF2-40B4-BE49-F238E27FC236}">
                  <a16:creationId xmlns:a16="http://schemas.microsoft.com/office/drawing/2014/main" id="{8DFDE0EA-5326-40C6-B07F-644C4E354077}"/>
                </a:ext>
              </a:extLst>
            </p:cNvPr>
            <p:cNvGrpSpPr>
              <a:grpSpLocks/>
            </p:cNvGrpSpPr>
            <p:nvPr/>
          </p:nvGrpSpPr>
          <p:grpSpPr bwMode="auto">
            <a:xfrm>
              <a:off x="296" y="2559"/>
              <a:ext cx="3826" cy="1"/>
              <a:chOff x="200" y="2463"/>
              <a:chExt cx="3826" cy="1"/>
            </a:xfrm>
          </p:grpSpPr>
          <p:sp>
            <p:nvSpPr>
              <p:cNvPr id="21572" name="Line 65">
                <a:extLst>
                  <a:ext uri="{FF2B5EF4-FFF2-40B4-BE49-F238E27FC236}">
                    <a16:creationId xmlns:a16="http://schemas.microsoft.com/office/drawing/2014/main" id="{CF137941-3088-4DBD-B7E0-ED4BAEEFEBAD}"/>
                  </a:ext>
                </a:extLst>
              </p:cNvPr>
              <p:cNvSpPr>
                <a:spLocks noChangeShapeType="1"/>
              </p:cNvSpPr>
              <p:nvPr/>
            </p:nvSpPr>
            <p:spPr bwMode="auto">
              <a:xfrm>
                <a:off x="200"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3" name="Line 66">
                <a:extLst>
                  <a:ext uri="{FF2B5EF4-FFF2-40B4-BE49-F238E27FC236}">
                    <a16:creationId xmlns:a16="http://schemas.microsoft.com/office/drawing/2014/main" id="{66F208F8-A57B-4BAC-A442-60636AA822A4}"/>
                  </a:ext>
                </a:extLst>
              </p:cNvPr>
              <p:cNvSpPr>
                <a:spLocks noChangeShapeType="1"/>
              </p:cNvSpPr>
              <p:nvPr/>
            </p:nvSpPr>
            <p:spPr bwMode="auto">
              <a:xfrm>
                <a:off x="339"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4" name="Line 67">
                <a:extLst>
                  <a:ext uri="{FF2B5EF4-FFF2-40B4-BE49-F238E27FC236}">
                    <a16:creationId xmlns:a16="http://schemas.microsoft.com/office/drawing/2014/main" id="{786959AB-B79C-4030-87EF-FE4AB90B12E2}"/>
                  </a:ext>
                </a:extLst>
              </p:cNvPr>
              <p:cNvSpPr>
                <a:spLocks noChangeShapeType="1"/>
              </p:cNvSpPr>
              <p:nvPr/>
            </p:nvSpPr>
            <p:spPr bwMode="auto">
              <a:xfrm>
                <a:off x="479"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5" name="Line 68">
                <a:extLst>
                  <a:ext uri="{FF2B5EF4-FFF2-40B4-BE49-F238E27FC236}">
                    <a16:creationId xmlns:a16="http://schemas.microsoft.com/office/drawing/2014/main" id="{33481F48-C025-49CC-8349-1E245BB614DD}"/>
                  </a:ext>
                </a:extLst>
              </p:cNvPr>
              <p:cNvSpPr>
                <a:spLocks noChangeShapeType="1"/>
              </p:cNvSpPr>
              <p:nvPr/>
            </p:nvSpPr>
            <p:spPr bwMode="auto">
              <a:xfrm>
                <a:off x="618"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6" name="Line 69">
                <a:extLst>
                  <a:ext uri="{FF2B5EF4-FFF2-40B4-BE49-F238E27FC236}">
                    <a16:creationId xmlns:a16="http://schemas.microsoft.com/office/drawing/2014/main" id="{075B2A4E-7E45-4EC0-B71D-C14BE59907CC}"/>
                  </a:ext>
                </a:extLst>
              </p:cNvPr>
              <p:cNvSpPr>
                <a:spLocks noChangeShapeType="1"/>
              </p:cNvSpPr>
              <p:nvPr/>
            </p:nvSpPr>
            <p:spPr bwMode="auto">
              <a:xfrm>
                <a:off x="757"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7" name="Line 70">
                <a:extLst>
                  <a:ext uri="{FF2B5EF4-FFF2-40B4-BE49-F238E27FC236}">
                    <a16:creationId xmlns:a16="http://schemas.microsoft.com/office/drawing/2014/main" id="{9C307BC9-2F9B-41CE-B378-625582DC4DE9}"/>
                  </a:ext>
                </a:extLst>
              </p:cNvPr>
              <p:cNvSpPr>
                <a:spLocks noChangeShapeType="1"/>
              </p:cNvSpPr>
              <p:nvPr/>
            </p:nvSpPr>
            <p:spPr bwMode="auto">
              <a:xfrm>
                <a:off x="897"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8" name="Line 71">
                <a:extLst>
                  <a:ext uri="{FF2B5EF4-FFF2-40B4-BE49-F238E27FC236}">
                    <a16:creationId xmlns:a16="http://schemas.microsoft.com/office/drawing/2014/main" id="{C25AC777-6348-4616-82CF-A6A94DFB09ED}"/>
                  </a:ext>
                </a:extLst>
              </p:cNvPr>
              <p:cNvSpPr>
                <a:spLocks noChangeShapeType="1"/>
              </p:cNvSpPr>
              <p:nvPr/>
            </p:nvSpPr>
            <p:spPr bwMode="auto">
              <a:xfrm>
                <a:off x="1036"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9" name="Line 72">
                <a:extLst>
                  <a:ext uri="{FF2B5EF4-FFF2-40B4-BE49-F238E27FC236}">
                    <a16:creationId xmlns:a16="http://schemas.microsoft.com/office/drawing/2014/main" id="{731B8077-F80E-412F-A3CD-6E9F7C4C289A}"/>
                  </a:ext>
                </a:extLst>
              </p:cNvPr>
              <p:cNvSpPr>
                <a:spLocks noChangeShapeType="1"/>
              </p:cNvSpPr>
              <p:nvPr/>
            </p:nvSpPr>
            <p:spPr bwMode="auto">
              <a:xfrm>
                <a:off x="1176"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0" name="Line 73">
                <a:extLst>
                  <a:ext uri="{FF2B5EF4-FFF2-40B4-BE49-F238E27FC236}">
                    <a16:creationId xmlns:a16="http://schemas.microsoft.com/office/drawing/2014/main" id="{34CDCD61-B21C-42FE-B119-02ABFF25B702}"/>
                  </a:ext>
                </a:extLst>
              </p:cNvPr>
              <p:cNvSpPr>
                <a:spLocks noChangeShapeType="1"/>
              </p:cNvSpPr>
              <p:nvPr/>
            </p:nvSpPr>
            <p:spPr bwMode="auto">
              <a:xfrm>
                <a:off x="1315"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1" name="Line 74">
                <a:extLst>
                  <a:ext uri="{FF2B5EF4-FFF2-40B4-BE49-F238E27FC236}">
                    <a16:creationId xmlns:a16="http://schemas.microsoft.com/office/drawing/2014/main" id="{2C800EE5-EA16-435D-A81D-A9EBB07CC907}"/>
                  </a:ext>
                </a:extLst>
              </p:cNvPr>
              <p:cNvSpPr>
                <a:spLocks noChangeShapeType="1"/>
              </p:cNvSpPr>
              <p:nvPr/>
            </p:nvSpPr>
            <p:spPr bwMode="auto">
              <a:xfrm>
                <a:off x="1454"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2" name="Line 75">
                <a:extLst>
                  <a:ext uri="{FF2B5EF4-FFF2-40B4-BE49-F238E27FC236}">
                    <a16:creationId xmlns:a16="http://schemas.microsoft.com/office/drawing/2014/main" id="{59D7EC6C-3525-48D8-BC1B-D324A11EFE4E}"/>
                  </a:ext>
                </a:extLst>
              </p:cNvPr>
              <p:cNvSpPr>
                <a:spLocks noChangeShapeType="1"/>
              </p:cNvSpPr>
              <p:nvPr/>
            </p:nvSpPr>
            <p:spPr bwMode="auto">
              <a:xfrm>
                <a:off x="1594"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3" name="Line 76">
                <a:extLst>
                  <a:ext uri="{FF2B5EF4-FFF2-40B4-BE49-F238E27FC236}">
                    <a16:creationId xmlns:a16="http://schemas.microsoft.com/office/drawing/2014/main" id="{D55AFBD7-9843-4004-AD53-CFD6767EA41A}"/>
                  </a:ext>
                </a:extLst>
              </p:cNvPr>
              <p:cNvSpPr>
                <a:spLocks noChangeShapeType="1"/>
              </p:cNvSpPr>
              <p:nvPr/>
            </p:nvSpPr>
            <p:spPr bwMode="auto">
              <a:xfrm>
                <a:off x="1733"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4" name="Line 77">
                <a:extLst>
                  <a:ext uri="{FF2B5EF4-FFF2-40B4-BE49-F238E27FC236}">
                    <a16:creationId xmlns:a16="http://schemas.microsoft.com/office/drawing/2014/main" id="{D39C79E0-F75B-4B0D-9027-275CB40CE6E1}"/>
                  </a:ext>
                </a:extLst>
              </p:cNvPr>
              <p:cNvSpPr>
                <a:spLocks noChangeShapeType="1"/>
              </p:cNvSpPr>
              <p:nvPr/>
            </p:nvSpPr>
            <p:spPr bwMode="auto">
              <a:xfrm>
                <a:off x="1873"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5" name="Line 78">
                <a:extLst>
                  <a:ext uri="{FF2B5EF4-FFF2-40B4-BE49-F238E27FC236}">
                    <a16:creationId xmlns:a16="http://schemas.microsoft.com/office/drawing/2014/main" id="{CC2D156E-6B3E-4097-B2EE-769F4C842C4B}"/>
                  </a:ext>
                </a:extLst>
              </p:cNvPr>
              <p:cNvSpPr>
                <a:spLocks noChangeShapeType="1"/>
              </p:cNvSpPr>
              <p:nvPr/>
            </p:nvSpPr>
            <p:spPr bwMode="auto">
              <a:xfrm>
                <a:off x="2012"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6" name="Line 79">
                <a:extLst>
                  <a:ext uri="{FF2B5EF4-FFF2-40B4-BE49-F238E27FC236}">
                    <a16:creationId xmlns:a16="http://schemas.microsoft.com/office/drawing/2014/main" id="{CEB16308-01E3-447F-BFAF-985D4834E90A}"/>
                  </a:ext>
                </a:extLst>
              </p:cNvPr>
              <p:cNvSpPr>
                <a:spLocks noChangeShapeType="1"/>
              </p:cNvSpPr>
              <p:nvPr/>
            </p:nvSpPr>
            <p:spPr bwMode="auto">
              <a:xfrm>
                <a:off x="2151"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7" name="Line 80">
                <a:extLst>
                  <a:ext uri="{FF2B5EF4-FFF2-40B4-BE49-F238E27FC236}">
                    <a16:creationId xmlns:a16="http://schemas.microsoft.com/office/drawing/2014/main" id="{AE4E807A-4F9C-4E1A-939F-D8E7D45297D3}"/>
                  </a:ext>
                </a:extLst>
              </p:cNvPr>
              <p:cNvSpPr>
                <a:spLocks noChangeShapeType="1"/>
              </p:cNvSpPr>
              <p:nvPr/>
            </p:nvSpPr>
            <p:spPr bwMode="auto">
              <a:xfrm>
                <a:off x="2291"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8" name="Line 81">
                <a:extLst>
                  <a:ext uri="{FF2B5EF4-FFF2-40B4-BE49-F238E27FC236}">
                    <a16:creationId xmlns:a16="http://schemas.microsoft.com/office/drawing/2014/main" id="{394B6814-5650-465E-BDAD-37307207E3EB}"/>
                  </a:ext>
                </a:extLst>
              </p:cNvPr>
              <p:cNvSpPr>
                <a:spLocks noChangeShapeType="1"/>
              </p:cNvSpPr>
              <p:nvPr/>
            </p:nvSpPr>
            <p:spPr bwMode="auto">
              <a:xfrm>
                <a:off x="2430"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9" name="Line 82">
                <a:extLst>
                  <a:ext uri="{FF2B5EF4-FFF2-40B4-BE49-F238E27FC236}">
                    <a16:creationId xmlns:a16="http://schemas.microsoft.com/office/drawing/2014/main" id="{0AAC5081-BC05-4557-AD89-7C9D16BB7E3D}"/>
                  </a:ext>
                </a:extLst>
              </p:cNvPr>
              <p:cNvSpPr>
                <a:spLocks noChangeShapeType="1"/>
              </p:cNvSpPr>
              <p:nvPr/>
            </p:nvSpPr>
            <p:spPr bwMode="auto">
              <a:xfrm>
                <a:off x="2570"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0" name="Line 83">
                <a:extLst>
                  <a:ext uri="{FF2B5EF4-FFF2-40B4-BE49-F238E27FC236}">
                    <a16:creationId xmlns:a16="http://schemas.microsoft.com/office/drawing/2014/main" id="{D328319C-AAE2-4030-8CB9-5FA96961BA10}"/>
                  </a:ext>
                </a:extLst>
              </p:cNvPr>
              <p:cNvSpPr>
                <a:spLocks noChangeShapeType="1"/>
              </p:cNvSpPr>
              <p:nvPr/>
            </p:nvSpPr>
            <p:spPr bwMode="auto">
              <a:xfrm>
                <a:off x="2709"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1" name="Line 84">
                <a:extLst>
                  <a:ext uri="{FF2B5EF4-FFF2-40B4-BE49-F238E27FC236}">
                    <a16:creationId xmlns:a16="http://schemas.microsoft.com/office/drawing/2014/main" id="{22716543-DCAD-4CCB-AC2D-40951D3BBDA2}"/>
                  </a:ext>
                </a:extLst>
              </p:cNvPr>
              <p:cNvSpPr>
                <a:spLocks noChangeShapeType="1"/>
              </p:cNvSpPr>
              <p:nvPr/>
            </p:nvSpPr>
            <p:spPr bwMode="auto">
              <a:xfrm>
                <a:off x="2848"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2" name="Line 85">
                <a:extLst>
                  <a:ext uri="{FF2B5EF4-FFF2-40B4-BE49-F238E27FC236}">
                    <a16:creationId xmlns:a16="http://schemas.microsoft.com/office/drawing/2014/main" id="{FD23BDAB-55D1-4FDB-B53D-DC549F4ED395}"/>
                  </a:ext>
                </a:extLst>
              </p:cNvPr>
              <p:cNvSpPr>
                <a:spLocks noChangeShapeType="1"/>
              </p:cNvSpPr>
              <p:nvPr/>
            </p:nvSpPr>
            <p:spPr bwMode="auto">
              <a:xfrm>
                <a:off x="2988"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3" name="Line 86">
                <a:extLst>
                  <a:ext uri="{FF2B5EF4-FFF2-40B4-BE49-F238E27FC236}">
                    <a16:creationId xmlns:a16="http://schemas.microsoft.com/office/drawing/2014/main" id="{25CD2BBB-0CAA-49CD-A392-2E0B93DFC62C}"/>
                  </a:ext>
                </a:extLst>
              </p:cNvPr>
              <p:cNvSpPr>
                <a:spLocks noChangeShapeType="1"/>
              </p:cNvSpPr>
              <p:nvPr/>
            </p:nvSpPr>
            <p:spPr bwMode="auto">
              <a:xfrm>
                <a:off x="3127"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4" name="Line 87">
                <a:extLst>
                  <a:ext uri="{FF2B5EF4-FFF2-40B4-BE49-F238E27FC236}">
                    <a16:creationId xmlns:a16="http://schemas.microsoft.com/office/drawing/2014/main" id="{043F7860-1156-473E-B3BE-C7440AE60C40}"/>
                  </a:ext>
                </a:extLst>
              </p:cNvPr>
              <p:cNvSpPr>
                <a:spLocks noChangeShapeType="1"/>
              </p:cNvSpPr>
              <p:nvPr/>
            </p:nvSpPr>
            <p:spPr bwMode="auto">
              <a:xfrm>
                <a:off x="3267"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5" name="Line 88">
                <a:extLst>
                  <a:ext uri="{FF2B5EF4-FFF2-40B4-BE49-F238E27FC236}">
                    <a16:creationId xmlns:a16="http://schemas.microsoft.com/office/drawing/2014/main" id="{72700187-0E99-4358-94A9-35897A405D75}"/>
                  </a:ext>
                </a:extLst>
              </p:cNvPr>
              <p:cNvSpPr>
                <a:spLocks noChangeShapeType="1"/>
              </p:cNvSpPr>
              <p:nvPr/>
            </p:nvSpPr>
            <p:spPr bwMode="auto">
              <a:xfrm>
                <a:off x="3406"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6" name="Line 89">
                <a:extLst>
                  <a:ext uri="{FF2B5EF4-FFF2-40B4-BE49-F238E27FC236}">
                    <a16:creationId xmlns:a16="http://schemas.microsoft.com/office/drawing/2014/main" id="{C6A80DAC-CDCA-49CA-B3D6-79DDBC0B9596}"/>
                  </a:ext>
                </a:extLst>
              </p:cNvPr>
              <p:cNvSpPr>
                <a:spLocks noChangeShapeType="1"/>
              </p:cNvSpPr>
              <p:nvPr/>
            </p:nvSpPr>
            <p:spPr bwMode="auto">
              <a:xfrm>
                <a:off x="3545"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7" name="Line 90">
                <a:extLst>
                  <a:ext uri="{FF2B5EF4-FFF2-40B4-BE49-F238E27FC236}">
                    <a16:creationId xmlns:a16="http://schemas.microsoft.com/office/drawing/2014/main" id="{3D5884ED-0E1C-4BEB-BB75-7A531C65FD45}"/>
                  </a:ext>
                </a:extLst>
              </p:cNvPr>
              <p:cNvSpPr>
                <a:spLocks noChangeShapeType="1"/>
              </p:cNvSpPr>
              <p:nvPr/>
            </p:nvSpPr>
            <p:spPr bwMode="auto">
              <a:xfrm>
                <a:off x="3685"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8" name="Line 91">
                <a:extLst>
                  <a:ext uri="{FF2B5EF4-FFF2-40B4-BE49-F238E27FC236}">
                    <a16:creationId xmlns:a16="http://schemas.microsoft.com/office/drawing/2014/main" id="{4EFA4D53-DE4F-43B2-A0A2-B7DBA8D0B9E6}"/>
                  </a:ext>
                </a:extLst>
              </p:cNvPr>
              <p:cNvSpPr>
                <a:spLocks noChangeShapeType="1"/>
              </p:cNvSpPr>
              <p:nvPr/>
            </p:nvSpPr>
            <p:spPr bwMode="auto">
              <a:xfrm>
                <a:off x="3824"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9" name="Line 92">
                <a:extLst>
                  <a:ext uri="{FF2B5EF4-FFF2-40B4-BE49-F238E27FC236}">
                    <a16:creationId xmlns:a16="http://schemas.microsoft.com/office/drawing/2014/main" id="{07BDE898-D8F0-4EC8-9D1A-5543AA6D816C}"/>
                  </a:ext>
                </a:extLst>
              </p:cNvPr>
              <p:cNvSpPr>
                <a:spLocks noChangeShapeType="1"/>
              </p:cNvSpPr>
              <p:nvPr/>
            </p:nvSpPr>
            <p:spPr bwMode="auto">
              <a:xfrm>
                <a:off x="3964"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35" name="Group 93">
              <a:extLst>
                <a:ext uri="{FF2B5EF4-FFF2-40B4-BE49-F238E27FC236}">
                  <a16:creationId xmlns:a16="http://schemas.microsoft.com/office/drawing/2014/main" id="{2944372C-DD5C-4F85-AC12-D3593AB0AF67}"/>
                </a:ext>
              </a:extLst>
            </p:cNvPr>
            <p:cNvGrpSpPr>
              <a:grpSpLocks/>
            </p:cNvGrpSpPr>
            <p:nvPr/>
          </p:nvGrpSpPr>
          <p:grpSpPr bwMode="auto">
            <a:xfrm>
              <a:off x="384" y="1242"/>
              <a:ext cx="137" cy="172"/>
              <a:chOff x="525" y="1146"/>
              <a:chExt cx="137" cy="172"/>
            </a:xfrm>
          </p:grpSpPr>
          <p:sp>
            <p:nvSpPr>
              <p:cNvPr id="21570" name="Rectangle 94">
                <a:extLst>
                  <a:ext uri="{FF2B5EF4-FFF2-40B4-BE49-F238E27FC236}">
                    <a16:creationId xmlns:a16="http://schemas.microsoft.com/office/drawing/2014/main" id="{548D15F1-F853-4E3D-BEFD-70B69DC92702}"/>
                  </a:ext>
                </a:extLst>
              </p:cNvPr>
              <p:cNvSpPr>
                <a:spLocks noChangeArrowheads="1"/>
              </p:cNvSpPr>
              <p:nvPr/>
            </p:nvSpPr>
            <p:spPr bwMode="auto">
              <a:xfrm>
                <a:off x="525" y="1146"/>
                <a:ext cx="7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P</a:t>
                </a:r>
                <a:endParaRPr lang="en-US" altLang="en-US" sz="1800">
                  <a:latin typeface="Arial" panose="020B0604020202020204" pitchFamily="34" charset="0"/>
                </a:endParaRPr>
              </a:p>
            </p:txBody>
          </p:sp>
          <p:sp>
            <p:nvSpPr>
              <p:cNvPr id="21571" name="Rectangle 95">
                <a:extLst>
                  <a:ext uri="{FF2B5EF4-FFF2-40B4-BE49-F238E27FC236}">
                    <a16:creationId xmlns:a16="http://schemas.microsoft.com/office/drawing/2014/main" id="{FA140DD3-0D9D-4A95-98D4-D43DACFF9900}"/>
                  </a:ext>
                </a:extLst>
              </p:cNvPr>
              <p:cNvSpPr>
                <a:spLocks noChangeArrowheads="1"/>
              </p:cNvSpPr>
              <p:nvPr/>
            </p:nvSpPr>
            <p:spPr bwMode="auto">
              <a:xfrm>
                <a:off x="618" y="1208"/>
                <a:ext cx="4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100">
                    <a:solidFill>
                      <a:srgbClr val="000000"/>
                    </a:solidFill>
                    <a:latin typeface="Times" panose="02020603050405020304" pitchFamily="18" charset="0"/>
                  </a:rPr>
                  <a:t>p</a:t>
                </a:r>
                <a:endParaRPr lang="en-US" altLang="en-US" sz="1800">
                  <a:latin typeface="Arial" panose="020B0604020202020204" pitchFamily="34" charset="0"/>
                </a:endParaRPr>
              </a:p>
            </p:txBody>
          </p:sp>
        </p:grpSp>
        <p:sp>
          <p:nvSpPr>
            <p:cNvPr id="21536" name="Rectangle 96">
              <a:extLst>
                <a:ext uri="{FF2B5EF4-FFF2-40B4-BE49-F238E27FC236}">
                  <a16:creationId xmlns:a16="http://schemas.microsoft.com/office/drawing/2014/main" id="{3C3AE087-B5CC-4271-9A1E-6FAF5E9F2EF6}"/>
                </a:ext>
              </a:extLst>
            </p:cNvPr>
            <p:cNvSpPr>
              <a:spLocks noChangeArrowheads="1"/>
            </p:cNvSpPr>
            <p:nvPr/>
          </p:nvSpPr>
          <p:spPr bwMode="auto">
            <a:xfrm>
              <a:off x="523" y="1242"/>
              <a:ext cx="38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&lt; 1.0  </a:t>
              </a:r>
              <a:endParaRPr lang="en-US" altLang="en-US" sz="1800">
                <a:latin typeface="Arial" panose="020B0604020202020204" pitchFamily="34" charset="0"/>
              </a:endParaRPr>
            </a:p>
          </p:txBody>
        </p:sp>
        <p:sp>
          <p:nvSpPr>
            <p:cNvPr id="21537" name="Rectangle 97">
              <a:extLst>
                <a:ext uri="{FF2B5EF4-FFF2-40B4-BE49-F238E27FC236}">
                  <a16:creationId xmlns:a16="http://schemas.microsoft.com/office/drawing/2014/main" id="{6313858B-46C8-4056-A62F-5BDD06611D18}"/>
                </a:ext>
              </a:extLst>
            </p:cNvPr>
            <p:cNvSpPr>
              <a:spLocks noChangeArrowheads="1"/>
            </p:cNvSpPr>
            <p:nvPr/>
          </p:nvSpPr>
          <p:spPr bwMode="auto">
            <a:xfrm>
              <a:off x="934" y="1225"/>
              <a:ext cx="13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Symbol" panose="05050102010706020507" pitchFamily="18" charset="2"/>
                </a:rPr>
                <a:t>®</a:t>
              </a:r>
              <a:endParaRPr lang="en-US" altLang="en-US" sz="1800">
                <a:latin typeface="Arial" panose="020B0604020202020204" pitchFamily="34" charset="0"/>
              </a:endParaRPr>
            </a:p>
          </p:txBody>
        </p:sp>
        <p:sp>
          <p:nvSpPr>
            <p:cNvPr id="21538" name="Rectangle 98">
              <a:extLst>
                <a:ext uri="{FF2B5EF4-FFF2-40B4-BE49-F238E27FC236}">
                  <a16:creationId xmlns:a16="http://schemas.microsoft.com/office/drawing/2014/main" id="{1FCAED0E-1919-4485-9EB5-34D0C51FD05C}"/>
                </a:ext>
              </a:extLst>
            </p:cNvPr>
            <p:cNvSpPr>
              <a:spLocks noChangeArrowheads="1"/>
            </p:cNvSpPr>
            <p:nvPr/>
          </p:nvSpPr>
          <p:spPr bwMode="auto">
            <a:xfrm>
              <a:off x="1073" y="1242"/>
              <a:ext cx="6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a:t>
              </a:r>
              <a:endParaRPr lang="en-US" altLang="en-US" sz="1800">
                <a:latin typeface="Arial" panose="020B0604020202020204" pitchFamily="34" charset="0"/>
              </a:endParaRPr>
            </a:p>
          </p:txBody>
        </p:sp>
        <p:sp>
          <p:nvSpPr>
            <p:cNvPr id="21539" name="Rectangle 99">
              <a:extLst>
                <a:ext uri="{FF2B5EF4-FFF2-40B4-BE49-F238E27FC236}">
                  <a16:creationId xmlns:a16="http://schemas.microsoft.com/office/drawing/2014/main" id="{0D821F5F-3450-49BE-BC44-326BF4AA64CB}"/>
                </a:ext>
              </a:extLst>
            </p:cNvPr>
            <p:cNvSpPr>
              <a:spLocks noChangeArrowheads="1"/>
            </p:cNvSpPr>
            <p:nvPr/>
          </p:nvSpPr>
          <p:spPr bwMode="auto">
            <a:xfrm>
              <a:off x="1143" y="1242"/>
              <a:ext cx="259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Process Performance is not meeting specs</a:t>
              </a:r>
              <a:endParaRPr lang="en-US" altLang="en-US" sz="1800">
                <a:latin typeface="Arial" panose="020B0604020202020204" pitchFamily="34" charset="0"/>
              </a:endParaRPr>
            </a:p>
          </p:txBody>
        </p:sp>
        <p:grpSp>
          <p:nvGrpSpPr>
            <p:cNvPr id="21540" name="Group 100">
              <a:extLst>
                <a:ext uri="{FF2B5EF4-FFF2-40B4-BE49-F238E27FC236}">
                  <a16:creationId xmlns:a16="http://schemas.microsoft.com/office/drawing/2014/main" id="{B4521F29-4856-438D-9B1D-D6C0C8ADB7D7}"/>
                </a:ext>
              </a:extLst>
            </p:cNvPr>
            <p:cNvGrpSpPr>
              <a:grpSpLocks/>
            </p:cNvGrpSpPr>
            <p:nvPr/>
          </p:nvGrpSpPr>
          <p:grpSpPr bwMode="auto">
            <a:xfrm>
              <a:off x="384" y="1419"/>
              <a:ext cx="3777" cy="196"/>
              <a:chOff x="525" y="1323"/>
              <a:chExt cx="3777" cy="196"/>
            </a:xfrm>
          </p:grpSpPr>
          <p:grpSp>
            <p:nvGrpSpPr>
              <p:cNvPr id="21563" name="Group 101">
                <a:extLst>
                  <a:ext uri="{FF2B5EF4-FFF2-40B4-BE49-F238E27FC236}">
                    <a16:creationId xmlns:a16="http://schemas.microsoft.com/office/drawing/2014/main" id="{5F2D7E89-16F3-4FDE-B5A8-6C717B1772F4}"/>
                  </a:ext>
                </a:extLst>
              </p:cNvPr>
              <p:cNvGrpSpPr>
                <a:grpSpLocks/>
              </p:cNvGrpSpPr>
              <p:nvPr/>
            </p:nvGrpSpPr>
            <p:grpSpPr bwMode="auto">
              <a:xfrm>
                <a:off x="525" y="1339"/>
                <a:ext cx="137" cy="180"/>
                <a:chOff x="525" y="1339"/>
                <a:chExt cx="137" cy="180"/>
              </a:xfrm>
            </p:grpSpPr>
            <p:sp>
              <p:nvSpPr>
                <p:cNvPr id="21568" name="Rectangle 102">
                  <a:extLst>
                    <a:ext uri="{FF2B5EF4-FFF2-40B4-BE49-F238E27FC236}">
                      <a16:creationId xmlns:a16="http://schemas.microsoft.com/office/drawing/2014/main" id="{3FFC98DB-86AF-4554-8122-2D443E57D11B}"/>
                    </a:ext>
                  </a:extLst>
                </p:cNvPr>
                <p:cNvSpPr>
                  <a:spLocks noChangeArrowheads="1"/>
                </p:cNvSpPr>
                <p:nvPr/>
              </p:nvSpPr>
              <p:spPr bwMode="auto">
                <a:xfrm>
                  <a:off x="525" y="1339"/>
                  <a:ext cx="7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P</a:t>
                  </a:r>
                  <a:endParaRPr lang="en-US" altLang="en-US" sz="1800">
                    <a:latin typeface="Arial" panose="020B0604020202020204" pitchFamily="34" charset="0"/>
                  </a:endParaRPr>
                </a:p>
              </p:txBody>
            </p:sp>
            <p:sp>
              <p:nvSpPr>
                <p:cNvPr id="21569" name="Rectangle 103">
                  <a:extLst>
                    <a:ext uri="{FF2B5EF4-FFF2-40B4-BE49-F238E27FC236}">
                      <a16:creationId xmlns:a16="http://schemas.microsoft.com/office/drawing/2014/main" id="{277594D9-37CF-4CE2-A8A0-B26B6DA98D2D}"/>
                    </a:ext>
                  </a:extLst>
                </p:cNvPr>
                <p:cNvSpPr>
                  <a:spLocks noChangeArrowheads="1"/>
                </p:cNvSpPr>
                <p:nvPr/>
              </p:nvSpPr>
              <p:spPr bwMode="auto">
                <a:xfrm>
                  <a:off x="618" y="1409"/>
                  <a:ext cx="4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100">
                      <a:solidFill>
                        <a:srgbClr val="000000"/>
                      </a:solidFill>
                      <a:latin typeface="Times" panose="02020603050405020304" pitchFamily="18" charset="0"/>
                    </a:rPr>
                    <a:t>p</a:t>
                  </a:r>
                  <a:endParaRPr lang="en-US" altLang="en-US" sz="1800">
                    <a:latin typeface="Arial" panose="020B0604020202020204" pitchFamily="34" charset="0"/>
                  </a:endParaRPr>
                </a:p>
              </p:txBody>
            </p:sp>
          </p:grpSp>
          <p:sp>
            <p:nvSpPr>
              <p:cNvPr id="21564" name="Rectangle 104">
                <a:extLst>
                  <a:ext uri="{FF2B5EF4-FFF2-40B4-BE49-F238E27FC236}">
                    <a16:creationId xmlns:a16="http://schemas.microsoft.com/office/drawing/2014/main" id="{0DBC485F-62F0-4A9B-8494-F816809589C2}"/>
                  </a:ext>
                </a:extLst>
              </p:cNvPr>
              <p:cNvSpPr>
                <a:spLocks noChangeArrowheads="1"/>
              </p:cNvSpPr>
              <p:nvPr/>
            </p:nvSpPr>
            <p:spPr bwMode="auto">
              <a:xfrm>
                <a:off x="664" y="1339"/>
                <a:ext cx="38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1.0  </a:t>
                </a:r>
                <a:endParaRPr lang="en-US" altLang="en-US" sz="1800">
                  <a:latin typeface="Arial" panose="020B0604020202020204" pitchFamily="34" charset="0"/>
                </a:endParaRPr>
              </a:p>
            </p:txBody>
          </p:sp>
          <p:sp>
            <p:nvSpPr>
              <p:cNvPr id="21565" name="Rectangle 105">
                <a:extLst>
                  <a:ext uri="{FF2B5EF4-FFF2-40B4-BE49-F238E27FC236}">
                    <a16:creationId xmlns:a16="http://schemas.microsoft.com/office/drawing/2014/main" id="{D3ECF449-6E3D-4BEB-92F9-B816E5D1F9B6}"/>
                  </a:ext>
                </a:extLst>
              </p:cNvPr>
              <p:cNvSpPr>
                <a:spLocks noChangeArrowheads="1"/>
              </p:cNvSpPr>
              <p:nvPr/>
            </p:nvSpPr>
            <p:spPr bwMode="auto">
              <a:xfrm>
                <a:off x="1075" y="1323"/>
                <a:ext cx="13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Symbol" panose="05050102010706020507" pitchFamily="18" charset="2"/>
                  </a:rPr>
                  <a:t>®</a:t>
                </a:r>
                <a:endParaRPr lang="en-US" altLang="en-US" sz="1800">
                  <a:latin typeface="Arial" panose="020B0604020202020204" pitchFamily="34" charset="0"/>
                </a:endParaRPr>
              </a:p>
            </p:txBody>
          </p:sp>
          <p:sp>
            <p:nvSpPr>
              <p:cNvPr id="21566" name="Rectangle 106">
                <a:extLst>
                  <a:ext uri="{FF2B5EF4-FFF2-40B4-BE49-F238E27FC236}">
                    <a16:creationId xmlns:a16="http://schemas.microsoft.com/office/drawing/2014/main" id="{EDBC2803-0851-4F47-BFD3-785D21342FDF}"/>
                  </a:ext>
                </a:extLst>
              </p:cNvPr>
              <p:cNvSpPr>
                <a:spLocks noChangeArrowheads="1"/>
              </p:cNvSpPr>
              <p:nvPr/>
            </p:nvSpPr>
            <p:spPr bwMode="auto">
              <a:xfrm>
                <a:off x="1214" y="1339"/>
                <a:ext cx="6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a:t>
                </a:r>
                <a:endParaRPr lang="en-US" altLang="en-US" sz="1800">
                  <a:latin typeface="Arial" panose="020B0604020202020204" pitchFamily="34" charset="0"/>
                </a:endParaRPr>
              </a:p>
            </p:txBody>
          </p:sp>
          <p:sp>
            <p:nvSpPr>
              <p:cNvPr id="21567" name="Rectangle 107">
                <a:extLst>
                  <a:ext uri="{FF2B5EF4-FFF2-40B4-BE49-F238E27FC236}">
                    <a16:creationId xmlns:a16="http://schemas.microsoft.com/office/drawing/2014/main" id="{CDC5E62B-3AEE-4412-9466-0EF7288076A2}"/>
                  </a:ext>
                </a:extLst>
              </p:cNvPr>
              <p:cNvSpPr>
                <a:spLocks noChangeArrowheads="1"/>
              </p:cNvSpPr>
              <p:nvPr/>
            </p:nvSpPr>
            <p:spPr bwMode="auto">
              <a:xfrm>
                <a:off x="1284" y="1339"/>
                <a:ext cx="301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Process Performance is marginally meeting specs</a:t>
                </a:r>
                <a:endParaRPr lang="en-US" altLang="en-US" sz="1800">
                  <a:latin typeface="Arial" panose="020B0604020202020204" pitchFamily="34" charset="0"/>
                </a:endParaRPr>
              </a:p>
            </p:txBody>
          </p:sp>
        </p:grpSp>
        <p:grpSp>
          <p:nvGrpSpPr>
            <p:cNvPr id="21541" name="Group 108">
              <a:extLst>
                <a:ext uri="{FF2B5EF4-FFF2-40B4-BE49-F238E27FC236}">
                  <a16:creationId xmlns:a16="http://schemas.microsoft.com/office/drawing/2014/main" id="{D291FABD-5595-4841-AB6A-66AED8430131}"/>
                </a:ext>
              </a:extLst>
            </p:cNvPr>
            <p:cNvGrpSpPr>
              <a:grpSpLocks/>
            </p:cNvGrpSpPr>
            <p:nvPr/>
          </p:nvGrpSpPr>
          <p:grpSpPr bwMode="auto">
            <a:xfrm>
              <a:off x="384" y="1629"/>
              <a:ext cx="137" cy="180"/>
              <a:chOff x="525" y="1533"/>
              <a:chExt cx="137" cy="180"/>
            </a:xfrm>
          </p:grpSpPr>
          <p:sp>
            <p:nvSpPr>
              <p:cNvPr id="21561" name="Rectangle 109">
                <a:extLst>
                  <a:ext uri="{FF2B5EF4-FFF2-40B4-BE49-F238E27FC236}">
                    <a16:creationId xmlns:a16="http://schemas.microsoft.com/office/drawing/2014/main" id="{7C415326-D5FA-49BF-9837-80A824792F9F}"/>
                  </a:ext>
                </a:extLst>
              </p:cNvPr>
              <p:cNvSpPr>
                <a:spLocks noChangeArrowheads="1"/>
              </p:cNvSpPr>
              <p:nvPr/>
            </p:nvSpPr>
            <p:spPr bwMode="auto">
              <a:xfrm>
                <a:off x="525" y="1533"/>
                <a:ext cx="7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P</a:t>
                </a:r>
                <a:endParaRPr lang="en-US" altLang="en-US" sz="1800">
                  <a:latin typeface="Arial" panose="020B0604020202020204" pitchFamily="34" charset="0"/>
                </a:endParaRPr>
              </a:p>
            </p:txBody>
          </p:sp>
          <p:sp>
            <p:nvSpPr>
              <p:cNvPr id="21562" name="Rectangle 110">
                <a:extLst>
                  <a:ext uri="{FF2B5EF4-FFF2-40B4-BE49-F238E27FC236}">
                    <a16:creationId xmlns:a16="http://schemas.microsoft.com/office/drawing/2014/main" id="{6994DB41-E4F4-4F37-A04A-9DF106F23606}"/>
                  </a:ext>
                </a:extLst>
              </p:cNvPr>
              <p:cNvSpPr>
                <a:spLocks noChangeArrowheads="1"/>
              </p:cNvSpPr>
              <p:nvPr/>
            </p:nvSpPr>
            <p:spPr bwMode="auto">
              <a:xfrm>
                <a:off x="618" y="1603"/>
                <a:ext cx="4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100">
                    <a:solidFill>
                      <a:srgbClr val="000000"/>
                    </a:solidFill>
                    <a:latin typeface="Times" panose="02020603050405020304" pitchFamily="18" charset="0"/>
                  </a:rPr>
                  <a:t>p</a:t>
                </a:r>
                <a:endParaRPr lang="en-US" altLang="en-US" sz="1800">
                  <a:latin typeface="Arial" panose="020B0604020202020204" pitchFamily="34" charset="0"/>
                </a:endParaRPr>
              </a:p>
            </p:txBody>
          </p:sp>
        </p:grpSp>
        <p:sp>
          <p:nvSpPr>
            <p:cNvPr id="21542" name="Rectangle 111">
              <a:extLst>
                <a:ext uri="{FF2B5EF4-FFF2-40B4-BE49-F238E27FC236}">
                  <a16:creationId xmlns:a16="http://schemas.microsoft.com/office/drawing/2014/main" id="{243BC8A8-A50C-40B8-9212-938B2DA89771}"/>
                </a:ext>
              </a:extLst>
            </p:cNvPr>
            <p:cNvSpPr>
              <a:spLocks noChangeArrowheads="1"/>
            </p:cNvSpPr>
            <p:nvPr/>
          </p:nvSpPr>
          <p:spPr bwMode="auto">
            <a:xfrm>
              <a:off x="523" y="1629"/>
              <a:ext cx="38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&gt; 1.0  </a:t>
              </a:r>
              <a:endParaRPr lang="en-US" altLang="en-US" sz="1800">
                <a:latin typeface="Arial" panose="020B0604020202020204" pitchFamily="34" charset="0"/>
              </a:endParaRPr>
            </a:p>
          </p:txBody>
        </p:sp>
        <p:sp>
          <p:nvSpPr>
            <p:cNvPr id="21543" name="Rectangle 112">
              <a:extLst>
                <a:ext uri="{FF2B5EF4-FFF2-40B4-BE49-F238E27FC236}">
                  <a16:creationId xmlns:a16="http://schemas.microsoft.com/office/drawing/2014/main" id="{E15C1947-FC7A-481D-A60E-4D200ACF2CFD}"/>
                </a:ext>
              </a:extLst>
            </p:cNvPr>
            <p:cNvSpPr>
              <a:spLocks noChangeArrowheads="1"/>
            </p:cNvSpPr>
            <p:nvPr/>
          </p:nvSpPr>
          <p:spPr bwMode="auto">
            <a:xfrm>
              <a:off x="934" y="1613"/>
              <a:ext cx="13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Symbol" panose="05050102010706020507" pitchFamily="18" charset="2"/>
                </a:rPr>
                <a:t>®</a:t>
              </a:r>
              <a:endParaRPr lang="en-US" altLang="en-US" sz="1800">
                <a:latin typeface="Arial" panose="020B0604020202020204" pitchFamily="34" charset="0"/>
              </a:endParaRPr>
            </a:p>
          </p:txBody>
        </p:sp>
        <p:sp>
          <p:nvSpPr>
            <p:cNvPr id="21544" name="Rectangle 113">
              <a:extLst>
                <a:ext uri="{FF2B5EF4-FFF2-40B4-BE49-F238E27FC236}">
                  <a16:creationId xmlns:a16="http://schemas.microsoft.com/office/drawing/2014/main" id="{802DB9D7-E82B-408A-833B-0F4B43B52BAC}"/>
                </a:ext>
              </a:extLst>
            </p:cNvPr>
            <p:cNvSpPr>
              <a:spLocks noChangeArrowheads="1"/>
            </p:cNvSpPr>
            <p:nvPr/>
          </p:nvSpPr>
          <p:spPr bwMode="auto">
            <a:xfrm>
              <a:off x="1073" y="1629"/>
              <a:ext cx="6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a:t>
              </a:r>
              <a:endParaRPr lang="en-US" altLang="en-US" sz="1800">
                <a:latin typeface="Arial" panose="020B0604020202020204" pitchFamily="34" charset="0"/>
              </a:endParaRPr>
            </a:p>
          </p:txBody>
        </p:sp>
        <p:sp>
          <p:nvSpPr>
            <p:cNvPr id="21545" name="Rectangle 114">
              <a:extLst>
                <a:ext uri="{FF2B5EF4-FFF2-40B4-BE49-F238E27FC236}">
                  <a16:creationId xmlns:a16="http://schemas.microsoft.com/office/drawing/2014/main" id="{2001F62B-239D-4CB1-88F2-ACC0FDE0D5D7}"/>
                </a:ext>
              </a:extLst>
            </p:cNvPr>
            <p:cNvSpPr>
              <a:spLocks noChangeArrowheads="1"/>
            </p:cNvSpPr>
            <p:nvPr/>
          </p:nvSpPr>
          <p:spPr bwMode="auto">
            <a:xfrm>
              <a:off x="1143" y="1629"/>
              <a:ext cx="236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Process Performance is meeting specs</a:t>
              </a:r>
              <a:endParaRPr lang="en-US" altLang="en-US" sz="1800">
                <a:latin typeface="Arial" panose="020B0604020202020204" pitchFamily="34" charset="0"/>
              </a:endParaRPr>
            </a:p>
          </p:txBody>
        </p:sp>
        <p:sp>
          <p:nvSpPr>
            <p:cNvPr id="21546" name="Rectangle 115">
              <a:extLst>
                <a:ext uri="{FF2B5EF4-FFF2-40B4-BE49-F238E27FC236}">
                  <a16:creationId xmlns:a16="http://schemas.microsoft.com/office/drawing/2014/main" id="{841344F1-4D52-407B-A047-65314C812D75}"/>
                </a:ext>
              </a:extLst>
            </p:cNvPr>
            <p:cNvSpPr>
              <a:spLocks noChangeArrowheads="1"/>
            </p:cNvSpPr>
            <p:nvPr/>
          </p:nvSpPr>
          <p:spPr bwMode="auto">
            <a:xfrm>
              <a:off x="384" y="3661"/>
              <a:ext cx="16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P</a:t>
              </a:r>
              <a:r>
                <a:rPr lang="en-US" altLang="en-US" sz="1700" baseline="-25000">
                  <a:solidFill>
                    <a:srgbClr val="000000"/>
                  </a:solidFill>
                  <a:latin typeface="Times" panose="02020603050405020304" pitchFamily="18" charset="0"/>
                </a:rPr>
                <a:t>pk</a:t>
              </a:r>
              <a:endParaRPr lang="en-US" altLang="en-US" sz="1800">
                <a:latin typeface="Arial" panose="020B0604020202020204" pitchFamily="34" charset="0"/>
              </a:endParaRPr>
            </a:p>
          </p:txBody>
        </p:sp>
        <p:sp>
          <p:nvSpPr>
            <p:cNvPr id="21547" name="Rectangle 116">
              <a:extLst>
                <a:ext uri="{FF2B5EF4-FFF2-40B4-BE49-F238E27FC236}">
                  <a16:creationId xmlns:a16="http://schemas.microsoft.com/office/drawing/2014/main" id="{6ACEE107-E898-42E6-97A8-1E290541C810}"/>
                </a:ext>
              </a:extLst>
            </p:cNvPr>
            <p:cNvSpPr>
              <a:spLocks noChangeArrowheads="1"/>
            </p:cNvSpPr>
            <p:nvPr/>
          </p:nvSpPr>
          <p:spPr bwMode="auto">
            <a:xfrm>
              <a:off x="523" y="3661"/>
              <a:ext cx="38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&lt; 1.0  </a:t>
              </a:r>
              <a:endParaRPr lang="en-US" altLang="en-US" sz="1800">
                <a:latin typeface="Arial" panose="020B0604020202020204" pitchFamily="34" charset="0"/>
              </a:endParaRPr>
            </a:p>
          </p:txBody>
        </p:sp>
        <p:sp>
          <p:nvSpPr>
            <p:cNvPr id="21548" name="Rectangle 117">
              <a:extLst>
                <a:ext uri="{FF2B5EF4-FFF2-40B4-BE49-F238E27FC236}">
                  <a16:creationId xmlns:a16="http://schemas.microsoft.com/office/drawing/2014/main" id="{A5036ABB-4551-4869-B0D2-6C0B54385EBB}"/>
                </a:ext>
              </a:extLst>
            </p:cNvPr>
            <p:cNvSpPr>
              <a:spLocks noChangeArrowheads="1"/>
            </p:cNvSpPr>
            <p:nvPr/>
          </p:nvSpPr>
          <p:spPr bwMode="auto">
            <a:xfrm>
              <a:off x="934" y="3645"/>
              <a:ext cx="13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Symbol" panose="05050102010706020507" pitchFamily="18" charset="2"/>
                </a:rPr>
                <a:t>®</a:t>
              </a:r>
              <a:endParaRPr lang="en-US" altLang="en-US" sz="1800">
                <a:latin typeface="Arial" panose="020B0604020202020204" pitchFamily="34" charset="0"/>
              </a:endParaRPr>
            </a:p>
          </p:txBody>
        </p:sp>
        <p:sp>
          <p:nvSpPr>
            <p:cNvPr id="21549" name="Rectangle 118">
              <a:extLst>
                <a:ext uri="{FF2B5EF4-FFF2-40B4-BE49-F238E27FC236}">
                  <a16:creationId xmlns:a16="http://schemas.microsoft.com/office/drawing/2014/main" id="{30BC9FAA-EE36-4D7D-80B0-1F4AECAABA71}"/>
                </a:ext>
              </a:extLst>
            </p:cNvPr>
            <p:cNvSpPr>
              <a:spLocks noChangeArrowheads="1"/>
            </p:cNvSpPr>
            <p:nvPr/>
          </p:nvSpPr>
          <p:spPr bwMode="auto">
            <a:xfrm>
              <a:off x="1073" y="3661"/>
              <a:ext cx="6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a:t>
              </a:r>
              <a:endParaRPr lang="en-US" altLang="en-US" sz="1800">
                <a:latin typeface="Arial" panose="020B0604020202020204" pitchFamily="34" charset="0"/>
              </a:endParaRPr>
            </a:p>
          </p:txBody>
        </p:sp>
        <p:sp>
          <p:nvSpPr>
            <p:cNvPr id="21550" name="Rectangle 119">
              <a:extLst>
                <a:ext uri="{FF2B5EF4-FFF2-40B4-BE49-F238E27FC236}">
                  <a16:creationId xmlns:a16="http://schemas.microsoft.com/office/drawing/2014/main" id="{191CFABB-7CF1-404B-AE6D-F9EB1B2213E0}"/>
                </a:ext>
              </a:extLst>
            </p:cNvPr>
            <p:cNvSpPr>
              <a:spLocks noChangeArrowheads="1"/>
            </p:cNvSpPr>
            <p:nvPr/>
          </p:nvSpPr>
          <p:spPr bwMode="auto">
            <a:xfrm>
              <a:off x="1143" y="3661"/>
              <a:ext cx="259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Process Performance is not meeting specs</a:t>
              </a:r>
              <a:endParaRPr lang="en-US" altLang="en-US" sz="1800">
                <a:latin typeface="Arial" panose="020B0604020202020204" pitchFamily="34" charset="0"/>
              </a:endParaRPr>
            </a:p>
          </p:txBody>
        </p:sp>
        <p:sp>
          <p:nvSpPr>
            <p:cNvPr id="21551" name="Rectangle 120">
              <a:extLst>
                <a:ext uri="{FF2B5EF4-FFF2-40B4-BE49-F238E27FC236}">
                  <a16:creationId xmlns:a16="http://schemas.microsoft.com/office/drawing/2014/main" id="{A296D655-C495-4E5B-B22B-2BE4F255BA9C}"/>
                </a:ext>
              </a:extLst>
            </p:cNvPr>
            <p:cNvSpPr>
              <a:spLocks noChangeArrowheads="1"/>
            </p:cNvSpPr>
            <p:nvPr/>
          </p:nvSpPr>
          <p:spPr bwMode="auto">
            <a:xfrm>
              <a:off x="384" y="3854"/>
              <a:ext cx="16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P</a:t>
              </a:r>
              <a:r>
                <a:rPr lang="en-US" altLang="en-US" sz="1700" baseline="-25000">
                  <a:solidFill>
                    <a:srgbClr val="000000"/>
                  </a:solidFill>
                  <a:latin typeface="Times" panose="02020603050405020304" pitchFamily="18" charset="0"/>
                </a:rPr>
                <a:t>pk</a:t>
              </a:r>
              <a:endParaRPr lang="en-US" altLang="en-US" sz="1800">
                <a:latin typeface="Arial" panose="020B0604020202020204" pitchFamily="34" charset="0"/>
              </a:endParaRPr>
            </a:p>
          </p:txBody>
        </p:sp>
        <p:sp>
          <p:nvSpPr>
            <p:cNvPr id="21552" name="Rectangle 121">
              <a:extLst>
                <a:ext uri="{FF2B5EF4-FFF2-40B4-BE49-F238E27FC236}">
                  <a16:creationId xmlns:a16="http://schemas.microsoft.com/office/drawing/2014/main" id="{B1BF5D65-81E7-428D-B331-47EC5248233D}"/>
                </a:ext>
              </a:extLst>
            </p:cNvPr>
            <p:cNvSpPr>
              <a:spLocks noChangeArrowheads="1"/>
            </p:cNvSpPr>
            <p:nvPr/>
          </p:nvSpPr>
          <p:spPr bwMode="auto">
            <a:xfrm>
              <a:off x="523" y="3854"/>
              <a:ext cx="38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1.0  </a:t>
              </a:r>
              <a:endParaRPr lang="en-US" altLang="en-US" sz="1800">
                <a:latin typeface="Arial" panose="020B0604020202020204" pitchFamily="34" charset="0"/>
              </a:endParaRPr>
            </a:p>
          </p:txBody>
        </p:sp>
        <p:sp>
          <p:nvSpPr>
            <p:cNvPr id="21553" name="Rectangle 122">
              <a:extLst>
                <a:ext uri="{FF2B5EF4-FFF2-40B4-BE49-F238E27FC236}">
                  <a16:creationId xmlns:a16="http://schemas.microsoft.com/office/drawing/2014/main" id="{41DA737E-8052-447B-A618-96608720939C}"/>
                </a:ext>
              </a:extLst>
            </p:cNvPr>
            <p:cNvSpPr>
              <a:spLocks noChangeArrowheads="1"/>
            </p:cNvSpPr>
            <p:nvPr/>
          </p:nvSpPr>
          <p:spPr bwMode="auto">
            <a:xfrm>
              <a:off x="934" y="3838"/>
              <a:ext cx="13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Symbol" panose="05050102010706020507" pitchFamily="18" charset="2"/>
                </a:rPr>
                <a:t>®</a:t>
              </a:r>
              <a:endParaRPr lang="en-US" altLang="en-US" sz="1800">
                <a:latin typeface="Arial" panose="020B0604020202020204" pitchFamily="34" charset="0"/>
              </a:endParaRPr>
            </a:p>
          </p:txBody>
        </p:sp>
        <p:sp>
          <p:nvSpPr>
            <p:cNvPr id="21554" name="Rectangle 123">
              <a:extLst>
                <a:ext uri="{FF2B5EF4-FFF2-40B4-BE49-F238E27FC236}">
                  <a16:creationId xmlns:a16="http://schemas.microsoft.com/office/drawing/2014/main" id="{9754B9F6-AB63-4D4C-8646-826D2D9418B5}"/>
                </a:ext>
              </a:extLst>
            </p:cNvPr>
            <p:cNvSpPr>
              <a:spLocks noChangeArrowheads="1"/>
            </p:cNvSpPr>
            <p:nvPr/>
          </p:nvSpPr>
          <p:spPr bwMode="auto">
            <a:xfrm>
              <a:off x="1073" y="3854"/>
              <a:ext cx="6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a:t>
              </a:r>
              <a:endParaRPr lang="en-US" altLang="en-US" sz="1800">
                <a:latin typeface="Arial" panose="020B0604020202020204" pitchFamily="34" charset="0"/>
              </a:endParaRPr>
            </a:p>
          </p:txBody>
        </p:sp>
        <p:sp>
          <p:nvSpPr>
            <p:cNvPr id="21555" name="Rectangle 124">
              <a:extLst>
                <a:ext uri="{FF2B5EF4-FFF2-40B4-BE49-F238E27FC236}">
                  <a16:creationId xmlns:a16="http://schemas.microsoft.com/office/drawing/2014/main" id="{28F6182A-21B4-49F1-9501-9F6111373CE2}"/>
                </a:ext>
              </a:extLst>
            </p:cNvPr>
            <p:cNvSpPr>
              <a:spLocks noChangeArrowheads="1"/>
            </p:cNvSpPr>
            <p:nvPr/>
          </p:nvSpPr>
          <p:spPr bwMode="auto">
            <a:xfrm>
              <a:off x="1143" y="3854"/>
              <a:ext cx="301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Process Performance is marginally meeting specs</a:t>
              </a:r>
              <a:endParaRPr lang="en-US" altLang="en-US" sz="1800">
                <a:latin typeface="Arial" panose="020B0604020202020204" pitchFamily="34" charset="0"/>
              </a:endParaRPr>
            </a:p>
          </p:txBody>
        </p:sp>
        <p:sp>
          <p:nvSpPr>
            <p:cNvPr id="21556" name="Rectangle 125">
              <a:extLst>
                <a:ext uri="{FF2B5EF4-FFF2-40B4-BE49-F238E27FC236}">
                  <a16:creationId xmlns:a16="http://schemas.microsoft.com/office/drawing/2014/main" id="{89ECF6FA-BE5A-4512-B3C2-20A3C59638D2}"/>
                </a:ext>
              </a:extLst>
            </p:cNvPr>
            <p:cNvSpPr>
              <a:spLocks noChangeArrowheads="1"/>
            </p:cNvSpPr>
            <p:nvPr/>
          </p:nvSpPr>
          <p:spPr bwMode="auto">
            <a:xfrm>
              <a:off x="384" y="4048"/>
              <a:ext cx="16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P</a:t>
              </a:r>
              <a:r>
                <a:rPr lang="en-US" altLang="en-US" sz="1700" baseline="-25000">
                  <a:solidFill>
                    <a:srgbClr val="000000"/>
                  </a:solidFill>
                  <a:latin typeface="Times" panose="02020603050405020304" pitchFamily="18" charset="0"/>
                </a:rPr>
                <a:t>pk</a:t>
              </a:r>
              <a:endParaRPr lang="en-US" altLang="en-US" sz="1800">
                <a:latin typeface="Arial" panose="020B0604020202020204" pitchFamily="34" charset="0"/>
              </a:endParaRPr>
            </a:p>
          </p:txBody>
        </p:sp>
        <p:sp>
          <p:nvSpPr>
            <p:cNvPr id="21557" name="Rectangle 126">
              <a:extLst>
                <a:ext uri="{FF2B5EF4-FFF2-40B4-BE49-F238E27FC236}">
                  <a16:creationId xmlns:a16="http://schemas.microsoft.com/office/drawing/2014/main" id="{40269EBA-F6BA-4280-95F3-8D5A767922EA}"/>
                </a:ext>
              </a:extLst>
            </p:cNvPr>
            <p:cNvSpPr>
              <a:spLocks noChangeArrowheads="1"/>
            </p:cNvSpPr>
            <p:nvPr/>
          </p:nvSpPr>
          <p:spPr bwMode="auto">
            <a:xfrm>
              <a:off x="523" y="4048"/>
              <a:ext cx="38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&gt; 1.0  </a:t>
              </a:r>
              <a:endParaRPr lang="en-US" altLang="en-US" sz="1800">
                <a:latin typeface="Arial" panose="020B0604020202020204" pitchFamily="34" charset="0"/>
              </a:endParaRPr>
            </a:p>
          </p:txBody>
        </p:sp>
        <p:sp>
          <p:nvSpPr>
            <p:cNvPr id="21558" name="Rectangle 127">
              <a:extLst>
                <a:ext uri="{FF2B5EF4-FFF2-40B4-BE49-F238E27FC236}">
                  <a16:creationId xmlns:a16="http://schemas.microsoft.com/office/drawing/2014/main" id="{26349F40-FCCB-4008-8B8A-B146E06454E1}"/>
                </a:ext>
              </a:extLst>
            </p:cNvPr>
            <p:cNvSpPr>
              <a:spLocks noChangeArrowheads="1"/>
            </p:cNvSpPr>
            <p:nvPr/>
          </p:nvSpPr>
          <p:spPr bwMode="auto">
            <a:xfrm>
              <a:off x="934" y="4033"/>
              <a:ext cx="13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Symbol" panose="05050102010706020507" pitchFamily="18" charset="2"/>
                </a:rPr>
                <a:t>®</a:t>
              </a:r>
              <a:endParaRPr lang="en-US" altLang="en-US" sz="1800">
                <a:latin typeface="Arial" panose="020B0604020202020204" pitchFamily="34" charset="0"/>
              </a:endParaRPr>
            </a:p>
          </p:txBody>
        </p:sp>
        <p:sp>
          <p:nvSpPr>
            <p:cNvPr id="21559" name="Rectangle 128">
              <a:extLst>
                <a:ext uri="{FF2B5EF4-FFF2-40B4-BE49-F238E27FC236}">
                  <a16:creationId xmlns:a16="http://schemas.microsoft.com/office/drawing/2014/main" id="{2DAAA959-DE42-4CEB-9F34-3CE6431D2EBB}"/>
                </a:ext>
              </a:extLst>
            </p:cNvPr>
            <p:cNvSpPr>
              <a:spLocks noChangeArrowheads="1"/>
            </p:cNvSpPr>
            <p:nvPr/>
          </p:nvSpPr>
          <p:spPr bwMode="auto">
            <a:xfrm>
              <a:off x="1073" y="4048"/>
              <a:ext cx="6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a:t>
              </a:r>
              <a:endParaRPr lang="en-US" altLang="en-US" sz="1800">
                <a:latin typeface="Arial" panose="020B0604020202020204" pitchFamily="34" charset="0"/>
              </a:endParaRPr>
            </a:p>
          </p:txBody>
        </p:sp>
        <p:sp>
          <p:nvSpPr>
            <p:cNvPr id="21560" name="Rectangle 129">
              <a:extLst>
                <a:ext uri="{FF2B5EF4-FFF2-40B4-BE49-F238E27FC236}">
                  <a16:creationId xmlns:a16="http://schemas.microsoft.com/office/drawing/2014/main" id="{63E83EE6-ED0F-4E29-9DF8-40FDC41F94BB}"/>
                </a:ext>
              </a:extLst>
            </p:cNvPr>
            <p:cNvSpPr>
              <a:spLocks noChangeArrowheads="1"/>
            </p:cNvSpPr>
            <p:nvPr/>
          </p:nvSpPr>
          <p:spPr bwMode="auto">
            <a:xfrm>
              <a:off x="1143" y="4048"/>
              <a:ext cx="236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Process Performance is meeting specs</a:t>
              </a:r>
              <a:endParaRPr lang="en-US" altLang="en-US" sz="1800">
                <a:latin typeface="Arial" panose="020B0604020202020204" pitchFamily="34" charset="0"/>
              </a:endParaRPr>
            </a:p>
          </p:txBody>
        </p:sp>
      </p:grpSp>
      <p:sp>
        <p:nvSpPr>
          <p:cNvPr id="131" name="Rectangle 57">
            <a:extLst>
              <a:ext uri="{FF2B5EF4-FFF2-40B4-BE49-F238E27FC236}">
                <a16:creationId xmlns:a16="http://schemas.microsoft.com/office/drawing/2014/main" id="{D019D630-BB66-4E0F-A1AF-A40CF43716F8}"/>
              </a:ext>
            </a:extLst>
          </p:cNvPr>
          <p:cNvSpPr>
            <a:spLocks noChangeArrowheads="1"/>
          </p:cNvSpPr>
          <p:nvPr/>
        </p:nvSpPr>
        <p:spPr bwMode="auto">
          <a:xfrm>
            <a:off x="1148812" y="4556266"/>
            <a:ext cx="65130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300" dirty="0">
                <a:solidFill>
                  <a:srgbClr val="FF0000"/>
                </a:solidFill>
                <a:latin typeface="Helvetica" panose="020B0604020202020204" pitchFamily="34" charset="0"/>
              </a:rPr>
              <a:t>Note: a negative result is possible if the process average is outside specifications</a:t>
            </a:r>
            <a:endParaRPr lang="en-US" altLang="en-US" sz="1800" dirty="0">
              <a:solidFill>
                <a:srgbClr val="FF0000"/>
              </a:solidFill>
              <a:latin typeface="Arial" panose="020B0604020202020204" pitchFamily="34" charset="0"/>
            </a:endParaRPr>
          </a:p>
        </p:txBody>
      </p:sp>
      <p:sp>
        <p:nvSpPr>
          <p:cNvPr id="139" name="Rectangle 50">
            <a:extLst>
              <a:ext uri="{FF2B5EF4-FFF2-40B4-BE49-F238E27FC236}">
                <a16:creationId xmlns:a16="http://schemas.microsoft.com/office/drawing/2014/main" id="{6194A40B-C3AB-4B21-B28E-58A609EAEAEC}"/>
              </a:ext>
            </a:extLst>
          </p:cNvPr>
          <p:cNvSpPr>
            <a:spLocks noChangeArrowheads="1"/>
          </p:cNvSpPr>
          <p:nvPr/>
        </p:nvSpPr>
        <p:spPr bwMode="auto">
          <a:xfrm>
            <a:off x="759907" y="2718602"/>
            <a:ext cx="6935210"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marL="285750" indent="-285750" algn="just">
              <a:buFont typeface="Wingdings" panose="05000000000000000000" pitchFamily="2" charset="2"/>
              <a:buChar char="Ø"/>
            </a:pPr>
            <a:r>
              <a:rPr lang="en-US" altLang="en-US" sz="1700" dirty="0">
                <a:solidFill>
                  <a:srgbClr val="000000"/>
                </a:solidFill>
                <a:latin typeface="Helvetica" panose="020B0604020202020204" pitchFamily="34" charset="0"/>
              </a:rPr>
              <a:t>Problem:  We are assuming the process has a target that is in the center of the specification range, and that the process is in fact centered on that target.  </a:t>
            </a:r>
          </a:p>
        </p:txBody>
      </p:sp>
    </p:spTree>
    <p:extLst>
      <p:ext uri="{BB962C8B-B14F-4D97-AF65-F5344CB8AC3E}">
        <p14:creationId xmlns:p14="http://schemas.microsoft.com/office/powerpoint/2010/main" val="2564053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129557A-CB39-453A-8D1B-4E50440A2C25}"/>
              </a:ext>
            </a:extLst>
          </p:cNvPr>
          <p:cNvSpPr>
            <a:spLocks noGrp="1" noChangeArrowheads="1"/>
          </p:cNvSpPr>
          <p:nvPr>
            <p:ph type="title" idx="4294967295"/>
          </p:nvPr>
        </p:nvSpPr>
        <p:spPr>
          <a:xfrm>
            <a:off x="311150" y="142875"/>
            <a:ext cx="7837488" cy="523220"/>
          </a:xfrm>
        </p:spPr>
        <p:txBody>
          <a:bodyPr/>
          <a:lstStyle/>
          <a:p>
            <a:r>
              <a:rPr lang="en-US" altLang="en-US" sz="2800" dirty="0"/>
              <a:t>Performance vs. Capability</a:t>
            </a:r>
          </a:p>
        </p:txBody>
      </p:sp>
      <p:sp>
        <p:nvSpPr>
          <p:cNvPr id="22531" name="Rectangle 3">
            <a:extLst>
              <a:ext uri="{FF2B5EF4-FFF2-40B4-BE49-F238E27FC236}">
                <a16:creationId xmlns:a16="http://schemas.microsoft.com/office/drawing/2014/main" id="{46DF0D9C-CCED-44F9-8AB2-CE45832C23DE}"/>
              </a:ext>
            </a:extLst>
          </p:cNvPr>
          <p:cNvSpPr>
            <a:spLocks noChangeArrowheads="1"/>
          </p:cNvSpPr>
          <p:nvPr/>
        </p:nvSpPr>
        <p:spPr bwMode="auto">
          <a:xfrm>
            <a:off x="838200" y="5256213"/>
            <a:ext cx="7004050" cy="723900"/>
          </a:xfrm>
          <a:prstGeom prst="rect">
            <a:avLst/>
          </a:prstGeom>
          <a:solidFill>
            <a:srgbClr val="FFFFCC"/>
          </a:solidFill>
          <a:ln w="25399">
            <a:solidFill>
              <a:schemeClr val="tx1"/>
            </a:solidFill>
            <a:miter lim="800000"/>
            <a:headEnd/>
            <a:tailEnd/>
          </a:ln>
        </p:spPr>
        <p:txBody>
          <a:bodyPr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50000"/>
              </a:spcBef>
            </a:pPr>
            <a:r>
              <a:rPr lang="en-US" altLang="en-US" sz="2000" b="1">
                <a:latin typeface="Arial" panose="020B0604020202020204" pitchFamily="34" charset="0"/>
              </a:rPr>
              <a:t>These data show that the process, if well controlled can perform much better than it currently is</a:t>
            </a:r>
          </a:p>
        </p:txBody>
      </p:sp>
      <p:grpSp>
        <p:nvGrpSpPr>
          <p:cNvPr id="22532" name="Group 4">
            <a:extLst>
              <a:ext uri="{FF2B5EF4-FFF2-40B4-BE49-F238E27FC236}">
                <a16:creationId xmlns:a16="http://schemas.microsoft.com/office/drawing/2014/main" id="{5167D278-53E8-4118-A5E9-D6D9396F709A}"/>
              </a:ext>
            </a:extLst>
          </p:cNvPr>
          <p:cNvGrpSpPr>
            <a:grpSpLocks/>
          </p:cNvGrpSpPr>
          <p:nvPr/>
        </p:nvGrpSpPr>
        <p:grpSpPr bwMode="auto">
          <a:xfrm>
            <a:off x="1504950" y="774700"/>
            <a:ext cx="6337300" cy="4367213"/>
            <a:chOff x="948" y="432"/>
            <a:chExt cx="3992" cy="2751"/>
          </a:xfrm>
        </p:grpSpPr>
        <p:sp>
          <p:nvSpPr>
            <p:cNvPr id="22533" name="Freeform 5">
              <a:extLst>
                <a:ext uri="{FF2B5EF4-FFF2-40B4-BE49-F238E27FC236}">
                  <a16:creationId xmlns:a16="http://schemas.microsoft.com/office/drawing/2014/main" id="{80E91E47-5FD4-4B97-BDDA-777CB6B14B3D}"/>
                </a:ext>
              </a:extLst>
            </p:cNvPr>
            <p:cNvSpPr>
              <a:spLocks/>
            </p:cNvSpPr>
            <p:nvPr/>
          </p:nvSpPr>
          <p:spPr bwMode="auto">
            <a:xfrm>
              <a:off x="4641" y="1546"/>
              <a:ext cx="10" cy="29"/>
            </a:xfrm>
            <a:custGeom>
              <a:avLst/>
              <a:gdLst>
                <a:gd name="T0" fmla="*/ 9 w 10"/>
                <a:gd name="T1" fmla="*/ 28 h 29"/>
                <a:gd name="T2" fmla="*/ 0 w 10"/>
                <a:gd name="T3" fmla="*/ 0 h 29"/>
                <a:gd name="T4" fmla="*/ 9 w 10"/>
                <a:gd name="T5" fmla="*/ 9 h 29"/>
                <a:gd name="T6" fmla="*/ 9 w 10"/>
                <a:gd name="T7" fmla="*/ 28 h 29"/>
                <a:gd name="T8" fmla="*/ 0 60000 65536"/>
                <a:gd name="T9" fmla="*/ 0 60000 65536"/>
                <a:gd name="T10" fmla="*/ 0 60000 65536"/>
                <a:gd name="T11" fmla="*/ 0 60000 65536"/>
                <a:gd name="T12" fmla="*/ 0 w 10"/>
                <a:gd name="T13" fmla="*/ 0 h 29"/>
                <a:gd name="T14" fmla="*/ 10 w 10"/>
                <a:gd name="T15" fmla="*/ 29 h 29"/>
              </a:gdLst>
              <a:ahLst/>
              <a:cxnLst>
                <a:cxn ang="T8">
                  <a:pos x="T0" y="T1"/>
                </a:cxn>
                <a:cxn ang="T9">
                  <a:pos x="T2" y="T3"/>
                </a:cxn>
                <a:cxn ang="T10">
                  <a:pos x="T4" y="T5"/>
                </a:cxn>
                <a:cxn ang="T11">
                  <a:pos x="T6" y="T7"/>
                </a:cxn>
              </a:cxnLst>
              <a:rect l="T12" t="T13" r="T14" b="T15"/>
              <a:pathLst>
                <a:path w="10" h="29">
                  <a:moveTo>
                    <a:pt x="9" y="28"/>
                  </a:moveTo>
                  <a:lnTo>
                    <a:pt x="0" y="0"/>
                  </a:lnTo>
                  <a:lnTo>
                    <a:pt x="9" y="9"/>
                  </a:lnTo>
                  <a:lnTo>
                    <a:pt x="9" y="28"/>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2534" name="Freeform 6">
              <a:extLst>
                <a:ext uri="{FF2B5EF4-FFF2-40B4-BE49-F238E27FC236}">
                  <a16:creationId xmlns:a16="http://schemas.microsoft.com/office/drawing/2014/main" id="{211DF9B3-3416-4F20-85D1-3884064AFFE2}"/>
                </a:ext>
              </a:extLst>
            </p:cNvPr>
            <p:cNvSpPr>
              <a:spLocks/>
            </p:cNvSpPr>
            <p:nvPr/>
          </p:nvSpPr>
          <p:spPr bwMode="auto">
            <a:xfrm>
              <a:off x="4641" y="1611"/>
              <a:ext cx="10" cy="30"/>
            </a:xfrm>
            <a:custGeom>
              <a:avLst/>
              <a:gdLst>
                <a:gd name="T0" fmla="*/ 9 w 10"/>
                <a:gd name="T1" fmla="*/ 29 h 30"/>
                <a:gd name="T2" fmla="*/ 0 w 10"/>
                <a:gd name="T3" fmla="*/ 0 h 30"/>
                <a:gd name="T4" fmla="*/ 9 w 10"/>
                <a:gd name="T5" fmla="*/ 10 h 30"/>
                <a:gd name="T6" fmla="*/ 9 w 10"/>
                <a:gd name="T7" fmla="*/ 29 h 30"/>
                <a:gd name="T8" fmla="*/ 0 60000 65536"/>
                <a:gd name="T9" fmla="*/ 0 60000 65536"/>
                <a:gd name="T10" fmla="*/ 0 60000 65536"/>
                <a:gd name="T11" fmla="*/ 0 60000 65536"/>
                <a:gd name="T12" fmla="*/ 0 w 10"/>
                <a:gd name="T13" fmla="*/ 0 h 30"/>
                <a:gd name="T14" fmla="*/ 10 w 10"/>
                <a:gd name="T15" fmla="*/ 30 h 30"/>
              </a:gdLst>
              <a:ahLst/>
              <a:cxnLst>
                <a:cxn ang="T8">
                  <a:pos x="T0" y="T1"/>
                </a:cxn>
                <a:cxn ang="T9">
                  <a:pos x="T2" y="T3"/>
                </a:cxn>
                <a:cxn ang="T10">
                  <a:pos x="T4" y="T5"/>
                </a:cxn>
                <a:cxn ang="T11">
                  <a:pos x="T6" y="T7"/>
                </a:cxn>
              </a:cxnLst>
              <a:rect l="T12" t="T13" r="T14" b="T15"/>
              <a:pathLst>
                <a:path w="10" h="30">
                  <a:moveTo>
                    <a:pt x="9" y="29"/>
                  </a:moveTo>
                  <a:lnTo>
                    <a:pt x="0" y="0"/>
                  </a:lnTo>
                  <a:lnTo>
                    <a:pt x="9" y="10"/>
                  </a:lnTo>
                  <a:lnTo>
                    <a:pt x="9" y="29"/>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2535" name="Freeform 7">
              <a:extLst>
                <a:ext uri="{FF2B5EF4-FFF2-40B4-BE49-F238E27FC236}">
                  <a16:creationId xmlns:a16="http://schemas.microsoft.com/office/drawing/2014/main" id="{D1353FCA-A918-404D-BFF5-8FD6EABE36D9}"/>
                </a:ext>
              </a:extLst>
            </p:cNvPr>
            <p:cNvSpPr>
              <a:spLocks/>
            </p:cNvSpPr>
            <p:nvPr/>
          </p:nvSpPr>
          <p:spPr bwMode="auto">
            <a:xfrm>
              <a:off x="3952" y="1334"/>
              <a:ext cx="9" cy="27"/>
            </a:xfrm>
            <a:custGeom>
              <a:avLst/>
              <a:gdLst>
                <a:gd name="T0" fmla="*/ 8 w 9"/>
                <a:gd name="T1" fmla="*/ 26 h 27"/>
                <a:gd name="T2" fmla="*/ 0 w 9"/>
                <a:gd name="T3" fmla="*/ 0 h 27"/>
                <a:gd name="T4" fmla="*/ 8 w 9"/>
                <a:gd name="T5" fmla="*/ 9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9"/>
                  </a:lnTo>
                  <a:lnTo>
                    <a:pt x="8" y="2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2536" name="Freeform 8">
              <a:extLst>
                <a:ext uri="{FF2B5EF4-FFF2-40B4-BE49-F238E27FC236}">
                  <a16:creationId xmlns:a16="http://schemas.microsoft.com/office/drawing/2014/main" id="{F490C691-2D40-414F-8215-C31EFE88AD45}"/>
                </a:ext>
              </a:extLst>
            </p:cNvPr>
            <p:cNvSpPr>
              <a:spLocks/>
            </p:cNvSpPr>
            <p:nvPr/>
          </p:nvSpPr>
          <p:spPr bwMode="auto">
            <a:xfrm>
              <a:off x="4151" y="1533"/>
              <a:ext cx="10" cy="36"/>
            </a:xfrm>
            <a:custGeom>
              <a:avLst/>
              <a:gdLst>
                <a:gd name="T0" fmla="*/ 9 w 10"/>
                <a:gd name="T1" fmla="*/ 35 h 36"/>
                <a:gd name="T2" fmla="*/ 0 w 10"/>
                <a:gd name="T3" fmla="*/ 9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9"/>
                  </a:lnTo>
                  <a:lnTo>
                    <a:pt x="9" y="0"/>
                  </a:lnTo>
                  <a:lnTo>
                    <a:pt x="9" y="35"/>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2537" name="Freeform 9">
              <a:extLst>
                <a:ext uri="{FF2B5EF4-FFF2-40B4-BE49-F238E27FC236}">
                  <a16:creationId xmlns:a16="http://schemas.microsoft.com/office/drawing/2014/main" id="{D00485D0-F581-470F-BCB4-5E01E126AF36}"/>
                </a:ext>
              </a:extLst>
            </p:cNvPr>
            <p:cNvSpPr>
              <a:spLocks/>
            </p:cNvSpPr>
            <p:nvPr/>
          </p:nvSpPr>
          <p:spPr bwMode="auto">
            <a:xfrm>
              <a:off x="4108" y="1533"/>
              <a:ext cx="9" cy="27"/>
            </a:xfrm>
            <a:custGeom>
              <a:avLst/>
              <a:gdLst>
                <a:gd name="T0" fmla="*/ 8 w 9"/>
                <a:gd name="T1" fmla="*/ 26 h 27"/>
                <a:gd name="T2" fmla="*/ 0 w 9"/>
                <a:gd name="T3" fmla="*/ 0 h 27"/>
                <a:gd name="T4" fmla="*/ 8 w 9"/>
                <a:gd name="T5" fmla="*/ 9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9"/>
                  </a:lnTo>
                  <a:lnTo>
                    <a:pt x="8" y="2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2538" name="Freeform 10">
              <a:extLst>
                <a:ext uri="{FF2B5EF4-FFF2-40B4-BE49-F238E27FC236}">
                  <a16:creationId xmlns:a16="http://schemas.microsoft.com/office/drawing/2014/main" id="{61612D2D-99DD-4167-B2E6-11ED01326A36}"/>
                </a:ext>
              </a:extLst>
            </p:cNvPr>
            <p:cNvSpPr>
              <a:spLocks/>
            </p:cNvSpPr>
            <p:nvPr/>
          </p:nvSpPr>
          <p:spPr bwMode="auto">
            <a:xfrm>
              <a:off x="3995" y="1533"/>
              <a:ext cx="10" cy="36"/>
            </a:xfrm>
            <a:custGeom>
              <a:avLst/>
              <a:gdLst>
                <a:gd name="T0" fmla="*/ 9 w 10"/>
                <a:gd name="T1" fmla="*/ 35 h 36"/>
                <a:gd name="T2" fmla="*/ 0 w 10"/>
                <a:gd name="T3" fmla="*/ 9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9"/>
                  </a:lnTo>
                  <a:lnTo>
                    <a:pt x="9" y="0"/>
                  </a:lnTo>
                  <a:lnTo>
                    <a:pt x="9" y="35"/>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2539" name="Freeform 11">
              <a:extLst>
                <a:ext uri="{FF2B5EF4-FFF2-40B4-BE49-F238E27FC236}">
                  <a16:creationId xmlns:a16="http://schemas.microsoft.com/office/drawing/2014/main" id="{7DB22FE6-6D71-4C78-A0A0-431D496E44A8}"/>
                </a:ext>
              </a:extLst>
            </p:cNvPr>
            <p:cNvSpPr>
              <a:spLocks/>
            </p:cNvSpPr>
            <p:nvPr/>
          </p:nvSpPr>
          <p:spPr bwMode="auto">
            <a:xfrm>
              <a:off x="3952" y="1533"/>
              <a:ext cx="9" cy="27"/>
            </a:xfrm>
            <a:custGeom>
              <a:avLst/>
              <a:gdLst>
                <a:gd name="T0" fmla="*/ 8 w 9"/>
                <a:gd name="T1" fmla="*/ 26 h 27"/>
                <a:gd name="T2" fmla="*/ 0 w 9"/>
                <a:gd name="T3" fmla="*/ 0 h 27"/>
                <a:gd name="T4" fmla="*/ 8 w 9"/>
                <a:gd name="T5" fmla="*/ 9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9"/>
                  </a:lnTo>
                  <a:lnTo>
                    <a:pt x="8" y="2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2540" name="Freeform 12">
              <a:extLst>
                <a:ext uri="{FF2B5EF4-FFF2-40B4-BE49-F238E27FC236}">
                  <a16:creationId xmlns:a16="http://schemas.microsoft.com/office/drawing/2014/main" id="{E6D9380B-55EE-4983-BA78-46CB10E1F719}"/>
                </a:ext>
              </a:extLst>
            </p:cNvPr>
            <p:cNvSpPr>
              <a:spLocks/>
            </p:cNvSpPr>
            <p:nvPr/>
          </p:nvSpPr>
          <p:spPr bwMode="auto">
            <a:xfrm>
              <a:off x="3995" y="1802"/>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2541" name="Freeform 13">
              <a:extLst>
                <a:ext uri="{FF2B5EF4-FFF2-40B4-BE49-F238E27FC236}">
                  <a16:creationId xmlns:a16="http://schemas.microsoft.com/office/drawing/2014/main" id="{F16273BE-54AA-40EA-BE00-E4263632268B}"/>
                </a:ext>
              </a:extLst>
            </p:cNvPr>
            <p:cNvSpPr>
              <a:spLocks/>
            </p:cNvSpPr>
            <p:nvPr/>
          </p:nvSpPr>
          <p:spPr bwMode="auto">
            <a:xfrm>
              <a:off x="3952" y="1802"/>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2542" name="Freeform 14">
              <a:extLst>
                <a:ext uri="{FF2B5EF4-FFF2-40B4-BE49-F238E27FC236}">
                  <a16:creationId xmlns:a16="http://schemas.microsoft.com/office/drawing/2014/main" id="{E0A4E2FA-DA9B-4958-8202-666660F7CF78}"/>
                </a:ext>
              </a:extLst>
            </p:cNvPr>
            <p:cNvSpPr>
              <a:spLocks/>
            </p:cNvSpPr>
            <p:nvPr/>
          </p:nvSpPr>
          <p:spPr bwMode="auto">
            <a:xfrm>
              <a:off x="3995" y="2001"/>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2543" name="Freeform 15">
              <a:extLst>
                <a:ext uri="{FF2B5EF4-FFF2-40B4-BE49-F238E27FC236}">
                  <a16:creationId xmlns:a16="http://schemas.microsoft.com/office/drawing/2014/main" id="{76ABDD31-E050-44DA-A856-EF7BFF343853}"/>
                </a:ext>
              </a:extLst>
            </p:cNvPr>
            <p:cNvSpPr>
              <a:spLocks/>
            </p:cNvSpPr>
            <p:nvPr/>
          </p:nvSpPr>
          <p:spPr bwMode="auto">
            <a:xfrm>
              <a:off x="3952" y="2001"/>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2544" name="Freeform 16">
              <a:extLst>
                <a:ext uri="{FF2B5EF4-FFF2-40B4-BE49-F238E27FC236}">
                  <a16:creationId xmlns:a16="http://schemas.microsoft.com/office/drawing/2014/main" id="{8EF4FC1B-5273-47EB-9464-4E929353EC1D}"/>
                </a:ext>
              </a:extLst>
            </p:cNvPr>
            <p:cNvSpPr>
              <a:spLocks/>
            </p:cNvSpPr>
            <p:nvPr/>
          </p:nvSpPr>
          <p:spPr bwMode="auto">
            <a:xfrm>
              <a:off x="4307" y="2079"/>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2545" name="Freeform 17">
              <a:extLst>
                <a:ext uri="{FF2B5EF4-FFF2-40B4-BE49-F238E27FC236}">
                  <a16:creationId xmlns:a16="http://schemas.microsoft.com/office/drawing/2014/main" id="{BCCE566A-21A8-4441-8818-A1636E5DA087}"/>
                </a:ext>
              </a:extLst>
            </p:cNvPr>
            <p:cNvSpPr>
              <a:spLocks/>
            </p:cNvSpPr>
            <p:nvPr/>
          </p:nvSpPr>
          <p:spPr bwMode="auto">
            <a:xfrm>
              <a:off x="3995" y="2200"/>
              <a:ext cx="10" cy="36"/>
            </a:xfrm>
            <a:custGeom>
              <a:avLst/>
              <a:gdLst>
                <a:gd name="T0" fmla="*/ 9 w 10"/>
                <a:gd name="T1" fmla="*/ 35 h 36"/>
                <a:gd name="T2" fmla="*/ 0 w 10"/>
                <a:gd name="T3" fmla="*/ 9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9"/>
                  </a:lnTo>
                  <a:lnTo>
                    <a:pt x="9" y="0"/>
                  </a:lnTo>
                  <a:lnTo>
                    <a:pt x="9" y="35"/>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2546" name="Freeform 18">
              <a:extLst>
                <a:ext uri="{FF2B5EF4-FFF2-40B4-BE49-F238E27FC236}">
                  <a16:creationId xmlns:a16="http://schemas.microsoft.com/office/drawing/2014/main" id="{FF5FFE51-169B-4483-89C4-523265370169}"/>
                </a:ext>
              </a:extLst>
            </p:cNvPr>
            <p:cNvSpPr>
              <a:spLocks/>
            </p:cNvSpPr>
            <p:nvPr/>
          </p:nvSpPr>
          <p:spPr bwMode="auto">
            <a:xfrm>
              <a:off x="3952" y="2200"/>
              <a:ext cx="9" cy="27"/>
            </a:xfrm>
            <a:custGeom>
              <a:avLst/>
              <a:gdLst>
                <a:gd name="T0" fmla="*/ 8 w 9"/>
                <a:gd name="T1" fmla="*/ 26 h 27"/>
                <a:gd name="T2" fmla="*/ 0 w 9"/>
                <a:gd name="T3" fmla="*/ 0 h 27"/>
                <a:gd name="T4" fmla="*/ 8 w 9"/>
                <a:gd name="T5" fmla="*/ 9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9"/>
                  </a:lnTo>
                  <a:lnTo>
                    <a:pt x="8" y="2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grpSp>
          <p:nvGrpSpPr>
            <p:cNvPr id="22547" name="Group 19">
              <a:extLst>
                <a:ext uri="{FF2B5EF4-FFF2-40B4-BE49-F238E27FC236}">
                  <a16:creationId xmlns:a16="http://schemas.microsoft.com/office/drawing/2014/main" id="{5A57818F-0219-4138-A988-DD030EA21545}"/>
                </a:ext>
              </a:extLst>
            </p:cNvPr>
            <p:cNvGrpSpPr>
              <a:grpSpLocks/>
            </p:cNvGrpSpPr>
            <p:nvPr/>
          </p:nvGrpSpPr>
          <p:grpSpPr bwMode="auto">
            <a:xfrm>
              <a:off x="948" y="432"/>
              <a:ext cx="3992" cy="2751"/>
              <a:chOff x="948" y="660"/>
              <a:chExt cx="3992" cy="2751"/>
            </a:xfrm>
          </p:grpSpPr>
          <p:pic>
            <p:nvPicPr>
              <p:cNvPr id="22553" name="Picture 20">
                <a:extLst>
                  <a:ext uri="{FF2B5EF4-FFF2-40B4-BE49-F238E27FC236}">
                    <a16:creationId xmlns:a16="http://schemas.microsoft.com/office/drawing/2014/main" id="{533242D1-36EE-44C6-B784-170AA8C6F9C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 y="660"/>
                <a:ext cx="3992" cy="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22554" name="Group 21">
                <a:extLst>
                  <a:ext uri="{FF2B5EF4-FFF2-40B4-BE49-F238E27FC236}">
                    <a16:creationId xmlns:a16="http://schemas.microsoft.com/office/drawing/2014/main" id="{C8F67D84-967E-4013-98A4-E9B91723A098}"/>
                  </a:ext>
                </a:extLst>
              </p:cNvPr>
              <p:cNvGrpSpPr>
                <a:grpSpLocks/>
              </p:cNvGrpSpPr>
              <p:nvPr/>
            </p:nvGrpSpPr>
            <p:grpSpPr bwMode="auto">
              <a:xfrm>
                <a:off x="4302" y="1209"/>
                <a:ext cx="420" cy="1477"/>
                <a:chOff x="4302" y="1209"/>
                <a:chExt cx="420" cy="1477"/>
              </a:xfrm>
            </p:grpSpPr>
            <p:sp>
              <p:nvSpPr>
                <p:cNvPr id="22555" name="Freeform 22">
                  <a:extLst>
                    <a:ext uri="{FF2B5EF4-FFF2-40B4-BE49-F238E27FC236}">
                      <a16:creationId xmlns:a16="http://schemas.microsoft.com/office/drawing/2014/main" id="{C2E68BDD-D8A6-430E-8F13-505462252803}"/>
                    </a:ext>
                  </a:extLst>
                </p:cNvPr>
                <p:cNvSpPr>
                  <a:spLocks/>
                </p:cNvSpPr>
                <p:nvPr/>
              </p:nvSpPr>
              <p:spPr bwMode="auto">
                <a:xfrm>
                  <a:off x="4329" y="1218"/>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2556" name="Freeform 23">
                  <a:extLst>
                    <a:ext uri="{FF2B5EF4-FFF2-40B4-BE49-F238E27FC236}">
                      <a16:creationId xmlns:a16="http://schemas.microsoft.com/office/drawing/2014/main" id="{FF1A7A1C-67DA-41A6-910D-5AD5F4B890E7}"/>
                    </a:ext>
                  </a:extLst>
                </p:cNvPr>
                <p:cNvSpPr>
                  <a:spLocks/>
                </p:cNvSpPr>
                <p:nvPr/>
              </p:nvSpPr>
              <p:spPr bwMode="auto">
                <a:xfrm>
                  <a:off x="4320" y="1209"/>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557" name="Freeform 24">
                  <a:extLst>
                    <a:ext uri="{FF2B5EF4-FFF2-40B4-BE49-F238E27FC236}">
                      <a16:creationId xmlns:a16="http://schemas.microsoft.com/office/drawing/2014/main" id="{E56ED46B-953F-45A3-965B-7D84A6055001}"/>
                    </a:ext>
                  </a:extLst>
                </p:cNvPr>
                <p:cNvSpPr>
                  <a:spLocks/>
                </p:cNvSpPr>
                <p:nvPr/>
              </p:nvSpPr>
              <p:spPr bwMode="auto">
                <a:xfrm>
                  <a:off x="4311" y="1209"/>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558" name="Freeform 25">
                  <a:extLst>
                    <a:ext uri="{FF2B5EF4-FFF2-40B4-BE49-F238E27FC236}">
                      <a16:creationId xmlns:a16="http://schemas.microsoft.com/office/drawing/2014/main" id="{A7C30CA6-1C50-4195-AEEF-C63DFAE3972F}"/>
                    </a:ext>
                  </a:extLst>
                </p:cNvPr>
                <p:cNvSpPr>
                  <a:spLocks/>
                </p:cNvSpPr>
                <p:nvPr/>
              </p:nvSpPr>
              <p:spPr bwMode="auto">
                <a:xfrm>
                  <a:off x="4311" y="1218"/>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559" name="Freeform 26">
                  <a:extLst>
                    <a:ext uri="{FF2B5EF4-FFF2-40B4-BE49-F238E27FC236}">
                      <a16:creationId xmlns:a16="http://schemas.microsoft.com/office/drawing/2014/main" id="{8987D8D6-A91D-408E-83CE-869F64A0AA20}"/>
                    </a:ext>
                  </a:extLst>
                </p:cNvPr>
                <p:cNvSpPr>
                  <a:spLocks/>
                </p:cNvSpPr>
                <p:nvPr/>
              </p:nvSpPr>
              <p:spPr bwMode="auto">
                <a:xfrm>
                  <a:off x="4302" y="1218"/>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560" name="Freeform 27">
                  <a:extLst>
                    <a:ext uri="{FF2B5EF4-FFF2-40B4-BE49-F238E27FC236}">
                      <a16:creationId xmlns:a16="http://schemas.microsoft.com/office/drawing/2014/main" id="{8BAC3A58-869A-4318-8854-3F4B2C0DD240}"/>
                    </a:ext>
                  </a:extLst>
                </p:cNvPr>
                <p:cNvSpPr>
                  <a:spLocks/>
                </p:cNvSpPr>
                <p:nvPr/>
              </p:nvSpPr>
              <p:spPr bwMode="auto">
                <a:xfrm>
                  <a:off x="4382" y="1289"/>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2561" name="Freeform 28">
                  <a:extLst>
                    <a:ext uri="{FF2B5EF4-FFF2-40B4-BE49-F238E27FC236}">
                      <a16:creationId xmlns:a16="http://schemas.microsoft.com/office/drawing/2014/main" id="{9958E225-5ECA-4BEC-ABF1-DA2EF7E6BD64}"/>
                    </a:ext>
                  </a:extLst>
                </p:cNvPr>
                <p:cNvSpPr>
                  <a:spLocks/>
                </p:cNvSpPr>
                <p:nvPr/>
              </p:nvSpPr>
              <p:spPr bwMode="auto">
                <a:xfrm>
                  <a:off x="4374" y="1280"/>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562" name="Freeform 29">
                  <a:extLst>
                    <a:ext uri="{FF2B5EF4-FFF2-40B4-BE49-F238E27FC236}">
                      <a16:creationId xmlns:a16="http://schemas.microsoft.com/office/drawing/2014/main" id="{C97D5024-DD45-4443-A715-4C90F4E24817}"/>
                    </a:ext>
                  </a:extLst>
                </p:cNvPr>
                <p:cNvSpPr>
                  <a:spLocks/>
                </p:cNvSpPr>
                <p:nvPr/>
              </p:nvSpPr>
              <p:spPr bwMode="auto">
                <a:xfrm>
                  <a:off x="4374" y="1280"/>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563" name="Freeform 30">
                  <a:extLst>
                    <a:ext uri="{FF2B5EF4-FFF2-40B4-BE49-F238E27FC236}">
                      <a16:creationId xmlns:a16="http://schemas.microsoft.com/office/drawing/2014/main" id="{C1B078D1-788E-46EF-AEC2-C1976E62AF6B}"/>
                    </a:ext>
                  </a:extLst>
                </p:cNvPr>
                <p:cNvSpPr>
                  <a:spLocks/>
                </p:cNvSpPr>
                <p:nvPr/>
              </p:nvSpPr>
              <p:spPr bwMode="auto">
                <a:xfrm>
                  <a:off x="4365" y="1280"/>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564" name="Freeform 31">
                  <a:extLst>
                    <a:ext uri="{FF2B5EF4-FFF2-40B4-BE49-F238E27FC236}">
                      <a16:creationId xmlns:a16="http://schemas.microsoft.com/office/drawing/2014/main" id="{C162489F-0733-4D7C-988A-23F84ED947FE}"/>
                    </a:ext>
                  </a:extLst>
                </p:cNvPr>
                <p:cNvSpPr>
                  <a:spLocks/>
                </p:cNvSpPr>
                <p:nvPr/>
              </p:nvSpPr>
              <p:spPr bwMode="auto">
                <a:xfrm>
                  <a:off x="4365" y="1289"/>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565" name="Freeform 32">
                  <a:extLst>
                    <a:ext uri="{FF2B5EF4-FFF2-40B4-BE49-F238E27FC236}">
                      <a16:creationId xmlns:a16="http://schemas.microsoft.com/office/drawing/2014/main" id="{63823A35-0AD7-4BA6-8F60-A0FE2E93158A}"/>
                    </a:ext>
                  </a:extLst>
                </p:cNvPr>
                <p:cNvSpPr>
                  <a:spLocks/>
                </p:cNvSpPr>
                <p:nvPr/>
              </p:nvSpPr>
              <p:spPr bwMode="auto">
                <a:xfrm>
                  <a:off x="4355" y="1289"/>
                  <a:ext cx="11" cy="19"/>
                </a:xfrm>
                <a:custGeom>
                  <a:avLst/>
                  <a:gdLst>
                    <a:gd name="T0" fmla="*/ 10 w 11"/>
                    <a:gd name="T1" fmla="*/ 18 h 19"/>
                    <a:gd name="T2" fmla="*/ 0 w 11"/>
                    <a:gd name="T3" fmla="*/ 10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10"/>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2566" name="Freeform 33">
                  <a:extLst>
                    <a:ext uri="{FF2B5EF4-FFF2-40B4-BE49-F238E27FC236}">
                      <a16:creationId xmlns:a16="http://schemas.microsoft.com/office/drawing/2014/main" id="{AFCF6864-D534-4EC1-AF0C-00BAD608490A}"/>
                    </a:ext>
                  </a:extLst>
                </p:cNvPr>
                <p:cNvSpPr>
                  <a:spLocks/>
                </p:cNvSpPr>
                <p:nvPr/>
              </p:nvSpPr>
              <p:spPr bwMode="auto">
                <a:xfrm>
                  <a:off x="4329" y="1289"/>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2567" name="Freeform 34">
                  <a:extLst>
                    <a:ext uri="{FF2B5EF4-FFF2-40B4-BE49-F238E27FC236}">
                      <a16:creationId xmlns:a16="http://schemas.microsoft.com/office/drawing/2014/main" id="{24D09904-D0D1-4BFD-9F3A-B48663897DD5}"/>
                    </a:ext>
                  </a:extLst>
                </p:cNvPr>
                <p:cNvSpPr>
                  <a:spLocks/>
                </p:cNvSpPr>
                <p:nvPr/>
              </p:nvSpPr>
              <p:spPr bwMode="auto">
                <a:xfrm>
                  <a:off x="4320" y="1280"/>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568" name="Freeform 35">
                  <a:extLst>
                    <a:ext uri="{FF2B5EF4-FFF2-40B4-BE49-F238E27FC236}">
                      <a16:creationId xmlns:a16="http://schemas.microsoft.com/office/drawing/2014/main" id="{1AE1D2E4-B307-4E12-9D6C-E4A2987C0147}"/>
                    </a:ext>
                  </a:extLst>
                </p:cNvPr>
                <p:cNvSpPr>
                  <a:spLocks/>
                </p:cNvSpPr>
                <p:nvPr/>
              </p:nvSpPr>
              <p:spPr bwMode="auto">
                <a:xfrm>
                  <a:off x="4320" y="1280"/>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569" name="Freeform 36">
                  <a:extLst>
                    <a:ext uri="{FF2B5EF4-FFF2-40B4-BE49-F238E27FC236}">
                      <a16:creationId xmlns:a16="http://schemas.microsoft.com/office/drawing/2014/main" id="{D1BC6B99-A50C-426C-9AF0-66FC7B16C2F0}"/>
                    </a:ext>
                  </a:extLst>
                </p:cNvPr>
                <p:cNvSpPr>
                  <a:spLocks/>
                </p:cNvSpPr>
                <p:nvPr/>
              </p:nvSpPr>
              <p:spPr bwMode="auto">
                <a:xfrm>
                  <a:off x="4311" y="1280"/>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570" name="Freeform 37">
                  <a:extLst>
                    <a:ext uri="{FF2B5EF4-FFF2-40B4-BE49-F238E27FC236}">
                      <a16:creationId xmlns:a16="http://schemas.microsoft.com/office/drawing/2014/main" id="{72FB52C9-6343-47FC-81A3-6705718C734F}"/>
                    </a:ext>
                  </a:extLst>
                </p:cNvPr>
                <p:cNvSpPr>
                  <a:spLocks/>
                </p:cNvSpPr>
                <p:nvPr/>
              </p:nvSpPr>
              <p:spPr bwMode="auto">
                <a:xfrm>
                  <a:off x="4311" y="1289"/>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571" name="Freeform 38">
                  <a:extLst>
                    <a:ext uri="{FF2B5EF4-FFF2-40B4-BE49-F238E27FC236}">
                      <a16:creationId xmlns:a16="http://schemas.microsoft.com/office/drawing/2014/main" id="{A99273A4-3CB8-46F9-9595-F426388AE86E}"/>
                    </a:ext>
                  </a:extLst>
                </p:cNvPr>
                <p:cNvSpPr>
                  <a:spLocks/>
                </p:cNvSpPr>
                <p:nvPr/>
              </p:nvSpPr>
              <p:spPr bwMode="auto">
                <a:xfrm>
                  <a:off x="4302" y="1289"/>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572" name="Freeform 39">
                  <a:extLst>
                    <a:ext uri="{FF2B5EF4-FFF2-40B4-BE49-F238E27FC236}">
                      <a16:creationId xmlns:a16="http://schemas.microsoft.com/office/drawing/2014/main" id="{626B9C8C-3C72-448E-898F-416BF9E9BB74}"/>
                    </a:ext>
                  </a:extLst>
                </p:cNvPr>
                <p:cNvSpPr>
                  <a:spLocks/>
                </p:cNvSpPr>
                <p:nvPr/>
              </p:nvSpPr>
              <p:spPr bwMode="auto">
                <a:xfrm>
                  <a:off x="4382" y="1352"/>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2573" name="Freeform 40">
                  <a:extLst>
                    <a:ext uri="{FF2B5EF4-FFF2-40B4-BE49-F238E27FC236}">
                      <a16:creationId xmlns:a16="http://schemas.microsoft.com/office/drawing/2014/main" id="{7947265B-6712-4AC5-B345-5B71DF30C4D6}"/>
                    </a:ext>
                  </a:extLst>
                </p:cNvPr>
                <p:cNvSpPr>
                  <a:spLocks/>
                </p:cNvSpPr>
                <p:nvPr/>
              </p:nvSpPr>
              <p:spPr bwMode="auto">
                <a:xfrm>
                  <a:off x="4374" y="1343"/>
                  <a:ext cx="9" cy="27"/>
                </a:xfrm>
                <a:custGeom>
                  <a:avLst/>
                  <a:gdLst>
                    <a:gd name="T0" fmla="*/ 8 w 9"/>
                    <a:gd name="T1" fmla="*/ 26 h 27"/>
                    <a:gd name="T2" fmla="*/ 0 w 9"/>
                    <a:gd name="T3" fmla="*/ 0 h 27"/>
                    <a:gd name="T4" fmla="*/ 8 w 9"/>
                    <a:gd name="T5" fmla="*/ 9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9"/>
                      </a:lnTo>
                      <a:lnTo>
                        <a:pt x="8" y="26"/>
                      </a:lnTo>
                    </a:path>
                  </a:pathLst>
                </a:custGeom>
                <a:solidFill>
                  <a:srgbClr val="99CCFF"/>
                </a:solidFill>
                <a:ln w="12699" cap="rnd">
                  <a:solidFill>
                    <a:schemeClr val="tx1"/>
                  </a:solidFill>
                  <a:round/>
                  <a:headEnd/>
                  <a:tailEnd/>
                </a:ln>
              </p:spPr>
              <p:txBody>
                <a:bodyPr/>
                <a:lstStyle/>
                <a:p>
                  <a:endParaRPr lang="en-US"/>
                </a:p>
              </p:txBody>
            </p:sp>
            <p:sp>
              <p:nvSpPr>
                <p:cNvPr id="22574" name="Freeform 41">
                  <a:extLst>
                    <a:ext uri="{FF2B5EF4-FFF2-40B4-BE49-F238E27FC236}">
                      <a16:creationId xmlns:a16="http://schemas.microsoft.com/office/drawing/2014/main" id="{ADDE1799-BC7A-49FE-9B93-407651F83C69}"/>
                    </a:ext>
                  </a:extLst>
                </p:cNvPr>
                <p:cNvSpPr>
                  <a:spLocks/>
                </p:cNvSpPr>
                <p:nvPr/>
              </p:nvSpPr>
              <p:spPr bwMode="auto">
                <a:xfrm>
                  <a:off x="4374" y="1343"/>
                  <a:ext cx="9" cy="35"/>
                </a:xfrm>
                <a:custGeom>
                  <a:avLst/>
                  <a:gdLst>
                    <a:gd name="T0" fmla="*/ 8 w 9"/>
                    <a:gd name="T1" fmla="*/ 26 h 35"/>
                    <a:gd name="T2" fmla="*/ 0 w 9"/>
                    <a:gd name="T3" fmla="*/ 0 h 35"/>
                    <a:gd name="T4" fmla="*/ 0 w 9"/>
                    <a:gd name="T5" fmla="*/ 34 h 35"/>
                    <a:gd name="T6" fmla="*/ 8 w 9"/>
                    <a:gd name="T7" fmla="*/ 26 h 35"/>
                    <a:gd name="T8" fmla="*/ 0 60000 65536"/>
                    <a:gd name="T9" fmla="*/ 0 60000 65536"/>
                    <a:gd name="T10" fmla="*/ 0 60000 65536"/>
                    <a:gd name="T11" fmla="*/ 0 60000 65536"/>
                    <a:gd name="T12" fmla="*/ 0 w 9"/>
                    <a:gd name="T13" fmla="*/ 0 h 35"/>
                    <a:gd name="T14" fmla="*/ 9 w 9"/>
                    <a:gd name="T15" fmla="*/ 35 h 35"/>
                  </a:gdLst>
                  <a:ahLst/>
                  <a:cxnLst>
                    <a:cxn ang="T8">
                      <a:pos x="T0" y="T1"/>
                    </a:cxn>
                    <a:cxn ang="T9">
                      <a:pos x="T2" y="T3"/>
                    </a:cxn>
                    <a:cxn ang="T10">
                      <a:pos x="T4" y="T5"/>
                    </a:cxn>
                    <a:cxn ang="T11">
                      <a:pos x="T6" y="T7"/>
                    </a:cxn>
                  </a:cxnLst>
                  <a:rect l="T12" t="T13" r="T14" b="T15"/>
                  <a:pathLst>
                    <a:path w="9" h="35">
                      <a:moveTo>
                        <a:pt x="8" y="26"/>
                      </a:moveTo>
                      <a:lnTo>
                        <a:pt x="0" y="0"/>
                      </a:lnTo>
                      <a:lnTo>
                        <a:pt x="0" y="34"/>
                      </a:lnTo>
                      <a:lnTo>
                        <a:pt x="8" y="26"/>
                      </a:lnTo>
                    </a:path>
                  </a:pathLst>
                </a:custGeom>
                <a:solidFill>
                  <a:srgbClr val="99CCFF"/>
                </a:solidFill>
                <a:ln w="12699" cap="rnd">
                  <a:solidFill>
                    <a:schemeClr val="tx1"/>
                  </a:solidFill>
                  <a:round/>
                  <a:headEnd/>
                  <a:tailEnd/>
                </a:ln>
              </p:spPr>
              <p:txBody>
                <a:bodyPr/>
                <a:lstStyle/>
                <a:p>
                  <a:endParaRPr lang="en-US"/>
                </a:p>
              </p:txBody>
            </p:sp>
            <p:sp>
              <p:nvSpPr>
                <p:cNvPr id="22575" name="Freeform 42">
                  <a:extLst>
                    <a:ext uri="{FF2B5EF4-FFF2-40B4-BE49-F238E27FC236}">
                      <a16:creationId xmlns:a16="http://schemas.microsoft.com/office/drawing/2014/main" id="{78C63874-9CFB-4A2C-B1ED-345C70E2FB6B}"/>
                    </a:ext>
                  </a:extLst>
                </p:cNvPr>
                <p:cNvSpPr>
                  <a:spLocks/>
                </p:cNvSpPr>
                <p:nvPr/>
              </p:nvSpPr>
              <p:spPr bwMode="auto">
                <a:xfrm>
                  <a:off x="4365" y="1343"/>
                  <a:ext cx="10" cy="35"/>
                </a:xfrm>
                <a:custGeom>
                  <a:avLst/>
                  <a:gdLst>
                    <a:gd name="T0" fmla="*/ 9 w 10"/>
                    <a:gd name="T1" fmla="*/ 34 h 35"/>
                    <a:gd name="T2" fmla="*/ 0 w 10"/>
                    <a:gd name="T3" fmla="*/ 9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9"/>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2576" name="Freeform 43">
                  <a:extLst>
                    <a:ext uri="{FF2B5EF4-FFF2-40B4-BE49-F238E27FC236}">
                      <a16:creationId xmlns:a16="http://schemas.microsoft.com/office/drawing/2014/main" id="{3D7DC074-09CE-4B4D-9C57-0F14490BEF7D}"/>
                    </a:ext>
                  </a:extLst>
                </p:cNvPr>
                <p:cNvSpPr>
                  <a:spLocks/>
                </p:cNvSpPr>
                <p:nvPr/>
              </p:nvSpPr>
              <p:spPr bwMode="auto">
                <a:xfrm>
                  <a:off x="4365" y="1352"/>
                  <a:ext cx="10" cy="26"/>
                </a:xfrm>
                <a:custGeom>
                  <a:avLst/>
                  <a:gdLst>
                    <a:gd name="T0" fmla="*/ 9 w 10"/>
                    <a:gd name="T1" fmla="*/ 25 h 26"/>
                    <a:gd name="T2" fmla="*/ 0 w 10"/>
                    <a:gd name="T3" fmla="*/ 0 h 26"/>
                    <a:gd name="T4" fmla="*/ 0 w 10"/>
                    <a:gd name="T5" fmla="*/ 17 h 26"/>
                    <a:gd name="T6" fmla="*/ 9 w 10"/>
                    <a:gd name="T7" fmla="*/ 25 h 26"/>
                    <a:gd name="T8" fmla="*/ 0 60000 65536"/>
                    <a:gd name="T9" fmla="*/ 0 60000 65536"/>
                    <a:gd name="T10" fmla="*/ 0 60000 65536"/>
                    <a:gd name="T11" fmla="*/ 0 60000 65536"/>
                    <a:gd name="T12" fmla="*/ 0 w 10"/>
                    <a:gd name="T13" fmla="*/ 0 h 26"/>
                    <a:gd name="T14" fmla="*/ 10 w 10"/>
                    <a:gd name="T15" fmla="*/ 26 h 26"/>
                  </a:gdLst>
                  <a:ahLst/>
                  <a:cxnLst>
                    <a:cxn ang="T8">
                      <a:pos x="T0" y="T1"/>
                    </a:cxn>
                    <a:cxn ang="T9">
                      <a:pos x="T2" y="T3"/>
                    </a:cxn>
                    <a:cxn ang="T10">
                      <a:pos x="T4" y="T5"/>
                    </a:cxn>
                    <a:cxn ang="T11">
                      <a:pos x="T6" y="T7"/>
                    </a:cxn>
                  </a:cxnLst>
                  <a:rect l="T12" t="T13" r="T14" b="T15"/>
                  <a:pathLst>
                    <a:path w="10" h="26">
                      <a:moveTo>
                        <a:pt x="9" y="25"/>
                      </a:moveTo>
                      <a:lnTo>
                        <a:pt x="0" y="0"/>
                      </a:lnTo>
                      <a:lnTo>
                        <a:pt x="0" y="17"/>
                      </a:lnTo>
                      <a:lnTo>
                        <a:pt x="9" y="25"/>
                      </a:lnTo>
                    </a:path>
                  </a:pathLst>
                </a:custGeom>
                <a:solidFill>
                  <a:srgbClr val="99CCFF"/>
                </a:solidFill>
                <a:ln w="12699" cap="rnd">
                  <a:solidFill>
                    <a:schemeClr val="tx1"/>
                  </a:solidFill>
                  <a:round/>
                  <a:headEnd/>
                  <a:tailEnd/>
                </a:ln>
              </p:spPr>
              <p:txBody>
                <a:bodyPr/>
                <a:lstStyle/>
                <a:p>
                  <a:endParaRPr lang="en-US"/>
                </a:p>
              </p:txBody>
            </p:sp>
            <p:sp>
              <p:nvSpPr>
                <p:cNvPr id="22577" name="Freeform 44">
                  <a:extLst>
                    <a:ext uri="{FF2B5EF4-FFF2-40B4-BE49-F238E27FC236}">
                      <a16:creationId xmlns:a16="http://schemas.microsoft.com/office/drawing/2014/main" id="{CBE6160C-C7D6-4CA3-AD4C-03C9D79E4868}"/>
                    </a:ext>
                  </a:extLst>
                </p:cNvPr>
                <p:cNvSpPr>
                  <a:spLocks/>
                </p:cNvSpPr>
                <p:nvPr/>
              </p:nvSpPr>
              <p:spPr bwMode="auto">
                <a:xfrm>
                  <a:off x="4355" y="1352"/>
                  <a:ext cx="11" cy="18"/>
                </a:xfrm>
                <a:custGeom>
                  <a:avLst/>
                  <a:gdLst>
                    <a:gd name="T0" fmla="*/ 10 w 11"/>
                    <a:gd name="T1" fmla="*/ 17 h 18"/>
                    <a:gd name="T2" fmla="*/ 0 w 11"/>
                    <a:gd name="T3" fmla="*/ 8 h 18"/>
                    <a:gd name="T4" fmla="*/ 10 w 11"/>
                    <a:gd name="T5" fmla="*/ 0 h 18"/>
                    <a:gd name="T6" fmla="*/ 10 w 11"/>
                    <a:gd name="T7" fmla="*/ 17 h 18"/>
                    <a:gd name="T8" fmla="*/ 0 60000 65536"/>
                    <a:gd name="T9" fmla="*/ 0 60000 65536"/>
                    <a:gd name="T10" fmla="*/ 0 60000 65536"/>
                    <a:gd name="T11" fmla="*/ 0 60000 65536"/>
                    <a:gd name="T12" fmla="*/ 0 w 11"/>
                    <a:gd name="T13" fmla="*/ 0 h 18"/>
                    <a:gd name="T14" fmla="*/ 11 w 11"/>
                    <a:gd name="T15" fmla="*/ 18 h 18"/>
                  </a:gdLst>
                  <a:ahLst/>
                  <a:cxnLst>
                    <a:cxn ang="T8">
                      <a:pos x="T0" y="T1"/>
                    </a:cxn>
                    <a:cxn ang="T9">
                      <a:pos x="T2" y="T3"/>
                    </a:cxn>
                    <a:cxn ang="T10">
                      <a:pos x="T4" y="T5"/>
                    </a:cxn>
                    <a:cxn ang="T11">
                      <a:pos x="T6" y="T7"/>
                    </a:cxn>
                  </a:cxnLst>
                  <a:rect l="T12" t="T13" r="T14" b="T15"/>
                  <a:pathLst>
                    <a:path w="11" h="18">
                      <a:moveTo>
                        <a:pt x="10" y="17"/>
                      </a:moveTo>
                      <a:lnTo>
                        <a:pt x="0" y="8"/>
                      </a:lnTo>
                      <a:lnTo>
                        <a:pt x="10" y="0"/>
                      </a:lnTo>
                      <a:lnTo>
                        <a:pt x="10" y="17"/>
                      </a:lnTo>
                    </a:path>
                  </a:pathLst>
                </a:custGeom>
                <a:solidFill>
                  <a:srgbClr val="99CCFF"/>
                </a:solidFill>
                <a:ln w="12699" cap="rnd">
                  <a:solidFill>
                    <a:schemeClr val="tx1"/>
                  </a:solidFill>
                  <a:round/>
                  <a:headEnd/>
                  <a:tailEnd/>
                </a:ln>
              </p:spPr>
              <p:txBody>
                <a:bodyPr/>
                <a:lstStyle/>
                <a:p>
                  <a:endParaRPr lang="en-US"/>
                </a:p>
              </p:txBody>
            </p:sp>
            <p:sp>
              <p:nvSpPr>
                <p:cNvPr id="22578" name="Freeform 45">
                  <a:extLst>
                    <a:ext uri="{FF2B5EF4-FFF2-40B4-BE49-F238E27FC236}">
                      <a16:creationId xmlns:a16="http://schemas.microsoft.com/office/drawing/2014/main" id="{483B637E-D506-45AC-94B9-3F3E08EF9C28}"/>
                    </a:ext>
                  </a:extLst>
                </p:cNvPr>
                <p:cNvSpPr>
                  <a:spLocks/>
                </p:cNvSpPr>
                <p:nvPr/>
              </p:nvSpPr>
              <p:spPr bwMode="auto">
                <a:xfrm>
                  <a:off x="4329" y="1352"/>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2579" name="Freeform 46">
                  <a:extLst>
                    <a:ext uri="{FF2B5EF4-FFF2-40B4-BE49-F238E27FC236}">
                      <a16:creationId xmlns:a16="http://schemas.microsoft.com/office/drawing/2014/main" id="{BD21AC9A-747B-4D4A-8436-72EEA00B38E6}"/>
                    </a:ext>
                  </a:extLst>
                </p:cNvPr>
                <p:cNvSpPr>
                  <a:spLocks/>
                </p:cNvSpPr>
                <p:nvPr/>
              </p:nvSpPr>
              <p:spPr bwMode="auto">
                <a:xfrm>
                  <a:off x="4320" y="1343"/>
                  <a:ext cx="10" cy="27"/>
                </a:xfrm>
                <a:custGeom>
                  <a:avLst/>
                  <a:gdLst>
                    <a:gd name="T0" fmla="*/ 9 w 10"/>
                    <a:gd name="T1" fmla="*/ 26 h 27"/>
                    <a:gd name="T2" fmla="*/ 0 w 10"/>
                    <a:gd name="T3" fmla="*/ 0 h 27"/>
                    <a:gd name="T4" fmla="*/ 9 w 10"/>
                    <a:gd name="T5" fmla="*/ 9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9"/>
                      </a:lnTo>
                      <a:lnTo>
                        <a:pt x="9" y="26"/>
                      </a:lnTo>
                    </a:path>
                  </a:pathLst>
                </a:custGeom>
                <a:solidFill>
                  <a:srgbClr val="99CCFF"/>
                </a:solidFill>
                <a:ln w="12699" cap="rnd">
                  <a:solidFill>
                    <a:schemeClr val="tx1"/>
                  </a:solidFill>
                  <a:round/>
                  <a:headEnd/>
                  <a:tailEnd/>
                </a:ln>
              </p:spPr>
              <p:txBody>
                <a:bodyPr/>
                <a:lstStyle/>
                <a:p>
                  <a:endParaRPr lang="en-US"/>
                </a:p>
              </p:txBody>
            </p:sp>
            <p:sp>
              <p:nvSpPr>
                <p:cNvPr id="22580" name="Freeform 47">
                  <a:extLst>
                    <a:ext uri="{FF2B5EF4-FFF2-40B4-BE49-F238E27FC236}">
                      <a16:creationId xmlns:a16="http://schemas.microsoft.com/office/drawing/2014/main" id="{F4DA6780-6DE0-4072-88EE-2542424FD707}"/>
                    </a:ext>
                  </a:extLst>
                </p:cNvPr>
                <p:cNvSpPr>
                  <a:spLocks/>
                </p:cNvSpPr>
                <p:nvPr/>
              </p:nvSpPr>
              <p:spPr bwMode="auto">
                <a:xfrm>
                  <a:off x="4320" y="1343"/>
                  <a:ext cx="10" cy="35"/>
                </a:xfrm>
                <a:custGeom>
                  <a:avLst/>
                  <a:gdLst>
                    <a:gd name="T0" fmla="*/ 9 w 10"/>
                    <a:gd name="T1" fmla="*/ 26 h 35"/>
                    <a:gd name="T2" fmla="*/ 0 w 10"/>
                    <a:gd name="T3" fmla="*/ 0 h 35"/>
                    <a:gd name="T4" fmla="*/ 0 w 10"/>
                    <a:gd name="T5" fmla="*/ 34 h 35"/>
                    <a:gd name="T6" fmla="*/ 9 w 10"/>
                    <a:gd name="T7" fmla="*/ 26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26"/>
                      </a:moveTo>
                      <a:lnTo>
                        <a:pt x="0" y="0"/>
                      </a:lnTo>
                      <a:lnTo>
                        <a:pt x="0" y="34"/>
                      </a:lnTo>
                      <a:lnTo>
                        <a:pt x="9" y="26"/>
                      </a:lnTo>
                    </a:path>
                  </a:pathLst>
                </a:custGeom>
                <a:solidFill>
                  <a:srgbClr val="99CCFF"/>
                </a:solidFill>
                <a:ln w="12699" cap="rnd">
                  <a:solidFill>
                    <a:schemeClr val="tx1"/>
                  </a:solidFill>
                  <a:round/>
                  <a:headEnd/>
                  <a:tailEnd/>
                </a:ln>
              </p:spPr>
              <p:txBody>
                <a:bodyPr/>
                <a:lstStyle/>
                <a:p>
                  <a:endParaRPr lang="en-US"/>
                </a:p>
              </p:txBody>
            </p:sp>
            <p:sp>
              <p:nvSpPr>
                <p:cNvPr id="22581" name="Freeform 48">
                  <a:extLst>
                    <a:ext uri="{FF2B5EF4-FFF2-40B4-BE49-F238E27FC236}">
                      <a16:creationId xmlns:a16="http://schemas.microsoft.com/office/drawing/2014/main" id="{D40DCF37-11AD-48A8-835B-4AF8BB683804}"/>
                    </a:ext>
                  </a:extLst>
                </p:cNvPr>
                <p:cNvSpPr>
                  <a:spLocks/>
                </p:cNvSpPr>
                <p:nvPr/>
              </p:nvSpPr>
              <p:spPr bwMode="auto">
                <a:xfrm>
                  <a:off x="4311" y="1343"/>
                  <a:ext cx="10" cy="35"/>
                </a:xfrm>
                <a:custGeom>
                  <a:avLst/>
                  <a:gdLst>
                    <a:gd name="T0" fmla="*/ 9 w 10"/>
                    <a:gd name="T1" fmla="*/ 34 h 35"/>
                    <a:gd name="T2" fmla="*/ 0 w 10"/>
                    <a:gd name="T3" fmla="*/ 9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9"/>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2582" name="Freeform 49">
                  <a:extLst>
                    <a:ext uri="{FF2B5EF4-FFF2-40B4-BE49-F238E27FC236}">
                      <a16:creationId xmlns:a16="http://schemas.microsoft.com/office/drawing/2014/main" id="{F1919DB1-DCA0-4E3D-8D2B-0843668B7CA7}"/>
                    </a:ext>
                  </a:extLst>
                </p:cNvPr>
                <p:cNvSpPr>
                  <a:spLocks/>
                </p:cNvSpPr>
                <p:nvPr/>
              </p:nvSpPr>
              <p:spPr bwMode="auto">
                <a:xfrm>
                  <a:off x="4311" y="1352"/>
                  <a:ext cx="10" cy="26"/>
                </a:xfrm>
                <a:custGeom>
                  <a:avLst/>
                  <a:gdLst>
                    <a:gd name="T0" fmla="*/ 9 w 10"/>
                    <a:gd name="T1" fmla="*/ 25 h 26"/>
                    <a:gd name="T2" fmla="*/ 0 w 10"/>
                    <a:gd name="T3" fmla="*/ 0 h 26"/>
                    <a:gd name="T4" fmla="*/ 0 w 10"/>
                    <a:gd name="T5" fmla="*/ 17 h 26"/>
                    <a:gd name="T6" fmla="*/ 9 w 10"/>
                    <a:gd name="T7" fmla="*/ 25 h 26"/>
                    <a:gd name="T8" fmla="*/ 0 60000 65536"/>
                    <a:gd name="T9" fmla="*/ 0 60000 65536"/>
                    <a:gd name="T10" fmla="*/ 0 60000 65536"/>
                    <a:gd name="T11" fmla="*/ 0 60000 65536"/>
                    <a:gd name="T12" fmla="*/ 0 w 10"/>
                    <a:gd name="T13" fmla="*/ 0 h 26"/>
                    <a:gd name="T14" fmla="*/ 10 w 10"/>
                    <a:gd name="T15" fmla="*/ 26 h 26"/>
                  </a:gdLst>
                  <a:ahLst/>
                  <a:cxnLst>
                    <a:cxn ang="T8">
                      <a:pos x="T0" y="T1"/>
                    </a:cxn>
                    <a:cxn ang="T9">
                      <a:pos x="T2" y="T3"/>
                    </a:cxn>
                    <a:cxn ang="T10">
                      <a:pos x="T4" y="T5"/>
                    </a:cxn>
                    <a:cxn ang="T11">
                      <a:pos x="T6" y="T7"/>
                    </a:cxn>
                  </a:cxnLst>
                  <a:rect l="T12" t="T13" r="T14" b="T15"/>
                  <a:pathLst>
                    <a:path w="10" h="26">
                      <a:moveTo>
                        <a:pt x="9" y="25"/>
                      </a:moveTo>
                      <a:lnTo>
                        <a:pt x="0" y="0"/>
                      </a:lnTo>
                      <a:lnTo>
                        <a:pt x="0" y="17"/>
                      </a:lnTo>
                      <a:lnTo>
                        <a:pt x="9" y="25"/>
                      </a:lnTo>
                    </a:path>
                  </a:pathLst>
                </a:custGeom>
                <a:solidFill>
                  <a:srgbClr val="99CCFF"/>
                </a:solidFill>
                <a:ln w="12699" cap="rnd">
                  <a:solidFill>
                    <a:schemeClr val="tx1"/>
                  </a:solidFill>
                  <a:round/>
                  <a:headEnd/>
                  <a:tailEnd/>
                </a:ln>
              </p:spPr>
              <p:txBody>
                <a:bodyPr/>
                <a:lstStyle/>
                <a:p>
                  <a:endParaRPr lang="en-US"/>
                </a:p>
              </p:txBody>
            </p:sp>
            <p:sp>
              <p:nvSpPr>
                <p:cNvPr id="22583" name="Freeform 50">
                  <a:extLst>
                    <a:ext uri="{FF2B5EF4-FFF2-40B4-BE49-F238E27FC236}">
                      <a16:creationId xmlns:a16="http://schemas.microsoft.com/office/drawing/2014/main" id="{5D48E7C2-8588-4F29-8E61-EC2194E4B7DC}"/>
                    </a:ext>
                  </a:extLst>
                </p:cNvPr>
                <p:cNvSpPr>
                  <a:spLocks/>
                </p:cNvSpPr>
                <p:nvPr/>
              </p:nvSpPr>
              <p:spPr bwMode="auto">
                <a:xfrm>
                  <a:off x="4302" y="1352"/>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2584" name="Freeform 51">
                  <a:extLst>
                    <a:ext uri="{FF2B5EF4-FFF2-40B4-BE49-F238E27FC236}">
                      <a16:creationId xmlns:a16="http://schemas.microsoft.com/office/drawing/2014/main" id="{DA5D611A-2A93-4A26-A87C-86936DC78F08}"/>
                    </a:ext>
                  </a:extLst>
                </p:cNvPr>
                <p:cNvSpPr>
                  <a:spLocks/>
                </p:cNvSpPr>
                <p:nvPr/>
              </p:nvSpPr>
              <p:spPr bwMode="auto">
                <a:xfrm>
                  <a:off x="4542" y="1423"/>
                  <a:ext cx="11" cy="18"/>
                </a:xfrm>
                <a:custGeom>
                  <a:avLst/>
                  <a:gdLst>
                    <a:gd name="T0" fmla="*/ 10 w 11"/>
                    <a:gd name="T1" fmla="*/ 8 h 18"/>
                    <a:gd name="T2" fmla="*/ 0 w 11"/>
                    <a:gd name="T3" fmla="*/ 0 h 18"/>
                    <a:gd name="T4" fmla="*/ 0 w 11"/>
                    <a:gd name="T5" fmla="*/ 17 h 18"/>
                    <a:gd name="T6" fmla="*/ 10 w 11"/>
                    <a:gd name="T7" fmla="*/ 8 h 18"/>
                    <a:gd name="T8" fmla="*/ 0 60000 65536"/>
                    <a:gd name="T9" fmla="*/ 0 60000 65536"/>
                    <a:gd name="T10" fmla="*/ 0 60000 65536"/>
                    <a:gd name="T11" fmla="*/ 0 60000 65536"/>
                    <a:gd name="T12" fmla="*/ 0 w 11"/>
                    <a:gd name="T13" fmla="*/ 0 h 18"/>
                    <a:gd name="T14" fmla="*/ 11 w 11"/>
                    <a:gd name="T15" fmla="*/ 18 h 18"/>
                  </a:gdLst>
                  <a:ahLst/>
                  <a:cxnLst>
                    <a:cxn ang="T8">
                      <a:pos x="T0" y="T1"/>
                    </a:cxn>
                    <a:cxn ang="T9">
                      <a:pos x="T2" y="T3"/>
                    </a:cxn>
                    <a:cxn ang="T10">
                      <a:pos x="T4" y="T5"/>
                    </a:cxn>
                    <a:cxn ang="T11">
                      <a:pos x="T6" y="T7"/>
                    </a:cxn>
                  </a:cxnLst>
                  <a:rect l="T12" t="T13" r="T14" b="T15"/>
                  <a:pathLst>
                    <a:path w="11" h="18">
                      <a:moveTo>
                        <a:pt x="10" y="8"/>
                      </a:moveTo>
                      <a:lnTo>
                        <a:pt x="0" y="0"/>
                      </a:lnTo>
                      <a:lnTo>
                        <a:pt x="0" y="17"/>
                      </a:lnTo>
                      <a:lnTo>
                        <a:pt x="10" y="8"/>
                      </a:lnTo>
                    </a:path>
                  </a:pathLst>
                </a:custGeom>
                <a:solidFill>
                  <a:srgbClr val="99CCFF"/>
                </a:solidFill>
                <a:ln w="12699" cap="rnd">
                  <a:solidFill>
                    <a:schemeClr val="tx1"/>
                  </a:solidFill>
                  <a:round/>
                  <a:headEnd/>
                  <a:tailEnd/>
                </a:ln>
              </p:spPr>
              <p:txBody>
                <a:bodyPr/>
                <a:lstStyle/>
                <a:p>
                  <a:endParaRPr lang="en-US"/>
                </a:p>
              </p:txBody>
            </p:sp>
            <p:sp>
              <p:nvSpPr>
                <p:cNvPr id="22585" name="Freeform 52">
                  <a:extLst>
                    <a:ext uri="{FF2B5EF4-FFF2-40B4-BE49-F238E27FC236}">
                      <a16:creationId xmlns:a16="http://schemas.microsoft.com/office/drawing/2014/main" id="{FB124A3A-BE63-43A8-B88C-BFB7C4CF9233}"/>
                    </a:ext>
                  </a:extLst>
                </p:cNvPr>
                <p:cNvSpPr>
                  <a:spLocks/>
                </p:cNvSpPr>
                <p:nvPr/>
              </p:nvSpPr>
              <p:spPr bwMode="auto">
                <a:xfrm>
                  <a:off x="4534" y="1413"/>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586" name="Freeform 53">
                  <a:extLst>
                    <a:ext uri="{FF2B5EF4-FFF2-40B4-BE49-F238E27FC236}">
                      <a16:creationId xmlns:a16="http://schemas.microsoft.com/office/drawing/2014/main" id="{3F184EDC-67C0-467F-8F3E-004056D8001B}"/>
                    </a:ext>
                  </a:extLst>
                </p:cNvPr>
                <p:cNvSpPr>
                  <a:spLocks/>
                </p:cNvSpPr>
                <p:nvPr/>
              </p:nvSpPr>
              <p:spPr bwMode="auto">
                <a:xfrm>
                  <a:off x="4534" y="1413"/>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587" name="Freeform 54">
                  <a:extLst>
                    <a:ext uri="{FF2B5EF4-FFF2-40B4-BE49-F238E27FC236}">
                      <a16:creationId xmlns:a16="http://schemas.microsoft.com/office/drawing/2014/main" id="{E78C742E-1F3F-4E4E-96F4-18FE99F88DF4}"/>
                    </a:ext>
                  </a:extLst>
                </p:cNvPr>
                <p:cNvSpPr>
                  <a:spLocks/>
                </p:cNvSpPr>
                <p:nvPr/>
              </p:nvSpPr>
              <p:spPr bwMode="auto">
                <a:xfrm>
                  <a:off x="4525" y="1423"/>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2588" name="Freeform 55">
                  <a:extLst>
                    <a:ext uri="{FF2B5EF4-FFF2-40B4-BE49-F238E27FC236}">
                      <a16:creationId xmlns:a16="http://schemas.microsoft.com/office/drawing/2014/main" id="{805576D4-0366-4895-8FA8-230DEE7ED0EB}"/>
                    </a:ext>
                  </a:extLst>
                </p:cNvPr>
                <p:cNvSpPr>
                  <a:spLocks/>
                </p:cNvSpPr>
                <p:nvPr/>
              </p:nvSpPr>
              <p:spPr bwMode="auto">
                <a:xfrm>
                  <a:off x="4516" y="1423"/>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2589" name="Freeform 56">
                  <a:extLst>
                    <a:ext uri="{FF2B5EF4-FFF2-40B4-BE49-F238E27FC236}">
                      <a16:creationId xmlns:a16="http://schemas.microsoft.com/office/drawing/2014/main" id="{6684790D-1E16-47EA-BF60-722D750C61DF}"/>
                    </a:ext>
                  </a:extLst>
                </p:cNvPr>
                <p:cNvSpPr>
                  <a:spLocks/>
                </p:cNvSpPr>
                <p:nvPr/>
              </p:nvSpPr>
              <p:spPr bwMode="auto">
                <a:xfrm>
                  <a:off x="4489" y="1423"/>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2590" name="Freeform 57">
                  <a:extLst>
                    <a:ext uri="{FF2B5EF4-FFF2-40B4-BE49-F238E27FC236}">
                      <a16:creationId xmlns:a16="http://schemas.microsoft.com/office/drawing/2014/main" id="{1035C798-F161-4A29-B3A9-2C9B5E247837}"/>
                    </a:ext>
                  </a:extLst>
                </p:cNvPr>
                <p:cNvSpPr>
                  <a:spLocks/>
                </p:cNvSpPr>
                <p:nvPr/>
              </p:nvSpPr>
              <p:spPr bwMode="auto">
                <a:xfrm>
                  <a:off x="4481" y="1413"/>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591" name="Freeform 58">
                  <a:extLst>
                    <a:ext uri="{FF2B5EF4-FFF2-40B4-BE49-F238E27FC236}">
                      <a16:creationId xmlns:a16="http://schemas.microsoft.com/office/drawing/2014/main" id="{479AB7A6-15CC-4AEA-8B69-74E89C0B60D2}"/>
                    </a:ext>
                  </a:extLst>
                </p:cNvPr>
                <p:cNvSpPr>
                  <a:spLocks/>
                </p:cNvSpPr>
                <p:nvPr/>
              </p:nvSpPr>
              <p:spPr bwMode="auto">
                <a:xfrm>
                  <a:off x="4471" y="1413"/>
                  <a:ext cx="11" cy="37"/>
                </a:xfrm>
                <a:custGeom>
                  <a:avLst/>
                  <a:gdLst>
                    <a:gd name="T0" fmla="*/ 10 w 11"/>
                    <a:gd name="T1" fmla="*/ 36 h 37"/>
                    <a:gd name="T2" fmla="*/ 0 w 11"/>
                    <a:gd name="T3" fmla="*/ 9 h 37"/>
                    <a:gd name="T4" fmla="*/ 10 w 11"/>
                    <a:gd name="T5" fmla="*/ 0 h 37"/>
                    <a:gd name="T6" fmla="*/ 10 w 11"/>
                    <a:gd name="T7" fmla="*/ 36 h 37"/>
                    <a:gd name="T8" fmla="*/ 0 60000 65536"/>
                    <a:gd name="T9" fmla="*/ 0 60000 65536"/>
                    <a:gd name="T10" fmla="*/ 0 60000 65536"/>
                    <a:gd name="T11" fmla="*/ 0 60000 65536"/>
                    <a:gd name="T12" fmla="*/ 0 w 11"/>
                    <a:gd name="T13" fmla="*/ 0 h 37"/>
                    <a:gd name="T14" fmla="*/ 11 w 11"/>
                    <a:gd name="T15" fmla="*/ 37 h 37"/>
                  </a:gdLst>
                  <a:ahLst/>
                  <a:cxnLst>
                    <a:cxn ang="T8">
                      <a:pos x="T0" y="T1"/>
                    </a:cxn>
                    <a:cxn ang="T9">
                      <a:pos x="T2" y="T3"/>
                    </a:cxn>
                    <a:cxn ang="T10">
                      <a:pos x="T4" y="T5"/>
                    </a:cxn>
                    <a:cxn ang="T11">
                      <a:pos x="T6" y="T7"/>
                    </a:cxn>
                  </a:cxnLst>
                  <a:rect l="T12" t="T13" r="T14" b="T15"/>
                  <a:pathLst>
                    <a:path w="11" h="37">
                      <a:moveTo>
                        <a:pt x="10" y="36"/>
                      </a:moveTo>
                      <a:lnTo>
                        <a:pt x="0" y="9"/>
                      </a:lnTo>
                      <a:lnTo>
                        <a:pt x="10" y="0"/>
                      </a:lnTo>
                      <a:lnTo>
                        <a:pt x="10" y="36"/>
                      </a:lnTo>
                    </a:path>
                  </a:pathLst>
                </a:custGeom>
                <a:solidFill>
                  <a:srgbClr val="99CCFF"/>
                </a:solidFill>
                <a:ln w="12699" cap="rnd">
                  <a:solidFill>
                    <a:schemeClr val="tx1"/>
                  </a:solidFill>
                  <a:round/>
                  <a:headEnd/>
                  <a:tailEnd/>
                </a:ln>
              </p:spPr>
              <p:txBody>
                <a:bodyPr/>
                <a:lstStyle/>
                <a:p>
                  <a:endParaRPr lang="en-US"/>
                </a:p>
              </p:txBody>
            </p:sp>
            <p:sp>
              <p:nvSpPr>
                <p:cNvPr id="22592" name="Freeform 59">
                  <a:extLst>
                    <a:ext uri="{FF2B5EF4-FFF2-40B4-BE49-F238E27FC236}">
                      <a16:creationId xmlns:a16="http://schemas.microsoft.com/office/drawing/2014/main" id="{41D62D6D-B84C-4F33-BDAF-BFE8A5894177}"/>
                    </a:ext>
                  </a:extLst>
                </p:cNvPr>
                <p:cNvSpPr>
                  <a:spLocks/>
                </p:cNvSpPr>
                <p:nvPr/>
              </p:nvSpPr>
              <p:spPr bwMode="auto">
                <a:xfrm>
                  <a:off x="4471" y="1423"/>
                  <a:ext cx="11" cy="27"/>
                </a:xfrm>
                <a:custGeom>
                  <a:avLst/>
                  <a:gdLst>
                    <a:gd name="T0" fmla="*/ 10 w 11"/>
                    <a:gd name="T1" fmla="*/ 26 h 27"/>
                    <a:gd name="T2" fmla="*/ 0 w 11"/>
                    <a:gd name="T3" fmla="*/ 0 h 27"/>
                    <a:gd name="T4" fmla="*/ 0 w 11"/>
                    <a:gd name="T5" fmla="*/ 17 h 27"/>
                    <a:gd name="T6" fmla="*/ 10 w 11"/>
                    <a:gd name="T7" fmla="*/ 26 h 27"/>
                    <a:gd name="T8" fmla="*/ 0 60000 65536"/>
                    <a:gd name="T9" fmla="*/ 0 60000 65536"/>
                    <a:gd name="T10" fmla="*/ 0 60000 65536"/>
                    <a:gd name="T11" fmla="*/ 0 60000 65536"/>
                    <a:gd name="T12" fmla="*/ 0 w 11"/>
                    <a:gd name="T13" fmla="*/ 0 h 27"/>
                    <a:gd name="T14" fmla="*/ 11 w 11"/>
                    <a:gd name="T15" fmla="*/ 27 h 27"/>
                  </a:gdLst>
                  <a:ahLst/>
                  <a:cxnLst>
                    <a:cxn ang="T8">
                      <a:pos x="T0" y="T1"/>
                    </a:cxn>
                    <a:cxn ang="T9">
                      <a:pos x="T2" y="T3"/>
                    </a:cxn>
                    <a:cxn ang="T10">
                      <a:pos x="T4" y="T5"/>
                    </a:cxn>
                    <a:cxn ang="T11">
                      <a:pos x="T6" y="T7"/>
                    </a:cxn>
                  </a:cxnLst>
                  <a:rect l="T12" t="T13" r="T14" b="T15"/>
                  <a:pathLst>
                    <a:path w="11" h="27">
                      <a:moveTo>
                        <a:pt x="10" y="26"/>
                      </a:moveTo>
                      <a:lnTo>
                        <a:pt x="0" y="0"/>
                      </a:lnTo>
                      <a:lnTo>
                        <a:pt x="0" y="17"/>
                      </a:lnTo>
                      <a:lnTo>
                        <a:pt x="10" y="26"/>
                      </a:lnTo>
                    </a:path>
                  </a:pathLst>
                </a:custGeom>
                <a:solidFill>
                  <a:srgbClr val="99CCFF"/>
                </a:solidFill>
                <a:ln w="12699" cap="rnd">
                  <a:solidFill>
                    <a:schemeClr val="tx1"/>
                  </a:solidFill>
                  <a:round/>
                  <a:headEnd/>
                  <a:tailEnd/>
                </a:ln>
              </p:spPr>
              <p:txBody>
                <a:bodyPr/>
                <a:lstStyle/>
                <a:p>
                  <a:endParaRPr lang="en-US"/>
                </a:p>
              </p:txBody>
            </p:sp>
            <p:sp>
              <p:nvSpPr>
                <p:cNvPr id="22593" name="Freeform 60">
                  <a:extLst>
                    <a:ext uri="{FF2B5EF4-FFF2-40B4-BE49-F238E27FC236}">
                      <a16:creationId xmlns:a16="http://schemas.microsoft.com/office/drawing/2014/main" id="{C5BF50E1-67B8-4900-A58C-AEECCFFFD9DB}"/>
                    </a:ext>
                  </a:extLst>
                </p:cNvPr>
                <p:cNvSpPr>
                  <a:spLocks/>
                </p:cNvSpPr>
                <p:nvPr/>
              </p:nvSpPr>
              <p:spPr bwMode="auto">
                <a:xfrm>
                  <a:off x="4462" y="1423"/>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2594" name="Freeform 61">
                  <a:extLst>
                    <a:ext uri="{FF2B5EF4-FFF2-40B4-BE49-F238E27FC236}">
                      <a16:creationId xmlns:a16="http://schemas.microsoft.com/office/drawing/2014/main" id="{31B65379-FFCD-4A06-9A82-862A7C58E61B}"/>
                    </a:ext>
                  </a:extLst>
                </p:cNvPr>
                <p:cNvSpPr>
                  <a:spLocks/>
                </p:cNvSpPr>
                <p:nvPr/>
              </p:nvSpPr>
              <p:spPr bwMode="auto">
                <a:xfrm>
                  <a:off x="4436" y="1423"/>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2595" name="Freeform 62">
                  <a:extLst>
                    <a:ext uri="{FF2B5EF4-FFF2-40B4-BE49-F238E27FC236}">
                      <a16:creationId xmlns:a16="http://schemas.microsoft.com/office/drawing/2014/main" id="{2F32B438-60E4-40D3-8200-F245322151CA}"/>
                    </a:ext>
                  </a:extLst>
                </p:cNvPr>
                <p:cNvSpPr>
                  <a:spLocks/>
                </p:cNvSpPr>
                <p:nvPr/>
              </p:nvSpPr>
              <p:spPr bwMode="auto">
                <a:xfrm>
                  <a:off x="4427" y="1413"/>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596" name="Freeform 63">
                  <a:extLst>
                    <a:ext uri="{FF2B5EF4-FFF2-40B4-BE49-F238E27FC236}">
                      <a16:creationId xmlns:a16="http://schemas.microsoft.com/office/drawing/2014/main" id="{5CC7730D-9C5D-42B8-A133-EF04D0EE2C6A}"/>
                    </a:ext>
                  </a:extLst>
                </p:cNvPr>
                <p:cNvSpPr>
                  <a:spLocks/>
                </p:cNvSpPr>
                <p:nvPr/>
              </p:nvSpPr>
              <p:spPr bwMode="auto">
                <a:xfrm>
                  <a:off x="4427" y="1413"/>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597" name="Freeform 64">
                  <a:extLst>
                    <a:ext uri="{FF2B5EF4-FFF2-40B4-BE49-F238E27FC236}">
                      <a16:creationId xmlns:a16="http://schemas.microsoft.com/office/drawing/2014/main" id="{E447E0DD-17F4-4F35-80ED-60F6C3EBE940}"/>
                    </a:ext>
                  </a:extLst>
                </p:cNvPr>
                <p:cNvSpPr>
                  <a:spLocks/>
                </p:cNvSpPr>
                <p:nvPr/>
              </p:nvSpPr>
              <p:spPr bwMode="auto">
                <a:xfrm>
                  <a:off x="4418" y="1413"/>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598" name="Freeform 65">
                  <a:extLst>
                    <a:ext uri="{FF2B5EF4-FFF2-40B4-BE49-F238E27FC236}">
                      <a16:creationId xmlns:a16="http://schemas.microsoft.com/office/drawing/2014/main" id="{E6862C45-B4FA-45CB-A68B-F48E147E8322}"/>
                    </a:ext>
                  </a:extLst>
                </p:cNvPr>
                <p:cNvSpPr>
                  <a:spLocks/>
                </p:cNvSpPr>
                <p:nvPr/>
              </p:nvSpPr>
              <p:spPr bwMode="auto">
                <a:xfrm>
                  <a:off x="4418" y="1423"/>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2599" name="Freeform 66">
                  <a:extLst>
                    <a:ext uri="{FF2B5EF4-FFF2-40B4-BE49-F238E27FC236}">
                      <a16:creationId xmlns:a16="http://schemas.microsoft.com/office/drawing/2014/main" id="{9AB3675A-0835-4745-8FC5-9857029C6D2C}"/>
                    </a:ext>
                  </a:extLst>
                </p:cNvPr>
                <p:cNvSpPr>
                  <a:spLocks/>
                </p:cNvSpPr>
                <p:nvPr/>
              </p:nvSpPr>
              <p:spPr bwMode="auto">
                <a:xfrm>
                  <a:off x="4409" y="1423"/>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2600" name="Freeform 67">
                  <a:extLst>
                    <a:ext uri="{FF2B5EF4-FFF2-40B4-BE49-F238E27FC236}">
                      <a16:creationId xmlns:a16="http://schemas.microsoft.com/office/drawing/2014/main" id="{26EF4A35-B13C-4806-82E9-391083363714}"/>
                    </a:ext>
                  </a:extLst>
                </p:cNvPr>
                <p:cNvSpPr>
                  <a:spLocks/>
                </p:cNvSpPr>
                <p:nvPr/>
              </p:nvSpPr>
              <p:spPr bwMode="auto">
                <a:xfrm>
                  <a:off x="4382" y="1423"/>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2601" name="Freeform 68">
                  <a:extLst>
                    <a:ext uri="{FF2B5EF4-FFF2-40B4-BE49-F238E27FC236}">
                      <a16:creationId xmlns:a16="http://schemas.microsoft.com/office/drawing/2014/main" id="{2418C81A-7375-4B0C-9C01-69119D2BF006}"/>
                    </a:ext>
                  </a:extLst>
                </p:cNvPr>
                <p:cNvSpPr>
                  <a:spLocks/>
                </p:cNvSpPr>
                <p:nvPr/>
              </p:nvSpPr>
              <p:spPr bwMode="auto">
                <a:xfrm>
                  <a:off x="4374" y="1413"/>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602" name="Freeform 69">
                  <a:extLst>
                    <a:ext uri="{FF2B5EF4-FFF2-40B4-BE49-F238E27FC236}">
                      <a16:creationId xmlns:a16="http://schemas.microsoft.com/office/drawing/2014/main" id="{4B23854D-4826-4B2E-B950-23273E487B4E}"/>
                    </a:ext>
                  </a:extLst>
                </p:cNvPr>
                <p:cNvSpPr>
                  <a:spLocks/>
                </p:cNvSpPr>
                <p:nvPr/>
              </p:nvSpPr>
              <p:spPr bwMode="auto">
                <a:xfrm>
                  <a:off x="4374" y="1413"/>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603" name="Freeform 70">
                  <a:extLst>
                    <a:ext uri="{FF2B5EF4-FFF2-40B4-BE49-F238E27FC236}">
                      <a16:creationId xmlns:a16="http://schemas.microsoft.com/office/drawing/2014/main" id="{ED1A750E-CB07-457A-89D5-F18FA3162777}"/>
                    </a:ext>
                  </a:extLst>
                </p:cNvPr>
                <p:cNvSpPr>
                  <a:spLocks/>
                </p:cNvSpPr>
                <p:nvPr/>
              </p:nvSpPr>
              <p:spPr bwMode="auto">
                <a:xfrm>
                  <a:off x="4365" y="1423"/>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2604" name="Freeform 71">
                  <a:extLst>
                    <a:ext uri="{FF2B5EF4-FFF2-40B4-BE49-F238E27FC236}">
                      <a16:creationId xmlns:a16="http://schemas.microsoft.com/office/drawing/2014/main" id="{316D22B0-6F16-4569-8387-6F124B155A2A}"/>
                    </a:ext>
                  </a:extLst>
                </p:cNvPr>
                <p:cNvSpPr>
                  <a:spLocks/>
                </p:cNvSpPr>
                <p:nvPr/>
              </p:nvSpPr>
              <p:spPr bwMode="auto">
                <a:xfrm>
                  <a:off x="4355" y="1423"/>
                  <a:ext cx="11" cy="18"/>
                </a:xfrm>
                <a:custGeom>
                  <a:avLst/>
                  <a:gdLst>
                    <a:gd name="T0" fmla="*/ 10 w 11"/>
                    <a:gd name="T1" fmla="*/ 17 h 18"/>
                    <a:gd name="T2" fmla="*/ 0 w 11"/>
                    <a:gd name="T3" fmla="*/ 8 h 18"/>
                    <a:gd name="T4" fmla="*/ 10 w 11"/>
                    <a:gd name="T5" fmla="*/ 0 h 18"/>
                    <a:gd name="T6" fmla="*/ 10 w 11"/>
                    <a:gd name="T7" fmla="*/ 17 h 18"/>
                    <a:gd name="T8" fmla="*/ 0 60000 65536"/>
                    <a:gd name="T9" fmla="*/ 0 60000 65536"/>
                    <a:gd name="T10" fmla="*/ 0 60000 65536"/>
                    <a:gd name="T11" fmla="*/ 0 60000 65536"/>
                    <a:gd name="T12" fmla="*/ 0 w 11"/>
                    <a:gd name="T13" fmla="*/ 0 h 18"/>
                    <a:gd name="T14" fmla="*/ 11 w 11"/>
                    <a:gd name="T15" fmla="*/ 18 h 18"/>
                  </a:gdLst>
                  <a:ahLst/>
                  <a:cxnLst>
                    <a:cxn ang="T8">
                      <a:pos x="T0" y="T1"/>
                    </a:cxn>
                    <a:cxn ang="T9">
                      <a:pos x="T2" y="T3"/>
                    </a:cxn>
                    <a:cxn ang="T10">
                      <a:pos x="T4" y="T5"/>
                    </a:cxn>
                    <a:cxn ang="T11">
                      <a:pos x="T6" y="T7"/>
                    </a:cxn>
                  </a:cxnLst>
                  <a:rect l="T12" t="T13" r="T14" b="T15"/>
                  <a:pathLst>
                    <a:path w="11" h="18">
                      <a:moveTo>
                        <a:pt x="10" y="17"/>
                      </a:moveTo>
                      <a:lnTo>
                        <a:pt x="0" y="8"/>
                      </a:lnTo>
                      <a:lnTo>
                        <a:pt x="10" y="0"/>
                      </a:lnTo>
                      <a:lnTo>
                        <a:pt x="10" y="17"/>
                      </a:lnTo>
                    </a:path>
                  </a:pathLst>
                </a:custGeom>
                <a:solidFill>
                  <a:srgbClr val="99CCFF"/>
                </a:solidFill>
                <a:ln w="12699" cap="rnd">
                  <a:solidFill>
                    <a:schemeClr val="tx1"/>
                  </a:solidFill>
                  <a:round/>
                  <a:headEnd/>
                  <a:tailEnd/>
                </a:ln>
              </p:spPr>
              <p:txBody>
                <a:bodyPr/>
                <a:lstStyle/>
                <a:p>
                  <a:endParaRPr lang="en-US"/>
                </a:p>
              </p:txBody>
            </p:sp>
            <p:sp>
              <p:nvSpPr>
                <p:cNvPr id="22605" name="Freeform 72">
                  <a:extLst>
                    <a:ext uri="{FF2B5EF4-FFF2-40B4-BE49-F238E27FC236}">
                      <a16:creationId xmlns:a16="http://schemas.microsoft.com/office/drawing/2014/main" id="{9B6B325F-5F9C-425D-A3E1-2E6756FA32B7}"/>
                    </a:ext>
                  </a:extLst>
                </p:cNvPr>
                <p:cNvSpPr>
                  <a:spLocks/>
                </p:cNvSpPr>
                <p:nvPr/>
              </p:nvSpPr>
              <p:spPr bwMode="auto">
                <a:xfrm>
                  <a:off x="4329" y="1423"/>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2606" name="Freeform 73">
                  <a:extLst>
                    <a:ext uri="{FF2B5EF4-FFF2-40B4-BE49-F238E27FC236}">
                      <a16:creationId xmlns:a16="http://schemas.microsoft.com/office/drawing/2014/main" id="{303AB035-657D-4EE2-BB52-66BED98ACC11}"/>
                    </a:ext>
                  </a:extLst>
                </p:cNvPr>
                <p:cNvSpPr>
                  <a:spLocks/>
                </p:cNvSpPr>
                <p:nvPr/>
              </p:nvSpPr>
              <p:spPr bwMode="auto">
                <a:xfrm>
                  <a:off x="4320" y="1413"/>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607" name="Freeform 74">
                  <a:extLst>
                    <a:ext uri="{FF2B5EF4-FFF2-40B4-BE49-F238E27FC236}">
                      <a16:creationId xmlns:a16="http://schemas.microsoft.com/office/drawing/2014/main" id="{07E2D101-ABCA-40EC-9EBA-CBFE8CC623FF}"/>
                    </a:ext>
                  </a:extLst>
                </p:cNvPr>
                <p:cNvSpPr>
                  <a:spLocks/>
                </p:cNvSpPr>
                <p:nvPr/>
              </p:nvSpPr>
              <p:spPr bwMode="auto">
                <a:xfrm>
                  <a:off x="4311" y="1413"/>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608" name="Freeform 75">
                  <a:extLst>
                    <a:ext uri="{FF2B5EF4-FFF2-40B4-BE49-F238E27FC236}">
                      <a16:creationId xmlns:a16="http://schemas.microsoft.com/office/drawing/2014/main" id="{F392F6CA-1F13-4806-9FE8-E59D82DF23FD}"/>
                    </a:ext>
                  </a:extLst>
                </p:cNvPr>
                <p:cNvSpPr>
                  <a:spLocks/>
                </p:cNvSpPr>
                <p:nvPr/>
              </p:nvSpPr>
              <p:spPr bwMode="auto">
                <a:xfrm>
                  <a:off x="4311" y="1423"/>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2609" name="Freeform 76">
                  <a:extLst>
                    <a:ext uri="{FF2B5EF4-FFF2-40B4-BE49-F238E27FC236}">
                      <a16:creationId xmlns:a16="http://schemas.microsoft.com/office/drawing/2014/main" id="{C47C4972-5930-44D1-988B-206FECF3AE52}"/>
                    </a:ext>
                  </a:extLst>
                </p:cNvPr>
                <p:cNvSpPr>
                  <a:spLocks/>
                </p:cNvSpPr>
                <p:nvPr/>
              </p:nvSpPr>
              <p:spPr bwMode="auto">
                <a:xfrm>
                  <a:off x="4302" y="1423"/>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2610" name="Freeform 77">
                  <a:extLst>
                    <a:ext uri="{FF2B5EF4-FFF2-40B4-BE49-F238E27FC236}">
                      <a16:creationId xmlns:a16="http://schemas.microsoft.com/office/drawing/2014/main" id="{4201F4DC-BB2C-440D-BDF9-380EB3BC861B}"/>
                    </a:ext>
                  </a:extLst>
                </p:cNvPr>
                <p:cNvSpPr>
                  <a:spLocks/>
                </p:cNvSpPr>
                <p:nvPr/>
              </p:nvSpPr>
              <p:spPr bwMode="auto">
                <a:xfrm>
                  <a:off x="4382" y="1494"/>
                  <a:ext cx="10" cy="18"/>
                </a:xfrm>
                <a:custGeom>
                  <a:avLst/>
                  <a:gdLst>
                    <a:gd name="T0" fmla="*/ 9 w 10"/>
                    <a:gd name="T1" fmla="*/ 9 h 18"/>
                    <a:gd name="T2" fmla="*/ 0 w 10"/>
                    <a:gd name="T3" fmla="*/ 0 h 18"/>
                    <a:gd name="T4" fmla="*/ 0 w 10"/>
                    <a:gd name="T5" fmla="*/ 17 h 18"/>
                    <a:gd name="T6" fmla="*/ 9 w 10"/>
                    <a:gd name="T7" fmla="*/ 9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9"/>
                      </a:moveTo>
                      <a:lnTo>
                        <a:pt x="0" y="0"/>
                      </a:lnTo>
                      <a:lnTo>
                        <a:pt x="0" y="17"/>
                      </a:lnTo>
                      <a:lnTo>
                        <a:pt x="9" y="9"/>
                      </a:lnTo>
                    </a:path>
                  </a:pathLst>
                </a:custGeom>
                <a:solidFill>
                  <a:srgbClr val="99CCFF"/>
                </a:solidFill>
                <a:ln w="12699" cap="rnd">
                  <a:solidFill>
                    <a:schemeClr val="tx1"/>
                  </a:solidFill>
                  <a:round/>
                  <a:headEnd/>
                  <a:tailEnd/>
                </a:ln>
              </p:spPr>
              <p:txBody>
                <a:bodyPr/>
                <a:lstStyle/>
                <a:p>
                  <a:endParaRPr lang="en-US"/>
                </a:p>
              </p:txBody>
            </p:sp>
            <p:sp>
              <p:nvSpPr>
                <p:cNvPr id="22611" name="Freeform 78">
                  <a:extLst>
                    <a:ext uri="{FF2B5EF4-FFF2-40B4-BE49-F238E27FC236}">
                      <a16:creationId xmlns:a16="http://schemas.microsoft.com/office/drawing/2014/main" id="{A5166B1C-58E9-4CC9-8F30-BAC134CB70F2}"/>
                    </a:ext>
                  </a:extLst>
                </p:cNvPr>
                <p:cNvSpPr>
                  <a:spLocks/>
                </p:cNvSpPr>
                <p:nvPr/>
              </p:nvSpPr>
              <p:spPr bwMode="auto">
                <a:xfrm>
                  <a:off x="4374" y="1484"/>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612" name="Freeform 79">
                  <a:extLst>
                    <a:ext uri="{FF2B5EF4-FFF2-40B4-BE49-F238E27FC236}">
                      <a16:creationId xmlns:a16="http://schemas.microsoft.com/office/drawing/2014/main" id="{8A687515-5738-406F-84FA-8036981C0E12}"/>
                    </a:ext>
                  </a:extLst>
                </p:cNvPr>
                <p:cNvSpPr>
                  <a:spLocks/>
                </p:cNvSpPr>
                <p:nvPr/>
              </p:nvSpPr>
              <p:spPr bwMode="auto">
                <a:xfrm>
                  <a:off x="4374" y="1484"/>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613" name="Freeform 80">
                  <a:extLst>
                    <a:ext uri="{FF2B5EF4-FFF2-40B4-BE49-F238E27FC236}">
                      <a16:creationId xmlns:a16="http://schemas.microsoft.com/office/drawing/2014/main" id="{55324C1E-2281-4FB9-84E9-C0E5CBCC8126}"/>
                    </a:ext>
                  </a:extLst>
                </p:cNvPr>
                <p:cNvSpPr>
                  <a:spLocks/>
                </p:cNvSpPr>
                <p:nvPr/>
              </p:nvSpPr>
              <p:spPr bwMode="auto">
                <a:xfrm>
                  <a:off x="4365" y="1484"/>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614" name="Freeform 81">
                  <a:extLst>
                    <a:ext uri="{FF2B5EF4-FFF2-40B4-BE49-F238E27FC236}">
                      <a16:creationId xmlns:a16="http://schemas.microsoft.com/office/drawing/2014/main" id="{204C3678-3EBA-42E3-8435-F1D1A67547F2}"/>
                    </a:ext>
                  </a:extLst>
                </p:cNvPr>
                <p:cNvSpPr>
                  <a:spLocks/>
                </p:cNvSpPr>
                <p:nvPr/>
              </p:nvSpPr>
              <p:spPr bwMode="auto">
                <a:xfrm>
                  <a:off x="4365" y="1494"/>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2615" name="Freeform 82">
                  <a:extLst>
                    <a:ext uri="{FF2B5EF4-FFF2-40B4-BE49-F238E27FC236}">
                      <a16:creationId xmlns:a16="http://schemas.microsoft.com/office/drawing/2014/main" id="{C669AEE9-3930-4140-85F3-15C2B5432D3F}"/>
                    </a:ext>
                  </a:extLst>
                </p:cNvPr>
                <p:cNvSpPr>
                  <a:spLocks/>
                </p:cNvSpPr>
                <p:nvPr/>
              </p:nvSpPr>
              <p:spPr bwMode="auto">
                <a:xfrm>
                  <a:off x="4355" y="1494"/>
                  <a:ext cx="11" cy="18"/>
                </a:xfrm>
                <a:custGeom>
                  <a:avLst/>
                  <a:gdLst>
                    <a:gd name="T0" fmla="*/ 10 w 11"/>
                    <a:gd name="T1" fmla="*/ 17 h 18"/>
                    <a:gd name="T2" fmla="*/ 0 w 11"/>
                    <a:gd name="T3" fmla="*/ 9 h 18"/>
                    <a:gd name="T4" fmla="*/ 10 w 11"/>
                    <a:gd name="T5" fmla="*/ 0 h 18"/>
                    <a:gd name="T6" fmla="*/ 10 w 11"/>
                    <a:gd name="T7" fmla="*/ 17 h 18"/>
                    <a:gd name="T8" fmla="*/ 0 60000 65536"/>
                    <a:gd name="T9" fmla="*/ 0 60000 65536"/>
                    <a:gd name="T10" fmla="*/ 0 60000 65536"/>
                    <a:gd name="T11" fmla="*/ 0 60000 65536"/>
                    <a:gd name="T12" fmla="*/ 0 w 11"/>
                    <a:gd name="T13" fmla="*/ 0 h 18"/>
                    <a:gd name="T14" fmla="*/ 11 w 11"/>
                    <a:gd name="T15" fmla="*/ 18 h 18"/>
                  </a:gdLst>
                  <a:ahLst/>
                  <a:cxnLst>
                    <a:cxn ang="T8">
                      <a:pos x="T0" y="T1"/>
                    </a:cxn>
                    <a:cxn ang="T9">
                      <a:pos x="T2" y="T3"/>
                    </a:cxn>
                    <a:cxn ang="T10">
                      <a:pos x="T4" y="T5"/>
                    </a:cxn>
                    <a:cxn ang="T11">
                      <a:pos x="T6" y="T7"/>
                    </a:cxn>
                  </a:cxnLst>
                  <a:rect l="T12" t="T13" r="T14" b="T15"/>
                  <a:pathLst>
                    <a:path w="11" h="18">
                      <a:moveTo>
                        <a:pt x="10" y="17"/>
                      </a:moveTo>
                      <a:lnTo>
                        <a:pt x="0" y="9"/>
                      </a:lnTo>
                      <a:lnTo>
                        <a:pt x="10" y="0"/>
                      </a:lnTo>
                      <a:lnTo>
                        <a:pt x="10" y="17"/>
                      </a:lnTo>
                    </a:path>
                  </a:pathLst>
                </a:custGeom>
                <a:solidFill>
                  <a:srgbClr val="99CCFF"/>
                </a:solidFill>
                <a:ln w="12699" cap="rnd">
                  <a:solidFill>
                    <a:schemeClr val="tx1"/>
                  </a:solidFill>
                  <a:round/>
                  <a:headEnd/>
                  <a:tailEnd/>
                </a:ln>
              </p:spPr>
              <p:txBody>
                <a:bodyPr/>
                <a:lstStyle/>
                <a:p>
                  <a:endParaRPr lang="en-US"/>
                </a:p>
              </p:txBody>
            </p:sp>
            <p:sp>
              <p:nvSpPr>
                <p:cNvPr id="22616" name="Freeform 83">
                  <a:extLst>
                    <a:ext uri="{FF2B5EF4-FFF2-40B4-BE49-F238E27FC236}">
                      <a16:creationId xmlns:a16="http://schemas.microsoft.com/office/drawing/2014/main" id="{E0162F29-449C-47E2-91FC-0F7FC2DB916D}"/>
                    </a:ext>
                  </a:extLst>
                </p:cNvPr>
                <p:cNvSpPr>
                  <a:spLocks/>
                </p:cNvSpPr>
                <p:nvPr/>
              </p:nvSpPr>
              <p:spPr bwMode="auto">
                <a:xfrm>
                  <a:off x="4329" y="1494"/>
                  <a:ext cx="10" cy="18"/>
                </a:xfrm>
                <a:custGeom>
                  <a:avLst/>
                  <a:gdLst>
                    <a:gd name="T0" fmla="*/ 9 w 10"/>
                    <a:gd name="T1" fmla="*/ 9 h 18"/>
                    <a:gd name="T2" fmla="*/ 0 w 10"/>
                    <a:gd name="T3" fmla="*/ 0 h 18"/>
                    <a:gd name="T4" fmla="*/ 0 w 10"/>
                    <a:gd name="T5" fmla="*/ 17 h 18"/>
                    <a:gd name="T6" fmla="*/ 9 w 10"/>
                    <a:gd name="T7" fmla="*/ 9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9"/>
                      </a:moveTo>
                      <a:lnTo>
                        <a:pt x="0" y="0"/>
                      </a:lnTo>
                      <a:lnTo>
                        <a:pt x="0" y="17"/>
                      </a:lnTo>
                      <a:lnTo>
                        <a:pt x="9" y="9"/>
                      </a:lnTo>
                    </a:path>
                  </a:pathLst>
                </a:custGeom>
                <a:solidFill>
                  <a:srgbClr val="99CCFF"/>
                </a:solidFill>
                <a:ln w="12699" cap="rnd">
                  <a:solidFill>
                    <a:schemeClr val="tx1"/>
                  </a:solidFill>
                  <a:round/>
                  <a:headEnd/>
                  <a:tailEnd/>
                </a:ln>
              </p:spPr>
              <p:txBody>
                <a:bodyPr/>
                <a:lstStyle/>
                <a:p>
                  <a:endParaRPr lang="en-US"/>
                </a:p>
              </p:txBody>
            </p:sp>
            <p:sp>
              <p:nvSpPr>
                <p:cNvPr id="22617" name="Freeform 84">
                  <a:extLst>
                    <a:ext uri="{FF2B5EF4-FFF2-40B4-BE49-F238E27FC236}">
                      <a16:creationId xmlns:a16="http://schemas.microsoft.com/office/drawing/2014/main" id="{B9AFCAA2-1631-4A6B-81F9-14A5D8405D5B}"/>
                    </a:ext>
                  </a:extLst>
                </p:cNvPr>
                <p:cNvSpPr>
                  <a:spLocks/>
                </p:cNvSpPr>
                <p:nvPr/>
              </p:nvSpPr>
              <p:spPr bwMode="auto">
                <a:xfrm>
                  <a:off x="4320" y="1484"/>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618" name="Freeform 85">
                  <a:extLst>
                    <a:ext uri="{FF2B5EF4-FFF2-40B4-BE49-F238E27FC236}">
                      <a16:creationId xmlns:a16="http://schemas.microsoft.com/office/drawing/2014/main" id="{C4700FCE-6194-4C10-9ED2-BF6D769BA80C}"/>
                    </a:ext>
                  </a:extLst>
                </p:cNvPr>
                <p:cNvSpPr>
                  <a:spLocks/>
                </p:cNvSpPr>
                <p:nvPr/>
              </p:nvSpPr>
              <p:spPr bwMode="auto">
                <a:xfrm>
                  <a:off x="4320" y="1484"/>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619" name="Freeform 86">
                  <a:extLst>
                    <a:ext uri="{FF2B5EF4-FFF2-40B4-BE49-F238E27FC236}">
                      <a16:creationId xmlns:a16="http://schemas.microsoft.com/office/drawing/2014/main" id="{06475661-D989-4434-87C4-E8C763D18345}"/>
                    </a:ext>
                  </a:extLst>
                </p:cNvPr>
                <p:cNvSpPr>
                  <a:spLocks/>
                </p:cNvSpPr>
                <p:nvPr/>
              </p:nvSpPr>
              <p:spPr bwMode="auto">
                <a:xfrm>
                  <a:off x="4311" y="1484"/>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620" name="Freeform 87">
                  <a:extLst>
                    <a:ext uri="{FF2B5EF4-FFF2-40B4-BE49-F238E27FC236}">
                      <a16:creationId xmlns:a16="http://schemas.microsoft.com/office/drawing/2014/main" id="{2D1F6DA7-A904-4212-B00A-895DA5A50063}"/>
                    </a:ext>
                  </a:extLst>
                </p:cNvPr>
                <p:cNvSpPr>
                  <a:spLocks/>
                </p:cNvSpPr>
                <p:nvPr/>
              </p:nvSpPr>
              <p:spPr bwMode="auto">
                <a:xfrm>
                  <a:off x="4311" y="1494"/>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2621" name="Freeform 88">
                  <a:extLst>
                    <a:ext uri="{FF2B5EF4-FFF2-40B4-BE49-F238E27FC236}">
                      <a16:creationId xmlns:a16="http://schemas.microsoft.com/office/drawing/2014/main" id="{80CF98B4-E602-403C-98BF-4A63187CB4DD}"/>
                    </a:ext>
                  </a:extLst>
                </p:cNvPr>
                <p:cNvSpPr>
                  <a:spLocks/>
                </p:cNvSpPr>
                <p:nvPr/>
              </p:nvSpPr>
              <p:spPr bwMode="auto">
                <a:xfrm>
                  <a:off x="4302" y="1494"/>
                  <a:ext cx="10" cy="18"/>
                </a:xfrm>
                <a:custGeom>
                  <a:avLst/>
                  <a:gdLst>
                    <a:gd name="T0" fmla="*/ 9 w 10"/>
                    <a:gd name="T1" fmla="*/ 17 h 18"/>
                    <a:gd name="T2" fmla="*/ 0 w 10"/>
                    <a:gd name="T3" fmla="*/ 9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9"/>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2622" name="Freeform 89">
                  <a:extLst>
                    <a:ext uri="{FF2B5EF4-FFF2-40B4-BE49-F238E27FC236}">
                      <a16:creationId xmlns:a16="http://schemas.microsoft.com/office/drawing/2014/main" id="{69BB2BD8-1183-4490-8B2F-558F0ABF4294}"/>
                    </a:ext>
                  </a:extLst>
                </p:cNvPr>
                <p:cNvSpPr>
                  <a:spLocks/>
                </p:cNvSpPr>
                <p:nvPr/>
              </p:nvSpPr>
              <p:spPr bwMode="auto">
                <a:xfrm>
                  <a:off x="4382" y="1556"/>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2623" name="Freeform 90">
                  <a:extLst>
                    <a:ext uri="{FF2B5EF4-FFF2-40B4-BE49-F238E27FC236}">
                      <a16:creationId xmlns:a16="http://schemas.microsoft.com/office/drawing/2014/main" id="{3A4E9BAE-BED9-4579-B7F6-1853651A8464}"/>
                    </a:ext>
                  </a:extLst>
                </p:cNvPr>
                <p:cNvSpPr>
                  <a:spLocks/>
                </p:cNvSpPr>
                <p:nvPr/>
              </p:nvSpPr>
              <p:spPr bwMode="auto">
                <a:xfrm>
                  <a:off x="4374" y="1547"/>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624" name="Freeform 91">
                  <a:extLst>
                    <a:ext uri="{FF2B5EF4-FFF2-40B4-BE49-F238E27FC236}">
                      <a16:creationId xmlns:a16="http://schemas.microsoft.com/office/drawing/2014/main" id="{F443C2AD-BF68-4C76-AA7C-1665EED1EE32}"/>
                    </a:ext>
                  </a:extLst>
                </p:cNvPr>
                <p:cNvSpPr>
                  <a:spLocks/>
                </p:cNvSpPr>
                <p:nvPr/>
              </p:nvSpPr>
              <p:spPr bwMode="auto">
                <a:xfrm>
                  <a:off x="4374" y="1547"/>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625" name="Freeform 92">
                  <a:extLst>
                    <a:ext uri="{FF2B5EF4-FFF2-40B4-BE49-F238E27FC236}">
                      <a16:creationId xmlns:a16="http://schemas.microsoft.com/office/drawing/2014/main" id="{B64EEAA3-54E1-4FA2-8797-A9F0770E8C1E}"/>
                    </a:ext>
                  </a:extLst>
                </p:cNvPr>
                <p:cNvSpPr>
                  <a:spLocks/>
                </p:cNvSpPr>
                <p:nvPr/>
              </p:nvSpPr>
              <p:spPr bwMode="auto">
                <a:xfrm>
                  <a:off x="4365" y="1547"/>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626" name="Freeform 93">
                  <a:extLst>
                    <a:ext uri="{FF2B5EF4-FFF2-40B4-BE49-F238E27FC236}">
                      <a16:creationId xmlns:a16="http://schemas.microsoft.com/office/drawing/2014/main" id="{B9385EEC-15EC-4CF9-BEF4-79A7FB5DDA44}"/>
                    </a:ext>
                  </a:extLst>
                </p:cNvPr>
                <p:cNvSpPr>
                  <a:spLocks/>
                </p:cNvSpPr>
                <p:nvPr/>
              </p:nvSpPr>
              <p:spPr bwMode="auto">
                <a:xfrm>
                  <a:off x="4365" y="1556"/>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627" name="Freeform 94">
                  <a:extLst>
                    <a:ext uri="{FF2B5EF4-FFF2-40B4-BE49-F238E27FC236}">
                      <a16:creationId xmlns:a16="http://schemas.microsoft.com/office/drawing/2014/main" id="{441085CA-022A-4C40-8199-49473F45F857}"/>
                    </a:ext>
                  </a:extLst>
                </p:cNvPr>
                <p:cNvSpPr>
                  <a:spLocks/>
                </p:cNvSpPr>
                <p:nvPr/>
              </p:nvSpPr>
              <p:spPr bwMode="auto">
                <a:xfrm>
                  <a:off x="4355" y="1556"/>
                  <a:ext cx="11" cy="19"/>
                </a:xfrm>
                <a:custGeom>
                  <a:avLst/>
                  <a:gdLst>
                    <a:gd name="T0" fmla="*/ 10 w 11"/>
                    <a:gd name="T1" fmla="*/ 18 h 19"/>
                    <a:gd name="T2" fmla="*/ 0 w 11"/>
                    <a:gd name="T3" fmla="*/ 8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8"/>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2628" name="Freeform 95">
                  <a:extLst>
                    <a:ext uri="{FF2B5EF4-FFF2-40B4-BE49-F238E27FC236}">
                      <a16:creationId xmlns:a16="http://schemas.microsoft.com/office/drawing/2014/main" id="{74F8158D-583F-4052-97F5-A493CABD23F6}"/>
                    </a:ext>
                  </a:extLst>
                </p:cNvPr>
                <p:cNvSpPr>
                  <a:spLocks/>
                </p:cNvSpPr>
                <p:nvPr/>
              </p:nvSpPr>
              <p:spPr bwMode="auto">
                <a:xfrm>
                  <a:off x="4329" y="1556"/>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2629" name="Freeform 96">
                  <a:extLst>
                    <a:ext uri="{FF2B5EF4-FFF2-40B4-BE49-F238E27FC236}">
                      <a16:creationId xmlns:a16="http://schemas.microsoft.com/office/drawing/2014/main" id="{4AB01118-9812-464C-A0AD-EC1D8978C643}"/>
                    </a:ext>
                  </a:extLst>
                </p:cNvPr>
                <p:cNvSpPr>
                  <a:spLocks/>
                </p:cNvSpPr>
                <p:nvPr/>
              </p:nvSpPr>
              <p:spPr bwMode="auto">
                <a:xfrm>
                  <a:off x="4320" y="1547"/>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630" name="Freeform 97">
                  <a:extLst>
                    <a:ext uri="{FF2B5EF4-FFF2-40B4-BE49-F238E27FC236}">
                      <a16:creationId xmlns:a16="http://schemas.microsoft.com/office/drawing/2014/main" id="{981CA476-9CBA-4DC6-A1A8-5D791EE41740}"/>
                    </a:ext>
                  </a:extLst>
                </p:cNvPr>
                <p:cNvSpPr>
                  <a:spLocks/>
                </p:cNvSpPr>
                <p:nvPr/>
              </p:nvSpPr>
              <p:spPr bwMode="auto">
                <a:xfrm>
                  <a:off x="4320" y="1547"/>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631" name="Freeform 98">
                  <a:extLst>
                    <a:ext uri="{FF2B5EF4-FFF2-40B4-BE49-F238E27FC236}">
                      <a16:creationId xmlns:a16="http://schemas.microsoft.com/office/drawing/2014/main" id="{5D253E49-3BF7-4C83-B048-88C172E77C62}"/>
                    </a:ext>
                  </a:extLst>
                </p:cNvPr>
                <p:cNvSpPr>
                  <a:spLocks/>
                </p:cNvSpPr>
                <p:nvPr/>
              </p:nvSpPr>
              <p:spPr bwMode="auto">
                <a:xfrm>
                  <a:off x="4311" y="1547"/>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632" name="Freeform 99">
                  <a:extLst>
                    <a:ext uri="{FF2B5EF4-FFF2-40B4-BE49-F238E27FC236}">
                      <a16:creationId xmlns:a16="http://schemas.microsoft.com/office/drawing/2014/main" id="{F8C6B019-9C5B-4137-93C5-ABE75073EF11}"/>
                    </a:ext>
                  </a:extLst>
                </p:cNvPr>
                <p:cNvSpPr>
                  <a:spLocks/>
                </p:cNvSpPr>
                <p:nvPr/>
              </p:nvSpPr>
              <p:spPr bwMode="auto">
                <a:xfrm>
                  <a:off x="4311" y="1556"/>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633" name="Freeform 100">
                  <a:extLst>
                    <a:ext uri="{FF2B5EF4-FFF2-40B4-BE49-F238E27FC236}">
                      <a16:creationId xmlns:a16="http://schemas.microsoft.com/office/drawing/2014/main" id="{312E4590-7C39-4877-8844-078FB39257DA}"/>
                    </a:ext>
                  </a:extLst>
                </p:cNvPr>
                <p:cNvSpPr>
                  <a:spLocks/>
                </p:cNvSpPr>
                <p:nvPr/>
              </p:nvSpPr>
              <p:spPr bwMode="auto">
                <a:xfrm>
                  <a:off x="4302" y="1556"/>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634" name="Freeform 101">
                  <a:extLst>
                    <a:ext uri="{FF2B5EF4-FFF2-40B4-BE49-F238E27FC236}">
                      <a16:creationId xmlns:a16="http://schemas.microsoft.com/office/drawing/2014/main" id="{FD0B2359-3BD9-4B75-9428-545679221C8C}"/>
                    </a:ext>
                  </a:extLst>
                </p:cNvPr>
                <p:cNvSpPr>
                  <a:spLocks/>
                </p:cNvSpPr>
                <p:nvPr/>
              </p:nvSpPr>
              <p:spPr bwMode="auto">
                <a:xfrm>
                  <a:off x="4489" y="1627"/>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2635" name="Freeform 102">
                  <a:extLst>
                    <a:ext uri="{FF2B5EF4-FFF2-40B4-BE49-F238E27FC236}">
                      <a16:creationId xmlns:a16="http://schemas.microsoft.com/office/drawing/2014/main" id="{1C51663F-74AF-46BA-99DA-51DF7C5EFA55}"/>
                    </a:ext>
                  </a:extLst>
                </p:cNvPr>
                <p:cNvSpPr>
                  <a:spLocks/>
                </p:cNvSpPr>
                <p:nvPr/>
              </p:nvSpPr>
              <p:spPr bwMode="auto">
                <a:xfrm>
                  <a:off x="4481" y="1618"/>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636" name="Freeform 103">
                  <a:extLst>
                    <a:ext uri="{FF2B5EF4-FFF2-40B4-BE49-F238E27FC236}">
                      <a16:creationId xmlns:a16="http://schemas.microsoft.com/office/drawing/2014/main" id="{44C6A449-BFDB-4AFE-9898-3AE879AC4288}"/>
                    </a:ext>
                  </a:extLst>
                </p:cNvPr>
                <p:cNvSpPr>
                  <a:spLocks/>
                </p:cNvSpPr>
                <p:nvPr/>
              </p:nvSpPr>
              <p:spPr bwMode="auto">
                <a:xfrm>
                  <a:off x="4481" y="1618"/>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637" name="Freeform 104">
                  <a:extLst>
                    <a:ext uri="{FF2B5EF4-FFF2-40B4-BE49-F238E27FC236}">
                      <a16:creationId xmlns:a16="http://schemas.microsoft.com/office/drawing/2014/main" id="{895D06FE-3F3B-426F-ABF2-A5C34F51152F}"/>
                    </a:ext>
                  </a:extLst>
                </p:cNvPr>
                <p:cNvSpPr>
                  <a:spLocks/>
                </p:cNvSpPr>
                <p:nvPr/>
              </p:nvSpPr>
              <p:spPr bwMode="auto">
                <a:xfrm>
                  <a:off x="4471" y="1618"/>
                  <a:ext cx="11" cy="37"/>
                </a:xfrm>
                <a:custGeom>
                  <a:avLst/>
                  <a:gdLst>
                    <a:gd name="T0" fmla="*/ 10 w 11"/>
                    <a:gd name="T1" fmla="*/ 36 h 37"/>
                    <a:gd name="T2" fmla="*/ 0 w 11"/>
                    <a:gd name="T3" fmla="*/ 9 h 37"/>
                    <a:gd name="T4" fmla="*/ 10 w 11"/>
                    <a:gd name="T5" fmla="*/ 0 h 37"/>
                    <a:gd name="T6" fmla="*/ 10 w 11"/>
                    <a:gd name="T7" fmla="*/ 36 h 37"/>
                    <a:gd name="T8" fmla="*/ 0 60000 65536"/>
                    <a:gd name="T9" fmla="*/ 0 60000 65536"/>
                    <a:gd name="T10" fmla="*/ 0 60000 65536"/>
                    <a:gd name="T11" fmla="*/ 0 60000 65536"/>
                    <a:gd name="T12" fmla="*/ 0 w 11"/>
                    <a:gd name="T13" fmla="*/ 0 h 37"/>
                    <a:gd name="T14" fmla="*/ 11 w 11"/>
                    <a:gd name="T15" fmla="*/ 37 h 37"/>
                  </a:gdLst>
                  <a:ahLst/>
                  <a:cxnLst>
                    <a:cxn ang="T8">
                      <a:pos x="T0" y="T1"/>
                    </a:cxn>
                    <a:cxn ang="T9">
                      <a:pos x="T2" y="T3"/>
                    </a:cxn>
                    <a:cxn ang="T10">
                      <a:pos x="T4" y="T5"/>
                    </a:cxn>
                    <a:cxn ang="T11">
                      <a:pos x="T6" y="T7"/>
                    </a:cxn>
                  </a:cxnLst>
                  <a:rect l="T12" t="T13" r="T14" b="T15"/>
                  <a:pathLst>
                    <a:path w="11" h="37">
                      <a:moveTo>
                        <a:pt x="10" y="36"/>
                      </a:moveTo>
                      <a:lnTo>
                        <a:pt x="0" y="9"/>
                      </a:lnTo>
                      <a:lnTo>
                        <a:pt x="10" y="0"/>
                      </a:lnTo>
                      <a:lnTo>
                        <a:pt x="10" y="36"/>
                      </a:lnTo>
                    </a:path>
                  </a:pathLst>
                </a:custGeom>
                <a:solidFill>
                  <a:srgbClr val="99CCFF"/>
                </a:solidFill>
                <a:ln w="12699" cap="rnd">
                  <a:solidFill>
                    <a:schemeClr val="tx1"/>
                  </a:solidFill>
                  <a:round/>
                  <a:headEnd/>
                  <a:tailEnd/>
                </a:ln>
              </p:spPr>
              <p:txBody>
                <a:bodyPr/>
                <a:lstStyle/>
                <a:p>
                  <a:endParaRPr lang="en-US"/>
                </a:p>
              </p:txBody>
            </p:sp>
            <p:sp>
              <p:nvSpPr>
                <p:cNvPr id="22638" name="Freeform 105">
                  <a:extLst>
                    <a:ext uri="{FF2B5EF4-FFF2-40B4-BE49-F238E27FC236}">
                      <a16:creationId xmlns:a16="http://schemas.microsoft.com/office/drawing/2014/main" id="{CDBA4F33-49D6-422C-917A-0DF6B3396E3E}"/>
                    </a:ext>
                  </a:extLst>
                </p:cNvPr>
                <p:cNvSpPr>
                  <a:spLocks/>
                </p:cNvSpPr>
                <p:nvPr/>
              </p:nvSpPr>
              <p:spPr bwMode="auto">
                <a:xfrm>
                  <a:off x="4471" y="1627"/>
                  <a:ext cx="11" cy="28"/>
                </a:xfrm>
                <a:custGeom>
                  <a:avLst/>
                  <a:gdLst>
                    <a:gd name="T0" fmla="*/ 10 w 11"/>
                    <a:gd name="T1" fmla="*/ 27 h 28"/>
                    <a:gd name="T2" fmla="*/ 0 w 11"/>
                    <a:gd name="T3" fmla="*/ 0 h 28"/>
                    <a:gd name="T4" fmla="*/ 0 w 11"/>
                    <a:gd name="T5" fmla="*/ 18 h 28"/>
                    <a:gd name="T6" fmla="*/ 10 w 11"/>
                    <a:gd name="T7" fmla="*/ 27 h 28"/>
                    <a:gd name="T8" fmla="*/ 0 60000 65536"/>
                    <a:gd name="T9" fmla="*/ 0 60000 65536"/>
                    <a:gd name="T10" fmla="*/ 0 60000 65536"/>
                    <a:gd name="T11" fmla="*/ 0 60000 65536"/>
                    <a:gd name="T12" fmla="*/ 0 w 11"/>
                    <a:gd name="T13" fmla="*/ 0 h 28"/>
                    <a:gd name="T14" fmla="*/ 11 w 11"/>
                    <a:gd name="T15" fmla="*/ 28 h 28"/>
                  </a:gdLst>
                  <a:ahLst/>
                  <a:cxnLst>
                    <a:cxn ang="T8">
                      <a:pos x="T0" y="T1"/>
                    </a:cxn>
                    <a:cxn ang="T9">
                      <a:pos x="T2" y="T3"/>
                    </a:cxn>
                    <a:cxn ang="T10">
                      <a:pos x="T4" y="T5"/>
                    </a:cxn>
                    <a:cxn ang="T11">
                      <a:pos x="T6" y="T7"/>
                    </a:cxn>
                  </a:cxnLst>
                  <a:rect l="T12" t="T13" r="T14" b="T15"/>
                  <a:pathLst>
                    <a:path w="11" h="28">
                      <a:moveTo>
                        <a:pt x="10" y="27"/>
                      </a:moveTo>
                      <a:lnTo>
                        <a:pt x="0" y="0"/>
                      </a:lnTo>
                      <a:lnTo>
                        <a:pt x="0" y="18"/>
                      </a:lnTo>
                      <a:lnTo>
                        <a:pt x="10" y="27"/>
                      </a:lnTo>
                    </a:path>
                  </a:pathLst>
                </a:custGeom>
                <a:solidFill>
                  <a:srgbClr val="99CCFF"/>
                </a:solidFill>
                <a:ln w="12699" cap="rnd">
                  <a:solidFill>
                    <a:schemeClr val="tx1"/>
                  </a:solidFill>
                  <a:round/>
                  <a:headEnd/>
                  <a:tailEnd/>
                </a:ln>
              </p:spPr>
              <p:txBody>
                <a:bodyPr/>
                <a:lstStyle/>
                <a:p>
                  <a:endParaRPr lang="en-US"/>
                </a:p>
              </p:txBody>
            </p:sp>
            <p:sp>
              <p:nvSpPr>
                <p:cNvPr id="22639" name="Freeform 106">
                  <a:extLst>
                    <a:ext uri="{FF2B5EF4-FFF2-40B4-BE49-F238E27FC236}">
                      <a16:creationId xmlns:a16="http://schemas.microsoft.com/office/drawing/2014/main" id="{C4A872DB-B502-4AFA-8120-58FEA5AE0BCB}"/>
                    </a:ext>
                  </a:extLst>
                </p:cNvPr>
                <p:cNvSpPr>
                  <a:spLocks/>
                </p:cNvSpPr>
                <p:nvPr/>
              </p:nvSpPr>
              <p:spPr bwMode="auto">
                <a:xfrm>
                  <a:off x="4462" y="1627"/>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640" name="Freeform 107">
                  <a:extLst>
                    <a:ext uri="{FF2B5EF4-FFF2-40B4-BE49-F238E27FC236}">
                      <a16:creationId xmlns:a16="http://schemas.microsoft.com/office/drawing/2014/main" id="{33C9F0A6-A401-435F-997D-88CF87C2E6C7}"/>
                    </a:ext>
                  </a:extLst>
                </p:cNvPr>
                <p:cNvSpPr>
                  <a:spLocks/>
                </p:cNvSpPr>
                <p:nvPr/>
              </p:nvSpPr>
              <p:spPr bwMode="auto">
                <a:xfrm>
                  <a:off x="4436" y="1627"/>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2641" name="Freeform 108">
                  <a:extLst>
                    <a:ext uri="{FF2B5EF4-FFF2-40B4-BE49-F238E27FC236}">
                      <a16:creationId xmlns:a16="http://schemas.microsoft.com/office/drawing/2014/main" id="{74D1C342-05B2-4C53-B81E-E2E2DA074A08}"/>
                    </a:ext>
                  </a:extLst>
                </p:cNvPr>
                <p:cNvSpPr>
                  <a:spLocks/>
                </p:cNvSpPr>
                <p:nvPr/>
              </p:nvSpPr>
              <p:spPr bwMode="auto">
                <a:xfrm>
                  <a:off x="4427" y="1618"/>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642" name="Freeform 109">
                  <a:extLst>
                    <a:ext uri="{FF2B5EF4-FFF2-40B4-BE49-F238E27FC236}">
                      <a16:creationId xmlns:a16="http://schemas.microsoft.com/office/drawing/2014/main" id="{7B04FA14-0821-44FF-A232-CED0FC92A134}"/>
                    </a:ext>
                  </a:extLst>
                </p:cNvPr>
                <p:cNvSpPr>
                  <a:spLocks/>
                </p:cNvSpPr>
                <p:nvPr/>
              </p:nvSpPr>
              <p:spPr bwMode="auto">
                <a:xfrm>
                  <a:off x="4427" y="1618"/>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643" name="Freeform 110">
                  <a:extLst>
                    <a:ext uri="{FF2B5EF4-FFF2-40B4-BE49-F238E27FC236}">
                      <a16:creationId xmlns:a16="http://schemas.microsoft.com/office/drawing/2014/main" id="{73BF022A-7EA9-4B5A-AAC1-975FB68B59A9}"/>
                    </a:ext>
                  </a:extLst>
                </p:cNvPr>
                <p:cNvSpPr>
                  <a:spLocks/>
                </p:cNvSpPr>
                <p:nvPr/>
              </p:nvSpPr>
              <p:spPr bwMode="auto">
                <a:xfrm>
                  <a:off x="4418" y="1618"/>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644" name="Freeform 111">
                  <a:extLst>
                    <a:ext uri="{FF2B5EF4-FFF2-40B4-BE49-F238E27FC236}">
                      <a16:creationId xmlns:a16="http://schemas.microsoft.com/office/drawing/2014/main" id="{83E989C5-B6DE-4FD7-971C-333244E56B63}"/>
                    </a:ext>
                  </a:extLst>
                </p:cNvPr>
                <p:cNvSpPr>
                  <a:spLocks/>
                </p:cNvSpPr>
                <p:nvPr/>
              </p:nvSpPr>
              <p:spPr bwMode="auto">
                <a:xfrm>
                  <a:off x="4418" y="1627"/>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645" name="Freeform 112">
                  <a:extLst>
                    <a:ext uri="{FF2B5EF4-FFF2-40B4-BE49-F238E27FC236}">
                      <a16:creationId xmlns:a16="http://schemas.microsoft.com/office/drawing/2014/main" id="{C1AA626D-5539-4D5F-9D98-F36CCA2BA97F}"/>
                    </a:ext>
                  </a:extLst>
                </p:cNvPr>
                <p:cNvSpPr>
                  <a:spLocks/>
                </p:cNvSpPr>
                <p:nvPr/>
              </p:nvSpPr>
              <p:spPr bwMode="auto">
                <a:xfrm>
                  <a:off x="4409" y="1627"/>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646" name="Freeform 113">
                  <a:extLst>
                    <a:ext uri="{FF2B5EF4-FFF2-40B4-BE49-F238E27FC236}">
                      <a16:creationId xmlns:a16="http://schemas.microsoft.com/office/drawing/2014/main" id="{207032E1-5DDC-457E-B2CC-7E9ADBC4B93C}"/>
                    </a:ext>
                  </a:extLst>
                </p:cNvPr>
                <p:cNvSpPr>
                  <a:spLocks/>
                </p:cNvSpPr>
                <p:nvPr/>
              </p:nvSpPr>
              <p:spPr bwMode="auto">
                <a:xfrm>
                  <a:off x="4382" y="1627"/>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2647" name="Freeform 114">
                  <a:extLst>
                    <a:ext uri="{FF2B5EF4-FFF2-40B4-BE49-F238E27FC236}">
                      <a16:creationId xmlns:a16="http://schemas.microsoft.com/office/drawing/2014/main" id="{5177B025-6C93-4ADE-BAEA-7B8C0C9B9525}"/>
                    </a:ext>
                  </a:extLst>
                </p:cNvPr>
                <p:cNvSpPr>
                  <a:spLocks/>
                </p:cNvSpPr>
                <p:nvPr/>
              </p:nvSpPr>
              <p:spPr bwMode="auto">
                <a:xfrm>
                  <a:off x="4374" y="1618"/>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648" name="Freeform 115">
                  <a:extLst>
                    <a:ext uri="{FF2B5EF4-FFF2-40B4-BE49-F238E27FC236}">
                      <a16:creationId xmlns:a16="http://schemas.microsoft.com/office/drawing/2014/main" id="{382D6C17-144C-44D0-BD72-9B9F19B261FA}"/>
                    </a:ext>
                  </a:extLst>
                </p:cNvPr>
                <p:cNvSpPr>
                  <a:spLocks/>
                </p:cNvSpPr>
                <p:nvPr/>
              </p:nvSpPr>
              <p:spPr bwMode="auto">
                <a:xfrm>
                  <a:off x="4374" y="1618"/>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649" name="Freeform 116">
                  <a:extLst>
                    <a:ext uri="{FF2B5EF4-FFF2-40B4-BE49-F238E27FC236}">
                      <a16:creationId xmlns:a16="http://schemas.microsoft.com/office/drawing/2014/main" id="{82679CD3-794E-42EA-A1FF-D45BFC193BB8}"/>
                    </a:ext>
                  </a:extLst>
                </p:cNvPr>
                <p:cNvSpPr>
                  <a:spLocks/>
                </p:cNvSpPr>
                <p:nvPr/>
              </p:nvSpPr>
              <p:spPr bwMode="auto">
                <a:xfrm>
                  <a:off x="4365" y="1618"/>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650" name="Freeform 117">
                  <a:extLst>
                    <a:ext uri="{FF2B5EF4-FFF2-40B4-BE49-F238E27FC236}">
                      <a16:creationId xmlns:a16="http://schemas.microsoft.com/office/drawing/2014/main" id="{6D5BF487-1CD8-4915-BFF4-4605C2339017}"/>
                    </a:ext>
                  </a:extLst>
                </p:cNvPr>
                <p:cNvSpPr>
                  <a:spLocks/>
                </p:cNvSpPr>
                <p:nvPr/>
              </p:nvSpPr>
              <p:spPr bwMode="auto">
                <a:xfrm>
                  <a:off x="4365" y="1627"/>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651" name="Freeform 118">
                  <a:extLst>
                    <a:ext uri="{FF2B5EF4-FFF2-40B4-BE49-F238E27FC236}">
                      <a16:creationId xmlns:a16="http://schemas.microsoft.com/office/drawing/2014/main" id="{2961459B-50B3-4DB0-AC90-5082C8E0B56B}"/>
                    </a:ext>
                  </a:extLst>
                </p:cNvPr>
                <p:cNvSpPr>
                  <a:spLocks/>
                </p:cNvSpPr>
                <p:nvPr/>
              </p:nvSpPr>
              <p:spPr bwMode="auto">
                <a:xfrm>
                  <a:off x="4355" y="1627"/>
                  <a:ext cx="11" cy="19"/>
                </a:xfrm>
                <a:custGeom>
                  <a:avLst/>
                  <a:gdLst>
                    <a:gd name="T0" fmla="*/ 10 w 11"/>
                    <a:gd name="T1" fmla="*/ 18 h 19"/>
                    <a:gd name="T2" fmla="*/ 0 w 11"/>
                    <a:gd name="T3" fmla="*/ 10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10"/>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2652" name="Freeform 119">
                  <a:extLst>
                    <a:ext uri="{FF2B5EF4-FFF2-40B4-BE49-F238E27FC236}">
                      <a16:creationId xmlns:a16="http://schemas.microsoft.com/office/drawing/2014/main" id="{9B24E5FE-35B4-4845-A20E-15EFBF0AF82D}"/>
                    </a:ext>
                  </a:extLst>
                </p:cNvPr>
                <p:cNvSpPr>
                  <a:spLocks/>
                </p:cNvSpPr>
                <p:nvPr/>
              </p:nvSpPr>
              <p:spPr bwMode="auto">
                <a:xfrm>
                  <a:off x="4329" y="1627"/>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2653" name="Freeform 120">
                  <a:extLst>
                    <a:ext uri="{FF2B5EF4-FFF2-40B4-BE49-F238E27FC236}">
                      <a16:creationId xmlns:a16="http://schemas.microsoft.com/office/drawing/2014/main" id="{D81A5D12-C171-4912-BCFE-1C6ADE1FE642}"/>
                    </a:ext>
                  </a:extLst>
                </p:cNvPr>
                <p:cNvSpPr>
                  <a:spLocks/>
                </p:cNvSpPr>
                <p:nvPr/>
              </p:nvSpPr>
              <p:spPr bwMode="auto">
                <a:xfrm>
                  <a:off x="4320" y="1618"/>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654" name="Freeform 121">
                  <a:extLst>
                    <a:ext uri="{FF2B5EF4-FFF2-40B4-BE49-F238E27FC236}">
                      <a16:creationId xmlns:a16="http://schemas.microsoft.com/office/drawing/2014/main" id="{8D06B676-929B-4F9C-BAB7-57C46B146F6F}"/>
                    </a:ext>
                  </a:extLst>
                </p:cNvPr>
                <p:cNvSpPr>
                  <a:spLocks/>
                </p:cNvSpPr>
                <p:nvPr/>
              </p:nvSpPr>
              <p:spPr bwMode="auto">
                <a:xfrm>
                  <a:off x="4320" y="1618"/>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655" name="Freeform 122">
                  <a:extLst>
                    <a:ext uri="{FF2B5EF4-FFF2-40B4-BE49-F238E27FC236}">
                      <a16:creationId xmlns:a16="http://schemas.microsoft.com/office/drawing/2014/main" id="{59FD7EFC-71E4-403F-B8DE-2A559889B77D}"/>
                    </a:ext>
                  </a:extLst>
                </p:cNvPr>
                <p:cNvSpPr>
                  <a:spLocks/>
                </p:cNvSpPr>
                <p:nvPr/>
              </p:nvSpPr>
              <p:spPr bwMode="auto">
                <a:xfrm>
                  <a:off x="4311" y="1618"/>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656" name="Freeform 123">
                  <a:extLst>
                    <a:ext uri="{FF2B5EF4-FFF2-40B4-BE49-F238E27FC236}">
                      <a16:creationId xmlns:a16="http://schemas.microsoft.com/office/drawing/2014/main" id="{2CECBC03-505F-4790-A56F-E8A779C88FF6}"/>
                    </a:ext>
                  </a:extLst>
                </p:cNvPr>
                <p:cNvSpPr>
                  <a:spLocks/>
                </p:cNvSpPr>
                <p:nvPr/>
              </p:nvSpPr>
              <p:spPr bwMode="auto">
                <a:xfrm>
                  <a:off x="4311" y="1627"/>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657" name="Freeform 124">
                  <a:extLst>
                    <a:ext uri="{FF2B5EF4-FFF2-40B4-BE49-F238E27FC236}">
                      <a16:creationId xmlns:a16="http://schemas.microsoft.com/office/drawing/2014/main" id="{F6CA0BFC-4111-460B-8BC6-9D1A699FEA22}"/>
                    </a:ext>
                  </a:extLst>
                </p:cNvPr>
                <p:cNvSpPr>
                  <a:spLocks/>
                </p:cNvSpPr>
                <p:nvPr/>
              </p:nvSpPr>
              <p:spPr bwMode="auto">
                <a:xfrm>
                  <a:off x="4302" y="1627"/>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658" name="Freeform 125">
                  <a:extLst>
                    <a:ext uri="{FF2B5EF4-FFF2-40B4-BE49-F238E27FC236}">
                      <a16:creationId xmlns:a16="http://schemas.microsoft.com/office/drawing/2014/main" id="{4B72057F-8491-45D5-916B-CA907301618E}"/>
                    </a:ext>
                  </a:extLst>
                </p:cNvPr>
                <p:cNvSpPr>
                  <a:spLocks/>
                </p:cNvSpPr>
                <p:nvPr/>
              </p:nvSpPr>
              <p:spPr bwMode="auto">
                <a:xfrm>
                  <a:off x="4436" y="1698"/>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2659" name="Freeform 126">
                  <a:extLst>
                    <a:ext uri="{FF2B5EF4-FFF2-40B4-BE49-F238E27FC236}">
                      <a16:creationId xmlns:a16="http://schemas.microsoft.com/office/drawing/2014/main" id="{DAD78B58-272B-469A-B213-16EFB8EF8FFB}"/>
                    </a:ext>
                  </a:extLst>
                </p:cNvPr>
                <p:cNvSpPr>
                  <a:spLocks/>
                </p:cNvSpPr>
                <p:nvPr/>
              </p:nvSpPr>
              <p:spPr bwMode="auto">
                <a:xfrm>
                  <a:off x="4427" y="1690"/>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2660" name="Freeform 127">
                  <a:extLst>
                    <a:ext uri="{FF2B5EF4-FFF2-40B4-BE49-F238E27FC236}">
                      <a16:creationId xmlns:a16="http://schemas.microsoft.com/office/drawing/2014/main" id="{66919978-A87A-452D-9D15-2A94C432D3F6}"/>
                    </a:ext>
                  </a:extLst>
                </p:cNvPr>
                <p:cNvSpPr>
                  <a:spLocks/>
                </p:cNvSpPr>
                <p:nvPr/>
              </p:nvSpPr>
              <p:spPr bwMode="auto">
                <a:xfrm>
                  <a:off x="4427" y="1690"/>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2661" name="Freeform 128">
                  <a:extLst>
                    <a:ext uri="{FF2B5EF4-FFF2-40B4-BE49-F238E27FC236}">
                      <a16:creationId xmlns:a16="http://schemas.microsoft.com/office/drawing/2014/main" id="{1195DEF4-0D3A-405F-9F8E-B5A832C67F56}"/>
                    </a:ext>
                  </a:extLst>
                </p:cNvPr>
                <p:cNvSpPr>
                  <a:spLocks/>
                </p:cNvSpPr>
                <p:nvPr/>
              </p:nvSpPr>
              <p:spPr bwMode="auto">
                <a:xfrm>
                  <a:off x="4418" y="1690"/>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2662" name="Freeform 129">
                  <a:extLst>
                    <a:ext uri="{FF2B5EF4-FFF2-40B4-BE49-F238E27FC236}">
                      <a16:creationId xmlns:a16="http://schemas.microsoft.com/office/drawing/2014/main" id="{864494CB-425E-436B-81C5-AA029EF5E061}"/>
                    </a:ext>
                  </a:extLst>
                </p:cNvPr>
                <p:cNvSpPr>
                  <a:spLocks/>
                </p:cNvSpPr>
                <p:nvPr/>
              </p:nvSpPr>
              <p:spPr bwMode="auto">
                <a:xfrm>
                  <a:off x="4418" y="1698"/>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2663" name="Freeform 130">
                  <a:extLst>
                    <a:ext uri="{FF2B5EF4-FFF2-40B4-BE49-F238E27FC236}">
                      <a16:creationId xmlns:a16="http://schemas.microsoft.com/office/drawing/2014/main" id="{C2A86FAA-8CBE-460E-A123-32DBAB6CD679}"/>
                    </a:ext>
                  </a:extLst>
                </p:cNvPr>
                <p:cNvSpPr>
                  <a:spLocks/>
                </p:cNvSpPr>
                <p:nvPr/>
              </p:nvSpPr>
              <p:spPr bwMode="auto">
                <a:xfrm>
                  <a:off x="4409" y="1698"/>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664" name="Freeform 131">
                  <a:extLst>
                    <a:ext uri="{FF2B5EF4-FFF2-40B4-BE49-F238E27FC236}">
                      <a16:creationId xmlns:a16="http://schemas.microsoft.com/office/drawing/2014/main" id="{D92B666F-44F0-4C4C-BE67-A58FF9AB59D3}"/>
                    </a:ext>
                  </a:extLst>
                </p:cNvPr>
                <p:cNvSpPr>
                  <a:spLocks/>
                </p:cNvSpPr>
                <p:nvPr/>
              </p:nvSpPr>
              <p:spPr bwMode="auto">
                <a:xfrm>
                  <a:off x="4382" y="1698"/>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2665" name="Freeform 132">
                  <a:extLst>
                    <a:ext uri="{FF2B5EF4-FFF2-40B4-BE49-F238E27FC236}">
                      <a16:creationId xmlns:a16="http://schemas.microsoft.com/office/drawing/2014/main" id="{11CA7B15-1D72-4ACA-B1F5-7E429F20AF8A}"/>
                    </a:ext>
                  </a:extLst>
                </p:cNvPr>
                <p:cNvSpPr>
                  <a:spLocks/>
                </p:cNvSpPr>
                <p:nvPr/>
              </p:nvSpPr>
              <p:spPr bwMode="auto">
                <a:xfrm>
                  <a:off x="4374" y="1690"/>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99CCFF"/>
                </a:solidFill>
                <a:ln w="12699" cap="rnd">
                  <a:solidFill>
                    <a:schemeClr val="tx1"/>
                  </a:solidFill>
                  <a:round/>
                  <a:headEnd/>
                  <a:tailEnd/>
                </a:ln>
              </p:spPr>
              <p:txBody>
                <a:bodyPr/>
                <a:lstStyle/>
                <a:p>
                  <a:endParaRPr lang="en-US"/>
                </a:p>
              </p:txBody>
            </p:sp>
            <p:sp>
              <p:nvSpPr>
                <p:cNvPr id="22666" name="Freeform 133">
                  <a:extLst>
                    <a:ext uri="{FF2B5EF4-FFF2-40B4-BE49-F238E27FC236}">
                      <a16:creationId xmlns:a16="http://schemas.microsoft.com/office/drawing/2014/main" id="{2753A3E7-8237-4DCE-9098-814AB4901FF5}"/>
                    </a:ext>
                  </a:extLst>
                </p:cNvPr>
                <p:cNvSpPr>
                  <a:spLocks/>
                </p:cNvSpPr>
                <p:nvPr/>
              </p:nvSpPr>
              <p:spPr bwMode="auto">
                <a:xfrm>
                  <a:off x="4374" y="1690"/>
                  <a:ext cx="9" cy="36"/>
                </a:xfrm>
                <a:custGeom>
                  <a:avLst/>
                  <a:gdLst>
                    <a:gd name="T0" fmla="*/ 8 w 9"/>
                    <a:gd name="T1" fmla="*/ 27 h 36"/>
                    <a:gd name="T2" fmla="*/ 0 w 9"/>
                    <a:gd name="T3" fmla="*/ 0 h 36"/>
                    <a:gd name="T4" fmla="*/ 0 w 9"/>
                    <a:gd name="T5" fmla="*/ 35 h 36"/>
                    <a:gd name="T6" fmla="*/ 8 w 9"/>
                    <a:gd name="T7" fmla="*/ 27 h 36"/>
                    <a:gd name="T8" fmla="*/ 0 60000 65536"/>
                    <a:gd name="T9" fmla="*/ 0 60000 65536"/>
                    <a:gd name="T10" fmla="*/ 0 60000 65536"/>
                    <a:gd name="T11" fmla="*/ 0 60000 65536"/>
                    <a:gd name="T12" fmla="*/ 0 w 9"/>
                    <a:gd name="T13" fmla="*/ 0 h 36"/>
                    <a:gd name="T14" fmla="*/ 9 w 9"/>
                    <a:gd name="T15" fmla="*/ 36 h 36"/>
                  </a:gdLst>
                  <a:ahLst/>
                  <a:cxnLst>
                    <a:cxn ang="T8">
                      <a:pos x="T0" y="T1"/>
                    </a:cxn>
                    <a:cxn ang="T9">
                      <a:pos x="T2" y="T3"/>
                    </a:cxn>
                    <a:cxn ang="T10">
                      <a:pos x="T4" y="T5"/>
                    </a:cxn>
                    <a:cxn ang="T11">
                      <a:pos x="T6" y="T7"/>
                    </a:cxn>
                  </a:cxnLst>
                  <a:rect l="T12" t="T13" r="T14" b="T15"/>
                  <a:pathLst>
                    <a:path w="9" h="36">
                      <a:moveTo>
                        <a:pt x="8" y="27"/>
                      </a:moveTo>
                      <a:lnTo>
                        <a:pt x="0" y="0"/>
                      </a:lnTo>
                      <a:lnTo>
                        <a:pt x="0" y="35"/>
                      </a:lnTo>
                      <a:lnTo>
                        <a:pt x="8" y="27"/>
                      </a:lnTo>
                    </a:path>
                  </a:pathLst>
                </a:custGeom>
                <a:solidFill>
                  <a:srgbClr val="99CCFF"/>
                </a:solidFill>
                <a:ln w="12699" cap="rnd">
                  <a:solidFill>
                    <a:schemeClr val="tx1"/>
                  </a:solidFill>
                  <a:round/>
                  <a:headEnd/>
                  <a:tailEnd/>
                </a:ln>
              </p:spPr>
              <p:txBody>
                <a:bodyPr/>
                <a:lstStyle/>
                <a:p>
                  <a:endParaRPr lang="en-US"/>
                </a:p>
              </p:txBody>
            </p:sp>
            <p:sp>
              <p:nvSpPr>
                <p:cNvPr id="22667" name="Freeform 134">
                  <a:extLst>
                    <a:ext uri="{FF2B5EF4-FFF2-40B4-BE49-F238E27FC236}">
                      <a16:creationId xmlns:a16="http://schemas.microsoft.com/office/drawing/2014/main" id="{396F615B-031D-4EA3-AC29-93EBF3D4FBDF}"/>
                    </a:ext>
                  </a:extLst>
                </p:cNvPr>
                <p:cNvSpPr>
                  <a:spLocks/>
                </p:cNvSpPr>
                <p:nvPr/>
              </p:nvSpPr>
              <p:spPr bwMode="auto">
                <a:xfrm>
                  <a:off x="4365" y="1698"/>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2668" name="Freeform 135">
                  <a:extLst>
                    <a:ext uri="{FF2B5EF4-FFF2-40B4-BE49-F238E27FC236}">
                      <a16:creationId xmlns:a16="http://schemas.microsoft.com/office/drawing/2014/main" id="{F1B321A9-0EB3-44D3-9459-9A2F2EF39EAF}"/>
                    </a:ext>
                  </a:extLst>
                </p:cNvPr>
                <p:cNvSpPr>
                  <a:spLocks/>
                </p:cNvSpPr>
                <p:nvPr/>
              </p:nvSpPr>
              <p:spPr bwMode="auto">
                <a:xfrm>
                  <a:off x="4355" y="1698"/>
                  <a:ext cx="11" cy="19"/>
                </a:xfrm>
                <a:custGeom>
                  <a:avLst/>
                  <a:gdLst>
                    <a:gd name="T0" fmla="*/ 10 w 11"/>
                    <a:gd name="T1" fmla="*/ 18 h 19"/>
                    <a:gd name="T2" fmla="*/ 0 w 11"/>
                    <a:gd name="T3" fmla="*/ 9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9"/>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2669" name="Freeform 136">
                  <a:extLst>
                    <a:ext uri="{FF2B5EF4-FFF2-40B4-BE49-F238E27FC236}">
                      <a16:creationId xmlns:a16="http://schemas.microsoft.com/office/drawing/2014/main" id="{5517718B-1905-4300-A475-F874EC016194}"/>
                    </a:ext>
                  </a:extLst>
                </p:cNvPr>
                <p:cNvSpPr>
                  <a:spLocks/>
                </p:cNvSpPr>
                <p:nvPr/>
              </p:nvSpPr>
              <p:spPr bwMode="auto">
                <a:xfrm>
                  <a:off x="4329" y="1698"/>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2670" name="Freeform 137">
                  <a:extLst>
                    <a:ext uri="{FF2B5EF4-FFF2-40B4-BE49-F238E27FC236}">
                      <a16:creationId xmlns:a16="http://schemas.microsoft.com/office/drawing/2014/main" id="{E7614D5C-69CA-444E-8272-253521412165}"/>
                    </a:ext>
                  </a:extLst>
                </p:cNvPr>
                <p:cNvSpPr>
                  <a:spLocks/>
                </p:cNvSpPr>
                <p:nvPr/>
              </p:nvSpPr>
              <p:spPr bwMode="auto">
                <a:xfrm>
                  <a:off x="4320" y="1690"/>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2671" name="Freeform 138">
                  <a:extLst>
                    <a:ext uri="{FF2B5EF4-FFF2-40B4-BE49-F238E27FC236}">
                      <a16:creationId xmlns:a16="http://schemas.microsoft.com/office/drawing/2014/main" id="{B3EA27BB-188D-4DD3-8957-F9C08A2431A1}"/>
                    </a:ext>
                  </a:extLst>
                </p:cNvPr>
                <p:cNvSpPr>
                  <a:spLocks/>
                </p:cNvSpPr>
                <p:nvPr/>
              </p:nvSpPr>
              <p:spPr bwMode="auto">
                <a:xfrm>
                  <a:off x="4311" y="1690"/>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2672" name="Freeform 139">
                  <a:extLst>
                    <a:ext uri="{FF2B5EF4-FFF2-40B4-BE49-F238E27FC236}">
                      <a16:creationId xmlns:a16="http://schemas.microsoft.com/office/drawing/2014/main" id="{7F052CE0-1B3F-49AA-9FCE-BFCF21A34A52}"/>
                    </a:ext>
                  </a:extLst>
                </p:cNvPr>
                <p:cNvSpPr>
                  <a:spLocks/>
                </p:cNvSpPr>
                <p:nvPr/>
              </p:nvSpPr>
              <p:spPr bwMode="auto">
                <a:xfrm>
                  <a:off x="4311" y="1698"/>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2673" name="Freeform 140">
                  <a:extLst>
                    <a:ext uri="{FF2B5EF4-FFF2-40B4-BE49-F238E27FC236}">
                      <a16:creationId xmlns:a16="http://schemas.microsoft.com/office/drawing/2014/main" id="{997BBBC8-9300-4C51-B7AF-ED5F99E5EFA5}"/>
                    </a:ext>
                  </a:extLst>
                </p:cNvPr>
                <p:cNvSpPr>
                  <a:spLocks/>
                </p:cNvSpPr>
                <p:nvPr/>
              </p:nvSpPr>
              <p:spPr bwMode="auto">
                <a:xfrm>
                  <a:off x="4302" y="1698"/>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674" name="Freeform 141">
                  <a:extLst>
                    <a:ext uri="{FF2B5EF4-FFF2-40B4-BE49-F238E27FC236}">
                      <a16:creationId xmlns:a16="http://schemas.microsoft.com/office/drawing/2014/main" id="{D1E7D368-85F7-491F-BBBF-C36593F7D68B}"/>
                    </a:ext>
                  </a:extLst>
                </p:cNvPr>
                <p:cNvSpPr>
                  <a:spLocks/>
                </p:cNvSpPr>
                <p:nvPr/>
              </p:nvSpPr>
              <p:spPr bwMode="auto">
                <a:xfrm>
                  <a:off x="4658" y="1769"/>
                  <a:ext cx="11" cy="19"/>
                </a:xfrm>
                <a:custGeom>
                  <a:avLst/>
                  <a:gdLst>
                    <a:gd name="T0" fmla="*/ 10 w 11"/>
                    <a:gd name="T1" fmla="*/ 9 h 19"/>
                    <a:gd name="T2" fmla="*/ 0 w 11"/>
                    <a:gd name="T3" fmla="*/ 0 h 19"/>
                    <a:gd name="T4" fmla="*/ 0 w 11"/>
                    <a:gd name="T5" fmla="*/ 18 h 19"/>
                    <a:gd name="T6" fmla="*/ 10 w 11"/>
                    <a:gd name="T7" fmla="*/ 9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9"/>
                      </a:moveTo>
                      <a:lnTo>
                        <a:pt x="0" y="0"/>
                      </a:lnTo>
                      <a:lnTo>
                        <a:pt x="0" y="18"/>
                      </a:lnTo>
                      <a:lnTo>
                        <a:pt x="10" y="9"/>
                      </a:lnTo>
                    </a:path>
                  </a:pathLst>
                </a:custGeom>
                <a:solidFill>
                  <a:srgbClr val="99CCFF"/>
                </a:solidFill>
                <a:ln w="12699" cap="rnd">
                  <a:solidFill>
                    <a:schemeClr val="tx1"/>
                  </a:solidFill>
                  <a:round/>
                  <a:headEnd/>
                  <a:tailEnd/>
                </a:ln>
              </p:spPr>
              <p:txBody>
                <a:bodyPr/>
                <a:lstStyle/>
                <a:p>
                  <a:endParaRPr lang="en-US"/>
                </a:p>
              </p:txBody>
            </p:sp>
            <p:sp>
              <p:nvSpPr>
                <p:cNvPr id="22675" name="Freeform 142">
                  <a:extLst>
                    <a:ext uri="{FF2B5EF4-FFF2-40B4-BE49-F238E27FC236}">
                      <a16:creationId xmlns:a16="http://schemas.microsoft.com/office/drawing/2014/main" id="{1253373D-6C0C-4494-834F-2C8C3DD52BAF}"/>
                    </a:ext>
                  </a:extLst>
                </p:cNvPr>
                <p:cNvSpPr>
                  <a:spLocks/>
                </p:cNvSpPr>
                <p:nvPr/>
              </p:nvSpPr>
              <p:spPr bwMode="auto">
                <a:xfrm>
                  <a:off x="4649" y="1761"/>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2676" name="Freeform 143">
                  <a:extLst>
                    <a:ext uri="{FF2B5EF4-FFF2-40B4-BE49-F238E27FC236}">
                      <a16:creationId xmlns:a16="http://schemas.microsoft.com/office/drawing/2014/main" id="{9A9FAE1E-7799-4235-9800-ED31C95FF27A}"/>
                    </a:ext>
                  </a:extLst>
                </p:cNvPr>
                <p:cNvSpPr>
                  <a:spLocks/>
                </p:cNvSpPr>
                <p:nvPr/>
              </p:nvSpPr>
              <p:spPr bwMode="auto">
                <a:xfrm>
                  <a:off x="4649" y="1761"/>
                  <a:ext cx="10" cy="35"/>
                </a:xfrm>
                <a:custGeom>
                  <a:avLst/>
                  <a:gdLst>
                    <a:gd name="T0" fmla="*/ 9 w 10"/>
                    <a:gd name="T1" fmla="*/ 26 h 35"/>
                    <a:gd name="T2" fmla="*/ 0 w 10"/>
                    <a:gd name="T3" fmla="*/ 0 h 35"/>
                    <a:gd name="T4" fmla="*/ 0 w 10"/>
                    <a:gd name="T5" fmla="*/ 34 h 35"/>
                    <a:gd name="T6" fmla="*/ 9 w 10"/>
                    <a:gd name="T7" fmla="*/ 26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26"/>
                      </a:moveTo>
                      <a:lnTo>
                        <a:pt x="0" y="0"/>
                      </a:lnTo>
                      <a:lnTo>
                        <a:pt x="0" y="34"/>
                      </a:lnTo>
                      <a:lnTo>
                        <a:pt x="9" y="26"/>
                      </a:lnTo>
                    </a:path>
                  </a:pathLst>
                </a:custGeom>
                <a:solidFill>
                  <a:srgbClr val="99CCFF"/>
                </a:solidFill>
                <a:ln w="12699" cap="rnd">
                  <a:solidFill>
                    <a:schemeClr val="tx1"/>
                  </a:solidFill>
                  <a:round/>
                  <a:headEnd/>
                  <a:tailEnd/>
                </a:ln>
              </p:spPr>
              <p:txBody>
                <a:bodyPr/>
                <a:lstStyle/>
                <a:p>
                  <a:endParaRPr lang="en-US"/>
                </a:p>
              </p:txBody>
            </p:sp>
            <p:sp>
              <p:nvSpPr>
                <p:cNvPr id="22677" name="Freeform 144">
                  <a:extLst>
                    <a:ext uri="{FF2B5EF4-FFF2-40B4-BE49-F238E27FC236}">
                      <a16:creationId xmlns:a16="http://schemas.microsoft.com/office/drawing/2014/main" id="{68170168-E657-4B52-9819-202B6CA39B8D}"/>
                    </a:ext>
                  </a:extLst>
                </p:cNvPr>
                <p:cNvSpPr>
                  <a:spLocks/>
                </p:cNvSpPr>
                <p:nvPr/>
              </p:nvSpPr>
              <p:spPr bwMode="auto">
                <a:xfrm>
                  <a:off x="4641" y="1761"/>
                  <a:ext cx="9" cy="35"/>
                </a:xfrm>
                <a:custGeom>
                  <a:avLst/>
                  <a:gdLst>
                    <a:gd name="T0" fmla="*/ 8 w 9"/>
                    <a:gd name="T1" fmla="*/ 34 h 35"/>
                    <a:gd name="T2" fmla="*/ 0 w 9"/>
                    <a:gd name="T3" fmla="*/ 8 h 35"/>
                    <a:gd name="T4" fmla="*/ 8 w 9"/>
                    <a:gd name="T5" fmla="*/ 0 h 35"/>
                    <a:gd name="T6" fmla="*/ 8 w 9"/>
                    <a:gd name="T7" fmla="*/ 34 h 35"/>
                    <a:gd name="T8" fmla="*/ 0 60000 65536"/>
                    <a:gd name="T9" fmla="*/ 0 60000 65536"/>
                    <a:gd name="T10" fmla="*/ 0 60000 65536"/>
                    <a:gd name="T11" fmla="*/ 0 60000 65536"/>
                    <a:gd name="T12" fmla="*/ 0 w 9"/>
                    <a:gd name="T13" fmla="*/ 0 h 35"/>
                    <a:gd name="T14" fmla="*/ 9 w 9"/>
                    <a:gd name="T15" fmla="*/ 35 h 35"/>
                  </a:gdLst>
                  <a:ahLst/>
                  <a:cxnLst>
                    <a:cxn ang="T8">
                      <a:pos x="T0" y="T1"/>
                    </a:cxn>
                    <a:cxn ang="T9">
                      <a:pos x="T2" y="T3"/>
                    </a:cxn>
                    <a:cxn ang="T10">
                      <a:pos x="T4" y="T5"/>
                    </a:cxn>
                    <a:cxn ang="T11">
                      <a:pos x="T6" y="T7"/>
                    </a:cxn>
                  </a:cxnLst>
                  <a:rect l="T12" t="T13" r="T14" b="T15"/>
                  <a:pathLst>
                    <a:path w="9" h="35">
                      <a:moveTo>
                        <a:pt x="8" y="34"/>
                      </a:moveTo>
                      <a:lnTo>
                        <a:pt x="0" y="8"/>
                      </a:lnTo>
                      <a:lnTo>
                        <a:pt x="8" y="0"/>
                      </a:lnTo>
                      <a:lnTo>
                        <a:pt x="8" y="34"/>
                      </a:lnTo>
                    </a:path>
                  </a:pathLst>
                </a:custGeom>
                <a:solidFill>
                  <a:srgbClr val="99CCFF"/>
                </a:solidFill>
                <a:ln w="12699" cap="rnd">
                  <a:solidFill>
                    <a:schemeClr val="tx1"/>
                  </a:solidFill>
                  <a:round/>
                  <a:headEnd/>
                  <a:tailEnd/>
                </a:ln>
              </p:spPr>
              <p:txBody>
                <a:bodyPr/>
                <a:lstStyle/>
                <a:p>
                  <a:endParaRPr lang="en-US"/>
                </a:p>
              </p:txBody>
            </p:sp>
            <p:sp>
              <p:nvSpPr>
                <p:cNvPr id="22678" name="Freeform 145">
                  <a:extLst>
                    <a:ext uri="{FF2B5EF4-FFF2-40B4-BE49-F238E27FC236}">
                      <a16:creationId xmlns:a16="http://schemas.microsoft.com/office/drawing/2014/main" id="{D14845ED-7027-402E-8818-428307B1814B}"/>
                    </a:ext>
                  </a:extLst>
                </p:cNvPr>
                <p:cNvSpPr>
                  <a:spLocks/>
                </p:cNvSpPr>
                <p:nvPr/>
              </p:nvSpPr>
              <p:spPr bwMode="auto">
                <a:xfrm>
                  <a:off x="4641" y="1769"/>
                  <a:ext cx="9" cy="27"/>
                </a:xfrm>
                <a:custGeom>
                  <a:avLst/>
                  <a:gdLst>
                    <a:gd name="T0" fmla="*/ 8 w 9"/>
                    <a:gd name="T1" fmla="*/ 26 h 27"/>
                    <a:gd name="T2" fmla="*/ 0 w 9"/>
                    <a:gd name="T3" fmla="*/ 0 h 27"/>
                    <a:gd name="T4" fmla="*/ 0 w 9"/>
                    <a:gd name="T5" fmla="*/ 1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0" y="18"/>
                      </a:lnTo>
                      <a:lnTo>
                        <a:pt x="8" y="26"/>
                      </a:lnTo>
                    </a:path>
                  </a:pathLst>
                </a:custGeom>
                <a:solidFill>
                  <a:srgbClr val="99CCFF"/>
                </a:solidFill>
                <a:ln w="12699" cap="rnd">
                  <a:solidFill>
                    <a:schemeClr val="tx1"/>
                  </a:solidFill>
                  <a:round/>
                  <a:headEnd/>
                  <a:tailEnd/>
                </a:ln>
              </p:spPr>
              <p:txBody>
                <a:bodyPr/>
                <a:lstStyle/>
                <a:p>
                  <a:endParaRPr lang="en-US"/>
                </a:p>
              </p:txBody>
            </p:sp>
            <p:sp>
              <p:nvSpPr>
                <p:cNvPr id="22679" name="Freeform 146">
                  <a:extLst>
                    <a:ext uri="{FF2B5EF4-FFF2-40B4-BE49-F238E27FC236}">
                      <a16:creationId xmlns:a16="http://schemas.microsoft.com/office/drawing/2014/main" id="{BBDCFEED-E715-4E07-BC98-9F9749E9D8A3}"/>
                    </a:ext>
                  </a:extLst>
                </p:cNvPr>
                <p:cNvSpPr>
                  <a:spLocks/>
                </p:cNvSpPr>
                <p:nvPr/>
              </p:nvSpPr>
              <p:spPr bwMode="auto">
                <a:xfrm>
                  <a:off x="4632" y="1769"/>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680" name="Freeform 147">
                  <a:extLst>
                    <a:ext uri="{FF2B5EF4-FFF2-40B4-BE49-F238E27FC236}">
                      <a16:creationId xmlns:a16="http://schemas.microsoft.com/office/drawing/2014/main" id="{0D05F54E-2AA0-498D-9926-FC5BBD2C75E0}"/>
                    </a:ext>
                  </a:extLst>
                </p:cNvPr>
                <p:cNvSpPr>
                  <a:spLocks/>
                </p:cNvSpPr>
                <p:nvPr/>
              </p:nvSpPr>
              <p:spPr bwMode="auto">
                <a:xfrm>
                  <a:off x="4605" y="1769"/>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2681" name="Freeform 148">
                  <a:extLst>
                    <a:ext uri="{FF2B5EF4-FFF2-40B4-BE49-F238E27FC236}">
                      <a16:creationId xmlns:a16="http://schemas.microsoft.com/office/drawing/2014/main" id="{2E5946E6-6A63-47E8-9909-A6112AD8007E}"/>
                    </a:ext>
                  </a:extLst>
                </p:cNvPr>
                <p:cNvSpPr>
                  <a:spLocks/>
                </p:cNvSpPr>
                <p:nvPr/>
              </p:nvSpPr>
              <p:spPr bwMode="auto">
                <a:xfrm>
                  <a:off x="4596" y="1761"/>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2682" name="Freeform 149">
                  <a:extLst>
                    <a:ext uri="{FF2B5EF4-FFF2-40B4-BE49-F238E27FC236}">
                      <a16:creationId xmlns:a16="http://schemas.microsoft.com/office/drawing/2014/main" id="{6A9D3F56-EBD7-44E2-8F1D-06A28596BB3B}"/>
                    </a:ext>
                  </a:extLst>
                </p:cNvPr>
                <p:cNvSpPr>
                  <a:spLocks/>
                </p:cNvSpPr>
                <p:nvPr/>
              </p:nvSpPr>
              <p:spPr bwMode="auto">
                <a:xfrm>
                  <a:off x="4596" y="1761"/>
                  <a:ext cx="10" cy="35"/>
                </a:xfrm>
                <a:custGeom>
                  <a:avLst/>
                  <a:gdLst>
                    <a:gd name="T0" fmla="*/ 9 w 10"/>
                    <a:gd name="T1" fmla="*/ 26 h 35"/>
                    <a:gd name="T2" fmla="*/ 0 w 10"/>
                    <a:gd name="T3" fmla="*/ 0 h 35"/>
                    <a:gd name="T4" fmla="*/ 0 w 10"/>
                    <a:gd name="T5" fmla="*/ 34 h 35"/>
                    <a:gd name="T6" fmla="*/ 9 w 10"/>
                    <a:gd name="T7" fmla="*/ 26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26"/>
                      </a:moveTo>
                      <a:lnTo>
                        <a:pt x="0" y="0"/>
                      </a:lnTo>
                      <a:lnTo>
                        <a:pt x="0" y="34"/>
                      </a:lnTo>
                      <a:lnTo>
                        <a:pt x="9" y="26"/>
                      </a:lnTo>
                    </a:path>
                  </a:pathLst>
                </a:custGeom>
                <a:solidFill>
                  <a:srgbClr val="99CCFF"/>
                </a:solidFill>
                <a:ln w="12699" cap="rnd">
                  <a:solidFill>
                    <a:schemeClr val="tx1"/>
                  </a:solidFill>
                  <a:round/>
                  <a:headEnd/>
                  <a:tailEnd/>
                </a:ln>
              </p:spPr>
              <p:txBody>
                <a:bodyPr/>
                <a:lstStyle/>
                <a:p>
                  <a:endParaRPr lang="en-US"/>
                </a:p>
              </p:txBody>
            </p:sp>
            <p:sp>
              <p:nvSpPr>
                <p:cNvPr id="22683" name="Freeform 150">
                  <a:extLst>
                    <a:ext uri="{FF2B5EF4-FFF2-40B4-BE49-F238E27FC236}">
                      <a16:creationId xmlns:a16="http://schemas.microsoft.com/office/drawing/2014/main" id="{7B57FAC3-6840-40AE-BA85-7FD0ACC6FE71}"/>
                    </a:ext>
                  </a:extLst>
                </p:cNvPr>
                <p:cNvSpPr>
                  <a:spLocks/>
                </p:cNvSpPr>
                <p:nvPr/>
              </p:nvSpPr>
              <p:spPr bwMode="auto">
                <a:xfrm>
                  <a:off x="4587" y="1761"/>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2684" name="Freeform 151">
                  <a:extLst>
                    <a:ext uri="{FF2B5EF4-FFF2-40B4-BE49-F238E27FC236}">
                      <a16:creationId xmlns:a16="http://schemas.microsoft.com/office/drawing/2014/main" id="{5C60D278-4278-426F-AA3C-790D7549CDBD}"/>
                    </a:ext>
                  </a:extLst>
                </p:cNvPr>
                <p:cNvSpPr>
                  <a:spLocks/>
                </p:cNvSpPr>
                <p:nvPr/>
              </p:nvSpPr>
              <p:spPr bwMode="auto">
                <a:xfrm>
                  <a:off x="4587" y="1769"/>
                  <a:ext cx="10" cy="27"/>
                </a:xfrm>
                <a:custGeom>
                  <a:avLst/>
                  <a:gdLst>
                    <a:gd name="T0" fmla="*/ 9 w 10"/>
                    <a:gd name="T1" fmla="*/ 26 h 27"/>
                    <a:gd name="T2" fmla="*/ 0 w 10"/>
                    <a:gd name="T3" fmla="*/ 0 h 27"/>
                    <a:gd name="T4" fmla="*/ 0 w 10"/>
                    <a:gd name="T5" fmla="*/ 1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8"/>
                      </a:lnTo>
                      <a:lnTo>
                        <a:pt x="9" y="26"/>
                      </a:lnTo>
                    </a:path>
                  </a:pathLst>
                </a:custGeom>
                <a:solidFill>
                  <a:srgbClr val="99CCFF"/>
                </a:solidFill>
                <a:ln w="12699" cap="rnd">
                  <a:solidFill>
                    <a:schemeClr val="tx1"/>
                  </a:solidFill>
                  <a:round/>
                  <a:headEnd/>
                  <a:tailEnd/>
                </a:ln>
              </p:spPr>
              <p:txBody>
                <a:bodyPr/>
                <a:lstStyle/>
                <a:p>
                  <a:endParaRPr lang="en-US"/>
                </a:p>
              </p:txBody>
            </p:sp>
            <p:sp>
              <p:nvSpPr>
                <p:cNvPr id="22685" name="Freeform 152">
                  <a:extLst>
                    <a:ext uri="{FF2B5EF4-FFF2-40B4-BE49-F238E27FC236}">
                      <a16:creationId xmlns:a16="http://schemas.microsoft.com/office/drawing/2014/main" id="{B6208BF3-0CD9-4A49-9DF9-7E76A505DD8E}"/>
                    </a:ext>
                  </a:extLst>
                </p:cNvPr>
                <p:cNvSpPr>
                  <a:spLocks/>
                </p:cNvSpPr>
                <p:nvPr/>
              </p:nvSpPr>
              <p:spPr bwMode="auto">
                <a:xfrm>
                  <a:off x="4578" y="1769"/>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686" name="Freeform 153">
                  <a:extLst>
                    <a:ext uri="{FF2B5EF4-FFF2-40B4-BE49-F238E27FC236}">
                      <a16:creationId xmlns:a16="http://schemas.microsoft.com/office/drawing/2014/main" id="{94E9A95A-CFC9-4BF2-A9B4-BCE0CD6CD5A7}"/>
                    </a:ext>
                  </a:extLst>
                </p:cNvPr>
                <p:cNvSpPr>
                  <a:spLocks/>
                </p:cNvSpPr>
                <p:nvPr/>
              </p:nvSpPr>
              <p:spPr bwMode="auto">
                <a:xfrm>
                  <a:off x="4542" y="1769"/>
                  <a:ext cx="11" cy="19"/>
                </a:xfrm>
                <a:custGeom>
                  <a:avLst/>
                  <a:gdLst>
                    <a:gd name="T0" fmla="*/ 10 w 11"/>
                    <a:gd name="T1" fmla="*/ 9 h 19"/>
                    <a:gd name="T2" fmla="*/ 0 w 11"/>
                    <a:gd name="T3" fmla="*/ 0 h 19"/>
                    <a:gd name="T4" fmla="*/ 0 w 11"/>
                    <a:gd name="T5" fmla="*/ 18 h 19"/>
                    <a:gd name="T6" fmla="*/ 10 w 11"/>
                    <a:gd name="T7" fmla="*/ 9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9"/>
                      </a:moveTo>
                      <a:lnTo>
                        <a:pt x="0" y="0"/>
                      </a:lnTo>
                      <a:lnTo>
                        <a:pt x="0" y="18"/>
                      </a:lnTo>
                      <a:lnTo>
                        <a:pt x="10" y="9"/>
                      </a:lnTo>
                    </a:path>
                  </a:pathLst>
                </a:custGeom>
                <a:solidFill>
                  <a:srgbClr val="99CCFF"/>
                </a:solidFill>
                <a:ln w="12699" cap="rnd">
                  <a:solidFill>
                    <a:schemeClr val="tx1"/>
                  </a:solidFill>
                  <a:round/>
                  <a:headEnd/>
                  <a:tailEnd/>
                </a:ln>
              </p:spPr>
              <p:txBody>
                <a:bodyPr/>
                <a:lstStyle/>
                <a:p>
                  <a:endParaRPr lang="en-US"/>
                </a:p>
              </p:txBody>
            </p:sp>
            <p:sp>
              <p:nvSpPr>
                <p:cNvPr id="22687" name="Freeform 154">
                  <a:extLst>
                    <a:ext uri="{FF2B5EF4-FFF2-40B4-BE49-F238E27FC236}">
                      <a16:creationId xmlns:a16="http://schemas.microsoft.com/office/drawing/2014/main" id="{4F5220A0-7B96-4EEA-B2EF-7A55B7F45C76}"/>
                    </a:ext>
                  </a:extLst>
                </p:cNvPr>
                <p:cNvSpPr>
                  <a:spLocks/>
                </p:cNvSpPr>
                <p:nvPr/>
              </p:nvSpPr>
              <p:spPr bwMode="auto">
                <a:xfrm>
                  <a:off x="4534" y="1761"/>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99CCFF"/>
                </a:solidFill>
                <a:ln w="12699" cap="rnd">
                  <a:solidFill>
                    <a:schemeClr val="tx1"/>
                  </a:solidFill>
                  <a:round/>
                  <a:headEnd/>
                  <a:tailEnd/>
                </a:ln>
              </p:spPr>
              <p:txBody>
                <a:bodyPr/>
                <a:lstStyle/>
                <a:p>
                  <a:endParaRPr lang="en-US"/>
                </a:p>
              </p:txBody>
            </p:sp>
            <p:sp>
              <p:nvSpPr>
                <p:cNvPr id="22688" name="Freeform 155">
                  <a:extLst>
                    <a:ext uri="{FF2B5EF4-FFF2-40B4-BE49-F238E27FC236}">
                      <a16:creationId xmlns:a16="http://schemas.microsoft.com/office/drawing/2014/main" id="{237EA94D-EBA1-47BD-B4BD-5F4A319D47E9}"/>
                    </a:ext>
                  </a:extLst>
                </p:cNvPr>
                <p:cNvSpPr>
                  <a:spLocks/>
                </p:cNvSpPr>
                <p:nvPr/>
              </p:nvSpPr>
              <p:spPr bwMode="auto">
                <a:xfrm>
                  <a:off x="4534" y="1761"/>
                  <a:ext cx="9" cy="35"/>
                </a:xfrm>
                <a:custGeom>
                  <a:avLst/>
                  <a:gdLst>
                    <a:gd name="T0" fmla="*/ 8 w 9"/>
                    <a:gd name="T1" fmla="*/ 26 h 35"/>
                    <a:gd name="T2" fmla="*/ 0 w 9"/>
                    <a:gd name="T3" fmla="*/ 0 h 35"/>
                    <a:gd name="T4" fmla="*/ 0 w 9"/>
                    <a:gd name="T5" fmla="*/ 34 h 35"/>
                    <a:gd name="T6" fmla="*/ 8 w 9"/>
                    <a:gd name="T7" fmla="*/ 26 h 35"/>
                    <a:gd name="T8" fmla="*/ 0 60000 65536"/>
                    <a:gd name="T9" fmla="*/ 0 60000 65536"/>
                    <a:gd name="T10" fmla="*/ 0 60000 65536"/>
                    <a:gd name="T11" fmla="*/ 0 60000 65536"/>
                    <a:gd name="T12" fmla="*/ 0 w 9"/>
                    <a:gd name="T13" fmla="*/ 0 h 35"/>
                    <a:gd name="T14" fmla="*/ 9 w 9"/>
                    <a:gd name="T15" fmla="*/ 35 h 35"/>
                  </a:gdLst>
                  <a:ahLst/>
                  <a:cxnLst>
                    <a:cxn ang="T8">
                      <a:pos x="T0" y="T1"/>
                    </a:cxn>
                    <a:cxn ang="T9">
                      <a:pos x="T2" y="T3"/>
                    </a:cxn>
                    <a:cxn ang="T10">
                      <a:pos x="T4" y="T5"/>
                    </a:cxn>
                    <a:cxn ang="T11">
                      <a:pos x="T6" y="T7"/>
                    </a:cxn>
                  </a:cxnLst>
                  <a:rect l="T12" t="T13" r="T14" b="T15"/>
                  <a:pathLst>
                    <a:path w="9" h="35">
                      <a:moveTo>
                        <a:pt x="8" y="26"/>
                      </a:moveTo>
                      <a:lnTo>
                        <a:pt x="0" y="0"/>
                      </a:lnTo>
                      <a:lnTo>
                        <a:pt x="0" y="34"/>
                      </a:lnTo>
                      <a:lnTo>
                        <a:pt x="8" y="26"/>
                      </a:lnTo>
                    </a:path>
                  </a:pathLst>
                </a:custGeom>
                <a:solidFill>
                  <a:srgbClr val="99CCFF"/>
                </a:solidFill>
                <a:ln w="12699" cap="rnd">
                  <a:solidFill>
                    <a:schemeClr val="tx1"/>
                  </a:solidFill>
                  <a:round/>
                  <a:headEnd/>
                  <a:tailEnd/>
                </a:ln>
              </p:spPr>
              <p:txBody>
                <a:bodyPr/>
                <a:lstStyle/>
                <a:p>
                  <a:endParaRPr lang="en-US"/>
                </a:p>
              </p:txBody>
            </p:sp>
            <p:sp>
              <p:nvSpPr>
                <p:cNvPr id="22689" name="Freeform 156">
                  <a:extLst>
                    <a:ext uri="{FF2B5EF4-FFF2-40B4-BE49-F238E27FC236}">
                      <a16:creationId xmlns:a16="http://schemas.microsoft.com/office/drawing/2014/main" id="{554AEDA0-1201-457D-8922-8E3EA49B6967}"/>
                    </a:ext>
                  </a:extLst>
                </p:cNvPr>
                <p:cNvSpPr>
                  <a:spLocks/>
                </p:cNvSpPr>
                <p:nvPr/>
              </p:nvSpPr>
              <p:spPr bwMode="auto">
                <a:xfrm>
                  <a:off x="4525" y="1761"/>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2690" name="Freeform 157">
                  <a:extLst>
                    <a:ext uri="{FF2B5EF4-FFF2-40B4-BE49-F238E27FC236}">
                      <a16:creationId xmlns:a16="http://schemas.microsoft.com/office/drawing/2014/main" id="{FD5A85A8-D3D3-4C53-9C8F-006B916DA326}"/>
                    </a:ext>
                  </a:extLst>
                </p:cNvPr>
                <p:cNvSpPr>
                  <a:spLocks/>
                </p:cNvSpPr>
                <p:nvPr/>
              </p:nvSpPr>
              <p:spPr bwMode="auto">
                <a:xfrm>
                  <a:off x="4525" y="1769"/>
                  <a:ext cx="10" cy="27"/>
                </a:xfrm>
                <a:custGeom>
                  <a:avLst/>
                  <a:gdLst>
                    <a:gd name="T0" fmla="*/ 9 w 10"/>
                    <a:gd name="T1" fmla="*/ 26 h 27"/>
                    <a:gd name="T2" fmla="*/ 0 w 10"/>
                    <a:gd name="T3" fmla="*/ 0 h 27"/>
                    <a:gd name="T4" fmla="*/ 0 w 10"/>
                    <a:gd name="T5" fmla="*/ 1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8"/>
                      </a:lnTo>
                      <a:lnTo>
                        <a:pt x="9" y="26"/>
                      </a:lnTo>
                    </a:path>
                  </a:pathLst>
                </a:custGeom>
                <a:solidFill>
                  <a:srgbClr val="99CCFF"/>
                </a:solidFill>
                <a:ln w="12699" cap="rnd">
                  <a:solidFill>
                    <a:schemeClr val="tx1"/>
                  </a:solidFill>
                  <a:round/>
                  <a:headEnd/>
                  <a:tailEnd/>
                </a:ln>
              </p:spPr>
              <p:txBody>
                <a:bodyPr/>
                <a:lstStyle/>
                <a:p>
                  <a:endParaRPr lang="en-US"/>
                </a:p>
              </p:txBody>
            </p:sp>
            <p:sp>
              <p:nvSpPr>
                <p:cNvPr id="22691" name="Freeform 158">
                  <a:extLst>
                    <a:ext uri="{FF2B5EF4-FFF2-40B4-BE49-F238E27FC236}">
                      <a16:creationId xmlns:a16="http://schemas.microsoft.com/office/drawing/2014/main" id="{187AC9C1-0877-42E9-8660-D417532C4A75}"/>
                    </a:ext>
                  </a:extLst>
                </p:cNvPr>
                <p:cNvSpPr>
                  <a:spLocks/>
                </p:cNvSpPr>
                <p:nvPr/>
              </p:nvSpPr>
              <p:spPr bwMode="auto">
                <a:xfrm>
                  <a:off x="4516" y="1769"/>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692" name="Freeform 159">
                  <a:extLst>
                    <a:ext uri="{FF2B5EF4-FFF2-40B4-BE49-F238E27FC236}">
                      <a16:creationId xmlns:a16="http://schemas.microsoft.com/office/drawing/2014/main" id="{D6CA162A-B99C-4479-A6EF-8D5736B0B972}"/>
                    </a:ext>
                  </a:extLst>
                </p:cNvPr>
                <p:cNvSpPr>
                  <a:spLocks/>
                </p:cNvSpPr>
                <p:nvPr/>
              </p:nvSpPr>
              <p:spPr bwMode="auto">
                <a:xfrm>
                  <a:off x="4489" y="1769"/>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2693" name="Freeform 160">
                  <a:extLst>
                    <a:ext uri="{FF2B5EF4-FFF2-40B4-BE49-F238E27FC236}">
                      <a16:creationId xmlns:a16="http://schemas.microsoft.com/office/drawing/2014/main" id="{BBA2F03A-0730-44E9-A770-CAF930C866FA}"/>
                    </a:ext>
                  </a:extLst>
                </p:cNvPr>
                <p:cNvSpPr>
                  <a:spLocks/>
                </p:cNvSpPr>
                <p:nvPr/>
              </p:nvSpPr>
              <p:spPr bwMode="auto">
                <a:xfrm>
                  <a:off x="4481" y="1761"/>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99CCFF"/>
                </a:solidFill>
                <a:ln w="12699" cap="rnd">
                  <a:solidFill>
                    <a:schemeClr val="tx1"/>
                  </a:solidFill>
                  <a:round/>
                  <a:headEnd/>
                  <a:tailEnd/>
                </a:ln>
              </p:spPr>
              <p:txBody>
                <a:bodyPr/>
                <a:lstStyle/>
                <a:p>
                  <a:endParaRPr lang="en-US"/>
                </a:p>
              </p:txBody>
            </p:sp>
            <p:sp>
              <p:nvSpPr>
                <p:cNvPr id="22694" name="Freeform 161">
                  <a:extLst>
                    <a:ext uri="{FF2B5EF4-FFF2-40B4-BE49-F238E27FC236}">
                      <a16:creationId xmlns:a16="http://schemas.microsoft.com/office/drawing/2014/main" id="{00B83770-6FB0-4CB3-82C7-2888855D945C}"/>
                    </a:ext>
                  </a:extLst>
                </p:cNvPr>
                <p:cNvSpPr>
                  <a:spLocks/>
                </p:cNvSpPr>
                <p:nvPr/>
              </p:nvSpPr>
              <p:spPr bwMode="auto">
                <a:xfrm>
                  <a:off x="4481" y="1761"/>
                  <a:ext cx="9" cy="35"/>
                </a:xfrm>
                <a:custGeom>
                  <a:avLst/>
                  <a:gdLst>
                    <a:gd name="T0" fmla="*/ 8 w 9"/>
                    <a:gd name="T1" fmla="*/ 26 h 35"/>
                    <a:gd name="T2" fmla="*/ 0 w 9"/>
                    <a:gd name="T3" fmla="*/ 0 h 35"/>
                    <a:gd name="T4" fmla="*/ 0 w 9"/>
                    <a:gd name="T5" fmla="*/ 34 h 35"/>
                    <a:gd name="T6" fmla="*/ 8 w 9"/>
                    <a:gd name="T7" fmla="*/ 26 h 35"/>
                    <a:gd name="T8" fmla="*/ 0 60000 65536"/>
                    <a:gd name="T9" fmla="*/ 0 60000 65536"/>
                    <a:gd name="T10" fmla="*/ 0 60000 65536"/>
                    <a:gd name="T11" fmla="*/ 0 60000 65536"/>
                    <a:gd name="T12" fmla="*/ 0 w 9"/>
                    <a:gd name="T13" fmla="*/ 0 h 35"/>
                    <a:gd name="T14" fmla="*/ 9 w 9"/>
                    <a:gd name="T15" fmla="*/ 35 h 35"/>
                  </a:gdLst>
                  <a:ahLst/>
                  <a:cxnLst>
                    <a:cxn ang="T8">
                      <a:pos x="T0" y="T1"/>
                    </a:cxn>
                    <a:cxn ang="T9">
                      <a:pos x="T2" y="T3"/>
                    </a:cxn>
                    <a:cxn ang="T10">
                      <a:pos x="T4" y="T5"/>
                    </a:cxn>
                    <a:cxn ang="T11">
                      <a:pos x="T6" y="T7"/>
                    </a:cxn>
                  </a:cxnLst>
                  <a:rect l="T12" t="T13" r="T14" b="T15"/>
                  <a:pathLst>
                    <a:path w="9" h="35">
                      <a:moveTo>
                        <a:pt x="8" y="26"/>
                      </a:moveTo>
                      <a:lnTo>
                        <a:pt x="0" y="0"/>
                      </a:lnTo>
                      <a:lnTo>
                        <a:pt x="0" y="34"/>
                      </a:lnTo>
                      <a:lnTo>
                        <a:pt x="8" y="26"/>
                      </a:lnTo>
                    </a:path>
                  </a:pathLst>
                </a:custGeom>
                <a:solidFill>
                  <a:srgbClr val="99CCFF"/>
                </a:solidFill>
                <a:ln w="12699" cap="rnd">
                  <a:solidFill>
                    <a:schemeClr val="tx1"/>
                  </a:solidFill>
                  <a:round/>
                  <a:headEnd/>
                  <a:tailEnd/>
                </a:ln>
              </p:spPr>
              <p:txBody>
                <a:bodyPr/>
                <a:lstStyle/>
                <a:p>
                  <a:endParaRPr lang="en-US"/>
                </a:p>
              </p:txBody>
            </p:sp>
            <p:sp>
              <p:nvSpPr>
                <p:cNvPr id="22695" name="Freeform 162">
                  <a:extLst>
                    <a:ext uri="{FF2B5EF4-FFF2-40B4-BE49-F238E27FC236}">
                      <a16:creationId xmlns:a16="http://schemas.microsoft.com/office/drawing/2014/main" id="{A5DA4EFF-5073-42E2-BF8F-D4F7353BFA24}"/>
                    </a:ext>
                  </a:extLst>
                </p:cNvPr>
                <p:cNvSpPr>
                  <a:spLocks/>
                </p:cNvSpPr>
                <p:nvPr/>
              </p:nvSpPr>
              <p:spPr bwMode="auto">
                <a:xfrm>
                  <a:off x="4471" y="1761"/>
                  <a:ext cx="11" cy="35"/>
                </a:xfrm>
                <a:custGeom>
                  <a:avLst/>
                  <a:gdLst>
                    <a:gd name="T0" fmla="*/ 10 w 11"/>
                    <a:gd name="T1" fmla="*/ 34 h 35"/>
                    <a:gd name="T2" fmla="*/ 0 w 11"/>
                    <a:gd name="T3" fmla="*/ 8 h 35"/>
                    <a:gd name="T4" fmla="*/ 10 w 11"/>
                    <a:gd name="T5" fmla="*/ 0 h 35"/>
                    <a:gd name="T6" fmla="*/ 10 w 11"/>
                    <a:gd name="T7" fmla="*/ 34 h 35"/>
                    <a:gd name="T8" fmla="*/ 0 60000 65536"/>
                    <a:gd name="T9" fmla="*/ 0 60000 65536"/>
                    <a:gd name="T10" fmla="*/ 0 60000 65536"/>
                    <a:gd name="T11" fmla="*/ 0 60000 65536"/>
                    <a:gd name="T12" fmla="*/ 0 w 11"/>
                    <a:gd name="T13" fmla="*/ 0 h 35"/>
                    <a:gd name="T14" fmla="*/ 11 w 11"/>
                    <a:gd name="T15" fmla="*/ 35 h 35"/>
                  </a:gdLst>
                  <a:ahLst/>
                  <a:cxnLst>
                    <a:cxn ang="T8">
                      <a:pos x="T0" y="T1"/>
                    </a:cxn>
                    <a:cxn ang="T9">
                      <a:pos x="T2" y="T3"/>
                    </a:cxn>
                    <a:cxn ang="T10">
                      <a:pos x="T4" y="T5"/>
                    </a:cxn>
                    <a:cxn ang="T11">
                      <a:pos x="T6" y="T7"/>
                    </a:cxn>
                  </a:cxnLst>
                  <a:rect l="T12" t="T13" r="T14" b="T15"/>
                  <a:pathLst>
                    <a:path w="11" h="35">
                      <a:moveTo>
                        <a:pt x="10" y="34"/>
                      </a:moveTo>
                      <a:lnTo>
                        <a:pt x="0" y="8"/>
                      </a:lnTo>
                      <a:lnTo>
                        <a:pt x="10" y="0"/>
                      </a:lnTo>
                      <a:lnTo>
                        <a:pt x="10" y="34"/>
                      </a:lnTo>
                    </a:path>
                  </a:pathLst>
                </a:custGeom>
                <a:solidFill>
                  <a:srgbClr val="99CCFF"/>
                </a:solidFill>
                <a:ln w="12699" cap="rnd">
                  <a:solidFill>
                    <a:schemeClr val="tx1"/>
                  </a:solidFill>
                  <a:round/>
                  <a:headEnd/>
                  <a:tailEnd/>
                </a:ln>
              </p:spPr>
              <p:txBody>
                <a:bodyPr/>
                <a:lstStyle/>
                <a:p>
                  <a:endParaRPr lang="en-US"/>
                </a:p>
              </p:txBody>
            </p:sp>
            <p:sp>
              <p:nvSpPr>
                <p:cNvPr id="22696" name="Freeform 163">
                  <a:extLst>
                    <a:ext uri="{FF2B5EF4-FFF2-40B4-BE49-F238E27FC236}">
                      <a16:creationId xmlns:a16="http://schemas.microsoft.com/office/drawing/2014/main" id="{89F87DDC-B70E-4548-AF7F-C20FB1D5975F}"/>
                    </a:ext>
                  </a:extLst>
                </p:cNvPr>
                <p:cNvSpPr>
                  <a:spLocks/>
                </p:cNvSpPr>
                <p:nvPr/>
              </p:nvSpPr>
              <p:spPr bwMode="auto">
                <a:xfrm>
                  <a:off x="4471" y="1769"/>
                  <a:ext cx="11" cy="27"/>
                </a:xfrm>
                <a:custGeom>
                  <a:avLst/>
                  <a:gdLst>
                    <a:gd name="T0" fmla="*/ 10 w 11"/>
                    <a:gd name="T1" fmla="*/ 26 h 27"/>
                    <a:gd name="T2" fmla="*/ 0 w 11"/>
                    <a:gd name="T3" fmla="*/ 0 h 27"/>
                    <a:gd name="T4" fmla="*/ 0 w 11"/>
                    <a:gd name="T5" fmla="*/ 18 h 27"/>
                    <a:gd name="T6" fmla="*/ 10 w 11"/>
                    <a:gd name="T7" fmla="*/ 26 h 27"/>
                    <a:gd name="T8" fmla="*/ 0 60000 65536"/>
                    <a:gd name="T9" fmla="*/ 0 60000 65536"/>
                    <a:gd name="T10" fmla="*/ 0 60000 65536"/>
                    <a:gd name="T11" fmla="*/ 0 60000 65536"/>
                    <a:gd name="T12" fmla="*/ 0 w 11"/>
                    <a:gd name="T13" fmla="*/ 0 h 27"/>
                    <a:gd name="T14" fmla="*/ 11 w 11"/>
                    <a:gd name="T15" fmla="*/ 27 h 27"/>
                  </a:gdLst>
                  <a:ahLst/>
                  <a:cxnLst>
                    <a:cxn ang="T8">
                      <a:pos x="T0" y="T1"/>
                    </a:cxn>
                    <a:cxn ang="T9">
                      <a:pos x="T2" y="T3"/>
                    </a:cxn>
                    <a:cxn ang="T10">
                      <a:pos x="T4" y="T5"/>
                    </a:cxn>
                    <a:cxn ang="T11">
                      <a:pos x="T6" y="T7"/>
                    </a:cxn>
                  </a:cxnLst>
                  <a:rect l="T12" t="T13" r="T14" b="T15"/>
                  <a:pathLst>
                    <a:path w="11" h="27">
                      <a:moveTo>
                        <a:pt x="10" y="26"/>
                      </a:moveTo>
                      <a:lnTo>
                        <a:pt x="0" y="0"/>
                      </a:lnTo>
                      <a:lnTo>
                        <a:pt x="0" y="18"/>
                      </a:lnTo>
                      <a:lnTo>
                        <a:pt x="10" y="26"/>
                      </a:lnTo>
                    </a:path>
                  </a:pathLst>
                </a:custGeom>
                <a:solidFill>
                  <a:srgbClr val="99CCFF"/>
                </a:solidFill>
                <a:ln w="12699" cap="rnd">
                  <a:solidFill>
                    <a:schemeClr val="tx1"/>
                  </a:solidFill>
                  <a:round/>
                  <a:headEnd/>
                  <a:tailEnd/>
                </a:ln>
              </p:spPr>
              <p:txBody>
                <a:bodyPr/>
                <a:lstStyle/>
                <a:p>
                  <a:endParaRPr lang="en-US"/>
                </a:p>
              </p:txBody>
            </p:sp>
            <p:sp>
              <p:nvSpPr>
                <p:cNvPr id="22697" name="Freeform 164">
                  <a:extLst>
                    <a:ext uri="{FF2B5EF4-FFF2-40B4-BE49-F238E27FC236}">
                      <a16:creationId xmlns:a16="http://schemas.microsoft.com/office/drawing/2014/main" id="{6F5EA482-643E-4053-B42C-EA60EA64393E}"/>
                    </a:ext>
                  </a:extLst>
                </p:cNvPr>
                <p:cNvSpPr>
                  <a:spLocks/>
                </p:cNvSpPr>
                <p:nvPr/>
              </p:nvSpPr>
              <p:spPr bwMode="auto">
                <a:xfrm>
                  <a:off x="4462" y="1769"/>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698" name="Freeform 165">
                  <a:extLst>
                    <a:ext uri="{FF2B5EF4-FFF2-40B4-BE49-F238E27FC236}">
                      <a16:creationId xmlns:a16="http://schemas.microsoft.com/office/drawing/2014/main" id="{37BB126F-DF44-4E52-B054-0F6FD6214F05}"/>
                    </a:ext>
                  </a:extLst>
                </p:cNvPr>
                <p:cNvSpPr>
                  <a:spLocks/>
                </p:cNvSpPr>
                <p:nvPr/>
              </p:nvSpPr>
              <p:spPr bwMode="auto">
                <a:xfrm>
                  <a:off x="4436" y="1769"/>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2699" name="Freeform 166">
                  <a:extLst>
                    <a:ext uri="{FF2B5EF4-FFF2-40B4-BE49-F238E27FC236}">
                      <a16:creationId xmlns:a16="http://schemas.microsoft.com/office/drawing/2014/main" id="{3C845790-C760-4E65-9FC9-DE8B315F5027}"/>
                    </a:ext>
                  </a:extLst>
                </p:cNvPr>
                <p:cNvSpPr>
                  <a:spLocks/>
                </p:cNvSpPr>
                <p:nvPr/>
              </p:nvSpPr>
              <p:spPr bwMode="auto">
                <a:xfrm>
                  <a:off x="4427" y="1761"/>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2700" name="Freeform 167">
                  <a:extLst>
                    <a:ext uri="{FF2B5EF4-FFF2-40B4-BE49-F238E27FC236}">
                      <a16:creationId xmlns:a16="http://schemas.microsoft.com/office/drawing/2014/main" id="{62242657-950A-4474-B4D9-D2A085E7E7C1}"/>
                    </a:ext>
                  </a:extLst>
                </p:cNvPr>
                <p:cNvSpPr>
                  <a:spLocks/>
                </p:cNvSpPr>
                <p:nvPr/>
              </p:nvSpPr>
              <p:spPr bwMode="auto">
                <a:xfrm>
                  <a:off x="4427" y="1761"/>
                  <a:ext cx="10" cy="35"/>
                </a:xfrm>
                <a:custGeom>
                  <a:avLst/>
                  <a:gdLst>
                    <a:gd name="T0" fmla="*/ 9 w 10"/>
                    <a:gd name="T1" fmla="*/ 26 h 35"/>
                    <a:gd name="T2" fmla="*/ 0 w 10"/>
                    <a:gd name="T3" fmla="*/ 0 h 35"/>
                    <a:gd name="T4" fmla="*/ 0 w 10"/>
                    <a:gd name="T5" fmla="*/ 34 h 35"/>
                    <a:gd name="T6" fmla="*/ 9 w 10"/>
                    <a:gd name="T7" fmla="*/ 26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26"/>
                      </a:moveTo>
                      <a:lnTo>
                        <a:pt x="0" y="0"/>
                      </a:lnTo>
                      <a:lnTo>
                        <a:pt x="0" y="34"/>
                      </a:lnTo>
                      <a:lnTo>
                        <a:pt x="9" y="26"/>
                      </a:lnTo>
                    </a:path>
                  </a:pathLst>
                </a:custGeom>
                <a:solidFill>
                  <a:srgbClr val="99CCFF"/>
                </a:solidFill>
                <a:ln w="12699" cap="rnd">
                  <a:solidFill>
                    <a:schemeClr val="tx1"/>
                  </a:solidFill>
                  <a:round/>
                  <a:headEnd/>
                  <a:tailEnd/>
                </a:ln>
              </p:spPr>
              <p:txBody>
                <a:bodyPr/>
                <a:lstStyle/>
                <a:p>
                  <a:endParaRPr lang="en-US"/>
                </a:p>
              </p:txBody>
            </p:sp>
            <p:sp>
              <p:nvSpPr>
                <p:cNvPr id="22701" name="Freeform 168">
                  <a:extLst>
                    <a:ext uri="{FF2B5EF4-FFF2-40B4-BE49-F238E27FC236}">
                      <a16:creationId xmlns:a16="http://schemas.microsoft.com/office/drawing/2014/main" id="{B5EA6EFB-0448-4B4D-ADEA-C5DD6CC3C904}"/>
                    </a:ext>
                  </a:extLst>
                </p:cNvPr>
                <p:cNvSpPr>
                  <a:spLocks/>
                </p:cNvSpPr>
                <p:nvPr/>
              </p:nvSpPr>
              <p:spPr bwMode="auto">
                <a:xfrm>
                  <a:off x="4418" y="1761"/>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2702" name="Freeform 169">
                  <a:extLst>
                    <a:ext uri="{FF2B5EF4-FFF2-40B4-BE49-F238E27FC236}">
                      <a16:creationId xmlns:a16="http://schemas.microsoft.com/office/drawing/2014/main" id="{E1FD7BC5-411B-4D5B-A03C-9F3243755F35}"/>
                    </a:ext>
                  </a:extLst>
                </p:cNvPr>
                <p:cNvSpPr>
                  <a:spLocks/>
                </p:cNvSpPr>
                <p:nvPr/>
              </p:nvSpPr>
              <p:spPr bwMode="auto">
                <a:xfrm>
                  <a:off x="4418" y="1769"/>
                  <a:ext cx="10" cy="27"/>
                </a:xfrm>
                <a:custGeom>
                  <a:avLst/>
                  <a:gdLst>
                    <a:gd name="T0" fmla="*/ 9 w 10"/>
                    <a:gd name="T1" fmla="*/ 26 h 27"/>
                    <a:gd name="T2" fmla="*/ 0 w 10"/>
                    <a:gd name="T3" fmla="*/ 0 h 27"/>
                    <a:gd name="T4" fmla="*/ 0 w 10"/>
                    <a:gd name="T5" fmla="*/ 1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8"/>
                      </a:lnTo>
                      <a:lnTo>
                        <a:pt x="9" y="26"/>
                      </a:lnTo>
                    </a:path>
                  </a:pathLst>
                </a:custGeom>
                <a:solidFill>
                  <a:srgbClr val="99CCFF"/>
                </a:solidFill>
                <a:ln w="12699" cap="rnd">
                  <a:solidFill>
                    <a:schemeClr val="tx1"/>
                  </a:solidFill>
                  <a:round/>
                  <a:headEnd/>
                  <a:tailEnd/>
                </a:ln>
              </p:spPr>
              <p:txBody>
                <a:bodyPr/>
                <a:lstStyle/>
                <a:p>
                  <a:endParaRPr lang="en-US"/>
                </a:p>
              </p:txBody>
            </p:sp>
            <p:sp>
              <p:nvSpPr>
                <p:cNvPr id="22703" name="Freeform 170">
                  <a:extLst>
                    <a:ext uri="{FF2B5EF4-FFF2-40B4-BE49-F238E27FC236}">
                      <a16:creationId xmlns:a16="http://schemas.microsoft.com/office/drawing/2014/main" id="{A78A6D61-E4D6-4FBB-B10C-9A6D9CFD9586}"/>
                    </a:ext>
                  </a:extLst>
                </p:cNvPr>
                <p:cNvSpPr>
                  <a:spLocks/>
                </p:cNvSpPr>
                <p:nvPr/>
              </p:nvSpPr>
              <p:spPr bwMode="auto">
                <a:xfrm>
                  <a:off x="4409" y="1769"/>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704" name="Freeform 171">
                  <a:extLst>
                    <a:ext uri="{FF2B5EF4-FFF2-40B4-BE49-F238E27FC236}">
                      <a16:creationId xmlns:a16="http://schemas.microsoft.com/office/drawing/2014/main" id="{D83DD896-7C1E-44B7-BE26-4AC5E5ED8C6A}"/>
                    </a:ext>
                  </a:extLst>
                </p:cNvPr>
                <p:cNvSpPr>
                  <a:spLocks/>
                </p:cNvSpPr>
                <p:nvPr/>
              </p:nvSpPr>
              <p:spPr bwMode="auto">
                <a:xfrm>
                  <a:off x="4382" y="1769"/>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2705" name="Freeform 172">
                  <a:extLst>
                    <a:ext uri="{FF2B5EF4-FFF2-40B4-BE49-F238E27FC236}">
                      <a16:creationId xmlns:a16="http://schemas.microsoft.com/office/drawing/2014/main" id="{A2D162B2-8209-4620-9756-62166E5DD85A}"/>
                    </a:ext>
                  </a:extLst>
                </p:cNvPr>
                <p:cNvSpPr>
                  <a:spLocks/>
                </p:cNvSpPr>
                <p:nvPr/>
              </p:nvSpPr>
              <p:spPr bwMode="auto">
                <a:xfrm>
                  <a:off x="4374" y="1761"/>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99CCFF"/>
                </a:solidFill>
                <a:ln w="12699" cap="rnd">
                  <a:solidFill>
                    <a:schemeClr val="tx1"/>
                  </a:solidFill>
                  <a:round/>
                  <a:headEnd/>
                  <a:tailEnd/>
                </a:ln>
              </p:spPr>
              <p:txBody>
                <a:bodyPr/>
                <a:lstStyle/>
                <a:p>
                  <a:endParaRPr lang="en-US"/>
                </a:p>
              </p:txBody>
            </p:sp>
            <p:sp>
              <p:nvSpPr>
                <p:cNvPr id="22706" name="Freeform 173">
                  <a:extLst>
                    <a:ext uri="{FF2B5EF4-FFF2-40B4-BE49-F238E27FC236}">
                      <a16:creationId xmlns:a16="http://schemas.microsoft.com/office/drawing/2014/main" id="{32A1FC44-7B5B-45E2-89F6-CFE4F18C6B04}"/>
                    </a:ext>
                  </a:extLst>
                </p:cNvPr>
                <p:cNvSpPr>
                  <a:spLocks/>
                </p:cNvSpPr>
                <p:nvPr/>
              </p:nvSpPr>
              <p:spPr bwMode="auto">
                <a:xfrm>
                  <a:off x="4374" y="1761"/>
                  <a:ext cx="9" cy="35"/>
                </a:xfrm>
                <a:custGeom>
                  <a:avLst/>
                  <a:gdLst>
                    <a:gd name="T0" fmla="*/ 8 w 9"/>
                    <a:gd name="T1" fmla="*/ 26 h 35"/>
                    <a:gd name="T2" fmla="*/ 0 w 9"/>
                    <a:gd name="T3" fmla="*/ 0 h 35"/>
                    <a:gd name="T4" fmla="*/ 0 w 9"/>
                    <a:gd name="T5" fmla="*/ 34 h 35"/>
                    <a:gd name="T6" fmla="*/ 8 w 9"/>
                    <a:gd name="T7" fmla="*/ 26 h 35"/>
                    <a:gd name="T8" fmla="*/ 0 60000 65536"/>
                    <a:gd name="T9" fmla="*/ 0 60000 65536"/>
                    <a:gd name="T10" fmla="*/ 0 60000 65536"/>
                    <a:gd name="T11" fmla="*/ 0 60000 65536"/>
                    <a:gd name="T12" fmla="*/ 0 w 9"/>
                    <a:gd name="T13" fmla="*/ 0 h 35"/>
                    <a:gd name="T14" fmla="*/ 9 w 9"/>
                    <a:gd name="T15" fmla="*/ 35 h 35"/>
                  </a:gdLst>
                  <a:ahLst/>
                  <a:cxnLst>
                    <a:cxn ang="T8">
                      <a:pos x="T0" y="T1"/>
                    </a:cxn>
                    <a:cxn ang="T9">
                      <a:pos x="T2" y="T3"/>
                    </a:cxn>
                    <a:cxn ang="T10">
                      <a:pos x="T4" y="T5"/>
                    </a:cxn>
                    <a:cxn ang="T11">
                      <a:pos x="T6" y="T7"/>
                    </a:cxn>
                  </a:cxnLst>
                  <a:rect l="T12" t="T13" r="T14" b="T15"/>
                  <a:pathLst>
                    <a:path w="9" h="35">
                      <a:moveTo>
                        <a:pt x="8" y="26"/>
                      </a:moveTo>
                      <a:lnTo>
                        <a:pt x="0" y="0"/>
                      </a:lnTo>
                      <a:lnTo>
                        <a:pt x="0" y="34"/>
                      </a:lnTo>
                      <a:lnTo>
                        <a:pt x="8" y="26"/>
                      </a:lnTo>
                    </a:path>
                  </a:pathLst>
                </a:custGeom>
                <a:solidFill>
                  <a:srgbClr val="99CCFF"/>
                </a:solidFill>
                <a:ln w="12699" cap="rnd">
                  <a:solidFill>
                    <a:schemeClr val="tx1"/>
                  </a:solidFill>
                  <a:round/>
                  <a:headEnd/>
                  <a:tailEnd/>
                </a:ln>
              </p:spPr>
              <p:txBody>
                <a:bodyPr/>
                <a:lstStyle/>
                <a:p>
                  <a:endParaRPr lang="en-US"/>
                </a:p>
              </p:txBody>
            </p:sp>
            <p:sp>
              <p:nvSpPr>
                <p:cNvPr id="22707" name="Freeform 174">
                  <a:extLst>
                    <a:ext uri="{FF2B5EF4-FFF2-40B4-BE49-F238E27FC236}">
                      <a16:creationId xmlns:a16="http://schemas.microsoft.com/office/drawing/2014/main" id="{C31ECEC8-C9E2-4AF3-B6CC-9F0D1109A2EF}"/>
                    </a:ext>
                  </a:extLst>
                </p:cNvPr>
                <p:cNvSpPr>
                  <a:spLocks/>
                </p:cNvSpPr>
                <p:nvPr/>
              </p:nvSpPr>
              <p:spPr bwMode="auto">
                <a:xfrm>
                  <a:off x="4365" y="1761"/>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2708" name="Freeform 175">
                  <a:extLst>
                    <a:ext uri="{FF2B5EF4-FFF2-40B4-BE49-F238E27FC236}">
                      <a16:creationId xmlns:a16="http://schemas.microsoft.com/office/drawing/2014/main" id="{04855595-71FD-4C6D-A697-99EA84C4F165}"/>
                    </a:ext>
                  </a:extLst>
                </p:cNvPr>
                <p:cNvSpPr>
                  <a:spLocks/>
                </p:cNvSpPr>
                <p:nvPr/>
              </p:nvSpPr>
              <p:spPr bwMode="auto">
                <a:xfrm>
                  <a:off x="4365" y="1769"/>
                  <a:ext cx="10" cy="27"/>
                </a:xfrm>
                <a:custGeom>
                  <a:avLst/>
                  <a:gdLst>
                    <a:gd name="T0" fmla="*/ 9 w 10"/>
                    <a:gd name="T1" fmla="*/ 26 h 27"/>
                    <a:gd name="T2" fmla="*/ 0 w 10"/>
                    <a:gd name="T3" fmla="*/ 0 h 27"/>
                    <a:gd name="T4" fmla="*/ 0 w 10"/>
                    <a:gd name="T5" fmla="*/ 1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8"/>
                      </a:lnTo>
                      <a:lnTo>
                        <a:pt x="9" y="26"/>
                      </a:lnTo>
                    </a:path>
                  </a:pathLst>
                </a:custGeom>
                <a:solidFill>
                  <a:srgbClr val="99CCFF"/>
                </a:solidFill>
                <a:ln w="12699" cap="rnd">
                  <a:solidFill>
                    <a:schemeClr val="tx1"/>
                  </a:solidFill>
                  <a:round/>
                  <a:headEnd/>
                  <a:tailEnd/>
                </a:ln>
              </p:spPr>
              <p:txBody>
                <a:bodyPr/>
                <a:lstStyle/>
                <a:p>
                  <a:endParaRPr lang="en-US"/>
                </a:p>
              </p:txBody>
            </p:sp>
            <p:sp>
              <p:nvSpPr>
                <p:cNvPr id="22709" name="Freeform 176">
                  <a:extLst>
                    <a:ext uri="{FF2B5EF4-FFF2-40B4-BE49-F238E27FC236}">
                      <a16:creationId xmlns:a16="http://schemas.microsoft.com/office/drawing/2014/main" id="{920BF82C-2680-4012-B291-48DDF79F338D}"/>
                    </a:ext>
                  </a:extLst>
                </p:cNvPr>
                <p:cNvSpPr>
                  <a:spLocks/>
                </p:cNvSpPr>
                <p:nvPr/>
              </p:nvSpPr>
              <p:spPr bwMode="auto">
                <a:xfrm>
                  <a:off x="4355" y="1769"/>
                  <a:ext cx="11" cy="19"/>
                </a:xfrm>
                <a:custGeom>
                  <a:avLst/>
                  <a:gdLst>
                    <a:gd name="T0" fmla="*/ 10 w 11"/>
                    <a:gd name="T1" fmla="*/ 18 h 19"/>
                    <a:gd name="T2" fmla="*/ 0 w 11"/>
                    <a:gd name="T3" fmla="*/ 9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9"/>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2710" name="Freeform 177">
                  <a:extLst>
                    <a:ext uri="{FF2B5EF4-FFF2-40B4-BE49-F238E27FC236}">
                      <a16:creationId xmlns:a16="http://schemas.microsoft.com/office/drawing/2014/main" id="{F748F78E-EE6D-47F3-8FAE-C4B652C2FB0C}"/>
                    </a:ext>
                  </a:extLst>
                </p:cNvPr>
                <p:cNvSpPr>
                  <a:spLocks/>
                </p:cNvSpPr>
                <p:nvPr/>
              </p:nvSpPr>
              <p:spPr bwMode="auto">
                <a:xfrm>
                  <a:off x="4329" y="1769"/>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2711" name="Freeform 178">
                  <a:extLst>
                    <a:ext uri="{FF2B5EF4-FFF2-40B4-BE49-F238E27FC236}">
                      <a16:creationId xmlns:a16="http://schemas.microsoft.com/office/drawing/2014/main" id="{C1D867F6-FD63-46D7-8439-357B3A7C8566}"/>
                    </a:ext>
                  </a:extLst>
                </p:cNvPr>
                <p:cNvSpPr>
                  <a:spLocks/>
                </p:cNvSpPr>
                <p:nvPr/>
              </p:nvSpPr>
              <p:spPr bwMode="auto">
                <a:xfrm>
                  <a:off x="4320" y="1761"/>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2712" name="Freeform 179">
                  <a:extLst>
                    <a:ext uri="{FF2B5EF4-FFF2-40B4-BE49-F238E27FC236}">
                      <a16:creationId xmlns:a16="http://schemas.microsoft.com/office/drawing/2014/main" id="{91B3DDDA-AFD8-4D19-9899-4877D8C0511F}"/>
                    </a:ext>
                  </a:extLst>
                </p:cNvPr>
                <p:cNvSpPr>
                  <a:spLocks/>
                </p:cNvSpPr>
                <p:nvPr/>
              </p:nvSpPr>
              <p:spPr bwMode="auto">
                <a:xfrm>
                  <a:off x="4320" y="1761"/>
                  <a:ext cx="10" cy="35"/>
                </a:xfrm>
                <a:custGeom>
                  <a:avLst/>
                  <a:gdLst>
                    <a:gd name="T0" fmla="*/ 9 w 10"/>
                    <a:gd name="T1" fmla="*/ 26 h 35"/>
                    <a:gd name="T2" fmla="*/ 0 w 10"/>
                    <a:gd name="T3" fmla="*/ 0 h 35"/>
                    <a:gd name="T4" fmla="*/ 0 w 10"/>
                    <a:gd name="T5" fmla="*/ 34 h 35"/>
                    <a:gd name="T6" fmla="*/ 9 w 10"/>
                    <a:gd name="T7" fmla="*/ 26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26"/>
                      </a:moveTo>
                      <a:lnTo>
                        <a:pt x="0" y="0"/>
                      </a:lnTo>
                      <a:lnTo>
                        <a:pt x="0" y="34"/>
                      </a:lnTo>
                      <a:lnTo>
                        <a:pt x="9" y="26"/>
                      </a:lnTo>
                    </a:path>
                  </a:pathLst>
                </a:custGeom>
                <a:solidFill>
                  <a:srgbClr val="99CCFF"/>
                </a:solidFill>
                <a:ln w="12699" cap="rnd">
                  <a:solidFill>
                    <a:schemeClr val="tx1"/>
                  </a:solidFill>
                  <a:round/>
                  <a:headEnd/>
                  <a:tailEnd/>
                </a:ln>
              </p:spPr>
              <p:txBody>
                <a:bodyPr/>
                <a:lstStyle/>
                <a:p>
                  <a:endParaRPr lang="en-US"/>
                </a:p>
              </p:txBody>
            </p:sp>
            <p:sp>
              <p:nvSpPr>
                <p:cNvPr id="22713" name="Freeform 180">
                  <a:extLst>
                    <a:ext uri="{FF2B5EF4-FFF2-40B4-BE49-F238E27FC236}">
                      <a16:creationId xmlns:a16="http://schemas.microsoft.com/office/drawing/2014/main" id="{6BE51E28-05BC-40A6-BD64-C59F77512167}"/>
                    </a:ext>
                  </a:extLst>
                </p:cNvPr>
                <p:cNvSpPr>
                  <a:spLocks/>
                </p:cNvSpPr>
                <p:nvPr/>
              </p:nvSpPr>
              <p:spPr bwMode="auto">
                <a:xfrm>
                  <a:off x="4311" y="1761"/>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2714" name="Freeform 181">
                  <a:extLst>
                    <a:ext uri="{FF2B5EF4-FFF2-40B4-BE49-F238E27FC236}">
                      <a16:creationId xmlns:a16="http://schemas.microsoft.com/office/drawing/2014/main" id="{DAEAF2E4-6686-4459-9D88-9ADC3AC0C5B2}"/>
                    </a:ext>
                  </a:extLst>
                </p:cNvPr>
                <p:cNvSpPr>
                  <a:spLocks/>
                </p:cNvSpPr>
                <p:nvPr/>
              </p:nvSpPr>
              <p:spPr bwMode="auto">
                <a:xfrm>
                  <a:off x="4311" y="1769"/>
                  <a:ext cx="10" cy="27"/>
                </a:xfrm>
                <a:custGeom>
                  <a:avLst/>
                  <a:gdLst>
                    <a:gd name="T0" fmla="*/ 9 w 10"/>
                    <a:gd name="T1" fmla="*/ 26 h 27"/>
                    <a:gd name="T2" fmla="*/ 0 w 10"/>
                    <a:gd name="T3" fmla="*/ 0 h 27"/>
                    <a:gd name="T4" fmla="*/ 0 w 10"/>
                    <a:gd name="T5" fmla="*/ 1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8"/>
                      </a:lnTo>
                      <a:lnTo>
                        <a:pt x="9" y="26"/>
                      </a:lnTo>
                    </a:path>
                  </a:pathLst>
                </a:custGeom>
                <a:solidFill>
                  <a:srgbClr val="99CCFF"/>
                </a:solidFill>
                <a:ln w="12699" cap="rnd">
                  <a:solidFill>
                    <a:schemeClr val="tx1"/>
                  </a:solidFill>
                  <a:round/>
                  <a:headEnd/>
                  <a:tailEnd/>
                </a:ln>
              </p:spPr>
              <p:txBody>
                <a:bodyPr/>
                <a:lstStyle/>
                <a:p>
                  <a:endParaRPr lang="en-US"/>
                </a:p>
              </p:txBody>
            </p:sp>
            <p:sp>
              <p:nvSpPr>
                <p:cNvPr id="22715" name="Freeform 182">
                  <a:extLst>
                    <a:ext uri="{FF2B5EF4-FFF2-40B4-BE49-F238E27FC236}">
                      <a16:creationId xmlns:a16="http://schemas.microsoft.com/office/drawing/2014/main" id="{53B96B28-6341-4005-9006-7AEE33254EDB}"/>
                    </a:ext>
                  </a:extLst>
                </p:cNvPr>
                <p:cNvSpPr>
                  <a:spLocks/>
                </p:cNvSpPr>
                <p:nvPr/>
              </p:nvSpPr>
              <p:spPr bwMode="auto">
                <a:xfrm>
                  <a:off x="4302" y="1769"/>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716" name="Freeform 183">
                  <a:extLst>
                    <a:ext uri="{FF2B5EF4-FFF2-40B4-BE49-F238E27FC236}">
                      <a16:creationId xmlns:a16="http://schemas.microsoft.com/office/drawing/2014/main" id="{592835B2-2A04-472A-A1A5-51CBA32069DD}"/>
                    </a:ext>
                  </a:extLst>
                </p:cNvPr>
                <p:cNvSpPr>
                  <a:spLocks/>
                </p:cNvSpPr>
                <p:nvPr/>
              </p:nvSpPr>
              <p:spPr bwMode="auto">
                <a:xfrm>
                  <a:off x="4605" y="1831"/>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2717" name="Freeform 184">
                  <a:extLst>
                    <a:ext uri="{FF2B5EF4-FFF2-40B4-BE49-F238E27FC236}">
                      <a16:creationId xmlns:a16="http://schemas.microsoft.com/office/drawing/2014/main" id="{93B12FE0-7236-404F-888A-5F522335D837}"/>
                    </a:ext>
                  </a:extLst>
                </p:cNvPr>
                <p:cNvSpPr>
                  <a:spLocks/>
                </p:cNvSpPr>
                <p:nvPr/>
              </p:nvSpPr>
              <p:spPr bwMode="auto">
                <a:xfrm>
                  <a:off x="4596" y="1822"/>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718" name="Freeform 185">
                  <a:extLst>
                    <a:ext uri="{FF2B5EF4-FFF2-40B4-BE49-F238E27FC236}">
                      <a16:creationId xmlns:a16="http://schemas.microsoft.com/office/drawing/2014/main" id="{93036C34-1B9C-4552-90B0-F9C7D46279F5}"/>
                    </a:ext>
                  </a:extLst>
                </p:cNvPr>
                <p:cNvSpPr>
                  <a:spLocks/>
                </p:cNvSpPr>
                <p:nvPr/>
              </p:nvSpPr>
              <p:spPr bwMode="auto">
                <a:xfrm>
                  <a:off x="4596" y="1822"/>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719" name="Freeform 186">
                  <a:extLst>
                    <a:ext uri="{FF2B5EF4-FFF2-40B4-BE49-F238E27FC236}">
                      <a16:creationId xmlns:a16="http://schemas.microsoft.com/office/drawing/2014/main" id="{A19BF9B4-CB3B-4045-A7B4-3B097F6CA49D}"/>
                    </a:ext>
                  </a:extLst>
                </p:cNvPr>
                <p:cNvSpPr>
                  <a:spLocks/>
                </p:cNvSpPr>
                <p:nvPr/>
              </p:nvSpPr>
              <p:spPr bwMode="auto">
                <a:xfrm>
                  <a:off x="4587" y="1822"/>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720" name="Freeform 187">
                  <a:extLst>
                    <a:ext uri="{FF2B5EF4-FFF2-40B4-BE49-F238E27FC236}">
                      <a16:creationId xmlns:a16="http://schemas.microsoft.com/office/drawing/2014/main" id="{C71FC051-2F9A-4C58-848E-7163BCE69DB7}"/>
                    </a:ext>
                  </a:extLst>
                </p:cNvPr>
                <p:cNvSpPr>
                  <a:spLocks/>
                </p:cNvSpPr>
                <p:nvPr/>
              </p:nvSpPr>
              <p:spPr bwMode="auto">
                <a:xfrm>
                  <a:off x="4587" y="1831"/>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721" name="Freeform 188">
                  <a:extLst>
                    <a:ext uri="{FF2B5EF4-FFF2-40B4-BE49-F238E27FC236}">
                      <a16:creationId xmlns:a16="http://schemas.microsoft.com/office/drawing/2014/main" id="{866AF43A-5315-489D-BB67-D878B7B954C9}"/>
                    </a:ext>
                  </a:extLst>
                </p:cNvPr>
                <p:cNvSpPr>
                  <a:spLocks/>
                </p:cNvSpPr>
                <p:nvPr/>
              </p:nvSpPr>
              <p:spPr bwMode="auto">
                <a:xfrm>
                  <a:off x="4578" y="1831"/>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722" name="Freeform 189">
                  <a:extLst>
                    <a:ext uri="{FF2B5EF4-FFF2-40B4-BE49-F238E27FC236}">
                      <a16:creationId xmlns:a16="http://schemas.microsoft.com/office/drawing/2014/main" id="{3779F150-1F06-4FDC-AC0D-8CEF1A1AE174}"/>
                    </a:ext>
                  </a:extLst>
                </p:cNvPr>
                <p:cNvSpPr>
                  <a:spLocks/>
                </p:cNvSpPr>
                <p:nvPr/>
              </p:nvSpPr>
              <p:spPr bwMode="auto">
                <a:xfrm>
                  <a:off x="4542" y="1831"/>
                  <a:ext cx="11" cy="19"/>
                </a:xfrm>
                <a:custGeom>
                  <a:avLst/>
                  <a:gdLst>
                    <a:gd name="T0" fmla="*/ 10 w 11"/>
                    <a:gd name="T1" fmla="*/ 10 h 19"/>
                    <a:gd name="T2" fmla="*/ 0 w 11"/>
                    <a:gd name="T3" fmla="*/ 0 h 19"/>
                    <a:gd name="T4" fmla="*/ 0 w 11"/>
                    <a:gd name="T5" fmla="*/ 18 h 19"/>
                    <a:gd name="T6" fmla="*/ 10 w 11"/>
                    <a:gd name="T7" fmla="*/ 10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0"/>
                      </a:moveTo>
                      <a:lnTo>
                        <a:pt x="0" y="0"/>
                      </a:lnTo>
                      <a:lnTo>
                        <a:pt x="0" y="18"/>
                      </a:lnTo>
                      <a:lnTo>
                        <a:pt x="10" y="10"/>
                      </a:lnTo>
                    </a:path>
                  </a:pathLst>
                </a:custGeom>
                <a:solidFill>
                  <a:srgbClr val="99CCFF"/>
                </a:solidFill>
                <a:ln w="12699" cap="rnd">
                  <a:solidFill>
                    <a:schemeClr val="tx1"/>
                  </a:solidFill>
                  <a:round/>
                  <a:headEnd/>
                  <a:tailEnd/>
                </a:ln>
              </p:spPr>
              <p:txBody>
                <a:bodyPr/>
                <a:lstStyle/>
                <a:p>
                  <a:endParaRPr lang="en-US"/>
                </a:p>
              </p:txBody>
            </p:sp>
            <p:sp>
              <p:nvSpPr>
                <p:cNvPr id="22723" name="Freeform 190">
                  <a:extLst>
                    <a:ext uri="{FF2B5EF4-FFF2-40B4-BE49-F238E27FC236}">
                      <a16:creationId xmlns:a16="http://schemas.microsoft.com/office/drawing/2014/main" id="{576B428D-DDB1-49BE-B53C-B86A8F173A26}"/>
                    </a:ext>
                  </a:extLst>
                </p:cNvPr>
                <p:cNvSpPr>
                  <a:spLocks/>
                </p:cNvSpPr>
                <p:nvPr/>
              </p:nvSpPr>
              <p:spPr bwMode="auto">
                <a:xfrm>
                  <a:off x="4534" y="1822"/>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724" name="Freeform 191">
                  <a:extLst>
                    <a:ext uri="{FF2B5EF4-FFF2-40B4-BE49-F238E27FC236}">
                      <a16:creationId xmlns:a16="http://schemas.microsoft.com/office/drawing/2014/main" id="{BC09D277-A43B-4408-951A-8F69BCE33908}"/>
                    </a:ext>
                  </a:extLst>
                </p:cNvPr>
                <p:cNvSpPr>
                  <a:spLocks/>
                </p:cNvSpPr>
                <p:nvPr/>
              </p:nvSpPr>
              <p:spPr bwMode="auto">
                <a:xfrm>
                  <a:off x="4534" y="1822"/>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725" name="Freeform 192">
                  <a:extLst>
                    <a:ext uri="{FF2B5EF4-FFF2-40B4-BE49-F238E27FC236}">
                      <a16:creationId xmlns:a16="http://schemas.microsoft.com/office/drawing/2014/main" id="{FC8F38E1-7D9F-41C5-A95F-914D77AD09D9}"/>
                    </a:ext>
                  </a:extLst>
                </p:cNvPr>
                <p:cNvSpPr>
                  <a:spLocks/>
                </p:cNvSpPr>
                <p:nvPr/>
              </p:nvSpPr>
              <p:spPr bwMode="auto">
                <a:xfrm>
                  <a:off x="4525" y="1822"/>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726" name="Freeform 193">
                  <a:extLst>
                    <a:ext uri="{FF2B5EF4-FFF2-40B4-BE49-F238E27FC236}">
                      <a16:creationId xmlns:a16="http://schemas.microsoft.com/office/drawing/2014/main" id="{BBD44548-B94B-422E-9396-2BEB134B91A7}"/>
                    </a:ext>
                  </a:extLst>
                </p:cNvPr>
                <p:cNvSpPr>
                  <a:spLocks/>
                </p:cNvSpPr>
                <p:nvPr/>
              </p:nvSpPr>
              <p:spPr bwMode="auto">
                <a:xfrm>
                  <a:off x="4525" y="1831"/>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727" name="Freeform 194">
                  <a:extLst>
                    <a:ext uri="{FF2B5EF4-FFF2-40B4-BE49-F238E27FC236}">
                      <a16:creationId xmlns:a16="http://schemas.microsoft.com/office/drawing/2014/main" id="{38FBE235-ABFA-446A-BBB8-AD690BB5909B}"/>
                    </a:ext>
                  </a:extLst>
                </p:cNvPr>
                <p:cNvSpPr>
                  <a:spLocks/>
                </p:cNvSpPr>
                <p:nvPr/>
              </p:nvSpPr>
              <p:spPr bwMode="auto">
                <a:xfrm>
                  <a:off x="4516" y="1831"/>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728" name="Freeform 195">
                  <a:extLst>
                    <a:ext uri="{FF2B5EF4-FFF2-40B4-BE49-F238E27FC236}">
                      <a16:creationId xmlns:a16="http://schemas.microsoft.com/office/drawing/2014/main" id="{20D6AAEC-C4D5-4425-9671-4A2448C529A0}"/>
                    </a:ext>
                  </a:extLst>
                </p:cNvPr>
                <p:cNvSpPr>
                  <a:spLocks/>
                </p:cNvSpPr>
                <p:nvPr/>
              </p:nvSpPr>
              <p:spPr bwMode="auto">
                <a:xfrm>
                  <a:off x="4489" y="1831"/>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2729" name="Freeform 196">
                  <a:extLst>
                    <a:ext uri="{FF2B5EF4-FFF2-40B4-BE49-F238E27FC236}">
                      <a16:creationId xmlns:a16="http://schemas.microsoft.com/office/drawing/2014/main" id="{CAFB62FA-6F23-4CFF-BA95-2830F2063E5F}"/>
                    </a:ext>
                  </a:extLst>
                </p:cNvPr>
                <p:cNvSpPr>
                  <a:spLocks/>
                </p:cNvSpPr>
                <p:nvPr/>
              </p:nvSpPr>
              <p:spPr bwMode="auto">
                <a:xfrm>
                  <a:off x="4481" y="1822"/>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730" name="Freeform 197">
                  <a:extLst>
                    <a:ext uri="{FF2B5EF4-FFF2-40B4-BE49-F238E27FC236}">
                      <a16:creationId xmlns:a16="http://schemas.microsoft.com/office/drawing/2014/main" id="{A1F2EE8B-C74D-441B-A05B-6B5EFDBB25B4}"/>
                    </a:ext>
                  </a:extLst>
                </p:cNvPr>
                <p:cNvSpPr>
                  <a:spLocks/>
                </p:cNvSpPr>
                <p:nvPr/>
              </p:nvSpPr>
              <p:spPr bwMode="auto">
                <a:xfrm>
                  <a:off x="4481" y="1822"/>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731" name="Freeform 198">
                  <a:extLst>
                    <a:ext uri="{FF2B5EF4-FFF2-40B4-BE49-F238E27FC236}">
                      <a16:creationId xmlns:a16="http://schemas.microsoft.com/office/drawing/2014/main" id="{1CD0A796-6160-4DB9-AEDB-FF085319CA57}"/>
                    </a:ext>
                  </a:extLst>
                </p:cNvPr>
                <p:cNvSpPr>
                  <a:spLocks/>
                </p:cNvSpPr>
                <p:nvPr/>
              </p:nvSpPr>
              <p:spPr bwMode="auto">
                <a:xfrm>
                  <a:off x="4471" y="1822"/>
                  <a:ext cx="11" cy="37"/>
                </a:xfrm>
                <a:custGeom>
                  <a:avLst/>
                  <a:gdLst>
                    <a:gd name="T0" fmla="*/ 10 w 11"/>
                    <a:gd name="T1" fmla="*/ 36 h 37"/>
                    <a:gd name="T2" fmla="*/ 0 w 11"/>
                    <a:gd name="T3" fmla="*/ 9 h 37"/>
                    <a:gd name="T4" fmla="*/ 10 w 11"/>
                    <a:gd name="T5" fmla="*/ 0 h 37"/>
                    <a:gd name="T6" fmla="*/ 10 w 11"/>
                    <a:gd name="T7" fmla="*/ 36 h 37"/>
                    <a:gd name="T8" fmla="*/ 0 60000 65536"/>
                    <a:gd name="T9" fmla="*/ 0 60000 65536"/>
                    <a:gd name="T10" fmla="*/ 0 60000 65536"/>
                    <a:gd name="T11" fmla="*/ 0 60000 65536"/>
                    <a:gd name="T12" fmla="*/ 0 w 11"/>
                    <a:gd name="T13" fmla="*/ 0 h 37"/>
                    <a:gd name="T14" fmla="*/ 11 w 11"/>
                    <a:gd name="T15" fmla="*/ 37 h 37"/>
                  </a:gdLst>
                  <a:ahLst/>
                  <a:cxnLst>
                    <a:cxn ang="T8">
                      <a:pos x="T0" y="T1"/>
                    </a:cxn>
                    <a:cxn ang="T9">
                      <a:pos x="T2" y="T3"/>
                    </a:cxn>
                    <a:cxn ang="T10">
                      <a:pos x="T4" y="T5"/>
                    </a:cxn>
                    <a:cxn ang="T11">
                      <a:pos x="T6" y="T7"/>
                    </a:cxn>
                  </a:cxnLst>
                  <a:rect l="T12" t="T13" r="T14" b="T15"/>
                  <a:pathLst>
                    <a:path w="11" h="37">
                      <a:moveTo>
                        <a:pt x="10" y="36"/>
                      </a:moveTo>
                      <a:lnTo>
                        <a:pt x="0" y="9"/>
                      </a:lnTo>
                      <a:lnTo>
                        <a:pt x="10" y="0"/>
                      </a:lnTo>
                      <a:lnTo>
                        <a:pt x="10" y="36"/>
                      </a:lnTo>
                    </a:path>
                  </a:pathLst>
                </a:custGeom>
                <a:solidFill>
                  <a:srgbClr val="99CCFF"/>
                </a:solidFill>
                <a:ln w="12699" cap="rnd">
                  <a:solidFill>
                    <a:schemeClr val="tx1"/>
                  </a:solidFill>
                  <a:round/>
                  <a:headEnd/>
                  <a:tailEnd/>
                </a:ln>
              </p:spPr>
              <p:txBody>
                <a:bodyPr/>
                <a:lstStyle/>
                <a:p>
                  <a:endParaRPr lang="en-US"/>
                </a:p>
              </p:txBody>
            </p:sp>
            <p:sp>
              <p:nvSpPr>
                <p:cNvPr id="22732" name="Freeform 199">
                  <a:extLst>
                    <a:ext uri="{FF2B5EF4-FFF2-40B4-BE49-F238E27FC236}">
                      <a16:creationId xmlns:a16="http://schemas.microsoft.com/office/drawing/2014/main" id="{DB499B03-C88E-41F3-963B-FACBCA8A80DC}"/>
                    </a:ext>
                  </a:extLst>
                </p:cNvPr>
                <p:cNvSpPr>
                  <a:spLocks/>
                </p:cNvSpPr>
                <p:nvPr/>
              </p:nvSpPr>
              <p:spPr bwMode="auto">
                <a:xfrm>
                  <a:off x="4471" y="1831"/>
                  <a:ext cx="11" cy="28"/>
                </a:xfrm>
                <a:custGeom>
                  <a:avLst/>
                  <a:gdLst>
                    <a:gd name="T0" fmla="*/ 10 w 11"/>
                    <a:gd name="T1" fmla="*/ 27 h 28"/>
                    <a:gd name="T2" fmla="*/ 0 w 11"/>
                    <a:gd name="T3" fmla="*/ 0 h 28"/>
                    <a:gd name="T4" fmla="*/ 0 w 11"/>
                    <a:gd name="T5" fmla="*/ 18 h 28"/>
                    <a:gd name="T6" fmla="*/ 10 w 11"/>
                    <a:gd name="T7" fmla="*/ 27 h 28"/>
                    <a:gd name="T8" fmla="*/ 0 60000 65536"/>
                    <a:gd name="T9" fmla="*/ 0 60000 65536"/>
                    <a:gd name="T10" fmla="*/ 0 60000 65536"/>
                    <a:gd name="T11" fmla="*/ 0 60000 65536"/>
                    <a:gd name="T12" fmla="*/ 0 w 11"/>
                    <a:gd name="T13" fmla="*/ 0 h 28"/>
                    <a:gd name="T14" fmla="*/ 11 w 11"/>
                    <a:gd name="T15" fmla="*/ 28 h 28"/>
                  </a:gdLst>
                  <a:ahLst/>
                  <a:cxnLst>
                    <a:cxn ang="T8">
                      <a:pos x="T0" y="T1"/>
                    </a:cxn>
                    <a:cxn ang="T9">
                      <a:pos x="T2" y="T3"/>
                    </a:cxn>
                    <a:cxn ang="T10">
                      <a:pos x="T4" y="T5"/>
                    </a:cxn>
                    <a:cxn ang="T11">
                      <a:pos x="T6" y="T7"/>
                    </a:cxn>
                  </a:cxnLst>
                  <a:rect l="T12" t="T13" r="T14" b="T15"/>
                  <a:pathLst>
                    <a:path w="11" h="28">
                      <a:moveTo>
                        <a:pt x="10" y="27"/>
                      </a:moveTo>
                      <a:lnTo>
                        <a:pt x="0" y="0"/>
                      </a:lnTo>
                      <a:lnTo>
                        <a:pt x="0" y="18"/>
                      </a:lnTo>
                      <a:lnTo>
                        <a:pt x="10" y="27"/>
                      </a:lnTo>
                    </a:path>
                  </a:pathLst>
                </a:custGeom>
                <a:solidFill>
                  <a:srgbClr val="99CCFF"/>
                </a:solidFill>
                <a:ln w="12699" cap="rnd">
                  <a:solidFill>
                    <a:schemeClr val="tx1"/>
                  </a:solidFill>
                  <a:round/>
                  <a:headEnd/>
                  <a:tailEnd/>
                </a:ln>
              </p:spPr>
              <p:txBody>
                <a:bodyPr/>
                <a:lstStyle/>
                <a:p>
                  <a:endParaRPr lang="en-US"/>
                </a:p>
              </p:txBody>
            </p:sp>
            <p:sp>
              <p:nvSpPr>
                <p:cNvPr id="22733" name="Freeform 200">
                  <a:extLst>
                    <a:ext uri="{FF2B5EF4-FFF2-40B4-BE49-F238E27FC236}">
                      <a16:creationId xmlns:a16="http://schemas.microsoft.com/office/drawing/2014/main" id="{A14B8B1B-B03B-4EB5-93F0-2B14384DDD88}"/>
                    </a:ext>
                  </a:extLst>
                </p:cNvPr>
                <p:cNvSpPr>
                  <a:spLocks/>
                </p:cNvSpPr>
                <p:nvPr/>
              </p:nvSpPr>
              <p:spPr bwMode="auto">
                <a:xfrm>
                  <a:off x="4462" y="1831"/>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734" name="Freeform 201">
                  <a:extLst>
                    <a:ext uri="{FF2B5EF4-FFF2-40B4-BE49-F238E27FC236}">
                      <a16:creationId xmlns:a16="http://schemas.microsoft.com/office/drawing/2014/main" id="{7D794103-0FF6-4B3D-AC70-21AEB4569300}"/>
                    </a:ext>
                  </a:extLst>
                </p:cNvPr>
                <p:cNvSpPr>
                  <a:spLocks/>
                </p:cNvSpPr>
                <p:nvPr/>
              </p:nvSpPr>
              <p:spPr bwMode="auto">
                <a:xfrm>
                  <a:off x="4436" y="1831"/>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2735" name="Freeform 202">
                  <a:extLst>
                    <a:ext uri="{FF2B5EF4-FFF2-40B4-BE49-F238E27FC236}">
                      <a16:creationId xmlns:a16="http://schemas.microsoft.com/office/drawing/2014/main" id="{772B15BB-B7A8-42CA-9137-19530D578622}"/>
                    </a:ext>
                  </a:extLst>
                </p:cNvPr>
                <p:cNvSpPr>
                  <a:spLocks/>
                </p:cNvSpPr>
                <p:nvPr/>
              </p:nvSpPr>
              <p:spPr bwMode="auto">
                <a:xfrm>
                  <a:off x="4427" y="1822"/>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736" name="Freeform 203">
                  <a:extLst>
                    <a:ext uri="{FF2B5EF4-FFF2-40B4-BE49-F238E27FC236}">
                      <a16:creationId xmlns:a16="http://schemas.microsoft.com/office/drawing/2014/main" id="{0AD74FFE-E48A-4D38-9EDA-7F543F5F05E4}"/>
                    </a:ext>
                  </a:extLst>
                </p:cNvPr>
                <p:cNvSpPr>
                  <a:spLocks/>
                </p:cNvSpPr>
                <p:nvPr/>
              </p:nvSpPr>
              <p:spPr bwMode="auto">
                <a:xfrm>
                  <a:off x="4427" y="1822"/>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737" name="Freeform 204">
                  <a:extLst>
                    <a:ext uri="{FF2B5EF4-FFF2-40B4-BE49-F238E27FC236}">
                      <a16:creationId xmlns:a16="http://schemas.microsoft.com/office/drawing/2014/main" id="{723969DD-593E-452D-A329-A8C2E7E30C0F}"/>
                    </a:ext>
                  </a:extLst>
                </p:cNvPr>
                <p:cNvSpPr>
                  <a:spLocks/>
                </p:cNvSpPr>
                <p:nvPr/>
              </p:nvSpPr>
              <p:spPr bwMode="auto">
                <a:xfrm>
                  <a:off x="4418" y="1822"/>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738" name="Freeform 205">
                  <a:extLst>
                    <a:ext uri="{FF2B5EF4-FFF2-40B4-BE49-F238E27FC236}">
                      <a16:creationId xmlns:a16="http://schemas.microsoft.com/office/drawing/2014/main" id="{25C215F7-9809-4BCF-AA03-5E079D652000}"/>
                    </a:ext>
                  </a:extLst>
                </p:cNvPr>
                <p:cNvSpPr>
                  <a:spLocks/>
                </p:cNvSpPr>
                <p:nvPr/>
              </p:nvSpPr>
              <p:spPr bwMode="auto">
                <a:xfrm>
                  <a:off x="4418" y="1831"/>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739" name="Freeform 206">
                  <a:extLst>
                    <a:ext uri="{FF2B5EF4-FFF2-40B4-BE49-F238E27FC236}">
                      <a16:creationId xmlns:a16="http://schemas.microsoft.com/office/drawing/2014/main" id="{F828328F-49C3-42FA-BE17-A3276E83CF0A}"/>
                    </a:ext>
                  </a:extLst>
                </p:cNvPr>
                <p:cNvSpPr>
                  <a:spLocks/>
                </p:cNvSpPr>
                <p:nvPr/>
              </p:nvSpPr>
              <p:spPr bwMode="auto">
                <a:xfrm>
                  <a:off x="4409" y="1831"/>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740" name="Freeform 207">
                  <a:extLst>
                    <a:ext uri="{FF2B5EF4-FFF2-40B4-BE49-F238E27FC236}">
                      <a16:creationId xmlns:a16="http://schemas.microsoft.com/office/drawing/2014/main" id="{B015E30B-54E1-4990-872E-EBE16572D707}"/>
                    </a:ext>
                  </a:extLst>
                </p:cNvPr>
                <p:cNvSpPr>
                  <a:spLocks/>
                </p:cNvSpPr>
                <p:nvPr/>
              </p:nvSpPr>
              <p:spPr bwMode="auto">
                <a:xfrm>
                  <a:off x="4382" y="1831"/>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2741" name="Freeform 208">
                  <a:extLst>
                    <a:ext uri="{FF2B5EF4-FFF2-40B4-BE49-F238E27FC236}">
                      <a16:creationId xmlns:a16="http://schemas.microsoft.com/office/drawing/2014/main" id="{15169473-2787-4D8A-B1B4-C5D9E472C808}"/>
                    </a:ext>
                  </a:extLst>
                </p:cNvPr>
                <p:cNvSpPr>
                  <a:spLocks/>
                </p:cNvSpPr>
                <p:nvPr/>
              </p:nvSpPr>
              <p:spPr bwMode="auto">
                <a:xfrm>
                  <a:off x="4374" y="1822"/>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742" name="Freeform 209">
                  <a:extLst>
                    <a:ext uri="{FF2B5EF4-FFF2-40B4-BE49-F238E27FC236}">
                      <a16:creationId xmlns:a16="http://schemas.microsoft.com/office/drawing/2014/main" id="{52551676-B497-4AFA-B457-63882029E07A}"/>
                    </a:ext>
                  </a:extLst>
                </p:cNvPr>
                <p:cNvSpPr>
                  <a:spLocks/>
                </p:cNvSpPr>
                <p:nvPr/>
              </p:nvSpPr>
              <p:spPr bwMode="auto">
                <a:xfrm>
                  <a:off x="4374" y="1822"/>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743" name="Freeform 210">
                  <a:extLst>
                    <a:ext uri="{FF2B5EF4-FFF2-40B4-BE49-F238E27FC236}">
                      <a16:creationId xmlns:a16="http://schemas.microsoft.com/office/drawing/2014/main" id="{C130B9F9-F95F-4177-864E-2C7843E32A88}"/>
                    </a:ext>
                  </a:extLst>
                </p:cNvPr>
                <p:cNvSpPr>
                  <a:spLocks/>
                </p:cNvSpPr>
                <p:nvPr/>
              </p:nvSpPr>
              <p:spPr bwMode="auto">
                <a:xfrm>
                  <a:off x="4365" y="1822"/>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744" name="Freeform 211">
                  <a:extLst>
                    <a:ext uri="{FF2B5EF4-FFF2-40B4-BE49-F238E27FC236}">
                      <a16:creationId xmlns:a16="http://schemas.microsoft.com/office/drawing/2014/main" id="{2203654B-EF49-489A-8FA7-D2EB55465947}"/>
                    </a:ext>
                  </a:extLst>
                </p:cNvPr>
                <p:cNvSpPr>
                  <a:spLocks/>
                </p:cNvSpPr>
                <p:nvPr/>
              </p:nvSpPr>
              <p:spPr bwMode="auto">
                <a:xfrm>
                  <a:off x="4365" y="1831"/>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745" name="Freeform 212">
                  <a:extLst>
                    <a:ext uri="{FF2B5EF4-FFF2-40B4-BE49-F238E27FC236}">
                      <a16:creationId xmlns:a16="http://schemas.microsoft.com/office/drawing/2014/main" id="{5AFF3338-6E81-44FF-9719-EF09CDCE19EB}"/>
                    </a:ext>
                  </a:extLst>
                </p:cNvPr>
                <p:cNvSpPr>
                  <a:spLocks/>
                </p:cNvSpPr>
                <p:nvPr/>
              </p:nvSpPr>
              <p:spPr bwMode="auto">
                <a:xfrm>
                  <a:off x="4355" y="1831"/>
                  <a:ext cx="11" cy="19"/>
                </a:xfrm>
                <a:custGeom>
                  <a:avLst/>
                  <a:gdLst>
                    <a:gd name="T0" fmla="*/ 10 w 11"/>
                    <a:gd name="T1" fmla="*/ 18 h 19"/>
                    <a:gd name="T2" fmla="*/ 0 w 11"/>
                    <a:gd name="T3" fmla="*/ 10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10"/>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2746" name="Freeform 213">
                  <a:extLst>
                    <a:ext uri="{FF2B5EF4-FFF2-40B4-BE49-F238E27FC236}">
                      <a16:creationId xmlns:a16="http://schemas.microsoft.com/office/drawing/2014/main" id="{48033AB8-4D95-44BD-96E3-EA97C4C1A92B}"/>
                    </a:ext>
                  </a:extLst>
                </p:cNvPr>
                <p:cNvSpPr>
                  <a:spLocks/>
                </p:cNvSpPr>
                <p:nvPr/>
              </p:nvSpPr>
              <p:spPr bwMode="auto">
                <a:xfrm>
                  <a:off x="4329" y="1831"/>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2747" name="Freeform 214">
                  <a:extLst>
                    <a:ext uri="{FF2B5EF4-FFF2-40B4-BE49-F238E27FC236}">
                      <a16:creationId xmlns:a16="http://schemas.microsoft.com/office/drawing/2014/main" id="{6E51B5B0-C98F-49FF-9D1E-F7C8BD0693E6}"/>
                    </a:ext>
                  </a:extLst>
                </p:cNvPr>
                <p:cNvSpPr>
                  <a:spLocks/>
                </p:cNvSpPr>
                <p:nvPr/>
              </p:nvSpPr>
              <p:spPr bwMode="auto">
                <a:xfrm>
                  <a:off x="4320" y="1822"/>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748" name="Freeform 215">
                  <a:extLst>
                    <a:ext uri="{FF2B5EF4-FFF2-40B4-BE49-F238E27FC236}">
                      <a16:creationId xmlns:a16="http://schemas.microsoft.com/office/drawing/2014/main" id="{B961784F-74B3-4CF9-8DA8-13B747875E80}"/>
                    </a:ext>
                  </a:extLst>
                </p:cNvPr>
                <p:cNvSpPr>
                  <a:spLocks/>
                </p:cNvSpPr>
                <p:nvPr/>
              </p:nvSpPr>
              <p:spPr bwMode="auto">
                <a:xfrm>
                  <a:off x="4320" y="1822"/>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749" name="Freeform 216">
                  <a:extLst>
                    <a:ext uri="{FF2B5EF4-FFF2-40B4-BE49-F238E27FC236}">
                      <a16:creationId xmlns:a16="http://schemas.microsoft.com/office/drawing/2014/main" id="{D52267FE-0699-402A-8C81-F5B27F485D1B}"/>
                    </a:ext>
                  </a:extLst>
                </p:cNvPr>
                <p:cNvSpPr>
                  <a:spLocks/>
                </p:cNvSpPr>
                <p:nvPr/>
              </p:nvSpPr>
              <p:spPr bwMode="auto">
                <a:xfrm>
                  <a:off x="4311" y="1822"/>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750" name="Freeform 217">
                  <a:extLst>
                    <a:ext uri="{FF2B5EF4-FFF2-40B4-BE49-F238E27FC236}">
                      <a16:creationId xmlns:a16="http://schemas.microsoft.com/office/drawing/2014/main" id="{90DA9AE3-7E4F-4F2A-92A9-D4DB3535DB4F}"/>
                    </a:ext>
                  </a:extLst>
                </p:cNvPr>
                <p:cNvSpPr>
                  <a:spLocks/>
                </p:cNvSpPr>
                <p:nvPr/>
              </p:nvSpPr>
              <p:spPr bwMode="auto">
                <a:xfrm>
                  <a:off x="4311" y="1831"/>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751" name="Freeform 218">
                  <a:extLst>
                    <a:ext uri="{FF2B5EF4-FFF2-40B4-BE49-F238E27FC236}">
                      <a16:creationId xmlns:a16="http://schemas.microsoft.com/office/drawing/2014/main" id="{C1974D1A-7124-4B57-B889-7CAC4EBD7BF9}"/>
                    </a:ext>
                  </a:extLst>
                </p:cNvPr>
                <p:cNvSpPr>
                  <a:spLocks/>
                </p:cNvSpPr>
                <p:nvPr/>
              </p:nvSpPr>
              <p:spPr bwMode="auto">
                <a:xfrm>
                  <a:off x="4302" y="1831"/>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752" name="Freeform 219">
                  <a:extLst>
                    <a:ext uri="{FF2B5EF4-FFF2-40B4-BE49-F238E27FC236}">
                      <a16:creationId xmlns:a16="http://schemas.microsoft.com/office/drawing/2014/main" id="{BC92B581-3BE4-4215-98AF-A6DA9413AB9A}"/>
                    </a:ext>
                  </a:extLst>
                </p:cNvPr>
                <p:cNvSpPr>
                  <a:spLocks/>
                </p:cNvSpPr>
                <p:nvPr/>
              </p:nvSpPr>
              <p:spPr bwMode="auto">
                <a:xfrm>
                  <a:off x="4436" y="1902"/>
                  <a:ext cx="10" cy="20"/>
                </a:xfrm>
                <a:custGeom>
                  <a:avLst/>
                  <a:gdLst>
                    <a:gd name="T0" fmla="*/ 9 w 10"/>
                    <a:gd name="T1" fmla="*/ 9 h 20"/>
                    <a:gd name="T2" fmla="*/ 0 w 10"/>
                    <a:gd name="T3" fmla="*/ 0 h 20"/>
                    <a:gd name="T4" fmla="*/ 0 w 10"/>
                    <a:gd name="T5" fmla="*/ 19 h 20"/>
                    <a:gd name="T6" fmla="*/ 9 w 10"/>
                    <a:gd name="T7" fmla="*/ 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9"/>
                      </a:moveTo>
                      <a:lnTo>
                        <a:pt x="0" y="0"/>
                      </a:lnTo>
                      <a:lnTo>
                        <a:pt x="0" y="19"/>
                      </a:lnTo>
                      <a:lnTo>
                        <a:pt x="9" y="9"/>
                      </a:lnTo>
                    </a:path>
                  </a:pathLst>
                </a:custGeom>
                <a:solidFill>
                  <a:srgbClr val="99CCFF"/>
                </a:solidFill>
                <a:ln w="12699" cap="rnd">
                  <a:solidFill>
                    <a:schemeClr val="tx1"/>
                  </a:solidFill>
                  <a:round/>
                  <a:headEnd/>
                  <a:tailEnd/>
                </a:ln>
              </p:spPr>
              <p:txBody>
                <a:bodyPr/>
                <a:lstStyle/>
                <a:p>
                  <a:endParaRPr lang="en-US"/>
                </a:p>
              </p:txBody>
            </p:sp>
            <p:sp>
              <p:nvSpPr>
                <p:cNvPr id="22753" name="Freeform 220">
                  <a:extLst>
                    <a:ext uri="{FF2B5EF4-FFF2-40B4-BE49-F238E27FC236}">
                      <a16:creationId xmlns:a16="http://schemas.microsoft.com/office/drawing/2014/main" id="{4C6A62D6-7CC5-495F-B701-D4F0E4EDA725}"/>
                    </a:ext>
                  </a:extLst>
                </p:cNvPr>
                <p:cNvSpPr>
                  <a:spLocks/>
                </p:cNvSpPr>
                <p:nvPr/>
              </p:nvSpPr>
              <p:spPr bwMode="auto">
                <a:xfrm>
                  <a:off x="4427" y="1894"/>
                  <a:ext cx="10" cy="28"/>
                </a:xfrm>
                <a:custGeom>
                  <a:avLst/>
                  <a:gdLst>
                    <a:gd name="T0" fmla="*/ 9 w 10"/>
                    <a:gd name="T1" fmla="*/ 27 h 28"/>
                    <a:gd name="T2" fmla="*/ 0 w 10"/>
                    <a:gd name="T3" fmla="*/ 0 h 28"/>
                    <a:gd name="T4" fmla="*/ 9 w 10"/>
                    <a:gd name="T5" fmla="*/ 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8"/>
                      </a:lnTo>
                      <a:lnTo>
                        <a:pt x="9" y="27"/>
                      </a:lnTo>
                    </a:path>
                  </a:pathLst>
                </a:custGeom>
                <a:solidFill>
                  <a:srgbClr val="99CCFF"/>
                </a:solidFill>
                <a:ln w="12699" cap="rnd">
                  <a:solidFill>
                    <a:schemeClr val="tx1"/>
                  </a:solidFill>
                  <a:round/>
                  <a:headEnd/>
                  <a:tailEnd/>
                </a:ln>
              </p:spPr>
              <p:txBody>
                <a:bodyPr/>
                <a:lstStyle/>
                <a:p>
                  <a:endParaRPr lang="en-US"/>
                </a:p>
              </p:txBody>
            </p:sp>
            <p:sp>
              <p:nvSpPr>
                <p:cNvPr id="22754" name="Freeform 221">
                  <a:extLst>
                    <a:ext uri="{FF2B5EF4-FFF2-40B4-BE49-F238E27FC236}">
                      <a16:creationId xmlns:a16="http://schemas.microsoft.com/office/drawing/2014/main" id="{2AA715B7-EE04-4FA1-B912-1C99192C86B3}"/>
                    </a:ext>
                  </a:extLst>
                </p:cNvPr>
                <p:cNvSpPr>
                  <a:spLocks/>
                </p:cNvSpPr>
                <p:nvPr/>
              </p:nvSpPr>
              <p:spPr bwMode="auto">
                <a:xfrm>
                  <a:off x="4427" y="1894"/>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2755" name="Freeform 222">
                  <a:extLst>
                    <a:ext uri="{FF2B5EF4-FFF2-40B4-BE49-F238E27FC236}">
                      <a16:creationId xmlns:a16="http://schemas.microsoft.com/office/drawing/2014/main" id="{74050E51-50C2-4F23-989C-6FCFB2753260}"/>
                    </a:ext>
                  </a:extLst>
                </p:cNvPr>
                <p:cNvSpPr>
                  <a:spLocks/>
                </p:cNvSpPr>
                <p:nvPr/>
              </p:nvSpPr>
              <p:spPr bwMode="auto">
                <a:xfrm>
                  <a:off x="4418" y="1894"/>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2756" name="Freeform 223">
                  <a:extLst>
                    <a:ext uri="{FF2B5EF4-FFF2-40B4-BE49-F238E27FC236}">
                      <a16:creationId xmlns:a16="http://schemas.microsoft.com/office/drawing/2014/main" id="{D09EE129-7784-4D1C-8D60-307052F2BBB7}"/>
                    </a:ext>
                  </a:extLst>
                </p:cNvPr>
                <p:cNvSpPr>
                  <a:spLocks/>
                </p:cNvSpPr>
                <p:nvPr/>
              </p:nvSpPr>
              <p:spPr bwMode="auto">
                <a:xfrm>
                  <a:off x="4418" y="1902"/>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2757" name="Freeform 224">
                  <a:extLst>
                    <a:ext uri="{FF2B5EF4-FFF2-40B4-BE49-F238E27FC236}">
                      <a16:creationId xmlns:a16="http://schemas.microsoft.com/office/drawing/2014/main" id="{AF8B1D9D-29C2-4888-851C-7A73A1ACB028}"/>
                    </a:ext>
                  </a:extLst>
                </p:cNvPr>
                <p:cNvSpPr>
                  <a:spLocks/>
                </p:cNvSpPr>
                <p:nvPr/>
              </p:nvSpPr>
              <p:spPr bwMode="auto">
                <a:xfrm>
                  <a:off x="4409" y="1902"/>
                  <a:ext cx="10" cy="20"/>
                </a:xfrm>
                <a:custGeom>
                  <a:avLst/>
                  <a:gdLst>
                    <a:gd name="T0" fmla="*/ 9 w 10"/>
                    <a:gd name="T1" fmla="*/ 19 h 20"/>
                    <a:gd name="T2" fmla="*/ 0 w 10"/>
                    <a:gd name="T3" fmla="*/ 9 h 20"/>
                    <a:gd name="T4" fmla="*/ 9 w 10"/>
                    <a:gd name="T5" fmla="*/ 0 h 20"/>
                    <a:gd name="T6" fmla="*/ 9 w 10"/>
                    <a:gd name="T7" fmla="*/ 1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19"/>
                      </a:moveTo>
                      <a:lnTo>
                        <a:pt x="0" y="9"/>
                      </a:lnTo>
                      <a:lnTo>
                        <a:pt x="9" y="0"/>
                      </a:lnTo>
                      <a:lnTo>
                        <a:pt x="9" y="19"/>
                      </a:lnTo>
                    </a:path>
                  </a:pathLst>
                </a:custGeom>
                <a:solidFill>
                  <a:srgbClr val="99CCFF"/>
                </a:solidFill>
                <a:ln w="12699" cap="rnd">
                  <a:solidFill>
                    <a:schemeClr val="tx1"/>
                  </a:solidFill>
                  <a:round/>
                  <a:headEnd/>
                  <a:tailEnd/>
                </a:ln>
              </p:spPr>
              <p:txBody>
                <a:bodyPr/>
                <a:lstStyle/>
                <a:p>
                  <a:endParaRPr lang="en-US"/>
                </a:p>
              </p:txBody>
            </p:sp>
            <p:sp>
              <p:nvSpPr>
                <p:cNvPr id="22758" name="Freeform 225">
                  <a:extLst>
                    <a:ext uri="{FF2B5EF4-FFF2-40B4-BE49-F238E27FC236}">
                      <a16:creationId xmlns:a16="http://schemas.microsoft.com/office/drawing/2014/main" id="{45582210-04FA-45BB-8D34-9BC39F695263}"/>
                    </a:ext>
                  </a:extLst>
                </p:cNvPr>
                <p:cNvSpPr>
                  <a:spLocks/>
                </p:cNvSpPr>
                <p:nvPr/>
              </p:nvSpPr>
              <p:spPr bwMode="auto">
                <a:xfrm>
                  <a:off x="4382" y="1902"/>
                  <a:ext cx="10" cy="20"/>
                </a:xfrm>
                <a:custGeom>
                  <a:avLst/>
                  <a:gdLst>
                    <a:gd name="T0" fmla="*/ 9 w 10"/>
                    <a:gd name="T1" fmla="*/ 9 h 20"/>
                    <a:gd name="T2" fmla="*/ 0 w 10"/>
                    <a:gd name="T3" fmla="*/ 0 h 20"/>
                    <a:gd name="T4" fmla="*/ 0 w 10"/>
                    <a:gd name="T5" fmla="*/ 19 h 20"/>
                    <a:gd name="T6" fmla="*/ 9 w 10"/>
                    <a:gd name="T7" fmla="*/ 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9"/>
                      </a:moveTo>
                      <a:lnTo>
                        <a:pt x="0" y="0"/>
                      </a:lnTo>
                      <a:lnTo>
                        <a:pt x="0" y="19"/>
                      </a:lnTo>
                      <a:lnTo>
                        <a:pt x="9" y="9"/>
                      </a:lnTo>
                    </a:path>
                  </a:pathLst>
                </a:custGeom>
                <a:solidFill>
                  <a:srgbClr val="99CCFF"/>
                </a:solidFill>
                <a:ln w="12699" cap="rnd">
                  <a:solidFill>
                    <a:schemeClr val="tx1"/>
                  </a:solidFill>
                  <a:round/>
                  <a:headEnd/>
                  <a:tailEnd/>
                </a:ln>
              </p:spPr>
              <p:txBody>
                <a:bodyPr/>
                <a:lstStyle/>
                <a:p>
                  <a:endParaRPr lang="en-US"/>
                </a:p>
              </p:txBody>
            </p:sp>
            <p:sp>
              <p:nvSpPr>
                <p:cNvPr id="22759" name="Freeform 226">
                  <a:extLst>
                    <a:ext uri="{FF2B5EF4-FFF2-40B4-BE49-F238E27FC236}">
                      <a16:creationId xmlns:a16="http://schemas.microsoft.com/office/drawing/2014/main" id="{9B27D78E-7BD6-4FEA-B15E-FE3C1D3B380C}"/>
                    </a:ext>
                  </a:extLst>
                </p:cNvPr>
                <p:cNvSpPr>
                  <a:spLocks/>
                </p:cNvSpPr>
                <p:nvPr/>
              </p:nvSpPr>
              <p:spPr bwMode="auto">
                <a:xfrm>
                  <a:off x="4374" y="1894"/>
                  <a:ext cx="9" cy="28"/>
                </a:xfrm>
                <a:custGeom>
                  <a:avLst/>
                  <a:gdLst>
                    <a:gd name="T0" fmla="*/ 8 w 9"/>
                    <a:gd name="T1" fmla="*/ 27 h 28"/>
                    <a:gd name="T2" fmla="*/ 0 w 9"/>
                    <a:gd name="T3" fmla="*/ 0 h 28"/>
                    <a:gd name="T4" fmla="*/ 8 w 9"/>
                    <a:gd name="T5" fmla="*/ 8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8"/>
                      </a:lnTo>
                      <a:lnTo>
                        <a:pt x="8" y="27"/>
                      </a:lnTo>
                    </a:path>
                  </a:pathLst>
                </a:custGeom>
                <a:solidFill>
                  <a:srgbClr val="99CCFF"/>
                </a:solidFill>
                <a:ln w="12699" cap="rnd">
                  <a:solidFill>
                    <a:schemeClr val="tx1"/>
                  </a:solidFill>
                  <a:round/>
                  <a:headEnd/>
                  <a:tailEnd/>
                </a:ln>
              </p:spPr>
              <p:txBody>
                <a:bodyPr/>
                <a:lstStyle/>
                <a:p>
                  <a:endParaRPr lang="en-US"/>
                </a:p>
              </p:txBody>
            </p:sp>
            <p:sp>
              <p:nvSpPr>
                <p:cNvPr id="22760" name="Freeform 227">
                  <a:extLst>
                    <a:ext uri="{FF2B5EF4-FFF2-40B4-BE49-F238E27FC236}">
                      <a16:creationId xmlns:a16="http://schemas.microsoft.com/office/drawing/2014/main" id="{EF752A27-07E0-4622-8DD4-6FC9958ED2E7}"/>
                    </a:ext>
                  </a:extLst>
                </p:cNvPr>
                <p:cNvSpPr>
                  <a:spLocks/>
                </p:cNvSpPr>
                <p:nvPr/>
              </p:nvSpPr>
              <p:spPr bwMode="auto">
                <a:xfrm>
                  <a:off x="4374" y="1894"/>
                  <a:ext cx="9" cy="36"/>
                </a:xfrm>
                <a:custGeom>
                  <a:avLst/>
                  <a:gdLst>
                    <a:gd name="T0" fmla="*/ 8 w 9"/>
                    <a:gd name="T1" fmla="*/ 27 h 36"/>
                    <a:gd name="T2" fmla="*/ 0 w 9"/>
                    <a:gd name="T3" fmla="*/ 0 h 36"/>
                    <a:gd name="T4" fmla="*/ 0 w 9"/>
                    <a:gd name="T5" fmla="*/ 35 h 36"/>
                    <a:gd name="T6" fmla="*/ 8 w 9"/>
                    <a:gd name="T7" fmla="*/ 27 h 36"/>
                    <a:gd name="T8" fmla="*/ 0 60000 65536"/>
                    <a:gd name="T9" fmla="*/ 0 60000 65536"/>
                    <a:gd name="T10" fmla="*/ 0 60000 65536"/>
                    <a:gd name="T11" fmla="*/ 0 60000 65536"/>
                    <a:gd name="T12" fmla="*/ 0 w 9"/>
                    <a:gd name="T13" fmla="*/ 0 h 36"/>
                    <a:gd name="T14" fmla="*/ 9 w 9"/>
                    <a:gd name="T15" fmla="*/ 36 h 36"/>
                  </a:gdLst>
                  <a:ahLst/>
                  <a:cxnLst>
                    <a:cxn ang="T8">
                      <a:pos x="T0" y="T1"/>
                    </a:cxn>
                    <a:cxn ang="T9">
                      <a:pos x="T2" y="T3"/>
                    </a:cxn>
                    <a:cxn ang="T10">
                      <a:pos x="T4" y="T5"/>
                    </a:cxn>
                    <a:cxn ang="T11">
                      <a:pos x="T6" y="T7"/>
                    </a:cxn>
                  </a:cxnLst>
                  <a:rect l="T12" t="T13" r="T14" b="T15"/>
                  <a:pathLst>
                    <a:path w="9" h="36">
                      <a:moveTo>
                        <a:pt x="8" y="27"/>
                      </a:moveTo>
                      <a:lnTo>
                        <a:pt x="0" y="0"/>
                      </a:lnTo>
                      <a:lnTo>
                        <a:pt x="0" y="35"/>
                      </a:lnTo>
                      <a:lnTo>
                        <a:pt x="8" y="27"/>
                      </a:lnTo>
                    </a:path>
                  </a:pathLst>
                </a:custGeom>
                <a:solidFill>
                  <a:srgbClr val="99CCFF"/>
                </a:solidFill>
                <a:ln w="12699" cap="rnd">
                  <a:solidFill>
                    <a:schemeClr val="tx1"/>
                  </a:solidFill>
                  <a:round/>
                  <a:headEnd/>
                  <a:tailEnd/>
                </a:ln>
              </p:spPr>
              <p:txBody>
                <a:bodyPr/>
                <a:lstStyle/>
                <a:p>
                  <a:endParaRPr lang="en-US"/>
                </a:p>
              </p:txBody>
            </p:sp>
            <p:sp>
              <p:nvSpPr>
                <p:cNvPr id="22761" name="Freeform 228">
                  <a:extLst>
                    <a:ext uri="{FF2B5EF4-FFF2-40B4-BE49-F238E27FC236}">
                      <a16:creationId xmlns:a16="http://schemas.microsoft.com/office/drawing/2014/main" id="{92F47E8A-1FC6-4909-BC2B-2141D16EA1D2}"/>
                    </a:ext>
                  </a:extLst>
                </p:cNvPr>
                <p:cNvSpPr>
                  <a:spLocks/>
                </p:cNvSpPr>
                <p:nvPr/>
              </p:nvSpPr>
              <p:spPr bwMode="auto">
                <a:xfrm>
                  <a:off x="4365" y="1902"/>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2762" name="Freeform 229">
                  <a:extLst>
                    <a:ext uri="{FF2B5EF4-FFF2-40B4-BE49-F238E27FC236}">
                      <a16:creationId xmlns:a16="http://schemas.microsoft.com/office/drawing/2014/main" id="{B86E31EE-3406-4EE8-AEFC-C5410F66AD3E}"/>
                    </a:ext>
                  </a:extLst>
                </p:cNvPr>
                <p:cNvSpPr>
                  <a:spLocks/>
                </p:cNvSpPr>
                <p:nvPr/>
              </p:nvSpPr>
              <p:spPr bwMode="auto">
                <a:xfrm>
                  <a:off x="4355" y="1902"/>
                  <a:ext cx="11" cy="20"/>
                </a:xfrm>
                <a:custGeom>
                  <a:avLst/>
                  <a:gdLst>
                    <a:gd name="T0" fmla="*/ 10 w 11"/>
                    <a:gd name="T1" fmla="*/ 19 h 20"/>
                    <a:gd name="T2" fmla="*/ 0 w 11"/>
                    <a:gd name="T3" fmla="*/ 9 h 20"/>
                    <a:gd name="T4" fmla="*/ 10 w 11"/>
                    <a:gd name="T5" fmla="*/ 0 h 20"/>
                    <a:gd name="T6" fmla="*/ 10 w 11"/>
                    <a:gd name="T7" fmla="*/ 19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0" y="19"/>
                      </a:moveTo>
                      <a:lnTo>
                        <a:pt x="0" y="9"/>
                      </a:lnTo>
                      <a:lnTo>
                        <a:pt x="10" y="0"/>
                      </a:lnTo>
                      <a:lnTo>
                        <a:pt x="10" y="19"/>
                      </a:lnTo>
                    </a:path>
                  </a:pathLst>
                </a:custGeom>
                <a:solidFill>
                  <a:srgbClr val="99CCFF"/>
                </a:solidFill>
                <a:ln w="12699" cap="rnd">
                  <a:solidFill>
                    <a:schemeClr val="tx1"/>
                  </a:solidFill>
                  <a:round/>
                  <a:headEnd/>
                  <a:tailEnd/>
                </a:ln>
              </p:spPr>
              <p:txBody>
                <a:bodyPr/>
                <a:lstStyle/>
                <a:p>
                  <a:endParaRPr lang="en-US"/>
                </a:p>
              </p:txBody>
            </p:sp>
            <p:sp>
              <p:nvSpPr>
                <p:cNvPr id="22763" name="Freeform 230">
                  <a:extLst>
                    <a:ext uri="{FF2B5EF4-FFF2-40B4-BE49-F238E27FC236}">
                      <a16:creationId xmlns:a16="http://schemas.microsoft.com/office/drawing/2014/main" id="{BFF4B51D-FCA9-4B5E-A4C1-1401CF1C8ACA}"/>
                    </a:ext>
                  </a:extLst>
                </p:cNvPr>
                <p:cNvSpPr>
                  <a:spLocks/>
                </p:cNvSpPr>
                <p:nvPr/>
              </p:nvSpPr>
              <p:spPr bwMode="auto">
                <a:xfrm>
                  <a:off x="4329" y="1902"/>
                  <a:ext cx="10" cy="20"/>
                </a:xfrm>
                <a:custGeom>
                  <a:avLst/>
                  <a:gdLst>
                    <a:gd name="T0" fmla="*/ 9 w 10"/>
                    <a:gd name="T1" fmla="*/ 9 h 20"/>
                    <a:gd name="T2" fmla="*/ 0 w 10"/>
                    <a:gd name="T3" fmla="*/ 0 h 20"/>
                    <a:gd name="T4" fmla="*/ 0 w 10"/>
                    <a:gd name="T5" fmla="*/ 19 h 20"/>
                    <a:gd name="T6" fmla="*/ 9 w 10"/>
                    <a:gd name="T7" fmla="*/ 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9"/>
                      </a:moveTo>
                      <a:lnTo>
                        <a:pt x="0" y="0"/>
                      </a:lnTo>
                      <a:lnTo>
                        <a:pt x="0" y="19"/>
                      </a:lnTo>
                      <a:lnTo>
                        <a:pt x="9" y="9"/>
                      </a:lnTo>
                    </a:path>
                  </a:pathLst>
                </a:custGeom>
                <a:solidFill>
                  <a:srgbClr val="99CCFF"/>
                </a:solidFill>
                <a:ln w="12699" cap="rnd">
                  <a:solidFill>
                    <a:schemeClr val="tx1"/>
                  </a:solidFill>
                  <a:round/>
                  <a:headEnd/>
                  <a:tailEnd/>
                </a:ln>
              </p:spPr>
              <p:txBody>
                <a:bodyPr/>
                <a:lstStyle/>
                <a:p>
                  <a:endParaRPr lang="en-US"/>
                </a:p>
              </p:txBody>
            </p:sp>
            <p:sp>
              <p:nvSpPr>
                <p:cNvPr id="22764" name="Freeform 231">
                  <a:extLst>
                    <a:ext uri="{FF2B5EF4-FFF2-40B4-BE49-F238E27FC236}">
                      <a16:creationId xmlns:a16="http://schemas.microsoft.com/office/drawing/2014/main" id="{813DC3CC-BD7C-4AE3-A999-1EFAEDC7A18A}"/>
                    </a:ext>
                  </a:extLst>
                </p:cNvPr>
                <p:cNvSpPr>
                  <a:spLocks/>
                </p:cNvSpPr>
                <p:nvPr/>
              </p:nvSpPr>
              <p:spPr bwMode="auto">
                <a:xfrm>
                  <a:off x="4320" y="1894"/>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2765" name="Freeform 232">
                  <a:extLst>
                    <a:ext uri="{FF2B5EF4-FFF2-40B4-BE49-F238E27FC236}">
                      <a16:creationId xmlns:a16="http://schemas.microsoft.com/office/drawing/2014/main" id="{CEB6D54A-F4E7-4E27-8343-161BDC7525B2}"/>
                    </a:ext>
                  </a:extLst>
                </p:cNvPr>
                <p:cNvSpPr>
                  <a:spLocks/>
                </p:cNvSpPr>
                <p:nvPr/>
              </p:nvSpPr>
              <p:spPr bwMode="auto">
                <a:xfrm>
                  <a:off x="4311" y="1894"/>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2766" name="Freeform 233">
                  <a:extLst>
                    <a:ext uri="{FF2B5EF4-FFF2-40B4-BE49-F238E27FC236}">
                      <a16:creationId xmlns:a16="http://schemas.microsoft.com/office/drawing/2014/main" id="{1389AC44-1FAD-442D-9D55-9886051615B7}"/>
                    </a:ext>
                  </a:extLst>
                </p:cNvPr>
                <p:cNvSpPr>
                  <a:spLocks/>
                </p:cNvSpPr>
                <p:nvPr/>
              </p:nvSpPr>
              <p:spPr bwMode="auto">
                <a:xfrm>
                  <a:off x="4311" y="1902"/>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2767" name="Freeform 234">
                  <a:extLst>
                    <a:ext uri="{FF2B5EF4-FFF2-40B4-BE49-F238E27FC236}">
                      <a16:creationId xmlns:a16="http://schemas.microsoft.com/office/drawing/2014/main" id="{F0B14FF9-0986-4543-84B6-CC7809A646E4}"/>
                    </a:ext>
                  </a:extLst>
                </p:cNvPr>
                <p:cNvSpPr>
                  <a:spLocks/>
                </p:cNvSpPr>
                <p:nvPr/>
              </p:nvSpPr>
              <p:spPr bwMode="auto">
                <a:xfrm>
                  <a:off x="4302" y="1902"/>
                  <a:ext cx="10" cy="20"/>
                </a:xfrm>
                <a:custGeom>
                  <a:avLst/>
                  <a:gdLst>
                    <a:gd name="T0" fmla="*/ 9 w 10"/>
                    <a:gd name="T1" fmla="*/ 19 h 20"/>
                    <a:gd name="T2" fmla="*/ 0 w 10"/>
                    <a:gd name="T3" fmla="*/ 9 h 20"/>
                    <a:gd name="T4" fmla="*/ 9 w 10"/>
                    <a:gd name="T5" fmla="*/ 0 h 20"/>
                    <a:gd name="T6" fmla="*/ 9 w 10"/>
                    <a:gd name="T7" fmla="*/ 1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19"/>
                      </a:moveTo>
                      <a:lnTo>
                        <a:pt x="0" y="9"/>
                      </a:lnTo>
                      <a:lnTo>
                        <a:pt x="9" y="0"/>
                      </a:lnTo>
                      <a:lnTo>
                        <a:pt x="9" y="19"/>
                      </a:lnTo>
                    </a:path>
                  </a:pathLst>
                </a:custGeom>
                <a:solidFill>
                  <a:srgbClr val="99CCFF"/>
                </a:solidFill>
                <a:ln w="12699" cap="rnd">
                  <a:solidFill>
                    <a:schemeClr val="tx1"/>
                  </a:solidFill>
                  <a:round/>
                  <a:headEnd/>
                  <a:tailEnd/>
                </a:ln>
              </p:spPr>
              <p:txBody>
                <a:bodyPr/>
                <a:lstStyle/>
                <a:p>
                  <a:endParaRPr lang="en-US"/>
                </a:p>
              </p:txBody>
            </p:sp>
            <p:sp>
              <p:nvSpPr>
                <p:cNvPr id="22768" name="Freeform 235">
                  <a:extLst>
                    <a:ext uri="{FF2B5EF4-FFF2-40B4-BE49-F238E27FC236}">
                      <a16:creationId xmlns:a16="http://schemas.microsoft.com/office/drawing/2014/main" id="{25D2F081-D79B-42FD-9F5C-0F1BD38905D2}"/>
                    </a:ext>
                  </a:extLst>
                </p:cNvPr>
                <p:cNvSpPr>
                  <a:spLocks/>
                </p:cNvSpPr>
                <p:nvPr/>
              </p:nvSpPr>
              <p:spPr bwMode="auto">
                <a:xfrm>
                  <a:off x="4712" y="1974"/>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2769" name="Freeform 236">
                  <a:extLst>
                    <a:ext uri="{FF2B5EF4-FFF2-40B4-BE49-F238E27FC236}">
                      <a16:creationId xmlns:a16="http://schemas.microsoft.com/office/drawing/2014/main" id="{E4CC92C6-6CC6-41D5-9333-4A4C5D3A7A51}"/>
                    </a:ext>
                  </a:extLst>
                </p:cNvPr>
                <p:cNvSpPr>
                  <a:spLocks/>
                </p:cNvSpPr>
                <p:nvPr/>
              </p:nvSpPr>
              <p:spPr bwMode="auto">
                <a:xfrm>
                  <a:off x="4703" y="1965"/>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770" name="Freeform 237">
                  <a:extLst>
                    <a:ext uri="{FF2B5EF4-FFF2-40B4-BE49-F238E27FC236}">
                      <a16:creationId xmlns:a16="http://schemas.microsoft.com/office/drawing/2014/main" id="{6CDE991C-76F2-48A9-A04F-833A0B50581B}"/>
                    </a:ext>
                  </a:extLst>
                </p:cNvPr>
                <p:cNvSpPr>
                  <a:spLocks/>
                </p:cNvSpPr>
                <p:nvPr/>
              </p:nvSpPr>
              <p:spPr bwMode="auto">
                <a:xfrm>
                  <a:off x="4703" y="1965"/>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771" name="Freeform 238">
                  <a:extLst>
                    <a:ext uri="{FF2B5EF4-FFF2-40B4-BE49-F238E27FC236}">
                      <a16:creationId xmlns:a16="http://schemas.microsoft.com/office/drawing/2014/main" id="{7BCA55F1-6F54-45C8-BAA5-DC72FBFC30AB}"/>
                    </a:ext>
                  </a:extLst>
                </p:cNvPr>
                <p:cNvSpPr>
                  <a:spLocks/>
                </p:cNvSpPr>
                <p:nvPr/>
              </p:nvSpPr>
              <p:spPr bwMode="auto">
                <a:xfrm>
                  <a:off x="4694" y="1965"/>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772" name="Freeform 239">
                  <a:extLst>
                    <a:ext uri="{FF2B5EF4-FFF2-40B4-BE49-F238E27FC236}">
                      <a16:creationId xmlns:a16="http://schemas.microsoft.com/office/drawing/2014/main" id="{4EC6FD2D-C2BC-46EF-833B-F93B6B52D565}"/>
                    </a:ext>
                  </a:extLst>
                </p:cNvPr>
                <p:cNvSpPr>
                  <a:spLocks/>
                </p:cNvSpPr>
                <p:nvPr/>
              </p:nvSpPr>
              <p:spPr bwMode="auto">
                <a:xfrm>
                  <a:off x="4694" y="1974"/>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773" name="Freeform 240">
                  <a:extLst>
                    <a:ext uri="{FF2B5EF4-FFF2-40B4-BE49-F238E27FC236}">
                      <a16:creationId xmlns:a16="http://schemas.microsoft.com/office/drawing/2014/main" id="{27FBA49A-908E-42F9-AC6B-F68B1275281F}"/>
                    </a:ext>
                  </a:extLst>
                </p:cNvPr>
                <p:cNvSpPr>
                  <a:spLocks/>
                </p:cNvSpPr>
                <p:nvPr/>
              </p:nvSpPr>
              <p:spPr bwMode="auto">
                <a:xfrm>
                  <a:off x="4658" y="1974"/>
                  <a:ext cx="11" cy="19"/>
                </a:xfrm>
                <a:custGeom>
                  <a:avLst/>
                  <a:gdLst>
                    <a:gd name="T0" fmla="*/ 10 w 11"/>
                    <a:gd name="T1" fmla="*/ 8 h 19"/>
                    <a:gd name="T2" fmla="*/ 0 w 11"/>
                    <a:gd name="T3" fmla="*/ 0 h 19"/>
                    <a:gd name="T4" fmla="*/ 0 w 11"/>
                    <a:gd name="T5" fmla="*/ 18 h 19"/>
                    <a:gd name="T6" fmla="*/ 10 w 11"/>
                    <a:gd name="T7" fmla="*/ 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8"/>
                      </a:moveTo>
                      <a:lnTo>
                        <a:pt x="0" y="0"/>
                      </a:lnTo>
                      <a:lnTo>
                        <a:pt x="0" y="18"/>
                      </a:lnTo>
                      <a:lnTo>
                        <a:pt x="10" y="8"/>
                      </a:lnTo>
                    </a:path>
                  </a:pathLst>
                </a:custGeom>
                <a:solidFill>
                  <a:srgbClr val="99CCFF"/>
                </a:solidFill>
                <a:ln w="12699" cap="rnd">
                  <a:solidFill>
                    <a:schemeClr val="tx1"/>
                  </a:solidFill>
                  <a:round/>
                  <a:headEnd/>
                  <a:tailEnd/>
                </a:ln>
              </p:spPr>
              <p:txBody>
                <a:bodyPr/>
                <a:lstStyle/>
                <a:p>
                  <a:endParaRPr lang="en-US"/>
                </a:p>
              </p:txBody>
            </p:sp>
            <p:sp>
              <p:nvSpPr>
                <p:cNvPr id="22774" name="Freeform 241">
                  <a:extLst>
                    <a:ext uri="{FF2B5EF4-FFF2-40B4-BE49-F238E27FC236}">
                      <a16:creationId xmlns:a16="http://schemas.microsoft.com/office/drawing/2014/main" id="{DB09FF20-7A16-43F2-8F97-A4C2AC274094}"/>
                    </a:ext>
                  </a:extLst>
                </p:cNvPr>
                <p:cNvSpPr>
                  <a:spLocks/>
                </p:cNvSpPr>
                <p:nvPr/>
              </p:nvSpPr>
              <p:spPr bwMode="auto">
                <a:xfrm>
                  <a:off x="4649" y="1965"/>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775" name="Freeform 242">
                  <a:extLst>
                    <a:ext uri="{FF2B5EF4-FFF2-40B4-BE49-F238E27FC236}">
                      <a16:creationId xmlns:a16="http://schemas.microsoft.com/office/drawing/2014/main" id="{99498FA2-A3C1-4957-B29D-FF31136CA244}"/>
                    </a:ext>
                  </a:extLst>
                </p:cNvPr>
                <p:cNvSpPr>
                  <a:spLocks/>
                </p:cNvSpPr>
                <p:nvPr/>
              </p:nvSpPr>
              <p:spPr bwMode="auto">
                <a:xfrm>
                  <a:off x="4649" y="1965"/>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776" name="Freeform 243">
                  <a:extLst>
                    <a:ext uri="{FF2B5EF4-FFF2-40B4-BE49-F238E27FC236}">
                      <a16:creationId xmlns:a16="http://schemas.microsoft.com/office/drawing/2014/main" id="{F2823602-3274-48B5-8FAE-333DD9B1658B}"/>
                    </a:ext>
                  </a:extLst>
                </p:cNvPr>
                <p:cNvSpPr>
                  <a:spLocks/>
                </p:cNvSpPr>
                <p:nvPr/>
              </p:nvSpPr>
              <p:spPr bwMode="auto">
                <a:xfrm>
                  <a:off x="4641" y="1965"/>
                  <a:ext cx="9" cy="37"/>
                </a:xfrm>
                <a:custGeom>
                  <a:avLst/>
                  <a:gdLst>
                    <a:gd name="T0" fmla="*/ 8 w 9"/>
                    <a:gd name="T1" fmla="*/ 36 h 37"/>
                    <a:gd name="T2" fmla="*/ 0 w 9"/>
                    <a:gd name="T3" fmla="*/ 9 h 37"/>
                    <a:gd name="T4" fmla="*/ 8 w 9"/>
                    <a:gd name="T5" fmla="*/ 0 h 37"/>
                    <a:gd name="T6" fmla="*/ 8 w 9"/>
                    <a:gd name="T7" fmla="*/ 36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36"/>
                      </a:moveTo>
                      <a:lnTo>
                        <a:pt x="0" y="9"/>
                      </a:lnTo>
                      <a:lnTo>
                        <a:pt x="8" y="0"/>
                      </a:lnTo>
                      <a:lnTo>
                        <a:pt x="8" y="36"/>
                      </a:lnTo>
                    </a:path>
                  </a:pathLst>
                </a:custGeom>
                <a:solidFill>
                  <a:srgbClr val="99CCFF"/>
                </a:solidFill>
                <a:ln w="12699" cap="rnd">
                  <a:solidFill>
                    <a:schemeClr val="tx1"/>
                  </a:solidFill>
                  <a:round/>
                  <a:headEnd/>
                  <a:tailEnd/>
                </a:ln>
              </p:spPr>
              <p:txBody>
                <a:bodyPr/>
                <a:lstStyle/>
                <a:p>
                  <a:endParaRPr lang="en-US"/>
                </a:p>
              </p:txBody>
            </p:sp>
            <p:sp>
              <p:nvSpPr>
                <p:cNvPr id="22777" name="Freeform 244">
                  <a:extLst>
                    <a:ext uri="{FF2B5EF4-FFF2-40B4-BE49-F238E27FC236}">
                      <a16:creationId xmlns:a16="http://schemas.microsoft.com/office/drawing/2014/main" id="{814609C2-A2B0-4D0D-80F2-BDABA5F2E93F}"/>
                    </a:ext>
                  </a:extLst>
                </p:cNvPr>
                <p:cNvSpPr>
                  <a:spLocks/>
                </p:cNvSpPr>
                <p:nvPr/>
              </p:nvSpPr>
              <p:spPr bwMode="auto">
                <a:xfrm>
                  <a:off x="4641" y="1974"/>
                  <a:ext cx="9" cy="28"/>
                </a:xfrm>
                <a:custGeom>
                  <a:avLst/>
                  <a:gdLst>
                    <a:gd name="T0" fmla="*/ 8 w 9"/>
                    <a:gd name="T1" fmla="*/ 27 h 28"/>
                    <a:gd name="T2" fmla="*/ 0 w 9"/>
                    <a:gd name="T3" fmla="*/ 0 h 28"/>
                    <a:gd name="T4" fmla="*/ 0 w 9"/>
                    <a:gd name="T5" fmla="*/ 18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0" y="18"/>
                      </a:lnTo>
                      <a:lnTo>
                        <a:pt x="8" y="27"/>
                      </a:lnTo>
                    </a:path>
                  </a:pathLst>
                </a:custGeom>
                <a:solidFill>
                  <a:srgbClr val="99CCFF"/>
                </a:solidFill>
                <a:ln w="12699" cap="rnd">
                  <a:solidFill>
                    <a:schemeClr val="tx1"/>
                  </a:solidFill>
                  <a:round/>
                  <a:headEnd/>
                  <a:tailEnd/>
                </a:ln>
              </p:spPr>
              <p:txBody>
                <a:bodyPr/>
                <a:lstStyle/>
                <a:p>
                  <a:endParaRPr lang="en-US"/>
                </a:p>
              </p:txBody>
            </p:sp>
            <p:sp>
              <p:nvSpPr>
                <p:cNvPr id="22778" name="Freeform 245">
                  <a:extLst>
                    <a:ext uri="{FF2B5EF4-FFF2-40B4-BE49-F238E27FC236}">
                      <a16:creationId xmlns:a16="http://schemas.microsoft.com/office/drawing/2014/main" id="{5754E3EC-00C8-468D-8926-4306EA32CB1A}"/>
                    </a:ext>
                  </a:extLst>
                </p:cNvPr>
                <p:cNvSpPr>
                  <a:spLocks/>
                </p:cNvSpPr>
                <p:nvPr/>
              </p:nvSpPr>
              <p:spPr bwMode="auto">
                <a:xfrm>
                  <a:off x="4632" y="1974"/>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779" name="Freeform 246">
                  <a:extLst>
                    <a:ext uri="{FF2B5EF4-FFF2-40B4-BE49-F238E27FC236}">
                      <a16:creationId xmlns:a16="http://schemas.microsoft.com/office/drawing/2014/main" id="{9DBFC1DB-BF3F-4E3A-891E-B4C52E4B6A99}"/>
                    </a:ext>
                  </a:extLst>
                </p:cNvPr>
                <p:cNvSpPr>
                  <a:spLocks/>
                </p:cNvSpPr>
                <p:nvPr/>
              </p:nvSpPr>
              <p:spPr bwMode="auto">
                <a:xfrm>
                  <a:off x="4605" y="1974"/>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2780" name="Freeform 247">
                  <a:extLst>
                    <a:ext uri="{FF2B5EF4-FFF2-40B4-BE49-F238E27FC236}">
                      <a16:creationId xmlns:a16="http://schemas.microsoft.com/office/drawing/2014/main" id="{BBDA4DA7-3D31-4C1B-90FD-9812F2544099}"/>
                    </a:ext>
                  </a:extLst>
                </p:cNvPr>
                <p:cNvSpPr>
                  <a:spLocks/>
                </p:cNvSpPr>
                <p:nvPr/>
              </p:nvSpPr>
              <p:spPr bwMode="auto">
                <a:xfrm>
                  <a:off x="4596" y="1965"/>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781" name="Freeform 248">
                  <a:extLst>
                    <a:ext uri="{FF2B5EF4-FFF2-40B4-BE49-F238E27FC236}">
                      <a16:creationId xmlns:a16="http://schemas.microsoft.com/office/drawing/2014/main" id="{F739880B-3B93-451E-8FAD-2D553B4F25EE}"/>
                    </a:ext>
                  </a:extLst>
                </p:cNvPr>
                <p:cNvSpPr>
                  <a:spLocks/>
                </p:cNvSpPr>
                <p:nvPr/>
              </p:nvSpPr>
              <p:spPr bwMode="auto">
                <a:xfrm>
                  <a:off x="4596" y="1965"/>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782" name="Freeform 249">
                  <a:extLst>
                    <a:ext uri="{FF2B5EF4-FFF2-40B4-BE49-F238E27FC236}">
                      <a16:creationId xmlns:a16="http://schemas.microsoft.com/office/drawing/2014/main" id="{8BFFCD46-ED02-4595-82DD-90496EEB91DB}"/>
                    </a:ext>
                  </a:extLst>
                </p:cNvPr>
                <p:cNvSpPr>
                  <a:spLocks/>
                </p:cNvSpPr>
                <p:nvPr/>
              </p:nvSpPr>
              <p:spPr bwMode="auto">
                <a:xfrm>
                  <a:off x="4587" y="1965"/>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783" name="Freeform 250">
                  <a:extLst>
                    <a:ext uri="{FF2B5EF4-FFF2-40B4-BE49-F238E27FC236}">
                      <a16:creationId xmlns:a16="http://schemas.microsoft.com/office/drawing/2014/main" id="{33A0CE7F-3DA7-40DA-AFFB-7648A2FF9A44}"/>
                    </a:ext>
                  </a:extLst>
                </p:cNvPr>
                <p:cNvSpPr>
                  <a:spLocks/>
                </p:cNvSpPr>
                <p:nvPr/>
              </p:nvSpPr>
              <p:spPr bwMode="auto">
                <a:xfrm>
                  <a:off x="4587" y="1974"/>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784" name="Freeform 251">
                  <a:extLst>
                    <a:ext uri="{FF2B5EF4-FFF2-40B4-BE49-F238E27FC236}">
                      <a16:creationId xmlns:a16="http://schemas.microsoft.com/office/drawing/2014/main" id="{88CBFDD3-6A27-447F-8486-C5E406A94DE2}"/>
                    </a:ext>
                  </a:extLst>
                </p:cNvPr>
                <p:cNvSpPr>
                  <a:spLocks/>
                </p:cNvSpPr>
                <p:nvPr/>
              </p:nvSpPr>
              <p:spPr bwMode="auto">
                <a:xfrm>
                  <a:off x="4578" y="1974"/>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785" name="Freeform 252">
                  <a:extLst>
                    <a:ext uri="{FF2B5EF4-FFF2-40B4-BE49-F238E27FC236}">
                      <a16:creationId xmlns:a16="http://schemas.microsoft.com/office/drawing/2014/main" id="{7AFC715C-71FE-4BE8-BA29-C97E408C1289}"/>
                    </a:ext>
                  </a:extLst>
                </p:cNvPr>
                <p:cNvSpPr>
                  <a:spLocks/>
                </p:cNvSpPr>
                <p:nvPr/>
              </p:nvSpPr>
              <p:spPr bwMode="auto">
                <a:xfrm>
                  <a:off x="4542" y="1974"/>
                  <a:ext cx="11" cy="19"/>
                </a:xfrm>
                <a:custGeom>
                  <a:avLst/>
                  <a:gdLst>
                    <a:gd name="T0" fmla="*/ 10 w 11"/>
                    <a:gd name="T1" fmla="*/ 8 h 19"/>
                    <a:gd name="T2" fmla="*/ 0 w 11"/>
                    <a:gd name="T3" fmla="*/ 0 h 19"/>
                    <a:gd name="T4" fmla="*/ 0 w 11"/>
                    <a:gd name="T5" fmla="*/ 18 h 19"/>
                    <a:gd name="T6" fmla="*/ 10 w 11"/>
                    <a:gd name="T7" fmla="*/ 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8"/>
                      </a:moveTo>
                      <a:lnTo>
                        <a:pt x="0" y="0"/>
                      </a:lnTo>
                      <a:lnTo>
                        <a:pt x="0" y="18"/>
                      </a:lnTo>
                      <a:lnTo>
                        <a:pt x="10" y="8"/>
                      </a:lnTo>
                    </a:path>
                  </a:pathLst>
                </a:custGeom>
                <a:solidFill>
                  <a:srgbClr val="99CCFF"/>
                </a:solidFill>
                <a:ln w="12699" cap="rnd">
                  <a:solidFill>
                    <a:schemeClr val="tx1"/>
                  </a:solidFill>
                  <a:round/>
                  <a:headEnd/>
                  <a:tailEnd/>
                </a:ln>
              </p:spPr>
              <p:txBody>
                <a:bodyPr/>
                <a:lstStyle/>
                <a:p>
                  <a:endParaRPr lang="en-US"/>
                </a:p>
              </p:txBody>
            </p:sp>
            <p:sp>
              <p:nvSpPr>
                <p:cNvPr id="22786" name="Freeform 253">
                  <a:extLst>
                    <a:ext uri="{FF2B5EF4-FFF2-40B4-BE49-F238E27FC236}">
                      <a16:creationId xmlns:a16="http://schemas.microsoft.com/office/drawing/2014/main" id="{13F06917-7CC2-4B64-959C-959D494DAFB1}"/>
                    </a:ext>
                  </a:extLst>
                </p:cNvPr>
                <p:cNvSpPr>
                  <a:spLocks/>
                </p:cNvSpPr>
                <p:nvPr/>
              </p:nvSpPr>
              <p:spPr bwMode="auto">
                <a:xfrm>
                  <a:off x="4534" y="1965"/>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787" name="Freeform 254">
                  <a:extLst>
                    <a:ext uri="{FF2B5EF4-FFF2-40B4-BE49-F238E27FC236}">
                      <a16:creationId xmlns:a16="http://schemas.microsoft.com/office/drawing/2014/main" id="{5E5A197B-99D4-49ED-98FE-52B798336834}"/>
                    </a:ext>
                  </a:extLst>
                </p:cNvPr>
                <p:cNvSpPr>
                  <a:spLocks/>
                </p:cNvSpPr>
                <p:nvPr/>
              </p:nvSpPr>
              <p:spPr bwMode="auto">
                <a:xfrm>
                  <a:off x="4534" y="1965"/>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788" name="Freeform 255">
                  <a:extLst>
                    <a:ext uri="{FF2B5EF4-FFF2-40B4-BE49-F238E27FC236}">
                      <a16:creationId xmlns:a16="http://schemas.microsoft.com/office/drawing/2014/main" id="{2CE6311E-D19E-48ED-A5D4-84686E1CD101}"/>
                    </a:ext>
                  </a:extLst>
                </p:cNvPr>
                <p:cNvSpPr>
                  <a:spLocks/>
                </p:cNvSpPr>
                <p:nvPr/>
              </p:nvSpPr>
              <p:spPr bwMode="auto">
                <a:xfrm>
                  <a:off x="4525" y="1965"/>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789" name="Freeform 256">
                  <a:extLst>
                    <a:ext uri="{FF2B5EF4-FFF2-40B4-BE49-F238E27FC236}">
                      <a16:creationId xmlns:a16="http://schemas.microsoft.com/office/drawing/2014/main" id="{6BF0CA3C-74CE-4459-9BA5-790CDD09E3B4}"/>
                    </a:ext>
                  </a:extLst>
                </p:cNvPr>
                <p:cNvSpPr>
                  <a:spLocks/>
                </p:cNvSpPr>
                <p:nvPr/>
              </p:nvSpPr>
              <p:spPr bwMode="auto">
                <a:xfrm>
                  <a:off x="4525" y="1974"/>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790" name="Freeform 257">
                  <a:extLst>
                    <a:ext uri="{FF2B5EF4-FFF2-40B4-BE49-F238E27FC236}">
                      <a16:creationId xmlns:a16="http://schemas.microsoft.com/office/drawing/2014/main" id="{8C023206-EE1D-4189-AF4D-A92288DEA2AB}"/>
                    </a:ext>
                  </a:extLst>
                </p:cNvPr>
                <p:cNvSpPr>
                  <a:spLocks/>
                </p:cNvSpPr>
                <p:nvPr/>
              </p:nvSpPr>
              <p:spPr bwMode="auto">
                <a:xfrm>
                  <a:off x="4516" y="1974"/>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791" name="Freeform 258">
                  <a:extLst>
                    <a:ext uri="{FF2B5EF4-FFF2-40B4-BE49-F238E27FC236}">
                      <a16:creationId xmlns:a16="http://schemas.microsoft.com/office/drawing/2014/main" id="{4DABC7D5-D665-4EC8-8A7F-8A5291EEED39}"/>
                    </a:ext>
                  </a:extLst>
                </p:cNvPr>
                <p:cNvSpPr>
                  <a:spLocks/>
                </p:cNvSpPr>
                <p:nvPr/>
              </p:nvSpPr>
              <p:spPr bwMode="auto">
                <a:xfrm>
                  <a:off x="4489" y="1974"/>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2792" name="Freeform 259">
                  <a:extLst>
                    <a:ext uri="{FF2B5EF4-FFF2-40B4-BE49-F238E27FC236}">
                      <a16:creationId xmlns:a16="http://schemas.microsoft.com/office/drawing/2014/main" id="{8D0B5620-4989-48BC-BFD0-426EA179E80F}"/>
                    </a:ext>
                  </a:extLst>
                </p:cNvPr>
                <p:cNvSpPr>
                  <a:spLocks/>
                </p:cNvSpPr>
                <p:nvPr/>
              </p:nvSpPr>
              <p:spPr bwMode="auto">
                <a:xfrm>
                  <a:off x="4481" y="1965"/>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793" name="Freeform 260">
                  <a:extLst>
                    <a:ext uri="{FF2B5EF4-FFF2-40B4-BE49-F238E27FC236}">
                      <a16:creationId xmlns:a16="http://schemas.microsoft.com/office/drawing/2014/main" id="{F5F1EF32-8A67-46B2-9CDA-6BA1BE1D52A2}"/>
                    </a:ext>
                  </a:extLst>
                </p:cNvPr>
                <p:cNvSpPr>
                  <a:spLocks/>
                </p:cNvSpPr>
                <p:nvPr/>
              </p:nvSpPr>
              <p:spPr bwMode="auto">
                <a:xfrm>
                  <a:off x="4481" y="1965"/>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794" name="Freeform 261">
                  <a:extLst>
                    <a:ext uri="{FF2B5EF4-FFF2-40B4-BE49-F238E27FC236}">
                      <a16:creationId xmlns:a16="http://schemas.microsoft.com/office/drawing/2014/main" id="{8CC10E47-96EA-4956-A887-5F22FA5FA2AB}"/>
                    </a:ext>
                  </a:extLst>
                </p:cNvPr>
                <p:cNvSpPr>
                  <a:spLocks/>
                </p:cNvSpPr>
                <p:nvPr/>
              </p:nvSpPr>
              <p:spPr bwMode="auto">
                <a:xfrm>
                  <a:off x="4471" y="1965"/>
                  <a:ext cx="11" cy="37"/>
                </a:xfrm>
                <a:custGeom>
                  <a:avLst/>
                  <a:gdLst>
                    <a:gd name="T0" fmla="*/ 10 w 11"/>
                    <a:gd name="T1" fmla="*/ 36 h 37"/>
                    <a:gd name="T2" fmla="*/ 0 w 11"/>
                    <a:gd name="T3" fmla="*/ 9 h 37"/>
                    <a:gd name="T4" fmla="*/ 10 w 11"/>
                    <a:gd name="T5" fmla="*/ 0 h 37"/>
                    <a:gd name="T6" fmla="*/ 10 w 11"/>
                    <a:gd name="T7" fmla="*/ 36 h 37"/>
                    <a:gd name="T8" fmla="*/ 0 60000 65536"/>
                    <a:gd name="T9" fmla="*/ 0 60000 65536"/>
                    <a:gd name="T10" fmla="*/ 0 60000 65536"/>
                    <a:gd name="T11" fmla="*/ 0 60000 65536"/>
                    <a:gd name="T12" fmla="*/ 0 w 11"/>
                    <a:gd name="T13" fmla="*/ 0 h 37"/>
                    <a:gd name="T14" fmla="*/ 11 w 11"/>
                    <a:gd name="T15" fmla="*/ 37 h 37"/>
                  </a:gdLst>
                  <a:ahLst/>
                  <a:cxnLst>
                    <a:cxn ang="T8">
                      <a:pos x="T0" y="T1"/>
                    </a:cxn>
                    <a:cxn ang="T9">
                      <a:pos x="T2" y="T3"/>
                    </a:cxn>
                    <a:cxn ang="T10">
                      <a:pos x="T4" y="T5"/>
                    </a:cxn>
                    <a:cxn ang="T11">
                      <a:pos x="T6" y="T7"/>
                    </a:cxn>
                  </a:cxnLst>
                  <a:rect l="T12" t="T13" r="T14" b="T15"/>
                  <a:pathLst>
                    <a:path w="11" h="37">
                      <a:moveTo>
                        <a:pt x="10" y="36"/>
                      </a:moveTo>
                      <a:lnTo>
                        <a:pt x="0" y="9"/>
                      </a:lnTo>
                      <a:lnTo>
                        <a:pt x="10" y="0"/>
                      </a:lnTo>
                      <a:lnTo>
                        <a:pt x="10" y="36"/>
                      </a:lnTo>
                    </a:path>
                  </a:pathLst>
                </a:custGeom>
                <a:solidFill>
                  <a:srgbClr val="99CCFF"/>
                </a:solidFill>
                <a:ln w="12699" cap="rnd">
                  <a:solidFill>
                    <a:schemeClr val="tx1"/>
                  </a:solidFill>
                  <a:round/>
                  <a:headEnd/>
                  <a:tailEnd/>
                </a:ln>
              </p:spPr>
              <p:txBody>
                <a:bodyPr/>
                <a:lstStyle/>
                <a:p>
                  <a:endParaRPr lang="en-US"/>
                </a:p>
              </p:txBody>
            </p:sp>
            <p:sp>
              <p:nvSpPr>
                <p:cNvPr id="22795" name="Freeform 262">
                  <a:extLst>
                    <a:ext uri="{FF2B5EF4-FFF2-40B4-BE49-F238E27FC236}">
                      <a16:creationId xmlns:a16="http://schemas.microsoft.com/office/drawing/2014/main" id="{3D447BD1-8E70-436E-8AC0-6BAABC0814F3}"/>
                    </a:ext>
                  </a:extLst>
                </p:cNvPr>
                <p:cNvSpPr>
                  <a:spLocks/>
                </p:cNvSpPr>
                <p:nvPr/>
              </p:nvSpPr>
              <p:spPr bwMode="auto">
                <a:xfrm>
                  <a:off x="4471" y="1974"/>
                  <a:ext cx="11" cy="28"/>
                </a:xfrm>
                <a:custGeom>
                  <a:avLst/>
                  <a:gdLst>
                    <a:gd name="T0" fmla="*/ 10 w 11"/>
                    <a:gd name="T1" fmla="*/ 27 h 28"/>
                    <a:gd name="T2" fmla="*/ 0 w 11"/>
                    <a:gd name="T3" fmla="*/ 0 h 28"/>
                    <a:gd name="T4" fmla="*/ 0 w 11"/>
                    <a:gd name="T5" fmla="*/ 18 h 28"/>
                    <a:gd name="T6" fmla="*/ 10 w 11"/>
                    <a:gd name="T7" fmla="*/ 27 h 28"/>
                    <a:gd name="T8" fmla="*/ 0 60000 65536"/>
                    <a:gd name="T9" fmla="*/ 0 60000 65536"/>
                    <a:gd name="T10" fmla="*/ 0 60000 65536"/>
                    <a:gd name="T11" fmla="*/ 0 60000 65536"/>
                    <a:gd name="T12" fmla="*/ 0 w 11"/>
                    <a:gd name="T13" fmla="*/ 0 h 28"/>
                    <a:gd name="T14" fmla="*/ 11 w 11"/>
                    <a:gd name="T15" fmla="*/ 28 h 28"/>
                  </a:gdLst>
                  <a:ahLst/>
                  <a:cxnLst>
                    <a:cxn ang="T8">
                      <a:pos x="T0" y="T1"/>
                    </a:cxn>
                    <a:cxn ang="T9">
                      <a:pos x="T2" y="T3"/>
                    </a:cxn>
                    <a:cxn ang="T10">
                      <a:pos x="T4" y="T5"/>
                    </a:cxn>
                    <a:cxn ang="T11">
                      <a:pos x="T6" y="T7"/>
                    </a:cxn>
                  </a:cxnLst>
                  <a:rect l="T12" t="T13" r="T14" b="T15"/>
                  <a:pathLst>
                    <a:path w="11" h="28">
                      <a:moveTo>
                        <a:pt x="10" y="27"/>
                      </a:moveTo>
                      <a:lnTo>
                        <a:pt x="0" y="0"/>
                      </a:lnTo>
                      <a:lnTo>
                        <a:pt x="0" y="18"/>
                      </a:lnTo>
                      <a:lnTo>
                        <a:pt x="10" y="27"/>
                      </a:lnTo>
                    </a:path>
                  </a:pathLst>
                </a:custGeom>
                <a:solidFill>
                  <a:srgbClr val="99CCFF"/>
                </a:solidFill>
                <a:ln w="12699" cap="rnd">
                  <a:solidFill>
                    <a:schemeClr val="tx1"/>
                  </a:solidFill>
                  <a:round/>
                  <a:headEnd/>
                  <a:tailEnd/>
                </a:ln>
              </p:spPr>
              <p:txBody>
                <a:bodyPr/>
                <a:lstStyle/>
                <a:p>
                  <a:endParaRPr lang="en-US"/>
                </a:p>
              </p:txBody>
            </p:sp>
            <p:sp>
              <p:nvSpPr>
                <p:cNvPr id="22796" name="Freeform 263">
                  <a:extLst>
                    <a:ext uri="{FF2B5EF4-FFF2-40B4-BE49-F238E27FC236}">
                      <a16:creationId xmlns:a16="http://schemas.microsoft.com/office/drawing/2014/main" id="{0EBC33BA-644D-4BC1-9A5C-A7B1EC838958}"/>
                    </a:ext>
                  </a:extLst>
                </p:cNvPr>
                <p:cNvSpPr>
                  <a:spLocks/>
                </p:cNvSpPr>
                <p:nvPr/>
              </p:nvSpPr>
              <p:spPr bwMode="auto">
                <a:xfrm>
                  <a:off x="4462" y="1974"/>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797" name="Freeform 264">
                  <a:extLst>
                    <a:ext uri="{FF2B5EF4-FFF2-40B4-BE49-F238E27FC236}">
                      <a16:creationId xmlns:a16="http://schemas.microsoft.com/office/drawing/2014/main" id="{78BE428B-8E52-4B58-B9E1-5F6D257DDF42}"/>
                    </a:ext>
                  </a:extLst>
                </p:cNvPr>
                <p:cNvSpPr>
                  <a:spLocks/>
                </p:cNvSpPr>
                <p:nvPr/>
              </p:nvSpPr>
              <p:spPr bwMode="auto">
                <a:xfrm>
                  <a:off x="4436" y="1974"/>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2798" name="Freeform 265">
                  <a:extLst>
                    <a:ext uri="{FF2B5EF4-FFF2-40B4-BE49-F238E27FC236}">
                      <a16:creationId xmlns:a16="http://schemas.microsoft.com/office/drawing/2014/main" id="{38941BCC-1FAD-4480-830A-20028787BDE7}"/>
                    </a:ext>
                  </a:extLst>
                </p:cNvPr>
                <p:cNvSpPr>
                  <a:spLocks/>
                </p:cNvSpPr>
                <p:nvPr/>
              </p:nvSpPr>
              <p:spPr bwMode="auto">
                <a:xfrm>
                  <a:off x="4427" y="1965"/>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799" name="Freeform 266">
                  <a:extLst>
                    <a:ext uri="{FF2B5EF4-FFF2-40B4-BE49-F238E27FC236}">
                      <a16:creationId xmlns:a16="http://schemas.microsoft.com/office/drawing/2014/main" id="{A514F0D5-3D77-4B44-AC2A-ABF4D6ED1009}"/>
                    </a:ext>
                  </a:extLst>
                </p:cNvPr>
                <p:cNvSpPr>
                  <a:spLocks/>
                </p:cNvSpPr>
                <p:nvPr/>
              </p:nvSpPr>
              <p:spPr bwMode="auto">
                <a:xfrm>
                  <a:off x="4427" y="1965"/>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800" name="Freeform 267">
                  <a:extLst>
                    <a:ext uri="{FF2B5EF4-FFF2-40B4-BE49-F238E27FC236}">
                      <a16:creationId xmlns:a16="http://schemas.microsoft.com/office/drawing/2014/main" id="{462F22CC-2D6D-4641-B1C4-9B74B7D62C84}"/>
                    </a:ext>
                  </a:extLst>
                </p:cNvPr>
                <p:cNvSpPr>
                  <a:spLocks/>
                </p:cNvSpPr>
                <p:nvPr/>
              </p:nvSpPr>
              <p:spPr bwMode="auto">
                <a:xfrm>
                  <a:off x="4418" y="1965"/>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801" name="Freeform 268">
                  <a:extLst>
                    <a:ext uri="{FF2B5EF4-FFF2-40B4-BE49-F238E27FC236}">
                      <a16:creationId xmlns:a16="http://schemas.microsoft.com/office/drawing/2014/main" id="{9BC9315D-0035-444B-AB51-92F73C30BE8F}"/>
                    </a:ext>
                  </a:extLst>
                </p:cNvPr>
                <p:cNvSpPr>
                  <a:spLocks/>
                </p:cNvSpPr>
                <p:nvPr/>
              </p:nvSpPr>
              <p:spPr bwMode="auto">
                <a:xfrm>
                  <a:off x="4418" y="1974"/>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802" name="Freeform 269">
                  <a:extLst>
                    <a:ext uri="{FF2B5EF4-FFF2-40B4-BE49-F238E27FC236}">
                      <a16:creationId xmlns:a16="http://schemas.microsoft.com/office/drawing/2014/main" id="{4041B102-368F-4E75-84EF-15335E1E1C24}"/>
                    </a:ext>
                  </a:extLst>
                </p:cNvPr>
                <p:cNvSpPr>
                  <a:spLocks/>
                </p:cNvSpPr>
                <p:nvPr/>
              </p:nvSpPr>
              <p:spPr bwMode="auto">
                <a:xfrm>
                  <a:off x="4409" y="1974"/>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803" name="Freeform 270">
                  <a:extLst>
                    <a:ext uri="{FF2B5EF4-FFF2-40B4-BE49-F238E27FC236}">
                      <a16:creationId xmlns:a16="http://schemas.microsoft.com/office/drawing/2014/main" id="{A007BAE4-318F-4A05-B4AB-8235CB4833E7}"/>
                    </a:ext>
                  </a:extLst>
                </p:cNvPr>
                <p:cNvSpPr>
                  <a:spLocks/>
                </p:cNvSpPr>
                <p:nvPr/>
              </p:nvSpPr>
              <p:spPr bwMode="auto">
                <a:xfrm>
                  <a:off x="4382" y="1974"/>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2804" name="Freeform 271">
                  <a:extLst>
                    <a:ext uri="{FF2B5EF4-FFF2-40B4-BE49-F238E27FC236}">
                      <a16:creationId xmlns:a16="http://schemas.microsoft.com/office/drawing/2014/main" id="{1EEA35B8-931E-4690-B445-495B0B62D506}"/>
                    </a:ext>
                  </a:extLst>
                </p:cNvPr>
                <p:cNvSpPr>
                  <a:spLocks/>
                </p:cNvSpPr>
                <p:nvPr/>
              </p:nvSpPr>
              <p:spPr bwMode="auto">
                <a:xfrm>
                  <a:off x="4374" y="1965"/>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805" name="Freeform 272">
                  <a:extLst>
                    <a:ext uri="{FF2B5EF4-FFF2-40B4-BE49-F238E27FC236}">
                      <a16:creationId xmlns:a16="http://schemas.microsoft.com/office/drawing/2014/main" id="{66D47010-B2A0-4EA7-AEE1-BF4818E7D1EB}"/>
                    </a:ext>
                  </a:extLst>
                </p:cNvPr>
                <p:cNvSpPr>
                  <a:spLocks/>
                </p:cNvSpPr>
                <p:nvPr/>
              </p:nvSpPr>
              <p:spPr bwMode="auto">
                <a:xfrm>
                  <a:off x="4374" y="1965"/>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806" name="Freeform 273">
                  <a:extLst>
                    <a:ext uri="{FF2B5EF4-FFF2-40B4-BE49-F238E27FC236}">
                      <a16:creationId xmlns:a16="http://schemas.microsoft.com/office/drawing/2014/main" id="{7EE7FF7B-90F2-4BAE-998D-BD74D19745C1}"/>
                    </a:ext>
                  </a:extLst>
                </p:cNvPr>
                <p:cNvSpPr>
                  <a:spLocks/>
                </p:cNvSpPr>
                <p:nvPr/>
              </p:nvSpPr>
              <p:spPr bwMode="auto">
                <a:xfrm>
                  <a:off x="4365" y="1965"/>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807" name="Freeform 274">
                  <a:extLst>
                    <a:ext uri="{FF2B5EF4-FFF2-40B4-BE49-F238E27FC236}">
                      <a16:creationId xmlns:a16="http://schemas.microsoft.com/office/drawing/2014/main" id="{D6A2FA06-C7DE-48BB-91EA-748D4F618320}"/>
                    </a:ext>
                  </a:extLst>
                </p:cNvPr>
                <p:cNvSpPr>
                  <a:spLocks/>
                </p:cNvSpPr>
                <p:nvPr/>
              </p:nvSpPr>
              <p:spPr bwMode="auto">
                <a:xfrm>
                  <a:off x="4365" y="1974"/>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808" name="Freeform 275">
                  <a:extLst>
                    <a:ext uri="{FF2B5EF4-FFF2-40B4-BE49-F238E27FC236}">
                      <a16:creationId xmlns:a16="http://schemas.microsoft.com/office/drawing/2014/main" id="{9B03B489-E599-4857-9A3A-8B48A7686720}"/>
                    </a:ext>
                  </a:extLst>
                </p:cNvPr>
                <p:cNvSpPr>
                  <a:spLocks/>
                </p:cNvSpPr>
                <p:nvPr/>
              </p:nvSpPr>
              <p:spPr bwMode="auto">
                <a:xfrm>
                  <a:off x="4355" y="1974"/>
                  <a:ext cx="11" cy="19"/>
                </a:xfrm>
                <a:custGeom>
                  <a:avLst/>
                  <a:gdLst>
                    <a:gd name="T0" fmla="*/ 10 w 11"/>
                    <a:gd name="T1" fmla="*/ 18 h 19"/>
                    <a:gd name="T2" fmla="*/ 0 w 11"/>
                    <a:gd name="T3" fmla="*/ 8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8"/>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2809" name="Freeform 276">
                  <a:extLst>
                    <a:ext uri="{FF2B5EF4-FFF2-40B4-BE49-F238E27FC236}">
                      <a16:creationId xmlns:a16="http://schemas.microsoft.com/office/drawing/2014/main" id="{7AF09BF8-BE3E-4C8B-9072-9EAB1D9B5F96}"/>
                    </a:ext>
                  </a:extLst>
                </p:cNvPr>
                <p:cNvSpPr>
                  <a:spLocks/>
                </p:cNvSpPr>
                <p:nvPr/>
              </p:nvSpPr>
              <p:spPr bwMode="auto">
                <a:xfrm>
                  <a:off x="4329" y="1974"/>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2810" name="Freeform 277">
                  <a:extLst>
                    <a:ext uri="{FF2B5EF4-FFF2-40B4-BE49-F238E27FC236}">
                      <a16:creationId xmlns:a16="http://schemas.microsoft.com/office/drawing/2014/main" id="{BFE88545-F0EC-44A1-8905-3CB28519BB31}"/>
                    </a:ext>
                  </a:extLst>
                </p:cNvPr>
                <p:cNvSpPr>
                  <a:spLocks/>
                </p:cNvSpPr>
                <p:nvPr/>
              </p:nvSpPr>
              <p:spPr bwMode="auto">
                <a:xfrm>
                  <a:off x="4320" y="1965"/>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811" name="Freeform 278">
                  <a:extLst>
                    <a:ext uri="{FF2B5EF4-FFF2-40B4-BE49-F238E27FC236}">
                      <a16:creationId xmlns:a16="http://schemas.microsoft.com/office/drawing/2014/main" id="{A3B1C233-3463-45C8-AC2D-3E80F11A0677}"/>
                    </a:ext>
                  </a:extLst>
                </p:cNvPr>
                <p:cNvSpPr>
                  <a:spLocks/>
                </p:cNvSpPr>
                <p:nvPr/>
              </p:nvSpPr>
              <p:spPr bwMode="auto">
                <a:xfrm>
                  <a:off x="4320" y="1965"/>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812" name="Freeform 279">
                  <a:extLst>
                    <a:ext uri="{FF2B5EF4-FFF2-40B4-BE49-F238E27FC236}">
                      <a16:creationId xmlns:a16="http://schemas.microsoft.com/office/drawing/2014/main" id="{ABDCCF0E-504F-497E-AB45-7755E3BB005E}"/>
                    </a:ext>
                  </a:extLst>
                </p:cNvPr>
                <p:cNvSpPr>
                  <a:spLocks/>
                </p:cNvSpPr>
                <p:nvPr/>
              </p:nvSpPr>
              <p:spPr bwMode="auto">
                <a:xfrm>
                  <a:off x="4311" y="1965"/>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813" name="Freeform 280">
                  <a:extLst>
                    <a:ext uri="{FF2B5EF4-FFF2-40B4-BE49-F238E27FC236}">
                      <a16:creationId xmlns:a16="http://schemas.microsoft.com/office/drawing/2014/main" id="{E7B0DCDE-4023-463E-9D5A-0F36BFB530C1}"/>
                    </a:ext>
                  </a:extLst>
                </p:cNvPr>
                <p:cNvSpPr>
                  <a:spLocks/>
                </p:cNvSpPr>
                <p:nvPr/>
              </p:nvSpPr>
              <p:spPr bwMode="auto">
                <a:xfrm>
                  <a:off x="4311" y="1974"/>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814" name="Freeform 281">
                  <a:extLst>
                    <a:ext uri="{FF2B5EF4-FFF2-40B4-BE49-F238E27FC236}">
                      <a16:creationId xmlns:a16="http://schemas.microsoft.com/office/drawing/2014/main" id="{A231EC43-98C7-4152-9A05-691A871181BB}"/>
                    </a:ext>
                  </a:extLst>
                </p:cNvPr>
                <p:cNvSpPr>
                  <a:spLocks/>
                </p:cNvSpPr>
                <p:nvPr/>
              </p:nvSpPr>
              <p:spPr bwMode="auto">
                <a:xfrm>
                  <a:off x="4302" y="1974"/>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815" name="Freeform 282">
                  <a:extLst>
                    <a:ext uri="{FF2B5EF4-FFF2-40B4-BE49-F238E27FC236}">
                      <a16:creationId xmlns:a16="http://schemas.microsoft.com/office/drawing/2014/main" id="{E1672CB1-BB46-4285-B632-77C2DFDF7E37}"/>
                    </a:ext>
                  </a:extLst>
                </p:cNvPr>
                <p:cNvSpPr>
                  <a:spLocks/>
                </p:cNvSpPr>
                <p:nvPr/>
              </p:nvSpPr>
              <p:spPr bwMode="auto">
                <a:xfrm>
                  <a:off x="4489" y="2036"/>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2816" name="Freeform 283">
                  <a:extLst>
                    <a:ext uri="{FF2B5EF4-FFF2-40B4-BE49-F238E27FC236}">
                      <a16:creationId xmlns:a16="http://schemas.microsoft.com/office/drawing/2014/main" id="{7A7A3780-2DF4-433C-AE30-88DD69520B73}"/>
                    </a:ext>
                  </a:extLst>
                </p:cNvPr>
                <p:cNvSpPr>
                  <a:spLocks/>
                </p:cNvSpPr>
                <p:nvPr/>
              </p:nvSpPr>
              <p:spPr bwMode="auto">
                <a:xfrm>
                  <a:off x="4481" y="2028"/>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99CCFF"/>
                </a:solidFill>
                <a:ln w="12699" cap="rnd">
                  <a:solidFill>
                    <a:schemeClr val="tx1"/>
                  </a:solidFill>
                  <a:round/>
                  <a:headEnd/>
                  <a:tailEnd/>
                </a:ln>
              </p:spPr>
              <p:txBody>
                <a:bodyPr/>
                <a:lstStyle/>
                <a:p>
                  <a:endParaRPr lang="en-US"/>
                </a:p>
              </p:txBody>
            </p:sp>
            <p:sp>
              <p:nvSpPr>
                <p:cNvPr id="22817" name="Freeform 284">
                  <a:extLst>
                    <a:ext uri="{FF2B5EF4-FFF2-40B4-BE49-F238E27FC236}">
                      <a16:creationId xmlns:a16="http://schemas.microsoft.com/office/drawing/2014/main" id="{1487890F-8328-4877-AC72-D95F516D2714}"/>
                    </a:ext>
                  </a:extLst>
                </p:cNvPr>
                <p:cNvSpPr>
                  <a:spLocks/>
                </p:cNvSpPr>
                <p:nvPr/>
              </p:nvSpPr>
              <p:spPr bwMode="auto">
                <a:xfrm>
                  <a:off x="4481" y="2028"/>
                  <a:ext cx="9" cy="36"/>
                </a:xfrm>
                <a:custGeom>
                  <a:avLst/>
                  <a:gdLst>
                    <a:gd name="T0" fmla="*/ 8 w 9"/>
                    <a:gd name="T1" fmla="*/ 27 h 36"/>
                    <a:gd name="T2" fmla="*/ 0 w 9"/>
                    <a:gd name="T3" fmla="*/ 0 h 36"/>
                    <a:gd name="T4" fmla="*/ 0 w 9"/>
                    <a:gd name="T5" fmla="*/ 35 h 36"/>
                    <a:gd name="T6" fmla="*/ 8 w 9"/>
                    <a:gd name="T7" fmla="*/ 27 h 36"/>
                    <a:gd name="T8" fmla="*/ 0 60000 65536"/>
                    <a:gd name="T9" fmla="*/ 0 60000 65536"/>
                    <a:gd name="T10" fmla="*/ 0 60000 65536"/>
                    <a:gd name="T11" fmla="*/ 0 60000 65536"/>
                    <a:gd name="T12" fmla="*/ 0 w 9"/>
                    <a:gd name="T13" fmla="*/ 0 h 36"/>
                    <a:gd name="T14" fmla="*/ 9 w 9"/>
                    <a:gd name="T15" fmla="*/ 36 h 36"/>
                  </a:gdLst>
                  <a:ahLst/>
                  <a:cxnLst>
                    <a:cxn ang="T8">
                      <a:pos x="T0" y="T1"/>
                    </a:cxn>
                    <a:cxn ang="T9">
                      <a:pos x="T2" y="T3"/>
                    </a:cxn>
                    <a:cxn ang="T10">
                      <a:pos x="T4" y="T5"/>
                    </a:cxn>
                    <a:cxn ang="T11">
                      <a:pos x="T6" y="T7"/>
                    </a:cxn>
                  </a:cxnLst>
                  <a:rect l="T12" t="T13" r="T14" b="T15"/>
                  <a:pathLst>
                    <a:path w="9" h="36">
                      <a:moveTo>
                        <a:pt x="8" y="27"/>
                      </a:moveTo>
                      <a:lnTo>
                        <a:pt x="0" y="0"/>
                      </a:lnTo>
                      <a:lnTo>
                        <a:pt x="0" y="35"/>
                      </a:lnTo>
                      <a:lnTo>
                        <a:pt x="8" y="27"/>
                      </a:lnTo>
                    </a:path>
                  </a:pathLst>
                </a:custGeom>
                <a:solidFill>
                  <a:srgbClr val="99CCFF"/>
                </a:solidFill>
                <a:ln w="12699" cap="rnd">
                  <a:solidFill>
                    <a:schemeClr val="tx1"/>
                  </a:solidFill>
                  <a:round/>
                  <a:headEnd/>
                  <a:tailEnd/>
                </a:ln>
              </p:spPr>
              <p:txBody>
                <a:bodyPr/>
                <a:lstStyle/>
                <a:p>
                  <a:endParaRPr lang="en-US"/>
                </a:p>
              </p:txBody>
            </p:sp>
            <p:sp>
              <p:nvSpPr>
                <p:cNvPr id="22818" name="Freeform 285">
                  <a:extLst>
                    <a:ext uri="{FF2B5EF4-FFF2-40B4-BE49-F238E27FC236}">
                      <a16:creationId xmlns:a16="http://schemas.microsoft.com/office/drawing/2014/main" id="{EA0E058D-4183-4AA4-B7CD-8FA18E96307D}"/>
                    </a:ext>
                  </a:extLst>
                </p:cNvPr>
                <p:cNvSpPr>
                  <a:spLocks/>
                </p:cNvSpPr>
                <p:nvPr/>
              </p:nvSpPr>
              <p:spPr bwMode="auto">
                <a:xfrm>
                  <a:off x="4471" y="2028"/>
                  <a:ext cx="11" cy="36"/>
                </a:xfrm>
                <a:custGeom>
                  <a:avLst/>
                  <a:gdLst>
                    <a:gd name="T0" fmla="*/ 10 w 11"/>
                    <a:gd name="T1" fmla="*/ 35 h 36"/>
                    <a:gd name="T2" fmla="*/ 0 w 11"/>
                    <a:gd name="T3" fmla="*/ 8 h 36"/>
                    <a:gd name="T4" fmla="*/ 10 w 11"/>
                    <a:gd name="T5" fmla="*/ 0 h 36"/>
                    <a:gd name="T6" fmla="*/ 10 w 11"/>
                    <a:gd name="T7" fmla="*/ 35 h 36"/>
                    <a:gd name="T8" fmla="*/ 0 60000 65536"/>
                    <a:gd name="T9" fmla="*/ 0 60000 65536"/>
                    <a:gd name="T10" fmla="*/ 0 60000 65536"/>
                    <a:gd name="T11" fmla="*/ 0 60000 65536"/>
                    <a:gd name="T12" fmla="*/ 0 w 11"/>
                    <a:gd name="T13" fmla="*/ 0 h 36"/>
                    <a:gd name="T14" fmla="*/ 11 w 11"/>
                    <a:gd name="T15" fmla="*/ 36 h 36"/>
                  </a:gdLst>
                  <a:ahLst/>
                  <a:cxnLst>
                    <a:cxn ang="T8">
                      <a:pos x="T0" y="T1"/>
                    </a:cxn>
                    <a:cxn ang="T9">
                      <a:pos x="T2" y="T3"/>
                    </a:cxn>
                    <a:cxn ang="T10">
                      <a:pos x="T4" y="T5"/>
                    </a:cxn>
                    <a:cxn ang="T11">
                      <a:pos x="T6" y="T7"/>
                    </a:cxn>
                  </a:cxnLst>
                  <a:rect l="T12" t="T13" r="T14" b="T15"/>
                  <a:pathLst>
                    <a:path w="11" h="36">
                      <a:moveTo>
                        <a:pt x="10" y="35"/>
                      </a:moveTo>
                      <a:lnTo>
                        <a:pt x="0" y="8"/>
                      </a:lnTo>
                      <a:lnTo>
                        <a:pt x="10" y="0"/>
                      </a:lnTo>
                      <a:lnTo>
                        <a:pt x="10" y="35"/>
                      </a:lnTo>
                    </a:path>
                  </a:pathLst>
                </a:custGeom>
                <a:solidFill>
                  <a:srgbClr val="99CCFF"/>
                </a:solidFill>
                <a:ln w="12699" cap="rnd">
                  <a:solidFill>
                    <a:schemeClr val="tx1"/>
                  </a:solidFill>
                  <a:round/>
                  <a:headEnd/>
                  <a:tailEnd/>
                </a:ln>
              </p:spPr>
              <p:txBody>
                <a:bodyPr/>
                <a:lstStyle/>
                <a:p>
                  <a:endParaRPr lang="en-US"/>
                </a:p>
              </p:txBody>
            </p:sp>
            <p:sp>
              <p:nvSpPr>
                <p:cNvPr id="22819" name="Freeform 286">
                  <a:extLst>
                    <a:ext uri="{FF2B5EF4-FFF2-40B4-BE49-F238E27FC236}">
                      <a16:creationId xmlns:a16="http://schemas.microsoft.com/office/drawing/2014/main" id="{E331AE6E-E2BB-469C-8E68-365F787A0198}"/>
                    </a:ext>
                  </a:extLst>
                </p:cNvPr>
                <p:cNvSpPr>
                  <a:spLocks/>
                </p:cNvSpPr>
                <p:nvPr/>
              </p:nvSpPr>
              <p:spPr bwMode="auto">
                <a:xfrm>
                  <a:off x="4471" y="2036"/>
                  <a:ext cx="11" cy="28"/>
                </a:xfrm>
                <a:custGeom>
                  <a:avLst/>
                  <a:gdLst>
                    <a:gd name="T0" fmla="*/ 10 w 11"/>
                    <a:gd name="T1" fmla="*/ 27 h 28"/>
                    <a:gd name="T2" fmla="*/ 0 w 11"/>
                    <a:gd name="T3" fmla="*/ 0 h 28"/>
                    <a:gd name="T4" fmla="*/ 0 w 11"/>
                    <a:gd name="T5" fmla="*/ 19 h 28"/>
                    <a:gd name="T6" fmla="*/ 10 w 11"/>
                    <a:gd name="T7" fmla="*/ 27 h 28"/>
                    <a:gd name="T8" fmla="*/ 0 60000 65536"/>
                    <a:gd name="T9" fmla="*/ 0 60000 65536"/>
                    <a:gd name="T10" fmla="*/ 0 60000 65536"/>
                    <a:gd name="T11" fmla="*/ 0 60000 65536"/>
                    <a:gd name="T12" fmla="*/ 0 w 11"/>
                    <a:gd name="T13" fmla="*/ 0 h 28"/>
                    <a:gd name="T14" fmla="*/ 11 w 11"/>
                    <a:gd name="T15" fmla="*/ 28 h 28"/>
                  </a:gdLst>
                  <a:ahLst/>
                  <a:cxnLst>
                    <a:cxn ang="T8">
                      <a:pos x="T0" y="T1"/>
                    </a:cxn>
                    <a:cxn ang="T9">
                      <a:pos x="T2" y="T3"/>
                    </a:cxn>
                    <a:cxn ang="T10">
                      <a:pos x="T4" y="T5"/>
                    </a:cxn>
                    <a:cxn ang="T11">
                      <a:pos x="T6" y="T7"/>
                    </a:cxn>
                  </a:cxnLst>
                  <a:rect l="T12" t="T13" r="T14" b="T15"/>
                  <a:pathLst>
                    <a:path w="11" h="28">
                      <a:moveTo>
                        <a:pt x="10" y="27"/>
                      </a:moveTo>
                      <a:lnTo>
                        <a:pt x="0" y="0"/>
                      </a:lnTo>
                      <a:lnTo>
                        <a:pt x="0" y="19"/>
                      </a:lnTo>
                      <a:lnTo>
                        <a:pt x="10" y="27"/>
                      </a:lnTo>
                    </a:path>
                  </a:pathLst>
                </a:custGeom>
                <a:solidFill>
                  <a:srgbClr val="99CCFF"/>
                </a:solidFill>
                <a:ln w="12699" cap="rnd">
                  <a:solidFill>
                    <a:schemeClr val="tx1"/>
                  </a:solidFill>
                  <a:round/>
                  <a:headEnd/>
                  <a:tailEnd/>
                </a:ln>
              </p:spPr>
              <p:txBody>
                <a:bodyPr/>
                <a:lstStyle/>
                <a:p>
                  <a:endParaRPr lang="en-US"/>
                </a:p>
              </p:txBody>
            </p:sp>
            <p:sp>
              <p:nvSpPr>
                <p:cNvPr id="22820" name="Freeform 287">
                  <a:extLst>
                    <a:ext uri="{FF2B5EF4-FFF2-40B4-BE49-F238E27FC236}">
                      <a16:creationId xmlns:a16="http://schemas.microsoft.com/office/drawing/2014/main" id="{E900535A-2D18-493A-A88F-5A6E72E0648D}"/>
                    </a:ext>
                  </a:extLst>
                </p:cNvPr>
                <p:cNvSpPr>
                  <a:spLocks/>
                </p:cNvSpPr>
                <p:nvPr/>
              </p:nvSpPr>
              <p:spPr bwMode="auto">
                <a:xfrm>
                  <a:off x="4462" y="2036"/>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821" name="Freeform 288">
                  <a:extLst>
                    <a:ext uri="{FF2B5EF4-FFF2-40B4-BE49-F238E27FC236}">
                      <a16:creationId xmlns:a16="http://schemas.microsoft.com/office/drawing/2014/main" id="{36C34DD4-851B-4DFE-B1A4-5BCAE4D210E1}"/>
                    </a:ext>
                  </a:extLst>
                </p:cNvPr>
                <p:cNvSpPr>
                  <a:spLocks/>
                </p:cNvSpPr>
                <p:nvPr/>
              </p:nvSpPr>
              <p:spPr bwMode="auto">
                <a:xfrm>
                  <a:off x="4436" y="2036"/>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2822" name="Freeform 289">
                  <a:extLst>
                    <a:ext uri="{FF2B5EF4-FFF2-40B4-BE49-F238E27FC236}">
                      <a16:creationId xmlns:a16="http://schemas.microsoft.com/office/drawing/2014/main" id="{8F195A7B-7CE7-4727-889F-AD3883B8B7A0}"/>
                    </a:ext>
                  </a:extLst>
                </p:cNvPr>
                <p:cNvSpPr>
                  <a:spLocks/>
                </p:cNvSpPr>
                <p:nvPr/>
              </p:nvSpPr>
              <p:spPr bwMode="auto">
                <a:xfrm>
                  <a:off x="4427" y="2028"/>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2823" name="Freeform 290">
                  <a:extLst>
                    <a:ext uri="{FF2B5EF4-FFF2-40B4-BE49-F238E27FC236}">
                      <a16:creationId xmlns:a16="http://schemas.microsoft.com/office/drawing/2014/main" id="{5CDC07C3-417E-4726-A8C6-F8623D18FA1C}"/>
                    </a:ext>
                  </a:extLst>
                </p:cNvPr>
                <p:cNvSpPr>
                  <a:spLocks/>
                </p:cNvSpPr>
                <p:nvPr/>
              </p:nvSpPr>
              <p:spPr bwMode="auto">
                <a:xfrm>
                  <a:off x="4427" y="2028"/>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2824" name="Freeform 291">
                  <a:extLst>
                    <a:ext uri="{FF2B5EF4-FFF2-40B4-BE49-F238E27FC236}">
                      <a16:creationId xmlns:a16="http://schemas.microsoft.com/office/drawing/2014/main" id="{46E421B8-F504-4F69-831A-AF2E5B65EEBD}"/>
                    </a:ext>
                  </a:extLst>
                </p:cNvPr>
                <p:cNvSpPr>
                  <a:spLocks/>
                </p:cNvSpPr>
                <p:nvPr/>
              </p:nvSpPr>
              <p:spPr bwMode="auto">
                <a:xfrm>
                  <a:off x="4418" y="2028"/>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2825" name="Freeform 292">
                  <a:extLst>
                    <a:ext uri="{FF2B5EF4-FFF2-40B4-BE49-F238E27FC236}">
                      <a16:creationId xmlns:a16="http://schemas.microsoft.com/office/drawing/2014/main" id="{276637DF-BFDF-4C36-A7BD-C2409C158C95}"/>
                    </a:ext>
                  </a:extLst>
                </p:cNvPr>
                <p:cNvSpPr>
                  <a:spLocks/>
                </p:cNvSpPr>
                <p:nvPr/>
              </p:nvSpPr>
              <p:spPr bwMode="auto">
                <a:xfrm>
                  <a:off x="4418" y="2036"/>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2826" name="Freeform 293">
                  <a:extLst>
                    <a:ext uri="{FF2B5EF4-FFF2-40B4-BE49-F238E27FC236}">
                      <a16:creationId xmlns:a16="http://schemas.microsoft.com/office/drawing/2014/main" id="{57C0C3BF-A94E-459C-AA2A-9677CDFF868D}"/>
                    </a:ext>
                  </a:extLst>
                </p:cNvPr>
                <p:cNvSpPr>
                  <a:spLocks/>
                </p:cNvSpPr>
                <p:nvPr/>
              </p:nvSpPr>
              <p:spPr bwMode="auto">
                <a:xfrm>
                  <a:off x="4409" y="2036"/>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827" name="Freeform 294">
                  <a:extLst>
                    <a:ext uri="{FF2B5EF4-FFF2-40B4-BE49-F238E27FC236}">
                      <a16:creationId xmlns:a16="http://schemas.microsoft.com/office/drawing/2014/main" id="{AED7A139-0F50-42FE-A614-11F676E40236}"/>
                    </a:ext>
                  </a:extLst>
                </p:cNvPr>
                <p:cNvSpPr>
                  <a:spLocks/>
                </p:cNvSpPr>
                <p:nvPr/>
              </p:nvSpPr>
              <p:spPr bwMode="auto">
                <a:xfrm>
                  <a:off x="4382" y="2036"/>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2828" name="Freeform 295">
                  <a:extLst>
                    <a:ext uri="{FF2B5EF4-FFF2-40B4-BE49-F238E27FC236}">
                      <a16:creationId xmlns:a16="http://schemas.microsoft.com/office/drawing/2014/main" id="{FA1B264C-A960-43EA-B240-ECDFE75C4995}"/>
                    </a:ext>
                  </a:extLst>
                </p:cNvPr>
                <p:cNvSpPr>
                  <a:spLocks/>
                </p:cNvSpPr>
                <p:nvPr/>
              </p:nvSpPr>
              <p:spPr bwMode="auto">
                <a:xfrm>
                  <a:off x="4374" y="2028"/>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99CCFF"/>
                </a:solidFill>
                <a:ln w="12699" cap="rnd">
                  <a:solidFill>
                    <a:schemeClr val="tx1"/>
                  </a:solidFill>
                  <a:round/>
                  <a:headEnd/>
                  <a:tailEnd/>
                </a:ln>
              </p:spPr>
              <p:txBody>
                <a:bodyPr/>
                <a:lstStyle/>
                <a:p>
                  <a:endParaRPr lang="en-US"/>
                </a:p>
              </p:txBody>
            </p:sp>
            <p:sp>
              <p:nvSpPr>
                <p:cNvPr id="22829" name="Freeform 296">
                  <a:extLst>
                    <a:ext uri="{FF2B5EF4-FFF2-40B4-BE49-F238E27FC236}">
                      <a16:creationId xmlns:a16="http://schemas.microsoft.com/office/drawing/2014/main" id="{0AF8572B-0667-4EBA-B992-1279B3186A13}"/>
                    </a:ext>
                  </a:extLst>
                </p:cNvPr>
                <p:cNvSpPr>
                  <a:spLocks/>
                </p:cNvSpPr>
                <p:nvPr/>
              </p:nvSpPr>
              <p:spPr bwMode="auto">
                <a:xfrm>
                  <a:off x="4374" y="2028"/>
                  <a:ext cx="9" cy="36"/>
                </a:xfrm>
                <a:custGeom>
                  <a:avLst/>
                  <a:gdLst>
                    <a:gd name="T0" fmla="*/ 8 w 9"/>
                    <a:gd name="T1" fmla="*/ 27 h 36"/>
                    <a:gd name="T2" fmla="*/ 0 w 9"/>
                    <a:gd name="T3" fmla="*/ 0 h 36"/>
                    <a:gd name="T4" fmla="*/ 0 w 9"/>
                    <a:gd name="T5" fmla="*/ 35 h 36"/>
                    <a:gd name="T6" fmla="*/ 8 w 9"/>
                    <a:gd name="T7" fmla="*/ 27 h 36"/>
                    <a:gd name="T8" fmla="*/ 0 60000 65536"/>
                    <a:gd name="T9" fmla="*/ 0 60000 65536"/>
                    <a:gd name="T10" fmla="*/ 0 60000 65536"/>
                    <a:gd name="T11" fmla="*/ 0 60000 65536"/>
                    <a:gd name="T12" fmla="*/ 0 w 9"/>
                    <a:gd name="T13" fmla="*/ 0 h 36"/>
                    <a:gd name="T14" fmla="*/ 9 w 9"/>
                    <a:gd name="T15" fmla="*/ 36 h 36"/>
                  </a:gdLst>
                  <a:ahLst/>
                  <a:cxnLst>
                    <a:cxn ang="T8">
                      <a:pos x="T0" y="T1"/>
                    </a:cxn>
                    <a:cxn ang="T9">
                      <a:pos x="T2" y="T3"/>
                    </a:cxn>
                    <a:cxn ang="T10">
                      <a:pos x="T4" y="T5"/>
                    </a:cxn>
                    <a:cxn ang="T11">
                      <a:pos x="T6" y="T7"/>
                    </a:cxn>
                  </a:cxnLst>
                  <a:rect l="T12" t="T13" r="T14" b="T15"/>
                  <a:pathLst>
                    <a:path w="9" h="36">
                      <a:moveTo>
                        <a:pt x="8" y="27"/>
                      </a:moveTo>
                      <a:lnTo>
                        <a:pt x="0" y="0"/>
                      </a:lnTo>
                      <a:lnTo>
                        <a:pt x="0" y="35"/>
                      </a:lnTo>
                      <a:lnTo>
                        <a:pt x="8" y="27"/>
                      </a:lnTo>
                    </a:path>
                  </a:pathLst>
                </a:custGeom>
                <a:solidFill>
                  <a:srgbClr val="99CCFF"/>
                </a:solidFill>
                <a:ln w="12699" cap="rnd">
                  <a:solidFill>
                    <a:schemeClr val="tx1"/>
                  </a:solidFill>
                  <a:round/>
                  <a:headEnd/>
                  <a:tailEnd/>
                </a:ln>
              </p:spPr>
              <p:txBody>
                <a:bodyPr/>
                <a:lstStyle/>
                <a:p>
                  <a:endParaRPr lang="en-US"/>
                </a:p>
              </p:txBody>
            </p:sp>
            <p:sp>
              <p:nvSpPr>
                <p:cNvPr id="22830" name="Freeform 297">
                  <a:extLst>
                    <a:ext uri="{FF2B5EF4-FFF2-40B4-BE49-F238E27FC236}">
                      <a16:creationId xmlns:a16="http://schemas.microsoft.com/office/drawing/2014/main" id="{2ED64776-EA4F-4E1D-B0BC-86400B027F9A}"/>
                    </a:ext>
                  </a:extLst>
                </p:cNvPr>
                <p:cNvSpPr>
                  <a:spLocks/>
                </p:cNvSpPr>
                <p:nvPr/>
              </p:nvSpPr>
              <p:spPr bwMode="auto">
                <a:xfrm>
                  <a:off x="4365" y="2028"/>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2831" name="Freeform 298">
                  <a:extLst>
                    <a:ext uri="{FF2B5EF4-FFF2-40B4-BE49-F238E27FC236}">
                      <a16:creationId xmlns:a16="http://schemas.microsoft.com/office/drawing/2014/main" id="{7E1BFACF-4518-432D-9860-04203E42EECD}"/>
                    </a:ext>
                  </a:extLst>
                </p:cNvPr>
                <p:cNvSpPr>
                  <a:spLocks/>
                </p:cNvSpPr>
                <p:nvPr/>
              </p:nvSpPr>
              <p:spPr bwMode="auto">
                <a:xfrm>
                  <a:off x="4365" y="2036"/>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2832" name="Freeform 299">
                  <a:extLst>
                    <a:ext uri="{FF2B5EF4-FFF2-40B4-BE49-F238E27FC236}">
                      <a16:creationId xmlns:a16="http://schemas.microsoft.com/office/drawing/2014/main" id="{DF355E83-76C7-4113-9284-38D212AC8D67}"/>
                    </a:ext>
                  </a:extLst>
                </p:cNvPr>
                <p:cNvSpPr>
                  <a:spLocks/>
                </p:cNvSpPr>
                <p:nvPr/>
              </p:nvSpPr>
              <p:spPr bwMode="auto">
                <a:xfrm>
                  <a:off x="4355" y="2036"/>
                  <a:ext cx="11" cy="19"/>
                </a:xfrm>
                <a:custGeom>
                  <a:avLst/>
                  <a:gdLst>
                    <a:gd name="T0" fmla="*/ 10 w 11"/>
                    <a:gd name="T1" fmla="*/ 18 h 19"/>
                    <a:gd name="T2" fmla="*/ 0 w 11"/>
                    <a:gd name="T3" fmla="*/ 9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9"/>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2833" name="Freeform 300">
                  <a:extLst>
                    <a:ext uri="{FF2B5EF4-FFF2-40B4-BE49-F238E27FC236}">
                      <a16:creationId xmlns:a16="http://schemas.microsoft.com/office/drawing/2014/main" id="{7350EAF5-9495-4CCD-BF5A-C0EDD716E6D6}"/>
                    </a:ext>
                  </a:extLst>
                </p:cNvPr>
                <p:cNvSpPr>
                  <a:spLocks/>
                </p:cNvSpPr>
                <p:nvPr/>
              </p:nvSpPr>
              <p:spPr bwMode="auto">
                <a:xfrm>
                  <a:off x="4329" y="2036"/>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2834" name="Freeform 301">
                  <a:extLst>
                    <a:ext uri="{FF2B5EF4-FFF2-40B4-BE49-F238E27FC236}">
                      <a16:creationId xmlns:a16="http://schemas.microsoft.com/office/drawing/2014/main" id="{A3F5035F-7F7B-49B9-8020-072A176F340C}"/>
                    </a:ext>
                  </a:extLst>
                </p:cNvPr>
                <p:cNvSpPr>
                  <a:spLocks/>
                </p:cNvSpPr>
                <p:nvPr/>
              </p:nvSpPr>
              <p:spPr bwMode="auto">
                <a:xfrm>
                  <a:off x="4320" y="2028"/>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2835" name="Freeform 302">
                  <a:extLst>
                    <a:ext uri="{FF2B5EF4-FFF2-40B4-BE49-F238E27FC236}">
                      <a16:creationId xmlns:a16="http://schemas.microsoft.com/office/drawing/2014/main" id="{5AAC72B1-6A85-40F9-A81F-0561FD8C27E4}"/>
                    </a:ext>
                  </a:extLst>
                </p:cNvPr>
                <p:cNvSpPr>
                  <a:spLocks/>
                </p:cNvSpPr>
                <p:nvPr/>
              </p:nvSpPr>
              <p:spPr bwMode="auto">
                <a:xfrm>
                  <a:off x="4320" y="2028"/>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2836" name="Freeform 303">
                  <a:extLst>
                    <a:ext uri="{FF2B5EF4-FFF2-40B4-BE49-F238E27FC236}">
                      <a16:creationId xmlns:a16="http://schemas.microsoft.com/office/drawing/2014/main" id="{123710DB-0B80-4FFC-AFDE-5EA70A6BE8A8}"/>
                    </a:ext>
                  </a:extLst>
                </p:cNvPr>
                <p:cNvSpPr>
                  <a:spLocks/>
                </p:cNvSpPr>
                <p:nvPr/>
              </p:nvSpPr>
              <p:spPr bwMode="auto">
                <a:xfrm>
                  <a:off x="4311" y="2028"/>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2837" name="Freeform 304">
                  <a:extLst>
                    <a:ext uri="{FF2B5EF4-FFF2-40B4-BE49-F238E27FC236}">
                      <a16:creationId xmlns:a16="http://schemas.microsoft.com/office/drawing/2014/main" id="{FA58B118-2189-411B-84BD-6803DE61A55A}"/>
                    </a:ext>
                  </a:extLst>
                </p:cNvPr>
                <p:cNvSpPr>
                  <a:spLocks/>
                </p:cNvSpPr>
                <p:nvPr/>
              </p:nvSpPr>
              <p:spPr bwMode="auto">
                <a:xfrm>
                  <a:off x="4311" y="2036"/>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2838" name="Freeform 305">
                  <a:extLst>
                    <a:ext uri="{FF2B5EF4-FFF2-40B4-BE49-F238E27FC236}">
                      <a16:creationId xmlns:a16="http://schemas.microsoft.com/office/drawing/2014/main" id="{990E0162-9E41-42E8-B9B9-7B79A93E0299}"/>
                    </a:ext>
                  </a:extLst>
                </p:cNvPr>
                <p:cNvSpPr>
                  <a:spLocks/>
                </p:cNvSpPr>
                <p:nvPr/>
              </p:nvSpPr>
              <p:spPr bwMode="auto">
                <a:xfrm>
                  <a:off x="4302" y="2036"/>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839" name="Freeform 306">
                  <a:extLst>
                    <a:ext uri="{FF2B5EF4-FFF2-40B4-BE49-F238E27FC236}">
                      <a16:creationId xmlns:a16="http://schemas.microsoft.com/office/drawing/2014/main" id="{8410DBD2-EAEC-4470-827A-288A946D4B76}"/>
                    </a:ext>
                  </a:extLst>
                </p:cNvPr>
                <p:cNvSpPr>
                  <a:spLocks/>
                </p:cNvSpPr>
                <p:nvPr/>
              </p:nvSpPr>
              <p:spPr bwMode="auto">
                <a:xfrm>
                  <a:off x="4436" y="2108"/>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2840" name="Freeform 307">
                  <a:extLst>
                    <a:ext uri="{FF2B5EF4-FFF2-40B4-BE49-F238E27FC236}">
                      <a16:creationId xmlns:a16="http://schemas.microsoft.com/office/drawing/2014/main" id="{E95C740E-FFB7-464F-B4F3-5A074E3E1E69}"/>
                    </a:ext>
                  </a:extLst>
                </p:cNvPr>
                <p:cNvSpPr>
                  <a:spLocks/>
                </p:cNvSpPr>
                <p:nvPr/>
              </p:nvSpPr>
              <p:spPr bwMode="auto">
                <a:xfrm>
                  <a:off x="4427" y="2099"/>
                  <a:ext cx="10" cy="27"/>
                </a:xfrm>
                <a:custGeom>
                  <a:avLst/>
                  <a:gdLst>
                    <a:gd name="T0" fmla="*/ 9 w 10"/>
                    <a:gd name="T1" fmla="*/ 26 h 27"/>
                    <a:gd name="T2" fmla="*/ 0 w 10"/>
                    <a:gd name="T3" fmla="*/ 0 h 27"/>
                    <a:gd name="T4" fmla="*/ 9 w 10"/>
                    <a:gd name="T5" fmla="*/ 9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9"/>
                      </a:lnTo>
                      <a:lnTo>
                        <a:pt x="9" y="26"/>
                      </a:lnTo>
                    </a:path>
                  </a:pathLst>
                </a:custGeom>
                <a:solidFill>
                  <a:srgbClr val="99CCFF"/>
                </a:solidFill>
                <a:ln w="12699" cap="rnd">
                  <a:solidFill>
                    <a:schemeClr val="tx1"/>
                  </a:solidFill>
                  <a:round/>
                  <a:headEnd/>
                  <a:tailEnd/>
                </a:ln>
              </p:spPr>
              <p:txBody>
                <a:bodyPr/>
                <a:lstStyle/>
                <a:p>
                  <a:endParaRPr lang="en-US"/>
                </a:p>
              </p:txBody>
            </p:sp>
            <p:sp>
              <p:nvSpPr>
                <p:cNvPr id="22841" name="Freeform 308">
                  <a:extLst>
                    <a:ext uri="{FF2B5EF4-FFF2-40B4-BE49-F238E27FC236}">
                      <a16:creationId xmlns:a16="http://schemas.microsoft.com/office/drawing/2014/main" id="{64E67E08-E0CF-4E0C-A0FA-4E2A571C2423}"/>
                    </a:ext>
                  </a:extLst>
                </p:cNvPr>
                <p:cNvSpPr>
                  <a:spLocks/>
                </p:cNvSpPr>
                <p:nvPr/>
              </p:nvSpPr>
              <p:spPr bwMode="auto">
                <a:xfrm>
                  <a:off x="4427" y="2099"/>
                  <a:ext cx="10" cy="36"/>
                </a:xfrm>
                <a:custGeom>
                  <a:avLst/>
                  <a:gdLst>
                    <a:gd name="T0" fmla="*/ 9 w 10"/>
                    <a:gd name="T1" fmla="*/ 26 h 36"/>
                    <a:gd name="T2" fmla="*/ 0 w 10"/>
                    <a:gd name="T3" fmla="*/ 0 h 36"/>
                    <a:gd name="T4" fmla="*/ 0 w 10"/>
                    <a:gd name="T5" fmla="*/ 35 h 36"/>
                    <a:gd name="T6" fmla="*/ 9 w 10"/>
                    <a:gd name="T7" fmla="*/ 26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6"/>
                      </a:moveTo>
                      <a:lnTo>
                        <a:pt x="0" y="0"/>
                      </a:lnTo>
                      <a:lnTo>
                        <a:pt x="0" y="35"/>
                      </a:lnTo>
                      <a:lnTo>
                        <a:pt x="9" y="26"/>
                      </a:lnTo>
                    </a:path>
                  </a:pathLst>
                </a:custGeom>
                <a:solidFill>
                  <a:srgbClr val="99CCFF"/>
                </a:solidFill>
                <a:ln w="12699" cap="rnd">
                  <a:solidFill>
                    <a:schemeClr val="tx1"/>
                  </a:solidFill>
                  <a:round/>
                  <a:headEnd/>
                  <a:tailEnd/>
                </a:ln>
              </p:spPr>
              <p:txBody>
                <a:bodyPr/>
                <a:lstStyle/>
                <a:p>
                  <a:endParaRPr lang="en-US"/>
                </a:p>
              </p:txBody>
            </p:sp>
            <p:sp>
              <p:nvSpPr>
                <p:cNvPr id="22842" name="Freeform 309">
                  <a:extLst>
                    <a:ext uri="{FF2B5EF4-FFF2-40B4-BE49-F238E27FC236}">
                      <a16:creationId xmlns:a16="http://schemas.microsoft.com/office/drawing/2014/main" id="{2D594123-E120-474F-9C7A-742BB838D378}"/>
                    </a:ext>
                  </a:extLst>
                </p:cNvPr>
                <p:cNvSpPr>
                  <a:spLocks/>
                </p:cNvSpPr>
                <p:nvPr/>
              </p:nvSpPr>
              <p:spPr bwMode="auto">
                <a:xfrm>
                  <a:off x="4418" y="2099"/>
                  <a:ext cx="10" cy="36"/>
                </a:xfrm>
                <a:custGeom>
                  <a:avLst/>
                  <a:gdLst>
                    <a:gd name="T0" fmla="*/ 9 w 10"/>
                    <a:gd name="T1" fmla="*/ 35 h 36"/>
                    <a:gd name="T2" fmla="*/ 0 w 10"/>
                    <a:gd name="T3" fmla="*/ 9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9"/>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2843" name="Freeform 310">
                  <a:extLst>
                    <a:ext uri="{FF2B5EF4-FFF2-40B4-BE49-F238E27FC236}">
                      <a16:creationId xmlns:a16="http://schemas.microsoft.com/office/drawing/2014/main" id="{F1D1D556-F1B9-48C1-BDDD-A3D14F396289}"/>
                    </a:ext>
                  </a:extLst>
                </p:cNvPr>
                <p:cNvSpPr>
                  <a:spLocks/>
                </p:cNvSpPr>
                <p:nvPr/>
              </p:nvSpPr>
              <p:spPr bwMode="auto">
                <a:xfrm>
                  <a:off x="4418" y="2108"/>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2844" name="Freeform 311">
                  <a:extLst>
                    <a:ext uri="{FF2B5EF4-FFF2-40B4-BE49-F238E27FC236}">
                      <a16:creationId xmlns:a16="http://schemas.microsoft.com/office/drawing/2014/main" id="{90E1F1BA-9931-4974-B5B2-77E837FF723D}"/>
                    </a:ext>
                  </a:extLst>
                </p:cNvPr>
                <p:cNvSpPr>
                  <a:spLocks/>
                </p:cNvSpPr>
                <p:nvPr/>
              </p:nvSpPr>
              <p:spPr bwMode="auto">
                <a:xfrm>
                  <a:off x="4409" y="2108"/>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2845" name="Freeform 312">
                  <a:extLst>
                    <a:ext uri="{FF2B5EF4-FFF2-40B4-BE49-F238E27FC236}">
                      <a16:creationId xmlns:a16="http://schemas.microsoft.com/office/drawing/2014/main" id="{84326921-19FC-4C11-836B-2F2ED7AA921D}"/>
                    </a:ext>
                  </a:extLst>
                </p:cNvPr>
                <p:cNvSpPr>
                  <a:spLocks/>
                </p:cNvSpPr>
                <p:nvPr/>
              </p:nvSpPr>
              <p:spPr bwMode="auto">
                <a:xfrm>
                  <a:off x="4382" y="2108"/>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2846" name="Freeform 313">
                  <a:extLst>
                    <a:ext uri="{FF2B5EF4-FFF2-40B4-BE49-F238E27FC236}">
                      <a16:creationId xmlns:a16="http://schemas.microsoft.com/office/drawing/2014/main" id="{F1AE2336-518B-4F68-9557-25B24E413B62}"/>
                    </a:ext>
                  </a:extLst>
                </p:cNvPr>
                <p:cNvSpPr>
                  <a:spLocks/>
                </p:cNvSpPr>
                <p:nvPr/>
              </p:nvSpPr>
              <p:spPr bwMode="auto">
                <a:xfrm>
                  <a:off x="4374" y="2099"/>
                  <a:ext cx="9" cy="27"/>
                </a:xfrm>
                <a:custGeom>
                  <a:avLst/>
                  <a:gdLst>
                    <a:gd name="T0" fmla="*/ 8 w 9"/>
                    <a:gd name="T1" fmla="*/ 26 h 27"/>
                    <a:gd name="T2" fmla="*/ 0 w 9"/>
                    <a:gd name="T3" fmla="*/ 0 h 27"/>
                    <a:gd name="T4" fmla="*/ 8 w 9"/>
                    <a:gd name="T5" fmla="*/ 9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9"/>
                      </a:lnTo>
                      <a:lnTo>
                        <a:pt x="8" y="26"/>
                      </a:lnTo>
                    </a:path>
                  </a:pathLst>
                </a:custGeom>
                <a:solidFill>
                  <a:srgbClr val="99CCFF"/>
                </a:solidFill>
                <a:ln w="12699" cap="rnd">
                  <a:solidFill>
                    <a:schemeClr val="tx1"/>
                  </a:solidFill>
                  <a:round/>
                  <a:headEnd/>
                  <a:tailEnd/>
                </a:ln>
              </p:spPr>
              <p:txBody>
                <a:bodyPr/>
                <a:lstStyle/>
                <a:p>
                  <a:endParaRPr lang="en-US"/>
                </a:p>
              </p:txBody>
            </p:sp>
            <p:sp>
              <p:nvSpPr>
                <p:cNvPr id="22847" name="Freeform 314">
                  <a:extLst>
                    <a:ext uri="{FF2B5EF4-FFF2-40B4-BE49-F238E27FC236}">
                      <a16:creationId xmlns:a16="http://schemas.microsoft.com/office/drawing/2014/main" id="{F1B1DE45-9018-4B97-A6CA-39215FB31861}"/>
                    </a:ext>
                  </a:extLst>
                </p:cNvPr>
                <p:cNvSpPr>
                  <a:spLocks/>
                </p:cNvSpPr>
                <p:nvPr/>
              </p:nvSpPr>
              <p:spPr bwMode="auto">
                <a:xfrm>
                  <a:off x="4374" y="2099"/>
                  <a:ext cx="9" cy="36"/>
                </a:xfrm>
                <a:custGeom>
                  <a:avLst/>
                  <a:gdLst>
                    <a:gd name="T0" fmla="*/ 8 w 9"/>
                    <a:gd name="T1" fmla="*/ 26 h 36"/>
                    <a:gd name="T2" fmla="*/ 0 w 9"/>
                    <a:gd name="T3" fmla="*/ 0 h 36"/>
                    <a:gd name="T4" fmla="*/ 0 w 9"/>
                    <a:gd name="T5" fmla="*/ 35 h 36"/>
                    <a:gd name="T6" fmla="*/ 8 w 9"/>
                    <a:gd name="T7" fmla="*/ 26 h 36"/>
                    <a:gd name="T8" fmla="*/ 0 60000 65536"/>
                    <a:gd name="T9" fmla="*/ 0 60000 65536"/>
                    <a:gd name="T10" fmla="*/ 0 60000 65536"/>
                    <a:gd name="T11" fmla="*/ 0 60000 65536"/>
                    <a:gd name="T12" fmla="*/ 0 w 9"/>
                    <a:gd name="T13" fmla="*/ 0 h 36"/>
                    <a:gd name="T14" fmla="*/ 9 w 9"/>
                    <a:gd name="T15" fmla="*/ 36 h 36"/>
                  </a:gdLst>
                  <a:ahLst/>
                  <a:cxnLst>
                    <a:cxn ang="T8">
                      <a:pos x="T0" y="T1"/>
                    </a:cxn>
                    <a:cxn ang="T9">
                      <a:pos x="T2" y="T3"/>
                    </a:cxn>
                    <a:cxn ang="T10">
                      <a:pos x="T4" y="T5"/>
                    </a:cxn>
                    <a:cxn ang="T11">
                      <a:pos x="T6" y="T7"/>
                    </a:cxn>
                  </a:cxnLst>
                  <a:rect l="T12" t="T13" r="T14" b="T15"/>
                  <a:pathLst>
                    <a:path w="9" h="36">
                      <a:moveTo>
                        <a:pt x="8" y="26"/>
                      </a:moveTo>
                      <a:lnTo>
                        <a:pt x="0" y="0"/>
                      </a:lnTo>
                      <a:lnTo>
                        <a:pt x="0" y="35"/>
                      </a:lnTo>
                      <a:lnTo>
                        <a:pt x="8" y="26"/>
                      </a:lnTo>
                    </a:path>
                  </a:pathLst>
                </a:custGeom>
                <a:solidFill>
                  <a:srgbClr val="99CCFF"/>
                </a:solidFill>
                <a:ln w="12699" cap="rnd">
                  <a:solidFill>
                    <a:schemeClr val="tx1"/>
                  </a:solidFill>
                  <a:round/>
                  <a:headEnd/>
                  <a:tailEnd/>
                </a:ln>
              </p:spPr>
              <p:txBody>
                <a:bodyPr/>
                <a:lstStyle/>
                <a:p>
                  <a:endParaRPr lang="en-US"/>
                </a:p>
              </p:txBody>
            </p:sp>
            <p:sp>
              <p:nvSpPr>
                <p:cNvPr id="22848" name="Freeform 315">
                  <a:extLst>
                    <a:ext uri="{FF2B5EF4-FFF2-40B4-BE49-F238E27FC236}">
                      <a16:creationId xmlns:a16="http://schemas.microsoft.com/office/drawing/2014/main" id="{E331A25A-C3D2-44E9-A000-E279F09DAC68}"/>
                    </a:ext>
                  </a:extLst>
                </p:cNvPr>
                <p:cNvSpPr>
                  <a:spLocks/>
                </p:cNvSpPr>
                <p:nvPr/>
              </p:nvSpPr>
              <p:spPr bwMode="auto">
                <a:xfrm>
                  <a:off x="4365" y="2108"/>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2849" name="Freeform 316">
                  <a:extLst>
                    <a:ext uri="{FF2B5EF4-FFF2-40B4-BE49-F238E27FC236}">
                      <a16:creationId xmlns:a16="http://schemas.microsoft.com/office/drawing/2014/main" id="{5637C8F1-6078-4CD7-BF08-2169041FBF05}"/>
                    </a:ext>
                  </a:extLst>
                </p:cNvPr>
                <p:cNvSpPr>
                  <a:spLocks/>
                </p:cNvSpPr>
                <p:nvPr/>
              </p:nvSpPr>
              <p:spPr bwMode="auto">
                <a:xfrm>
                  <a:off x="4355" y="2108"/>
                  <a:ext cx="11" cy="18"/>
                </a:xfrm>
                <a:custGeom>
                  <a:avLst/>
                  <a:gdLst>
                    <a:gd name="T0" fmla="*/ 10 w 11"/>
                    <a:gd name="T1" fmla="*/ 17 h 18"/>
                    <a:gd name="T2" fmla="*/ 0 w 11"/>
                    <a:gd name="T3" fmla="*/ 8 h 18"/>
                    <a:gd name="T4" fmla="*/ 10 w 11"/>
                    <a:gd name="T5" fmla="*/ 0 h 18"/>
                    <a:gd name="T6" fmla="*/ 10 w 11"/>
                    <a:gd name="T7" fmla="*/ 17 h 18"/>
                    <a:gd name="T8" fmla="*/ 0 60000 65536"/>
                    <a:gd name="T9" fmla="*/ 0 60000 65536"/>
                    <a:gd name="T10" fmla="*/ 0 60000 65536"/>
                    <a:gd name="T11" fmla="*/ 0 60000 65536"/>
                    <a:gd name="T12" fmla="*/ 0 w 11"/>
                    <a:gd name="T13" fmla="*/ 0 h 18"/>
                    <a:gd name="T14" fmla="*/ 11 w 11"/>
                    <a:gd name="T15" fmla="*/ 18 h 18"/>
                  </a:gdLst>
                  <a:ahLst/>
                  <a:cxnLst>
                    <a:cxn ang="T8">
                      <a:pos x="T0" y="T1"/>
                    </a:cxn>
                    <a:cxn ang="T9">
                      <a:pos x="T2" y="T3"/>
                    </a:cxn>
                    <a:cxn ang="T10">
                      <a:pos x="T4" y="T5"/>
                    </a:cxn>
                    <a:cxn ang="T11">
                      <a:pos x="T6" y="T7"/>
                    </a:cxn>
                  </a:cxnLst>
                  <a:rect l="T12" t="T13" r="T14" b="T15"/>
                  <a:pathLst>
                    <a:path w="11" h="18">
                      <a:moveTo>
                        <a:pt x="10" y="17"/>
                      </a:moveTo>
                      <a:lnTo>
                        <a:pt x="0" y="8"/>
                      </a:lnTo>
                      <a:lnTo>
                        <a:pt x="10" y="0"/>
                      </a:lnTo>
                      <a:lnTo>
                        <a:pt x="10" y="17"/>
                      </a:lnTo>
                    </a:path>
                  </a:pathLst>
                </a:custGeom>
                <a:solidFill>
                  <a:srgbClr val="99CCFF"/>
                </a:solidFill>
                <a:ln w="12699" cap="rnd">
                  <a:solidFill>
                    <a:schemeClr val="tx1"/>
                  </a:solidFill>
                  <a:round/>
                  <a:headEnd/>
                  <a:tailEnd/>
                </a:ln>
              </p:spPr>
              <p:txBody>
                <a:bodyPr/>
                <a:lstStyle/>
                <a:p>
                  <a:endParaRPr lang="en-US"/>
                </a:p>
              </p:txBody>
            </p:sp>
            <p:sp>
              <p:nvSpPr>
                <p:cNvPr id="22850" name="Freeform 317">
                  <a:extLst>
                    <a:ext uri="{FF2B5EF4-FFF2-40B4-BE49-F238E27FC236}">
                      <a16:creationId xmlns:a16="http://schemas.microsoft.com/office/drawing/2014/main" id="{92CFBC7C-D1FB-4566-92F7-1C0E071DE7AE}"/>
                    </a:ext>
                  </a:extLst>
                </p:cNvPr>
                <p:cNvSpPr>
                  <a:spLocks/>
                </p:cNvSpPr>
                <p:nvPr/>
              </p:nvSpPr>
              <p:spPr bwMode="auto">
                <a:xfrm>
                  <a:off x="4329" y="2108"/>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2851" name="Freeform 318">
                  <a:extLst>
                    <a:ext uri="{FF2B5EF4-FFF2-40B4-BE49-F238E27FC236}">
                      <a16:creationId xmlns:a16="http://schemas.microsoft.com/office/drawing/2014/main" id="{E83F86EB-D826-4C2F-AC62-BC2E66A4229A}"/>
                    </a:ext>
                  </a:extLst>
                </p:cNvPr>
                <p:cNvSpPr>
                  <a:spLocks/>
                </p:cNvSpPr>
                <p:nvPr/>
              </p:nvSpPr>
              <p:spPr bwMode="auto">
                <a:xfrm>
                  <a:off x="4320" y="2099"/>
                  <a:ext cx="10" cy="36"/>
                </a:xfrm>
                <a:custGeom>
                  <a:avLst/>
                  <a:gdLst>
                    <a:gd name="T0" fmla="*/ 9 w 10"/>
                    <a:gd name="T1" fmla="*/ 26 h 36"/>
                    <a:gd name="T2" fmla="*/ 0 w 10"/>
                    <a:gd name="T3" fmla="*/ 0 h 36"/>
                    <a:gd name="T4" fmla="*/ 0 w 10"/>
                    <a:gd name="T5" fmla="*/ 35 h 36"/>
                    <a:gd name="T6" fmla="*/ 9 w 10"/>
                    <a:gd name="T7" fmla="*/ 26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6"/>
                      </a:moveTo>
                      <a:lnTo>
                        <a:pt x="0" y="0"/>
                      </a:lnTo>
                      <a:lnTo>
                        <a:pt x="0" y="35"/>
                      </a:lnTo>
                      <a:lnTo>
                        <a:pt x="9" y="26"/>
                      </a:lnTo>
                    </a:path>
                  </a:pathLst>
                </a:custGeom>
                <a:solidFill>
                  <a:srgbClr val="99CCFF"/>
                </a:solidFill>
                <a:ln w="12699" cap="rnd">
                  <a:solidFill>
                    <a:schemeClr val="tx1"/>
                  </a:solidFill>
                  <a:round/>
                  <a:headEnd/>
                  <a:tailEnd/>
                </a:ln>
              </p:spPr>
              <p:txBody>
                <a:bodyPr/>
                <a:lstStyle/>
                <a:p>
                  <a:endParaRPr lang="en-US"/>
                </a:p>
              </p:txBody>
            </p:sp>
            <p:sp>
              <p:nvSpPr>
                <p:cNvPr id="22852" name="Freeform 319">
                  <a:extLst>
                    <a:ext uri="{FF2B5EF4-FFF2-40B4-BE49-F238E27FC236}">
                      <a16:creationId xmlns:a16="http://schemas.microsoft.com/office/drawing/2014/main" id="{91B85B36-3AC3-4B9E-B201-7F291CFAFA9D}"/>
                    </a:ext>
                  </a:extLst>
                </p:cNvPr>
                <p:cNvSpPr>
                  <a:spLocks/>
                </p:cNvSpPr>
                <p:nvPr/>
              </p:nvSpPr>
              <p:spPr bwMode="auto">
                <a:xfrm>
                  <a:off x="4311" y="2099"/>
                  <a:ext cx="10" cy="36"/>
                </a:xfrm>
                <a:custGeom>
                  <a:avLst/>
                  <a:gdLst>
                    <a:gd name="T0" fmla="*/ 9 w 10"/>
                    <a:gd name="T1" fmla="*/ 35 h 36"/>
                    <a:gd name="T2" fmla="*/ 0 w 10"/>
                    <a:gd name="T3" fmla="*/ 9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9"/>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2853" name="Freeform 320">
                  <a:extLst>
                    <a:ext uri="{FF2B5EF4-FFF2-40B4-BE49-F238E27FC236}">
                      <a16:creationId xmlns:a16="http://schemas.microsoft.com/office/drawing/2014/main" id="{940F9022-879E-4223-B3C0-0A7DB3BCF165}"/>
                    </a:ext>
                  </a:extLst>
                </p:cNvPr>
                <p:cNvSpPr>
                  <a:spLocks/>
                </p:cNvSpPr>
                <p:nvPr/>
              </p:nvSpPr>
              <p:spPr bwMode="auto">
                <a:xfrm>
                  <a:off x="4311" y="2108"/>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2854" name="Freeform 321">
                  <a:extLst>
                    <a:ext uri="{FF2B5EF4-FFF2-40B4-BE49-F238E27FC236}">
                      <a16:creationId xmlns:a16="http://schemas.microsoft.com/office/drawing/2014/main" id="{1CECBCCC-C8BF-42E2-B1C5-554BA2DB5641}"/>
                    </a:ext>
                  </a:extLst>
                </p:cNvPr>
                <p:cNvSpPr>
                  <a:spLocks/>
                </p:cNvSpPr>
                <p:nvPr/>
              </p:nvSpPr>
              <p:spPr bwMode="auto">
                <a:xfrm>
                  <a:off x="4302" y="2108"/>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2855" name="Freeform 322">
                  <a:extLst>
                    <a:ext uri="{FF2B5EF4-FFF2-40B4-BE49-F238E27FC236}">
                      <a16:creationId xmlns:a16="http://schemas.microsoft.com/office/drawing/2014/main" id="{955DE7C7-CF25-4B34-8DA5-83386AF1A73D}"/>
                    </a:ext>
                  </a:extLst>
                </p:cNvPr>
                <p:cNvSpPr>
                  <a:spLocks/>
                </p:cNvSpPr>
                <p:nvPr/>
              </p:nvSpPr>
              <p:spPr bwMode="auto">
                <a:xfrm>
                  <a:off x="4329" y="2179"/>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2856" name="Freeform 323">
                  <a:extLst>
                    <a:ext uri="{FF2B5EF4-FFF2-40B4-BE49-F238E27FC236}">
                      <a16:creationId xmlns:a16="http://schemas.microsoft.com/office/drawing/2014/main" id="{87A29DDB-9D88-4034-BE0E-EE9B425BF6A8}"/>
                    </a:ext>
                  </a:extLst>
                </p:cNvPr>
                <p:cNvSpPr>
                  <a:spLocks/>
                </p:cNvSpPr>
                <p:nvPr/>
              </p:nvSpPr>
              <p:spPr bwMode="auto">
                <a:xfrm>
                  <a:off x="4320" y="2169"/>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857" name="Freeform 324">
                  <a:extLst>
                    <a:ext uri="{FF2B5EF4-FFF2-40B4-BE49-F238E27FC236}">
                      <a16:creationId xmlns:a16="http://schemas.microsoft.com/office/drawing/2014/main" id="{AEA35F5A-D738-4812-81F6-6870B7099662}"/>
                    </a:ext>
                  </a:extLst>
                </p:cNvPr>
                <p:cNvSpPr>
                  <a:spLocks/>
                </p:cNvSpPr>
                <p:nvPr/>
              </p:nvSpPr>
              <p:spPr bwMode="auto">
                <a:xfrm>
                  <a:off x="4320" y="2169"/>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858" name="Freeform 325">
                  <a:extLst>
                    <a:ext uri="{FF2B5EF4-FFF2-40B4-BE49-F238E27FC236}">
                      <a16:creationId xmlns:a16="http://schemas.microsoft.com/office/drawing/2014/main" id="{B63B2437-542A-47FC-AB78-31488D0C2662}"/>
                    </a:ext>
                  </a:extLst>
                </p:cNvPr>
                <p:cNvSpPr>
                  <a:spLocks/>
                </p:cNvSpPr>
                <p:nvPr/>
              </p:nvSpPr>
              <p:spPr bwMode="auto">
                <a:xfrm>
                  <a:off x="4311" y="2169"/>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859" name="Freeform 326">
                  <a:extLst>
                    <a:ext uri="{FF2B5EF4-FFF2-40B4-BE49-F238E27FC236}">
                      <a16:creationId xmlns:a16="http://schemas.microsoft.com/office/drawing/2014/main" id="{72E76BEC-1DB3-421C-9262-7052ADE65E8B}"/>
                    </a:ext>
                  </a:extLst>
                </p:cNvPr>
                <p:cNvSpPr>
                  <a:spLocks/>
                </p:cNvSpPr>
                <p:nvPr/>
              </p:nvSpPr>
              <p:spPr bwMode="auto">
                <a:xfrm>
                  <a:off x="4311" y="2179"/>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2860" name="Freeform 327">
                  <a:extLst>
                    <a:ext uri="{FF2B5EF4-FFF2-40B4-BE49-F238E27FC236}">
                      <a16:creationId xmlns:a16="http://schemas.microsoft.com/office/drawing/2014/main" id="{559168C8-0657-4762-800C-73F79564C771}"/>
                    </a:ext>
                  </a:extLst>
                </p:cNvPr>
                <p:cNvSpPr>
                  <a:spLocks/>
                </p:cNvSpPr>
                <p:nvPr/>
              </p:nvSpPr>
              <p:spPr bwMode="auto">
                <a:xfrm>
                  <a:off x="4302" y="2179"/>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2861" name="Freeform 328">
                  <a:extLst>
                    <a:ext uri="{FF2B5EF4-FFF2-40B4-BE49-F238E27FC236}">
                      <a16:creationId xmlns:a16="http://schemas.microsoft.com/office/drawing/2014/main" id="{0C4F1049-15C3-43A5-8CF2-BF820322027E}"/>
                    </a:ext>
                  </a:extLst>
                </p:cNvPr>
                <p:cNvSpPr>
                  <a:spLocks/>
                </p:cNvSpPr>
                <p:nvPr/>
              </p:nvSpPr>
              <p:spPr bwMode="auto">
                <a:xfrm>
                  <a:off x="4329" y="2240"/>
                  <a:ext cx="10" cy="20"/>
                </a:xfrm>
                <a:custGeom>
                  <a:avLst/>
                  <a:gdLst>
                    <a:gd name="T0" fmla="*/ 9 w 10"/>
                    <a:gd name="T1" fmla="*/ 9 h 20"/>
                    <a:gd name="T2" fmla="*/ 0 w 10"/>
                    <a:gd name="T3" fmla="*/ 0 h 20"/>
                    <a:gd name="T4" fmla="*/ 0 w 10"/>
                    <a:gd name="T5" fmla="*/ 19 h 20"/>
                    <a:gd name="T6" fmla="*/ 9 w 10"/>
                    <a:gd name="T7" fmla="*/ 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9"/>
                      </a:moveTo>
                      <a:lnTo>
                        <a:pt x="0" y="0"/>
                      </a:lnTo>
                      <a:lnTo>
                        <a:pt x="0" y="19"/>
                      </a:lnTo>
                      <a:lnTo>
                        <a:pt x="9" y="9"/>
                      </a:lnTo>
                    </a:path>
                  </a:pathLst>
                </a:custGeom>
                <a:solidFill>
                  <a:srgbClr val="99CCFF"/>
                </a:solidFill>
                <a:ln w="12699" cap="rnd">
                  <a:solidFill>
                    <a:schemeClr val="tx1"/>
                  </a:solidFill>
                  <a:round/>
                  <a:headEnd/>
                  <a:tailEnd/>
                </a:ln>
              </p:spPr>
              <p:txBody>
                <a:bodyPr/>
                <a:lstStyle/>
                <a:p>
                  <a:endParaRPr lang="en-US"/>
                </a:p>
              </p:txBody>
            </p:sp>
            <p:sp>
              <p:nvSpPr>
                <p:cNvPr id="22862" name="Freeform 329">
                  <a:extLst>
                    <a:ext uri="{FF2B5EF4-FFF2-40B4-BE49-F238E27FC236}">
                      <a16:creationId xmlns:a16="http://schemas.microsoft.com/office/drawing/2014/main" id="{8F8EFFE3-FABF-42EB-9D8D-AB784FAADCD3}"/>
                    </a:ext>
                  </a:extLst>
                </p:cNvPr>
                <p:cNvSpPr>
                  <a:spLocks/>
                </p:cNvSpPr>
                <p:nvPr/>
              </p:nvSpPr>
              <p:spPr bwMode="auto">
                <a:xfrm>
                  <a:off x="4320" y="2232"/>
                  <a:ext cx="10" cy="28"/>
                </a:xfrm>
                <a:custGeom>
                  <a:avLst/>
                  <a:gdLst>
                    <a:gd name="T0" fmla="*/ 9 w 10"/>
                    <a:gd name="T1" fmla="*/ 27 h 28"/>
                    <a:gd name="T2" fmla="*/ 0 w 10"/>
                    <a:gd name="T3" fmla="*/ 0 h 28"/>
                    <a:gd name="T4" fmla="*/ 9 w 10"/>
                    <a:gd name="T5" fmla="*/ 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8"/>
                      </a:lnTo>
                      <a:lnTo>
                        <a:pt x="9" y="27"/>
                      </a:lnTo>
                    </a:path>
                  </a:pathLst>
                </a:custGeom>
                <a:solidFill>
                  <a:srgbClr val="99CCFF"/>
                </a:solidFill>
                <a:ln w="12699" cap="rnd">
                  <a:solidFill>
                    <a:schemeClr val="tx1"/>
                  </a:solidFill>
                  <a:round/>
                  <a:headEnd/>
                  <a:tailEnd/>
                </a:ln>
              </p:spPr>
              <p:txBody>
                <a:bodyPr/>
                <a:lstStyle/>
                <a:p>
                  <a:endParaRPr lang="en-US"/>
                </a:p>
              </p:txBody>
            </p:sp>
            <p:sp>
              <p:nvSpPr>
                <p:cNvPr id="22863" name="Freeform 330">
                  <a:extLst>
                    <a:ext uri="{FF2B5EF4-FFF2-40B4-BE49-F238E27FC236}">
                      <a16:creationId xmlns:a16="http://schemas.microsoft.com/office/drawing/2014/main" id="{4E56D7A0-E053-4D97-88EE-1A9BC02CE936}"/>
                    </a:ext>
                  </a:extLst>
                </p:cNvPr>
                <p:cNvSpPr>
                  <a:spLocks/>
                </p:cNvSpPr>
                <p:nvPr/>
              </p:nvSpPr>
              <p:spPr bwMode="auto">
                <a:xfrm>
                  <a:off x="4320" y="2232"/>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2864" name="Freeform 331">
                  <a:extLst>
                    <a:ext uri="{FF2B5EF4-FFF2-40B4-BE49-F238E27FC236}">
                      <a16:creationId xmlns:a16="http://schemas.microsoft.com/office/drawing/2014/main" id="{0052AFCC-B28A-4246-81B7-A1C2C969D281}"/>
                    </a:ext>
                  </a:extLst>
                </p:cNvPr>
                <p:cNvSpPr>
                  <a:spLocks/>
                </p:cNvSpPr>
                <p:nvPr/>
              </p:nvSpPr>
              <p:spPr bwMode="auto">
                <a:xfrm>
                  <a:off x="4311" y="2232"/>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2865" name="Freeform 332">
                  <a:extLst>
                    <a:ext uri="{FF2B5EF4-FFF2-40B4-BE49-F238E27FC236}">
                      <a16:creationId xmlns:a16="http://schemas.microsoft.com/office/drawing/2014/main" id="{F07C783C-9635-491A-A8E1-79186A5466B9}"/>
                    </a:ext>
                  </a:extLst>
                </p:cNvPr>
                <p:cNvSpPr>
                  <a:spLocks/>
                </p:cNvSpPr>
                <p:nvPr/>
              </p:nvSpPr>
              <p:spPr bwMode="auto">
                <a:xfrm>
                  <a:off x="4311" y="2240"/>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2866" name="Freeform 333">
                  <a:extLst>
                    <a:ext uri="{FF2B5EF4-FFF2-40B4-BE49-F238E27FC236}">
                      <a16:creationId xmlns:a16="http://schemas.microsoft.com/office/drawing/2014/main" id="{0B3B09E4-34AE-4703-B9A2-9BC64F8015B4}"/>
                    </a:ext>
                  </a:extLst>
                </p:cNvPr>
                <p:cNvSpPr>
                  <a:spLocks/>
                </p:cNvSpPr>
                <p:nvPr/>
              </p:nvSpPr>
              <p:spPr bwMode="auto">
                <a:xfrm>
                  <a:off x="4302" y="2240"/>
                  <a:ext cx="10" cy="20"/>
                </a:xfrm>
                <a:custGeom>
                  <a:avLst/>
                  <a:gdLst>
                    <a:gd name="T0" fmla="*/ 9 w 10"/>
                    <a:gd name="T1" fmla="*/ 19 h 20"/>
                    <a:gd name="T2" fmla="*/ 0 w 10"/>
                    <a:gd name="T3" fmla="*/ 9 h 20"/>
                    <a:gd name="T4" fmla="*/ 9 w 10"/>
                    <a:gd name="T5" fmla="*/ 0 h 20"/>
                    <a:gd name="T6" fmla="*/ 9 w 10"/>
                    <a:gd name="T7" fmla="*/ 1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19"/>
                      </a:moveTo>
                      <a:lnTo>
                        <a:pt x="0" y="9"/>
                      </a:lnTo>
                      <a:lnTo>
                        <a:pt x="9" y="0"/>
                      </a:lnTo>
                      <a:lnTo>
                        <a:pt x="9" y="19"/>
                      </a:lnTo>
                    </a:path>
                  </a:pathLst>
                </a:custGeom>
                <a:solidFill>
                  <a:srgbClr val="99CCFF"/>
                </a:solidFill>
                <a:ln w="12699" cap="rnd">
                  <a:solidFill>
                    <a:schemeClr val="tx1"/>
                  </a:solidFill>
                  <a:round/>
                  <a:headEnd/>
                  <a:tailEnd/>
                </a:ln>
              </p:spPr>
              <p:txBody>
                <a:bodyPr/>
                <a:lstStyle/>
                <a:p>
                  <a:endParaRPr lang="en-US"/>
                </a:p>
              </p:txBody>
            </p:sp>
            <p:sp>
              <p:nvSpPr>
                <p:cNvPr id="22867" name="Freeform 334">
                  <a:extLst>
                    <a:ext uri="{FF2B5EF4-FFF2-40B4-BE49-F238E27FC236}">
                      <a16:creationId xmlns:a16="http://schemas.microsoft.com/office/drawing/2014/main" id="{970CC680-9C19-423C-BB5B-31977BD772AB}"/>
                    </a:ext>
                  </a:extLst>
                </p:cNvPr>
                <p:cNvSpPr>
                  <a:spLocks/>
                </p:cNvSpPr>
                <p:nvPr/>
              </p:nvSpPr>
              <p:spPr bwMode="auto">
                <a:xfrm>
                  <a:off x="4382" y="2312"/>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2868" name="Freeform 335">
                  <a:extLst>
                    <a:ext uri="{FF2B5EF4-FFF2-40B4-BE49-F238E27FC236}">
                      <a16:creationId xmlns:a16="http://schemas.microsoft.com/office/drawing/2014/main" id="{41AEDB97-4AB2-4966-B507-A6E31AB83DB5}"/>
                    </a:ext>
                  </a:extLst>
                </p:cNvPr>
                <p:cNvSpPr>
                  <a:spLocks/>
                </p:cNvSpPr>
                <p:nvPr/>
              </p:nvSpPr>
              <p:spPr bwMode="auto">
                <a:xfrm>
                  <a:off x="4374" y="2303"/>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2869" name="Freeform 336">
                  <a:extLst>
                    <a:ext uri="{FF2B5EF4-FFF2-40B4-BE49-F238E27FC236}">
                      <a16:creationId xmlns:a16="http://schemas.microsoft.com/office/drawing/2014/main" id="{58CE2C80-9F3D-47CD-8B8F-658D4BD7B7CD}"/>
                    </a:ext>
                  </a:extLst>
                </p:cNvPr>
                <p:cNvSpPr>
                  <a:spLocks/>
                </p:cNvSpPr>
                <p:nvPr/>
              </p:nvSpPr>
              <p:spPr bwMode="auto">
                <a:xfrm>
                  <a:off x="4374" y="2303"/>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2870" name="Freeform 337">
                  <a:extLst>
                    <a:ext uri="{FF2B5EF4-FFF2-40B4-BE49-F238E27FC236}">
                      <a16:creationId xmlns:a16="http://schemas.microsoft.com/office/drawing/2014/main" id="{9E0FFC34-C0AF-437E-906E-2456F37C43B1}"/>
                    </a:ext>
                  </a:extLst>
                </p:cNvPr>
                <p:cNvSpPr>
                  <a:spLocks/>
                </p:cNvSpPr>
                <p:nvPr/>
              </p:nvSpPr>
              <p:spPr bwMode="auto">
                <a:xfrm>
                  <a:off x="4365" y="2303"/>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871" name="Freeform 338">
                  <a:extLst>
                    <a:ext uri="{FF2B5EF4-FFF2-40B4-BE49-F238E27FC236}">
                      <a16:creationId xmlns:a16="http://schemas.microsoft.com/office/drawing/2014/main" id="{0FE40C13-6CBB-47A7-8C2D-300DEA81AE6F}"/>
                    </a:ext>
                  </a:extLst>
                </p:cNvPr>
                <p:cNvSpPr>
                  <a:spLocks/>
                </p:cNvSpPr>
                <p:nvPr/>
              </p:nvSpPr>
              <p:spPr bwMode="auto">
                <a:xfrm>
                  <a:off x="4365" y="2312"/>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872" name="Freeform 339">
                  <a:extLst>
                    <a:ext uri="{FF2B5EF4-FFF2-40B4-BE49-F238E27FC236}">
                      <a16:creationId xmlns:a16="http://schemas.microsoft.com/office/drawing/2014/main" id="{E93F6F34-3065-4895-9EE5-E18C1B3D564B}"/>
                    </a:ext>
                  </a:extLst>
                </p:cNvPr>
                <p:cNvSpPr>
                  <a:spLocks/>
                </p:cNvSpPr>
                <p:nvPr/>
              </p:nvSpPr>
              <p:spPr bwMode="auto">
                <a:xfrm>
                  <a:off x="4355" y="2312"/>
                  <a:ext cx="11" cy="19"/>
                </a:xfrm>
                <a:custGeom>
                  <a:avLst/>
                  <a:gdLst>
                    <a:gd name="T0" fmla="*/ 10 w 11"/>
                    <a:gd name="T1" fmla="*/ 18 h 19"/>
                    <a:gd name="T2" fmla="*/ 0 w 11"/>
                    <a:gd name="T3" fmla="*/ 8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8"/>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2873" name="Freeform 340">
                  <a:extLst>
                    <a:ext uri="{FF2B5EF4-FFF2-40B4-BE49-F238E27FC236}">
                      <a16:creationId xmlns:a16="http://schemas.microsoft.com/office/drawing/2014/main" id="{8EB9BBB7-1FCE-46C3-BE33-527D439C4BAD}"/>
                    </a:ext>
                  </a:extLst>
                </p:cNvPr>
                <p:cNvSpPr>
                  <a:spLocks/>
                </p:cNvSpPr>
                <p:nvPr/>
              </p:nvSpPr>
              <p:spPr bwMode="auto">
                <a:xfrm>
                  <a:off x="4329" y="2312"/>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2874" name="Freeform 341">
                  <a:extLst>
                    <a:ext uri="{FF2B5EF4-FFF2-40B4-BE49-F238E27FC236}">
                      <a16:creationId xmlns:a16="http://schemas.microsoft.com/office/drawing/2014/main" id="{C04B9E2F-34F4-4A70-BADC-7B39D84C3153}"/>
                    </a:ext>
                  </a:extLst>
                </p:cNvPr>
                <p:cNvSpPr>
                  <a:spLocks/>
                </p:cNvSpPr>
                <p:nvPr/>
              </p:nvSpPr>
              <p:spPr bwMode="auto">
                <a:xfrm>
                  <a:off x="4320" y="2303"/>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2875" name="Freeform 342">
                  <a:extLst>
                    <a:ext uri="{FF2B5EF4-FFF2-40B4-BE49-F238E27FC236}">
                      <a16:creationId xmlns:a16="http://schemas.microsoft.com/office/drawing/2014/main" id="{625F7BF8-6CEA-4D43-A8E8-5E14CBCA97F0}"/>
                    </a:ext>
                  </a:extLst>
                </p:cNvPr>
                <p:cNvSpPr>
                  <a:spLocks/>
                </p:cNvSpPr>
                <p:nvPr/>
              </p:nvSpPr>
              <p:spPr bwMode="auto">
                <a:xfrm>
                  <a:off x="4320" y="2303"/>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2876" name="Freeform 343">
                  <a:extLst>
                    <a:ext uri="{FF2B5EF4-FFF2-40B4-BE49-F238E27FC236}">
                      <a16:creationId xmlns:a16="http://schemas.microsoft.com/office/drawing/2014/main" id="{D2E4A666-B16B-4759-BB39-395CA329B918}"/>
                    </a:ext>
                  </a:extLst>
                </p:cNvPr>
                <p:cNvSpPr>
                  <a:spLocks/>
                </p:cNvSpPr>
                <p:nvPr/>
              </p:nvSpPr>
              <p:spPr bwMode="auto">
                <a:xfrm>
                  <a:off x="4311" y="2303"/>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2877" name="Freeform 344">
                  <a:extLst>
                    <a:ext uri="{FF2B5EF4-FFF2-40B4-BE49-F238E27FC236}">
                      <a16:creationId xmlns:a16="http://schemas.microsoft.com/office/drawing/2014/main" id="{82442E73-3286-4597-9CA2-402C7F1B34FD}"/>
                    </a:ext>
                  </a:extLst>
                </p:cNvPr>
                <p:cNvSpPr>
                  <a:spLocks/>
                </p:cNvSpPr>
                <p:nvPr/>
              </p:nvSpPr>
              <p:spPr bwMode="auto">
                <a:xfrm>
                  <a:off x="4311" y="2312"/>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2878" name="Freeform 345">
                  <a:extLst>
                    <a:ext uri="{FF2B5EF4-FFF2-40B4-BE49-F238E27FC236}">
                      <a16:creationId xmlns:a16="http://schemas.microsoft.com/office/drawing/2014/main" id="{8E3EB4F9-C32C-4215-892A-BFC290DE2225}"/>
                    </a:ext>
                  </a:extLst>
                </p:cNvPr>
                <p:cNvSpPr>
                  <a:spLocks/>
                </p:cNvSpPr>
                <p:nvPr/>
              </p:nvSpPr>
              <p:spPr bwMode="auto">
                <a:xfrm>
                  <a:off x="4302" y="2312"/>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2879" name="Freeform 346">
                  <a:extLst>
                    <a:ext uri="{FF2B5EF4-FFF2-40B4-BE49-F238E27FC236}">
                      <a16:creationId xmlns:a16="http://schemas.microsoft.com/office/drawing/2014/main" id="{EF27A8B9-2739-4CA3-90E7-A2ADBA142C93}"/>
                    </a:ext>
                  </a:extLst>
                </p:cNvPr>
                <p:cNvSpPr>
                  <a:spLocks/>
                </p:cNvSpPr>
                <p:nvPr/>
              </p:nvSpPr>
              <p:spPr bwMode="auto">
                <a:xfrm>
                  <a:off x="4329" y="2658"/>
                  <a:ext cx="10" cy="20"/>
                </a:xfrm>
                <a:custGeom>
                  <a:avLst/>
                  <a:gdLst>
                    <a:gd name="T0" fmla="*/ 9 w 10"/>
                    <a:gd name="T1" fmla="*/ 9 h 20"/>
                    <a:gd name="T2" fmla="*/ 0 w 10"/>
                    <a:gd name="T3" fmla="*/ 0 h 20"/>
                    <a:gd name="T4" fmla="*/ 0 w 10"/>
                    <a:gd name="T5" fmla="*/ 19 h 20"/>
                    <a:gd name="T6" fmla="*/ 9 w 10"/>
                    <a:gd name="T7" fmla="*/ 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9"/>
                      </a:moveTo>
                      <a:lnTo>
                        <a:pt x="0" y="0"/>
                      </a:lnTo>
                      <a:lnTo>
                        <a:pt x="0" y="19"/>
                      </a:lnTo>
                      <a:lnTo>
                        <a:pt x="9" y="9"/>
                      </a:lnTo>
                    </a:path>
                  </a:pathLst>
                </a:custGeom>
                <a:solidFill>
                  <a:srgbClr val="99CCFF"/>
                </a:solidFill>
                <a:ln w="12699" cap="rnd">
                  <a:solidFill>
                    <a:schemeClr val="tx1"/>
                  </a:solidFill>
                  <a:round/>
                  <a:headEnd/>
                  <a:tailEnd/>
                </a:ln>
              </p:spPr>
              <p:txBody>
                <a:bodyPr/>
                <a:lstStyle/>
                <a:p>
                  <a:endParaRPr lang="en-US"/>
                </a:p>
              </p:txBody>
            </p:sp>
            <p:sp>
              <p:nvSpPr>
                <p:cNvPr id="22880" name="Freeform 347">
                  <a:extLst>
                    <a:ext uri="{FF2B5EF4-FFF2-40B4-BE49-F238E27FC236}">
                      <a16:creationId xmlns:a16="http://schemas.microsoft.com/office/drawing/2014/main" id="{7FA9B1AD-D697-4ABC-AC7D-4A271FA3C439}"/>
                    </a:ext>
                  </a:extLst>
                </p:cNvPr>
                <p:cNvSpPr>
                  <a:spLocks/>
                </p:cNvSpPr>
                <p:nvPr/>
              </p:nvSpPr>
              <p:spPr bwMode="auto">
                <a:xfrm>
                  <a:off x="4320" y="2650"/>
                  <a:ext cx="10" cy="28"/>
                </a:xfrm>
                <a:custGeom>
                  <a:avLst/>
                  <a:gdLst>
                    <a:gd name="T0" fmla="*/ 9 w 10"/>
                    <a:gd name="T1" fmla="*/ 27 h 28"/>
                    <a:gd name="T2" fmla="*/ 0 w 10"/>
                    <a:gd name="T3" fmla="*/ 0 h 28"/>
                    <a:gd name="T4" fmla="*/ 9 w 10"/>
                    <a:gd name="T5" fmla="*/ 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8"/>
                      </a:lnTo>
                      <a:lnTo>
                        <a:pt x="9" y="27"/>
                      </a:lnTo>
                    </a:path>
                  </a:pathLst>
                </a:custGeom>
                <a:solidFill>
                  <a:srgbClr val="99CCFF"/>
                </a:solidFill>
                <a:ln w="12699" cap="rnd">
                  <a:solidFill>
                    <a:schemeClr val="tx1"/>
                  </a:solidFill>
                  <a:round/>
                  <a:headEnd/>
                  <a:tailEnd/>
                </a:ln>
              </p:spPr>
              <p:txBody>
                <a:bodyPr/>
                <a:lstStyle/>
                <a:p>
                  <a:endParaRPr lang="en-US"/>
                </a:p>
              </p:txBody>
            </p:sp>
            <p:sp>
              <p:nvSpPr>
                <p:cNvPr id="22881" name="Freeform 348">
                  <a:extLst>
                    <a:ext uri="{FF2B5EF4-FFF2-40B4-BE49-F238E27FC236}">
                      <a16:creationId xmlns:a16="http://schemas.microsoft.com/office/drawing/2014/main" id="{0C444D8F-0BEC-4269-869A-80B8F265E317}"/>
                    </a:ext>
                  </a:extLst>
                </p:cNvPr>
                <p:cNvSpPr>
                  <a:spLocks/>
                </p:cNvSpPr>
                <p:nvPr/>
              </p:nvSpPr>
              <p:spPr bwMode="auto">
                <a:xfrm>
                  <a:off x="4320" y="2650"/>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2882" name="Freeform 349">
                  <a:extLst>
                    <a:ext uri="{FF2B5EF4-FFF2-40B4-BE49-F238E27FC236}">
                      <a16:creationId xmlns:a16="http://schemas.microsoft.com/office/drawing/2014/main" id="{21120221-833D-4289-B8EE-73B4B5A56CA1}"/>
                    </a:ext>
                  </a:extLst>
                </p:cNvPr>
                <p:cNvSpPr>
                  <a:spLocks/>
                </p:cNvSpPr>
                <p:nvPr/>
              </p:nvSpPr>
              <p:spPr bwMode="auto">
                <a:xfrm>
                  <a:off x="4311" y="2650"/>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2883" name="Freeform 350">
                  <a:extLst>
                    <a:ext uri="{FF2B5EF4-FFF2-40B4-BE49-F238E27FC236}">
                      <a16:creationId xmlns:a16="http://schemas.microsoft.com/office/drawing/2014/main" id="{7399E94A-F4A2-44C6-84E5-171F1697E289}"/>
                    </a:ext>
                  </a:extLst>
                </p:cNvPr>
                <p:cNvSpPr>
                  <a:spLocks/>
                </p:cNvSpPr>
                <p:nvPr/>
              </p:nvSpPr>
              <p:spPr bwMode="auto">
                <a:xfrm>
                  <a:off x="4311" y="2658"/>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2884" name="Freeform 351">
                  <a:extLst>
                    <a:ext uri="{FF2B5EF4-FFF2-40B4-BE49-F238E27FC236}">
                      <a16:creationId xmlns:a16="http://schemas.microsoft.com/office/drawing/2014/main" id="{C01D444F-5309-4F72-9614-CC25CC8D7F77}"/>
                    </a:ext>
                  </a:extLst>
                </p:cNvPr>
                <p:cNvSpPr>
                  <a:spLocks/>
                </p:cNvSpPr>
                <p:nvPr/>
              </p:nvSpPr>
              <p:spPr bwMode="auto">
                <a:xfrm>
                  <a:off x="4302" y="2658"/>
                  <a:ext cx="10" cy="20"/>
                </a:xfrm>
                <a:custGeom>
                  <a:avLst/>
                  <a:gdLst>
                    <a:gd name="T0" fmla="*/ 9 w 10"/>
                    <a:gd name="T1" fmla="*/ 19 h 20"/>
                    <a:gd name="T2" fmla="*/ 0 w 10"/>
                    <a:gd name="T3" fmla="*/ 9 h 20"/>
                    <a:gd name="T4" fmla="*/ 9 w 10"/>
                    <a:gd name="T5" fmla="*/ 0 h 20"/>
                    <a:gd name="T6" fmla="*/ 9 w 10"/>
                    <a:gd name="T7" fmla="*/ 1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19"/>
                      </a:moveTo>
                      <a:lnTo>
                        <a:pt x="0" y="9"/>
                      </a:lnTo>
                      <a:lnTo>
                        <a:pt x="9" y="0"/>
                      </a:lnTo>
                      <a:lnTo>
                        <a:pt x="9" y="19"/>
                      </a:lnTo>
                    </a:path>
                  </a:pathLst>
                </a:custGeom>
                <a:solidFill>
                  <a:srgbClr val="99CCFF"/>
                </a:solidFill>
                <a:ln w="12699" cap="rnd">
                  <a:solidFill>
                    <a:schemeClr val="tx1"/>
                  </a:solidFill>
                  <a:round/>
                  <a:headEnd/>
                  <a:tailEnd/>
                </a:ln>
              </p:spPr>
              <p:txBody>
                <a:bodyPr/>
                <a:lstStyle/>
                <a:p>
                  <a:endParaRPr lang="en-US"/>
                </a:p>
              </p:txBody>
            </p:sp>
          </p:grpSp>
        </p:grpSp>
        <p:sp>
          <p:nvSpPr>
            <p:cNvPr id="22548" name="Rectangle 352">
              <a:extLst>
                <a:ext uri="{FF2B5EF4-FFF2-40B4-BE49-F238E27FC236}">
                  <a16:creationId xmlns:a16="http://schemas.microsoft.com/office/drawing/2014/main" id="{4A6B9BE8-ACEB-4CDB-851B-2DC5F383EA0D}"/>
                </a:ext>
              </a:extLst>
            </p:cNvPr>
            <p:cNvSpPr>
              <a:spLocks noChangeArrowheads="1"/>
            </p:cNvSpPr>
            <p:nvPr/>
          </p:nvSpPr>
          <p:spPr bwMode="auto">
            <a:xfrm>
              <a:off x="2063" y="1355"/>
              <a:ext cx="386" cy="482"/>
            </a:xfrm>
            <a:prstGeom prst="rect">
              <a:avLst/>
            </a:prstGeom>
            <a:noFill/>
            <a:ln w="25399">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22549" name="Freeform 353">
              <a:extLst>
                <a:ext uri="{FF2B5EF4-FFF2-40B4-BE49-F238E27FC236}">
                  <a16:creationId xmlns:a16="http://schemas.microsoft.com/office/drawing/2014/main" id="{EF7AEC47-385C-4DA0-862B-AE922148A78E}"/>
                </a:ext>
              </a:extLst>
            </p:cNvPr>
            <p:cNvSpPr>
              <a:spLocks/>
            </p:cNvSpPr>
            <p:nvPr/>
          </p:nvSpPr>
          <p:spPr bwMode="auto">
            <a:xfrm>
              <a:off x="4321" y="973"/>
              <a:ext cx="528" cy="1488"/>
            </a:xfrm>
            <a:custGeom>
              <a:avLst/>
              <a:gdLst>
                <a:gd name="T0" fmla="*/ 0 w 528"/>
                <a:gd name="T1" fmla="*/ 1469 h 1488"/>
                <a:gd name="T2" fmla="*/ 0 w 528"/>
                <a:gd name="T3" fmla="*/ 1432 h 1488"/>
                <a:gd name="T4" fmla="*/ 0 w 528"/>
                <a:gd name="T5" fmla="*/ 1396 h 1488"/>
                <a:gd name="T6" fmla="*/ 0 w 528"/>
                <a:gd name="T7" fmla="*/ 1360 h 1488"/>
                <a:gd name="T8" fmla="*/ 3 w 528"/>
                <a:gd name="T9" fmla="*/ 1323 h 1488"/>
                <a:gd name="T10" fmla="*/ 6 w 528"/>
                <a:gd name="T11" fmla="*/ 1286 h 1488"/>
                <a:gd name="T12" fmla="*/ 12 w 528"/>
                <a:gd name="T13" fmla="*/ 1244 h 1488"/>
                <a:gd name="T14" fmla="*/ 22 w 528"/>
                <a:gd name="T15" fmla="*/ 1208 h 1488"/>
                <a:gd name="T16" fmla="*/ 35 w 528"/>
                <a:gd name="T17" fmla="*/ 1171 h 1488"/>
                <a:gd name="T18" fmla="*/ 58 w 528"/>
                <a:gd name="T19" fmla="*/ 1135 h 1488"/>
                <a:gd name="T20" fmla="*/ 86 w 528"/>
                <a:gd name="T21" fmla="*/ 1099 h 1488"/>
                <a:gd name="T22" fmla="*/ 122 w 528"/>
                <a:gd name="T23" fmla="*/ 1062 h 1488"/>
                <a:gd name="T24" fmla="*/ 170 w 528"/>
                <a:gd name="T25" fmla="*/ 1025 h 1488"/>
                <a:gd name="T26" fmla="*/ 224 w 528"/>
                <a:gd name="T27" fmla="*/ 983 h 1488"/>
                <a:gd name="T28" fmla="*/ 286 w 528"/>
                <a:gd name="T29" fmla="*/ 946 h 1488"/>
                <a:gd name="T30" fmla="*/ 350 w 528"/>
                <a:gd name="T31" fmla="*/ 910 h 1488"/>
                <a:gd name="T32" fmla="*/ 411 w 528"/>
                <a:gd name="T33" fmla="*/ 874 h 1488"/>
                <a:gd name="T34" fmla="*/ 463 w 528"/>
                <a:gd name="T35" fmla="*/ 837 h 1488"/>
                <a:gd name="T36" fmla="*/ 505 w 528"/>
                <a:gd name="T37" fmla="*/ 801 h 1488"/>
                <a:gd name="T38" fmla="*/ 524 w 528"/>
                <a:gd name="T39" fmla="*/ 765 h 1488"/>
                <a:gd name="T40" fmla="*/ 524 w 528"/>
                <a:gd name="T41" fmla="*/ 722 h 1488"/>
                <a:gd name="T42" fmla="*/ 505 w 528"/>
                <a:gd name="T43" fmla="*/ 685 h 1488"/>
                <a:gd name="T44" fmla="*/ 463 w 528"/>
                <a:gd name="T45" fmla="*/ 649 h 1488"/>
                <a:gd name="T46" fmla="*/ 411 w 528"/>
                <a:gd name="T47" fmla="*/ 613 h 1488"/>
                <a:gd name="T48" fmla="*/ 350 w 528"/>
                <a:gd name="T49" fmla="*/ 576 h 1488"/>
                <a:gd name="T50" fmla="*/ 286 w 528"/>
                <a:gd name="T51" fmla="*/ 540 h 1488"/>
                <a:gd name="T52" fmla="*/ 224 w 528"/>
                <a:gd name="T53" fmla="*/ 504 h 1488"/>
                <a:gd name="T54" fmla="*/ 170 w 528"/>
                <a:gd name="T55" fmla="*/ 461 h 1488"/>
                <a:gd name="T56" fmla="*/ 122 w 528"/>
                <a:gd name="T57" fmla="*/ 425 h 1488"/>
                <a:gd name="T58" fmla="*/ 86 w 528"/>
                <a:gd name="T59" fmla="*/ 388 h 1488"/>
                <a:gd name="T60" fmla="*/ 58 w 528"/>
                <a:gd name="T61" fmla="*/ 352 h 1488"/>
                <a:gd name="T62" fmla="*/ 35 w 528"/>
                <a:gd name="T63" fmla="*/ 315 h 1488"/>
                <a:gd name="T64" fmla="*/ 22 w 528"/>
                <a:gd name="T65" fmla="*/ 278 h 1488"/>
                <a:gd name="T66" fmla="*/ 12 w 528"/>
                <a:gd name="T67" fmla="*/ 242 h 1488"/>
                <a:gd name="T68" fmla="*/ 6 w 528"/>
                <a:gd name="T69" fmla="*/ 200 h 1488"/>
                <a:gd name="T70" fmla="*/ 3 w 528"/>
                <a:gd name="T71" fmla="*/ 163 h 1488"/>
                <a:gd name="T72" fmla="*/ 0 w 528"/>
                <a:gd name="T73" fmla="*/ 126 h 1488"/>
                <a:gd name="T74" fmla="*/ 0 w 528"/>
                <a:gd name="T75" fmla="*/ 90 h 1488"/>
                <a:gd name="T76" fmla="*/ 0 w 528"/>
                <a:gd name="T77" fmla="*/ 54 h 1488"/>
                <a:gd name="T78" fmla="*/ 0 w 528"/>
                <a:gd name="T79" fmla="*/ 17 h 14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8"/>
                <a:gd name="T121" fmla="*/ 0 h 1488"/>
                <a:gd name="T122" fmla="*/ 528 w 528"/>
                <a:gd name="T123" fmla="*/ 1488 h 148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8" h="1488">
                  <a:moveTo>
                    <a:pt x="0" y="1487"/>
                  </a:moveTo>
                  <a:lnTo>
                    <a:pt x="0" y="1469"/>
                  </a:lnTo>
                  <a:lnTo>
                    <a:pt x="0" y="1450"/>
                  </a:lnTo>
                  <a:lnTo>
                    <a:pt x="0" y="1432"/>
                  </a:lnTo>
                  <a:lnTo>
                    <a:pt x="0" y="1414"/>
                  </a:lnTo>
                  <a:lnTo>
                    <a:pt x="0" y="1396"/>
                  </a:lnTo>
                  <a:lnTo>
                    <a:pt x="0" y="1378"/>
                  </a:lnTo>
                  <a:lnTo>
                    <a:pt x="0" y="1360"/>
                  </a:lnTo>
                  <a:lnTo>
                    <a:pt x="3" y="1341"/>
                  </a:lnTo>
                  <a:lnTo>
                    <a:pt x="3" y="1323"/>
                  </a:lnTo>
                  <a:lnTo>
                    <a:pt x="3" y="1305"/>
                  </a:lnTo>
                  <a:lnTo>
                    <a:pt x="6" y="1286"/>
                  </a:lnTo>
                  <a:lnTo>
                    <a:pt x="9" y="1269"/>
                  </a:lnTo>
                  <a:lnTo>
                    <a:pt x="12" y="1244"/>
                  </a:lnTo>
                  <a:lnTo>
                    <a:pt x="16" y="1226"/>
                  </a:lnTo>
                  <a:lnTo>
                    <a:pt x="22" y="1208"/>
                  </a:lnTo>
                  <a:lnTo>
                    <a:pt x="28" y="1190"/>
                  </a:lnTo>
                  <a:lnTo>
                    <a:pt x="35" y="1171"/>
                  </a:lnTo>
                  <a:lnTo>
                    <a:pt x="45" y="1154"/>
                  </a:lnTo>
                  <a:lnTo>
                    <a:pt x="58" y="1135"/>
                  </a:lnTo>
                  <a:lnTo>
                    <a:pt x="70" y="1117"/>
                  </a:lnTo>
                  <a:lnTo>
                    <a:pt x="86" y="1099"/>
                  </a:lnTo>
                  <a:lnTo>
                    <a:pt x="102" y="1080"/>
                  </a:lnTo>
                  <a:lnTo>
                    <a:pt x="122" y="1062"/>
                  </a:lnTo>
                  <a:lnTo>
                    <a:pt x="144" y="1044"/>
                  </a:lnTo>
                  <a:lnTo>
                    <a:pt x="170" y="1025"/>
                  </a:lnTo>
                  <a:lnTo>
                    <a:pt x="196" y="1007"/>
                  </a:lnTo>
                  <a:lnTo>
                    <a:pt x="224" y="983"/>
                  </a:lnTo>
                  <a:lnTo>
                    <a:pt x="254" y="965"/>
                  </a:lnTo>
                  <a:lnTo>
                    <a:pt x="286" y="946"/>
                  </a:lnTo>
                  <a:lnTo>
                    <a:pt x="318" y="929"/>
                  </a:lnTo>
                  <a:lnTo>
                    <a:pt x="350" y="910"/>
                  </a:lnTo>
                  <a:lnTo>
                    <a:pt x="382" y="891"/>
                  </a:lnTo>
                  <a:lnTo>
                    <a:pt x="411" y="874"/>
                  </a:lnTo>
                  <a:lnTo>
                    <a:pt x="440" y="855"/>
                  </a:lnTo>
                  <a:lnTo>
                    <a:pt x="463" y="837"/>
                  </a:lnTo>
                  <a:lnTo>
                    <a:pt x="485" y="819"/>
                  </a:lnTo>
                  <a:lnTo>
                    <a:pt x="505" y="801"/>
                  </a:lnTo>
                  <a:lnTo>
                    <a:pt x="514" y="782"/>
                  </a:lnTo>
                  <a:lnTo>
                    <a:pt x="524" y="765"/>
                  </a:lnTo>
                  <a:lnTo>
                    <a:pt x="527" y="740"/>
                  </a:lnTo>
                  <a:lnTo>
                    <a:pt x="524" y="722"/>
                  </a:lnTo>
                  <a:lnTo>
                    <a:pt x="514" y="704"/>
                  </a:lnTo>
                  <a:lnTo>
                    <a:pt x="505" y="685"/>
                  </a:lnTo>
                  <a:lnTo>
                    <a:pt x="485" y="667"/>
                  </a:lnTo>
                  <a:lnTo>
                    <a:pt x="463" y="649"/>
                  </a:lnTo>
                  <a:lnTo>
                    <a:pt x="440" y="631"/>
                  </a:lnTo>
                  <a:lnTo>
                    <a:pt x="411" y="613"/>
                  </a:lnTo>
                  <a:lnTo>
                    <a:pt x="382" y="595"/>
                  </a:lnTo>
                  <a:lnTo>
                    <a:pt x="350" y="576"/>
                  </a:lnTo>
                  <a:lnTo>
                    <a:pt x="318" y="558"/>
                  </a:lnTo>
                  <a:lnTo>
                    <a:pt x="286" y="540"/>
                  </a:lnTo>
                  <a:lnTo>
                    <a:pt x="254" y="521"/>
                  </a:lnTo>
                  <a:lnTo>
                    <a:pt x="224" y="504"/>
                  </a:lnTo>
                  <a:lnTo>
                    <a:pt x="196" y="479"/>
                  </a:lnTo>
                  <a:lnTo>
                    <a:pt x="170" y="461"/>
                  </a:lnTo>
                  <a:lnTo>
                    <a:pt x="144" y="442"/>
                  </a:lnTo>
                  <a:lnTo>
                    <a:pt x="122" y="425"/>
                  </a:lnTo>
                  <a:lnTo>
                    <a:pt x="102" y="406"/>
                  </a:lnTo>
                  <a:lnTo>
                    <a:pt x="86" y="388"/>
                  </a:lnTo>
                  <a:lnTo>
                    <a:pt x="70" y="370"/>
                  </a:lnTo>
                  <a:lnTo>
                    <a:pt x="58" y="352"/>
                  </a:lnTo>
                  <a:lnTo>
                    <a:pt x="45" y="333"/>
                  </a:lnTo>
                  <a:lnTo>
                    <a:pt x="35" y="315"/>
                  </a:lnTo>
                  <a:lnTo>
                    <a:pt x="28" y="297"/>
                  </a:lnTo>
                  <a:lnTo>
                    <a:pt x="22" y="278"/>
                  </a:lnTo>
                  <a:lnTo>
                    <a:pt x="16" y="260"/>
                  </a:lnTo>
                  <a:lnTo>
                    <a:pt x="12" y="242"/>
                  </a:lnTo>
                  <a:lnTo>
                    <a:pt x="9" y="218"/>
                  </a:lnTo>
                  <a:lnTo>
                    <a:pt x="6" y="200"/>
                  </a:lnTo>
                  <a:lnTo>
                    <a:pt x="3" y="181"/>
                  </a:lnTo>
                  <a:lnTo>
                    <a:pt x="3" y="163"/>
                  </a:lnTo>
                  <a:lnTo>
                    <a:pt x="3" y="145"/>
                  </a:lnTo>
                  <a:lnTo>
                    <a:pt x="0" y="126"/>
                  </a:lnTo>
                  <a:lnTo>
                    <a:pt x="0" y="109"/>
                  </a:lnTo>
                  <a:lnTo>
                    <a:pt x="0" y="90"/>
                  </a:lnTo>
                  <a:lnTo>
                    <a:pt x="0" y="72"/>
                  </a:lnTo>
                  <a:lnTo>
                    <a:pt x="0" y="54"/>
                  </a:lnTo>
                  <a:lnTo>
                    <a:pt x="0" y="36"/>
                  </a:lnTo>
                  <a:lnTo>
                    <a:pt x="0" y="17"/>
                  </a:lnTo>
                  <a:lnTo>
                    <a:pt x="0" y="0"/>
                  </a:lnTo>
                </a:path>
              </a:pathLst>
            </a:custGeom>
            <a:noFill/>
            <a:ln w="25399" cap="rnd">
              <a:solidFill>
                <a:srgbClr val="114FF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0" name="Freeform 354">
              <a:extLst>
                <a:ext uri="{FF2B5EF4-FFF2-40B4-BE49-F238E27FC236}">
                  <a16:creationId xmlns:a16="http://schemas.microsoft.com/office/drawing/2014/main" id="{132B2B12-7DBE-4AA9-811A-181AAF450B37}"/>
                </a:ext>
              </a:extLst>
            </p:cNvPr>
            <p:cNvSpPr>
              <a:spLocks/>
            </p:cNvSpPr>
            <p:nvPr/>
          </p:nvSpPr>
          <p:spPr bwMode="auto">
            <a:xfrm>
              <a:off x="2496" y="1308"/>
              <a:ext cx="337" cy="529"/>
            </a:xfrm>
            <a:custGeom>
              <a:avLst/>
              <a:gdLst>
                <a:gd name="T0" fmla="*/ 0 w 337"/>
                <a:gd name="T1" fmla="*/ 522 h 529"/>
                <a:gd name="T2" fmla="*/ 0 w 337"/>
                <a:gd name="T3" fmla="*/ 509 h 529"/>
                <a:gd name="T4" fmla="*/ 0 w 337"/>
                <a:gd name="T5" fmla="*/ 496 h 529"/>
                <a:gd name="T6" fmla="*/ 0 w 337"/>
                <a:gd name="T7" fmla="*/ 483 h 529"/>
                <a:gd name="T8" fmla="*/ 2 w 337"/>
                <a:gd name="T9" fmla="*/ 470 h 529"/>
                <a:gd name="T10" fmla="*/ 4 w 337"/>
                <a:gd name="T11" fmla="*/ 457 h 529"/>
                <a:gd name="T12" fmla="*/ 9 w 337"/>
                <a:gd name="T13" fmla="*/ 442 h 529"/>
                <a:gd name="T14" fmla="*/ 15 w 337"/>
                <a:gd name="T15" fmla="*/ 429 h 529"/>
                <a:gd name="T16" fmla="*/ 23 w 337"/>
                <a:gd name="T17" fmla="*/ 416 h 529"/>
                <a:gd name="T18" fmla="*/ 37 w 337"/>
                <a:gd name="T19" fmla="*/ 403 h 529"/>
                <a:gd name="T20" fmla="*/ 56 w 337"/>
                <a:gd name="T21" fmla="*/ 390 h 529"/>
                <a:gd name="T22" fmla="*/ 78 w 337"/>
                <a:gd name="T23" fmla="*/ 377 h 529"/>
                <a:gd name="T24" fmla="*/ 109 w 337"/>
                <a:gd name="T25" fmla="*/ 364 h 529"/>
                <a:gd name="T26" fmla="*/ 143 w 337"/>
                <a:gd name="T27" fmla="*/ 349 h 529"/>
                <a:gd name="T28" fmla="*/ 182 w 337"/>
                <a:gd name="T29" fmla="*/ 336 h 529"/>
                <a:gd name="T30" fmla="*/ 223 w 337"/>
                <a:gd name="T31" fmla="*/ 323 h 529"/>
                <a:gd name="T32" fmla="*/ 262 w 337"/>
                <a:gd name="T33" fmla="*/ 310 h 529"/>
                <a:gd name="T34" fmla="*/ 295 w 337"/>
                <a:gd name="T35" fmla="*/ 297 h 529"/>
                <a:gd name="T36" fmla="*/ 322 w 337"/>
                <a:gd name="T37" fmla="*/ 285 h 529"/>
                <a:gd name="T38" fmla="*/ 334 w 337"/>
                <a:gd name="T39" fmla="*/ 272 h 529"/>
                <a:gd name="T40" fmla="*/ 334 w 337"/>
                <a:gd name="T41" fmla="*/ 257 h 529"/>
                <a:gd name="T42" fmla="*/ 322 w 337"/>
                <a:gd name="T43" fmla="*/ 244 h 529"/>
                <a:gd name="T44" fmla="*/ 295 w 337"/>
                <a:gd name="T45" fmla="*/ 231 h 529"/>
                <a:gd name="T46" fmla="*/ 262 w 337"/>
                <a:gd name="T47" fmla="*/ 218 h 529"/>
                <a:gd name="T48" fmla="*/ 223 w 337"/>
                <a:gd name="T49" fmla="*/ 205 h 529"/>
                <a:gd name="T50" fmla="*/ 182 w 337"/>
                <a:gd name="T51" fmla="*/ 192 h 529"/>
                <a:gd name="T52" fmla="*/ 143 w 337"/>
                <a:gd name="T53" fmla="*/ 179 h 529"/>
                <a:gd name="T54" fmla="*/ 109 w 337"/>
                <a:gd name="T55" fmla="*/ 164 h 529"/>
                <a:gd name="T56" fmla="*/ 78 w 337"/>
                <a:gd name="T57" fmla="*/ 151 h 529"/>
                <a:gd name="T58" fmla="*/ 56 w 337"/>
                <a:gd name="T59" fmla="*/ 138 h 529"/>
                <a:gd name="T60" fmla="*/ 37 w 337"/>
                <a:gd name="T61" fmla="*/ 125 h 529"/>
                <a:gd name="T62" fmla="*/ 23 w 337"/>
                <a:gd name="T63" fmla="*/ 112 h 529"/>
                <a:gd name="T64" fmla="*/ 15 w 337"/>
                <a:gd name="T65" fmla="*/ 99 h 529"/>
                <a:gd name="T66" fmla="*/ 9 w 337"/>
                <a:gd name="T67" fmla="*/ 86 h 529"/>
                <a:gd name="T68" fmla="*/ 4 w 337"/>
                <a:gd name="T69" fmla="*/ 71 h 529"/>
                <a:gd name="T70" fmla="*/ 2 w 337"/>
                <a:gd name="T71" fmla="*/ 58 h 529"/>
                <a:gd name="T72" fmla="*/ 0 w 337"/>
                <a:gd name="T73" fmla="*/ 45 h 529"/>
                <a:gd name="T74" fmla="*/ 0 w 337"/>
                <a:gd name="T75" fmla="*/ 32 h 529"/>
                <a:gd name="T76" fmla="*/ 0 w 337"/>
                <a:gd name="T77" fmla="*/ 19 h 529"/>
                <a:gd name="T78" fmla="*/ 0 w 337"/>
                <a:gd name="T79" fmla="*/ 6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7"/>
                <a:gd name="T121" fmla="*/ 0 h 529"/>
                <a:gd name="T122" fmla="*/ 337 w 337"/>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7" h="529">
                  <a:moveTo>
                    <a:pt x="0" y="528"/>
                  </a:moveTo>
                  <a:lnTo>
                    <a:pt x="0" y="522"/>
                  </a:lnTo>
                  <a:lnTo>
                    <a:pt x="0" y="515"/>
                  </a:lnTo>
                  <a:lnTo>
                    <a:pt x="0" y="509"/>
                  </a:lnTo>
                  <a:lnTo>
                    <a:pt x="0" y="502"/>
                  </a:lnTo>
                  <a:lnTo>
                    <a:pt x="0" y="496"/>
                  </a:lnTo>
                  <a:lnTo>
                    <a:pt x="0" y="489"/>
                  </a:lnTo>
                  <a:lnTo>
                    <a:pt x="0" y="483"/>
                  </a:lnTo>
                  <a:lnTo>
                    <a:pt x="2" y="476"/>
                  </a:lnTo>
                  <a:lnTo>
                    <a:pt x="2" y="470"/>
                  </a:lnTo>
                  <a:lnTo>
                    <a:pt x="2" y="463"/>
                  </a:lnTo>
                  <a:lnTo>
                    <a:pt x="4" y="457"/>
                  </a:lnTo>
                  <a:lnTo>
                    <a:pt x="6" y="451"/>
                  </a:lnTo>
                  <a:lnTo>
                    <a:pt x="9" y="442"/>
                  </a:lnTo>
                  <a:lnTo>
                    <a:pt x="11" y="435"/>
                  </a:lnTo>
                  <a:lnTo>
                    <a:pt x="15" y="429"/>
                  </a:lnTo>
                  <a:lnTo>
                    <a:pt x="19" y="422"/>
                  </a:lnTo>
                  <a:lnTo>
                    <a:pt x="23" y="416"/>
                  </a:lnTo>
                  <a:lnTo>
                    <a:pt x="29" y="410"/>
                  </a:lnTo>
                  <a:lnTo>
                    <a:pt x="37" y="403"/>
                  </a:lnTo>
                  <a:lnTo>
                    <a:pt x="45" y="397"/>
                  </a:lnTo>
                  <a:lnTo>
                    <a:pt x="56" y="390"/>
                  </a:lnTo>
                  <a:lnTo>
                    <a:pt x="66" y="384"/>
                  </a:lnTo>
                  <a:lnTo>
                    <a:pt x="78" y="377"/>
                  </a:lnTo>
                  <a:lnTo>
                    <a:pt x="92" y="371"/>
                  </a:lnTo>
                  <a:lnTo>
                    <a:pt x="109" y="364"/>
                  </a:lnTo>
                  <a:lnTo>
                    <a:pt x="125" y="358"/>
                  </a:lnTo>
                  <a:lnTo>
                    <a:pt x="143" y="349"/>
                  </a:lnTo>
                  <a:lnTo>
                    <a:pt x="162" y="343"/>
                  </a:lnTo>
                  <a:lnTo>
                    <a:pt x="182" y="336"/>
                  </a:lnTo>
                  <a:lnTo>
                    <a:pt x="203" y="330"/>
                  </a:lnTo>
                  <a:lnTo>
                    <a:pt x="223" y="323"/>
                  </a:lnTo>
                  <a:lnTo>
                    <a:pt x="244" y="317"/>
                  </a:lnTo>
                  <a:lnTo>
                    <a:pt x="262" y="310"/>
                  </a:lnTo>
                  <a:lnTo>
                    <a:pt x="280" y="304"/>
                  </a:lnTo>
                  <a:lnTo>
                    <a:pt x="295" y="297"/>
                  </a:lnTo>
                  <a:lnTo>
                    <a:pt x="309" y="291"/>
                  </a:lnTo>
                  <a:lnTo>
                    <a:pt x="322" y="285"/>
                  </a:lnTo>
                  <a:lnTo>
                    <a:pt x="328" y="278"/>
                  </a:lnTo>
                  <a:lnTo>
                    <a:pt x="334" y="272"/>
                  </a:lnTo>
                  <a:lnTo>
                    <a:pt x="336" y="263"/>
                  </a:lnTo>
                  <a:lnTo>
                    <a:pt x="334" y="257"/>
                  </a:lnTo>
                  <a:lnTo>
                    <a:pt x="328" y="250"/>
                  </a:lnTo>
                  <a:lnTo>
                    <a:pt x="322" y="244"/>
                  </a:lnTo>
                  <a:lnTo>
                    <a:pt x="309" y="237"/>
                  </a:lnTo>
                  <a:lnTo>
                    <a:pt x="295" y="231"/>
                  </a:lnTo>
                  <a:lnTo>
                    <a:pt x="280" y="224"/>
                  </a:lnTo>
                  <a:lnTo>
                    <a:pt x="262" y="218"/>
                  </a:lnTo>
                  <a:lnTo>
                    <a:pt x="244" y="211"/>
                  </a:lnTo>
                  <a:lnTo>
                    <a:pt x="223" y="205"/>
                  </a:lnTo>
                  <a:lnTo>
                    <a:pt x="203" y="198"/>
                  </a:lnTo>
                  <a:lnTo>
                    <a:pt x="182" y="192"/>
                  </a:lnTo>
                  <a:lnTo>
                    <a:pt x="162" y="185"/>
                  </a:lnTo>
                  <a:lnTo>
                    <a:pt x="143" y="179"/>
                  </a:lnTo>
                  <a:lnTo>
                    <a:pt x="125" y="170"/>
                  </a:lnTo>
                  <a:lnTo>
                    <a:pt x="109" y="164"/>
                  </a:lnTo>
                  <a:lnTo>
                    <a:pt x="92" y="157"/>
                  </a:lnTo>
                  <a:lnTo>
                    <a:pt x="78" y="151"/>
                  </a:lnTo>
                  <a:lnTo>
                    <a:pt x="66" y="145"/>
                  </a:lnTo>
                  <a:lnTo>
                    <a:pt x="56" y="138"/>
                  </a:lnTo>
                  <a:lnTo>
                    <a:pt x="45" y="132"/>
                  </a:lnTo>
                  <a:lnTo>
                    <a:pt x="37" y="125"/>
                  </a:lnTo>
                  <a:lnTo>
                    <a:pt x="29" y="119"/>
                  </a:lnTo>
                  <a:lnTo>
                    <a:pt x="23" y="112"/>
                  </a:lnTo>
                  <a:lnTo>
                    <a:pt x="19" y="106"/>
                  </a:lnTo>
                  <a:lnTo>
                    <a:pt x="15" y="99"/>
                  </a:lnTo>
                  <a:lnTo>
                    <a:pt x="11" y="93"/>
                  </a:lnTo>
                  <a:lnTo>
                    <a:pt x="9" y="86"/>
                  </a:lnTo>
                  <a:lnTo>
                    <a:pt x="6" y="78"/>
                  </a:lnTo>
                  <a:lnTo>
                    <a:pt x="4" y="71"/>
                  </a:lnTo>
                  <a:lnTo>
                    <a:pt x="2" y="65"/>
                  </a:lnTo>
                  <a:lnTo>
                    <a:pt x="2" y="58"/>
                  </a:lnTo>
                  <a:lnTo>
                    <a:pt x="2" y="52"/>
                  </a:lnTo>
                  <a:lnTo>
                    <a:pt x="0" y="45"/>
                  </a:lnTo>
                  <a:lnTo>
                    <a:pt x="0" y="39"/>
                  </a:lnTo>
                  <a:lnTo>
                    <a:pt x="0" y="32"/>
                  </a:lnTo>
                  <a:lnTo>
                    <a:pt x="0" y="26"/>
                  </a:lnTo>
                  <a:lnTo>
                    <a:pt x="0" y="19"/>
                  </a:lnTo>
                  <a:lnTo>
                    <a:pt x="0" y="13"/>
                  </a:lnTo>
                  <a:lnTo>
                    <a:pt x="0" y="6"/>
                  </a:lnTo>
                  <a:lnTo>
                    <a:pt x="0" y="0"/>
                  </a:lnTo>
                </a:path>
              </a:pathLst>
            </a:custGeom>
            <a:noFill/>
            <a:ln w="25399" cap="rnd">
              <a:solidFill>
                <a:srgbClr val="114FF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1" name="Text Box 355">
              <a:extLst>
                <a:ext uri="{FF2B5EF4-FFF2-40B4-BE49-F238E27FC236}">
                  <a16:creationId xmlns:a16="http://schemas.microsoft.com/office/drawing/2014/main" id="{8214C957-2BF6-44E1-B3E8-775116BBCB05}"/>
                </a:ext>
              </a:extLst>
            </p:cNvPr>
            <p:cNvSpPr txBox="1">
              <a:spLocks noChangeArrowheads="1"/>
            </p:cNvSpPr>
            <p:nvPr/>
          </p:nvSpPr>
          <p:spPr bwMode="auto">
            <a:xfrm>
              <a:off x="1913" y="594"/>
              <a:ext cx="2179" cy="2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a:latin typeface="Arial" panose="020B0604020202020204" pitchFamily="34" charset="0"/>
                </a:rPr>
                <a:t>Days Sales Outstanding for 55 Days</a:t>
              </a:r>
            </a:p>
          </p:txBody>
        </p:sp>
        <p:sp>
          <p:nvSpPr>
            <p:cNvPr id="22552" name="Text Box 356">
              <a:extLst>
                <a:ext uri="{FF2B5EF4-FFF2-40B4-BE49-F238E27FC236}">
                  <a16:creationId xmlns:a16="http://schemas.microsoft.com/office/drawing/2014/main" id="{14F93524-25CC-4B86-8F0F-CB2FFEE26B99}"/>
                </a:ext>
              </a:extLst>
            </p:cNvPr>
            <p:cNvSpPr txBox="1">
              <a:spLocks noChangeArrowheads="1"/>
            </p:cNvSpPr>
            <p:nvPr/>
          </p:nvSpPr>
          <p:spPr bwMode="auto">
            <a:xfrm rot="-5400000">
              <a:off x="1125" y="1725"/>
              <a:ext cx="393" cy="2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a:latin typeface="Arial" panose="020B0604020202020204" pitchFamily="34" charset="0"/>
                </a:rPr>
                <a:t>DSO</a:t>
              </a:r>
            </a:p>
          </p:txBody>
        </p:sp>
      </p:grpSp>
    </p:spTree>
    <p:extLst>
      <p:ext uri="{BB962C8B-B14F-4D97-AF65-F5344CB8AC3E}">
        <p14:creationId xmlns:p14="http://schemas.microsoft.com/office/powerpoint/2010/main" val="36684434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84BB8A7-CB58-49E4-B13C-7F26AC548BFA}"/>
              </a:ext>
            </a:extLst>
          </p:cNvPr>
          <p:cNvSpPr>
            <a:spLocks noGrp="1" noChangeArrowheads="1"/>
          </p:cNvSpPr>
          <p:nvPr>
            <p:ph type="title" idx="4294967295"/>
          </p:nvPr>
        </p:nvSpPr>
        <p:spPr>
          <a:xfrm>
            <a:off x="196056" y="115284"/>
            <a:ext cx="7837487" cy="523220"/>
          </a:xfrm>
        </p:spPr>
        <p:txBody>
          <a:bodyPr/>
          <a:lstStyle/>
          <a:p>
            <a:r>
              <a:rPr lang="en-US" altLang="en-US" sz="2800" dirty="0"/>
              <a:t>Capability vs. Performance</a:t>
            </a:r>
          </a:p>
        </p:txBody>
      </p:sp>
      <p:grpSp>
        <p:nvGrpSpPr>
          <p:cNvPr id="23555" name="Group 3">
            <a:extLst>
              <a:ext uri="{FF2B5EF4-FFF2-40B4-BE49-F238E27FC236}">
                <a16:creationId xmlns:a16="http://schemas.microsoft.com/office/drawing/2014/main" id="{3A3C6EE9-686C-4C45-88ED-D470289A03F2}"/>
              </a:ext>
            </a:extLst>
          </p:cNvPr>
          <p:cNvGrpSpPr>
            <a:grpSpLocks/>
          </p:cNvGrpSpPr>
          <p:nvPr/>
        </p:nvGrpSpPr>
        <p:grpSpPr bwMode="auto">
          <a:xfrm>
            <a:off x="1066800" y="981246"/>
            <a:ext cx="6337300" cy="4367213"/>
            <a:chOff x="948" y="432"/>
            <a:chExt cx="3992" cy="2751"/>
          </a:xfrm>
        </p:grpSpPr>
        <p:sp>
          <p:nvSpPr>
            <p:cNvPr id="23560" name="Freeform 4">
              <a:extLst>
                <a:ext uri="{FF2B5EF4-FFF2-40B4-BE49-F238E27FC236}">
                  <a16:creationId xmlns:a16="http://schemas.microsoft.com/office/drawing/2014/main" id="{A9EF9FC8-1263-43F0-82E4-7DE8EFDE187C}"/>
                </a:ext>
              </a:extLst>
            </p:cNvPr>
            <p:cNvSpPr>
              <a:spLocks/>
            </p:cNvSpPr>
            <p:nvPr/>
          </p:nvSpPr>
          <p:spPr bwMode="auto">
            <a:xfrm>
              <a:off x="4641" y="1546"/>
              <a:ext cx="10" cy="29"/>
            </a:xfrm>
            <a:custGeom>
              <a:avLst/>
              <a:gdLst>
                <a:gd name="T0" fmla="*/ 9 w 10"/>
                <a:gd name="T1" fmla="*/ 28 h 29"/>
                <a:gd name="T2" fmla="*/ 0 w 10"/>
                <a:gd name="T3" fmla="*/ 0 h 29"/>
                <a:gd name="T4" fmla="*/ 9 w 10"/>
                <a:gd name="T5" fmla="*/ 9 h 29"/>
                <a:gd name="T6" fmla="*/ 9 w 10"/>
                <a:gd name="T7" fmla="*/ 28 h 29"/>
                <a:gd name="T8" fmla="*/ 0 60000 65536"/>
                <a:gd name="T9" fmla="*/ 0 60000 65536"/>
                <a:gd name="T10" fmla="*/ 0 60000 65536"/>
                <a:gd name="T11" fmla="*/ 0 60000 65536"/>
                <a:gd name="T12" fmla="*/ 0 w 10"/>
                <a:gd name="T13" fmla="*/ 0 h 29"/>
                <a:gd name="T14" fmla="*/ 10 w 10"/>
                <a:gd name="T15" fmla="*/ 29 h 29"/>
              </a:gdLst>
              <a:ahLst/>
              <a:cxnLst>
                <a:cxn ang="T8">
                  <a:pos x="T0" y="T1"/>
                </a:cxn>
                <a:cxn ang="T9">
                  <a:pos x="T2" y="T3"/>
                </a:cxn>
                <a:cxn ang="T10">
                  <a:pos x="T4" y="T5"/>
                </a:cxn>
                <a:cxn ang="T11">
                  <a:pos x="T6" y="T7"/>
                </a:cxn>
              </a:cxnLst>
              <a:rect l="T12" t="T13" r="T14" b="T15"/>
              <a:pathLst>
                <a:path w="10" h="29">
                  <a:moveTo>
                    <a:pt x="9" y="28"/>
                  </a:moveTo>
                  <a:lnTo>
                    <a:pt x="0" y="0"/>
                  </a:lnTo>
                  <a:lnTo>
                    <a:pt x="9" y="9"/>
                  </a:lnTo>
                  <a:lnTo>
                    <a:pt x="9" y="28"/>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3561" name="Freeform 5">
              <a:extLst>
                <a:ext uri="{FF2B5EF4-FFF2-40B4-BE49-F238E27FC236}">
                  <a16:creationId xmlns:a16="http://schemas.microsoft.com/office/drawing/2014/main" id="{09DC1D77-F39A-45A6-B9FE-87F003C5DD9B}"/>
                </a:ext>
              </a:extLst>
            </p:cNvPr>
            <p:cNvSpPr>
              <a:spLocks/>
            </p:cNvSpPr>
            <p:nvPr/>
          </p:nvSpPr>
          <p:spPr bwMode="auto">
            <a:xfrm>
              <a:off x="4641" y="1611"/>
              <a:ext cx="10" cy="30"/>
            </a:xfrm>
            <a:custGeom>
              <a:avLst/>
              <a:gdLst>
                <a:gd name="T0" fmla="*/ 9 w 10"/>
                <a:gd name="T1" fmla="*/ 29 h 30"/>
                <a:gd name="T2" fmla="*/ 0 w 10"/>
                <a:gd name="T3" fmla="*/ 0 h 30"/>
                <a:gd name="T4" fmla="*/ 9 w 10"/>
                <a:gd name="T5" fmla="*/ 10 h 30"/>
                <a:gd name="T6" fmla="*/ 9 w 10"/>
                <a:gd name="T7" fmla="*/ 29 h 30"/>
                <a:gd name="T8" fmla="*/ 0 60000 65536"/>
                <a:gd name="T9" fmla="*/ 0 60000 65536"/>
                <a:gd name="T10" fmla="*/ 0 60000 65536"/>
                <a:gd name="T11" fmla="*/ 0 60000 65536"/>
                <a:gd name="T12" fmla="*/ 0 w 10"/>
                <a:gd name="T13" fmla="*/ 0 h 30"/>
                <a:gd name="T14" fmla="*/ 10 w 10"/>
                <a:gd name="T15" fmla="*/ 30 h 30"/>
              </a:gdLst>
              <a:ahLst/>
              <a:cxnLst>
                <a:cxn ang="T8">
                  <a:pos x="T0" y="T1"/>
                </a:cxn>
                <a:cxn ang="T9">
                  <a:pos x="T2" y="T3"/>
                </a:cxn>
                <a:cxn ang="T10">
                  <a:pos x="T4" y="T5"/>
                </a:cxn>
                <a:cxn ang="T11">
                  <a:pos x="T6" y="T7"/>
                </a:cxn>
              </a:cxnLst>
              <a:rect l="T12" t="T13" r="T14" b="T15"/>
              <a:pathLst>
                <a:path w="10" h="30">
                  <a:moveTo>
                    <a:pt x="9" y="29"/>
                  </a:moveTo>
                  <a:lnTo>
                    <a:pt x="0" y="0"/>
                  </a:lnTo>
                  <a:lnTo>
                    <a:pt x="9" y="10"/>
                  </a:lnTo>
                  <a:lnTo>
                    <a:pt x="9" y="29"/>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3562" name="Freeform 6">
              <a:extLst>
                <a:ext uri="{FF2B5EF4-FFF2-40B4-BE49-F238E27FC236}">
                  <a16:creationId xmlns:a16="http://schemas.microsoft.com/office/drawing/2014/main" id="{1A034EB6-9866-48EF-B10F-EA88E41A328D}"/>
                </a:ext>
              </a:extLst>
            </p:cNvPr>
            <p:cNvSpPr>
              <a:spLocks/>
            </p:cNvSpPr>
            <p:nvPr/>
          </p:nvSpPr>
          <p:spPr bwMode="auto">
            <a:xfrm>
              <a:off x="3952" y="1334"/>
              <a:ext cx="9" cy="27"/>
            </a:xfrm>
            <a:custGeom>
              <a:avLst/>
              <a:gdLst>
                <a:gd name="T0" fmla="*/ 8 w 9"/>
                <a:gd name="T1" fmla="*/ 26 h 27"/>
                <a:gd name="T2" fmla="*/ 0 w 9"/>
                <a:gd name="T3" fmla="*/ 0 h 27"/>
                <a:gd name="T4" fmla="*/ 8 w 9"/>
                <a:gd name="T5" fmla="*/ 9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9"/>
                  </a:lnTo>
                  <a:lnTo>
                    <a:pt x="8" y="2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3563" name="Freeform 7">
              <a:extLst>
                <a:ext uri="{FF2B5EF4-FFF2-40B4-BE49-F238E27FC236}">
                  <a16:creationId xmlns:a16="http://schemas.microsoft.com/office/drawing/2014/main" id="{0F923A36-ED57-4AFB-B00A-40D18227D6E4}"/>
                </a:ext>
              </a:extLst>
            </p:cNvPr>
            <p:cNvSpPr>
              <a:spLocks/>
            </p:cNvSpPr>
            <p:nvPr/>
          </p:nvSpPr>
          <p:spPr bwMode="auto">
            <a:xfrm>
              <a:off x="4151" y="1533"/>
              <a:ext cx="10" cy="36"/>
            </a:xfrm>
            <a:custGeom>
              <a:avLst/>
              <a:gdLst>
                <a:gd name="T0" fmla="*/ 9 w 10"/>
                <a:gd name="T1" fmla="*/ 35 h 36"/>
                <a:gd name="T2" fmla="*/ 0 w 10"/>
                <a:gd name="T3" fmla="*/ 9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9"/>
                  </a:lnTo>
                  <a:lnTo>
                    <a:pt x="9" y="0"/>
                  </a:lnTo>
                  <a:lnTo>
                    <a:pt x="9" y="35"/>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3564" name="Freeform 8">
              <a:extLst>
                <a:ext uri="{FF2B5EF4-FFF2-40B4-BE49-F238E27FC236}">
                  <a16:creationId xmlns:a16="http://schemas.microsoft.com/office/drawing/2014/main" id="{33226FE7-ED2A-4F9F-A8F9-39D2E3F69F71}"/>
                </a:ext>
              </a:extLst>
            </p:cNvPr>
            <p:cNvSpPr>
              <a:spLocks/>
            </p:cNvSpPr>
            <p:nvPr/>
          </p:nvSpPr>
          <p:spPr bwMode="auto">
            <a:xfrm>
              <a:off x="4108" y="1533"/>
              <a:ext cx="9" cy="27"/>
            </a:xfrm>
            <a:custGeom>
              <a:avLst/>
              <a:gdLst>
                <a:gd name="T0" fmla="*/ 8 w 9"/>
                <a:gd name="T1" fmla="*/ 26 h 27"/>
                <a:gd name="T2" fmla="*/ 0 w 9"/>
                <a:gd name="T3" fmla="*/ 0 h 27"/>
                <a:gd name="T4" fmla="*/ 8 w 9"/>
                <a:gd name="T5" fmla="*/ 9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9"/>
                  </a:lnTo>
                  <a:lnTo>
                    <a:pt x="8" y="2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3565" name="Freeform 9">
              <a:extLst>
                <a:ext uri="{FF2B5EF4-FFF2-40B4-BE49-F238E27FC236}">
                  <a16:creationId xmlns:a16="http://schemas.microsoft.com/office/drawing/2014/main" id="{FC2DE803-9C9A-4B0A-ADF4-5B36BFEE7C43}"/>
                </a:ext>
              </a:extLst>
            </p:cNvPr>
            <p:cNvSpPr>
              <a:spLocks/>
            </p:cNvSpPr>
            <p:nvPr/>
          </p:nvSpPr>
          <p:spPr bwMode="auto">
            <a:xfrm>
              <a:off x="3995" y="1533"/>
              <a:ext cx="10" cy="36"/>
            </a:xfrm>
            <a:custGeom>
              <a:avLst/>
              <a:gdLst>
                <a:gd name="T0" fmla="*/ 9 w 10"/>
                <a:gd name="T1" fmla="*/ 35 h 36"/>
                <a:gd name="T2" fmla="*/ 0 w 10"/>
                <a:gd name="T3" fmla="*/ 9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9"/>
                  </a:lnTo>
                  <a:lnTo>
                    <a:pt x="9" y="0"/>
                  </a:lnTo>
                  <a:lnTo>
                    <a:pt x="9" y="35"/>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3566" name="Freeform 10">
              <a:extLst>
                <a:ext uri="{FF2B5EF4-FFF2-40B4-BE49-F238E27FC236}">
                  <a16:creationId xmlns:a16="http://schemas.microsoft.com/office/drawing/2014/main" id="{ED129ED0-DF47-4329-A7E7-D646CD1E90F2}"/>
                </a:ext>
              </a:extLst>
            </p:cNvPr>
            <p:cNvSpPr>
              <a:spLocks/>
            </p:cNvSpPr>
            <p:nvPr/>
          </p:nvSpPr>
          <p:spPr bwMode="auto">
            <a:xfrm>
              <a:off x="3952" y="1533"/>
              <a:ext cx="9" cy="27"/>
            </a:xfrm>
            <a:custGeom>
              <a:avLst/>
              <a:gdLst>
                <a:gd name="T0" fmla="*/ 8 w 9"/>
                <a:gd name="T1" fmla="*/ 26 h 27"/>
                <a:gd name="T2" fmla="*/ 0 w 9"/>
                <a:gd name="T3" fmla="*/ 0 h 27"/>
                <a:gd name="T4" fmla="*/ 8 w 9"/>
                <a:gd name="T5" fmla="*/ 9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9"/>
                  </a:lnTo>
                  <a:lnTo>
                    <a:pt x="8" y="2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3567" name="Freeform 11">
              <a:extLst>
                <a:ext uri="{FF2B5EF4-FFF2-40B4-BE49-F238E27FC236}">
                  <a16:creationId xmlns:a16="http://schemas.microsoft.com/office/drawing/2014/main" id="{F545EFA4-CA0D-41CC-A147-B3FF2747698D}"/>
                </a:ext>
              </a:extLst>
            </p:cNvPr>
            <p:cNvSpPr>
              <a:spLocks/>
            </p:cNvSpPr>
            <p:nvPr/>
          </p:nvSpPr>
          <p:spPr bwMode="auto">
            <a:xfrm>
              <a:off x="3995" y="1802"/>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3568" name="Freeform 12">
              <a:extLst>
                <a:ext uri="{FF2B5EF4-FFF2-40B4-BE49-F238E27FC236}">
                  <a16:creationId xmlns:a16="http://schemas.microsoft.com/office/drawing/2014/main" id="{11D86866-8C32-4551-8528-9C30F9945571}"/>
                </a:ext>
              </a:extLst>
            </p:cNvPr>
            <p:cNvSpPr>
              <a:spLocks/>
            </p:cNvSpPr>
            <p:nvPr/>
          </p:nvSpPr>
          <p:spPr bwMode="auto">
            <a:xfrm>
              <a:off x="3952" y="1802"/>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3569" name="Freeform 13">
              <a:extLst>
                <a:ext uri="{FF2B5EF4-FFF2-40B4-BE49-F238E27FC236}">
                  <a16:creationId xmlns:a16="http://schemas.microsoft.com/office/drawing/2014/main" id="{03EF965F-BDA5-4230-BE55-03300D32DDC3}"/>
                </a:ext>
              </a:extLst>
            </p:cNvPr>
            <p:cNvSpPr>
              <a:spLocks/>
            </p:cNvSpPr>
            <p:nvPr/>
          </p:nvSpPr>
          <p:spPr bwMode="auto">
            <a:xfrm>
              <a:off x="3995" y="2001"/>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3570" name="Freeform 14">
              <a:extLst>
                <a:ext uri="{FF2B5EF4-FFF2-40B4-BE49-F238E27FC236}">
                  <a16:creationId xmlns:a16="http://schemas.microsoft.com/office/drawing/2014/main" id="{05F3D0D1-B74D-4ECA-A7C5-151F548BA4C1}"/>
                </a:ext>
              </a:extLst>
            </p:cNvPr>
            <p:cNvSpPr>
              <a:spLocks/>
            </p:cNvSpPr>
            <p:nvPr/>
          </p:nvSpPr>
          <p:spPr bwMode="auto">
            <a:xfrm>
              <a:off x="3952" y="2001"/>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3571" name="Freeform 15">
              <a:extLst>
                <a:ext uri="{FF2B5EF4-FFF2-40B4-BE49-F238E27FC236}">
                  <a16:creationId xmlns:a16="http://schemas.microsoft.com/office/drawing/2014/main" id="{8F1B0F27-F470-40C1-8B97-DA026A6543EA}"/>
                </a:ext>
              </a:extLst>
            </p:cNvPr>
            <p:cNvSpPr>
              <a:spLocks/>
            </p:cNvSpPr>
            <p:nvPr/>
          </p:nvSpPr>
          <p:spPr bwMode="auto">
            <a:xfrm>
              <a:off x="4307" y="2079"/>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3572" name="Freeform 16">
              <a:extLst>
                <a:ext uri="{FF2B5EF4-FFF2-40B4-BE49-F238E27FC236}">
                  <a16:creationId xmlns:a16="http://schemas.microsoft.com/office/drawing/2014/main" id="{0ACF0B53-ACD5-4C03-A024-16917DA2BB92}"/>
                </a:ext>
              </a:extLst>
            </p:cNvPr>
            <p:cNvSpPr>
              <a:spLocks/>
            </p:cNvSpPr>
            <p:nvPr/>
          </p:nvSpPr>
          <p:spPr bwMode="auto">
            <a:xfrm>
              <a:off x="3995" y="2200"/>
              <a:ext cx="10" cy="36"/>
            </a:xfrm>
            <a:custGeom>
              <a:avLst/>
              <a:gdLst>
                <a:gd name="T0" fmla="*/ 9 w 10"/>
                <a:gd name="T1" fmla="*/ 35 h 36"/>
                <a:gd name="T2" fmla="*/ 0 w 10"/>
                <a:gd name="T3" fmla="*/ 9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9"/>
                  </a:lnTo>
                  <a:lnTo>
                    <a:pt x="9" y="0"/>
                  </a:lnTo>
                  <a:lnTo>
                    <a:pt x="9" y="35"/>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sp>
          <p:nvSpPr>
            <p:cNvPr id="23573" name="Freeform 17">
              <a:extLst>
                <a:ext uri="{FF2B5EF4-FFF2-40B4-BE49-F238E27FC236}">
                  <a16:creationId xmlns:a16="http://schemas.microsoft.com/office/drawing/2014/main" id="{651E2FB5-DBAA-4E86-B64B-25CB05FB31F5}"/>
                </a:ext>
              </a:extLst>
            </p:cNvPr>
            <p:cNvSpPr>
              <a:spLocks/>
            </p:cNvSpPr>
            <p:nvPr/>
          </p:nvSpPr>
          <p:spPr bwMode="auto">
            <a:xfrm>
              <a:off x="3952" y="2200"/>
              <a:ext cx="9" cy="27"/>
            </a:xfrm>
            <a:custGeom>
              <a:avLst/>
              <a:gdLst>
                <a:gd name="T0" fmla="*/ 8 w 9"/>
                <a:gd name="T1" fmla="*/ 26 h 27"/>
                <a:gd name="T2" fmla="*/ 0 w 9"/>
                <a:gd name="T3" fmla="*/ 0 h 27"/>
                <a:gd name="T4" fmla="*/ 8 w 9"/>
                <a:gd name="T5" fmla="*/ 9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9"/>
                  </a:lnTo>
                  <a:lnTo>
                    <a:pt x="8" y="26"/>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en-US"/>
            </a:p>
          </p:txBody>
        </p:sp>
        <p:grpSp>
          <p:nvGrpSpPr>
            <p:cNvPr id="23574" name="Group 18">
              <a:extLst>
                <a:ext uri="{FF2B5EF4-FFF2-40B4-BE49-F238E27FC236}">
                  <a16:creationId xmlns:a16="http://schemas.microsoft.com/office/drawing/2014/main" id="{2ECAC4C6-3A20-406B-B711-B0CCC352942C}"/>
                </a:ext>
              </a:extLst>
            </p:cNvPr>
            <p:cNvGrpSpPr>
              <a:grpSpLocks/>
            </p:cNvGrpSpPr>
            <p:nvPr/>
          </p:nvGrpSpPr>
          <p:grpSpPr bwMode="auto">
            <a:xfrm>
              <a:off x="948" y="432"/>
              <a:ext cx="3992" cy="2751"/>
              <a:chOff x="948" y="660"/>
              <a:chExt cx="3992" cy="2751"/>
            </a:xfrm>
          </p:grpSpPr>
          <p:pic>
            <p:nvPicPr>
              <p:cNvPr id="23580" name="Picture 19">
                <a:extLst>
                  <a:ext uri="{FF2B5EF4-FFF2-40B4-BE49-F238E27FC236}">
                    <a16:creationId xmlns:a16="http://schemas.microsoft.com/office/drawing/2014/main" id="{CA3CFDCC-B703-4792-BDF3-670469A911B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 y="660"/>
                <a:ext cx="3992" cy="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23581" name="Group 20">
                <a:extLst>
                  <a:ext uri="{FF2B5EF4-FFF2-40B4-BE49-F238E27FC236}">
                    <a16:creationId xmlns:a16="http://schemas.microsoft.com/office/drawing/2014/main" id="{F2690E28-D570-4C22-9DED-57200C31E7E3}"/>
                  </a:ext>
                </a:extLst>
              </p:cNvPr>
              <p:cNvGrpSpPr>
                <a:grpSpLocks/>
              </p:cNvGrpSpPr>
              <p:nvPr/>
            </p:nvGrpSpPr>
            <p:grpSpPr bwMode="auto">
              <a:xfrm>
                <a:off x="4302" y="1209"/>
                <a:ext cx="420" cy="1477"/>
                <a:chOff x="4302" y="1209"/>
                <a:chExt cx="420" cy="1477"/>
              </a:xfrm>
            </p:grpSpPr>
            <p:sp>
              <p:nvSpPr>
                <p:cNvPr id="23582" name="Freeform 21">
                  <a:extLst>
                    <a:ext uri="{FF2B5EF4-FFF2-40B4-BE49-F238E27FC236}">
                      <a16:creationId xmlns:a16="http://schemas.microsoft.com/office/drawing/2014/main" id="{18AFAFE9-DCA7-42A5-AF5D-73C68DC87317}"/>
                    </a:ext>
                  </a:extLst>
                </p:cNvPr>
                <p:cNvSpPr>
                  <a:spLocks/>
                </p:cNvSpPr>
                <p:nvPr/>
              </p:nvSpPr>
              <p:spPr bwMode="auto">
                <a:xfrm>
                  <a:off x="4329" y="1218"/>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3583" name="Freeform 22">
                  <a:extLst>
                    <a:ext uri="{FF2B5EF4-FFF2-40B4-BE49-F238E27FC236}">
                      <a16:creationId xmlns:a16="http://schemas.microsoft.com/office/drawing/2014/main" id="{96F063A2-8334-4A9A-A051-1BE15FF5E000}"/>
                    </a:ext>
                  </a:extLst>
                </p:cNvPr>
                <p:cNvSpPr>
                  <a:spLocks/>
                </p:cNvSpPr>
                <p:nvPr/>
              </p:nvSpPr>
              <p:spPr bwMode="auto">
                <a:xfrm>
                  <a:off x="4320" y="1209"/>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584" name="Freeform 23">
                  <a:extLst>
                    <a:ext uri="{FF2B5EF4-FFF2-40B4-BE49-F238E27FC236}">
                      <a16:creationId xmlns:a16="http://schemas.microsoft.com/office/drawing/2014/main" id="{5BE6E49D-4520-4F5C-ACE0-FE937EE3439B}"/>
                    </a:ext>
                  </a:extLst>
                </p:cNvPr>
                <p:cNvSpPr>
                  <a:spLocks/>
                </p:cNvSpPr>
                <p:nvPr/>
              </p:nvSpPr>
              <p:spPr bwMode="auto">
                <a:xfrm>
                  <a:off x="4311" y="1209"/>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585" name="Freeform 24">
                  <a:extLst>
                    <a:ext uri="{FF2B5EF4-FFF2-40B4-BE49-F238E27FC236}">
                      <a16:creationId xmlns:a16="http://schemas.microsoft.com/office/drawing/2014/main" id="{903F2DE3-80E8-4C9E-8824-ACD0565C8990}"/>
                    </a:ext>
                  </a:extLst>
                </p:cNvPr>
                <p:cNvSpPr>
                  <a:spLocks/>
                </p:cNvSpPr>
                <p:nvPr/>
              </p:nvSpPr>
              <p:spPr bwMode="auto">
                <a:xfrm>
                  <a:off x="4311" y="1218"/>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586" name="Freeform 25">
                  <a:extLst>
                    <a:ext uri="{FF2B5EF4-FFF2-40B4-BE49-F238E27FC236}">
                      <a16:creationId xmlns:a16="http://schemas.microsoft.com/office/drawing/2014/main" id="{0CA23321-65B9-43EC-8FE7-4EFD2FFDAE50}"/>
                    </a:ext>
                  </a:extLst>
                </p:cNvPr>
                <p:cNvSpPr>
                  <a:spLocks/>
                </p:cNvSpPr>
                <p:nvPr/>
              </p:nvSpPr>
              <p:spPr bwMode="auto">
                <a:xfrm>
                  <a:off x="4302" y="1218"/>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587" name="Freeform 26">
                  <a:extLst>
                    <a:ext uri="{FF2B5EF4-FFF2-40B4-BE49-F238E27FC236}">
                      <a16:creationId xmlns:a16="http://schemas.microsoft.com/office/drawing/2014/main" id="{92A180A0-A389-4E49-BCB2-2D5AC4FD2EDF}"/>
                    </a:ext>
                  </a:extLst>
                </p:cNvPr>
                <p:cNvSpPr>
                  <a:spLocks/>
                </p:cNvSpPr>
                <p:nvPr/>
              </p:nvSpPr>
              <p:spPr bwMode="auto">
                <a:xfrm>
                  <a:off x="4382" y="1289"/>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3588" name="Freeform 27">
                  <a:extLst>
                    <a:ext uri="{FF2B5EF4-FFF2-40B4-BE49-F238E27FC236}">
                      <a16:creationId xmlns:a16="http://schemas.microsoft.com/office/drawing/2014/main" id="{5822ACCB-E3A2-4565-AEDB-9442DB56AF99}"/>
                    </a:ext>
                  </a:extLst>
                </p:cNvPr>
                <p:cNvSpPr>
                  <a:spLocks/>
                </p:cNvSpPr>
                <p:nvPr/>
              </p:nvSpPr>
              <p:spPr bwMode="auto">
                <a:xfrm>
                  <a:off x="4374" y="1280"/>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589" name="Freeform 28">
                  <a:extLst>
                    <a:ext uri="{FF2B5EF4-FFF2-40B4-BE49-F238E27FC236}">
                      <a16:creationId xmlns:a16="http://schemas.microsoft.com/office/drawing/2014/main" id="{15F780AC-664F-4721-91ED-D92E2854DE38}"/>
                    </a:ext>
                  </a:extLst>
                </p:cNvPr>
                <p:cNvSpPr>
                  <a:spLocks/>
                </p:cNvSpPr>
                <p:nvPr/>
              </p:nvSpPr>
              <p:spPr bwMode="auto">
                <a:xfrm>
                  <a:off x="4374" y="1280"/>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590" name="Freeform 29">
                  <a:extLst>
                    <a:ext uri="{FF2B5EF4-FFF2-40B4-BE49-F238E27FC236}">
                      <a16:creationId xmlns:a16="http://schemas.microsoft.com/office/drawing/2014/main" id="{42E9B368-4824-4E1E-9166-A2FD34497423}"/>
                    </a:ext>
                  </a:extLst>
                </p:cNvPr>
                <p:cNvSpPr>
                  <a:spLocks/>
                </p:cNvSpPr>
                <p:nvPr/>
              </p:nvSpPr>
              <p:spPr bwMode="auto">
                <a:xfrm>
                  <a:off x="4365" y="1280"/>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591" name="Freeform 30">
                  <a:extLst>
                    <a:ext uri="{FF2B5EF4-FFF2-40B4-BE49-F238E27FC236}">
                      <a16:creationId xmlns:a16="http://schemas.microsoft.com/office/drawing/2014/main" id="{BF41D7A2-67B4-4A47-8660-F37972ABEADC}"/>
                    </a:ext>
                  </a:extLst>
                </p:cNvPr>
                <p:cNvSpPr>
                  <a:spLocks/>
                </p:cNvSpPr>
                <p:nvPr/>
              </p:nvSpPr>
              <p:spPr bwMode="auto">
                <a:xfrm>
                  <a:off x="4365" y="1289"/>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592" name="Freeform 31">
                  <a:extLst>
                    <a:ext uri="{FF2B5EF4-FFF2-40B4-BE49-F238E27FC236}">
                      <a16:creationId xmlns:a16="http://schemas.microsoft.com/office/drawing/2014/main" id="{F34BB00C-5F1E-4CAD-A3CB-D6772DEC7DE9}"/>
                    </a:ext>
                  </a:extLst>
                </p:cNvPr>
                <p:cNvSpPr>
                  <a:spLocks/>
                </p:cNvSpPr>
                <p:nvPr/>
              </p:nvSpPr>
              <p:spPr bwMode="auto">
                <a:xfrm>
                  <a:off x="4355" y="1289"/>
                  <a:ext cx="11" cy="19"/>
                </a:xfrm>
                <a:custGeom>
                  <a:avLst/>
                  <a:gdLst>
                    <a:gd name="T0" fmla="*/ 10 w 11"/>
                    <a:gd name="T1" fmla="*/ 18 h 19"/>
                    <a:gd name="T2" fmla="*/ 0 w 11"/>
                    <a:gd name="T3" fmla="*/ 10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10"/>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3593" name="Freeform 32">
                  <a:extLst>
                    <a:ext uri="{FF2B5EF4-FFF2-40B4-BE49-F238E27FC236}">
                      <a16:creationId xmlns:a16="http://schemas.microsoft.com/office/drawing/2014/main" id="{D2AED451-47DC-4B62-95C4-37AF5783AA55}"/>
                    </a:ext>
                  </a:extLst>
                </p:cNvPr>
                <p:cNvSpPr>
                  <a:spLocks/>
                </p:cNvSpPr>
                <p:nvPr/>
              </p:nvSpPr>
              <p:spPr bwMode="auto">
                <a:xfrm>
                  <a:off x="4329" y="1289"/>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3594" name="Freeform 33">
                  <a:extLst>
                    <a:ext uri="{FF2B5EF4-FFF2-40B4-BE49-F238E27FC236}">
                      <a16:creationId xmlns:a16="http://schemas.microsoft.com/office/drawing/2014/main" id="{432992A8-A138-4195-B17E-2037B45C2D76}"/>
                    </a:ext>
                  </a:extLst>
                </p:cNvPr>
                <p:cNvSpPr>
                  <a:spLocks/>
                </p:cNvSpPr>
                <p:nvPr/>
              </p:nvSpPr>
              <p:spPr bwMode="auto">
                <a:xfrm>
                  <a:off x="4320" y="1280"/>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595" name="Freeform 34">
                  <a:extLst>
                    <a:ext uri="{FF2B5EF4-FFF2-40B4-BE49-F238E27FC236}">
                      <a16:creationId xmlns:a16="http://schemas.microsoft.com/office/drawing/2014/main" id="{C014603E-B615-4C76-9AD6-B012E9AA3A80}"/>
                    </a:ext>
                  </a:extLst>
                </p:cNvPr>
                <p:cNvSpPr>
                  <a:spLocks/>
                </p:cNvSpPr>
                <p:nvPr/>
              </p:nvSpPr>
              <p:spPr bwMode="auto">
                <a:xfrm>
                  <a:off x="4320" y="1280"/>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596" name="Freeform 35">
                  <a:extLst>
                    <a:ext uri="{FF2B5EF4-FFF2-40B4-BE49-F238E27FC236}">
                      <a16:creationId xmlns:a16="http://schemas.microsoft.com/office/drawing/2014/main" id="{EB78EF37-FF33-4CE6-BEEC-AAA19A8EAF56}"/>
                    </a:ext>
                  </a:extLst>
                </p:cNvPr>
                <p:cNvSpPr>
                  <a:spLocks/>
                </p:cNvSpPr>
                <p:nvPr/>
              </p:nvSpPr>
              <p:spPr bwMode="auto">
                <a:xfrm>
                  <a:off x="4311" y="1280"/>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597" name="Freeform 36">
                  <a:extLst>
                    <a:ext uri="{FF2B5EF4-FFF2-40B4-BE49-F238E27FC236}">
                      <a16:creationId xmlns:a16="http://schemas.microsoft.com/office/drawing/2014/main" id="{AA5C83DF-25DD-4C79-A39F-937BCF0C5F14}"/>
                    </a:ext>
                  </a:extLst>
                </p:cNvPr>
                <p:cNvSpPr>
                  <a:spLocks/>
                </p:cNvSpPr>
                <p:nvPr/>
              </p:nvSpPr>
              <p:spPr bwMode="auto">
                <a:xfrm>
                  <a:off x="4311" y="1289"/>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598" name="Freeform 37">
                  <a:extLst>
                    <a:ext uri="{FF2B5EF4-FFF2-40B4-BE49-F238E27FC236}">
                      <a16:creationId xmlns:a16="http://schemas.microsoft.com/office/drawing/2014/main" id="{813391A0-8B71-4AC7-AA62-D73D0B9CA447}"/>
                    </a:ext>
                  </a:extLst>
                </p:cNvPr>
                <p:cNvSpPr>
                  <a:spLocks/>
                </p:cNvSpPr>
                <p:nvPr/>
              </p:nvSpPr>
              <p:spPr bwMode="auto">
                <a:xfrm>
                  <a:off x="4302" y="1289"/>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599" name="Freeform 38">
                  <a:extLst>
                    <a:ext uri="{FF2B5EF4-FFF2-40B4-BE49-F238E27FC236}">
                      <a16:creationId xmlns:a16="http://schemas.microsoft.com/office/drawing/2014/main" id="{723BD69C-8DCA-4C70-A360-747DC0425E18}"/>
                    </a:ext>
                  </a:extLst>
                </p:cNvPr>
                <p:cNvSpPr>
                  <a:spLocks/>
                </p:cNvSpPr>
                <p:nvPr/>
              </p:nvSpPr>
              <p:spPr bwMode="auto">
                <a:xfrm>
                  <a:off x="4382" y="1352"/>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3600" name="Freeform 39">
                  <a:extLst>
                    <a:ext uri="{FF2B5EF4-FFF2-40B4-BE49-F238E27FC236}">
                      <a16:creationId xmlns:a16="http://schemas.microsoft.com/office/drawing/2014/main" id="{486E09F7-708D-4015-BE2F-DC93101486D0}"/>
                    </a:ext>
                  </a:extLst>
                </p:cNvPr>
                <p:cNvSpPr>
                  <a:spLocks/>
                </p:cNvSpPr>
                <p:nvPr/>
              </p:nvSpPr>
              <p:spPr bwMode="auto">
                <a:xfrm>
                  <a:off x="4374" y="1343"/>
                  <a:ext cx="9" cy="27"/>
                </a:xfrm>
                <a:custGeom>
                  <a:avLst/>
                  <a:gdLst>
                    <a:gd name="T0" fmla="*/ 8 w 9"/>
                    <a:gd name="T1" fmla="*/ 26 h 27"/>
                    <a:gd name="T2" fmla="*/ 0 w 9"/>
                    <a:gd name="T3" fmla="*/ 0 h 27"/>
                    <a:gd name="T4" fmla="*/ 8 w 9"/>
                    <a:gd name="T5" fmla="*/ 9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9"/>
                      </a:lnTo>
                      <a:lnTo>
                        <a:pt x="8" y="26"/>
                      </a:lnTo>
                    </a:path>
                  </a:pathLst>
                </a:custGeom>
                <a:solidFill>
                  <a:srgbClr val="99CCFF"/>
                </a:solidFill>
                <a:ln w="12699" cap="rnd">
                  <a:solidFill>
                    <a:schemeClr val="tx1"/>
                  </a:solidFill>
                  <a:round/>
                  <a:headEnd/>
                  <a:tailEnd/>
                </a:ln>
              </p:spPr>
              <p:txBody>
                <a:bodyPr/>
                <a:lstStyle/>
                <a:p>
                  <a:endParaRPr lang="en-US"/>
                </a:p>
              </p:txBody>
            </p:sp>
            <p:sp>
              <p:nvSpPr>
                <p:cNvPr id="23601" name="Freeform 40">
                  <a:extLst>
                    <a:ext uri="{FF2B5EF4-FFF2-40B4-BE49-F238E27FC236}">
                      <a16:creationId xmlns:a16="http://schemas.microsoft.com/office/drawing/2014/main" id="{2F5D13B2-BD81-48E5-B2A5-B7D227CA9CAF}"/>
                    </a:ext>
                  </a:extLst>
                </p:cNvPr>
                <p:cNvSpPr>
                  <a:spLocks/>
                </p:cNvSpPr>
                <p:nvPr/>
              </p:nvSpPr>
              <p:spPr bwMode="auto">
                <a:xfrm>
                  <a:off x="4374" y="1343"/>
                  <a:ext cx="9" cy="35"/>
                </a:xfrm>
                <a:custGeom>
                  <a:avLst/>
                  <a:gdLst>
                    <a:gd name="T0" fmla="*/ 8 w 9"/>
                    <a:gd name="T1" fmla="*/ 26 h 35"/>
                    <a:gd name="T2" fmla="*/ 0 w 9"/>
                    <a:gd name="T3" fmla="*/ 0 h 35"/>
                    <a:gd name="T4" fmla="*/ 0 w 9"/>
                    <a:gd name="T5" fmla="*/ 34 h 35"/>
                    <a:gd name="T6" fmla="*/ 8 w 9"/>
                    <a:gd name="T7" fmla="*/ 26 h 35"/>
                    <a:gd name="T8" fmla="*/ 0 60000 65536"/>
                    <a:gd name="T9" fmla="*/ 0 60000 65536"/>
                    <a:gd name="T10" fmla="*/ 0 60000 65536"/>
                    <a:gd name="T11" fmla="*/ 0 60000 65536"/>
                    <a:gd name="T12" fmla="*/ 0 w 9"/>
                    <a:gd name="T13" fmla="*/ 0 h 35"/>
                    <a:gd name="T14" fmla="*/ 9 w 9"/>
                    <a:gd name="T15" fmla="*/ 35 h 35"/>
                  </a:gdLst>
                  <a:ahLst/>
                  <a:cxnLst>
                    <a:cxn ang="T8">
                      <a:pos x="T0" y="T1"/>
                    </a:cxn>
                    <a:cxn ang="T9">
                      <a:pos x="T2" y="T3"/>
                    </a:cxn>
                    <a:cxn ang="T10">
                      <a:pos x="T4" y="T5"/>
                    </a:cxn>
                    <a:cxn ang="T11">
                      <a:pos x="T6" y="T7"/>
                    </a:cxn>
                  </a:cxnLst>
                  <a:rect l="T12" t="T13" r="T14" b="T15"/>
                  <a:pathLst>
                    <a:path w="9" h="35">
                      <a:moveTo>
                        <a:pt x="8" y="26"/>
                      </a:moveTo>
                      <a:lnTo>
                        <a:pt x="0" y="0"/>
                      </a:lnTo>
                      <a:lnTo>
                        <a:pt x="0" y="34"/>
                      </a:lnTo>
                      <a:lnTo>
                        <a:pt x="8" y="26"/>
                      </a:lnTo>
                    </a:path>
                  </a:pathLst>
                </a:custGeom>
                <a:solidFill>
                  <a:srgbClr val="99CCFF"/>
                </a:solidFill>
                <a:ln w="12699" cap="rnd">
                  <a:solidFill>
                    <a:schemeClr val="tx1"/>
                  </a:solidFill>
                  <a:round/>
                  <a:headEnd/>
                  <a:tailEnd/>
                </a:ln>
              </p:spPr>
              <p:txBody>
                <a:bodyPr/>
                <a:lstStyle/>
                <a:p>
                  <a:endParaRPr lang="en-US"/>
                </a:p>
              </p:txBody>
            </p:sp>
            <p:sp>
              <p:nvSpPr>
                <p:cNvPr id="23602" name="Freeform 41">
                  <a:extLst>
                    <a:ext uri="{FF2B5EF4-FFF2-40B4-BE49-F238E27FC236}">
                      <a16:creationId xmlns:a16="http://schemas.microsoft.com/office/drawing/2014/main" id="{9FD4EC8F-8920-404D-B3E2-48298D14A3B5}"/>
                    </a:ext>
                  </a:extLst>
                </p:cNvPr>
                <p:cNvSpPr>
                  <a:spLocks/>
                </p:cNvSpPr>
                <p:nvPr/>
              </p:nvSpPr>
              <p:spPr bwMode="auto">
                <a:xfrm>
                  <a:off x="4365" y="1343"/>
                  <a:ext cx="10" cy="35"/>
                </a:xfrm>
                <a:custGeom>
                  <a:avLst/>
                  <a:gdLst>
                    <a:gd name="T0" fmla="*/ 9 w 10"/>
                    <a:gd name="T1" fmla="*/ 34 h 35"/>
                    <a:gd name="T2" fmla="*/ 0 w 10"/>
                    <a:gd name="T3" fmla="*/ 9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9"/>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3603" name="Freeform 42">
                  <a:extLst>
                    <a:ext uri="{FF2B5EF4-FFF2-40B4-BE49-F238E27FC236}">
                      <a16:creationId xmlns:a16="http://schemas.microsoft.com/office/drawing/2014/main" id="{76E03831-8414-4826-98DB-EC6C47B7955A}"/>
                    </a:ext>
                  </a:extLst>
                </p:cNvPr>
                <p:cNvSpPr>
                  <a:spLocks/>
                </p:cNvSpPr>
                <p:nvPr/>
              </p:nvSpPr>
              <p:spPr bwMode="auto">
                <a:xfrm>
                  <a:off x="4365" y="1352"/>
                  <a:ext cx="10" cy="26"/>
                </a:xfrm>
                <a:custGeom>
                  <a:avLst/>
                  <a:gdLst>
                    <a:gd name="T0" fmla="*/ 9 w 10"/>
                    <a:gd name="T1" fmla="*/ 25 h 26"/>
                    <a:gd name="T2" fmla="*/ 0 w 10"/>
                    <a:gd name="T3" fmla="*/ 0 h 26"/>
                    <a:gd name="T4" fmla="*/ 0 w 10"/>
                    <a:gd name="T5" fmla="*/ 17 h 26"/>
                    <a:gd name="T6" fmla="*/ 9 w 10"/>
                    <a:gd name="T7" fmla="*/ 25 h 26"/>
                    <a:gd name="T8" fmla="*/ 0 60000 65536"/>
                    <a:gd name="T9" fmla="*/ 0 60000 65536"/>
                    <a:gd name="T10" fmla="*/ 0 60000 65536"/>
                    <a:gd name="T11" fmla="*/ 0 60000 65536"/>
                    <a:gd name="T12" fmla="*/ 0 w 10"/>
                    <a:gd name="T13" fmla="*/ 0 h 26"/>
                    <a:gd name="T14" fmla="*/ 10 w 10"/>
                    <a:gd name="T15" fmla="*/ 26 h 26"/>
                  </a:gdLst>
                  <a:ahLst/>
                  <a:cxnLst>
                    <a:cxn ang="T8">
                      <a:pos x="T0" y="T1"/>
                    </a:cxn>
                    <a:cxn ang="T9">
                      <a:pos x="T2" y="T3"/>
                    </a:cxn>
                    <a:cxn ang="T10">
                      <a:pos x="T4" y="T5"/>
                    </a:cxn>
                    <a:cxn ang="T11">
                      <a:pos x="T6" y="T7"/>
                    </a:cxn>
                  </a:cxnLst>
                  <a:rect l="T12" t="T13" r="T14" b="T15"/>
                  <a:pathLst>
                    <a:path w="10" h="26">
                      <a:moveTo>
                        <a:pt x="9" y="25"/>
                      </a:moveTo>
                      <a:lnTo>
                        <a:pt x="0" y="0"/>
                      </a:lnTo>
                      <a:lnTo>
                        <a:pt x="0" y="17"/>
                      </a:lnTo>
                      <a:lnTo>
                        <a:pt x="9" y="25"/>
                      </a:lnTo>
                    </a:path>
                  </a:pathLst>
                </a:custGeom>
                <a:solidFill>
                  <a:srgbClr val="99CCFF"/>
                </a:solidFill>
                <a:ln w="12699" cap="rnd">
                  <a:solidFill>
                    <a:schemeClr val="tx1"/>
                  </a:solidFill>
                  <a:round/>
                  <a:headEnd/>
                  <a:tailEnd/>
                </a:ln>
              </p:spPr>
              <p:txBody>
                <a:bodyPr/>
                <a:lstStyle/>
                <a:p>
                  <a:endParaRPr lang="en-US"/>
                </a:p>
              </p:txBody>
            </p:sp>
            <p:sp>
              <p:nvSpPr>
                <p:cNvPr id="23604" name="Freeform 43">
                  <a:extLst>
                    <a:ext uri="{FF2B5EF4-FFF2-40B4-BE49-F238E27FC236}">
                      <a16:creationId xmlns:a16="http://schemas.microsoft.com/office/drawing/2014/main" id="{6B1B4D51-9E7D-48EE-A326-F1E1FD06A66B}"/>
                    </a:ext>
                  </a:extLst>
                </p:cNvPr>
                <p:cNvSpPr>
                  <a:spLocks/>
                </p:cNvSpPr>
                <p:nvPr/>
              </p:nvSpPr>
              <p:spPr bwMode="auto">
                <a:xfrm>
                  <a:off x="4355" y="1352"/>
                  <a:ext cx="11" cy="18"/>
                </a:xfrm>
                <a:custGeom>
                  <a:avLst/>
                  <a:gdLst>
                    <a:gd name="T0" fmla="*/ 10 w 11"/>
                    <a:gd name="T1" fmla="*/ 17 h 18"/>
                    <a:gd name="T2" fmla="*/ 0 w 11"/>
                    <a:gd name="T3" fmla="*/ 8 h 18"/>
                    <a:gd name="T4" fmla="*/ 10 w 11"/>
                    <a:gd name="T5" fmla="*/ 0 h 18"/>
                    <a:gd name="T6" fmla="*/ 10 w 11"/>
                    <a:gd name="T7" fmla="*/ 17 h 18"/>
                    <a:gd name="T8" fmla="*/ 0 60000 65536"/>
                    <a:gd name="T9" fmla="*/ 0 60000 65536"/>
                    <a:gd name="T10" fmla="*/ 0 60000 65536"/>
                    <a:gd name="T11" fmla="*/ 0 60000 65536"/>
                    <a:gd name="T12" fmla="*/ 0 w 11"/>
                    <a:gd name="T13" fmla="*/ 0 h 18"/>
                    <a:gd name="T14" fmla="*/ 11 w 11"/>
                    <a:gd name="T15" fmla="*/ 18 h 18"/>
                  </a:gdLst>
                  <a:ahLst/>
                  <a:cxnLst>
                    <a:cxn ang="T8">
                      <a:pos x="T0" y="T1"/>
                    </a:cxn>
                    <a:cxn ang="T9">
                      <a:pos x="T2" y="T3"/>
                    </a:cxn>
                    <a:cxn ang="T10">
                      <a:pos x="T4" y="T5"/>
                    </a:cxn>
                    <a:cxn ang="T11">
                      <a:pos x="T6" y="T7"/>
                    </a:cxn>
                  </a:cxnLst>
                  <a:rect l="T12" t="T13" r="T14" b="T15"/>
                  <a:pathLst>
                    <a:path w="11" h="18">
                      <a:moveTo>
                        <a:pt x="10" y="17"/>
                      </a:moveTo>
                      <a:lnTo>
                        <a:pt x="0" y="8"/>
                      </a:lnTo>
                      <a:lnTo>
                        <a:pt x="10" y="0"/>
                      </a:lnTo>
                      <a:lnTo>
                        <a:pt x="10" y="17"/>
                      </a:lnTo>
                    </a:path>
                  </a:pathLst>
                </a:custGeom>
                <a:solidFill>
                  <a:srgbClr val="99CCFF"/>
                </a:solidFill>
                <a:ln w="12699" cap="rnd">
                  <a:solidFill>
                    <a:schemeClr val="tx1"/>
                  </a:solidFill>
                  <a:round/>
                  <a:headEnd/>
                  <a:tailEnd/>
                </a:ln>
              </p:spPr>
              <p:txBody>
                <a:bodyPr/>
                <a:lstStyle/>
                <a:p>
                  <a:endParaRPr lang="en-US"/>
                </a:p>
              </p:txBody>
            </p:sp>
            <p:sp>
              <p:nvSpPr>
                <p:cNvPr id="23605" name="Freeform 44">
                  <a:extLst>
                    <a:ext uri="{FF2B5EF4-FFF2-40B4-BE49-F238E27FC236}">
                      <a16:creationId xmlns:a16="http://schemas.microsoft.com/office/drawing/2014/main" id="{16E5FBF4-96FD-4197-8C68-AF42E50C223E}"/>
                    </a:ext>
                  </a:extLst>
                </p:cNvPr>
                <p:cNvSpPr>
                  <a:spLocks/>
                </p:cNvSpPr>
                <p:nvPr/>
              </p:nvSpPr>
              <p:spPr bwMode="auto">
                <a:xfrm>
                  <a:off x="4329" y="1352"/>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3606" name="Freeform 45">
                  <a:extLst>
                    <a:ext uri="{FF2B5EF4-FFF2-40B4-BE49-F238E27FC236}">
                      <a16:creationId xmlns:a16="http://schemas.microsoft.com/office/drawing/2014/main" id="{86EF3D9C-9B5C-4FBD-9214-4379D21DF9AE}"/>
                    </a:ext>
                  </a:extLst>
                </p:cNvPr>
                <p:cNvSpPr>
                  <a:spLocks/>
                </p:cNvSpPr>
                <p:nvPr/>
              </p:nvSpPr>
              <p:spPr bwMode="auto">
                <a:xfrm>
                  <a:off x="4320" y="1343"/>
                  <a:ext cx="10" cy="27"/>
                </a:xfrm>
                <a:custGeom>
                  <a:avLst/>
                  <a:gdLst>
                    <a:gd name="T0" fmla="*/ 9 w 10"/>
                    <a:gd name="T1" fmla="*/ 26 h 27"/>
                    <a:gd name="T2" fmla="*/ 0 w 10"/>
                    <a:gd name="T3" fmla="*/ 0 h 27"/>
                    <a:gd name="T4" fmla="*/ 9 w 10"/>
                    <a:gd name="T5" fmla="*/ 9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9"/>
                      </a:lnTo>
                      <a:lnTo>
                        <a:pt x="9" y="26"/>
                      </a:lnTo>
                    </a:path>
                  </a:pathLst>
                </a:custGeom>
                <a:solidFill>
                  <a:srgbClr val="99CCFF"/>
                </a:solidFill>
                <a:ln w="12699" cap="rnd">
                  <a:solidFill>
                    <a:schemeClr val="tx1"/>
                  </a:solidFill>
                  <a:round/>
                  <a:headEnd/>
                  <a:tailEnd/>
                </a:ln>
              </p:spPr>
              <p:txBody>
                <a:bodyPr/>
                <a:lstStyle/>
                <a:p>
                  <a:endParaRPr lang="en-US"/>
                </a:p>
              </p:txBody>
            </p:sp>
            <p:sp>
              <p:nvSpPr>
                <p:cNvPr id="23607" name="Freeform 46">
                  <a:extLst>
                    <a:ext uri="{FF2B5EF4-FFF2-40B4-BE49-F238E27FC236}">
                      <a16:creationId xmlns:a16="http://schemas.microsoft.com/office/drawing/2014/main" id="{E380279B-5A2A-4093-83D2-277176A33B00}"/>
                    </a:ext>
                  </a:extLst>
                </p:cNvPr>
                <p:cNvSpPr>
                  <a:spLocks/>
                </p:cNvSpPr>
                <p:nvPr/>
              </p:nvSpPr>
              <p:spPr bwMode="auto">
                <a:xfrm>
                  <a:off x="4320" y="1343"/>
                  <a:ext cx="10" cy="35"/>
                </a:xfrm>
                <a:custGeom>
                  <a:avLst/>
                  <a:gdLst>
                    <a:gd name="T0" fmla="*/ 9 w 10"/>
                    <a:gd name="T1" fmla="*/ 26 h 35"/>
                    <a:gd name="T2" fmla="*/ 0 w 10"/>
                    <a:gd name="T3" fmla="*/ 0 h 35"/>
                    <a:gd name="T4" fmla="*/ 0 w 10"/>
                    <a:gd name="T5" fmla="*/ 34 h 35"/>
                    <a:gd name="T6" fmla="*/ 9 w 10"/>
                    <a:gd name="T7" fmla="*/ 26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26"/>
                      </a:moveTo>
                      <a:lnTo>
                        <a:pt x="0" y="0"/>
                      </a:lnTo>
                      <a:lnTo>
                        <a:pt x="0" y="34"/>
                      </a:lnTo>
                      <a:lnTo>
                        <a:pt x="9" y="26"/>
                      </a:lnTo>
                    </a:path>
                  </a:pathLst>
                </a:custGeom>
                <a:solidFill>
                  <a:srgbClr val="99CCFF"/>
                </a:solidFill>
                <a:ln w="12699" cap="rnd">
                  <a:solidFill>
                    <a:schemeClr val="tx1"/>
                  </a:solidFill>
                  <a:round/>
                  <a:headEnd/>
                  <a:tailEnd/>
                </a:ln>
              </p:spPr>
              <p:txBody>
                <a:bodyPr/>
                <a:lstStyle/>
                <a:p>
                  <a:endParaRPr lang="en-US"/>
                </a:p>
              </p:txBody>
            </p:sp>
            <p:sp>
              <p:nvSpPr>
                <p:cNvPr id="23608" name="Freeform 47">
                  <a:extLst>
                    <a:ext uri="{FF2B5EF4-FFF2-40B4-BE49-F238E27FC236}">
                      <a16:creationId xmlns:a16="http://schemas.microsoft.com/office/drawing/2014/main" id="{1FC7FC04-5930-4F13-8C41-0826F5A969BD}"/>
                    </a:ext>
                  </a:extLst>
                </p:cNvPr>
                <p:cNvSpPr>
                  <a:spLocks/>
                </p:cNvSpPr>
                <p:nvPr/>
              </p:nvSpPr>
              <p:spPr bwMode="auto">
                <a:xfrm>
                  <a:off x="4311" y="1343"/>
                  <a:ext cx="10" cy="35"/>
                </a:xfrm>
                <a:custGeom>
                  <a:avLst/>
                  <a:gdLst>
                    <a:gd name="T0" fmla="*/ 9 w 10"/>
                    <a:gd name="T1" fmla="*/ 34 h 35"/>
                    <a:gd name="T2" fmla="*/ 0 w 10"/>
                    <a:gd name="T3" fmla="*/ 9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9"/>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3609" name="Freeform 48">
                  <a:extLst>
                    <a:ext uri="{FF2B5EF4-FFF2-40B4-BE49-F238E27FC236}">
                      <a16:creationId xmlns:a16="http://schemas.microsoft.com/office/drawing/2014/main" id="{3415325F-DF30-4E72-8825-626D62898B01}"/>
                    </a:ext>
                  </a:extLst>
                </p:cNvPr>
                <p:cNvSpPr>
                  <a:spLocks/>
                </p:cNvSpPr>
                <p:nvPr/>
              </p:nvSpPr>
              <p:spPr bwMode="auto">
                <a:xfrm>
                  <a:off x="4311" y="1352"/>
                  <a:ext cx="10" cy="26"/>
                </a:xfrm>
                <a:custGeom>
                  <a:avLst/>
                  <a:gdLst>
                    <a:gd name="T0" fmla="*/ 9 w 10"/>
                    <a:gd name="T1" fmla="*/ 25 h 26"/>
                    <a:gd name="T2" fmla="*/ 0 w 10"/>
                    <a:gd name="T3" fmla="*/ 0 h 26"/>
                    <a:gd name="T4" fmla="*/ 0 w 10"/>
                    <a:gd name="T5" fmla="*/ 17 h 26"/>
                    <a:gd name="T6" fmla="*/ 9 w 10"/>
                    <a:gd name="T7" fmla="*/ 25 h 26"/>
                    <a:gd name="T8" fmla="*/ 0 60000 65536"/>
                    <a:gd name="T9" fmla="*/ 0 60000 65536"/>
                    <a:gd name="T10" fmla="*/ 0 60000 65536"/>
                    <a:gd name="T11" fmla="*/ 0 60000 65536"/>
                    <a:gd name="T12" fmla="*/ 0 w 10"/>
                    <a:gd name="T13" fmla="*/ 0 h 26"/>
                    <a:gd name="T14" fmla="*/ 10 w 10"/>
                    <a:gd name="T15" fmla="*/ 26 h 26"/>
                  </a:gdLst>
                  <a:ahLst/>
                  <a:cxnLst>
                    <a:cxn ang="T8">
                      <a:pos x="T0" y="T1"/>
                    </a:cxn>
                    <a:cxn ang="T9">
                      <a:pos x="T2" y="T3"/>
                    </a:cxn>
                    <a:cxn ang="T10">
                      <a:pos x="T4" y="T5"/>
                    </a:cxn>
                    <a:cxn ang="T11">
                      <a:pos x="T6" y="T7"/>
                    </a:cxn>
                  </a:cxnLst>
                  <a:rect l="T12" t="T13" r="T14" b="T15"/>
                  <a:pathLst>
                    <a:path w="10" h="26">
                      <a:moveTo>
                        <a:pt x="9" y="25"/>
                      </a:moveTo>
                      <a:lnTo>
                        <a:pt x="0" y="0"/>
                      </a:lnTo>
                      <a:lnTo>
                        <a:pt x="0" y="17"/>
                      </a:lnTo>
                      <a:lnTo>
                        <a:pt x="9" y="25"/>
                      </a:lnTo>
                    </a:path>
                  </a:pathLst>
                </a:custGeom>
                <a:solidFill>
                  <a:srgbClr val="99CCFF"/>
                </a:solidFill>
                <a:ln w="12699" cap="rnd">
                  <a:solidFill>
                    <a:schemeClr val="tx1"/>
                  </a:solidFill>
                  <a:round/>
                  <a:headEnd/>
                  <a:tailEnd/>
                </a:ln>
              </p:spPr>
              <p:txBody>
                <a:bodyPr/>
                <a:lstStyle/>
                <a:p>
                  <a:endParaRPr lang="en-US"/>
                </a:p>
              </p:txBody>
            </p:sp>
            <p:sp>
              <p:nvSpPr>
                <p:cNvPr id="23610" name="Freeform 49">
                  <a:extLst>
                    <a:ext uri="{FF2B5EF4-FFF2-40B4-BE49-F238E27FC236}">
                      <a16:creationId xmlns:a16="http://schemas.microsoft.com/office/drawing/2014/main" id="{1179EF9A-A803-4383-89BC-5396B6F5D776}"/>
                    </a:ext>
                  </a:extLst>
                </p:cNvPr>
                <p:cNvSpPr>
                  <a:spLocks/>
                </p:cNvSpPr>
                <p:nvPr/>
              </p:nvSpPr>
              <p:spPr bwMode="auto">
                <a:xfrm>
                  <a:off x="4302" y="1352"/>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3611" name="Freeform 50">
                  <a:extLst>
                    <a:ext uri="{FF2B5EF4-FFF2-40B4-BE49-F238E27FC236}">
                      <a16:creationId xmlns:a16="http://schemas.microsoft.com/office/drawing/2014/main" id="{729258E1-BA8A-4863-B069-57D1945E3DB8}"/>
                    </a:ext>
                  </a:extLst>
                </p:cNvPr>
                <p:cNvSpPr>
                  <a:spLocks/>
                </p:cNvSpPr>
                <p:nvPr/>
              </p:nvSpPr>
              <p:spPr bwMode="auto">
                <a:xfrm>
                  <a:off x="4542" y="1423"/>
                  <a:ext cx="11" cy="18"/>
                </a:xfrm>
                <a:custGeom>
                  <a:avLst/>
                  <a:gdLst>
                    <a:gd name="T0" fmla="*/ 10 w 11"/>
                    <a:gd name="T1" fmla="*/ 8 h 18"/>
                    <a:gd name="T2" fmla="*/ 0 w 11"/>
                    <a:gd name="T3" fmla="*/ 0 h 18"/>
                    <a:gd name="T4" fmla="*/ 0 w 11"/>
                    <a:gd name="T5" fmla="*/ 17 h 18"/>
                    <a:gd name="T6" fmla="*/ 10 w 11"/>
                    <a:gd name="T7" fmla="*/ 8 h 18"/>
                    <a:gd name="T8" fmla="*/ 0 60000 65536"/>
                    <a:gd name="T9" fmla="*/ 0 60000 65536"/>
                    <a:gd name="T10" fmla="*/ 0 60000 65536"/>
                    <a:gd name="T11" fmla="*/ 0 60000 65536"/>
                    <a:gd name="T12" fmla="*/ 0 w 11"/>
                    <a:gd name="T13" fmla="*/ 0 h 18"/>
                    <a:gd name="T14" fmla="*/ 11 w 11"/>
                    <a:gd name="T15" fmla="*/ 18 h 18"/>
                  </a:gdLst>
                  <a:ahLst/>
                  <a:cxnLst>
                    <a:cxn ang="T8">
                      <a:pos x="T0" y="T1"/>
                    </a:cxn>
                    <a:cxn ang="T9">
                      <a:pos x="T2" y="T3"/>
                    </a:cxn>
                    <a:cxn ang="T10">
                      <a:pos x="T4" y="T5"/>
                    </a:cxn>
                    <a:cxn ang="T11">
                      <a:pos x="T6" y="T7"/>
                    </a:cxn>
                  </a:cxnLst>
                  <a:rect l="T12" t="T13" r="T14" b="T15"/>
                  <a:pathLst>
                    <a:path w="11" h="18">
                      <a:moveTo>
                        <a:pt x="10" y="8"/>
                      </a:moveTo>
                      <a:lnTo>
                        <a:pt x="0" y="0"/>
                      </a:lnTo>
                      <a:lnTo>
                        <a:pt x="0" y="17"/>
                      </a:lnTo>
                      <a:lnTo>
                        <a:pt x="10" y="8"/>
                      </a:lnTo>
                    </a:path>
                  </a:pathLst>
                </a:custGeom>
                <a:solidFill>
                  <a:srgbClr val="99CCFF"/>
                </a:solidFill>
                <a:ln w="12699" cap="rnd">
                  <a:solidFill>
                    <a:schemeClr val="tx1"/>
                  </a:solidFill>
                  <a:round/>
                  <a:headEnd/>
                  <a:tailEnd/>
                </a:ln>
              </p:spPr>
              <p:txBody>
                <a:bodyPr/>
                <a:lstStyle/>
                <a:p>
                  <a:endParaRPr lang="en-US"/>
                </a:p>
              </p:txBody>
            </p:sp>
            <p:sp>
              <p:nvSpPr>
                <p:cNvPr id="23612" name="Freeform 51">
                  <a:extLst>
                    <a:ext uri="{FF2B5EF4-FFF2-40B4-BE49-F238E27FC236}">
                      <a16:creationId xmlns:a16="http://schemas.microsoft.com/office/drawing/2014/main" id="{1D88FB11-D98D-449C-9084-F9AF0E85A34E}"/>
                    </a:ext>
                  </a:extLst>
                </p:cNvPr>
                <p:cNvSpPr>
                  <a:spLocks/>
                </p:cNvSpPr>
                <p:nvPr/>
              </p:nvSpPr>
              <p:spPr bwMode="auto">
                <a:xfrm>
                  <a:off x="4534" y="1413"/>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613" name="Freeform 52">
                  <a:extLst>
                    <a:ext uri="{FF2B5EF4-FFF2-40B4-BE49-F238E27FC236}">
                      <a16:creationId xmlns:a16="http://schemas.microsoft.com/office/drawing/2014/main" id="{4B75F63F-5120-4B2D-8541-560AAA96A54C}"/>
                    </a:ext>
                  </a:extLst>
                </p:cNvPr>
                <p:cNvSpPr>
                  <a:spLocks/>
                </p:cNvSpPr>
                <p:nvPr/>
              </p:nvSpPr>
              <p:spPr bwMode="auto">
                <a:xfrm>
                  <a:off x="4534" y="1413"/>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614" name="Freeform 53">
                  <a:extLst>
                    <a:ext uri="{FF2B5EF4-FFF2-40B4-BE49-F238E27FC236}">
                      <a16:creationId xmlns:a16="http://schemas.microsoft.com/office/drawing/2014/main" id="{0979F634-18DA-4638-81F3-D5423F1BE9C3}"/>
                    </a:ext>
                  </a:extLst>
                </p:cNvPr>
                <p:cNvSpPr>
                  <a:spLocks/>
                </p:cNvSpPr>
                <p:nvPr/>
              </p:nvSpPr>
              <p:spPr bwMode="auto">
                <a:xfrm>
                  <a:off x="4525" y="1423"/>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3615" name="Freeform 54">
                  <a:extLst>
                    <a:ext uri="{FF2B5EF4-FFF2-40B4-BE49-F238E27FC236}">
                      <a16:creationId xmlns:a16="http://schemas.microsoft.com/office/drawing/2014/main" id="{2FB39FF6-A4DB-4CE9-8DC5-45FB4DF53C8E}"/>
                    </a:ext>
                  </a:extLst>
                </p:cNvPr>
                <p:cNvSpPr>
                  <a:spLocks/>
                </p:cNvSpPr>
                <p:nvPr/>
              </p:nvSpPr>
              <p:spPr bwMode="auto">
                <a:xfrm>
                  <a:off x="4516" y="1423"/>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3616" name="Freeform 55">
                  <a:extLst>
                    <a:ext uri="{FF2B5EF4-FFF2-40B4-BE49-F238E27FC236}">
                      <a16:creationId xmlns:a16="http://schemas.microsoft.com/office/drawing/2014/main" id="{2E20299C-D5D4-460E-A8C5-9912801C280C}"/>
                    </a:ext>
                  </a:extLst>
                </p:cNvPr>
                <p:cNvSpPr>
                  <a:spLocks/>
                </p:cNvSpPr>
                <p:nvPr/>
              </p:nvSpPr>
              <p:spPr bwMode="auto">
                <a:xfrm>
                  <a:off x="4489" y="1423"/>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3617" name="Freeform 56">
                  <a:extLst>
                    <a:ext uri="{FF2B5EF4-FFF2-40B4-BE49-F238E27FC236}">
                      <a16:creationId xmlns:a16="http://schemas.microsoft.com/office/drawing/2014/main" id="{AA8AF36A-E7C6-4DFA-A701-363A1E7E6DC6}"/>
                    </a:ext>
                  </a:extLst>
                </p:cNvPr>
                <p:cNvSpPr>
                  <a:spLocks/>
                </p:cNvSpPr>
                <p:nvPr/>
              </p:nvSpPr>
              <p:spPr bwMode="auto">
                <a:xfrm>
                  <a:off x="4481" y="1413"/>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618" name="Freeform 57">
                  <a:extLst>
                    <a:ext uri="{FF2B5EF4-FFF2-40B4-BE49-F238E27FC236}">
                      <a16:creationId xmlns:a16="http://schemas.microsoft.com/office/drawing/2014/main" id="{2736113C-6F99-447F-B07E-D5D2999F000F}"/>
                    </a:ext>
                  </a:extLst>
                </p:cNvPr>
                <p:cNvSpPr>
                  <a:spLocks/>
                </p:cNvSpPr>
                <p:nvPr/>
              </p:nvSpPr>
              <p:spPr bwMode="auto">
                <a:xfrm>
                  <a:off x="4471" y="1413"/>
                  <a:ext cx="11" cy="37"/>
                </a:xfrm>
                <a:custGeom>
                  <a:avLst/>
                  <a:gdLst>
                    <a:gd name="T0" fmla="*/ 10 w 11"/>
                    <a:gd name="T1" fmla="*/ 36 h 37"/>
                    <a:gd name="T2" fmla="*/ 0 w 11"/>
                    <a:gd name="T3" fmla="*/ 9 h 37"/>
                    <a:gd name="T4" fmla="*/ 10 w 11"/>
                    <a:gd name="T5" fmla="*/ 0 h 37"/>
                    <a:gd name="T6" fmla="*/ 10 w 11"/>
                    <a:gd name="T7" fmla="*/ 36 h 37"/>
                    <a:gd name="T8" fmla="*/ 0 60000 65536"/>
                    <a:gd name="T9" fmla="*/ 0 60000 65536"/>
                    <a:gd name="T10" fmla="*/ 0 60000 65536"/>
                    <a:gd name="T11" fmla="*/ 0 60000 65536"/>
                    <a:gd name="T12" fmla="*/ 0 w 11"/>
                    <a:gd name="T13" fmla="*/ 0 h 37"/>
                    <a:gd name="T14" fmla="*/ 11 w 11"/>
                    <a:gd name="T15" fmla="*/ 37 h 37"/>
                  </a:gdLst>
                  <a:ahLst/>
                  <a:cxnLst>
                    <a:cxn ang="T8">
                      <a:pos x="T0" y="T1"/>
                    </a:cxn>
                    <a:cxn ang="T9">
                      <a:pos x="T2" y="T3"/>
                    </a:cxn>
                    <a:cxn ang="T10">
                      <a:pos x="T4" y="T5"/>
                    </a:cxn>
                    <a:cxn ang="T11">
                      <a:pos x="T6" y="T7"/>
                    </a:cxn>
                  </a:cxnLst>
                  <a:rect l="T12" t="T13" r="T14" b="T15"/>
                  <a:pathLst>
                    <a:path w="11" h="37">
                      <a:moveTo>
                        <a:pt x="10" y="36"/>
                      </a:moveTo>
                      <a:lnTo>
                        <a:pt x="0" y="9"/>
                      </a:lnTo>
                      <a:lnTo>
                        <a:pt x="10" y="0"/>
                      </a:lnTo>
                      <a:lnTo>
                        <a:pt x="10" y="36"/>
                      </a:lnTo>
                    </a:path>
                  </a:pathLst>
                </a:custGeom>
                <a:solidFill>
                  <a:srgbClr val="99CCFF"/>
                </a:solidFill>
                <a:ln w="12699" cap="rnd">
                  <a:solidFill>
                    <a:schemeClr val="tx1"/>
                  </a:solidFill>
                  <a:round/>
                  <a:headEnd/>
                  <a:tailEnd/>
                </a:ln>
              </p:spPr>
              <p:txBody>
                <a:bodyPr/>
                <a:lstStyle/>
                <a:p>
                  <a:endParaRPr lang="en-US"/>
                </a:p>
              </p:txBody>
            </p:sp>
            <p:sp>
              <p:nvSpPr>
                <p:cNvPr id="23619" name="Freeform 58">
                  <a:extLst>
                    <a:ext uri="{FF2B5EF4-FFF2-40B4-BE49-F238E27FC236}">
                      <a16:creationId xmlns:a16="http://schemas.microsoft.com/office/drawing/2014/main" id="{C3E936AC-54B0-4EDC-A001-414BFB2747BC}"/>
                    </a:ext>
                  </a:extLst>
                </p:cNvPr>
                <p:cNvSpPr>
                  <a:spLocks/>
                </p:cNvSpPr>
                <p:nvPr/>
              </p:nvSpPr>
              <p:spPr bwMode="auto">
                <a:xfrm>
                  <a:off x="4471" y="1423"/>
                  <a:ext cx="11" cy="27"/>
                </a:xfrm>
                <a:custGeom>
                  <a:avLst/>
                  <a:gdLst>
                    <a:gd name="T0" fmla="*/ 10 w 11"/>
                    <a:gd name="T1" fmla="*/ 26 h 27"/>
                    <a:gd name="T2" fmla="*/ 0 w 11"/>
                    <a:gd name="T3" fmla="*/ 0 h 27"/>
                    <a:gd name="T4" fmla="*/ 0 w 11"/>
                    <a:gd name="T5" fmla="*/ 17 h 27"/>
                    <a:gd name="T6" fmla="*/ 10 w 11"/>
                    <a:gd name="T7" fmla="*/ 26 h 27"/>
                    <a:gd name="T8" fmla="*/ 0 60000 65536"/>
                    <a:gd name="T9" fmla="*/ 0 60000 65536"/>
                    <a:gd name="T10" fmla="*/ 0 60000 65536"/>
                    <a:gd name="T11" fmla="*/ 0 60000 65536"/>
                    <a:gd name="T12" fmla="*/ 0 w 11"/>
                    <a:gd name="T13" fmla="*/ 0 h 27"/>
                    <a:gd name="T14" fmla="*/ 11 w 11"/>
                    <a:gd name="T15" fmla="*/ 27 h 27"/>
                  </a:gdLst>
                  <a:ahLst/>
                  <a:cxnLst>
                    <a:cxn ang="T8">
                      <a:pos x="T0" y="T1"/>
                    </a:cxn>
                    <a:cxn ang="T9">
                      <a:pos x="T2" y="T3"/>
                    </a:cxn>
                    <a:cxn ang="T10">
                      <a:pos x="T4" y="T5"/>
                    </a:cxn>
                    <a:cxn ang="T11">
                      <a:pos x="T6" y="T7"/>
                    </a:cxn>
                  </a:cxnLst>
                  <a:rect l="T12" t="T13" r="T14" b="T15"/>
                  <a:pathLst>
                    <a:path w="11" h="27">
                      <a:moveTo>
                        <a:pt x="10" y="26"/>
                      </a:moveTo>
                      <a:lnTo>
                        <a:pt x="0" y="0"/>
                      </a:lnTo>
                      <a:lnTo>
                        <a:pt x="0" y="17"/>
                      </a:lnTo>
                      <a:lnTo>
                        <a:pt x="10" y="26"/>
                      </a:lnTo>
                    </a:path>
                  </a:pathLst>
                </a:custGeom>
                <a:solidFill>
                  <a:srgbClr val="99CCFF"/>
                </a:solidFill>
                <a:ln w="12699" cap="rnd">
                  <a:solidFill>
                    <a:schemeClr val="tx1"/>
                  </a:solidFill>
                  <a:round/>
                  <a:headEnd/>
                  <a:tailEnd/>
                </a:ln>
              </p:spPr>
              <p:txBody>
                <a:bodyPr/>
                <a:lstStyle/>
                <a:p>
                  <a:endParaRPr lang="en-US"/>
                </a:p>
              </p:txBody>
            </p:sp>
            <p:sp>
              <p:nvSpPr>
                <p:cNvPr id="23620" name="Freeform 59">
                  <a:extLst>
                    <a:ext uri="{FF2B5EF4-FFF2-40B4-BE49-F238E27FC236}">
                      <a16:creationId xmlns:a16="http://schemas.microsoft.com/office/drawing/2014/main" id="{DFEE6706-3213-49B2-9991-E96BA0D3C256}"/>
                    </a:ext>
                  </a:extLst>
                </p:cNvPr>
                <p:cNvSpPr>
                  <a:spLocks/>
                </p:cNvSpPr>
                <p:nvPr/>
              </p:nvSpPr>
              <p:spPr bwMode="auto">
                <a:xfrm>
                  <a:off x="4462" y="1423"/>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3621" name="Freeform 60">
                  <a:extLst>
                    <a:ext uri="{FF2B5EF4-FFF2-40B4-BE49-F238E27FC236}">
                      <a16:creationId xmlns:a16="http://schemas.microsoft.com/office/drawing/2014/main" id="{DA642A18-7606-4407-82C3-748A35F7434A}"/>
                    </a:ext>
                  </a:extLst>
                </p:cNvPr>
                <p:cNvSpPr>
                  <a:spLocks/>
                </p:cNvSpPr>
                <p:nvPr/>
              </p:nvSpPr>
              <p:spPr bwMode="auto">
                <a:xfrm>
                  <a:off x="4436" y="1423"/>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3622" name="Freeform 61">
                  <a:extLst>
                    <a:ext uri="{FF2B5EF4-FFF2-40B4-BE49-F238E27FC236}">
                      <a16:creationId xmlns:a16="http://schemas.microsoft.com/office/drawing/2014/main" id="{F066ACAE-58B5-4748-90CE-8CFA313E3AFC}"/>
                    </a:ext>
                  </a:extLst>
                </p:cNvPr>
                <p:cNvSpPr>
                  <a:spLocks/>
                </p:cNvSpPr>
                <p:nvPr/>
              </p:nvSpPr>
              <p:spPr bwMode="auto">
                <a:xfrm>
                  <a:off x="4427" y="1413"/>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623" name="Freeform 62">
                  <a:extLst>
                    <a:ext uri="{FF2B5EF4-FFF2-40B4-BE49-F238E27FC236}">
                      <a16:creationId xmlns:a16="http://schemas.microsoft.com/office/drawing/2014/main" id="{935FF6AE-BA94-41AE-97FA-4F65FDD5187A}"/>
                    </a:ext>
                  </a:extLst>
                </p:cNvPr>
                <p:cNvSpPr>
                  <a:spLocks/>
                </p:cNvSpPr>
                <p:nvPr/>
              </p:nvSpPr>
              <p:spPr bwMode="auto">
                <a:xfrm>
                  <a:off x="4427" y="1413"/>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624" name="Freeform 63">
                  <a:extLst>
                    <a:ext uri="{FF2B5EF4-FFF2-40B4-BE49-F238E27FC236}">
                      <a16:creationId xmlns:a16="http://schemas.microsoft.com/office/drawing/2014/main" id="{FC04CBA8-9B1E-4BC2-B220-BAF984BFB399}"/>
                    </a:ext>
                  </a:extLst>
                </p:cNvPr>
                <p:cNvSpPr>
                  <a:spLocks/>
                </p:cNvSpPr>
                <p:nvPr/>
              </p:nvSpPr>
              <p:spPr bwMode="auto">
                <a:xfrm>
                  <a:off x="4418" y="1413"/>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625" name="Freeform 64">
                  <a:extLst>
                    <a:ext uri="{FF2B5EF4-FFF2-40B4-BE49-F238E27FC236}">
                      <a16:creationId xmlns:a16="http://schemas.microsoft.com/office/drawing/2014/main" id="{D87E3062-18C6-46B0-992D-E0D376DC496D}"/>
                    </a:ext>
                  </a:extLst>
                </p:cNvPr>
                <p:cNvSpPr>
                  <a:spLocks/>
                </p:cNvSpPr>
                <p:nvPr/>
              </p:nvSpPr>
              <p:spPr bwMode="auto">
                <a:xfrm>
                  <a:off x="4418" y="1423"/>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3626" name="Freeform 65">
                  <a:extLst>
                    <a:ext uri="{FF2B5EF4-FFF2-40B4-BE49-F238E27FC236}">
                      <a16:creationId xmlns:a16="http://schemas.microsoft.com/office/drawing/2014/main" id="{A859824C-468F-4FCB-B415-B688569AAF78}"/>
                    </a:ext>
                  </a:extLst>
                </p:cNvPr>
                <p:cNvSpPr>
                  <a:spLocks/>
                </p:cNvSpPr>
                <p:nvPr/>
              </p:nvSpPr>
              <p:spPr bwMode="auto">
                <a:xfrm>
                  <a:off x="4409" y="1423"/>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3627" name="Freeform 66">
                  <a:extLst>
                    <a:ext uri="{FF2B5EF4-FFF2-40B4-BE49-F238E27FC236}">
                      <a16:creationId xmlns:a16="http://schemas.microsoft.com/office/drawing/2014/main" id="{4A3CD552-7F21-4809-9D3B-883BCD97ABB0}"/>
                    </a:ext>
                  </a:extLst>
                </p:cNvPr>
                <p:cNvSpPr>
                  <a:spLocks/>
                </p:cNvSpPr>
                <p:nvPr/>
              </p:nvSpPr>
              <p:spPr bwMode="auto">
                <a:xfrm>
                  <a:off x="4382" y="1423"/>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3628" name="Freeform 67">
                  <a:extLst>
                    <a:ext uri="{FF2B5EF4-FFF2-40B4-BE49-F238E27FC236}">
                      <a16:creationId xmlns:a16="http://schemas.microsoft.com/office/drawing/2014/main" id="{CCE224C5-C4B1-42D8-BF6D-1A6107D3BB0D}"/>
                    </a:ext>
                  </a:extLst>
                </p:cNvPr>
                <p:cNvSpPr>
                  <a:spLocks/>
                </p:cNvSpPr>
                <p:nvPr/>
              </p:nvSpPr>
              <p:spPr bwMode="auto">
                <a:xfrm>
                  <a:off x="4374" y="1413"/>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629" name="Freeform 68">
                  <a:extLst>
                    <a:ext uri="{FF2B5EF4-FFF2-40B4-BE49-F238E27FC236}">
                      <a16:creationId xmlns:a16="http://schemas.microsoft.com/office/drawing/2014/main" id="{72567298-9E21-4C95-9278-E14E5DA390DE}"/>
                    </a:ext>
                  </a:extLst>
                </p:cNvPr>
                <p:cNvSpPr>
                  <a:spLocks/>
                </p:cNvSpPr>
                <p:nvPr/>
              </p:nvSpPr>
              <p:spPr bwMode="auto">
                <a:xfrm>
                  <a:off x="4374" y="1413"/>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630" name="Freeform 69">
                  <a:extLst>
                    <a:ext uri="{FF2B5EF4-FFF2-40B4-BE49-F238E27FC236}">
                      <a16:creationId xmlns:a16="http://schemas.microsoft.com/office/drawing/2014/main" id="{E676D7D7-FA24-4175-A173-934E3E149B44}"/>
                    </a:ext>
                  </a:extLst>
                </p:cNvPr>
                <p:cNvSpPr>
                  <a:spLocks/>
                </p:cNvSpPr>
                <p:nvPr/>
              </p:nvSpPr>
              <p:spPr bwMode="auto">
                <a:xfrm>
                  <a:off x="4365" y="1423"/>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3631" name="Freeform 70">
                  <a:extLst>
                    <a:ext uri="{FF2B5EF4-FFF2-40B4-BE49-F238E27FC236}">
                      <a16:creationId xmlns:a16="http://schemas.microsoft.com/office/drawing/2014/main" id="{0B0257E2-8CD3-400D-850E-E2F1BB1D9C8C}"/>
                    </a:ext>
                  </a:extLst>
                </p:cNvPr>
                <p:cNvSpPr>
                  <a:spLocks/>
                </p:cNvSpPr>
                <p:nvPr/>
              </p:nvSpPr>
              <p:spPr bwMode="auto">
                <a:xfrm>
                  <a:off x="4355" y="1423"/>
                  <a:ext cx="11" cy="18"/>
                </a:xfrm>
                <a:custGeom>
                  <a:avLst/>
                  <a:gdLst>
                    <a:gd name="T0" fmla="*/ 10 w 11"/>
                    <a:gd name="T1" fmla="*/ 17 h 18"/>
                    <a:gd name="T2" fmla="*/ 0 w 11"/>
                    <a:gd name="T3" fmla="*/ 8 h 18"/>
                    <a:gd name="T4" fmla="*/ 10 w 11"/>
                    <a:gd name="T5" fmla="*/ 0 h 18"/>
                    <a:gd name="T6" fmla="*/ 10 w 11"/>
                    <a:gd name="T7" fmla="*/ 17 h 18"/>
                    <a:gd name="T8" fmla="*/ 0 60000 65536"/>
                    <a:gd name="T9" fmla="*/ 0 60000 65536"/>
                    <a:gd name="T10" fmla="*/ 0 60000 65536"/>
                    <a:gd name="T11" fmla="*/ 0 60000 65536"/>
                    <a:gd name="T12" fmla="*/ 0 w 11"/>
                    <a:gd name="T13" fmla="*/ 0 h 18"/>
                    <a:gd name="T14" fmla="*/ 11 w 11"/>
                    <a:gd name="T15" fmla="*/ 18 h 18"/>
                  </a:gdLst>
                  <a:ahLst/>
                  <a:cxnLst>
                    <a:cxn ang="T8">
                      <a:pos x="T0" y="T1"/>
                    </a:cxn>
                    <a:cxn ang="T9">
                      <a:pos x="T2" y="T3"/>
                    </a:cxn>
                    <a:cxn ang="T10">
                      <a:pos x="T4" y="T5"/>
                    </a:cxn>
                    <a:cxn ang="T11">
                      <a:pos x="T6" y="T7"/>
                    </a:cxn>
                  </a:cxnLst>
                  <a:rect l="T12" t="T13" r="T14" b="T15"/>
                  <a:pathLst>
                    <a:path w="11" h="18">
                      <a:moveTo>
                        <a:pt x="10" y="17"/>
                      </a:moveTo>
                      <a:lnTo>
                        <a:pt x="0" y="8"/>
                      </a:lnTo>
                      <a:lnTo>
                        <a:pt x="10" y="0"/>
                      </a:lnTo>
                      <a:lnTo>
                        <a:pt x="10" y="17"/>
                      </a:lnTo>
                    </a:path>
                  </a:pathLst>
                </a:custGeom>
                <a:solidFill>
                  <a:srgbClr val="99CCFF"/>
                </a:solidFill>
                <a:ln w="12699" cap="rnd">
                  <a:solidFill>
                    <a:schemeClr val="tx1"/>
                  </a:solidFill>
                  <a:round/>
                  <a:headEnd/>
                  <a:tailEnd/>
                </a:ln>
              </p:spPr>
              <p:txBody>
                <a:bodyPr/>
                <a:lstStyle/>
                <a:p>
                  <a:endParaRPr lang="en-US"/>
                </a:p>
              </p:txBody>
            </p:sp>
            <p:sp>
              <p:nvSpPr>
                <p:cNvPr id="23632" name="Freeform 71">
                  <a:extLst>
                    <a:ext uri="{FF2B5EF4-FFF2-40B4-BE49-F238E27FC236}">
                      <a16:creationId xmlns:a16="http://schemas.microsoft.com/office/drawing/2014/main" id="{3B986AAA-E4CB-4635-A1DE-13577DAAE1CB}"/>
                    </a:ext>
                  </a:extLst>
                </p:cNvPr>
                <p:cNvSpPr>
                  <a:spLocks/>
                </p:cNvSpPr>
                <p:nvPr/>
              </p:nvSpPr>
              <p:spPr bwMode="auto">
                <a:xfrm>
                  <a:off x="4329" y="1423"/>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3633" name="Freeform 72">
                  <a:extLst>
                    <a:ext uri="{FF2B5EF4-FFF2-40B4-BE49-F238E27FC236}">
                      <a16:creationId xmlns:a16="http://schemas.microsoft.com/office/drawing/2014/main" id="{6A159141-0418-45EC-8ED3-7D8FAFD937FA}"/>
                    </a:ext>
                  </a:extLst>
                </p:cNvPr>
                <p:cNvSpPr>
                  <a:spLocks/>
                </p:cNvSpPr>
                <p:nvPr/>
              </p:nvSpPr>
              <p:spPr bwMode="auto">
                <a:xfrm>
                  <a:off x="4320" y="1413"/>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634" name="Freeform 73">
                  <a:extLst>
                    <a:ext uri="{FF2B5EF4-FFF2-40B4-BE49-F238E27FC236}">
                      <a16:creationId xmlns:a16="http://schemas.microsoft.com/office/drawing/2014/main" id="{242C8BEB-5026-41CD-9964-8201FDDA184B}"/>
                    </a:ext>
                  </a:extLst>
                </p:cNvPr>
                <p:cNvSpPr>
                  <a:spLocks/>
                </p:cNvSpPr>
                <p:nvPr/>
              </p:nvSpPr>
              <p:spPr bwMode="auto">
                <a:xfrm>
                  <a:off x="4311" y="1413"/>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635" name="Freeform 74">
                  <a:extLst>
                    <a:ext uri="{FF2B5EF4-FFF2-40B4-BE49-F238E27FC236}">
                      <a16:creationId xmlns:a16="http://schemas.microsoft.com/office/drawing/2014/main" id="{34DE44D8-8399-4BAD-8934-B1B5DEE095B8}"/>
                    </a:ext>
                  </a:extLst>
                </p:cNvPr>
                <p:cNvSpPr>
                  <a:spLocks/>
                </p:cNvSpPr>
                <p:nvPr/>
              </p:nvSpPr>
              <p:spPr bwMode="auto">
                <a:xfrm>
                  <a:off x="4311" y="1423"/>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3636" name="Freeform 75">
                  <a:extLst>
                    <a:ext uri="{FF2B5EF4-FFF2-40B4-BE49-F238E27FC236}">
                      <a16:creationId xmlns:a16="http://schemas.microsoft.com/office/drawing/2014/main" id="{2F96F246-99E3-4EC0-A1F2-C0C6B3C24A6C}"/>
                    </a:ext>
                  </a:extLst>
                </p:cNvPr>
                <p:cNvSpPr>
                  <a:spLocks/>
                </p:cNvSpPr>
                <p:nvPr/>
              </p:nvSpPr>
              <p:spPr bwMode="auto">
                <a:xfrm>
                  <a:off x="4302" y="1423"/>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3637" name="Freeform 76">
                  <a:extLst>
                    <a:ext uri="{FF2B5EF4-FFF2-40B4-BE49-F238E27FC236}">
                      <a16:creationId xmlns:a16="http://schemas.microsoft.com/office/drawing/2014/main" id="{A8D9FCC7-46C4-48A3-9D65-9DF8DB2F09AE}"/>
                    </a:ext>
                  </a:extLst>
                </p:cNvPr>
                <p:cNvSpPr>
                  <a:spLocks/>
                </p:cNvSpPr>
                <p:nvPr/>
              </p:nvSpPr>
              <p:spPr bwMode="auto">
                <a:xfrm>
                  <a:off x="4382" y="1494"/>
                  <a:ext cx="10" cy="18"/>
                </a:xfrm>
                <a:custGeom>
                  <a:avLst/>
                  <a:gdLst>
                    <a:gd name="T0" fmla="*/ 9 w 10"/>
                    <a:gd name="T1" fmla="*/ 9 h 18"/>
                    <a:gd name="T2" fmla="*/ 0 w 10"/>
                    <a:gd name="T3" fmla="*/ 0 h 18"/>
                    <a:gd name="T4" fmla="*/ 0 w 10"/>
                    <a:gd name="T5" fmla="*/ 17 h 18"/>
                    <a:gd name="T6" fmla="*/ 9 w 10"/>
                    <a:gd name="T7" fmla="*/ 9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9"/>
                      </a:moveTo>
                      <a:lnTo>
                        <a:pt x="0" y="0"/>
                      </a:lnTo>
                      <a:lnTo>
                        <a:pt x="0" y="17"/>
                      </a:lnTo>
                      <a:lnTo>
                        <a:pt x="9" y="9"/>
                      </a:lnTo>
                    </a:path>
                  </a:pathLst>
                </a:custGeom>
                <a:solidFill>
                  <a:srgbClr val="99CCFF"/>
                </a:solidFill>
                <a:ln w="12699" cap="rnd">
                  <a:solidFill>
                    <a:schemeClr val="tx1"/>
                  </a:solidFill>
                  <a:round/>
                  <a:headEnd/>
                  <a:tailEnd/>
                </a:ln>
              </p:spPr>
              <p:txBody>
                <a:bodyPr/>
                <a:lstStyle/>
                <a:p>
                  <a:endParaRPr lang="en-US"/>
                </a:p>
              </p:txBody>
            </p:sp>
            <p:sp>
              <p:nvSpPr>
                <p:cNvPr id="23638" name="Freeform 77">
                  <a:extLst>
                    <a:ext uri="{FF2B5EF4-FFF2-40B4-BE49-F238E27FC236}">
                      <a16:creationId xmlns:a16="http://schemas.microsoft.com/office/drawing/2014/main" id="{151BE653-64E4-444D-99A7-848C24F4CAC0}"/>
                    </a:ext>
                  </a:extLst>
                </p:cNvPr>
                <p:cNvSpPr>
                  <a:spLocks/>
                </p:cNvSpPr>
                <p:nvPr/>
              </p:nvSpPr>
              <p:spPr bwMode="auto">
                <a:xfrm>
                  <a:off x="4374" y="1484"/>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639" name="Freeform 78">
                  <a:extLst>
                    <a:ext uri="{FF2B5EF4-FFF2-40B4-BE49-F238E27FC236}">
                      <a16:creationId xmlns:a16="http://schemas.microsoft.com/office/drawing/2014/main" id="{4EA36631-51F9-4D98-A0FE-1A706B7F979D}"/>
                    </a:ext>
                  </a:extLst>
                </p:cNvPr>
                <p:cNvSpPr>
                  <a:spLocks/>
                </p:cNvSpPr>
                <p:nvPr/>
              </p:nvSpPr>
              <p:spPr bwMode="auto">
                <a:xfrm>
                  <a:off x="4374" y="1484"/>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640" name="Freeform 79">
                  <a:extLst>
                    <a:ext uri="{FF2B5EF4-FFF2-40B4-BE49-F238E27FC236}">
                      <a16:creationId xmlns:a16="http://schemas.microsoft.com/office/drawing/2014/main" id="{6098E72D-5558-473A-99EB-D4EA35B1146B}"/>
                    </a:ext>
                  </a:extLst>
                </p:cNvPr>
                <p:cNvSpPr>
                  <a:spLocks/>
                </p:cNvSpPr>
                <p:nvPr/>
              </p:nvSpPr>
              <p:spPr bwMode="auto">
                <a:xfrm>
                  <a:off x="4365" y="1484"/>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641" name="Freeform 80">
                  <a:extLst>
                    <a:ext uri="{FF2B5EF4-FFF2-40B4-BE49-F238E27FC236}">
                      <a16:creationId xmlns:a16="http://schemas.microsoft.com/office/drawing/2014/main" id="{863358F3-C629-4A46-9E35-FC7FAED59E4B}"/>
                    </a:ext>
                  </a:extLst>
                </p:cNvPr>
                <p:cNvSpPr>
                  <a:spLocks/>
                </p:cNvSpPr>
                <p:nvPr/>
              </p:nvSpPr>
              <p:spPr bwMode="auto">
                <a:xfrm>
                  <a:off x="4365" y="1494"/>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3642" name="Freeform 81">
                  <a:extLst>
                    <a:ext uri="{FF2B5EF4-FFF2-40B4-BE49-F238E27FC236}">
                      <a16:creationId xmlns:a16="http://schemas.microsoft.com/office/drawing/2014/main" id="{6E49C399-C039-4082-A487-A165B8EAC382}"/>
                    </a:ext>
                  </a:extLst>
                </p:cNvPr>
                <p:cNvSpPr>
                  <a:spLocks/>
                </p:cNvSpPr>
                <p:nvPr/>
              </p:nvSpPr>
              <p:spPr bwMode="auto">
                <a:xfrm>
                  <a:off x="4355" y="1494"/>
                  <a:ext cx="11" cy="18"/>
                </a:xfrm>
                <a:custGeom>
                  <a:avLst/>
                  <a:gdLst>
                    <a:gd name="T0" fmla="*/ 10 w 11"/>
                    <a:gd name="T1" fmla="*/ 17 h 18"/>
                    <a:gd name="T2" fmla="*/ 0 w 11"/>
                    <a:gd name="T3" fmla="*/ 9 h 18"/>
                    <a:gd name="T4" fmla="*/ 10 w 11"/>
                    <a:gd name="T5" fmla="*/ 0 h 18"/>
                    <a:gd name="T6" fmla="*/ 10 w 11"/>
                    <a:gd name="T7" fmla="*/ 17 h 18"/>
                    <a:gd name="T8" fmla="*/ 0 60000 65536"/>
                    <a:gd name="T9" fmla="*/ 0 60000 65536"/>
                    <a:gd name="T10" fmla="*/ 0 60000 65536"/>
                    <a:gd name="T11" fmla="*/ 0 60000 65536"/>
                    <a:gd name="T12" fmla="*/ 0 w 11"/>
                    <a:gd name="T13" fmla="*/ 0 h 18"/>
                    <a:gd name="T14" fmla="*/ 11 w 11"/>
                    <a:gd name="T15" fmla="*/ 18 h 18"/>
                  </a:gdLst>
                  <a:ahLst/>
                  <a:cxnLst>
                    <a:cxn ang="T8">
                      <a:pos x="T0" y="T1"/>
                    </a:cxn>
                    <a:cxn ang="T9">
                      <a:pos x="T2" y="T3"/>
                    </a:cxn>
                    <a:cxn ang="T10">
                      <a:pos x="T4" y="T5"/>
                    </a:cxn>
                    <a:cxn ang="T11">
                      <a:pos x="T6" y="T7"/>
                    </a:cxn>
                  </a:cxnLst>
                  <a:rect l="T12" t="T13" r="T14" b="T15"/>
                  <a:pathLst>
                    <a:path w="11" h="18">
                      <a:moveTo>
                        <a:pt x="10" y="17"/>
                      </a:moveTo>
                      <a:lnTo>
                        <a:pt x="0" y="9"/>
                      </a:lnTo>
                      <a:lnTo>
                        <a:pt x="10" y="0"/>
                      </a:lnTo>
                      <a:lnTo>
                        <a:pt x="10" y="17"/>
                      </a:lnTo>
                    </a:path>
                  </a:pathLst>
                </a:custGeom>
                <a:solidFill>
                  <a:srgbClr val="99CCFF"/>
                </a:solidFill>
                <a:ln w="12699" cap="rnd">
                  <a:solidFill>
                    <a:schemeClr val="tx1"/>
                  </a:solidFill>
                  <a:round/>
                  <a:headEnd/>
                  <a:tailEnd/>
                </a:ln>
              </p:spPr>
              <p:txBody>
                <a:bodyPr/>
                <a:lstStyle/>
                <a:p>
                  <a:endParaRPr lang="en-US"/>
                </a:p>
              </p:txBody>
            </p:sp>
            <p:sp>
              <p:nvSpPr>
                <p:cNvPr id="23643" name="Freeform 82">
                  <a:extLst>
                    <a:ext uri="{FF2B5EF4-FFF2-40B4-BE49-F238E27FC236}">
                      <a16:creationId xmlns:a16="http://schemas.microsoft.com/office/drawing/2014/main" id="{C6235418-460A-4492-912A-581804408603}"/>
                    </a:ext>
                  </a:extLst>
                </p:cNvPr>
                <p:cNvSpPr>
                  <a:spLocks/>
                </p:cNvSpPr>
                <p:nvPr/>
              </p:nvSpPr>
              <p:spPr bwMode="auto">
                <a:xfrm>
                  <a:off x="4329" y="1494"/>
                  <a:ext cx="10" cy="18"/>
                </a:xfrm>
                <a:custGeom>
                  <a:avLst/>
                  <a:gdLst>
                    <a:gd name="T0" fmla="*/ 9 w 10"/>
                    <a:gd name="T1" fmla="*/ 9 h 18"/>
                    <a:gd name="T2" fmla="*/ 0 w 10"/>
                    <a:gd name="T3" fmla="*/ 0 h 18"/>
                    <a:gd name="T4" fmla="*/ 0 w 10"/>
                    <a:gd name="T5" fmla="*/ 17 h 18"/>
                    <a:gd name="T6" fmla="*/ 9 w 10"/>
                    <a:gd name="T7" fmla="*/ 9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9"/>
                      </a:moveTo>
                      <a:lnTo>
                        <a:pt x="0" y="0"/>
                      </a:lnTo>
                      <a:lnTo>
                        <a:pt x="0" y="17"/>
                      </a:lnTo>
                      <a:lnTo>
                        <a:pt x="9" y="9"/>
                      </a:lnTo>
                    </a:path>
                  </a:pathLst>
                </a:custGeom>
                <a:solidFill>
                  <a:srgbClr val="99CCFF"/>
                </a:solidFill>
                <a:ln w="12699" cap="rnd">
                  <a:solidFill>
                    <a:schemeClr val="tx1"/>
                  </a:solidFill>
                  <a:round/>
                  <a:headEnd/>
                  <a:tailEnd/>
                </a:ln>
              </p:spPr>
              <p:txBody>
                <a:bodyPr/>
                <a:lstStyle/>
                <a:p>
                  <a:endParaRPr lang="en-US"/>
                </a:p>
              </p:txBody>
            </p:sp>
            <p:sp>
              <p:nvSpPr>
                <p:cNvPr id="23644" name="Freeform 83">
                  <a:extLst>
                    <a:ext uri="{FF2B5EF4-FFF2-40B4-BE49-F238E27FC236}">
                      <a16:creationId xmlns:a16="http://schemas.microsoft.com/office/drawing/2014/main" id="{D9ED5E0E-0FB4-46F4-A984-6238EAD8422E}"/>
                    </a:ext>
                  </a:extLst>
                </p:cNvPr>
                <p:cNvSpPr>
                  <a:spLocks/>
                </p:cNvSpPr>
                <p:nvPr/>
              </p:nvSpPr>
              <p:spPr bwMode="auto">
                <a:xfrm>
                  <a:off x="4320" y="1484"/>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645" name="Freeform 84">
                  <a:extLst>
                    <a:ext uri="{FF2B5EF4-FFF2-40B4-BE49-F238E27FC236}">
                      <a16:creationId xmlns:a16="http://schemas.microsoft.com/office/drawing/2014/main" id="{3020D660-1887-44AF-A04D-9A7970E192E3}"/>
                    </a:ext>
                  </a:extLst>
                </p:cNvPr>
                <p:cNvSpPr>
                  <a:spLocks/>
                </p:cNvSpPr>
                <p:nvPr/>
              </p:nvSpPr>
              <p:spPr bwMode="auto">
                <a:xfrm>
                  <a:off x="4320" y="1484"/>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646" name="Freeform 85">
                  <a:extLst>
                    <a:ext uri="{FF2B5EF4-FFF2-40B4-BE49-F238E27FC236}">
                      <a16:creationId xmlns:a16="http://schemas.microsoft.com/office/drawing/2014/main" id="{02888394-9764-4003-A97E-E844B4B2D521}"/>
                    </a:ext>
                  </a:extLst>
                </p:cNvPr>
                <p:cNvSpPr>
                  <a:spLocks/>
                </p:cNvSpPr>
                <p:nvPr/>
              </p:nvSpPr>
              <p:spPr bwMode="auto">
                <a:xfrm>
                  <a:off x="4311" y="1484"/>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647" name="Freeform 86">
                  <a:extLst>
                    <a:ext uri="{FF2B5EF4-FFF2-40B4-BE49-F238E27FC236}">
                      <a16:creationId xmlns:a16="http://schemas.microsoft.com/office/drawing/2014/main" id="{457F9199-6AE3-4E84-B96E-D0E3901D4892}"/>
                    </a:ext>
                  </a:extLst>
                </p:cNvPr>
                <p:cNvSpPr>
                  <a:spLocks/>
                </p:cNvSpPr>
                <p:nvPr/>
              </p:nvSpPr>
              <p:spPr bwMode="auto">
                <a:xfrm>
                  <a:off x="4311" y="1494"/>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3648" name="Freeform 87">
                  <a:extLst>
                    <a:ext uri="{FF2B5EF4-FFF2-40B4-BE49-F238E27FC236}">
                      <a16:creationId xmlns:a16="http://schemas.microsoft.com/office/drawing/2014/main" id="{92B3A701-CAE5-4FBC-9D83-8AF5F97F0A46}"/>
                    </a:ext>
                  </a:extLst>
                </p:cNvPr>
                <p:cNvSpPr>
                  <a:spLocks/>
                </p:cNvSpPr>
                <p:nvPr/>
              </p:nvSpPr>
              <p:spPr bwMode="auto">
                <a:xfrm>
                  <a:off x="4302" y="1494"/>
                  <a:ext cx="10" cy="18"/>
                </a:xfrm>
                <a:custGeom>
                  <a:avLst/>
                  <a:gdLst>
                    <a:gd name="T0" fmla="*/ 9 w 10"/>
                    <a:gd name="T1" fmla="*/ 17 h 18"/>
                    <a:gd name="T2" fmla="*/ 0 w 10"/>
                    <a:gd name="T3" fmla="*/ 9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9"/>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3649" name="Freeform 88">
                  <a:extLst>
                    <a:ext uri="{FF2B5EF4-FFF2-40B4-BE49-F238E27FC236}">
                      <a16:creationId xmlns:a16="http://schemas.microsoft.com/office/drawing/2014/main" id="{07CD759E-ADA4-446B-B4C8-1315E8173B6B}"/>
                    </a:ext>
                  </a:extLst>
                </p:cNvPr>
                <p:cNvSpPr>
                  <a:spLocks/>
                </p:cNvSpPr>
                <p:nvPr/>
              </p:nvSpPr>
              <p:spPr bwMode="auto">
                <a:xfrm>
                  <a:off x="4382" y="1556"/>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3650" name="Freeform 89">
                  <a:extLst>
                    <a:ext uri="{FF2B5EF4-FFF2-40B4-BE49-F238E27FC236}">
                      <a16:creationId xmlns:a16="http://schemas.microsoft.com/office/drawing/2014/main" id="{8EA368A0-9F5B-4936-80A1-94FBEF08D5D4}"/>
                    </a:ext>
                  </a:extLst>
                </p:cNvPr>
                <p:cNvSpPr>
                  <a:spLocks/>
                </p:cNvSpPr>
                <p:nvPr/>
              </p:nvSpPr>
              <p:spPr bwMode="auto">
                <a:xfrm>
                  <a:off x="4374" y="1547"/>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651" name="Freeform 90">
                  <a:extLst>
                    <a:ext uri="{FF2B5EF4-FFF2-40B4-BE49-F238E27FC236}">
                      <a16:creationId xmlns:a16="http://schemas.microsoft.com/office/drawing/2014/main" id="{FD83CFA0-1B35-44F5-9B0D-686BD0A7778D}"/>
                    </a:ext>
                  </a:extLst>
                </p:cNvPr>
                <p:cNvSpPr>
                  <a:spLocks/>
                </p:cNvSpPr>
                <p:nvPr/>
              </p:nvSpPr>
              <p:spPr bwMode="auto">
                <a:xfrm>
                  <a:off x="4374" y="1547"/>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652" name="Freeform 91">
                  <a:extLst>
                    <a:ext uri="{FF2B5EF4-FFF2-40B4-BE49-F238E27FC236}">
                      <a16:creationId xmlns:a16="http://schemas.microsoft.com/office/drawing/2014/main" id="{86270CEF-F1E3-4AEE-AE71-A3C43D2660DB}"/>
                    </a:ext>
                  </a:extLst>
                </p:cNvPr>
                <p:cNvSpPr>
                  <a:spLocks/>
                </p:cNvSpPr>
                <p:nvPr/>
              </p:nvSpPr>
              <p:spPr bwMode="auto">
                <a:xfrm>
                  <a:off x="4365" y="1547"/>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653" name="Freeform 92">
                  <a:extLst>
                    <a:ext uri="{FF2B5EF4-FFF2-40B4-BE49-F238E27FC236}">
                      <a16:creationId xmlns:a16="http://schemas.microsoft.com/office/drawing/2014/main" id="{EC956912-7F43-4E8F-93AE-540AB0D9B587}"/>
                    </a:ext>
                  </a:extLst>
                </p:cNvPr>
                <p:cNvSpPr>
                  <a:spLocks/>
                </p:cNvSpPr>
                <p:nvPr/>
              </p:nvSpPr>
              <p:spPr bwMode="auto">
                <a:xfrm>
                  <a:off x="4365" y="1556"/>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654" name="Freeform 93">
                  <a:extLst>
                    <a:ext uri="{FF2B5EF4-FFF2-40B4-BE49-F238E27FC236}">
                      <a16:creationId xmlns:a16="http://schemas.microsoft.com/office/drawing/2014/main" id="{F5B9EFAB-8D63-4C65-9AD8-B7201F8BD5DB}"/>
                    </a:ext>
                  </a:extLst>
                </p:cNvPr>
                <p:cNvSpPr>
                  <a:spLocks/>
                </p:cNvSpPr>
                <p:nvPr/>
              </p:nvSpPr>
              <p:spPr bwMode="auto">
                <a:xfrm>
                  <a:off x="4355" y="1556"/>
                  <a:ext cx="11" cy="19"/>
                </a:xfrm>
                <a:custGeom>
                  <a:avLst/>
                  <a:gdLst>
                    <a:gd name="T0" fmla="*/ 10 w 11"/>
                    <a:gd name="T1" fmla="*/ 18 h 19"/>
                    <a:gd name="T2" fmla="*/ 0 w 11"/>
                    <a:gd name="T3" fmla="*/ 8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8"/>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3655" name="Freeform 94">
                  <a:extLst>
                    <a:ext uri="{FF2B5EF4-FFF2-40B4-BE49-F238E27FC236}">
                      <a16:creationId xmlns:a16="http://schemas.microsoft.com/office/drawing/2014/main" id="{9ED167AC-4366-4BF3-97F3-F41698BB3B75}"/>
                    </a:ext>
                  </a:extLst>
                </p:cNvPr>
                <p:cNvSpPr>
                  <a:spLocks/>
                </p:cNvSpPr>
                <p:nvPr/>
              </p:nvSpPr>
              <p:spPr bwMode="auto">
                <a:xfrm>
                  <a:off x="4329" y="1556"/>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3656" name="Freeform 95">
                  <a:extLst>
                    <a:ext uri="{FF2B5EF4-FFF2-40B4-BE49-F238E27FC236}">
                      <a16:creationId xmlns:a16="http://schemas.microsoft.com/office/drawing/2014/main" id="{8B9ACBDC-9A2A-4E18-9957-A56AB21B5E3A}"/>
                    </a:ext>
                  </a:extLst>
                </p:cNvPr>
                <p:cNvSpPr>
                  <a:spLocks/>
                </p:cNvSpPr>
                <p:nvPr/>
              </p:nvSpPr>
              <p:spPr bwMode="auto">
                <a:xfrm>
                  <a:off x="4320" y="1547"/>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657" name="Freeform 96">
                  <a:extLst>
                    <a:ext uri="{FF2B5EF4-FFF2-40B4-BE49-F238E27FC236}">
                      <a16:creationId xmlns:a16="http://schemas.microsoft.com/office/drawing/2014/main" id="{E620FFE5-416C-4DD6-9AFE-4ED51A6AE8E8}"/>
                    </a:ext>
                  </a:extLst>
                </p:cNvPr>
                <p:cNvSpPr>
                  <a:spLocks/>
                </p:cNvSpPr>
                <p:nvPr/>
              </p:nvSpPr>
              <p:spPr bwMode="auto">
                <a:xfrm>
                  <a:off x="4320" y="1547"/>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658" name="Freeform 97">
                  <a:extLst>
                    <a:ext uri="{FF2B5EF4-FFF2-40B4-BE49-F238E27FC236}">
                      <a16:creationId xmlns:a16="http://schemas.microsoft.com/office/drawing/2014/main" id="{D4A01A1F-DCB2-4AC7-B658-8969CAF23F41}"/>
                    </a:ext>
                  </a:extLst>
                </p:cNvPr>
                <p:cNvSpPr>
                  <a:spLocks/>
                </p:cNvSpPr>
                <p:nvPr/>
              </p:nvSpPr>
              <p:spPr bwMode="auto">
                <a:xfrm>
                  <a:off x="4311" y="1547"/>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659" name="Freeform 98">
                  <a:extLst>
                    <a:ext uri="{FF2B5EF4-FFF2-40B4-BE49-F238E27FC236}">
                      <a16:creationId xmlns:a16="http://schemas.microsoft.com/office/drawing/2014/main" id="{CBFB565C-EE84-45E0-AE28-5B9F452D6930}"/>
                    </a:ext>
                  </a:extLst>
                </p:cNvPr>
                <p:cNvSpPr>
                  <a:spLocks/>
                </p:cNvSpPr>
                <p:nvPr/>
              </p:nvSpPr>
              <p:spPr bwMode="auto">
                <a:xfrm>
                  <a:off x="4311" y="1556"/>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660" name="Freeform 99">
                  <a:extLst>
                    <a:ext uri="{FF2B5EF4-FFF2-40B4-BE49-F238E27FC236}">
                      <a16:creationId xmlns:a16="http://schemas.microsoft.com/office/drawing/2014/main" id="{5053D98A-C1D9-4182-9B32-0F533B6EB7F0}"/>
                    </a:ext>
                  </a:extLst>
                </p:cNvPr>
                <p:cNvSpPr>
                  <a:spLocks/>
                </p:cNvSpPr>
                <p:nvPr/>
              </p:nvSpPr>
              <p:spPr bwMode="auto">
                <a:xfrm>
                  <a:off x="4302" y="1556"/>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661" name="Freeform 100">
                  <a:extLst>
                    <a:ext uri="{FF2B5EF4-FFF2-40B4-BE49-F238E27FC236}">
                      <a16:creationId xmlns:a16="http://schemas.microsoft.com/office/drawing/2014/main" id="{0405AE6D-6C5D-4A96-B760-AC2662844E02}"/>
                    </a:ext>
                  </a:extLst>
                </p:cNvPr>
                <p:cNvSpPr>
                  <a:spLocks/>
                </p:cNvSpPr>
                <p:nvPr/>
              </p:nvSpPr>
              <p:spPr bwMode="auto">
                <a:xfrm>
                  <a:off x="4489" y="1627"/>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3662" name="Freeform 101">
                  <a:extLst>
                    <a:ext uri="{FF2B5EF4-FFF2-40B4-BE49-F238E27FC236}">
                      <a16:creationId xmlns:a16="http://schemas.microsoft.com/office/drawing/2014/main" id="{EBEC225A-455D-4397-BDEA-3DD47E5686DA}"/>
                    </a:ext>
                  </a:extLst>
                </p:cNvPr>
                <p:cNvSpPr>
                  <a:spLocks/>
                </p:cNvSpPr>
                <p:nvPr/>
              </p:nvSpPr>
              <p:spPr bwMode="auto">
                <a:xfrm>
                  <a:off x="4481" y="1618"/>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663" name="Freeform 102">
                  <a:extLst>
                    <a:ext uri="{FF2B5EF4-FFF2-40B4-BE49-F238E27FC236}">
                      <a16:creationId xmlns:a16="http://schemas.microsoft.com/office/drawing/2014/main" id="{33B988E3-96BD-4C5D-A047-5593D81A5352}"/>
                    </a:ext>
                  </a:extLst>
                </p:cNvPr>
                <p:cNvSpPr>
                  <a:spLocks/>
                </p:cNvSpPr>
                <p:nvPr/>
              </p:nvSpPr>
              <p:spPr bwMode="auto">
                <a:xfrm>
                  <a:off x="4481" y="1618"/>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664" name="Freeform 103">
                  <a:extLst>
                    <a:ext uri="{FF2B5EF4-FFF2-40B4-BE49-F238E27FC236}">
                      <a16:creationId xmlns:a16="http://schemas.microsoft.com/office/drawing/2014/main" id="{D7E25F4E-A219-409E-AE35-5A7C75FCC834}"/>
                    </a:ext>
                  </a:extLst>
                </p:cNvPr>
                <p:cNvSpPr>
                  <a:spLocks/>
                </p:cNvSpPr>
                <p:nvPr/>
              </p:nvSpPr>
              <p:spPr bwMode="auto">
                <a:xfrm>
                  <a:off x="4471" y="1618"/>
                  <a:ext cx="11" cy="37"/>
                </a:xfrm>
                <a:custGeom>
                  <a:avLst/>
                  <a:gdLst>
                    <a:gd name="T0" fmla="*/ 10 w 11"/>
                    <a:gd name="T1" fmla="*/ 36 h 37"/>
                    <a:gd name="T2" fmla="*/ 0 w 11"/>
                    <a:gd name="T3" fmla="*/ 9 h 37"/>
                    <a:gd name="T4" fmla="*/ 10 w 11"/>
                    <a:gd name="T5" fmla="*/ 0 h 37"/>
                    <a:gd name="T6" fmla="*/ 10 w 11"/>
                    <a:gd name="T7" fmla="*/ 36 h 37"/>
                    <a:gd name="T8" fmla="*/ 0 60000 65536"/>
                    <a:gd name="T9" fmla="*/ 0 60000 65536"/>
                    <a:gd name="T10" fmla="*/ 0 60000 65536"/>
                    <a:gd name="T11" fmla="*/ 0 60000 65536"/>
                    <a:gd name="T12" fmla="*/ 0 w 11"/>
                    <a:gd name="T13" fmla="*/ 0 h 37"/>
                    <a:gd name="T14" fmla="*/ 11 w 11"/>
                    <a:gd name="T15" fmla="*/ 37 h 37"/>
                  </a:gdLst>
                  <a:ahLst/>
                  <a:cxnLst>
                    <a:cxn ang="T8">
                      <a:pos x="T0" y="T1"/>
                    </a:cxn>
                    <a:cxn ang="T9">
                      <a:pos x="T2" y="T3"/>
                    </a:cxn>
                    <a:cxn ang="T10">
                      <a:pos x="T4" y="T5"/>
                    </a:cxn>
                    <a:cxn ang="T11">
                      <a:pos x="T6" y="T7"/>
                    </a:cxn>
                  </a:cxnLst>
                  <a:rect l="T12" t="T13" r="T14" b="T15"/>
                  <a:pathLst>
                    <a:path w="11" h="37">
                      <a:moveTo>
                        <a:pt x="10" y="36"/>
                      </a:moveTo>
                      <a:lnTo>
                        <a:pt x="0" y="9"/>
                      </a:lnTo>
                      <a:lnTo>
                        <a:pt x="10" y="0"/>
                      </a:lnTo>
                      <a:lnTo>
                        <a:pt x="10" y="36"/>
                      </a:lnTo>
                    </a:path>
                  </a:pathLst>
                </a:custGeom>
                <a:solidFill>
                  <a:srgbClr val="99CCFF"/>
                </a:solidFill>
                <a:ln w="12699" cap="rnd">
                  <a:solidFill>
                    <a:schemeClr val="tx1"/>
                  </a:solidFill>
                  <a:round/>
                  <a:headEnd/>
                  <a:tailEnd/>
                </a:ln>
              </p:spPr>
              <p:txBody>
                <a:bodyPr/>
                <a:lstStyle/>
                <a:p>
                  <a:endParaRPr lang="en-US"/>
                </a:p>
              </p:txBody>
            </p:sp>
            <p:sp>
              <p:nvSpPr>
                <p:cNvPr id="23665" name="Freeform 104">
                  <a:extLst>
                    <a:ext uri="{FF2B5EF4-FFF2-40B4-BE49-F238E27FC236}">
                      <a16:creationId xmlns:a16="http://schemas.microsoft.com/office/drawing/2014/main" id="{0C90F3DB-58A5-4C76-8349-1DFEF02B12BB}"/>
                    </a:ext>
                  </a:extLst>
                </p:cNvPr>
                <p:cNvSpPr>
                  <a:spLocks/>
                </p:cNvSpPr>
                <p:nvPr/>
              </p:nvSpPr>
              <p:spPr bwMode="auto">
                <a:xfrm>
                  <a:off x="4471" y="1627"/>
                  <a:ext cx="11" cy="28"/>
                </a:xfrm>
                <a:custGeom>
                  <a:avLst/>
                  <a:gdLst>
                    <a:gd name="T0" fmla="*/ 10 w 11"/>
                    <a:gd name="T1" fmla="*/ 27 h 28"/>
                    <a:gd name="T2" fmla="*/ 0 w 11"/>
                    <a:gd name="T3" fmla="*/ 0 h 28"/>
                    <a:gd name="T4" fmla="*/ 0 w 11"/>
                    <a:gd name="T5" fmla="*/ 18 h 28"/>
                    <a:gd name="T6" fmla="*/ 10 w 11"/>
                    <a:gd name="T7" fmla="*/ 27 h 28"/>
                    <a:gd name="T8" fmla="*/ 0 60000 65536"/>
                    <a:gd name="T9" fmla="*/ 0 60000 65536"/>
                    <a:gd name="T10" fmla="*/ 0 60000 65536"/>
                    <a:gd name="T11" fmla="*/ 0 60000 65536"/>
                    <a:gd name="T12" fmla="*/ 0 w 11"/>
                    <a:gd name="T13" fmla="*/ 0 h 28"/>
                    <a:gd name="T14" fmla="*/ 11 w 11"/>
                    <a:gd name="T15" fmla="*/ 28 h 28"/>
                  </a:gdLst>
                  <a:ahLst/>
                  <a:cxnLst>
                    <a:cxn ang="T8">
                      <a:pos x="T0" y="T1"/>
                    </a:cxn>
                    <a:cxn ang="T9">
                      <a:pos x="T2" y="T3"/>
                    </a:cxn>
                    <a:cxn ang="T10">
                      <a:pos x="T4" y="T5"/>
                    </a:cxn>
                    <a:cxn ang="T11">
                      <a:pos x="T6" y="T7"/>
                    </a:cxn>
                  </a:cxnLst>
                  <a:rect l="T12" t="T13" r="T14" b="T15"/>
                  <a:pathLst>
                    <a:path w="11" h="28">
                      <a:moveTo>
                        <a:pt x="10" y="27"/>
                      </a:moveTo>
                      <a:lnTo>
                        <a:pt x="0" y="0"/>
                      </a:lnTo>
                      <a:lnTo>
                        <a:pt x="0" y="18"/>
                      </a:lnTo>
                      <a:lnTo>
                        <a:pt x="10" y="27"/>
                      </a:lnTo>
                    </a:path>
                  </a:pathLst>
                </a:custGeom>
                <a:solidFill>
                  <a:srgbClr val="99CCFF"/>
                </a:solidFill>
                <a:ln w="12699" cap="rnd">
                  <a:solidFill>
                    <a:schemeClr val="tx1"/>
                  </a:solidFill>
                  <a:round/>
                  <a:headEnd/>
                  <a:tailEnd/>
                </a:ln>
              </p:spPr>
              <p:txBody>
                <a:bodyPr/>
                <a:lstStyle/>
                <a:p>
                  <a:endParaRPr lang="en-US"/>
                </a:p>
              </p:txBody>
            </p:sp>
            <p:sp>
              <p:nvSpPr>
                <p:cNvPr id="23666" name="Freeform 105">
                  <a:extLst>
                    <a:ext uri="{FF2B5EF4-FFF2-40B4-BE49-F238E27FC236}">
                      <a16:creationId xmlns:a16="http://schemas.microsoft.com/office/drawing/2014/main" id="{345DC91B-9803-496A-A95D-49AE2BBAE96D}"/>
                    </a:ext>
                  </a:extLst>
                </p:cNvPr>
                <p:cNvSpPr>
                  <a:spLocks/>
                </p:cNvSpPr>
                <p:nvPr/>
              </p:nvSpPr>
              <p:spPr bwMode="auto">
                <a:xfrm>
                  <a:off x="4462" y="1627"/>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667" name="Freeform 106">
                  <a:extLst>
                    <a:ext uri="{FF2B5EF4-FFF2-40B4-BE49-F238E27FC236}">
                      <a16:creationId xmlns:a16="http://schemas.microsoft.com/office/drawing/2014/main" id="{02D3C1EC-0D83-4469-A989-45B8D6E72AB1}"/>
                    </a:ext>
                  </a:extLst>
                </p:cNvPr>
                <p:cNvSpPr>
                  <a:spLocks/>
                </p:cNvSpPr>
                <p:nvPr/>
              </p:nvSpPr>
              <p:spPr bwMode="auto">
                <a:xfrm>
                  <a:off x="4436" y="1627"/>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3668" name="Freeform 107">
                  <a:extLst>
                    <a:ext uri="{FF2B5EF4-FFF2-40B4-BE49-F238E27FC236}">
                      <a16:creationId xmlns:a16="http://schemas.microsoft.com/office/drawing/2014/main" id="{EB05EDEE-CC57-46AC-80AC-92B3809AD7F4}"/>
                    </a:ext>
                  </a:extLst>
                </p:cNvPr>
                <p:cNvSpPr>
                  <a:spLocks/>
                </p:cNvSpPr>
                <p:nvPr/>
              </p:nvSpPr>
              <p:spPr bwMode="auto">
                <a:xfrm>
                  <a:off x="4427" y="1618"/>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669" name="Freeform 108">
                  <a:extLst>
                    <a:ext uri="{FF2B5EF4-FFF2-40B4-BE49-F238E27FC236}">
                      <a16:creationId xmlns:a16="http://schemas.microsoft.com/office/drawing/2014/main" id="{7F5AC0A1-3A3E-475D-916A-9561CB1853BF}"/>
                    </a:ext>
                  </a:extLst>
                </p:cNvPr>
                <p:cNvSpPr>
                  <a:spLocks/>
                </p:cNvSpPr>
                <p:nvPr/>
              </p:nvSpPr>
              <p:spPr bwMode="auto">
                <a:xfrm>
                  <a:off x="4427" y="1618"/>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670" name="Freeform 109">
                  <a:extLst>
                    <a:ext uri="{FF2B5EF4-FFF2-40B4-BE49-F238E27FC236}">
                      <a16:creationId xmlns:a16="http://schemas.microsoft.com/office/drawing/2014/main" id="{93651B23-3DD9-4D20-B077-8E0F058089A3}"/>
                    </a:ext>
                  </a:extLst>
                </p:cNvPr>
                <p:cNvSpPr>
                  <a:spLocks/>
                </p:cNvSpPr>
                <p:nvPr/>
              </p:nvSpPr>
              <p:spPr bwMode="auto">
                <a:xfrm>
                  <a:off x="4418" y="1618"/>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671" name="Freeform 110">
                  <a:extLst>
                    <a:ext uri="{FF2B5EF4-FFF2-40B4-BE49-F238E27FC236}">
                      <a16:creationId xmlns:a16="http://schemas.microsoft.com/office/drawing/2014/main" id="{EC22A21B-E63C-44E9-8A69-4A70DD9184BC}"/>
                    </a:ext>
                  </a:extLst>
                </p:cNvPr>
                <p:cNvSpPr>
                  <a:spLocks/>
                </p:cNvSpPr>
                <p:nvPr/>
              </p:nvSpPr>
              <p:spPr bwMode="auto">
                <a:xfrm>
                  <a:off x="4418" y="1627"/>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672" name="Freeform 111">
                  <a:extLst>
                    <a:ext uri="{FF2B5EF4-FFF2-40B4-BE49-F238E27FC236}">
                      <a16:creationId xmlns:a16="http://schemas.microsoft.com/office/drawing/2014/main" id="{69B74E58-E92D-412B-9DDA-D8FDD906D7BF}"/>
                    </a:ext>
                  </a:extLst>
                </p:cNvPr>
                <p:cNvSpPr>
                  <a:spLocks/>
                </p:cNvSpPr>
                <p:nvPr/>
              </p:nvSpPr>
              <p:spPr bwMode="auto">
                <a:xfrm>
                  <a:off x="4409" y="1627"/>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673" name="Freeform 112">
                  <a:extLst>
                    <a:ext uri="{FF2B5EF4-FFF2-40B4-BE49-F238E27FC236}">
                      <a16:creationId xmlns:a16="http://schemas.microsoft.com/office/drawing/2014/main" id="{0D8A061D-BDB4-4D69-833C-56EB668ACA37}"/>
                    </a:ext>
                  </a:extLst>
                </p:cNvPr>
                <p:cNvSpPr>
                  <a:spLocks/>
                </p:cNvSpPr>
                <p:nvPr/>
              </p:nvSpPr>
              <p:spPr bwMode="auto">
                <a:xfrm>
                  <a:off x="4382" y="1627"/>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3674" name="Freeform 113">
                  <a:extLst>
                    <a:ext uri="{FF2B5EF4-FFF2-40B4-BE49-F238E27FC236}">
                      <a16:creationId xmlns:a16="http://schemas.microsoft.com/office/drawing/2014/main" id="{66856D2A-A80E-4A92-8929-1B31DBE92C20}"/>
                    </a:ext>
                  </a:extLst>
                </p:cNvPr>
                <p:cNvSpPr>
                  <a:spLocks/>
                </p:cNvSpPr>
                <p:nvPr/>
              </p:nvSpPr>
              <p:spPr bwMode="auto">
                <a:xfrm>
                  <a:off x="4374" y="1618"/>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675" name="Freeform 114">
                  <a:extLst>
                    <a:ext uri="{FF2B5EF4-FFF2-40B4-BE49-F238E27FC236}">
                      <a16:creationId xmlns:a16="http://schemas.microsoft.com/office/drawing/2014/main" id="{58A8715D-9B93-4E95-AC36-B62210A743FE}"/>
                    </a:ext>
                  </a:extLst>
                </p:cNvPr>
                <p:cNvSpPr>
                  <a:spLocks/>
                </p:cNvSpPr>
                <p:nvPr/>
              </p:nvSpPr>
              <p:spPr bwMode="auto">
                <a:xfrm>
                  <a:off x="4374" y="1618"/>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676" name="Freeform 115">
                  <a:extLst>
                    <a:ext uri="{FF2B5EF4-FFF2-40B4-BE49-F238E27FC236}">
                      <a16:creationId xmlns:a16="http://schemas.microsoft.com/office/drawing/2014/main" id="{9AC39150-5BAD-46BB-A7E4-16692E3C574B}"/>
                    </a:ext>
                  </a:extLst>
                </p:cNvPr>
                <p:cNvSpPr>
                  <a:spLocks/>
                </p:cNvSpPr>
                <p:nvPr/>
              </p:nvSpPr>
              <p:spPr bwMode="auto">
                <a:xfrm>
                  <a:off x="4365" y="1618"/>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677" name="Freeform 116">
                  <a:extLst>
                    <a:ext uri="{FF2B5EF4-FFF2-40B4-BE49-F238E27FC236}">
                      <a16:creationId xmlns:a16="http://schemas.microsoft.com/office/drawing/2014/main" id="{D89FD77F-3E40-47A0-AFA6-E2F4521F2AF0}"/>
                    </a:ext>
                  </a:extLst>
                </p:cNvPr>
                <p:cNvSpPr>
                  <a:spLocks/>
                </p:cNvSpPr>
                <p:nvPr/>
              </p:nvSpPr>
              <p:spPr bwMode="auto">
                <a:xfrm>
                  <a:off x="4365" y="1627"/>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678" name="Freeform 117">
                  <a:extLst>
                    <a:ext uri="{FF2B5EF4-FFF2-40B4-BE49-F238E27FC236}">
                      <a16:creationId xmlns:a16="http://schemas.microsoft.com/office/drawing/2014/main" id="{555EE518-52DC-4D3D-9744-A4F5D9F8E29A}"/>
                    </a:ext>
                  </a:extLst>
                </p:cNvPr>
                <p:cNvSpPr>
                  <a:spLocks/>
                </p:cNvSpPr>
                <p:nvPr/>
              </p:nvSpPr>
              <p:spPr bwMode="auto">
                <a:xfrm>
                  <a:off x="4355" y="1627"/>
                  <a:ext cx="11" cy="19"/>
                </a:xfrm>
                <a:custGeom>
                  <a:avLst/>
                  <a:gdLst>
                    <a:gd name="T0" fmla="*/ 10 w 11"/>
                    <a:gd name="T1" fmla="*/ 18 h 19"/>
                    <a:gd name="T2" fmla="*/ 0 w 11"/>
                    <a:gd name="T3" fmla="*/ 10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10"/>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3679" name="Freeform 118">
                  <a:extLst>
                    <a:ext uri="{FF2B5EF4-FFF2-40B4-BE49-F238E27FC236}">
                      <a16:creationId xmlns:a16="http://schemas.microsoft.com/office/drawing/2014/main" id="{DF36C4E2-0989-4068-B24C-65F6CABD06B9}"/>
                    </a:ext>
                  </a:extLst>
                </p:cNvPr>
                <p:cNvSpPr>
                  <a:spLocks/>
                </p:cNvSpPr>
                <p:nvPr/>
              </p:nvSpPr>
              <p:spPr bwMode="auto">
                <a:xfrm>
                  <a:off x="4329" y="1627"/>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3680" name="Freeform 119">
                  <a:extLst>
                    <a:ext uri="{FF2B5EF4-FFF2-40B4-BE49-F238E27FC236}">
                      <a16:creationId xmlns:a16="http://schemas.microsoft.com/office/drawing/2014/main" id="{0C2AC03E-CDA9-4F90-9FDF-234AE95CFED2}"/>
                    </a:ext>
                  </a:extLst>
                </p:cNvPr>
                <p:cNvSpPr>
                  <a:spLocks/>
                </p:cNvSpPr>
                <p:nvPr/>
              </p:nvSpPr>
              <p:spPr bwMode="auto">
                <a:xfrm>
                  <a:off x="4320" y="1618"/>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681" name="Freeform 120">
                  <a:extLst>
                    <a:ext uri="{FF2B5EF4-FFF2-40B4-BE49-F238E27FC236}">
                      <a16:creationId xmlns:a16="http://schemas.microsoft.com/office/drawing/2014/main" id="{5298F32E-FDA0-46E0-8C6A-8C4D68AE6B72}"/>
                    </a:ext>
                  </a:extLst>
                </p:cNvPr>
                <p:cNvSpPr>
                  <a:spLocks/>
                </p:cNvSpPr>
                <p:nvPr/>
              </p:nvSpPr>
              <p:spPr bwMode="auto">
                <a:xfrm>
                  <a:off x="4320" y="1618"/>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682" name="Freeform 121">
                  <a:extLst>
                    <a:ext uri="{FF2B5EF4-FFF2-40B4-BE49-F238E27FC236}">
                      <a16:creationId xmlns:a16="http://schemas.microsoft.com/office/drawing/2014/main" id="{C4A24E3E-AB8C-41C7-8D2F-3774B8795455}"/>
                    </a:ext>
                  </a:extLst>
                </p:cNvPr>
                <p:cNvSpPr>
                  <a:spLocks/>
                </p:cNvSpPr>
                <p:nvPr/>
              </p:nvSpPr>
              <p:spPr bwMode="auto">
                <a:xfrm>
                  <a:off x="4311" y="1618"/>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683" name="Freeform 122">
                  <a:extLst>
                    <a:ext uri="{FF2B5EF4-FFF2-40B4-BE49-F238E27FC236}">
                      <a16:creationId xmlns:a16="http://schemas.microsoft.com/office/drawing/2014/main" id="{EF5EE4AC-B613-4CA2-B9CD-E27E428718C6}"/>
                    </a:ext>
                  </a:extLst>
                </p:cNvPr>
                <p:cNvSpPr>
                  <a:spLocks/>
                </p:cNvSpPr>
                <p:nvPr/>
              </p:nvSpPr>
              <p:spPr bwMode="auto">
                <a:xfrm>
                  <a:off x="4311" y="1627"/>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684" name="Freeform 123">
                  <a:extLst>
                    <a:ext uri="{FF2B5EF4-FFF2-40B4-BE49-F238E27FC236}">
                      <a16:creationId xmlns:a16="http://schemas.microsoft.com/office/drawing/2014/main" id="{47A0294D-8D95-4540-84DF-F1FC8520DC99}"/>
                    </a:ext>
                  </a:extLst>
                </p:cNvPr>
                <p:cNvSpPr>
                  <a:spLocks/>
                </p:cNvSpPr>
                <p:nvPr/>
              </p:nvSpPr>
              <p:spPr bwMode="auto">
                <a:xfrm>
                  <a:off x="4302" y="1627"/>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685" name="Freeform 124">
                  <a:extLst>
                    <a:ext uri="{FF2B5EF4-FFF2-40B4-BE49-F238E27FC236}">
                      <a16:creationId xmlns:a16="http://schemas.microsoft.com/office/drawing/2014/main" id="{404616F5-529F-4A4E-9D47-943503271139}"/>
                    </a:ext>
                  </a:extLst>
                </p:cNvPr>
                <p:cNvSpPr>
                  <a:spLocks/>
                </p:cNvSpPr>
                <p:nvPr/>
              </p:nvSpPr>
              <p:spPr bwMode="auto">
                <a:xfrm>
                  <a:off x="4436" y="1698"/>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3686" name="Freeform 125">
                  <a:extLst>
                    <a:ext uri="{FF2B5EF4-FFF2-40B4-BE49-F238E27FC236}">
                      <a16:creationId xmlns:a16="http://schemas.microsoft.com/office/drawing/2014/main" id="{40EC5956-9B3D-442A-A860-6116D681DAD6}"/>
                    </a:ext>
                  </a:extLst>
                </p:cNvPr>
                <p:cNvSpPr>
                  <a:spLocks/>
                </p:cNvSpPr>
                <p:nvPr/>
              </p:nvSpPr>
              <p:spPr bwMode="auto">
                <a:xfrm>
                  <a:off x="4427" y="1690"/>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3687" name="Freeform 126">
                  <a:extLst>
                    <a:ext uri="{FF2B5EF4-FFF2-40B4-BE49-F238E27FC236}">
                      <a16:creationId xmlns:a16="http://schemas.microsoft.com/office/drawing/2014/main" id="{8FFAC722-7321-4B0C-9323-3315618DBB84}"/>
                    </a:ext>
                  </a:extLst>
                </p:cNvPr>
                <p:cNvSpPr>
                  <a:spLocks/>
                </p:cNvSpPr>
                <p:nvPr/>
              </p:nvSpPr>
              <p:spPr bwMode="auto">
                <a:xfrm>
                  <a:off x="4427" y="1690"/>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3688" name="Freeform 127">
                  <a:extLst>
                    <a:ext uri="{FF2B5EF4-FFF2-40B4-BE49-F238E27FC236}">
                      <a16:creationId xmlns:a16="http://schemas.microsoft.com/office/drawing/2014/main" id="{AF0CBBE1-B128-44B2-980E-17D6A1E97AB2}"/>
                    </a:ext>
                  </a:extLst>
                </p:cNvPr>
                <p:cNvSpPr>
                  <a:spLocks/>
                </p:cNvSpPr>
                <p:nvPr/>
              </p:nvSpPr>
              <p:spPr bwMode="auto">
                <a:xfrm>
                  <a:off x="4418" y="1690"/>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3689" name="Freeform 128">
                  <a:extLst>
                    <a:ext uri="{FF2B5EF4-FFF2-40B4-BE49-F238E27FC236}">
                      <a16:creationId xmlns:a16="http://schemas.microsoft.com/office/drawing/2014/main" id="{4129269F-F245-440E-A855-84EACB39E949}"/>
                    </a:ext>
                  </a:extLst>
                </p:cNvPr>
                <p:cNvSpPr>
                  <a:spLocks/>
                </p:cNvSpPr>
                <p:nvPr/>
              </p:nvSpPr>
              <p:spPr bwMode="auto">
                <a:xfrm>
                  <a:off x="4418" y="1698"/>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3690" name="Freeform 129">
                  <a:extLst>
                    <a:ext uri="{FF2B5EF4-FFF2-40B4-BE49-F238E27FC236}">
                      <a16:creationId xmlns:a16="http://schemas.microsoft.com/office/drawing/2014/main" id="{6F129790-6298-45AB-BB39-D1D3774556EF}"/>
                    </a:ext>
                  </a:extLst>
                </p:cNvPr>
                <p:cNvSpPr>
                  <a:spLocks/>
                </p:cNvSpPr>
                <p:nvPr/>
              </p:nvSpPr>
              <p:spPr bwMode="auto">
                <a:xfrm>
                  <a:off x="4409" y="1698"/>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691" name="Freeform 130">
                  <a:extLst>
                    <a:ext uri="{FF2B5EF4-FFF2-40B4-BE49-F238E27FC236}">
                      <a16:creationId xmlns:a16="http://schemas.microsoft.com/office/drawing/2014/main" id="{6A9DF044-C4E4-4AF7-AEDE-55397EA01BD2}"/>
                    </a:ext>
                  </a:extLst>
                </p:cNvPr>
                <p:cNvSpPr>
                  <a:spLocks/>
                </p:cNvSpPr>
                <p:nvPr/>
              </p:nvSpPr>
              <p:spPr bwMode="auto">
                <a:xfrm>
                  <a:off x="4382" y="1698"/>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3692" name="Freeform 131">
                  <a:extLst>
                    <a:ext uri="{FF2B5EF4-FFF2-40B4-BE49-F238E27FC236}">
                      <a16:creationId xmlns:a16="http://schemas.microsoft.com/office/drawing/2014/main" id="{44390282-B165-4054-B462-308405FF4BE8}"/>
                    </a:ext>
                  </a:extLst>
                </p:cNvPr>
                <p:cNvSpPr>
                  <a:spLocks/>
                </p:cNvSpPr>
                <p:nvPr/>
              </p:nvSpPr>
              <p:spPr bwMode="auto">
                <a:xfrm>
                  <a:off x="4374" y="1690"/>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99CCFF"/>
                </a:solidFill>
                <a:ln w="12699" cap="rnd">
                  <a:solidFill>
                    <a:schemeClr val="tx1"/>
                  </a:solidFill>
                  <a:round/>
                  <a:headEnd/>
                  <a:tailEnd/>
                </a:ln>
              </p:spPr>
              <p:txBody>
                <a:bodyPr/>
                <a:lstStyle/>
                <a:p>
                  <a:endParaRPr lang="en-US"/>
                </a:p>
              </p:txBody>
            </p:sp>
            <p:sp>
              <p:nvSpPr>
                <p:cNvPr id="23693" name="Freeform 132">
                  <a:extLst>
                    <a:ext uri="{FF2B5EF4-FFF2-40B4-BE49-F238E27FC236}">
                      <a16:creationId xmlns:a16="http://schemas.microsoft.com/office/drawing/2014/main" id="{590B1C70-6406-43B7-99CC-E6F5FB7E88A7}"/>
                    </a:ext>
                  </a:extLst>
                </p:cNvPr>
                <p:cNvSpPr>
                  <a:spLocks/>
                </p:cNvSpPr>
                <p:nvPr/>
              </p:nvSpPr>
              <p:spPr bwMode="auto">
                <a:xfrm>
                  <a:off x="4374" y="1690"/>
                  <a:ext cx="9" cy="36"/>
                </a:xfrm>
                <a:custGeom>
                  <a:avLst/>
                  <a:gdLst>
                    <a:gd name="T0" fmla="*/ 8 w 9"/>
                    <a:gd name="T1" fmla="*/ 27 h 36"/>
                    <a:gd name="T2" fmla="*/ 0 w 9"/>
                    <a:gd name="T3" fmla="*/ 0 h 36"/>
                    <a:gd name="T4" fmla="*/ 0 w 9"/>
                    <a:gd name="T5" fmla="*/ 35 h 36"/>
                    <a:gd name="T6" fmla="*/ 8 w 9"/>
                    <a:gd name="T7" fmla="*/ 27 h 36"/>
                    <a:gd name="T8" fmla="*/ 0 60000 65536"/>
                    <a:gd name="T9" fmla="*/ 0 60000 65536"/>
                    <a:gd name="T10" fmla="*/ 0 60000 65536"/>
                    <a:gd name="T11" fmla="*/ 0 60000 65536"/>
                    <a:gd name="T12" fmla="*/ 0 w 9"/>
                    <a:gd name="T13" fmla="*/ 0 h 36"/>
                    <a:gd name="T14" fmla="*/ 9 w 9"/>
                    <a:gd name="T15" fmla="*/ 36 h 36"/>
                  </a:gdLst>
                  <a:ahLst/>
                  <a:cxnLst>
                    <a:cxn ang="T8">
                      <a:pos x="T0" y="T1"/>
                    </a:cxn>
                    <a:cxn ang="T9">
                      <a:pos x="T2" y="T3"/>
                    </a:cxn>
                    <a:cxn ang="T10">
                      <a:pos x="T4" y="T5"/>
                    </a:cxn>
                    <a:cxn ang="T11">
                      <a:pos x="T6" y="T7"/>
                    </a:cxn>
                  </a:cxnLst>
                  <a:rect l="T12" t="T13" r="T14" b="T15"/>
                  <a:pathLst>
                    <a:path w="9" h="36">
                      <a:moveTo>
                        <a:pt x="8" y="27"/>
                      </a:moveTo>
                      <a:lnTo>
                        <a:pt x="0" y="0"/>
                      </a:lnTo>
                      <a:lnTo>
                        <a:pt x="0" y="35"/>
                      </a:lnTo>
                      <a:lnTo>
                        <a:pt x="8" y="27"/>
                      </a:lnTo>
                    </a:path>
                  </a:pathLst>
                </a:custGeom>
                <a:solidFill>
                  <a:srgbClr val="99CCFF"/>
                </a:solidFill>
                <a:ln w="12699" cap="rnd">
                  <a:solidFill>
                    <a:schemeClr val="tx1"/>
                  </a:solidFill>
                  <a:round/>
                  <a:headEnd/>
                  <a:tailEnd/>
                </a:ln>
              </p:spPr>
              <p:txBody>
                <a:bodyPr/>
                <a:lstStyle/>
                <a:p>
                  <a:endParaRPr lang="en-US"/>
                </a:p>
              </p:txBody>
            </p:sp>
            <p:sp>
              <p:nvSpPr>
                <p:cNvPr id="23694" name="Freeform 133">
                  <a:extLst>
                    <a:ext uri="{FF2B5EF4-FFF2-40B4-BE49-F238E27FC236}">
                      <a16:creationId xmlns:a16="http://schemas.microsoft.com/office/drawing/2014/main" id="{9CA0D11E-F587-4997-BD70-D52D84C04434}"/>
                    </a:ext>
                  </a:extLst>
                </p:cNvPr>
                <p:cNvSpPr>
                  <a:spLocks/>
                </p:cNvSpPr>
                <p:nvPr/>
              </p:nvSpPr>
              <p:spPr bwMode="auto">
                <a:xfrm>
                  <a:off x="4365" y="1698"/>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3695" name="Freeform 134">
                  <a:extLst>
                    <a:ext uri="{FF2B5EF4-FFF2-40B4-BE49-F238E27FC236}">
                      <a16:creationId xmlns:a16="http://schemas.microsoft.com/office/drawing/2014/main" id="{2D78F386-C44C-426B-A6BE-A62F07326E0A}"/>
                    </a:ext>
                  </a:extLst>
                </p:cNvPr>
                <p:cNvSpPr>
                  <a:spLocks/>
                </p:cNvSpPr>
                <p:nvPr/>
              </p:nvSpPr>
              <p:spPr bwMode="auto">
                <a:xfrm>
                  <a:off x="4355" y="1698"/>
                  <a:ext cx="11" cy="19"/>
                </a:xfrm>
                <a:custGeom>
                  <a:avLst/>
                  <a:gdLst>
                    <a:gd name="T0" fmla="*/ 10 w 11"/>
                    <a:gd name="T1" fmla="*/ 18 h 19"/>
                    <a:gd name="T2" fmla="*/ 0 w 11"/>
                    <a:gd name="T3" fmla="*/ 9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9"/>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3696" name="Freeform 135">
                  <a:extLst>
                    <a:ext uri="{FF2B5EF4-FFF2-40B4-BE49-F238E27FC236}">
                      <a16:creationId xmlns:a16="http://schemas.microsoft.com/office/drawing/2014/main" id="{F0EBEF71-2214-4818-984D-949DB90FD598}"/>
                    </a:ext>
                  </a:extLst>
                </p:cNvPr>
                <p:cNvSpPr>
                  <a:spLocks/>
                </p:cNvSpPr>
                <p:nvPr/>
              </p:nvSpPr>
              <p:spPr bwMode="auto">
                <a:xfrm>
                  <a:off x="4329" y="1698"/>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3697" name="Freeform 136">
                  <a:extLst>
                    <a:ext uri="{FF2B5EF4-FFF2-40B4-BE49-F238E27FC236}">
                      <a16:creationId xmlns:a16="http://schemas.microsoft.com/office/drawing/2014/main" id="{6837143D-A2FF-4C1E-8E62-3E0943FC53E7}"/>
                    </a:ext>
                  </a:extLst>
                </p:cNvPr>
                <p:cNvSpPr>
                  <a:spLocks/>
                </p:cNvSpPr>
                <p:nvPr/>
              </p:nvSpPr>
              <p:spPr bwMode="auto">
                <a:xfrm>
                  <a:off x="4320" y="1690"/>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3698" name="Freeform 137">
                  <a:extLst>
                    <a:ext uri="{FF2B5EF4-FFF2-40B4-BE49-F238E27FC236}">
                      <a16:creationId xmlns:a16="http://schemas.microsoft.com/office/drawing/2014/main" id="{CFFF0413-162C-404C-A9BF-96048390AC71}"/>
                    </a:ext>
                  </a:extLst>
                </p:cNvPr>
                <p:cNvSpPr>
                  <a:spLocks/>
                </p:cNvSpPr>
                <p:nvPr/>
              </p:nvSpPr>
              <p:spPr bwMode="auto">
                <a:xfrm>
                  <a:off x="4311" y="1690"/>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3699" name="Freeform 138">
                  <a:extLst>
                    <a:ext uri="{FF2B5EF4-FFF2-40B4-BE49-F238E27FC236}">
                      <a16:creationId xmlns:a16="http://schemas.microsoft.com/office/drawing/2014/main" id="{13865424-1EEE-460B-8E9B-D36E6A223B2B}"/>
                    </a:ext>
                  </a:extLst>
                </p:cNvPr>
                <p:cNvSpPr>
                  <a:spLocks/>
                </p:cNvSpPr>
                <p:nvPr/>
              </p:nvSpPr>
              <p:spPr bwMode="auto">
                <a:xfrm>
                  <a:off x="4311" y="1698"/>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3700" name="Freeform 139">
                  <a:extLst>
                    <a:ext uri="{FF2B5EF4-FFF2-40B4-BE49-F238E27FC236}">
                      <a16:creationId xmlns:a16="http://schemas.microsoft.com/office/drawing/2014/main" id="{3F1065B8-913A-4A49-B8F4-FD4D0CC030C3}"/>
                    </a:ext>
                  </a:extLst>
                </p:cNvPr>
                <p:cNvSpPr>
                  <a:spLocks/>
                </p:cNvSpPr>
                <p:nvPr/>
              </p:nvSpPr>
              <p:spPr bwMode="auto">
                <a:xfrm>
                  <a:off x="4302" y="1698"/>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701" name="Freeform 140">
                  <a:extLst>
                    <a:ext uri="{FF2B5EF4-FFF2-40B4-BE49-F238E27FC236}">
                      <a16:creationId xmlns:a16="http://schemas.microsoft.com/office/drawing/2014/main" id="{A6D5049A-F593-46C1-BD94-C470682C527E}"/>
                    </a:ext>
                  </a:extLst>
                </p:cNvPr>
                <p:cNvSpPr>
                  <a:spLocks/>
                </p:cNvSpPr>
                <p:nvPr/>
              </p:nvSpPr>
              <p:spPr bwMode="auto">
                <a:xfrm>
                  <a:off x="4658" y="1769"/>
                  <a:ext cx="11" cy="19"/>
                </a:xfrm>
                <a:custGeom>
                  <a:avLst/>
                  <a:gdLst>
                    <a:gd name="T0" fmla="*/ 10 w 11"/>
                    <a:gd name="T1" fmla="*/ 9 h 19"/>
                    <a:gd name="T2" fmla="*/ 0 w 11"/>
                    <a:gd name="T3" fmla="*/ 0 h 19"/>
                    <a:gd name="T4" fmla="*/ 0 w 11"/>
                    <a:gd name="T5" fmla="*/ 18 h 19"/>
                    <a:gd name="T6" fmla="*/ 10 w 11"/>
                    <a:gd name="T7" fmla="*/ 9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9"/>
                      </a:moveTo>
                      <a:lnTo>
                        <a:pt x="0" y="0"/>
                      </a:lnTo>
                      <a:lnTo>
                        <a:pt x="0" y="18"/>
                      </a:lnTo>
                      <a:lnTo>
                        <a:pt x="10" y="9"/>
                      </a:lnTo>
                    </a:path>
                  </a:pathLst>
                </a:custGeom>
                <a:solidFill>
                  <a:srgbClr val="99CCFF"/>
                </a:solidFill>
                <a:ln w="12699" cap="rnd">
                  <a:solidFill>
                    <a:schemeClr val="tx1"/>
                  </a:solidFill>
                  <a:round/>
                  <a:headEnd/>
                  <a:tailEnd/>
                </a:ln>
              </p:spPr>
              <p:txBody>
                <a:bodyPr/>
                <a:lstStyle/>
                <a:p>
                  <a:endParaRPr lang="en-US"/>
                </a:p>
              </p:txBody>
            </p:sp>
            <p:sp>
              <p:nvSpPr>
                <p:cNvPr id="23702" name="Freeform 141">
                  <a:extLst>
                    <a:ext uri="{FF2B5EF4-FFF2-40B4-BE49-F238E27FC236}">
                      <a16:creationId xmlns:a16="http://schemas.microsoft.com/office/drawing/2014/main" id="{DF42E2B5-4A51-4DE9-817A-AFBCEA3DF6AA}"/>
                    </a:ext>
                  </a:extLst>
                </p:cNvPr>
                <p:cNvSpPr>
                  <a:spLocks/>
                </p:cNvSpPr>
                <p:nvPr/>
              </p:nvSpPr>
              <p:spPr bwMode="auto">
                <a:xfrm>
                  <a:off x="4649" y="1761"/>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3703" name="Freeform 142">
                  <a:extLst>
                    <a:ext uri="{FF2B5EF4-FFF2-40B4-BE49-F238E27FC236}">
                      <a16:creationId xmlns:a16="http://schemas.microsoft.com/office/drawing/2014/main" id="{91E11DA2-6478-4D96-8C27-1EB6A28C2CB0}"/>
                    </a:ext>
                  </a:extLst>
                </p:cNvPr>
                <p:cNvSpPr>
                  <a:spLocks/>
                </p:cNvSpPr>
                <p:nvPr/>
              </p:nvSpPr>
              <p:spPr bwMode="auto">
                <a:xfrm>
                  <a:off x="4649" y="1761"/>
                  <a:ext cx="10" cy="35"/>
                </a:xfrm>
                <a:custGeom>
                  <a:avLst/>
                  <a:gdLst>
                    <a:gd name="T0" fmla="*/ 9 w 10"/>
                    <a:gd name="T1" fmla="*/ 26 h 35"/>
                    <a:gd name="T2" fmla="*/ 0 w 10"/>
                    <a:gd name="T3" fmla="*/ 0 h 35"/>
                    <a:gd name="T4" fmla="*/ 0 w 10"/>
                    <a:gd name="T5" fmla="*/ 34 h 35"/>
                    <a:gd name="T6" fmla="*/ 9 w 10"/>
                    <a:gd name="T7" fmla="*/ 26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26"/>
                      </a:moveTo>
                      <a:lnTo>
                        <a:pt x="0" y="0"/>
                      </a:lnTo>
                      <a:lnTo>
                        <a:pt x="0" y="34"/>
                      </a:lnTo>
                      <a:lnTo>
                        <a:pt x="9" y="26"/>
                      </a:lnTo>
                    </a:path>
                  </a:pathLst>
                </a:custGeom>
                <a:solidFill>
                  <a:srgbClr val="99CCFF"/>
                </a:solidFill>
                <a:ln w="12699" cap="rnd">
                  <a:solidFill>
                    <a:schemeClr val="tx1"/>
                  </a:solidFill>
                  <a:round/>
                  <a:headEnd/>
                  <a:tailEnd/>
                </a:ln>
              </p:spPr>
              <p:txBody>
                <a:bodyPr/>
                <a:lstStyle/>
                <a:p>
                  <a:endParaRPr lang="en-US"/>
                </a:p>
              </p:txBody>
            </p:sp>
            <p:sp>
              <p:nvSpPr>
                <p:cNvPr id="23704" name="Freeform 143">
                  <a:extLst>
                    <a:ext uri="{FF2B5EF4-FFF2-40B4-BE49-F238E27FC236}">
                      <a16:creationId xmlns:a16="http://schemas.microsoft.com/office/drawing/2014/main" id="{59BA9ACA-F162-4954-88F4-DE5860421044}"/>
                    </a:ext>
                  </a:extLst>
                </p:cNvPr>
                <p:cNvSpPr>
                  <a:spLocks/>
                </p:cNvSpPr>
                <p:nvPr/>
              </p:nvSpPr>
              <p:spPr bwMode="auto">
                <a:xfrm>
                  <a:off x="4641" y="1761"/>
                  <a:ext cx="9" cy="35"/>
                </a:xfrm>
                <a:custGeom>
                  <a:avLst/>
                  <a:gdLst>
                    <a:gd name="T0" fmla="*/ 8 w 9"/>
                    <a:gd name="T1" fmla="*/ 34 h 35"/>
                    <a:gd name="T2" fmla="*/ 0 w 9"/>
                    <a:gd name="T3" fmla="*/ 8 h 35"/>
                    <a:gd name="T4" fmla="*/ 8 w 9"/>
                    <a:gd name="T5" fmla="*/ 0 h 35"/>
                    <a:gd name="T6" fmla="*/ 8 w 9"/>
                    <a:gd name="T7" fmla="*/ 34 h 35"/>
                    <a:gd name="T8" fmla="*/ 0 60000 65536"/>
                    <a:gd name="T9" fmla="*/ 0 60000 65536"/>
                    <a:gd name="T10" fmla="*/ 0 60000 65536"/>
                    <a:gd name="T11" fmla="*/ 0 60000 65536"/>
                    <a:gd name="T12" fmla="*/ 0 w 9"/>
                    <a:gd name="T13" fmla="*/ 0 h 35"/>
                    <a:gd name="T14" fmla="*/ 9 w 9"/>
                    <a:gd name="T15" fmla="*/ 35 h 35"/>
                  </a:gdLst>
                  <a:ahLst/>
                  <a:cxnLst>
                    <a:cxn ang="T8">
                      <a:pos x="T0" y="T1"/>
                    </a:cxn>
                    <a:cxn ang="T9">
                      <a:pos x="T2" y="T3"/>
                    </a:cxn>
                    <a:cxn ang="T10">
                      <a:pos x="T4" y="T5"/>
                    </a:cxn>
                    <a:cxn ang="T11">
                      <a:pos x="T6" y="T7"/>
                    </a:cxn>
                  </a:cxnLst>
                  <a:rect l="T12" t="T13" r="T14" b="T15"/>
                  <a:pathLst>
                    <a:path w="9" h="35">
                      <a:moveTo>
                        <a:pt x="8" y="34"/>
                      </a:moveTo>
                      <a:lnTo>
                        <a:pt x="0" y="8"/>
                      </a:lnTo>
                      <a:lnTo>
                        <a:pt x="8" y="0"/>
                      </a:lnTo>
                      <a:lnTo>
                        <a:pt x="8" y="34"/>
                      </a:lnTo>
                    </a:path>
                  </a:pathLst>
                </a:custGeom>
                <a:solidFill>
                  <a:srgbClr val="99CCFF"/>
                </a:solidFill>
                <a:ln w="12699" cap="rnd">
                  <a:solidFill>
                    <a:schemeClr val="tx1"/>
                  </a:solidFill>
                  <a:round/>
                  <a:headEnd/>
                  <a:tailEnd/>
                </a:ln>
              </p:spPr>
              <p:txBody>
                <a:bodyPr/>
                <a:lstStyle/>
                <a:p>
                  <a:endParaRPr lang="en-US"/>
                </a:p>
              </p:txBody>
            </p:sp>
            <p:sp>
              <p:nvSpPr>
                <p:cNvPr id="23705" name="Freeform 144">
                  <a:extLst>
                    <a:ext uri="{FF2B5EF4-FFF2-40B4-BE49-F238E27FC236}">
                      <a16:creationId xmlns:a16="http://schemas.microsoft.com/office/drawing/2014/main" id="{55A001EA-A089-4F54-A5A5-046314BEA217}"/>
                    </a:ext>
                  </a:extLst>
                </p:cNvPr>
                <p:cNvSpPr>
                  <a:spLocks/>
                </p:cNvSpPr>
                <p:nvPr/>
              </p:nvSpPr>
              <p:spPr bwMode="auto">
                <a:xfrm>
                  <a:off x="4641" y="1769"/>
                  <a:ext cx="9" cy="27"/>
                </a:xfrm>
                <a:custGeom>
                  <a:avLst/>
                  <a:gdLst>
                    <a:gd name="T0" fmla="*/ 8 w 9"/>
                    <a:gd name="T1" fmla="*/ 26 h 27"/>
                    <a:gd name="T2" fmla="*/ 0 w 9"/>
                    <a:gd name="T3" fmla="*/ 0 h 27"/>
                    <a:gd name="T4" fmla="*/ 0 w 9"/>
                    <a:gd name="T5" fmla="*/ 1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0" y="18"/>
                      </a:lnTo>
                      <a:lnTo>
                        <a:pt x="8" y="26"/>
                      </a:lnTo>
                    </a:path>
                  </a:pathLst>
                </a:custGeom>
                <a:solidFill>
                  <a:srgbClr val="99CCFF"/>
                </a:solidFill>
                <a:ln w="12699" cap="rnd">
                  <a:solidFill>
                    <a:schemeClr val="tx1"/>
                  </a:solidFill>
                  <a:round/>
                  <a:headEnd/>
                  <a:tailEnd/>
                </a:ln>
              </p:spPr>
              <p:txBody>
                <a:bodyPr/>
                <a:lstStyle/>
                <a:p>
                  <a:endParaRPr lang="en-US"/>
                </a:p>
              </p:txBody>
            </p:sp>
            <p:sp>
              <p:nvSpPr>
                <p:cNvPr id="23706" name="Freeform 145">
                  <a:extLst>
                    <a:ext uri="{FF2B5EF4-FFF2-40B4-BE49-F238E27FC236}">
                      <a16:creationId xmlns:a16="http://schemas.microsoft.com/office/drawing/2014/main" id="{767D31B4-0C64-495A-A4B1-5FB66EDC3F2E}"/>
                    </a:ext>
                  </a:extLst>
                </p:cNvPr>
                <p:cNvSpPr>
                  <a:spLocks/>
                </p:cNvSpPr>
                <p:nvPr/>
              </p:nvSpPr>
              <p:spPr bwMode="auto">
                <a:xfrm>
                  <a:off x="4632" y="1769"/>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707" name="Freeform 146">
                  <a:extLst>
                    <a:ext uri="{FF2B5EF4-FFF2-40B4-BE49-F238E27FC236}">
                      <a16:creationId xmlns:a16="http://schemas.microsoft.com/office/drawing/2014/main" id="{C29FAEDA-58B4-4DE3-A505-CC8C0DD0E61D}"/>
                    </a:ext>
                  </a:extLst>
                </p:cNvPr>
                <p:cNvSpPr>
                  <a:spLocks/>
                </p:cNvSpPr>
                <p:nvPr/>
              </p:nvSpPr>
              <p:spPr bwMode="auto">
                <a:xfrm>
                  <a:off x="4605" y="1769"/>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3708" name="Freeform 147">
                  <a:extLst>
                    <a:ext uri="{FF2B5EF4-FFF2-40B4-BE49-F238E27FC236}">
                      <a16:creationId xmlns:a16="http://schemas.microsoft.com/office/drawing/2014/main" id="{549A58C9-728B-4334-A310-FCDC069CD6E5}"/>
                    </a:ext>
                  </a:extLst>
                </p:cNvPr>
                <p:cNvSpPr>
                  <a:spLocks/>
                </p:cNvSpPr>
                <p:nvPr/>
              </p:nvSpPr>
              <p:spPr bwMode="auto">
                <a:xfrm>
                  <a:off x="4596" y="1761"/>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3709" name="Freeform 148">
                  <a:extLst>
                    <a:ext uri="{FF2B5EF4-FFF2-40B4-BE49-F238E27FC236}">
                      <a16:creationId xmlns:a16="http://schemas.microsoft.com/office/drawing/2014/main" id="{FF00D047-E6E6-4079-BEE8-30EBDB04FC94}"/>
                    </a:ext>
                  </a:extLst>
                </p:cNvPr>
                <p:cNvSpPr>
                  <a:spLocks/>
                </p:cNvSpPr>
                <p:nvPr/>
              </p:nvSpPr>
              <p:spPr bwMode="auto">
                <a:xfrm>
                  <a:off x="4596" y="1761"/>
                  <a:ext cx="10" cy="35"/>
                </a:xfrm>
                <a:custGeom>
                  <a:avLst/>
                  <a:gdLst>
                    <a:gd name="T0" fmla="*/ 9 w 10"/>
                    <a:gd name="T1" fmla="*/ 26 h 35"/>
                    <a:gd name="T2" fmla="*/ 0 w 10"/>
                    <a:gd name="T3" fmla="*/ 0 h 35"/>
                    <a:gd name="T4" fmla="*/ 0 w 10"/>
                    <a:gd name="T5" fmla="*/ 34 h 35"/>
                    <a:gd name="T6" fmla="*/ 9 w 10"/>
                    <a:gd name="T7" fmla="*/ 26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26"/>
                      </a:moveTo>
                      <a:lnTo>
                        <a:pt x="0" y="0"/>
                      </a:lnTo>
                      <a:lnTo>
                        <a:pt x="0" y="34"/>
                      </a:lnTo>
                      <a:lnTo>
                        <a:pt x="9" y="26"/>
                      </a:lnTo>
                    </a:path>
                  </a:pathLst>
                </a:custGeom>
                <a:solidFill>
                  <a:srgbClr val="99CCFF"/>
                </a:solidFill>
                <a:ln w="12699" cap="rnd">
                  <a:solidFill>
                    <a:schemeClr val="tx1"/>
                  </a:solidFill>
                  <a:round/>
                  <a:headEnd/>
                  <a:tailEnd/>
                </a:ln>
              </p:spPr>
              <p:txBody>
                <a:bodyPr/>
                <a:lstStyle/>
                <a:p>
                  <a:endParaRPr lang="en-US"/>
                </a:p>
              </p:txBody>
            </p:sp>
            <p:sp>
              <p:nvSpPr>
                <p:cNvPr id="23710" name="Freeform 149">
                  <a:extLst>
                    <a:ext uri="{FF2B5EF4-FFF2-40B4-BE49-F238E27FC236}">
                      <a16:creationId xmlns:a16="http://schemas.microsoft.com/office/drawing/2014/main" id="{E3536E6F-0337-4870-8DD6-A5CCB3AFDA48}"/>
                    </a:ext>
                  </a:extLst>
                </p:cNvPr>
                <p:cNvSpPr>
                  <a:spLocks/>
                </p:cNvSpPr>
                <p:nvPr/>
              </p:nvSpPr>
              <p:spPr bwMode="auto">
                <a:xfrm>
                  <a:off x="4587" y="1761"/>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3711" name="Freeform 150">
                  <a:extLst>
                    <a:ext uri="{FF2B5EF4-FFF2-40B4-BE49-F238E27FC236}">
                      <a16:creationId xmlns:a16="http://schemas.microsoft.com/office/drawing/2014/main" id="{08BFAB74-0D1D-44DE-9796-CD529281FD02}"/>
                    </a:ext>
                  </a:extLst>
                </p:cNvPr>
                <p:cNvSpPr>
                  <a:spLocks/>
                </p:cNvSpPr>
                <p:nvPr/>
              </p:nvSpPr>
              <p:spPr bwMode="auto">
                <a:xfrm>
                  <a:off x="4587" y="1769"/>
                  <a:ext cx="10" cy="27"/>
                </a:xfrm>
                <a:custGeom>
                  <a:avLst/>
                  <a:gdLst>
                    <a:gd name="T0" fmla="*/ 9 w 10"/>
                    <a:gd name="T1" fmla="*/ 26 h 27"/>
                    <a:gd name="T2" fmla="*/ 0 w 10"/>
                    <a:gd name="T3" fmla="*/ 0 h 27"/>
                    <a:gd name="T4" fmla="*/ 0 w 10"/>
                    <a:gd name="T5" fmla="*/ 1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8"/>
                      </a:lnTo>
                      <a:lnTo>
                        <a:pt x="9" y="26"/>
                      </a:lnTo>
                    </a:path>
                  </a:pathLst>
                </a:custGeom>
                <a:solidFill>
                  <a:srgbClr val="99CCFF"/>
                </a:solidFill>
                <a:ln w="12699" cap="rnd">
                  <a:solidFill>
                    <a:schemeClr val="tx1"/>
                  </a:solidFill>
                  <a:round/>
                  <a:headEnd/>
                  <a:tailEnd/>
                </a:ln>
              </p:spPr>
              <p:txBody>
                <a:bodyPr/>
                <a:lstStyle/>
                <a:p>
                  <a:endParaRPr lang="en-US"/>
                </a:p>
              </p:txBody>
            </p:sp>
            <p:sp>
              <p:nvSpPr>
                <p:cNvPr id="23712" name="Freeform 151">
                  <a:extLst>
                    <a:ext uri="{FF2B5EF4-FFF2-40B4-BE49-F238E27FC236}">
                      <a16:creationId xmlns:a16="http://schemas.microsoft.com/office/drawing/2014/main" id="{7FEBCE67-6662-495A-A09B-FE75F9393672}"/>
                    </a:ext>
                  </a:extLst>
                </p:cNvPr>
                <p:cNvSpPr>
                  <a:spLocks/>
                </p:cNvSpPr>
                <p:nvPr/>
              </p:nvSpPr>
              <p:spPr bwMode="auto">
                <a:xfrm>
                  <a:off x="4578" y="1769"/>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713" name="Freeform 152">
                  <a:extLst>
                    <a:ext uri="{FF2B5EF4-FFF2-40B4-BE49-F238E27FC236}">
                      <a16:creationId xmlns:a16="http://schemas.microsoft.com/office/drawing/2014/main" id="{1A0A0179-724C-434E-875E-728EE2201017}"/>
                    </a:ext>
                  </a:extLst>
                </p:cNvPr>
                <p:cNvSpPr>
                  <a:spLocks/>
                </p:cNvSpPr>
                <p:nvPr/>
              </p:nvSpPr>
              <p:spPr bwMode="auto">
                <a:xfrm>
                  <a:off x="4542" y="1769"/>
                  <a:ext cx="11" cy="19"/>
                </a:xfrm>
                <a:custGeom>
                  <a:avLst/>
                  <a:gdLst>
                    <a:gd name="T0" fmla="*/ 10 w 11"/>
                    <a:gd name="T1" fmla="*/ 9 h 19"/>
                    <a:gd name="T2" fmla="*/ 0 w 11"/>
                    <a:gd name="T3" fmla="*/ 0 h 19"/>
                    <a:gd name="T4" fmla="*/ 0 w 11"/>
                    <a:gd name="T5" fmla="*/ 18 h 19"/>
                    <a:gd name="T6" fmla="*/ 10 w 11"/>
                    <a:gd name="T7" fmla="*/ 9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9"/>
                      </a:moveTo>
                      <a:lnTo>
                        <a:pt x="0" y="0"/>
                      </a:lnTo>
                      <a:lnTo>
                        <a:pt x="0" y="18"/>
                      </a:lnTo>
                      <a:lnTo>
                        <a:pt x="10" y="9"/>
                      </a:lnTo>
                    </a:path>
                  </a:pathLst>
                </a:custGeom>
                <a:solidFill>
                  <a:srgbClr val="99CCFF"/>
                </a:solidFill>
                <a:ln w="12699" cap="rnd">
                  <a:solidFill>
                    <a:schemeClr val="tx1"/>
                  </a:solidFill>
                  <a:round/>
                  <a:headEnd/>
                  <a:tailEnd/>
                </a:ln>
              </p:spPr>
              <p:txBody>
                <a:bodyPr/>
                <a:lstStyle/>
                <a:p>
                  <a:endParaRPr lang="en-US"/>
                </a:p>
              </p:txBody>
            </p:sp>
            <p:sp>
              <p:nvSpPr>
                <p:cNvPr id="23714" name="Freeform 153">
                  <a:extLst>
                    <a:ext uri="{FF2B5EF4-FFF2-40B4-BE49-F238E27FC236}">
                      <a16:creationId xmlns:a16="http://schemas.microsoft.com/office/drawing/2014/main" id="{84BDEF72-3B1F-4B7D-85FD-76BB31169C46}"/>
                    </a:ext>
                  </a:extLst>
                </p:cNvPr>
                <p:cNvSpPr>
                  <a:spLocks/>
                </p:cNvSpPr>
                <p:nvPr/>
              </p:nvSpPr>
              <p:spPr bwMode="auto">
                <a:xfrm>
                  <a:off x="4534" y="1761"/>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99CCFF"/>
                </a:solidFill>
                <a:ln w="12699" cap="rnd">
                  <a:solidFill>
                    <a:schemeClr val="tx1"/>
                  </a:solidFill>
                  <a:round/>
                  <a:headEnd/>
                  <a:tailEnd/>
                </a:ln>
              </p:spPr>
              <p:txBody>
                <a:bodyPr/>
                <a:lstStyle/>
                <a:p>
                  <a:endParaRPr lang="en-US"/>
                </a:p>
              </p:txBody>
            </p:sp>
            <p:sp>
              <p:nvSpPr>
                <p:cNvPr id="23715" name="Freeform 154">
                  <a:extLst>
                    <a:ext uri="{FF2B5EF4-FFF2-40B4-BE49-F238E27FC236}">
                      <a16:creationId xmlns:a16="http://schemas.microsoft.com/office/drawing/2014/main" id="{F40C4AE5-7C42-4313-A98B-BB0010DF3ABF}"/>
                    </a:ext>
                  </a:extLst>
                </p:cNvPr>
                <p:cNvSpPr>
                  <a:spLocks/>
                </p:cNvSpPr>
                <p:nvPr/>
              </p:nvSpPr>
              <p:spPr bwMode="auto">
                <a:xfrm>
                  <a:off x="4534" y="1761"/>
                  <a:ext cx="9" cy="35"/>
                </a:xfrm>
                <a:custGeom>
                  <a:avLst/>
                  <a:gdLst>
                    <a:gd name="T0" fmla="*/ 8 w 9"/>
                    <a:gd name="T1" fmla="*/ 26 h 35"/>
                    <a:gd name="T2" fmla="*/ 0 w 9"/>
                    <a:gd name="T3" fmla="*/ 0 h 35"/>
                    <a:gd name="T4" fmla="*/ 0 w 9"/>
                    <a:gd name="T5" fmla="*/ 34 h 35"/>
                    <a:gd name="T6" fmla="*/ 8 w 9"/>
                    <a:gd name="T7" fmla="*/ 26 h 35"/>
                    <a:gd name="T8" fmla="*/ 0 60000 65536"/>
                    <a:gd name="T9" fmla="*/ 0 60000 65536"/>
                    <a:gd name="T10" fmla="*/ 0 60000 65536"/>
                    <a:gd name="T11" fmla="*/ 0 60000 65536"/>
                    <a:gd name="T12" fmla="*/ 0 w 9"/>
                    <a:gd name="T13" fmla="*/ 0 h 35"/>
                    <a:gd name="T14" fmla="*/ 9 w 9"/>
                    <a:gd name="T15" fmla="*/ 35 h 35"/>
                  </a:gdLst>
                  <a:ahLst/>
                  <a:cxnLst>
                    <a:cxn ang="T8">
                      <a:pos x="T0" y="T1"/>
                    </a:cxn>
                    <a:cxn ang="T9">
                      <a:pos x="T2" y="T3"/>
                    </a:cxn>
                    <a:cxn ang="T10">
                      <a:pos x="T4" y="T5"/>
                    </a:cxn>
                    <a:cxn ang="T11">
                      <a:pos x="T6" y="T7"/>
                    </a:cxn>
                  </a:cxnLst>
                  <a:rect l="T12" t="T13" r="T14" b="T15"/>
                  <a:pathLst>
                    <a:path w="9" h="35">
                      <a:moveTo>
                        <a:pt x="8" y="26"/>
                      </a:moveTo>
                      <a:lnTo>
                        <a:pt x="0" y="0"/>
                      </a:lnTo>
                      <a:lnTo>
                        <a:pt x="0" y="34"/>
                      </a:lnTo>
                      <a:lnTo>
                        <a:pt x="8" y="26"/>
                      </a:lnTo>
                    </a:path>
                  </a:pathLst>
                </a:custGeom>
                <a:solidFill>
                  <a:srgbClr val="99CCFF"/>
                </a:solidFill>
                <a:ln w="12699" cap="rnd">
                  <a:solidFill>
                    <a:schemeClr val="tx1"/>
                  </a:solidFill>
                  <a:round/>
                  <a:headEnd/>
                  <a:tailEnd/>
                </a:ln>
              </p:spPr>
              <p:txBody>
                <a:bodyPr/>
                <a:lstStyle/>
                <a:p>
                  <a:endParaRPr lang="en-US"/>
                </a:p>
              </p:txBody>
            </p:sp>
            <p:sp>
              <p:nvSpPr>
                <p:cNvPr id="23716" name="Freeform 155">
                  <a:extLst>
                    <a:ext uri="{FF2B5EF4-FFF2-40B4-BE49-F238E27FC236}">
                      <a16:creationId xmlns:a16="http://schemas.microsoft.com/office/drawing/2014/main" id="{84566C7C-836A-4AA8-9007-297636BAC346}"/>
                    </a:ext>
                  </a:extLst>
                </p:cNvPr>
                <p:cNvSpPr>
                  <a:spLocks/>
                </p:cNvSpPr>
                <p:nvPr/>
              </p:nvSpPr>
              <p:spPr bwMode="auto">
                <a:xfrm>
                  <a:off x="4525" y="1761"/>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3717" name="Freeform 156">
                  <a:extLst>
                    <a:ext uri="{FF2B5EF4-FFF2-40B4-BE49-F238E27FC236}">
                      <a16:creationId xmlns:a16="http://schemas.microsoft.com/office/drawing/2014/main" id="{3C8C7710-CE37-4EC5-8393-B2E7986A25EF}"/>
                    </a:ext>
                  </a:extLst>
                </p:cNvPr>
                <p:cNvSpPr>
                  <a:spLocks/>
                </p:cNvSpPr>
                <p:nvPr/>
              </p:nvSpPr>
              <p:spPr bwMode="auto">
                <a:xfrm>
                  <a:off x="4525" y="1769"/>
                  <a:ext cx="10" cy="27"/>
                </a:xfrm>
                <a:custGeom>
                  <a:avLst/>
                  <a:gdLst>
                    <a:gd name="T0" fmla="*/ 9 w 10"/>
                    <a:gd name="T1" fmla="*/ 26 h 27"/>
                    <a:gd name="T2" fmla="*/ 0 w 10"/>
                    <a:gd name="T3" fmla="*/ 0 h 27"/>
                    <a:gd name="T4" fmla="*/ 0 w 10"/>
                    <a:gd name="T5" fmla="*/ 1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8"/>
                      </a:lnTo>
                      <a:lnTo>
                        <a:pt x="9" y="26"/>
                      </a:lnTo>
                    </a:path>
                  </a:pathLst>
                </a:custGeom>
                <a:solidFill>
                  <a:srgbClr val="99CCFF"/>
                </a:solidFill>
                <a:ln w="12699" cap="rnd">
                  <a:solidFill>
                    <a:schemeClr val="tx1"/>
                  </a:solidFill>
                  <a:round/>
                  <a:headEnd/>
                  <a:tailEnd/>
                </a:ln>
              </p:spPr>
              <p:txBody>
                <a:bodyPr/>
                <a:lstStyle/>
                <a:p>
                  <a:endParaRPr lang="en-US"/>
                </a:p>
              </p:txBody>
            </p:sp>
            <p:sp>
              <p:nvSpPr>
                <p:cNvPr id="23718" name="Freeform 157">
                  <a:extLst>
                    <a:ext uri="{FF2B5EF4-FFF2-40B4-BE49-F238E27FC236}">
                      <a16:creationId xmlns:a16="http://schemas.microsoft.com/office/drawing/2014/main" id="{E8E81C6B-860F-4A21-962A-83DE328B2B91}"/>
                    </a:ext>
                  </a:extLst>
                </p:cNvPr>
                <p:cNvSpPr>
                  <a:spLocks/>
                </p:cNvSpPr>
                <p:nvPr/>
              </p:nvSpPr>
              <p:spPr bwMode="auto">
                <a:xfrm>
                  <a:off x="4516" y="1769"/>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719" name="Freeform 158">
                  <a:extLst>
                    <a:ext uri="{FF2B5EF4-FFF2-40B4-BE49-F238E27FC236}">
                      <a16:creationId xmlns:a16="http://schemas.microsoft.com/office/drawing/2014/main" id="{8E50018C-9270-44BB-A637-742A0E2BDF45}"/>
                    </a:ext>
                  </a:extLst>
                </p:cNvPr>
                <p:cNvSpPr>
                  <a:spLocks/>
                </p:cNvSpPr>
                <p:nvPr/>
              </p:nvSpPr>
              <p:spPr bwMode="auto">
                <a:xfrm>
                  <a:off x="4489" y="1769"/>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3720" name="Freeform 159">
                  <a:extLst>
                    <a:ext uri="{FF2B5EF4-FFF2-40B4-BE49-F238E27FC236}">
                      <a16:creationId xmlns:a16="http://schemas.microsoft.com/office/drawing/2014/main" id="{9F6637D4-8AD1-4D69-93D5-F8D2CB06BD1E}"/>
                    </a:ext>
                  </a:extLst>
                </p:cNvPr>
                <p:cNvSpPr>
                  <a:spLocks/>
                </p:cNvSpPr>
                <p:nvPr/>
              </p:nvSpPr>
              <p:spPr bwMode="auto">
                <a:xfrm>
                  <a:off x="4481" y="1761"/>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99CCFF"/>
                </a:solidFill>
                <a:ln w="12699" cap="rnd">
                  <a:solidFill>
                    <a:schemeClr val="tx1"/>
                  </a:solidFill>
                  <a:round/>
                  <a:headEnd/>
                  <a:tailEnd/>
                </a:ln>
              </p:spPr>
              <p:txBody>
                <a:bodyPr/>
                <a:lstStyle/>
                <a:p>
                  <a:endParaRPr lang="en-US"/>
                </a:p>
              </p:txBody>
            </p:sp>
            <p:sp>
              <p:nvSpPr>
                <p:cNvPr id="23721" name="Freeform 160">
                  <a:extLst>
                    <a:ext uri="{FF2B5EF4-FFF2-40B4-BE49-F238E27FC236}">
                      <a16:creationId xmlns:a16="http://schemas.microsoft.com/office/drawing/2014/main" id="{11FD6A61-50AC-4577-BA2C-AD184A604A96}"/>
                    </a:ext>
                  </a:extLst>
                </p:cNvPr>
                <p:cNvSpPr>
                  <a:spLocks/>
                </p:cNvSpPr>
                <p:nvPr/>
              </p:nvSpPr>
              <p:spPr bwMode="auto">
                <a:xfrm>
                  <a:off x="4481" y="1761"/>
                  <a:ext cx="9" cy="35"/>
                </a:xfrm>
                <a:custGeom>
                  <a:avLst/>
                  <a:gdLst>
                    <a:gd name="T0" fmla="*/ 8 w 9"/>
                    <a:gd name="T1" fmla="*/ 26 h 35"/>
                    <a:gd name="T2" fmla="*/ 0 w 9"/>
                    <a:gd name="T3" fmla="*/ 0 h 35"/>
                    <a:gd name="T4" fmla="*/ 0 w 9"/>
                    <a:gd name="T5" fmla="*/ 34 h 35"/>
                    <a:gd name="T6" fmla="*/ 8 w 9"/>
                    <a:gd name="T7" fmla="*/ 26 h 35"/>
                    <a:gd name="T8" fmla="*/ 0 60000 65536"/>
                    <a:gd name="T9" fmla="*/ 0 60000 65536"/>
                    <a:gd name="T10" fmla="*/ 0 60000 65536"/>
                    <a:gd name="T11" fmla="*/ 0 60000 65536"/>
                    <a:gd name="T12" fmla="*/ 0 w 9"/>
                    <a:gd name="T13" fmla="*/ 0 h 35"/>
                    <a:gd name="T14" fmla="*/ 9 w 9"/>
                    <a:gd name="T15" fmla="*/ 35 h 35"/>
                  </a:gdLst>
                  <a:ahLst/>
                  <a:cxnLst>
                    <a:cxn ang="T8">
                      <a:pos x="T0" y="T1"/>
                    </a:cxn>
                    <a:cxn ang="T9">
                      <a:pos x="T2" y="T3"/>
                    </a:cxn>
                    <a:cxn ang="T10">
                      <a:pos x="T4" y="T5"/>
                    </a:cxn>
                    <a:cxn ang="T11">
                      <a:pos x="T6" y="T7"/>
                    </a:cxn>
                  </a:cxnLst>
                  <a:rect l="T12" t="T13" r="T14" b="T15"/>
                  <a:pathLst>
                    <a:path w="9" h="35">
                      <a:moveTo>
                        <a:pt x="8" y="26"/>
                      </a:moveTo>
                      <a:lnTo>
                        <a:pt x="0" y="0"/>
                      </a:lnTo>
                      <a:lnTo>
                        <a:pt x="0" y="34"/>
                      </a:lnTo>
                      <a:lnTo>
                        <a:pt x="8" y="26"/>
                      </a:lnTo>
                    </a:path>
                  </a:pathLst>
                </a:custGeom>
                <a:solidFill>
                  <a:srgbClr val="99CCFF"/>
                </a:solidFill>
                <a:ln w="12699" cap="rnd">
                  <a:solidFill>
                    <a:schemeClr val="tx1"/>
                  </a:solidFill>
                  <a:round/>
                  <a:headEnd/>
                  <a:tailEnd/>
                </a:ln>
              </p:spPr>
              <p:txBody>
                <a:bodyPr/>
                <a:lstStyle/>
                <a:p>
                  <a:endParaRPr lang="en-US"/>
                </a:p>
              </p:txBody>
            </p:sp>
            <p:sp>
              <p:nvSpPr>
                <p:cNvPr id="23722" name="Freeform 161">
                  <a:extLst>
                    <a:ext uri="{FF2B5EF4-FFF2-40B4-BE49-F238E27FC236}">
                      <a16:creationId xmlns:a16="http://schemas.microsoft.com/office/drawing/2014/main" id="{F96C7E09-F2AD-4B7B-A381-E96A89EED730}"/>
                    </a:ext>
                  </a:extLst>
                </p:cNvPr>
                <p:cNvSpPr>
                  <a:spLocks/>
                </p:cNvSpPr>
                <p:nvPr/>
              </p:nvSpPr>
              <p:spPr bwMode="auto">
                <a:xfrm>
                  <a:off x="4471" y="1761"/>
                  <a:ext cx="11" cy="35"/>
                </a:xfrm>
                <a:custGeom>
                  <a:avLst/>
                  <a:gdLst>
                    <a:gd name="T0" fmla="*/ 10 w 11"/>
                    <a:gd name="T1" fmla="*/ 34 h 35"/>
                    <a:gd name="T2" fmla="*/ 0 w 11"/>
                    <a:gd name="T3" fmla="*/ 8 h 35"/>
                    <a:gd name="T4" fmla="*/ 10 w 11"/>
                    <a:gd name="T5" fmla="*/ 0 h 35"/>
                    <a:gd name="T6" fmla="*/ 10 w 11"/>
                    <a:gd name="T7" fmla="*/ 34 h 35"/>
                    <a:gd name="T8" fmla="*/ 0 60000 65536"/>
                    <a:gd name="T9" fmla="*/ 0 60000 65536"/>
                    <a:gd name="T10" fmla="*/ 0 60000 65536"/>
                    <a:gd name="T11" fmla="*/ 0 60000 65536"/>
                    <a:gd name="T12" fmla="*/ 0 w 11"/>
                    <a:gd name="T13" fmla="*/ 0 h 35"/>
                    <a:gd name="T14" fmla="*/ 11 w 11"/>
                    <a:gd name="T15" fmla="*/ 35 h 35"/>
                  </a:gdLst>
                  <a:ahLst/>
                  <a:cxnLst>
                    <a:cxn ang="T8">
                      <a:pos x="T0" y="T1"/>
                    </a:cxn>
                    <a:cxn ang="T9">
                      <a:pos x="T2" y="T3"/>
                    </a:cxn>
                    <a:cxn ang="T10">
                      <a:pos x="T4" y="T5"/>
                    </a:cxn>
                    <a:cxn ang="T11">
                      <a:pos x="T6" y="T7"/>
                    </a:cxn>
                  </a:cxnLst>
                  <a:rect l="T12" t="T13" r="T14" b="T15"/>
                  <a:pathLst>
                    <a:path w="11" h="35">
                      <a:moveTo>
                        <a:pt x="10" y="34"/>
                      </a:moveTo>
                      <a:lnTo>
                        <a:pt x="0" y="8"/>
                      </a:lnTo>
                      <a:lnTo>
                        <a:pt x="10" y="0"/>
                      </a:lnTo>
                      <a:lnTo>
                        <a:pt x="10" y="34"/>
                      </a:lnTo>
                    </a:path>
                  </a:pathLst>
                </a:custGeom>
                <a:solidFill>
                  <a:srgbClr val="99CCFF"/>
                </a:solidFill>
                <a:ln w="12699" cap="rnd">
                  <a:solidFill>
                    <a:schemeClr val="tx1"/>
                  </a:solidFill>
                  <a:round/>
                  <a:headEnd/>
                  <a:tailEnd/>
                </a:ln>
              </p:spPr>
              <p:txBody>
                <a:bodyPr/>
                <a:lstStyle/>
                <a:p>
                  <a:endParaRPr lang="en-US"/>
                </a:p>
              </p:txBody>
            </p:sp>
            <p:sp>
              <p:nvSpPr>
                <p:cNvPr id="23723" name="Freeform 162">
                  <a:extLst>
                    <a:ext uri="{FF2B5EF4-FFF2-40B4-BE49-F238E27FC236}">
                      <a16:creationId xmlns:a16="http://schemas.microsoft.com/office/drawing/2014/main" id="{1FF3211E-0688-4DEA-80D9-2422BE410E01}"/>
                    </a:ext>
                  </a:extLst>
                </p:cNvPr>
                <p:cNvSpPr>
                  <a:spLocks/>
                </p:cNvSpPr>
                <p:nvPr/>
              </p:nvSpPr>
              <p:spPr bwMode="auto">
                <a:xfrm>
                  <a:off x="4471" y="1769"/>
                  <a:ext cx="11" cy="27"/>
                </a:xfrm>
                <a:custGeom>
                  <a:avLst/>
                  <a:gdLst>
                    <a:gd name="T0" fmla="*/ 10 w 11"/>
                    <a:gd name="T1" fmla="*/ 26 h 27"/>
                    <a:gd name="T2" fmla="*/ 0 w 11"/>
                    <a:gd name="T3" fmla="*/ 0 h 27"/>
                    <a:gd name="T4" fmla="*/ 0 w 11"/>
                    <a:gd name="T5" fmla="*/ 18 h 27"/>
                    <a:gd name="T6" fmla="*/ 10 w 11"/>
                    <a:gd name="T7" fmla="*/ 26 h 27"/>
                    <a:gd name="T8" fmla="*/ 0 60000 65536"/>
                    <a:gd name="T9" fmla="*/ 0 60000 65536"/>
                    <a:gd name="T10" fmla="*/ 0 60000 65536"/>
                    <a:gd name="T11" fmla="*/ 0 60000 65536"/>
                    <a:gd name="T12" fmla="*/ 0 w 11"/>
                    <a:gd name="T13" fmla="*/ 0 h 27"/>
                    <a:gd name="T14" fmla="*/ 11 w 11"/>
                    <a:gd name="T15" fmla="*/ 27 h 27"/>
                  </a:gdLst>
                  <a:ahLst/>
                  <a:cxnLst>
                    <a:cxn ang="T8">
                      <a:pos x="T0" y="T1"/>
                    </a:cxn>
                    <a:cxn ang="T9">
                      <a:pos x="T2" y="T3"/>
                    </a:cxn>
                    <a:cxn ang="T10">
                      <a:pos x="T4" y="T5"/>
                    </a:cxn>
                    <a:cxn ang="T11">
                      <a:pos x="T6" y="T7"/>
                    </a:cxn>
                  </a:cxnLst>
                  <a:rect l="T12" t="T13" r="T14" b="T15"/>
                  <a:pathLst>
                    <a:path w="11" h="27">
                      <a:moveTo>
                        <a:pt x="10" y="26"/>
                      </a:moveTo>
                      <a:lnTo>
                        <a:pt x="0" y="0"/>
                      </a:lnTo>
                      <a:lnTo>
                        <a:pt x="0" y="18"/>
                      </a:lnTo>
                      <a:lnTo>
                        <a:pt x="10" y="26"/>
                      </a:lnTo>
                    </a:path>
                  </a:pathLst>
                </a:custGeom>
                <a:solidFill>
                  <a:srgbClr val="99CCFF"/>
                </a:solidFill>
                <a:ln w="12699" cap="rnd">
                  <a:solidFill>
                    <a:schemeClr val="tx1"/>
                  </a:solidFill>
                  <a:round/>
                  <a:headEnd/>
                  <a:tailEnd/>
                </a:ln>
              </p:spPr>
              <p:txBody>
                <a:bodyPr/>
                <a:lstStyle/>
                <a:p>
                  <a:endParaRPr lang="en-US"/>
                </a:p>
              </p:txBody>
            </p:sp>
            <p:sp>
              <p:nvSpPr>
                <p:cNvPr id="23724" name="Freeform 163">
                  <a:extLst>
                    <a:ext uri="{FF2B5EF4-FFF2-40B4-BE49-F238E27FC236}">
                      <a16:creationId xmlns:a16="http://schemas.microsoft.com/office/drawing/2014/main" id="{C4D783F2-9D5E-4D22-91DC-D4165D21ED56}"/>
                    </a:ext>
                  </a:extLst>
                </p:cNvPr>
                <p:cNvSpPr>
                  <a:spLocks/>
                </p:cNvSpPr>
                <p:nvPr/>
              </p:nvSpPr>
              <p:spPr bwMode="auto">
                <a:xfrm>
                  <a:off x="4462" y="1769"/>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725" name="Freeform 164">
                  <a:extLst>
                    <a:ext uri="{FF2B5EF4-FFF2-40B4-BE49-F238E27FC236}">
                      <a16:creationId xmlns:a16="http://schemas.microsoft.com/office/drawing/2014/main" id="{5AB805BD-97FC-4DD6-AD16-8CBA0A186A29}"/>
                    </a:ext>
                  </a:extLst>
                </p:cNvPr>
                <p:cNvSpPr>
                  <a:spLocks/>
                </p:cNvSpPr>
                <p:nvPr/>
              </p:nvSpPr>
              <p:spPr bwMode="auto">
                <a:xfrm>
                  <a:off x="4436" y="1769"/>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3726" name="Freeform 165">
                  <a:extLst>
                    <a:ext uri="{FF2B5EF4-FFF2-40B4-BE49-F238E27FC236}">
                      <a16:creationId xmlns:a16="http://schemas.microsoft.com/office/drawing/2014/main" id="{0CDED083-4766-4D90-B183-E86C42BE1C5B}"/>
                    </a:ext>
                  </a:extLst>
                </p:cNvPr>
                <p:cNvSpPr>
                  <a:spLocks/>
                </p:cNvSpPr>
                <p:nvPr/>
              </p:nvSpPr>
              <p:spPr bwMode="auto">
                <a:xfrm>
                  <a:off x="4427" y="1761"/>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3727" name="Freeform 166">
                  <a:extLst>
                    <a:ext uri="{FF2B5EF4-FFF2-40B4-BE49-F238E27FC236}">
                      <a16:creationId xmlns:a16="http://schemas.microsoft.com/office/drawing/2014/main" id="{160ACFEC-54C1-4697-AB89-C693C530949C}"/>
                    </a:ext>
                  </a:extLst>
                </p:cNvPr>
                <p:cNvSpPr>
                  <a:spLocks/>
                </p:cNvSpPr>
                <p:nvPr/>
              </p:nvSpPr>
              <p:spPr bwMode="auto">
                <a:xfrm>
                  <a:off x="4427" y="1761"/>
                  <a:ext cx="10" cy="35"/>
                </a:xfrm>
                <a:custGeom>
                  <a:avLst/>
                  <a:gdLst>
                    <a:gd name="T0" fmla="*/ 9 w 10"/>
                    <a:gd name="T1" fmla="*/ 26 h 35"/>
                    <a:gd name="T2" fmla="*/ 0 w 10"/>
                    <a:gd name="T3" fmla="*/ 0 h 35"/>
                    <a:gd name="T4" fmla="*/ 0 w 10"/>
                    <a:gd name="T5" fmla="*/ 34 h 35"/>
                    <a:gd name="T6" fmla="*/ 9 w 10"/>
                    <a:gd name="T7" fmla="*/ 26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26"/>
                      </a:moveTo>
                      <a:lnTo>
                        <a:pt x="0" y="0"/>
                      </a:lnTo>
                      <a:lnTo>
                        <a:pt x="0" y="34"/>
                      </a:lnTo>
                      <a:lnTo>
                        <a:pt x="9" y="26"/>
                      </a:lnTo>
                    </a:path>
                  </a:pathLst>
                </a:custGeom>
                <a:solidFill>
                  <a:srgbClr val="99CCFF"/>
                </a:solidFill>
                <a:ln w="12699" cap="rnd">
                  <a:solidFill>
                    <a:schemeClr val="tx1"/>
                  </a:solidFill>
                  <a:round/>
                  <a:headEnd/>
                  <a:tailEnd/>
                </a:ln>
              </p:spPr>
              <p:txBody>
                <a:bodyPr/>
                <a:lstStyle/>
                <a:p>
                  <a:endParaRPr lang="en-US"/>
                </a:p>
              </p:txBody>
            </p:sp>
            <p:sp>
              <p:nvSpPr>
                <p:cNvPr id="23728" name="Freeform 167">
                  <a:extLst>
                    <a:ext uri="{FF2B5EF4-FFF2-40B4-BE49-F238E27FC236}">
                      <a16:creationId xmlns:a16="http://schemas.microsoft.com/office/drawing/2014/main" id="{72EBC26A-4116-429B-8827-C4F389D227E4}"/>
                    </a:ext>
                  </a:extLst>
                </p:cNvPr>
                <p:cNvSpPr>
                  <a:spLocks/>
                </p:cNvSpPr>
                <p:nvPr/>
              </p:nvSpPr>
              <p:spPr bwMode="auto">
                <a:xfrm>
                  <a:off x="4418" y="1761"/>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3729" name="Freeform 168">
                  <a:extLst>
                    <a:ext uri="{FF2B5EF4-FFF2-40B4-BE49-F238E27FC236}">
                      <a16:creationId xmlns:a16="http://schemas.microsoft.com/office/drawing/2014/main" id="{AA0E2C88-9D6D-4A6A-A81B-B047C96A1189}"/>
                    </a:ext>
                  </a:extLst>
                </p:cNvPr>
                <p:cNvSpPr>
                  <a:spLocks/>
                </p:cNvSpPr>
                <p:nvPr/>
              </p:nvSpPr>
              <p:spPr bwMode="auto">
                <a:xfrm>
                  <a:off x="4418" y="1769"/>
                  <a:ext cx="10" cy="27"/>
                </a:xfrm>
                <a:custGeom>
                  <a:avLst/>
                  <a:gdLst>
                    <a:gd name="T0" fmla="*/ 9 w 10"/>
                    <a:gd name="T1" fmla="*/ 26 h 27"/>
                    <a:gd name="T2" fmla="*/ 0 w 10"/>
                    <a:gd name="T3" fmla="*/ 0 h 27"/>
                    <a:gd name="T4" fmla="*/ 0 w 10"/>
                    <a:gd name="T5" fmla="*/ 1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8"/>
                      </a:lnTo>
                      <a:lnTo>
                        <a:pt x="9" y="26"/>
                      </a:lnTo>
                    </a:path>
                  </a:pathLst>
                </a:custGeom>
                <a:solidFill>
                  <a:srgbClr val="99CCFF"/>
                </a:solidFill>
                <a:ln w="12699" cap="rnd">
                  <a:solidFill>
                    <a:schemeClr val="tx1"/>
                  </a:solidFill>
                  <a:round/>
                  <a:headEnd/>
                  <a:tailEnd/>
                </a:ln>
              </p:spPr>
              <p:txBody>
                <a:bodyPr/>
                <a:lstStyle/>
                <a:p>
                  <a:endParaRPr lang="en-US"/>
                </a:p>
              </p:txBody>
            </p:sp>
            <p:sp>
              <p:nvSpPr>
                <p:cNvPr id="23730" name="Freeform 169">
                  <a:extLst>
                    <a:ext uri="{FF2B5EF4-FFF2-40B4-BE49-F238E27FC236}">
                      <a16:creationId xmlns:a16="http://schemas.microsoft.com/office/drawing/2014/main" id="{C9245ABE-4E46-4116-847F-CCF44FFE9880}"/>
                    </a:ext>
                  </a:extLst>
                </p:cNvPr>
                <p:cNvSpPr>
                  <a:spLocks/>
                </p:cNvSpPr>
                <p:nvPr/>
              </p:nvSpPr>
              <p:spPr bwMode="auto">
                <a:xfrm>
                  <a:off x="4409" y="1769"/>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731" name="Freeform 170">
                  <a:extLst>
                    <a:ext uri="{FF2B5EF4-FFF2-40B4-BE49-F238E27FC236}">
                      <a16:creationId xmlns:a16="http://schemas.microsoft.com/office/drawing/2014/main" id="{B321A747-CA4B-4569-8015-5F0F49899A26}"/>
                    </a:ext>
                  </a:extLst>
                </p:cNvPr>
                <p:cNvSpPr>
                  <a:spLocks/>
                </p:cNvSpPr>
                <p:nvPr/>
              </p:nvSpPr>
              <p:spPr bwMode="auto">
                <a:xfrm>
                  <a:off x="4382" y="1769"/>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3732" name="Freeform 171">
                  <a:extLst>
                    <a:ext uri="{FF2B5EF4-FFF2-40B4-BE49-F238E27FC236}">
                      <a16:creationId xmlns:a16="http://schemas.microsoft.com/office/drawing/2014/main" id="{9C543C11-A8F5-442F-B78F-9F734E3527B0}"/>
                    </a:ext>
                  </a:extLst>
                </p:cNvPr>
                <p:cNvSpPr>
                  <a:spLocks/>
                </p:cNvSpPr>
                <p:nvPr/>
              </p:nvSpPr>
              <p:spPr bwMode="auto">
                <a:xfrm>
                  <a:off x="4374" y="1761"/>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99CCFF"/>
                </a:solidFill>
                <a:ln w="12699" cap="rnd">
                  <a:solidFill>
                    <a:schemeClr val="tx1"/>
                  </a:solidFill>
                  <a:round/>
                  <a:headEnd/>
                  <a:tailEnd/>
                </a:ln>
              </p:spPr>
              <p:txBody>
                <a:bodyPr/>
                <a:lstStyle/>
                <a:p>
                  <a:endParaRPr lang="en-US"/>
                </a:p>
              </p:txBody>
            </p:sp>
            <p:sp>
              <p:nvSpPr>
                <p:cNvPr id="23733" name="Freeform 172">
                  <a:extLst>
                    <a:ext uri="{FF2B5EF4-FFF2-40B4-BE49-F238E27FC236}">
                      <a16:creationId xmlns:a16="http://schemas.microsoft.com/office/drawing/2014/main" id="{53C52B57-B19B-406B-831E-4A2357AB678D}"/>
                    </a:ext>
                  </a:extLst>
                </p:cNvPr>
                <p:cNvSpPr>
                  <a:spLocks/>
                </p:cNvSpPr>
                <p:nvPr/>
              </p:nvSpPr>
              <p:spPr bwMode="auto">
                <a:xfrm>
                  <a:off x="4374" y="1761"/>
                  <a:ext cx="9" cy="35"/>
                </a:xfrm>
                <a:custGeom>
                  <a:avLst/>
                  <a:gdLst>
                    <a:gd name="T0" fmla="*/ 8 w 9"/>
                    <a:gd name="T1" fmla="*/ 26 h 35"/>
                    <a:gd name="T2" fmla="*/ 0 w 9"/>
                    <a:gd name="T3" fmla="*/ 0 h 35"/>
                    <a:gd name="T4" fmla="*/ 0 w 9"/>
                    <a:gd name="T5" fmla="*/ 34 h 35"/>
                    <a:gd name="T6" fmla="*/ 8 w 9"/>
                    <a:gd name="T7" fmla="*/ 26 h 35"/>
                    <a:gd name="T8" fmla="*/ 0 60000 65536"/>
                    <a:gd name="T9" fmla="*/ 0 60000 65536"/>
                    <a:gd name="T10" fmla="*/ 0 60000 65536"/>
                    <a:gd name="T11" fmla="*/ 0 60000 65536"/>
                    <a:gd name="T12" fmla="*/ 0 w 9"/>
                    <a:gd name="T13" fmla="*/ 0 h 35"/>
                    <a:gd name="T14" fmla="*/ 9 w 9"/>
                    <a:gd name="T15" fmla="*/ 35 h 35"/>
                  </a:gdLst>
                  <a:ahLst/>
                  <a:cxnLst>
                    <a:cxn ang="T8">
                      <a:pos x="T0" y="T1"/>
                    </a:cxn>
                    <a:cxn ang="T9">
                      <a:pos x="T2" y="T3"/>
                    </a:cxn>
                    <a:cxn ang="T10">
                      <a:pos x="T4" y="T5"/>
                    </a:cxn>
                    <a:cxn ang="T11">
                      <a:pos x="T6" y="T7"/>
                    </a:cxn>
                  </a:cxnLst>
                  <a:rect l="T12" t="T13" r="T14" b="T15"/>
                  <a:pathLst>
                    <a:path w="9" h="35">
                      <a:moveTo>
                        <a:pt x="8" y="26"/>
                      </a:moveTo>
                      <a:lnTo>
                        <a:pt x="0" y="0"/>
                      </a:lnTo>
                      <a:lnTo>
                        <a:pt x="0" y="34"/>
                      </a:lnTo>
                      <a:lnTo>
                        <a:pt x="8" y="26"/>
                      </a:lnTo>
                    </a:path>
                  </a:pathLst>
                </a:custGeom>
                <a:solidFill>
                  <a:srgbClr val="99CCFF"/>
                </a:solidFill>
                <a:ln w="12699" cap="rnd">
                  <a:solidFill>
                    <a:schemeClr val="tx1"/>
                  </a:solidFill>
                  <a:round/>
                  <a:headEnd/>
                  <a:tailEnd/>
                </a:ln>
              </p:spPr>
              <p:txBody>
                <a:bodyPr/>
                <a:lstStyle/>
                <a:p>
                  <a:endParaRPr lang="en-US"/>
                </a:p>
              </p:txBody>
            </p:sp>
            <p:sp>
              <p:nvSpPr>
                <p:cNvPr id="23734" name="Freeform 173">
                  <a:extLst>
                    <a:ext uri="{FF2B5EF4-FFF2-40B4-BE49-F238E27FC236}">
                      <a16:creationId xmlns:a16="http://schemas.microsoft.com/office/drawing/2014/main" id="{6243D1CC-4C40-4557-A6A9-D66217BDE2A8}"/>
                    </a:ext>
                  </a:extLst>
                </p:cNvPr>
                <p:cNvSpPr>
                  <a:spLocks/>
                </p:cNvSpPr>
                <p:nvPr/>
              </p:nvSpPr>
              <p:spPr bwMode="auto">
                <a:xfrm>
                  <a:off x="4365" y="1761"/>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3735" name="Freeform 174">
                  <a:extLst>
                    <a:ext uri="{FF2B5EF4-FFF2-40B4-BE49-F238E27FC236}">
                      <a16:creationId xmlns:a16="http://schemas.microsoft.com/office/drawing/2014/main" id="{5150F7E8-977B-470C-B03A-D1D729E89549}"/>
                    </a:ext>
                  </a:extLst>
                </p:cNvPr>
                <p:cNvSpPr>
                  <a:spLocks/>
                </p:cNvSpPr>
                <p:nvPr/>
              </p:nvSpPr>
              <p:spPr bwMode="auto">
                <a:xfrm>
                  <a:off x="4365" y="1769"/>
                  <a:ext cx="10" cy="27"/>
                </a:xfrm>
                <a:custGeom>
                  <a:avLst/>
                  <a:gdLst>
                    <a:gd name="T0" fmla="*/ 9 w 10"/>
                    <a:gd name="T1" fmla="*/ 26 h 27"/>
                    <a:gd name="T2" fmla="*/ 0 w 10"/>
                    <a:gd name="T3" fmla="*/ 0 h 27"/>
                    <a:gd name="T4" fmla="*/ 0 w 10"/>
                    <a:gd name="T5" fmla="*/ 1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8"/>
                      </a:lnTo>
                      <a:lnTo>
                        <a:pt x="9" y="26"/>
                      </a:lnTo>
                    </a:path>
                  </a:pathLst>
                </a:custGeom>
                <a:solidFill>
                  <a:srgbClr val="99CCFF"/>
                </a:solidFill>
                <a:ln w="12699" cap="rnd">
                  <a:solidFill>
                    <a:schemeClr val="tx1"/>
                  </a:solidFill>
                  <a:round/>
                  <a:headEnd/>
                  <a:tailEnd/>
                </a:ln>
              </p:spPr>
              <p:txBody>
                <a:bodyPr/>
                <a:lstStyle/>
                <a:p>
                  <a:endParaRPr lang="en-US"/>
                </a:p>
              </p:txBody>
            </p:sp>
            <p:sp>
              <p:nvSpPr>
                <p:cNvPr id="23736" name="Freeform 175">
                  <a:extLst>
                    <a:ext uri="{FF2B5EF4-FFF2-40B4-BE49-F238E27FC236}">
                      <a16:creationId xmlns:a16="http://schemas.microsoft.com/office/drawing/2014/main" id="{D3321ADD-DCEA-484A-A425-92570678B46D}"/>
                    </a:ext>
                  </a:extLst>
                </p:cNvPr>
                <p:cNvSpPr>
                  <a:spLocks/>
                </p:cNvSpPr>
                <p:nvPr/>
              </p:nvSpPr>
              <p:spPr bwMode="auto">
                <a:xfrm>
                  <a:off x="4355" y="1769"/>
                  <a:ext cx="11" cy="19"/>
                </a:xfrm>
                <a:custGeom>
                  <a:avLst/>
                  <a:gdLst>
                    <a:gd name="T0" fmla="*/ 10 w 11"/>
                    <a:gd name="T1" fmla="*/ 18 h 19"/>
                    <a:gd name="T2" fmla="*/ 0 w 11"/>
                    <a:gd name="T3" fmla="*/ 9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9"/>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3737" name="Freeform 176">
                  <a:extLst>
                    <a:ext uri="{FF2B5EF4-FFF2-40B4-BE49-F238E27FC236}">
                      <a16:creationId xmlns:a16="http://schemas.microsoft.com/office/drawing/2014/main" id="{A0197B4E-4FE1-4463-BFCA-E01C51C1D55E}"/>
                    </a:ext>
                  </a:extLst>
                </p:cNvPr>
                <p:cNvSpPr>
                  <a:spLocks/>
                </p:cNvSpPr>
                <p:nvPr/>
              </p:nvSpPr>
              <p:spPr bwMode="auto">
                <a:xfrm>
                  <a:off x="4329" y="1769"/>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3738" name="Freeform 177">
                  <a:extLst>
                    <a:ext uri="{FF2B5EF4-FFF2-40B4-BE49-F238E27FC236}">
                      <a16:creationId xmlns:a16="http://schemas.microsoft.com/office/drawing/2014/main" id="{3E7F023B-A35B-406F-B1A3-F886CEB4D72F}"/>
                    </a:ext>
                  </a:extLst>
                </p:cNvPr>
                <p:cNvSpPr>
                  <a:spLocks/>
                </p:cNvSpPr>
                <p:nvPr/>
              </p:nvSpPr>
              <p:spPr bwMode="auto">
                <a:xfrm>
                  <a:off x="4320" y="1761"/>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3739" name="Freeform 178">
                  <a:extLst>
                    <a:ext uri="{FF2B5EF4-FFF2-40B4-BE49-F238E27FC236}">
                      <a16:creationId xmlns:a16="http://schemas.microsoft.com/office/drawing/2014/main" id="{9417F5F4-7ECE-4D4D-A76C-E25FA47F8615}"/>
                    </a:ext>
                  </a:extLst>
                </p:cNvPr>
                <p:cNvSpPr>
                  <a:spLocks/>
                </p:cNvSpPr>
                <p:nvPr/>
              </p:nvSpPr>
              <p:spPr bwMode="auto">
                <a:xfrm>
                  <a:off x="4320" y="1761"/>
                  <a:ext cx="10" cy="35"/>
                </a:xfrm>
                <a:custGeom>
                  <a:avLst/>
                  <a:gdLst>
                    <a:gd name="T0" fmla="*/ 9 w 10"/>
                    <a:gd name="T1" fmla="*/ 26 h 35"/>
                    <a:gd name="T2" fmla="*/ 0 w 10"/>
                    <a:gd name="T3" fmla="*/ 0 h 35"/>
                    <a:gd name="T4" fmla="*/ 0 w 10"/>
                    <a:gd name="T5" fmla="*/ 34 h 35"/>
                    <a:gd name="T6" fmla="*/ 9 w 10"/>
                    <a:gd name="T7" fmla="*/ 26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26"/>
                      </a:moveTo>
                      <a:lnTo>
                        <a:pt x="0" y="0"/>
                      </a:lnTo>
                      <a:lnTo>
                        <a:pt x="0" y="34"/>
                      </a:lnTo>
                      <a:lnTo>
                        <a:pt x="9" y="26"/>
                      </a:lnTo>
                    </a:path>
                  </a:pathLst>
                </a:custGeom>
                <a:solidFill>
                  <a:srgbClr val="99CCFF"/>
                </a:solidFill>
                <a:ln w="12699" cap="rnd">
                  <a:solidFill>
                    <a:schemeClr val="tx1"/>
                  </a:solidFill>
                  <a:round/>
                  <a:headEnd/>
                  <a:tailEnd/>
                </a:ln>
              </p:spPr>
              <p:txBody>
                <a:bodyPr/>
                <a:lstStyle/>
                <a:p>
                  <a:endParaRPr lang="en-US"/>
                </a:p>
              </p:txBody>
            </p:sp>
            <p:sp>
              <p:nvSpPr>
                <p:cNvPr id="23740" name="Freeform 179">
                  <a:extLst>
                    <a:ext uri="{FF2B5EF4-FFF2-40B4-BE49-F238E27FC236}">
                      <a16:creationId xmlns:a16="http://schemas.microsoft.com/office/drawing/2014/main" id="{63766F55-C7AB-40D3-8E30-DD03005972DA}"/>
                    </a:ext>
                  </a:extLst>
                </p:cNvPr>
                <p:cNvSpPr>
                  <a:spLocks/>
                </p:cNvSpPr>
                <p:nvPr/>
              </p:nvSpPr>
              <p:spPr bwMode="auto">
                <a:xfrm>
                  <a:off x="4311" y="1761"/>
                  <a:ext cx="10" cy="35"/>
                </a:xfrm>
                <a:custGeom>
                  <a:avLst/>
                  <a:gdLst>
                    <a:gd name="T0" fmla="*/ 9 w 10"/>
                    <a:gd name="T1" fmla="*/ 34 h 35"/>
                    <a:gd name="T2" fmla="*/ 0 w 10"/>
                    <a:gd name="T3" fmla="*/ 8 h 35"/>
                    <a:gd name="T4" fmla="*/ 9 w 10"/>
                    <a:gd name="T5" fmla="*/ 0 h 35"/>
                    <a:gd name="T6" fmla="*/ 9 w 10"/>
                    <a:gd name="T7" fmla="*/ 34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9" y="34"/>
                      </a:moveTo>
                      <a:lnTo>
                        <a:pt x="0" y="8"/>
                      </a:lnTo>
                      <a:lnTo>
                        <a:pt x="9" y="0"/>
                      </a:lnTo>
                      <a:lnTo>
                        <a:pt x="9" y="34"/>
                      </a:lnTo>
                    </a:path>
                  </a:pathLst>
                </a:custGeom>
                <a:solidFill>
                  <a:srgbClr val="99CCFF"/>
                </a:solidFill>
                <a:ln w="12699" cap="rnd">
                  <a:solidFill>
                    <a:schemeClr val="tx1"/>
                  </a:solidFill>
                  <a:round/>
                  <a:headEnd/>
                  <a:tailEnd/>
                </a:ln>
              </p:spPr>
              <p:txBody>
                <a:bodyPr/>
                <a:lstStyle/>
                <a:p>
                  <a:endParaRPr lang="en-US"/>
                </a:p>
              </p:txBody>
            </p:sp>
            <p:sp>
              <p:nvSpPr>
                <p:cNvPr id="23741" name="Freeform 180">
                  <a:extLst>
                    <a:ext uri="{FF2B5EF4-FFF2-40B4-BE49-F238E27FC236}">
                      <a16:creationId xmlns:a16="http://schemas.microsoft.com/office/drawing/2014/main" id="{ED421810-7326-449A-A58E-4813BD1E42B9}"/>
                    </a:ext>
                  </a:extLst>
                </p:cNvPr>
                <p:cNvSpPr>
                  <a:spLocks/>
                </p:cNvSpPr>
                <p:nvPr/>
              </p:nvSpPr>
              <p:spPr bwMode="auto">
                <a:xfrm>
                  <a:off x="4311" y="1769"/>
                  <a:ext cx="10" cy="27"/>
                </a:xfrm>
                <a:custGeom>
                  <a:avLst/>
                  <a:gdLst>
                    <a:gd name="T0" fmla="*/ 9 w 10"/>
                    <a:gd name="T1" fmla="*/ 26 h 27"/>
                    <a:gd name="T2" fmla="*/ 0 w 10"/>
                    <a:gd name="T3" fmla="*/ 0 h 27"/>
                    <a:gd name="T4" fmla="*/ 0 w 10"/>
                    <a:gd name="T5" fmla="*/ 1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8"/>
                      </a:lnTo>
                      <a:lnTo>
                        <a:pt x="9" y="26"/>
                      </a:lnTo>
                    </a:path>
                  </a:pathLst>
                </a:custGeom>
                <a:solidFill>
                  <a:srgbClr val="99CCFF"/>
                </a:solidFill>
                <a:ln w="12699" cap="rnd">
                  <a:solidFill>
                    <a:schemeClr val="tx1"/>
                  </a:solidFill>
                  <a:round/>
                  <a:headEnd/>
                  <a:tailEnd/>
                </a:ln>
              </p:spPr>
              <p:txBody>
                <a:bodyPr/>
                <a:lstStyle/>
                <a:p>
                  <a:endParaRPr lang="en-US"/>
                </a:p>
              </p:txBody>
            </p:sp>
            <p:sp>
              <p:nvSpPr>
                <p:cNvPr id="23742" name="Freeform 181">
                  <a:extLst>
                    <a:ext uri="{FF2B5EF4-FFF2-40B4-BE49-F238E27FC236}">
                      <a16:creationId xmlns:a16="http://schemas.microsoft.com/office/drawing/2014/main" id="{A8C504FE-2440-4888-9412-191172A09AB8}"/>
                    </a:ext>
                  </a:extLst>
                </p:cNvPr>
                <p:cNvSpPr>
                  <a:spLocks/>
                </p:cNvSpPr>
                <p:nvPr/>
              </p:nvSpPr>
              <p:spPr bwMode="auto">
                <a:xfrm>
                  <a:off x="4302" y="1769"/>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743" name="Freeform 182">
                  <a:extLst>
                    <a:ext uri="{FF2B5EF4-FFF2-40B4-BE49-F238E27FC236}">
                      <a16:creationId xmlns:a16="http://schemas.microsoft.com/office/drawing/2014/main" id="{D397ED69-72E6-4C5A-848B-3CB0FD4A6BA5}"/>
                    </a:ext>
                  </a:extLst>
                </p:cNvPr>
                <p:cNvSpPr>
                  <a:spLocks/>
                </p:cNvSpPr>
                <p:nvPr/>
              </p:nvSpPr>
              <p:spPr bwMode="auto">
                <a:xfrm>
                  <a:off x="4605" y="1831"/>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3744" name="Freeform 183">
                  <a:extLst>
                    <a:ext uri="{FF2B5EF4-FFF2-40B4-BE49-F238E27FC236}">
                      <a16:creationId xmlns:a16="http://schemas.microsoft.com/office/drawing/2014/main" id="{D8FEDA13-D815-4D97-BE7C-502B365A723F}"/>
                    </a:ext>
                  </a:extLst>
                </p:cNvPr>
                <p:cNvSpPr>
                  <a:spLocks/>
                </p:cNvSpPr>
                <p:nvPr/>
              </p:nvSpPr>
              <p:spPr bwMode="auto">
                <a:xfrm>
                  <a:off x="4596" y="1822"/>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745" name="Freeform 184">
                  <a:extLst>
                    <a:ext uri="{FF2B5EF4-FFF2-40B4-BE49-F238E27FC236}">
                      <a16:creationId xmlns:a16="http://schemas.microsoft.com/office/drawing/2014/main" id="{108E3BA4-87FE-4F26-AA3F-B4FBFB94C469}"/>
                    </a:ext>
                  </a:extLst>
                </p:cNvPr>
                <p:cNvSpPr>
                  <a:spLocks/>
                </p:cNvSpPr>
                <p:nvPr/>
              </p:nvSpPr>
              <p:spPr bwMode="auto">
                <a:xfrm>
                  <a:off x="4596" y="1822"/>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746" name="Freeform 185">
                  <a:extLst>
                    <a:ext uri="{FF2B5EF4-FFF2-40B4-BE49-F238E27FC236}">
                      <a16:creationId xmlns:a16="http://schemas.microsoft.com/office/drawing/2014/main" id="{92773BDE-4535-412E-96A4-EF49D52655D8}"/>
                    </a:ext>
                  </a:extLst>
                </p:cNvPr>
                <p:cNvSpPr>
                  <a:spLocks/>
                </p:cNvSpPr>
                <p:nvPr/>
              </p:nvSpPr>
              <p:spPr bwMode="auto">
                <a:xfrm>
                  <a:off x="4587" y="1822"/>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747" name="Freeform 186">
                  <a:extLst>
                    <a:ext uri="{FF2B5EF4-FFF2-40B4-BE49-F238E27FC236}">
                      <a16:creationId xmlns:a16="http://schemas.microsoft.com/office/drawing/2014/main" id="{BA973659-FBED-4856-8179-8CB5973253C6}"/>
                    </a:ext>
                  </a:extLst>
                </p:cNvPr>
                <p:cNvSpPr>
                  <a:spLocks/>
                </p:cNvSpPr>
                <p:nvPr/>
              </p:nvSpPr>
              <p:spPr bwMode="auto">
                <a:xfrm>
                  <a:off x="4587" y="1831"/>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748" name="Freeform 187">
                  <a:extLst>
                    <a:ext uri="{FF2B5EF4-FFF2-40B4-BE49-F238E27FC236}">
                      <a16:creationId xmlns:a16="http://schemas.microsoft.com/office/drawing/2014/main" id="{D0A1451D-C6DF-490D-AC52-2C7FB3BD26E1}"/>
                    </a:ext>
                  </a:extLst>
                </p:cNvPr>
                <p:cNvSpPr>
                  <a:spLocks/>
                </p:cNvSpPr>
                <p:nvPr/>
              </p:nvSpPr>
              <p:spPr bwMode="auto">
                <a:xfrm>
                  <a:off x="4578" y="1831"/>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749" name="Freeform 188">
                  <a:extLst>
                    <a:ext uri="{FF2B5EF4-FFF2-40B4-BE49-F238E27FC236}">
                      <a16:creationId xmlns:a16="http://schemas.microsoft.com/office/drawing/2014/main" id="{CFAF9A54-BAF3-4B18-9FB1-3D74C71E7D22}"/>
                    </a:ext>
                  </a:extLst>
                </p:cNvPr>
                <p:cNvSpPr>
                  <a:spLocks/>
                </p:cNvSpPr>
                <p:nvPr/>
              </p:nvSpPr>
              <p:spPr bwMode="auto">
                <a:xfrm>
                  <a:off x="4542" y="1831"/>
                  <a:ext cx="11" cy="19"/>
                </a:xfrm>
                <a:custGeom>
                  <a:avLst/>
                  <a:gdLst>
                    <a:gd name="T0" fmla="*/ 10 w 11"/>
                    <a:gd name="T1" fmla="*/ 10 h 19"/>
                    <a:gd name="T2" fmla="*/ 0 w 11"/>
                    <a:gd name="T3" fmla="*/ 0 h 19"/>
                    <a:gd name="T4" fmla="*/ 0 w 11"/>
                    <a:gd name="T5" fmla="*/ 18 h 19"/>
                    <a:gd name="T6" fmla="*/ 10 w 11"/>
                    <a:gd name="T7" fmla="*/ 10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0"/>
                      </a:moveTo>
                      <a:lnTo>
                        <a:pt x="0" y="0"/>
                      </a:lnTo>
                      <a:lnTo>
                        <a:pt x="0" y="18"/>
                      </a:lnTo>
                      <a:lnTo>
                        <a:pt x="10" y="10"/>
                      </a:lnTo>
                    </a:path>
                  </a:pathLst>
                </a:custGeom>
                <a:solidFill>
                  <a:srgbClr val="99CCFF"/>
                </a:solidFill>
                <a:ln w="12699" cap="rnd">
                  <a:solidFill>
                    <a:schemeClr val="tx1"/>
                  </a:solidFill>
                  <a:round/>
                  <a:headEnd/>
                  <a:tailEnd/>
                </a:ln>
              </p:spPr>
              <p:txBody>
                <a:bodyPr/>
                <a:lstStyle/>
                <a:p>
                  <a:endParaRPr lang="en-US"/>
                </a:p>
              </p:txBody>
            </p:sp>
            <p:sp>
              <p:nvSpPr>
                <p:cNvPr id="23750" name="Freeform 189">
                  <a:extLst>
                    <a:ext uri="{FF2B5EF4-FFF2-40B4-BE49-F238E27FC236}">
                      <a16:creationId xmlns:a16="http://schemas.microsoft.com/office/drawing/2014/main" id="{B3817B60-B1BF-4634-9416-E18053FF67C0}"/>
                    </a:ext>
                  </a:extLst>
                </p:cNvPr>
                <p:cNvSpPr>
                  <a:spLocks/>
                </p:cNvSpPr>
                <p:nvPr/>
              </p:nvSpPr>
              <p:spPr bwMode="auto">
                <a:xfrm>
                  <a:off x="4534" y="1822"/>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751" name="Freeform 190">
                  <a:extLst>
                    <a:ext uri="{FF2B5EF4-FFF2-40B4-BE49-F238E27FC236}">
                      <a16:creationId xmlns:a16="http://schemas.microsoft.com/office/drawing/2014/main" id="{3393647F-A214-4135-9047-F3E9C7279770}"/>
                    </a:ext>
                  </a:extLst>
                </p:cNvPr>
                <p:cNvSpPr>
                  <a:spLocks/>
                </p:cNvSpPr>
                <p:nvPr/>
              </p:nvSpPr>
              <p:spPr bwMode="auto">
                <a:xfrm>
                  <a:off x="4534" y="1822"/>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752" name="Freeform 191">
                  <a:extLst>
                    <a:ext uri="{FF2B5EF4-FFF2-40B4-BE49-F238E27FC236}">
                      <a16:creationId xmlns:a16="http://schemas.microsoft.com/office/drawing/2014/main" id="{EFD6B598-402D-4A09-9621-91A8AB86CA3C}"/>
                    </a:ext>
                  </a:extLst>
                </p:cNvPr>
                <p:cNvSpPr>
                  <a:spLocks/>
                </p:cNvSpPr>
                <p:nvPr/>
              </p:nvSpPr>
              <p:spPr bwMode="auto">
                <a:xfrm>
                  <a:off x="4525" y="1822"/>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753" name="Freeform 192">
                  <a:extLst>
                    <a:ext uri="{FF2B5EF4-FFF2-40B4-BE49-F238E27FC236}">
                      <a16:creationId xmlns:a16="http://schemas.microsoft.com/office/drawing/2014/main" id="{9A384CC4-3E36-4EF8-BE7C-71B5869E9D07}"/>
                    </a:ext>
                  </a:extLst>
                </p:cNvPr>
                <p:cNvSpPr>
                  <a:spLocks/>
                </p:cNvSpPr>
                <p:nvPr/>
              </p:nvSpPr>
              <p:spPr bwMode="auto">
                <a:xfrm>
                  <a:off x="4525" y="1831"/>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754" name="Freeform 193">
                  <a:extLst>
                    <a:ext uri="{FF2B5EF4-FFF2-40B4-BE49-F238E27FC236}">
                      <a16:creationId xmlns:a16="http://schemas.microsoft.com/office/drawing/2014/main" id="{236E3A71-00BC-43A9-8A4F-E33B7D97B896}"/>
                    </a:ext>
                  </a:extLst>
                </p:cNvPr>
                <p:cNvSpPr>
                  <a:spLocks/>
                </p:cNvSpPr>
                <p:nvPr/>
              </p:nvSpPr>
              <p:spPr bwMode="auto">
                <a:xfrm>
                  <a:off x="4516" y="1831"/>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755" name="Freeform 194">
                  <a:extLst>
                    <a:ext uri="{FF2B5EF4-FFF2-40B4-BE49-F238E27FC236}">
                      <a16:creationId xmlns:a16="http://schemas.microsoft.com/office/drawing/2014/main" id="{3F3FA6D7-9CE0-4F94-B42B-5E93188C5652}"/>
                    </a:ext>
                  </a:extLst>
                </p:cNvPr>
                <p:cNvSpPr>
                  <a:spLocks/>
                </p:cNvSpPr>
                <p:nvPr/>
              </p:nvSpPr>
              <p:spPr bwMode="auto">
                <a:xfrm>
                  <a:off x="4489" y="1831"/>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3756" name="Freeform 195">
                  <a:extLst>
                    <a:ext uri="{FF2B5EF4-FFF2-40B4-BE49-F238E27FC236}">
                      <a16:creationId xmlns:a16="http://schemas.microsoft.com/office/drawing/2014/main" id="{C6709053-1C61-49B6-8575-C1EFBF1997AD}"/>
                    </a:ext>
                  </a:extLst>
                </p:cNvPr>
                <p:cNvSpPr>
                  <a:spLocks/>
                </p:cNvSpPr>
                <p:nvPr/>
              </p:nvSpPr>
              <p:spPr bwMode="auto">
                <a:xfrm>
                  <a:off x="4481" y="1822"/>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757" name="Freeform 196">
                  <a:extLst>
                    <a:ext uri="{FF2B5EF4-FFF2-40B4-BE49-F238E27FC236}">
                      <a16:creationId xmlns:a16="http://schemas.microsoft.com/office/drawing/2014/main" id="{1FA08DA8-D968-4AE0-8502-A22A6677A256}"/>
                    </a:ext>
                  </a:extLst>
                </p:cNvPr>
                <p:cNvSpPr>
                  <a:spLocks/>
                </p:cNvSpPr>
                <p:nvPr/>
              </p:nvSpPr>
              <p:spPr bwMode="auto">
                <a:xfrm>
                  <a:off x="4481" y="1822"/>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758" name="Freeform 197">
                  <a:extLst>
                    <a:ext uri="{FF2B5EF4-FFF2-40B4-BE49-F238E27FC236}">
                      <a16:creationId xmlns:a16="http://schemas.microsoft.com/office/drawing/2014/main" id="{EF13AE73-D9AB-42DA-8C3B-719846DF976D}"/>
                    </a:ext>
                  </a:extLst>
                </p:cNvPr>
                <p:cNvSpPr>
                  <a:spLocks/>
                </p:cNvSpPr>
                <p:nvPr/>
              </p:nvSpPr>
              <p:spPr bwMode="auto">
                <a:xfrm>
                  <a:off x="4471" y="1822"/>
                  <a:ext cx="11" cy="37"/>
                </a:xfrm>
                <a:custGeom>
                  <a:avLst/>
                  <a:gdLst>
                    <a:gd name="T0" fmla="*/ 10 w 11"/>
                    <a:gd name="T1" fmla="*/ 36 h 37"/>
                    <a:gd name="T2" fmla="*/ 0 w 11"/>
                    <a:gd name="T3" fmla="*/ 9 h 37"/>
                    <a:gd name="T4" fmla="*/ 10 w 11"/>
                    <a:gd name="T5" fmla="*/ 0 h 37"/>
                    <a:gd name="T6" fmla="*/ 10 w 11"/>
                    <a:gd name="T7" fmla="*/ 36 h 37"/>
                    <a:gd name="T8" fmla="*/ 0 60000 65536"/>
                    <a:gd name="T9" fmla="*/ 0 60000 65536"/>
                    <a:gd name="T10" fmla="*/ 0 60000 65536"/>
                    <a:gd name="T11" fmla="*/ 0 60000 65536"/>
                    <a:gd name="T12" fmla="*/ 0 w 11"/>
                    <a:gd name="T13" fmla="*/ 0 h 37"/>
                    <a:gd name="T14" fmla="*/ 11 w 11"/>
                    <a:gd name="T15" fmla="*/ 37 h 37"/>
                  </a:gdLst>
                  <a:ahLst/>
                  <a:cxnLst>
                    <a:cxn ang="T8">
                      <a:pos x="T0" y="T1"/>
                    </a:cxn>
                    <a:cxn ang="T9">
                      <a:pos x="T2" y="T3"/>
                    </a:cxn>
                    <a:cxn ang="T10">
                      <a:pos x="T4" y="T5"/>
                    </a:cxn>
                    <a:cxn ang="T11">
                      <a:pos x="T6" y="T7"/>
                    </a:cxn>
                  </a:cxnLst>
                  <a:rect l="T12" t="T13" r="T14" b="T15"/>
                  <a:pathLst>
                    <a:path w="11" h="37">
                      <a:moveTo>
                        <a:pt x="10" y="36"/>
                      </a:moveTo>
                      <a:lnTo>
                        <a:pt x="0" y="9"/>
                      </a:lnTo>
                      <a:lnTo>
                        <a:pt x="10" y="0"/>
                      </a:lnTo>
                      <a:lnTo>
                        <a:pt x="10" y="36"/>
                      </a:lnTo>
                    </a:path>
                  </a:pathLst>
                </a:custGeom>
                <a:solidFill>
                  <a:srgbClr val="99CCFF"/>
                </a:solidFill>
                <a:ln w="12699" cap="rnd">
                  <a:solidFill>
                    <a:schemeClr val="tx1"/>
                  </a:solidFill>
                  <a:round/>
                  <a:headEnd/>
                  <a:tailEnd/>
                </a:ln>
              </p:spPr>
              <p:txBody>
                <a:bodyPr/>
                <a:lstStyle/>
                <a:p>
                  <a:endParaRPr lang="en-US"/>
                </a:p>
              </p:txBody>
            </p:sp>
            <p:sp>
              <p:nvSpPr>
                <p:cNvPr id="23759" name="Freeform 198">
                  <a:extLst>
                    <a:ext uri="{FF2B5EF4-FFF2-40B4-BE49-F238E27FC236}">
                      <a16:creationId xmlns:a16="http://schemas.microsoft.com/office/drawing/2014/main" id="{07F8B19C-D905-48FF-9ABB-FB5F8DCFD4C1}"/>
                    </a:ext>
                  </a:extLst>
                </p:cNvPr>
                <p:cNvSpPr>
                  <a:spLocks/>
                </p:cNvSpPr>
                <p:nvPr/>
              </p:nvSpPr>
              <p:spPr bwMode="auto">
                <a:xfrm>
                  <a:off x="4471" y="1831"/>
                  <a:ext cx="11" cy="28"/>
                </a:xfrm>
                <a:custGeom>
                  <a:avLst/>
                  <a:gdLst>
                    <a:gd name="T0" fmla="*/ 10 w 11"/>
                    <a:gd name="T1" fmla="*/ 27 h 28"/>
                    <a:gd name="T2" fmla="*/ 0 w 11"/>
                    <a:gd name="T3" fmla="*/ 0 h 28"/>
                    <a:gd name="T4" fmla="*/ 0 w 11"/>
                    <a:gd name="T5" fmla="*/ 18 h 28"/>
                    <a:gd name="T6" fmla="*/ 10 w 11"/>
                    <a:gd name="T7" fmla="*/ 27 h 28"/>
                    <a:gd name="T8" fmla="*/ 0 60000 65536"/>
                    <a:gd name="T9" fmla="*/ 0 60000 65536"/>
                    <a:gd name="T10" fmla="*/ 0 60000 65536"/>
                    <a:gd name="T11" fmla="*/ 0 60000 65536"/>
                    <a:gd name="T12" fmla="*/ 0 w 11"/>
                    <a:gd name="T13" fmla="*/ 0 h 28"/>
                    <a:gd name="T14" fmla="*/ 11 w 11"/>
                    <a:gd name="T15" fmla="*/ 28 h 28"/>
                  </a:gdLst>
                  <a:ahLst/>
                  <a:cxnLst>
                    <a:cxn ang="T8">
                      <a:pos x="T0" y="T1"/>
                    </a:cxn>
                    <a:cxn ang="T9">
                      <a:pos x="T2" y="T3"/>
                    </a:cxn>
                    <a:cxn ang="T10">
                      <a:pos x="T4" y="T5"/>
                    </a:cxn>
                    <a:cxn ang="T11">
                      <a:pos x="T6" y="T7"/>
                    </a:cxn>
                  </a:cxnLst>
                  <a:rect l="T12" t="T13" r="T14" b="T15"/>
                  <a:pathLst>
                    <a:path w="11" h="28">
                      <a:moveTo>
                        <a:pt x="10" y="27"/>
                      </a:moveTo>
                      <a:lnTo>
                        <a:pt x="0" y="0"/>
                      </a:lnTo>
                      <a:lnTo>
                        <a:pt x="0" y="18"/>
                      </a:lnTo>
                      <a:lnTo>
                        <a:pt x="10" y="27"/>
                      </a:lnTo>
                    </a:path>
                  </a:pathLst>
                </a:custGeom>
                <a:solidFill>
                  <a:srgbClr val="99CCFF"/>
                </a:solidFill>
                <a:ln w="12699" cap="rnd">
                  <a:solidFill>
                    <a:schemeClr val="tx1"/>
                  </a:solidFill>
                  <a:round/>
                  <a:headEnd/>
                  <a:tailEnd/>
                </a:ln>
              </p:spPr>
              <p:txBody>
                <a:bodyPr/>
                <a:lstStyle/>
                <a:p>
                  <a:endParaRPr lang="en-US"/>
                </a:p>
              </p:txBody>
            </p:sp>
            <p:sp>
              <p:nvSpPr>
                <p:cNvPr id="23760" name="Freeform 199">
                  <a:extLst>
                    <a:ext uri="{FF2B5EF4-FFF2-40B4-BE49-F238E27FC236}">
                      <a16:creationId xmlns:a16="http://schemas.microsoft.com/office/drawing/2014/main" id="{3B355725-B08E-47BE-A500-368B3791B88C}"/>
                    </a:ext>
                  </a:extLst>
                </p:cNvPr>
                <p:cNvSpPr>
                  <a:spLocks/>
                </p:cNvSpPr>
                <p:nvPr/>
              </p:nvSpPr>
              <p:spPr bwMode="auto">
                <a:xfrm>
                  <a:off x="4462" y="1831"/>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761" name="Freeform 200">
                  <a:extLst>
                    <a:ext uri="{FF2B5EF4-FFF2-40B4-BE49-F238E27FC236}">
                      <a16:creationId xmlns:a16="http://schemas.microsoft.com/office/drawing/2014/main" id="{55C09433-E6DE-48A1-AB52-2D0BD5747486}"/>
                    </a:ext>
                  </a:extLst>
                </p:cNvPr>
                <p:cNvSpPr>
                  <a:spLocks/>
                </p:cNvSpPr>
                <p:nvPr/>
              </p:nvSpPr>
              <p:spPr bwMode="auto">
                <a:xfrm>
                  <a:off x="4436" y="1831"/>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3762" name="Freeform 201">
                  <a:extLst>
                    <a:ext uri="{FF2B5EF4-FFF2-40B4-BE49-F238E27FC236}">
                      <a16:creationId xmlns:a16="http://schemas.microsoft.com/office/drawing/2014/main" id="{137290A7-F3E9-4695-A89A-60E86A8DB571}"/>
                    </a:ext>
                  </a:extLst>
                </p:cNvPr>
                <p:cNvSpPr>
                  <a:spLocks/>
                </p:cNvSpPr>
                <p:nvPr/>
              </p:nvSpPr>
              <p:spPr bwMode="auto">
                <a:xfrm>
                  <a:off x="4427" y="1822"/>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763" name="Freeform 202">
                  <a:extLst>
                    <a:ext uri="{FF2B5EF4-FFF2-40B4-BE49-F238E27FC236}">
                      <a16:creationId xmlns:a16="http://schemas.microsoft.com/office/drawing/2014/main" id="{89286128-DDEA-4F64-9DBC-6B478ECF3B9C}"/>
                    </a:ext>
                  </a:extLst>
                </p:cNvPr>
                <p:cNvSpPr>
                  <a:spLocks/>
                </p:cNvSpPr>
                <p:nvPr/>
              </p:nvSpPr>
              <p:spPr bwMode="auto">
                <a:xfrm>
                  <a:off x="4427" y="1822"/>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764" name="Freeform 203">
                  <a:extLst>
                    <a:ext uri="{FF2B5EF4-FFF2-40B4-BE49-F238E27FC236}">
                      <a16:creationId xmlns:a16="http://schemas.microsoft.com/office/drawing/2014/main" id="{CC889909-7A0B-463F-8BC3-EEC91C3C53E4}"/>
                    </a:ext>
                  </a:extLst>
                </p:cNvPr>
                <p:cNvSpPr>
                  <a:spLocks/>
                </p:cNvSpPr>
                <p:nvPr/>
              </p:nvSpPr>
              <p:spPr bwMode="auto">
                <a:xfrm>
                  <a:off x="4418" y="1822"/>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765" name="Freeform 204">
                  <a:extLst>
                    <a:ext uri="{FF2B5EF4-FFF2-40B4-BE49-F238E27FC236}">
                      <a16:creationId xmlns:a16="http://schemas.microsoft.com/office/drawing/2014/main" id="{F7E5747E-761B-4441-BA1F-F20366C333AF}"/>
                    </a:ext>
                  </a:extLst>
                </p:cNvPr>
                <p:cNvSpPr>
                  <a:spLocks/>
                </p:cNvSpPr>
                <p:nvPr/>
              </p:nvSpPr>
              <p:spPr bwMode="auto">
                <a:xfrm>
                  <a:off x="4418" y="1831"/>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766" name="Freeform 205">
                  <a:extLst>
                    <a:ext uri="{FF2B5EF4-FFF2-40B4-BE49-F238E27FC236}">
                      <a16:creationId xmlns:a16="http://schemas.microsoft.com/office/drawing/2014/main" id="{43A8FF16-D47E-45A0-AD8F-979FA82F00A4}"/>
                    </a:ext>
                  </a:extLst>
                </p:cNvPr>
                <p:cNvSpPr>
                  <a:spLocks/>
                </p:cNvSpPr>
                <p:nvPr/>
              </p:nvSpPr>
              <p:spPr bwMode="auto">
                <a:xfrm>
                  <a:off x="4409" y="1831"/>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767" name="Freeform 206">
                  <a:extLst>
                    <a:ext uri="{FF2B5EF4-FFF2-40B4-BE49-F238E27FC236}">
                      <a16:creationId xmlns:a16="http://schemas.microsoft.com/office/drawing/2014/main" id="{BE8348AF-FF7D-4E1D-BBAC-57646F518B51}"/>
                    </a:ext>
                  </a:extLst>
                </p:cNvPr>
                <p:cNvSpPr>
                  <a:spLocks/>
                </p:cNvSpPr>
                <p:nvPr/>
              </p:nvSpPr>
              <p:spPr bwMode="auto">
                <a:xfrm>
                  <a:off x="4382" y="1831"/>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3768" name="Freeform 207">
                  <a:extLst>
                    <a:ext uri="{FF2B5EF4-FFF2-40B4-BE49-F238E27FC236}">
                      <a16:creationId xmlns:a16="http://schemas.microsoft.com/office/drawing/2014/main" id="{3BDBE823-D9AD-4648-8169-61D3654809A8}"/>
                    </a:ext>
                  </a:extLst>
                </p:cNvPr>
                <p:cNvSpPr>
                  <a:spLocks/>
                </p:cNvSpPr>
                <p:nvPr/>
              </p:nvSpPr>
              <p:spPr bwMode="auto">
                <a:xfrm>
                  <a:off x="4374" y="1822"/>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769" name="Freeform 208">
                  <a:extLst>
                    <a:ext uri="{FF2B5EF4-FFF2-40B4-BE49-F238E27FC236}">
                      <a16:creationId xmlns:a16="http://schemas.microsoft.com/office/drawing/2014/main" id="{FA5EACC7-D25E-4761-B7F5-D90AA368874E}"/>
                    </a:ext>
                  </a:extLst>
                </p:cNvPr>
                <p:cNvSpPr>
                  <a:spLocks/>
                </p:cNvSpPr>
                <p:nvPr/>
              </p:nvSpPr>
              <p:spPr bwMode="auto">
                <a:xfrm>
                  <a:off x="4374" y="1822"/>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770" name="Freeform 209">
                  <a:extLst>
                    <a:ext uri="{FF2B5EF4-FFF2-40B4-BE49-F238E27FC236}">
                      <a16:creationId xmlns:a16="http://schemas.microsoft.com/office/drawing/2014/main" id="{A6C1DBB7-2710-47B9-A4E3-25ECF5395A43}"/>
                    </a:ext>
                  </a:extLst>
                </p:cNvPr>
                <p:cNvSpPr>
                  <a:spLocks/>
                </p:cNvSpPr>
                <p:nvPr/>
              </p:nvSpPr>
              <p:spPr bwMode="auto">
                <a:xfrm>
                  <a:off x="4365" y="1822"/>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771" name="Freeform 210">
                  <a:extLst>
                    <a:ext uri="{FF2B5EF4-FFF2-40B4-BE49-F238E27FC236}">
                      <a16:creationId xmlns:a16="http://schemas.microsoft.com/office/drawing/2014/main" id="{0287F390-9DDC-4ECB-96F6-09AF34C05D6F}"/>
                    </a:ext>
                  </a:extLst>
                </p:cNvPr>
                <p:cNvSpPr>
                  <a:spLocks/>
                </p:cNvSpPr>
                <p:nvPr/>
              </p:nvSpPr>
              <p:spPr bwMode="auto">
                <a:xfrm>
                  <a:off x="4365" y="1831"/>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772" name="Freeform 211">
                  <a:extLst>
                    <a:ext uri="{FF2B5EF4-FFF2-40B4-BE49-F238E27FC236}">
                      <a16:creationId xmlns:a16="http://schemas.microsoft.com/office/drawing/2014/main" id="{6DB200A5-3691-421E-9CE7-074277CB9DDA}"/>
                    </a:ext>
                  </a:extLst>
                </p:cNvPr>
                <p:cNvSpPr>
                  <a:spLocks/>
                </p:cNvSpPr>
                <p:nvPr/>
              </p:nvSpPr>
              <p:spPr bwMode="auto">
                <a:xfrm>
                  <a:off x="4355" y="1831"/>
                  <a:ext cx="11" cy="19"/>
                </a:xfrm>
                <a:custGeom>
                  <a:avLst/>
                  <a:gdLst>
                    <a:gd name="T0" fmla="*/ 10 w 11"/>
                    <a:gd name="T1" fmla="*/ 18 h 19"/>
                    <a:gd name="T2" fmla="*/ 0 w 11"/>
                    <a:gd name="T3" fmla="*/ 10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10"/>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3773" name="Freeform 212">
                  <a:extLst>
                    <a:ext uri="{FF2B5EF4-FFF2-40B4-BE49-F238E27FC236}">
                      <a16:creationId xmlns:a16="http://schemas.microsoft.com/office/drawing/2014/main" id="{56F8086C-8DF6-44D9-96F8-4AB05A7FB694}"/>
                    </a:ext>
                  </a:extLst>
                </p:cNvPr>
                <p:cNvSpPr>
                  <a:spLocks/>
                </p:cNvSpPr>
                <p:nvPr/>
              </p:nvSpPr>
              <p:spPr bwMode="auto">
                <a:xfrm>
                  <a:off x="4329" y="1831"/>
                  <a:ext cx="10" cy="19"/>
                </a:xfrm>
                <a:custGeom>
                  <a:avLst/>
                  <a:gdLst>
                    <a:gd name="T0" fmla="*/ 9 w 10"/>
                    <a:gd name="T1" fmla="*/ 10 h 19"/>
                    <a:gd name="T2" fmla="*/ 0 w 10"/>
                    <a:gd name="T3" fmla="*/ 0 h 19"/>
                    <a:gd name="T4" fmla="*/ 0 w 10"/>
                    <a:gd name="T5" fmla="*/ 18 h 19"/>
                    <a:gd name="T6" fmla="*/ 9 w 10"/>
                    <a:gd name="T7" fmla="*/ 10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0"/>
                      </a:moveTo>
                      <a:lnTo>
                        <a:pt x="0" y="0"/>
                      </a:lnTo>
                      <a:lnTo>
                        <a:pt x="0" y="18"/>
                      </a:lnTo>
                      <a:lnTo>
                        <a:pt x="9" y="10"/>
                      </a:lnTo>
                    </a:path>
                  </a:pathLst>
                </a:custGeom>
                <a:solidFill>
                  <a:srgbClr val="99CCFF"/>
                </a:solidFill>
                <a:ln w="12699" cap="rnd">
                  <a:solidFill>
                    <a:schemeClr val="tx1"/>
                  </a:solidFill>
                  <a:round/>
                  <a:headEnd/>
                  <a:tailEnd/>
                </a:ln>
              </p:spPr>
              <p:txBody>
                <a:bodyPr/>
                <a:lstStyle/>
                <a:p>
                  <a:endParaRPr lang="en-US"/>
                </a:p>
              </p:txBody>
            </p:sp>
            <p:sp>
              <p:nvSpPr>
                <p:cNvPr id="23774" name="Freeform 213">
                  <a:extLst>
                    <a:ext uri="{FF2B5EF4-FFF2-40B4-BE49-F238E27FC236}">
                      <a16:creationId xmlns:a16="http://schemas.microsoft.com/office/drawing/2014/main" id="{0F2B3E15-4F17-4E7F-8163-2F4EC4FBF84C}"/>
                    </a:ext>
                  </a:extLst>
                </p:cNvPr>
                <p:cNvSpPr>
                  <a:spLocks/>
                </p:cNvSpPr>
                <p:nvPr/>
              </p:nvSpPr>
              <p:spPr bwMode="auto">
                <a:xfrm>
                  <a:off x="4320" y="1822"/>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775" name="Freeform 214">
                  <a:extLst>
                    <a:ext uri="{FF2B5EF4-FFF2-40B4-BE49-F238E27FC236}">
                      <a16:creationId xmlns:a16="http://schemas.microsoft.com/office/drawing/2014/main" id="{1E19B766-A66D-4CE2-89A1-C30757223930}"/>
                    </a:ext>
                  </a:extLst>
                </p:cNvPr>
                <p:cNvSpPr>
                  <a:spLocks/>
                </p:cNvSpPr>
                <p:nvPr/>
              </p:nvSpPr>
              <p:spPr bwMode="auto">
                <a:xfrm>
                  <a:off x="4320" y="1822"/>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776" name="Freeform 215">
                  <a:extLst>
                    <a:ext uri="{FF2B5EF4-FFF2-40B4-BE49-F238E27FC236}">
                      <a16:creationId xmlns:a16="http://schemas.microsoft.com/office/drawing/2014/main" id="{E0228255-A2D3-4ABD-8F2E-53A943AC553E}"/>
                    </a:ext>
                  </a:extLst>
                </p:cNvPr>
                <p:cNvSpPr>
                  <a:spLocks/>
                </p:cNvSpPr>
                <p:nvPr/>
              </p:nvSpPr>
              <p:spPr bwMode="auto">
                <a:xfrm>
                  <a:off x="4311" y="1822"/>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777" name="Freeform 216">
                  <a:extLst>
                    <a:ext uri="{FF2B5EF4-FFF2-40B4-BE49-F238E27FC236}">
                      <a16:creationId xmlns:a16="http://schemas.microsoft.com/office/drawing/2014/main" id="{2379E993-AA66-4C68-8E19-E0127EE66B21}"/>
                    </a:ext>
                  </a:extLst>
                </p:cNvPr>
                <p:cNvSpPr>
                  <a:spLocks/>
                </p:cNvSpPr>
                <p:nvPr/>
              </p:nvSpPr>
              <p:spPr bwMode="auto">
                <a:xfrm>
                  <a:off x="4311" y="1831"/>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778" name="Freeform 217">
                  <a:extLst>
                    <a:ext uri="{FF2B5EF4-FFF2-40B4-BE49-F238E27FC236}">
                      <a16:creationId xmlns:a16="http://schemas.microsoft.com/office/drawing/2014/main" id="{39016C30-0E58-4E8A-94F9-EB44F5076A83}"/>
                    </a:ext>
                  </a:extLst>
                </p:cNvPr>
                <p:cNvSpPr>
                  <a:spLocks/>
                </p:cNvSpPr>
                <p:nvPr/>
              </p:nvSpPr>
              <p:spPr bwMode="auto">
                <a:xfrm>
                  <a:off x="4302" y="1831"/>
                  <a:ext cx="10" cy="19"/>
                </a:xfrm>
                <a:custGeom>
                  <a:avLst/>
                  <a:gdLst>
                    <a:gd name="T0" fmla="*/ 9 w 10"/>
                    <a:gd name="T1" fmla="*/ 18 h 19"/>
                    <a:gd name="T2" fmla="*/ 0 w 10"/>
                    <a:gd name="T3" fmla="*/ 10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10"/>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779" name="Freeform 218">
                  <a:extLst>
                    <a:ext uri="{FF2B5EF4-FFF2-40B4-BE49-F238E27FC236}">
                      <a16:creationId xmlns:a16="http://schemas.microsoft.com/office/drawing/2014/main" id="{F09A7EDE-12EB-4A6E-9D75-F7176E71A955}"/>
                    </a:ext>
                  </a:extLst>
                </p:cNvPr>
                <p:cNvSpPr>
                  <a:spLocks/>
                </p:cNvSpPr>
                <p:nvPr/>
              </p:nvSpPr>
              <p:spPr bwMode="auto">
                <a:xfrm>
                  <a:off x="4436" y="1902"/>
                  <a:ext cx="10" cy="20"/>
                </a:xfrm>
                <a:custGeom>
                  <a:avLst/>
                  <a:gdLst>
                    <a:gd name="T0" fmla="*/ 9 w 10"/>
                    <a:gd name="T1" fmla="*/ 9 h 20"/>
                    <a:gd name="T2" fmla="*/ 0 w 10"/>
                    <a:gd name="T3" fmla="*/ 0 h 20"/>
                    <a:gd name="T4" fmla="*/ 0 w 10"/>
                    <a:gd name="T5" fmla="*/ 19 h 20"/>
                    <a:gd name="T6" fmla="*/ 9 w 10"/>
                    <a:gd name="T7" fmla="*/ 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9"/>
                      </a:moveTo>
                      <a:lnTo>
                        <a:pt x="0" y="0"/>
                      </a:lnTo>
                      <a:lnTo>
                        <a:pt x="0" y="19"/>
                      </a:lnTo>
                      <a:lnTo>
                        <a:pt x="9" y="9"/>
                      </a:lnTo>
                    </a:path>
                  </a:pathLst>
                </a:custGeom>
                <a:solidFill>
                  <a:srgbClr val="99CCFF"/>
                </a:solidFill>
                <a:ln w="12699" cap="rnd">
                  <a:solidFill>
                    <a:schemeClr val="tx1"/>
                  </a:solidFill>
                  <a:round/>
                  <a:headEnd/>
                  <a:tailEnd/>
                </a:ln>
              </p:spPr>
              <p:txBody>
                <a:bodyPr/>
                <a:lstStyle/>
                <a:p>
                  <a:endParaRPr lang="en-US"/>
                </a:p>
              </p:txBody>
            </p:sp>
            <p:sp>
              <p:nvSpPr>
                <p:cNvPr id="23780" name="Freeform 219">
                  <a:extLst>
                    <a:ext uri="{FF2B5EF4-FFF2-40B4-BE49-F238E27FC236}">
                      <a16:creationId xmlns:a16="http://schemas.microsoft.com/office/drawing/2014/main" id="{BD260352-F444-496C-A06A-3DA529687DEE}"/>
                    </a:ext>
                  </a:extLst>
                </p:cNvPr>
                <p:cNvSpPr>
                  <a:spLocks/>
                </p:cNvSpPr>
                <p:nvPr/>
              </p:nvSpPr>
              <p:spPr bwMode="auto">
                <a:xfrm>
                  <a:off x="4427" y="1894"/>
                  <a:ext cx="10" cy="28"/>
                </a:xfrm>
                <a:custGeom>
                  <a:avLst/>
                  <a:gdLst>
                    <a:gd name="T0" fmla="*/ 9 w 10"/>
                    <a:gd name="T1" fmla="*/ 27 h 28"/>
                    <a:gd name="T2" fmla="*/ 0 w 10"/>
                    <a:gd name="T3" fmla="*/ 0 h 28"/>
                    <a:gd name="T4" fmla="*/ 9 w 10"/>
                    <a:gd name="T5" fmla="*/ 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8"/>
                      </a:lnTo>
                      <a:lnTo>
                        <a:pt x="9" y="27"/>
                      </a:lnTo>
                    </a:path>
                  </a:pathLst>
                </a:custGeom>
                <a:solidFill>
                  <a:srgbClr val="99CCFF"/>
                </a:solidFill>
                <a:ln w="12699" cap="rnd">
                  <a:solidFill>
                    <a:schemeClr val="tx1"/>
                  </a:solidFill>
                  <a:round/>
                  <a:headEnd/>
                  <a:tailEnd/>
                </a:ln>
              </p:spPr>
              <p:txBody>
                <a:bodyPr/>
                <a:lstStyle/>
                <a:p>
                  <a:endParaRPr lang="en-US"/>
                </a:p>
              </p:txBody>
            </p:sp>
            <p:sp>
              <p:nvSpPr>
                <p:cNvPr id="23781" name="Freeform 220">
                  <a:extLst>
                    <a:ext uri="{FF2B5EF4-FFF2-40B4-BE49-F238E27FC236}">
                      <a16:creationId xmlns:a16="http://schemas.microsoft.com/office/drawing/2014/main" id="{BD766A7A-AAA2-4FFD-8F1A-AA4B9D09C554}"/>
                    </a:ext>
                  </a:extLst>
                </p:cNvPr>
                <p:cNvSpPr>
                  <a:spLocks/>
                </p:cNvSpPr>
                <p:nvPr/>
              </p:nvSpPr>
              <p:spPr bwMode="auto">
                <a:xfrm>
                  <a:off x="4427" y="1894"/>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3782" name="Freeform 221">
                  <a:extLst>
                    <a:ext uri="{FF2B5EF4-FFF2-40B4-BE49-F238E27FC236}">
                      <a16:creationId xmlns:a16="http://schemas.microsoft.com/office/drawing/2014/main" id="{CE47B5DC-4898-43B6-82CB-E92E0E2D40E4}"/>
                    </a:ext>
                  </a:extLst>
                </p:cNvPr>
                <p:cNvSpPr>
                  <a:spLocks/>
                </p:cNvSpPr>
                <p:nvPr/>
              </p:nvSpPr>
              <p:spPr bwMode="auto">
                <a:xfrm>
                  <a:off x="4418" y="1894"/>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3783" name="Freeform 222">
                  <a:extLst>
                    <a:ext uri="{FF2B5EF4-FFF2-40B4-BE49-F238E27FC236}">
                      <a16:creationId xmlns:a16="http://schemas.microsoft.com/office/drawing/2014/main" id="{816A0225-6D58-494D-8235-0FB99B4E131F}"/>
                    </a:ext>
                  </a:extLst>
                </p:cNvPr>
                <p:cNvSpPr>
                  <a:spLocks/>
                </p:cNvSpPr>
                <p:nvPr/>
              </p:nvSpPr>
              <p:spPr bwMode="auto">
                <a:xfrm>
                  <a:off x="4418" y="1902"/>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3784" name="Freeform 223">
                  <a:extLst>
                    <a:ext uri="{FF2B5EF4-FFF2-40B4-BE49-F238E27FC236}">
                      <a16:creationId xmlns:a16="http://schemas.microsoft.com/office/drawing/2014/main" id="{0EC5C6FE-89C0-444F-8ADD-8D3A6727CB67}"/>
                    </a:ext>
                  </a:extLst>
                </p:cNvPr>
                <p:cNvSpPr>
                  <a:spLocks/>
                </p:cNvSpPr>
                <p:nvPr/>
              </p:nvSpPr>
              <p:spPr bwMode="auto">
                <a:xfrm>
                  <a:off x="4409" y="1902"/>
                  <a:ext cx="10" cy="20"/>
                </a:xfrm>
                <a:custGeom>
                  <a:avLst/>
                  <a:gdLst>
                    <a:gd name="T0" fmla="*/ 9 w 10"/>
                    <a:gd name="T1" fmla="*/ 19 h 20"/>
                    <a:gd name="T2" fmla="*/ 0 w 10"/>
                    <a:gd name="T3" fmla="*/ 9 h 20"/>
                    <a:gd name="T4" fmla="*/ 9 w 10"/>
                    <a:gd name="T5" fmla="*/ 0 h 20"/>
                    <a:gd name="T6" fmla="*/ 9 w 10"/>
                    <a:gd name="T7" fmla="*/ 1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19"/>
                      </a:moveTo>
                      <a:lnTo>
                        <a:pt x="0" y="9"/>
                      </a:lnTo>
                      <a:lnTo>
                        <a:pt x="9" y="0"/>
                      </a:lnTo>
                      <a:lnTo>
                        <a:pt x="9" y="19"/>
                      </a:lnTo>
                    </a:path>
                  </a:pathLst>
                </a:custGeom>
                <a:solidFill>
                  <a:srgbClr val="99CCFF"/>
                </a:solidFill>
                <a:ln w="12699" cap="rnd">
                  <a:solidFill>
                    <a:schemeClr val="tx1"/>
                  </a:solidFill>
                  <a:round/>
                  <a:headEnd/>
                  <a:tailEnd/>
                </a:ln>
              </p:spPr>
              <p:txBody>
                <a:bodyPr/>
                <a:lstStyle/>
                <a:p>
                  <a:endParaRPr lang="en-US"/>
                </a:p>
              </p:txBody>
            </p:sp>
            <p:sp>
              <p:nvSpPr>
                <p:cNvPr id="23785" name="Freeform 224">
                  <a:extLst>
                    <a:ext uri="{FF2B5EF4-FFF2-40B4-BE49-F238E27FC236}">
                      <a16:creationId xmlns:a16="http://schemas.microsoft.com/office/drawing/2014/main" id="{6EF350BC-23C7-4436-887C-82312B98829F}"/>
                    </a:ext>
                  </a:extLst>
                </p:cNvPr>
                <p:cNvSpPr>
                  <a:spLocks/>
                </p:cNvSpPr>
                <p:nvPr/>
              </p:nvSpPr>
              <p:spPr bwMode="auto">
                <a:xfrm>
                  <a:off x="4382" y="1902"/>
                  <a:ext cx="10" cy="20"/>
                </a:xfrm>
                <a:custGeom>
                  <a:avLst/>
                  <a:gdLst>
                    <a:gd name="T0" fmla="*/ 9 w 10"/>
                    <a:gd name="T1" fmla="*/ 9 h 20"/>
                    <a:gd name="T2" fmla="*/ 0 w 10"/>
                    <a:gd name="T3" fmla="*/ 0 h 20"/>
                    <a:gd name="T4" fmla="*/ 0 w 10"/>
                    <a:gd name="T5" fmla="*/ 19 h 20"/>
                    <a:gd name="T6" fmla="*/ 9 w 10"/>
                    <a:gd name="T7" fmla="*/ 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9"/>
                      </a:moveTo>
                      <a:lnTo>
                        <a:pt x="0" y="0"/>
                      </a:lnTo>
                      <a:lnTo>
                        <a:pt x="0" y="19"/>
                      </a:lnTo>
                      <a:lnTo>
                        <a:pt x="9" y="9"/>
                      </a:lnTo>
                    </a:path>
                  </a:pathLst>
                </a:custGeom>
                <a:solidFill>
                  <a:srgbClr val="99CCFF"/>
                </a:solidFill>
                <a:ln w="12699" cap="rnd">
                  <a:solidFill>
                    <a:schemeClr val="tx1"/>
                  </a:solidFill>
                  <a:round/>
                  <a:headEnd/>
                  <a:tailEnd/>
                </a:ln>
              </p:spPr>
              <p:txBody>
                <a:bodyPr/>
                <a:lstStyle/>
                <a:p>
                  <a:endParaRPr lang="en-US"/>
                </a:p>
              </p:txBody>
            </p:sp>
            <p:sp>
              <p:nvSpPr>
                <p:cNvPr id="23786" name="Freeform 225">
                  <a:extLst>
                    <a:ext uri="{FF2B5EF4-FFF2-40B4-BE49-F238E27FC236}">
                      <a16:creationId xmlns:a16="http://schemas.microsoft.com/office/drawing/2014/main" id="{37A0064D-26EE-46A6-A780-EE7F0473F7F6}"/>
                    </a:ext>
                  </a:extLst>
                </p:cNvPr>
                <p:cNvSpPr>
                  <a:spLocks/>
                </p:cNvSpPr>
                <p:nvPr/>
              </p:nvSpPr>
              <p:spPr bwMode="auto">
                <a:xfrm>
                  <a:off x="4374" y="1894"/>
                  <a:ext cx="9" cy="28"/>
                </a:xfrm>
                <a:custGeom>
                  <a:avLst/>
                  <a:gdLst>
                    <a:gd name="T0" fmla="*/ 8 w 9"/>
                    <a:gd name="T1" fmla="*/ 27 h 28"/>
                    <a:gd name="T2" fmla="*/ 0 w 9"/>
                    <a:gd name="T3" fmla="*/ 0 h 28"/>
                    <a:gd name="T4" fmla="*/ 8 w 9"/>
                    <a:gd name="T5" fmla="*/ 8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8"/>
                      </a:lnTo>
                      <a:lnTo>
                        <a:pt x="8" y="27"/>
                      </a:lnTo>
                    </a:path>
                  </a:pathLst>
                </a:custGeom>
                <a:solidFill>
                  <a:srgbClr val="99CCFF"/>
                </a:solidFill>
                <a:ln w="12699" cap="rnd">
                  <a:solidFill>
                    <a:schemeClr val="tx1"/>
                  </a:solidFill>
                  <a:round/>
                  <a:headEnd/>
                  <a:tailEnd/>
                </a:ln>
              </p:spPr>
              <p:txBody>
                <a:bodyPr/>
                <a:lstStyle/>
                <a:p>
                  <a:endParaRPr lang="en-US"/>
                </a:p>
              </p:txBody>
            </p:sp>
            <p:sp>
              <p:nvSpPr>
                <p:cNvPr id="23787" name="Freeform 226">
                  <a:extLst>
                    <a:ext uri="{FF2B5EF4-FFF2-40B4-BE49-F238E27FC236}">
                      <a16:creationId xmlns:a16="http://schemas.microsoft.com/office/drawing/2014/main" id="{EDE3166E-4BE2-4045-A184-1FF6BAE57298}"/>
                    </a:ext>
                  </a:extLst>
                </p:cNvPr>
                <p:cNvSpPr>
                  <a:spLocks/>
                </p:cNvSpPr>
                <p:nvPr/>
              </p:nvSpPr>
              <p:spPr bwMode="auto">
                <a:xfrm>
                  <a:off x="4374" y="1894"/>
                  <a:ext cx="9" cy="36"/>
                </a:xfrm>
                <a:custGeom>
                  <a:avLst/>
                  <a:gdLst>
                    <a:gd name="T0" fmla="*/ 8 w 9"/>
                    <a:gd name="T1" fmla="*/ 27 h 36"/>
                    <a:gd name="T2" fmla="*/ 0 w 9"/>
                    <a:gd name="T3" fmla="*/ 0 h 36"/>
                    <a:gd name="T4" fmla="*/ 0 w 9"/>
                    <a:gd name="T5" fmla="*/ 35 h 36"/>
                    <a:gd name="T6" fmla="*/ 8 w 9"/>
                    <a:gd name="T7" fmla="*/ 27 h 36"/>
                    <a:gd name="T8" fmla="*/ 0 60000 65536"/>
                    <a:gd name="T9" fmla="*/ 0 60000 65536"/>
                    <a:gd name="T10" fmla="*/ 0 60000 65536"/>
                    <a:gd name="T11" fmla="*/ 0 60000 65536"/>
                    <a:gd name="T12" fmla="*/ 0 w 9"/>
                    <a:gd name="T13" fmla="*/ 0 h 36"/>
                    <a:gd name="T14" fmla="*/ 9 w 9"/>
                    <a:gd name="T15" fmla="*/ 36 h 36"/>
                  </a:gdLst>
                  <a:ahLst/>
                  <a:cxnLst>
                    <a:cxn ang="T8">
                      <a:pos x="T0" y="T1"/>
                    </a:cxn>
                    <a:cxn ang="T9">
                      <a:pos x="T2" y="T3"/>
                    </a:cxn>
                    <a:cxn ang="T10">
                      <a:pos x="T4" y="T5"/>
                    </a:cxn>
                    <a:cxn ang="T11">
                      <a:pos x="T6" y="T7"/>
                    </a:cxn>
                  </a:cxnLst>
                  <a:rect l="T12" t="T13" r="T14" b="T15"/>
                  <a:pathLst>
                    <a:path w="9" h="36">
                      <a:moveTo>
                        <a:pt x="8" y="27"/>
                      </a:moveTo>
                      <a:lnTo>
                        <a:pt x="0" y="0"/>
                      </a:lnTo>
                      <a:lnTo>
                        <a:pt x="0" y="35"/>
                      </a:lnTo>
                      <a:lnTo>
                        <a:pt x="8" y="27"/>
                      </a:lnTo>
                    </a:path>
                  </a:pathLst>
                </a:custGeom>
                <a:solidFill>
                  <a:srgbClr val="99CCFF"/>
                </a:solidFill>
                <a:ln w="12699" cap="rnd">
                  <a:solidFill>
                    <a:schemeClr val="tx1"/>
                  </a:solidFill>
                  <a:round/>
                  <a:headEnd/>
                  <a:tailEnd/>
                </a:ln>
              </p:spPr>
              <p:txBody>
                <a:bodyPr/>
                <a:lstStyle/>
                <a:p>
                  <a:endParaRPr lang="en-US"/>
                </a:p>
              </p:txBody>
            </p:sp>
            <p:sp>
              <p:nvSpPr>
                <p:cNvPr id="23788" name="Freeform 227">
                  <a:extLst>
                    <a:ext uri="{FF2B5EF4-FFF2-40B4-BE49-F238E27FC236}">
                      <a16:creationId xmlns:a16="http://schemas.microsoft.com/office/drawing/2014/main" id="{3CAE0883-08C5-499F-9C6D-0A8566ECED03}"/>
                    </a:ext>
                  </a:extLst>
                </p:cNvPr>
                <p:cNvSpPr>
                  <a:spLocks/>
                </p:cNvSpPr>
                <p:nvPr/>
              </p:nvSpPr>
              <p:spPr bwMode="auto">
                <a:xfrm>
                  <a:off x="4365" y="1902"/>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3789" name="Freeform 228">
                  <a:extLst>
                    <a:ext uri="{FF2B5EF4-FFF2-40B4-BE49-F238E27FC236}">
                      <a16:creationId xmlns:a16="http://schemas.microsoft.com/office/drawing/2014/main" id="{0A81D946-2B33-449E-A4F3-459475618EA0}"/>
                    </a:ext>
                  </a:extLst>
                </p:cNvPr>
                <p:cNvSpPr>
                  <a:spLocks/>
                </p:cNvSpPr>
                <p:nvPr/>
              </p:nvSpPr>
              <p:spPr bwMode="auto">
                <a:xfrm>
                  <a:off x="4355" y="1902"/>
                  <a:ext cx="11" cy="20"/>
                </a:xfrm>
                <a:custGeom>
                  <a:avLst/>
                  <a:gdLst>
                    <a:gd name="T0" fmla="*/ 10 w 11"/>
                    <a:gd name="T1" fmla="*/ 19 h 20"/>
                    <a:gd name="T2" fmla="*/ 0 w 11"/>
                    <a:gd name="T3" fmla="*/ 9 h 20"/>
                    <a:gd name="T4" fmla="*/ 10 w 11"/>
                    <a:gd name="T5" fmla="*/ 0 h 20"/>
                    <a:gd name="T6" fmla="*/ 10 w 11"/>
                    <a:gd name="T7" fmla="*/ 19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10" y="19"/>
                      </a:moveTo>
                      <a:lnTo>
                        <a:pt x="0" y="9"/>
                      </a:lnTo>
                      <a:lnTo>
                        <a:pt x="10" y="0"/>
                      </a:lnTo>
                      <a:lnTo>
                        <a:pt x="10" y="19"/>
                      </a:lnTo>
                    </a:path>
                  </a:pathLst>
                </a:custGeom>
                <a:solidFill>
                  <a:srgbClr val="99CCFF"/>
                </a:solidFill>
                <a:ln w="12699" cap="rnd">
                  <a:solidFill>
                    <a:schemeClr val="tx1"/>
                  </a:solidFill>
                  <a:round/>
                  <a:headEnd/>
                  <a:tailEnd/>
                </a:ln>
              </p:spPr>
              <p:txBody>
                <a:bodyPr/>
                <a:lstStyle/>
                <a:p>
                  <a:endParaRPr lang="en-US"/>
                </a:p>
              </p:txBody>
            </p:sp>
            <p:sp>
              <p:nvSpPr>
                <p:cNvPr id="23790" name="Freeform 229">
                  <a:extLst>
                    <a:ext uri="{FF2B5EF4-FFF2-40B4-BE49-F238E27FC236}">
                      <a16:creationId xmlns:a16="http://schemas.microsoft.com/office/drawing/2014/main" id="{C4296656-7395-4DD5-A828-572714B68EBA}"/>
                    </a:ext>
                  </a:extLst>
                </p:cNvPr>
                <p:cNvSpPr>
                  <a:spLocks/>
                </p:cNvSpPr>
                <p:nvPr/>
              </p:nvSpPr>
              <p:spPr bwMode="auto">
                <a:xfrm>
                  <a:off x="4329" y="1902"/>
                  <a:ext cx="10" cy="20"/>
                </a:xfrm>
                <a:custGeom>
                  <a:avLst/>
                  <a:gdLst>
                    <a:gd name="T0" fmla="*/ 9 w 10"/>
                    <a:gd name="T1" fmla="*/ 9 h 20"/>
                    <a:gd name="T2" fmla="*/ 0 w 10"/>
                    <a:gd name="T3" fmla="*/ 0 h 20"/>
                    <a:gd name="T4" fmla="*/ 0 w 10"/>
                    <a:gd name="T5" fmla="*/ 19 h 20"/>
                    <a:gd name="T6" fmla="*/ 9 w 10"/>
                    <a:gd name="T7" fmla="*/ 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9"/>
                      </a:moveTo>
                      <a:lnTo>
                        <a:pt x="0" y="0"/>
                      </a:lnTo>
                      <a:lnTo>
                        <a:pt x="0" y="19"/>
                      </a:lnTo>
                      <a:lnTo>
                        <a:pt x="9" y="9"/>
                      </a:lnTo>
                    </a:path>
                  </a:pathLst>
                </a:custGeom>
                <a:solidFill>
                  <a:srgbClr val="99CCFF"/>
                </a:solidFill>
                <a:ln w="12699" cap="rnd">
                  <a:solidFill>
                    <a:schemeClr val="tx1"/>
                  </a:solidFill>
                  <a:round/>
                  <a:headEnd/>
                  <a:tailEnd/>
                </a:ln>
              </p:spPr>
              <p:txBody>
                <a:bodyPr/>
                <a:lstStyle/>
                <a:p>
                  <a:endParaRPr lang="en-US"/>
                </a:p>
              </p:txBody>
            </p:sp>
            <p:sp>
              <p:nvSpPr>
                <p:cNvPr id="23791" name="Freeform 230">
                  <a:extLst>
                    <a:ext uri="{FF2B5EF4-FFF2-40B4-BE49-F238E27FC236}">
                      <a16:creationId xmlns:a16="http://schemas.microsoft.com/office/drawing/2014/main" id="{0D08F773-DD2F-4F57-B4F2-E5091A95E889}"/>
                    </a:ext>
                  </a:extLst>
                </p:cNvPr>
                <p:cNvSpPr>
                  <a:spLocks/>
                </p:cNvSpPr>
                <p:nvPr/>
              </p:nvSpPr>
              <p:spPr bwMode="auto">
                <a:xfrm>
                  <a:off x="4320" y="1894"/>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3792" name="Freeform 231">
                  <a:extLst>
                    <a:ext uri="{FF2B5EF4-FFF2-40B4-BE49-F238E27FC236}">
                      <a16:creationId xmlns:a16="http://schemas.microsoft.com/office/drawing/2014/main" id="{10A2FC96-1D96-4EC6-BA4A-5157B1DDBEDF}"/>
                    </a:ext>
                  </a:extLst>
                </p:cNvPr>
                <p:cNvSpPr>
                  <a:spLocks/>
                </p:cNvSpPr>
                <p:nvPr/>
              </p:nvSpPr>
              <p:spPr bwMode="auto">
                <a:xfrm>
                  <a:off x="4311" y="1894"/>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3793" name="Freeform 232">
                  <a:extLst>
                    <a:ext uri="{FF2B5EF4-FFF2-40B4-BE49-F238E27FC236}">
                      <a16:creationId xmlns:a16="http://schemas.microsoft.com/office/drawing/2014/main" id="{0628E737-1AD7-41E8-9F34-4D3F279ED892}"/>
                    </a:ext>
                  </a:extLst>
                </p:cNvPr>
                <p:cNvSpPr>
                  <a:spLocks/>
                </p:cNvSpPr>
                <p:nvPr/>
              </p:nvSpPr>
              <p:spPr bwMode="auto">
                <a:xfrm>
                  <a:off x="4311" y="1902"/>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3794" name="Freeform 233">
                  <a:extLst>
                    <a:ext uri="{FF2B5EF4-FFF2-40B4-BE49-F238E27FC236}">
                      <a16:creationId xmlns:a16="http://schemas.microsoft.com/office/drawing/2014/main" id="{69B81B35-8A97-4C01-9B8D-BB5F6F56F642}"/>
                    </a:ext>
                  </a:extLst>
                </p:cNvPr>
                <p:cNvSpPr>
                  <a:spLocks/>
                </p:cNvSpPr>
                <p:nvPr/>
              </p:nvSpPr>
              <p:spPr bwMode="auto">
                <a:xfrm>
                  <a:off x="4302" y="1902"/>
                  <a:ext cx="10" cy="20"/>
                </a:xfrm>
                <a:custGeom>
                  <a:avLst/>
                  <a:gdLst>
                    <a:gd name="T0" fmla="*/ 9 w 10"/>
                    <a:gd name="T1" fmla="*/ 19 h 20"/>
                    <a:gd name="T2" fmla="*/ 0 w 10"/>
                    <a:gd name="T3" fmla="*/ 9 h 20"/>
                    <a:gd name="T4" fmla="*/ 9 w 10"/>
                    <a:gd name="T5" fmla="*/ 0 h 20"/>
                    <a:gd name="T6" fmla="*/ 9 w 10"/>
                    <a:gd name="T7" fmla="*/ 1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19"/>
                      </a:moveTo>
                      <a:lnTo>
                        <a:pt x="0" y="9"/>
                      </a:lnTo>
                      <a:lnTo>
                        <a:pt x="9" y="0"/>
                      </a:lnTo>
                      <a:lnTo>
                        <a:pt x="9" y="19"/>
                      </a:lnTo>
                    </a:path>
                  </a:pathLst>
                </a:custGeom>
                <a:solidFill>
                  <a:srgbClr val="99CCFF"/>
                </a:solidFill>
                <a:ln w="12699" cap="rnd">
                  <a:solidFill>
                    <a:schemeClr val="tx1"/>
                  </a:solidFill>
                  <a:round/>
                  <a:headEnd/>
                  <a:tailEnd/>
                </a:ln>
              </p:spPr>
              <p:txBody>
                <a:bodyPr/>
                <a:lstStyle/>
                <a:p>
                  <a:endParaRPr lang="en-US"/>
                </a:p>
              </p:txBody>
            </p:sp>
            <p:sp>
              <p:nvSpPr>
                <p:cNvPr id="23795" name="Freeform 234">
                  <a:extLst>
                    <a:ext uri="{FF2B5EF4-FFF2-40B4-BE49-F238E27FC236}">
                      <a16:creationId xmlns:a16="http://schemas.microsoft.com/office/drawing/2014/main" id="{C366588F-F5E5-4166-BB4D-484691622A39}"/>
                    </a:ext>
                  </a:extLst>
                </p:cNvPr>
                <p:cNvSpPr>
                  <a:spLocks/>
                </p:cNvSpPr>
                <p:nvPr/>
              </p:nvSpPr>
              <p:spPr bwMode="auto">
                <a:xfrm>
                  <a:off x="4712" y="1974"/>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3796" name="Freeform 235">
                  <a:extLst>
                    <a:ext uri="{FF2B5EF4-FFF2-40B4-BE49-F238E27FC236}">
                      <a16:creationId xmlns:a16="http://schemas.microsoft.com/office/drawing/2014/main" id="{7F268FEA-FF50-42E6-9158-B65ED7A3AD25}"/>
                    </a:ext>
                  </a:extLst>
                </p:cNvPr>
                <p:cNvSpPr>
                  <a:spLocks/>
                </p:cNvSpPr>
                <p:nvPr/>
              </p:nvSpPr>
              <p:spPr bwMode="auto">
                <a:xfrm>
                  <a:off x="4703" y="1965"/>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797" name="Freeform 236">
                  <a:extLst>
                    <a:ext uri="{FF2B5EF4-FFF2-40B4-BE49-F238E27FC236}">
                      <a16:creationId xmlns:a16="http://schemas.microsoft.com/office/drawing/2014/main" id="{74D4998C-792D-40F2-9C96-069AF52AEC3C}"/>
                    </a:ext>
                  </a:extLst>
                </p:cNvPr>
                <p:cNvSpPr>
                  <a:spLocks/>
                </p:cNvSpPr>
                <p:nvPr/>
              </p:nvSpPr>
              <p:spPr bwMode="auto">
                <a:xfrm>
                  <a:off x="4703" y="1965"/>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798" name="Freeform 237">
                  <a:extLst>
                    <a:ext uri="{FF2B5EF4-FFF2-40B4-BE49-F238E27FC236}">
                      <a16:creationId xmlns:a16="http://schemas.microsoft.com/office/drawing/2014/main" id="{FAA9D8F1-13D5-4B3D-80F5-51F29BC1F2AB}"/>
                    </a:ext>
                  </a:extLst>
                </p:cNvPr>
                <p:cNvSpPr>
                  <a:spLocks/>
                </p:cNvSpPr>
                <p:nvPr/>
              </p:nvSpPr>
              <p:spPr bwMode="auto">
                <a:xfrm>
                  <a:off x="4694" y="1965"/>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799" name="Freeform 238">
                  <a:extLst>
                    <a:ext uri="{FF2B5EF4-FFF2-40B4-BE49-F238E27FC236}">
                      <a16:creationId xmlns:a16="http://schemas.microsoft.com/office/drawing/2014/main" id="{0AB9FAAB-B43F-4427-BC26-14D849FB87D8}"/>
                    </a:ext>
                  </a:extLst>
                </p:cNvPr>
                <p:cNvSpPr>
                  <a:spLocks/>
                </p:cNvSpPr>
                <p:nvPr/>
              </p:nvSpPr>
              <p:spPr bwMode="auto">
                <a:xfrm>
                  <a:off x="4694" y="1974"/>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800" name="Freeform 239">
                  <a:extLst>
                    <a:ext uri="{FF2B5EF4-FFF2-40B4-BE49-F238E27FC236}">
                      <a16:creationId xmlns:a16="http://schemas.microsoft.com/office/drawing/2014/main" id="{AE9C03FB-43CB-4189-AE01-EB93BC3BF67F}"/>
                    </a:ext>
                  </a:extLst>
                </p:cNvPr>
                <p:cNvSpPr>
                  <a:spLocks/>
                </p:cNvSpPr>
                <p:nvPr/>
              </p:nvSpPr>
              <p:spPr bwMode="auto">
                <a:xfrm>
                  <a:off x="4658" y="1974"/>
                  <a:ext cx="11" cy="19"/>
                </a:xfrm>
                <a:custGeom>
                  <a:avLst/>
                  <a:gdLst>
                    <a:gd name="T0" fmla="*/ 10 w 11"/>
                    <a:gd name="T1" fmla="*/ 8 h 19"/>
                    <a:gd name="T2" fmla="*/ 0 w 11"/>
                    <a:gd name="T3" fmla="*/ 0 h 19"/>
                    <a:gd name="T4" fmla="*/ 0 w 11"/>
                    <a:gd name="T5" fmla="*/ 18 h 19"/>
                    <a:gd name="T6" fmla="*/ 10 w 11"/>
                    <a:gd name="T7" fmla="*/ 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8"/>
                      </a:moveTo>
                      <a:lnTo>
                        <a:pt x="0" y="0"/>
                      </a:lnTo>
                      <a:lnTo>
                        <a:pt x="0" y="18"/>
                      </a:lnTo>
                      <a:lnTo>
                        <a:pt x="10" y="8"/>
                      </a:lnTo>
                    </a:path>
                  </a:pathLst>
                </a:custGeom>
                <a:solidFill>
                  <a:srgbClr val="99CCFF"/>
                </a:solidFill>
                <a:ln w="12699" cap="rnd">
                  <a:solidFill>
                    <a:schemeClr val="tx1"/>
                  </a:solidFill>
                  <a:round/>
                  <a:headEnd/>
                  <a:tailEnd/>
                </a:ln>
              </p:spPr>
              <p:txBody>
                <a:bodyPr/>
                <a:lstStyle/>
                <a:p>
                  <a:endParaRPr lang="en-US"/>
                </a:p>
              </p:txBody>
            </p:sp>
            <p:sp>
              <p:nvSpPr>
                <p:cNvPr id="23801" name="Freeform 240">
                  <a:extLst>
                    <a:ext uri="{FF2B5EF4-FFF2-40B4-BE49-F238E27FC236}">
                      <a16:creationId xmlns:a16="http://schemas.microsoft.com/office/drawing/2014/main" id="{BAB58E57-F203-4336-8AB0-32F0FFCC4F15}"/>
                    </a:ext>
                  </a:extLst>
                </p:cNvPr>
                <p:cNvSpPr>
                  <a:spLocks/>
                </p:cNvSpPr>
                <p:nvPr/>
              </p:nvSpPr>
              <p:spPr bwMode="auto">
                <a:xfrm>
                  <a:off x="4649" y="1965"/>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802" name="Freeform 241">
                  <a:extLst>
                    <a:ext uri="{FF2B5EF4-FFF2-40B4-BE49-F238E27FC236}">
                      <a16:creationId xmlns:a16="http://schemas.microsoft.com/office/drawing/2014/main" id="{4D926F30-F582-44FA-BBF2-9A1EFB235118}"/>
                    </a:ext>
                  </a:extLst>
                </p:cNvPr>
                <p:cNvSpPr>
                  <a:spLocks/>
                </p:cNvSpPr>
                <p:nvPr/>
              </p:nvSpPr>
              <p:spPr bwMode="auto">
                <a:xfrm>
                  <a:off x="4649" y="1965"/>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803" name="Freeform 242">
                  <a:extLst>
                    <a:ext uri="{FF2B5EF4-FFF2-40B4-BE49-F238E27FC236}">
                      <a16:creationId xmlns:a16="http://schemas.microsoft.com/office/drawing/2014/main" id="{B9623013-2DB9-421D-BC13-D5F255A5BFFE}"/>
                    </a:ext>
                  </a:extLst>
                </p:cNvPr>
                <p:cNvSpPr>
                  <a:spLocks/>
                </p:cNvSpPr>
                <p:nvPr/>
              </p:nvSpPr>
              <p:spPr bwMode="auto">
                <a:xfrm>
                  <a:off x="4641" y="1965"/>
                  <a:ext cx="9" cy="37"/>
                </a:xfrm>
                <a:custGeom>
                  <a:avLst/>
                  <a:gdLst>
                    <a:gd name="T0" fmla="*/ 8 w 9"/>
                    <a:gd name="T1" fmla="*/ 36 h 37"/>
                    <a:gd name="T2" fmla="*/ 0 w 9"/>
                    <a:gd name="T3" fmla="*/ 9 h 37"/>
                    <a:gd name="T4" fmla="*/ 8 w 9"/>
                    <a:gd name="T5" fmla="*/ 0 h 37"/>
                    <a:gd name="T6" fmla="*/ 8 w 9"/>
                    <a:gd name="T7" fmla="*/ 36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36"/>
                      </a:moveTo>
                      <a:lnTo>
                        <a:pt x="0" y="9"/>
                      </a:lnTo>
                      <a:lnTo>
                        <a:pt x="8" y="0"/>
                      </a:lnTo>
                      <a:lnTo>
                        <a:pt x="8" y="36"/>
                      </a:lnTo>
                    </a:path>
                  </a:pathLst>
                </a:custGeom>
                <a:solidFill>
                  <a:srgbClr val="99CCFF"/>
                </a:solidFill>
                <a:ln w="12699" cap="rnd">
                  <a:solidFill>
                    <a:schemeClr val="tx1"/>
                  </a:solidFill>
                  <a:round/>
                  <a:headEnd/>
                  <a:tailEnd/>
                </a:ln>
              </p:spPr>
              <p:txBody>
                <a:bodyPr/>
                <a:lstStyle/>
                <a:p>
                  <a:endParaRPr lang="en-US"/>
                </a:p>
              </p:txBody>
            </p:sp>
            <p:sp>
              <p:nvSpPr>
                <p:cNvPr id="23804" name="Freeform 243">
                  <a:extLst>
                    <a:ext uri="{FF2B5EF4-FFF2-40B4-BE49-F238E27FC236}">
                      <a16:creationId xmlns:a16="http://schemas.microsoft.com/office/drawing/2014/main" id="{7FBF0AF1-A792-4770-AF5D-AC2D0208C124}"/>
                    </a:ext>
                  </a:extLst>
                </p:cNvPr>
                <p:cNvSpPr>
                  <a:spLocks/>
                </p:cNvSpPr>
                <p:nvPr/>
              </p:nvSpPr>
              <p:spPr bwMode="auto">
                <a:xfrm>
                  <a:off x="4641" y="1974"/>
                  <a:ext cx="9" cy="28"/>
                </a:xfrm>
                <a:custGeom>
                  <a:avLst/>
                  <a:gdLst>
                    <a:gd name="T0" fmla="*/ 8 w 9"/>
                    <a:gd name="T1" fmla="*/ 27 h 28"/>
                    <a:gd name="T2" fmla="*/ 0 w 9"/>
                    <a:gd name="T3" fmla="*/ 0 h 28"/>
                    <a:gd name="T4" fmla="*/ 0 w 9"/>
                    <a:gd name="T5" fmla="*/ 18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0" y="18"/>
                      </a:lnTo>
                      <a:lnTo>
                        <a:pt x="8" y="27"/>
                      </a:lnTo>
                    </a:path>
                  </a:pathLst>
                </a:custGeom>
                <a:solidFill>
                  <a:srgbClr val="99CCFF"/>
                </a:solidFill>
                <a:ln w="12699" cap="rnd">
                  <a:solidFill>
                    <a:schemeClr val="tx1"/>
                  </a:solidFill>
                  <a:round/>
                  <a:headEnd/>
                  <a:tailEnd/>
                </a:ln>
              </p:spPr>
              <p:txBody>
                <a:bodyPr/>
                <a:lstStyle/>
                <a:p>
                  <a:endParaRPr lang="en-US"/>
                </a:p>
              </p:txBody>
            </p:sp>
            <p:sp>
              <p:nvSpPr>
                <p:cNvPr id="23805" name="Freeform 244">
                  <a:extLst>
                    <a:ext uri="{FF2B5EF4-FFF2-40B4-BE49-F238E27FC236}">
                      <a16:creationId xmlns:a16="http://schemas.microsoft.com/office/drawing/2014/main" id="{E04C5E54-A355-4CC2-A079-E552ED93BE10}"/>
                    </a:ext>
                  </a:extLst>
                </p:cNvPr>
                <p:cNvSpPr>
                  <a:spLocks/>
                </p:cNvSpPr>
                <p:nvPr/>
              </p:nvSpPr>
              <p:spPr bwMode="auto">
                <a:xfrm>
                  <a:off x="4632" y="1974"/>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806" name="Freeform 245">
                  <a:extLst>
                    <a:ext uri="{FF2B5EF4-FFF2-40B4-BE49-F238E27FC236}">
                      <a16:creationId xmlns:a16="http://schemas.microsoft.com/office/drawing/2014/main" id="{B5A618D2-15E0-436E-84F4-FECA6CC0426A}"/>
                    </a:ext>
                  </a:extLst>
                </p:cNvPr>
                <p:cNvSpPr>
                  <a:spLocks/>
                </p:cNvSpPr>
                <p:nvPr/>
              </p:nvSpPr>
              <p:spPr bwMode="auto">
                <a:xfrm>
                  <a:off x="4605" y="1974"/>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3807" name="Freeform 246">
                  <a:extLst>
                    <a:ext uri="{FF2B5EF4-FFF2-40B4-BE49-F238E27FC236}">
                      <a16:creationId xmlns:a16="http://schemas.microsoft.com/office/drawing/2014/main" id="{50063EB9-8333-42C1-985C-20320D50CE90}"/>
                    </a:ext>
                  </a:extLst>
                </p:cNvPr>
                <p:cNvSpPr>
                  <a:spLocks/>
                </p:cNvSpPr>
                <p:nvPr/>
              </p:nvSpPr>
              <p:spPr bwMode="auto">
                <a:xfrm>
                  <a:off x="4596" y="1965"/>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808" name="Freeform 247">
                  <a:extLst>
                    <a:ext uri="{FF2B5EF4-FFF2-40B4-BE49-F238E27FC236}">
                      <a16:creationId xmlns:a16="http://schemas.microsoft.com/office/drawing/2014/main" id="{3863F019-36CD-4E93-8A92-051626518272}"/>
                    </a:ext>
                  </a:extLst>
                </p:cNvPr>
                <p:cNvSpPr>
                  <a:spLocks/>
                </p:cNvSpPr>
                <p:nvPr/>
              </p:nvSpPr>
              <p:spPr bwMode="auto">
                <a:xfrm>
                  <a:off x="4596" y="1965"/>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809" name="Freeform 248">
                  <a:extLst>
                    <a:ext uri="{FF2B5EF4-FFF2-40B4-BE49-F238E27FC236}">
                      <a16:creationId xmlns:a16="http://schemas.microsoft.com/office/drawing/2014/main" id="{E3AF6807-EBF1-4D82-A3CE-042D5C73CA8F}"/>
                    </a:ext>
                  </a:extLst>
                </p:cNvPr>
                <p:cNvSpPr>
                  <a:spLocks/>
                </p:cNvSpPr>
                <p:nvPr/>
              </p:nvSpPr>
              <p:spPr bwMode="auto">
                <a:xfrm>
                  <a:off x="4587" y="1965"/>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810" name="Freeform 249">
                  <a:extLst>
                    <a:ext uri="{FF2B5EF4-FFF2-40B4-BE49-F238E27FC236}">
                      <a16:creationId xmlns:a16="http://schemas.microsoft.com/office/drawing/2014/main" id="{3D3E213F-1A86-4D93-A899-A27FE6A6D04B}"/>
                    </a:ext>
                  </a:extLst>
                </p:cNvPr>
                <p:cNvSpPr>
                  <a:spLocks/>
                </p:cNvSpPr>
                <p:nvPr/>
              </p:nvSpPr>
              <p:spPr bwMode="auto">
                <a:xfrm>
                  <a:off x="4587" y="1974"/>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811" name="Freeform 250">
                  <a:extLst>
                    <a:ext uri="{FF2B5EF4-FFF2-40B4-BE49-F238E27FC236}">
                      <a16:creationId xmlns:a16="http://schemas.microsoft.com/office/drawing/2014/main" id="{F9C3BD89-B974-4C3C-9AF9-4C8187BEC83D}"/>
                    </a:ext>
                  </a:extLst>
                </p:cNvPr>
                <p:cNvSpPr>
                  <a:spLocks/>
                </p:cNvSpPr>
                <p:nvPr/>
              </p:nvSpPr>
              <p:spPr bwMode="auto">
                <a:xfrm>
                  <a:off x="4578" y="1974"/>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812" name="Freeform 251">
                  <a:extLst>
                    <a:ext uri="{FF2B5EF4-FFF2-40B4-BE49-F238E27FC236}">
                      <a16:creationId xmlns:a16="http://schemas.microsoft.com/office/drawing/2014/main" id="{44952AF1-45D6-4531-A7E6-E82D67727D74}"/>
                    </a:ext>
                  </a:extLst>
                </p:cNvPr>
                <p:cNvSpPr>
                  <a:spLocks/>
                </p:cNvSpPr>
                <p:nvPr/>
              </p:nvSpPr>
              <p:spPr bwMode="auto">
                <a:xfrm>
                  <a:off x="4542" y="1974"/>
                  <a:ext cx="11" cy="19"/>
                </a:xfrm>
                <a:custGeom>
                  <a:avLst/>
                  <a:gdLst>
                    <a:gd name="T0" fmla="*/ 10 w 11"/>
                    <a:gd name="T1" fmla="*/ 8 h 19"/>
                    <a:gd name="T2" fmla="*/ 0 w 11"/>
                    <a:gd name="T3" fmla="*/ 0 h 19"/>
                    <a:gd name="T4" fmla="*/ 0 w 11"/>
                    <a:gd name="T5" fmla="*/ 18 h 19"/>
                    <a:gd name="T6" fmla="*/ 10 w 11"/>
                    <a:gd name="T7" fmla="*/ 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8"/>
                      </a:moveTo>
                      <a:lnTo>
                        <a:pt x="0" y="0"/>
                      </a:lnTo>
                      <a:lnTo>
                        <a:pt x="0" y="18"/>
                      </a:lnTo>
                      <a:lnTo>
                        <a:pt x="10" y="8"/>
                      </a:lnTo>
                    </a:path>
                  </a:pathLst>
                </a:custGeom>
                <a:solidFill>
                  <a:srgbClr val="99CCFF"/>
                </a:solidFill>
                <a:ln w="12699" cap="rnd">
                  <a:solidFill>
                    <a:schemeClr val="tx1"/>
                  </a:solidFill>
                  <a:round/>
                  <a:headEnd/>
                  <a:tailEnd/>
                </a:ln>
              </p:spPr>
              <p:txBody>
                <a:bodyPr/>
                <a:lstStyle/>
                <a:p>
                  <a:endParaRPr lang="en-US"/>
                </a:p>
              </p:txBody>
            </p:sp>
            <p:sp>
              <p:nvSpPr>
                <p:cNvPr id="23813" name="Freeform 252">
                  <a:extLst>
                    <a:ext uri="{FF2B5EF4-FFF2-40B4-BE49-F238E27FC236}">
                      <a16:creationId xmlns:a16="http://schemas.microsoft.com/office/drawing/2014/main" id="{DFE50688-910C-47AC-9EBC-A1C7D3514CFC}"/>
                    </a:ext>
                  </a:extLst>
                </p:cNvPr>
                <p:cNvSpPr>
                  <a:spLocks/>
                </p:cNvSpPr>
                <p:nvPr/>
              </p:nvSpPr>
              <p:spPr bwMode="auto">
                <a:xfrm>
                  <a:off x="4534" y="1965"/>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814" name="Freeform 253">
                  <a:extLst>
                    <a:ext uri="{FF2B5EF4-FFF2-40B4-BE49-F238E27FC236}">
                      <a16:creationId xmlns:a16="http://schemas.microsoft.com/office/drawing/2014/main" id="{19F2E9FD-620D-41E6-B1BB-640DF97D2529}"/>
                    </a:ext>
                  </a:extLst>
                </p:cNvPr>
                <p:cNvSpPr>
                  <a:spLocks/>
                </p:cNvSpPr>
                <p:nvPr/>
              </p:nvSpPr>
              <p:spPr bwMode="auto">
                <a:xfrm>
                  <a:off x="4534" y="1965"/>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815" name="Freeform 254">
                  <a:extLst>
                    <a:ext uri="{FF2B5EF4-FFF2-40B4-BE49-F238E27FC236}">
                      <a16:creationId xmlns:a16="http://schemas.microsoft.com/office/drawing/2014/main" id="{0C8BAA08-1019-49DF-BB0B-43A730E4DD22}"/>
                    </a:ext>
                  </a:extLst>
                </p:cNvPr>
                <p:cNvSpPr>
                  <a:spLocks/>
                </p:cNvSpPr>
                <p:nvPr/>
              </p:nvSpPr>
              <p:spPr bwMode="auto">
                <a:xfrm>
                  <a:off x="4525" y="1965"/>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816" name="Freeform 255">
                  <a:extLst>
                    <a:ext uri="{FF2B5EF4-FFF2-40B4-BE49-F238E27FC236}">
                      <a16:creationId xmlns:a16="http://schemas.microsoft.com/office/drawing/2014/main" id="{39A63292-6E76-4340-B018-B454F1B22C92}"/>
                    </a:ext>
                  </a:extLst>
                </p:cNvPr>
                <p:cNvSpPr>
                  <a:spLocks/>
                </p:cNvSpPr>
                <p:nvPr/>
              </p:nvSpPr>
              <p:spPr bwMode="auto">
                <a:xfrm>
                  <a:off x="4525" y="1974"/>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817" name="Freeform 256">
                  <a:extLst>
                    <a:ext uri="{FF2B5EF4-FFF2-40B4-BE49-F238E27FC236}">
                      <a16:creationId xmlns:a16="http://schemas.microsoft.com/office/drawing/2014/main" id="{E9DE2520-88F5-4893-990B-8EE9888BFA2A}"/>
                    </a:ext>
                  </a:extLst>
                </p:cNvPr>
                <p:cNvSpPr>
                  <a:spLocks/>
                </p:cNvSpPr>
                <p:nvPr/>
              </p:nvSpPr>
              <p:spPr bwMode="auto">
                <a:xfrm>
                  <a:off x="4516" y="1974"/>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818" name="Freeform 257">
                  <a:extLst>
                    <a:ext uri="{FF2B5EF4-FFF2-40B4-BE49-F238E27FC236}">
                      <a16:creationId xmlns:a16="http://schemas.microsoft.com/office/drawing/2014/main" id="{FE6C8242-EF33-4277-9033-31CEFA91EBD2}"/>
                    </a:ext>
                  </a:extLst>
                </p:cNvPr>
                <p:cNvSpPr>
                  <a:spLocks/>
                </p:cNvSpPr>
                <p:nvPr/>
              </p:nvSpPr>
              <p:spPr bwMode="auto">
                <a:xfrm>
                  <a:off x="4489" y="1974"/>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3819" name="Freeform 258">
                  <a:extLst>
                    <a:ext uri="{FF2B5EF4-FFF2-40B4-BE49-F238E27FC236}">
                      <a16:creationId xmlns:a16="http://schemas.microsoft.com/office/drawing/2014/main" id="{B04778DA-77EA-4E1E-9E4B-17392CA5F841}"/>
                    </a:ext>
                  </a:extLst>
                </p:cNvPr>
                <p:cNvSpPr>
                  <a:spLocks/>
                </p:cNvSpPr>
                <p:nvPr/>
              </p:nvSpPr>
              <p:spPr bwMode="auto">
                <a:xfrm>
                  <a:off x="4481" y="1965"/>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820" name="Freeform 259">
                  <a:extLst>
                    <a:ext uri="{FF2B5EF4-FFF2-40B4-BE49-F238E27FC236}">
                      <a16:creationId xmlns:a16="http://schemas.microsoft.com/office/drawing/2014/main" id="{F98C6A56-2A18-4E17-9F5D-87A9EC59BFDC}"/>
                    </a:ext>
                  </a:extLst>
                </p:cNvPr>
                <p:cNvSpPr>
                  <a:spLocks/>
                </p:cNvSpPr>
                <p:nvPr/>
              </p:nvSpPr>
              <p:spPr bwMode="auto">
                <a:xfrm>
                  <a:off x="4481" y="1965"/>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821" name="Freeform 260">
                  <a:extLst>
                    <a:ext uri="{FF2B5EF4-FFF2-40B4-BE49-F238E27FC236}">
                      <a16:creationId xmlns:a16="http://schemas.microsoft.com/office/drawing/2014/main" id="{612BF549-FADC-4FB8-A062-F25FB4DC7528}"/>
                    </a:ext>
                  </a:extLst>
                </p:cNvPr>
                <p:cNvSpPr>
                  <a:spLocks/>
                </p:cNvSpPr>
                <p:nvPr/>
              </p:nvSpPr>
              <p:spPr bwMode="auto">
                <a:xfrm>
                  <a:off x="4471" y="1965"/>
                  <a:ext cx="11" cy="37"/>
                </a:xfrm>
                <a:custGeom>
                  <a:avLst/>
                  <a:gdLst>
                    <a:gd name="T0" fmla="*/ 10 w 11"/>
                    <a:gd name="T1" fmla="*/ 36 h 37"/>
                    <a:gd name="T2" fmla="*/ 0 w 11"/>
                    <a:gd name="T3" fmla="*/ 9 h 37"/>
                    <a:gd name="T4" fmla="*/ 10 w 11"/>
                    <a:gd name="T5" fmla="*/ 0 h 37"/>
                    <a:gd name="T6" fmla="*/ 10 w 11"/>
                    <a:gd name="T7" fmla="*/ 36 h 37"/>
                    <a:gd name="T8" fmla="*/ 0 60000 65536"/>
                    <a:gd name="T9" fmla="*/ 0 60000 65536"/>
                    <a:gd name="T10" fmla="*/ 0 60000 65536"/>
                    <a:gd name="T11" fmla="*/ 0 60000 65536"/>
                    <a:gd name="T12" fmla="*/ 0 w 11"/>
                    <a:gd name="T13" fmla="*/ 0 h 37"/>
                    <a:gd name="T14" fmla="*/ 11 w 11"/>
                    <a:gd name="T15" fmla="*/ 37 h 37"/>
                  </a:gdLst>
                  <a:ahLst/>
                  <a:cxnLst>
                    <a:cxn ang="T8">
                      <a:pos x="T0" y="T1"/>
                    </a:cxn>
                    <a:cxn ang="T9">
                      <a:pos x="T2" y="T3"/>
                    </a:cxn>
                    <a:cxn ang="T10">
                      <a:pos x="T4" y="T5"/>
                    </a:cxn>
                    <a:cxn ang="T11">
                      <a:pos x="T6" y="T7"/>
                    </a:cxn>
                  </a:cxnLst>
                  <a:rect l="T12" t="T13" r="T14" b="T15"/>
                  <a:pathLst>
                    <a:path w="11" h="37">
                      <a:moveTo>
                        <a:pt x="10" y="36"/>
                      </a:moveTo>
                      <a:lnTo>
                        <a:pt x="0" y="9"/>
                      </a:lnTo>
                      <a:lnTo>
                        <a:pt x="10" y="0"/>
                      </a:lnTo>
                      <a:lnTo>
                        <a:pt x="10" y="36"/>
                      </a:lnTo>
                    </a:path>
                  </a:pathLst>
                </a:custGeom>
                <a:solidFill>
                  <a:srgbClr val="99CCFF"/>
                </a:solidFill>
                <a:ln w="12699" cap="rnd">
                  <a:solidFill>
                    <a:schemeClr val="tx1"/>
                  </a:solidFill>
                  <a:round/>
                  <a:headEnd/>
                  <a:tailEnd/>
                </a:ln>
              </p:spPr>
              <p:txBody>
                <a:bodyPr/>
                <a:lstStyle/>
                <a:p>
                  <a:endParaRPr lang="en-US"/>
                </a:p>
              </p:txBody>
            </p:sp>
            <p:sp>
              <p:nvSpPr>
                <p:cNvPr id="23822" name="Freeform 261">
                  <a:extLst>
                    <a:ext uri="{FF2B5EF4-FFF2-40B4-BE49-F238E27FC236}">
                      <a16:creationId xmlns:a16="http://schemas.microsoft.com/office/drawing/2014/main" id="{ECA5D85C-C561-46F8-AC56-92D19992B47A}"/>
                    </a:ext>
                  </a:extLst>
                </p:cNvPr>
                <p:cNvSpPr>
                  <a:spLocks/>
                </p:cNvSpPr>
                <p:nvPr/>
              </p:nvSpPr>
              <p:spPr bwMode="auto">
                <a:xfrm>
                  <a:off x="4471" y="1974"/>
                  <a:ext cx="11" cy="28"/>
                </a:xfrm>
                <a:custGeom>
                  <a:avLst/>
                  <a:gdLst>
                    <a:gd name="T0" fmla="*/ 10 w 11"/>
                    <a:gd name="T1" fmla="*/ 27 h 28"/>
                    <a:gd name="T2" fmla="*/ 0 w 11"/>
                    <a:gd name="T3" fmla="*/ 0 h 28"/>
                    <a:gd name="T4" fmla="*/ 0 w 11"/>
                    <a:gd name="T5" fmla="*/ 18 h 28"/>
                    <a:gd name="T6" fmla="*/ 10 w 11"/>
                    <a:gd name="T7" fmla="*/ 27 h 28"/>
                    <a:gd name="T8" fmla="*/ 0 60000 65536"/>
                    <a:gd name="T9" fmla="*/ 0 60000 65536"/>
                    <a:gd name="T10" fmla="*/ 0 60000 65536"/>
                    <a:gd name="T11" fmla="*/ 0 60000 65536"/>
                    <a:gd name="T12" fmla="*/ 0 w 11"/>
                    <a:gd name="T13" fmla="*/ 0 h 28"/>
                    <a:gd name="T14" fmla="*/ 11 w 11"/>
                    <a:gd name="T15" fmla="*/ 28 h 28"/>
                  </a:gdLst>
                  <a:ahLst/>
                  <a:cxnLst>
                    <a:cxn ang="T8">
                      <a:pos x="T0" y="T1"/>
                    </a:cxn>
                    <a:cxn ang="T9">
                      <a:pos x="T2" y="T3"/>
                    </a:cxn>
                    <a:cxn ang="T10">
                      <a:pos x="T4" y="T5"/>
                    </a:cxn>
                    <a:cxn ang="T11">
                      <a:pos x="T6" y="T7"/>
                    </a:cxn>
                  </a:cxnLst>
                  <a:rect l="T12" t="T13" r="T14" b="T15"/>
                  <a:pathLst>
                    <a:path w="11" h="28">
                      <a:moveTo>
                        <a:pt x="10" y="27"/>
                      </a:moveTo>
                      <a:lnTo>
                        <a:pt x="0" y="0"/>
                      </a:lnTo>
                      <a:lnTo>
                        <a:pt x="0" y="18"/>
                      </a:lnTo>
                      <a:lnTo>
                        <a:pt x="10" y="27"/>
                      </a:lnTo>
                    </a:path>
                  </a:pathLst>
                </a:custGeom>
                <a:solidFill>
                  <a:srgbClr val="99CCFF"/>
                </a:solidFill>
                <a:ln w="12699" cap="rnd">
                  <a:solidFill>
                    <a:schemeClr val="tx1"/>
                  </a:solidFill>
                  <a:round/>
                  <a:headEnd/>
                  <a:tailEnd/>
                </a:ln>
              </p:spPr>
              <p:txBody>
                <a:bodyPr/>
                <a:lstStyle/>
                <a:p>
                  <a:endParaRPr lang="en-US"/>
                </a:p>
              </p:txBody>
            </p:sp>
            <p:sp>
              <p:nvSpPr>
                <p:cNvPr id="23823" name="Freeform 262">
                  <a:extLst>
                    <a:ext uri="{FF2B5EF4-FFF2-40B4-BE49-F238E27FC236}">
                      <a16:creationId xmlns:a16="http://schemas.microsoft.com/office/drawing/2014/main" id="{EFCC3310-0FC3-44A4-922E-2CDE9CE8E1D3}"/>
                    </a:ext>
                  </a:extLst>
                </p:cNvPr>
                <p:cNvSpPr>
                  <a:spLocks/>
                </p:cNvSpPr>
                <p:nvPr/>
              </p:nvSpPr>
              <p:spPr bwMode="auto">
                <a:xfrm>
                  <a:off x="4462" y="1974"/>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824" name="Freeform 263">
                  <a:extLst>
                    <a:ext uri="{FF2B5EF4-FFF2-40B4-BE49-F238E27FC236}">
                      <a16:creationId xmlns:a16="http://schemas.microsoft.com/office/drawing/2014/main" id="{AA262D83-21B8-4BBA-A888-7BFFBF86CE6F}"/>
                    </a:ext>
                  </a:extLst>
                </p:cNvPr>
                <p:cNvSpPr>
                  <a:spLocks/>
                </p:cNvSpPr>
                <p:nvPr/>
              </p:nvSpPr>
              <p:spPr bwMode="auto">
                <a:xfrm>
                  <a:off x="4436" y="1974"/>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3825" name="Freeform 264">
                  <a:extLst>
                    <a:ext uri="{FF2B5EF4-FFF2-40B4-BE49-F238E27FC236}">
                      <a16:creationId xmlns:a16="http://schemas.microsoft.com/office/drawing/2014/main" id="{5CC7ECA3-C1FB-4EF8-BEDB-657A7C54A079}"/>
                    </a:ext>
                  </a:extLst>
                </p:cNvPr>
                <p:cNvSpPr>
                  <a:spLocks/>
                </p:cNvSpPr>
                <p:nvPr/>
              </p:nvSpPr>
              <p:spPr bwMode="auto">
                <a:xfrm>
                  <a:off x="4427" y="1965"/>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826" name="Freeform 265">
                  <a:extLst>
                    <a:ext uri="{FF2B5EF4-FFF2-40B4-BE49-F238E27FC236}">
                      <a16:creationId xmlns:a16="http://schemas.microsoft.com/office/drawing/2014/main" id="{4B02807D-9CBA-449D-9CEA-36D6E8550B64}"/>
                    </a:ext>
                  </a:extLst>
                </p:cNvPr>
                <p:cNvSpPr>
                  <a:spLocks/>
                </p:cNvSpPr>
                <p:nvPr/>
              </p:nvSpPr>
              <p:spPr bwMode="auto">
                <a:xfrm>
                  <a:off x="4427" y="1965"/>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827" name="Freeform 266">
                  <a:extLst>
                    <a:ext uri="{FF2B5EF4-FFF2-40B4-BE49-F238E27FC236}">
                      <a16:creationId xmlns:a16="http://schemas.microsoft.com/office/drawing/2014/main" id="{D149E92F-F634-411C-8693-A5819F92DE56}"/>
                    </a:ext>
                  </a:extLst>
                </p:cNvPr>
                <p:cNvSpPr>
                  <a:spLocks/>
                </p:cNvSpPr>
                <p:nvPr/>
              </p:nvSpPr>
              <p:spPr bwMode="auto">
                <a:xfrm>
                  <a:off x="4418" y="1965"/>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828" name="Freeform 267">
                  <a:extLst>
                    <a:ext uri="{FF2B5EF4-FFF2-40B4-BE49-F238E27FC236}">
                      <a16:creationId xmlns:a16="http://schemas.microsoft.com/office/drawing/2014/main" id="{AD81D2D1-4F95-48C3-92CB-5D43421071B7}"/>
                    </a:ext>
                  </a:extLst>
                </p:cNvPr>
                <p:cNvSpPr>
                  <a:spLocks/>
                </p:cNvSpPr>
                <p:nvPr/>
              </p:nvSpPr>
              <p:spPr bwMode="auto">
                <a:xfrm>
                  <a:off x="4418" y="1974"/>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829" name="Freeform 268">
                  <a:extLst>
                    <a:ext uri="{FF2B5EF4-FFF2-40B4-BE49-F238E27FC236}">
                      <a16:creationId xmlns:a16="http://schemas.microsoft.com/office/drawing/2014/main" id="{C3007734-E1CD-4FB8-A317-3E6E8E84643B}"/>
                    </a:ext>
                  </a:extLst>
                </p:cNvPr>
                <p:cNvSpPr>
                  <a:spLocks/>
                </p:cNvSpPr>
                <p:nvPr/>
              </p:nvSpPr>
              <p:spPr bwMode="auto">
                <a:xfrm>
                  <a:off x="4409" y="1974"/>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830" name="Freeform 269">
                  <a:extLst>
                    <a:ext uri="{FF2B5EF4-FFF2-40B4-BE49-F238E27FC236}">
                      <a16:creationId xmlns:a16="http://schemas.microsoft.com/office/drawing/2014/main" id="{2F00E80E-BDBB-41D2-AC4B-3A4CC03A29F4}"/>
                    </a:ext>
                  </a:extLst>
                </p:cNvPr>
                <p:cNvSpPr>
                  <a:spLocks/>
                </p:cNvSpPr>
                <p:nvPr/>
              </p:nvSpPr>
              <p:spPr bwMode="auto">
                <a:xfrm>
                  <a:off x="4382" y="1974"/>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3831" name="Freeform 270">
                  <a:extLst>
                    <a:ext uri="{FF2B5EF4-FFF2-40B4-BE49-F238E27FC236}">
                      <a16:creationId xmlns:a16="http://schemas.microsoft.com/office/drawing/2014/main" id="{EB8E382B-C11A-4B91-A8CC-61A02E45416E}"/>
                    </a:ext>
                  </a:extLst>
                </p:cNvPr>
                <p:cNvSpPr>
                  <a:spLocks/>
                </p:cNvSpPr>
                <p:nvPr/>
              </p:nvSpPr>
              <p:spPr bwMode="auto">
                <a:xfrm>
                  <a:off x="4374" y="1965"/>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832" name="Freeform 271">
                  <a:extLst>
                    <a:ext uri="{FF2B5EF4-FFF2-40B4-BE49-F238E27FC236}">
                      <a16:creationId xmlns:a16="http://schemas.microsoft.com/office/drawing/2014/main" id="{D69155D0-497E-431E-A091-1F67075E349E}"/>
                    </a:ext>
                  </a:extLst>
                </p:cNvPr>
                <p:cNvSpPr>
                  <a:spLocks/>
                </p:cNvSpPr>
                <p:nvPr/>
              </p:nvSpPr>
              <p:spPr bwMode="auto">
                <a:xfrm>
                  <a:off x="4374" y="1965"/>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833" name="Freeform 272">
                  <a:extLst>
                    <a:ext uri="{FF2B5EF4-FFF2-40B4-BE49-F238E27FC236}">
                      <a16:creationId xmlns:a16="http://schemas.microsoft.com/office/drawing/2014/main" id="{BAAA9D87-2AD8-444D-A19D-B862D7B1830B}"/>
                    </a:ext>
                  </a:extLst>
                </p:cNvPr>
                <p:cNvSpPr>
                  <a:spLocks/>
                </p:cNvSpPr>
                <p:nvPr/>
              </p:nvSpPr>
              <p:spPr bwMode="auto">
                <a:xfrm>
                  <a:off x="4365" y="1965"/>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834" name="Freeform 273">
                  <a:extLst>
                    <a:ext uri="{FF2B5EF4-FFF2-40B4-BE49-F238E27FC236}">
                      <a16:creationId xmlns:a16="http://schemas.microsoft.com/office/drawing/2014/main" id="{4B973A0F-E25E-45AE-B85C-2FB9C3ECB7CF}"/>
                    </a:ext>
                  </a:extLst>
                </p:cNvPr>
                <p:cNvSpPr>
                  <a:spLocks/>
                </p:cNvSpPr>
                <p:nvPr/>
              </p:nvSpPr>
              <p:spPr bwMode="auto">
                <a:xfrm>
                  <a:off x="4365" y="1974"/>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835" name="Freeform 274">
                  <a:extLst>
                    <a:ext uri="{FF2B5EF4-FFF2-40B4-BE49-F238E27FC236}">
                      <a16:creationId xmlns:a16="http://schemas.microsoft.com/office/drawing/2014/main" id="{8D659662-6A3E-470A-94F7-BC9D0E0EDA9A}"/>
                    </a:ext>
                  </a:extLst>
                </p:cNvPr>
                <p:cNvSpPr>
                  <a:spLocks/>
                </p:cNvSpPr>
                <p:nvPr/>
              </p:nvSpPr>
              <p:spPr bwMode="auto">
                <a:xfrm>
                  <a:off x="4355" y="1974"/>
                  <a:ext cx="11" cy="19"/>
                </a:xfrm>
                <a:custGeom>
                  <a:avLst/>
                  <a:gdLst>
                    <a:gd name="T0" fmla="*/ 10 w 11"/>
                    <a:gd name="T1" fmla="*/ 18 h 19"/>
                    <a:gd name="T2" fmla="*/ 0 w 11"/>
                    <a:gd name="T3" fmla="*/ 8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8"/>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3836" name="Freeform 275">
                  <a:extLst>
                    <a:ext uri="{FF2B5EF4-FFF2-40B4-BE49-F238E27FC236}">
                      <a16:creationId xmlns:a16="http://schemas.microsoft.com/office/drawing/2014/main" id="{ADC19CCE-ADAE-479A-9A4F-D80021F1D189}"/>
                    </a:ext>
                  </a:extLst>
                </p:cNvPr>
                <p:cNvSpPr>
                  <a:spLocks/>
                </p:cNvSpPr>
                <p:nvPr/>
              </p:nvSpPr>
              <p:spPr bwMode="auto">
                <a:xfrm>
                  <a:off x="4329" y="1974"/>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3837" name="Freeform 276">
                  <a:extLst>
                    <a:ext uri="{FF2B5EF4-FFF2-40B4-BE49-F238E27FC236}">
                      <a16:creationId xmlns:a16="http://schemas.microsoft.com/office/drawing/2014/main" id="{B6C3CED8-63B3-4FF5-8761-E4EE6AE4AE0A}"/>
                    </a:ext>
                  </a:extLst>
                </p:cNvPr>
                <p:cNvSpPr>
                  <a:spLocks/>
                </p:cNvSpPr>
                <p:nvPr/>
              </p:nvSpPr>
              <p:spPr bwMode="auto">
                <a:xfrm>
                  <a:off x="4320" y="1965"/>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838" name="Freeform 277">
                  <a:extLst>
                    <a:ext uri="{FF2B5EF4-FFF2-40B4-BE49-F238E27FC236}">
                      <a16:creationId xmlns:a16="http://schemas.microsoft.com/office/drawing/2014/main" id="{ADE347F2-856F-4C85-9AD1-B33FDE63C912}"/>
                    </a:ext>
                  </a:extLst>
                </p:cNvPr>
                <p:cNvSpPr>
                  <a:spLocks/>
                </p:cNvSpPr>
                <p:nvPr/>
              </p:nvSpPr>
              <p:spPr bwMode="auto">
                <a:xfrm>
                  <a:off x="4320" y="1965"/>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839" name="Freeform 278">
                  <a:extLst>
                    <a:ext uri="{FF2B5EF4-FFF2-40B4-BE49-F238E27FC236}">
                      <a16:creationId xmlns:a16="http://schemas.microsoft.com/office/drawing/2014/main" id="{BDC9B478-E7F0-4C14-89EA-D27C1DADD4E6}"/>
                    </a:ext>
                  </a:extLst>
                </p:cNvPr>
                <p:cNvSpPr>
                  <a:spLocks/>
                </p:cNvSpPr>
                <p:nvPr/>
              </p:nvSpPr>
              <p:spPr bwMode="auto">
                <a:xfrm>
                  <a:off x="4311" y="1965"/>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840" name="Freeform 279">
                  <a:extLst>
                    <a:ext uri="{FF2B5EF4-FFF2-40B4-BE49-F238E27FC236}">
                      <a16:creationId xmlns:a16="http://schemas.microsoft.com/office/drawing/2014/main" id="{57FEE1C7-24A1-473A-AE7D-8D147E934919}"/>
                    </a:ext>
                  </a:extLst>
                </p:cNvPr>
                <p:cNvSpPr>
                  <a:spLocks/>
                </p:cNvSpPr>
                <p:nvPr/>
              </p:nvSpPr>
              <p:spPr bwMode="auto">
                <a:xfrm>
                  <a:off x="4311" y="1974"/>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841" name="Freeform 280">
                  <a:extLst>
                    <a:ext uri="{FF2B5EF4-FFF2-40B4-BE49-F238E27FC236}">
                      <a16:creationId xmlns:a16="http://schemas.microsoft.com/office/drawing/2014/main" id="{2600948B-9788-46B7-A5CE-08BCF4C2396A}"/>
                    </a:ext>
                  </a:extLst>
                </p:cNvPr>
                <p:cNvSpPr>
                  <a:spLocks/>
                </p:cNvSpPr>
                <p:nvPr/>
              </p:nvSpPr>
              <p:spPr bwMode="auto">
                <a:xfrm>
                  <a:off x="4302" y="1974"/>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842" name="Freeform 281">
                  <a:extLst>
                    <a:ext uri="{FF2B5EF4-FFF2-40B4-BE49-F238E27FC236}">
                      <a16:creationId xmlns:a16="http://schemas.microsoft.com/office/drawing/2014/main" id="{C66C26D4-A180-4103-9A1F-D3D5983E6048}"/>
                    </a:ext>
                  </a:extLst>
                </p:cNvPr>
                <p:cNvSpPr>
                  <a:spLocks/>
                </p:cNvSpPr>
                <p:nvPr/>
              </p:nvSpPr>
              <p:spPr bwMode="auto">
                <a:xfrm>
                  <a:off x="4489" y="2036"/>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3843" name="Freeform 282">
                  <a:extLst>
                    <a:ext uri="{FF2B5EF4-FFF2-40B4-BE49-F238E27FC236}">
                      <a16:creationId xmlns:a16="http://schemas.microsoft.com/office/drawing/2014/main" id="{F19E22C6-B663-441F-AA1C-723E85E6329D}"/>
                    </a:ext>
                  </a:extLst>
                </p:cNvPr>
                <p:cNvSpPr>
                  <a:spLocks/>
                </p:cNvSpPr>
                <p:nvPr/>
              </p:nvSpPr>
              <p:spPr bwMode="auto">
                <a:xfrm>
                  <a:off x="4481" y="2028"/>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99CCFF"/>
                </a:solidFill>
                <a:ln w="12699" cap="rnd">
                  <a:solidFill>
                    <a:schemeClr val="tx1"/>
                  </a:solidFill>
                  <a:round/>
                  <a:headEnd/>
                  <a:tailEnd/>
                </a:ln>
              </p:spPr>
              <p:txBody>
                <a:bodyPr/>
                <a:lstStyle/>
                <a:p>
                  <a:endParaRPr lang="en-US"/>
                </a:p>
              </p:txBody>
            </p:sp>
            <p:sp>
              <p:nvSpPr>
                <p:cNvPr id="23844" name="Freeform 283">
                  <a:extLst>
                    <a:ext uri="{FF2B5EF4-FFF2-40B4-BE49-F238E27FC236}">
                      <a16:creationId xmlns:a16="http://schemas.microsoft.com/office/drawing/2014/main" id="{EE4CB7E9-0F8E-4DF3-99AE-5F93DEF183FA}"/>
                    </a:ext>
                  </a:extLst>
                </p:cNvPr>
                <p:cNvSpPr>
                  <a:spLocks/>
                </p:cNvSpPr>
                <p:nvPr/>
              </p:nvSpPr>
              <p:spPr bwMode="auto">
                <a:xfrm>
                  <a:off x="4481" y="2028"/>
                  <a:ext cx="9" cy="36"/>
                </a:xfrm>
                <a:custGeom>
                  <a:avLst/>
                  <a:gdLst>
                    <a:gd name="T0" fmla="*/ 8 w 9"/>
                    <a:gd name="T1" fmla="*/ 27 h 36"/>
                    <a:gd name="T2" fmla="*/ 0 w 9"/>
                    <a:gd name="T3" fmla="*/ 0 h 36"/>
                    <a:gd name="T4" fmla="*/ 0 w 9"/>
                    <a:gd name="T5" fmla="*/ 35 h 36"/>
                    <a:gd name="T6" fmla="*/ 8 w 9"/>
                    <a:gd name="T7" fmla="*/ 27 h 36"/>
                    <a:gd name="T8" fmla="*/ 0 60000 65536"/>
                    <a:gd name="T9" fmla="*/ 0 60000 65536"/>
                    <a:gd name="T10" fmla="*/ 0 60000 65536"/>
                    <a:gd name="T11" fmla="*/ 0 60000 65536"/>
                    <a:gd name="T12" fmla="*/ 0 w 9"/>
                    <a:gd name="T13" fmla="*/ 0 h 36"/>
                    <a:gd name="T14" fmla="*/ 9 w 9"/>
                    <a:gd name="T15" fmla="*/ 36 h 36"/>
                  </a:gdLst>
                  <a:ahLst/>
                  <a:cxnLst>
                    <a:cxn ang="T8">
                      <a:pos x="T0" y="T1"/>
                    </a:cxn>
                    <a:cxn ang="T9">
                      <a:pos x="T2" y="T3"/>
                    </a:cxn>
                    <a:cxn ang="T10">
                      <a:pos x="T4" y="T5"/>
                    </a:cxn>
                    <a:cxn ang="T11">
                      <a:pos x="T6" y="T7"/>
                    </a:cxn>
                  </a:cxnLst>
                  <a:rect l="T12" t="T13" r="T14" b="T15"/>
                  <a:pathLst>
                    <a:path w="9" h="36">
                      <a:moveTo>
                        <a:pt x="8" y="27"/>
                      </a:moveTo>
                      <a:lnTo>
                        <a:pt x="0" y="0"/>
                      </a:lnTo>
                      <a:lnTo>
                        <a:pt x="0" y="35"/>
                      </a:lnTo>
                      <a:lnTo>
                        <a:pt x="8" y="27"/>
                      </a:lnTo>
                    </a:path>
                  </a:pathLst>
                </a:custGeom>
                <a:solidFill>
                  <a:srgbClr val="99CCFF"/>
                </a:solidFill>
                <a:ln w="12699" cap="rnd">
                  <a:solidFill>
                    <a:schemeClr val="tx1"/>
                  </a:solidFill>
                  <a:round/>
                  <a:headEnd/>
                  <a:tailEnd/>
                </a:ln>
              </p:spPr>
              <p:txBody>
                <a:bodyPr/>
                <a:lstStyle/>
                <a:p>
                  <a:endParaRPr lang="en-US"/>
                </a:p>
              </p:txBody>
            </p:sp>
            <p:sp>
              <p:nvSpPr>
                <p:cNvPr id="23845" name="Freeform 284">
                  <a:extLst>
                    <a:ext uri="{FF2B5EF4-FFF2-40B4-BE49-F238E27FC236}">
                      <a16:creationId xmlns:a16="http://schemas.microsoft.com/office/drawing/2014/main" id="{0EA4C23E-846E-4D25-A869-701E03533E17}"/>
                    </a:ext>
                  </a:extLst>
                </p:cNvPr>
                <p:cNvSpPr>
                  <a:spLocks/>
                </p:cNvSpPr>
                <p:nvPr/>
              </p:nvSpPr>
              <p:spPr bwMode="auto">
                <a:xfrm>
                  <a:off x="4471" y="2028"/>
                  <a:ext cx="11" cy="36"/>
                </a:xfrm>
                <a:custGeom>
                  <a:avLst/>
                  <a:gdLst>
                    <a:gd name="T0" fmla="*/ 10 w 11"/>
                    <a:gd name="T1" fmla="*/ 35 h 36"/>
                    <a:gd name="T2" fmla="*/ 0 w 11"/>
                    <a:gd name="T3" fmla="*/ 8 h 36"/>
                    <a:gd name="T4" fmla="*/ 10 w 11"/>
                    <a:gd name="T5" fmla="*/ 0 h 36"/>
                    <a:gd name="T6" fmla="*/ 10 w 11"/>
                    <a:gd name="T7" fmla="*/ 35 h 36"/>
                    <a:gd name="T8" fmla="*/ 0 60000 65536"/>
                    <a:gd name="T9" fmla="*/ 0 60000 65536"/>
                    <a:gd name="T10" fmla="*/ 0 60000 65536"/>
                    <a:gd name="T11" fmla="*/ 0 60000 65536"/>
                    <a:gd name="T12" fmla="*/ 0 w 11"/>
                    <a:gd name="T13" fmla="*/ 0 h 36"/>
                    <a:gd name="T14" fmla="*/ 11 w 11"/>
                    <a:gd name="T15" fmla="*/ 36 h 36"/>
                  </a:gdLst>
                  <a:ahLst/>
                  <a:cxnLst>
                    <a:cxn ang="T8">
                      <a:pos x="T0" y="T1"/>
                    </a:cxn>
                    <a:cxn ang="T9">
                      <a:pos x="T2" y="T3"/>
                    </a:cxn>
                    <a:cxn ang="T10">
                      <a:pos x="T4" y="T5"/>
                    </a:cxn>
                    <a:cxn ang="T11">
                      <a:pos x="T6" y="T7"/>
                    </a:cxn>
                  </a:cxnLst>
                  <a:rect l="T12" t="T13" r="T14" b="T15"/>
                  <a:pathLst>
                    <a:path w="11" h="36">
                      <a:moveTo>
                        <a:pt x="10" y="35"/>
                      </a:moveTo>
                      <a:lnTo>
                        <a:pt x="0" y="8"/>
                      </a:lnTo>
                      <a:lnTo>
                        <a:pt x="10" y="0"/>
                      </a:lnTo>
                      <a:lnTo>
                        <a:pt x="10" y="35"/>
                      </a:lnTo>
                    </a:path>
                  </a:pathLst>
                </a:custGeom>
                <a:solidFill>
                  <a:srgbClr val="99CCFF"/>
                </a:solidFill>
                <a:ln w="12699" cap="rnd">
                  <a:solidFill>
                    <a:schemeClr val="tx1"/>
                  </a:solidFill>
                  <a:round/>
                  <a:headEnd/>
                  <a:tailEnd/>
                </a:ln>
              </p:spPr>
              <p:txBody>
                <a:bodyPr/>
                <a:lstStyle/>
                <a:p>
                  <a:endParaRPr lang="en-US"/>
                </a:p>
              </p:txBody>
            </p:sp>
            <p:sp>
              <p:nvSpPr>
                <p:cNvPr id="23846" name="Freeform 285">
                  <a:extLst>
                    <a:ext uri="{FF2B5EF4-FFF2-40B4-BE49-F238E27FC236}">
                      <a16:creationId xmlns:a16="http://schemas.microsoft.com/office/drawing/2014/main" id="{7DBC7389-8BE6-4B15-A1F7-7B347626D9F7}"/>
                    </a:ext>
                  </a:extLst>
                </p:cNvPr>
                <p:cNvSpPr>
                  <a:spLocks/>
                </p:cNvSpPr>
                <p:nvPr/>
              </p:nvSpPr>
              <p:spPr bwMode="auto">
                <a:xfrm>
                  <a:off x="4471" y="2036"/>
                  <a:ext cx="11" cy="28"/>
                </a:xfrm>
                <a:custGeom>
                  <a:avLst/>
                  <a:gdLst>
                    <a:gd name="T0" fmla="*/ 10 w 11"/>
                    <a:gd name="T1" fmla="*/ 27 h 28"/>
                    <a:gd name="T2" fmla="*/ 0 w 11"/>
                    <a:gd name="T3" fmla="*/ 0 h 28"/>
                    <a:gd name="T4" fmla="*/ 0 w 11"/>
                    <a:gd name="T5" fmla="*/ 19 h 28"/>
                    <a:gd name="T6" fmla="*/ 10 w 11"/>
                    <a:gd name="T7" fmla="*/ 27 h 28"/>
                    <a:gd name="T8" fmla="*/ 0 60000 65536"/>
                    <a:gd name="T9" fmla="*/ 0 60000 65536"/>
                    <a:gd name="T10" fmla="*/ 0 60000 65536"/>
                    <a:gd name="T11" fmla="*/ 0 60000 65536"/>
                    <a:gd name="T12" fmla="*/ 0 w 11"/>
                    <a:gd name="T13" fmla="*/ 0 h 28"/>
                    <a:gd name="T14" fmla="*/ 11 w 11"/>
                    <a:gd name="T15" fmla="*/ 28 h 28"/>
                  </a:gdLst>
                  <a:ahLst/>
                  <a:cxnLst>
                    <a:cxn ang="T8">
                      <a:pos x="T0" y="T1"/>
                    </a:cxn>
                    <a:cxn ang="T9">
                      <a:pos x="T2" y="T3"/>
                    </a:cxn>
                    <a:cxn ang="T10">
                      <a:pos x="T4" y="T5"/>
                    </a:cxn>
                    <a:cxn ang="T11">
                      <a:pos x="T6" y="T7"/>
                    </a:cxn>
                  </a:cxnLst>
                  <a:rect l="T12" t="T13" r="T14" b="T15"/>
                  <a:pathLst>
                    <a:path w="11" h="28">
                      <a:moveTo>
                        <a:pt x="10" y="27"/>
                      </a:moveTo>
                      <a:lnTo>
                        <a:pt x="0" y="0"/>
                      </a:lnTo>
                      <a:lnTo>
                        <a:pt x="0" y="19"/>
                      </a:lnTo>
                      <a:lnTo>
                        <a:pt x="10" y="27"/>
                      </a:lnTo>
                    </a:path>
                  </a:pathLst>
                </a:custGeom>
                <a:solidFill>
                  <a:srgbClr val="99CCFF"/>
                </a:solidFill>
                <a:ln w="12699" cap="rnd">
                  <a:solidFill>
                    <a:schemeClr val="tx1"/>
                  </a:solidFill>
                  <a:round/>
                  <a:headEnd/>
                  <a:tailEnd/>
                </a:ln>
              </p:spPr>
              <p:txBody>
                <a:bodyPr/>
                <a:lstStyle/>
                <a:p>
                  <a:endParaRPr lang="en-US"/>
                </a:p>
              </p:txBody>
            </p:sp>
            <p:sp>
              <p:nvSpPr>
                <p:cNvPr id="23847" name="Freeform 286">
                  <a:extLst>
                    <a:ext uri="{FF2B5EF4-FFF2-40B4-BE49-F238E27FC236}">
                      <a16:creationId xmlns:a16="http://schemas.microsoft.com/office/drawing/2014/main" id="{BE2CA288-DFF7-4D65-B9E3-F268171072AB}"/>
                    </a:ext>
                  </a:extLst>
                </p:cNvPr>
                <p:cNvSpPr>
                  <a:spLocks/>
                </p:cNvSpPr>
                <p:nvPr/>
              </p:nvSpPr>
              <p:spPr bwMode="auto">
                <a:xfrm>
                  <a:off x="4462" y="2036"/>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848" name="Freeform 287">
                  <a:extLst>
                    <a:ext uri="{FF2B5EF4-FFF2-40B4-BE49-F238E27FC236}">
                      <a16:creationId xmlns:a16="http://schemas.microsoft.com/office/drawing/2014/main" id="{0350ED74-DEAD-4844-A614-A4E6A3177116}"/>
                    </a:ext>
                  </a:extLst>
                </p:cNvPr>
                <p:cNvSpPr>
                  <a:spLocks/>
                </p:cNvSpPr>
                <p:nvPr/>
              </p:nvSpPr>
              <p:spPr bwMode="auto">
                <a:xfrm>
                  <a:off x="4436" y="2036"/>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3849" name="Freeform 288">
                  <a:extLst>
                    <a:ext uri="{FF2B5EF4-FFF2-40B4-BE49-F238E27FC236}">
                      <a16:creationId xmlns:a16="http://schemas.microsoft.com/office/drawing/2014/main" id="{82B8995B-9A4D-48D7-8601-43980758B408}"/>
                    </a:ext>
                  </a:extLst>
                </p:cNvPr>
                <p:cNvSpPr>
                  <a:spLocks/>
                </p:cNvSpPr>
                <p:nvPr/>
              </p:nvSpPr>
              <p:spPr bwMode="auto">
                <a:xfrm>
                  <a:off x="4427" y="2028"/>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3850" name="Freeform 289">
                  <a:extLst>
                    <a:ext uri="{FF2B5EF4-FFF2-40B4-BE49-F238E27FC236}">
                      <a16:creationId xmlns:a16="http://schemas.microsoft.com/office/drawing/2014/main" id="{71DBE80A-5AE6-433C-A71E-AE99FD571034}"/>
                    </a:ext>
                  </a:extLst>
                </p:cNvPr>
                <p:cNvSpPr>
                  <a:spLocks/>
                </p:cNvSpPr>
                <p:nvPr/>
              </p:nvSpPr>
              <p:spPr bwMode="auto">
                <a:xfrm>
                  <a:off x="4427" y="2028"/>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3851" name="Freeform 290">
                  <a:extLst>
                    <a:ext uri="{FF2B5EF4-FFF2-40B4-BE49-F238E27FC236}">
                      <a16:creationId xmlns:a16="http://schemas.microsoft.com/office/drawing/2014/main" id="{91372671-1EED-4915-9F18-0F49CE22E55D}"/>
                    </a:ext>
                  </a:extLst>
                </p:cNvPr>
                <p:cNvSpPr>
                  <a:spLocks/>
                </p:cNvSpPr>
                <p:nvPr/>
              </p:nvSpPr>
              <p:spPr bwMode="auto">
                <a:xfrm>
                  <a:off x="4418" y="2028"/>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3852" name="Freeform 291">
                  <a:extLst>
                    <a:ext uri="{FF2B5EF4-FFF2-40B4-BE49-F238E27FC236}">
                      <a16:creationId xmlns:a16="http://schemas.microsoft.com/office/drawing/2014/main" id="{8ED72215-380A-4604-9F55-6D857676FB4D}"/>
                    </a:ext>
                  </a:extLst>
                </p:cNvPr>
                <p:cNvSpPr>
                  <a:spLocks/>
                </p:cNvSpPr>
                <p:nvPr/>
              </p:nvSpPr>
              <p:spPr bwMode="auto">
                <a:xfrm>
                  <a:off x="4418" y="2036"/>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3853" name="Freeform 292">
                  <a:extLst>
                    <a:ext uri="{FF2B5EF4-FFF2-40B4-BE49-F238E27FC236}">
                      <a16:creationId xmlns:a16="http://schemas.microsoft.com/office/drawing/2014/main" id="{93E4AD7E-CDD2-40D5-8ECC-F07F1DE311A0}"/>
                    </a:ext>
                  </a:extLst>
                </p:cNvPr>
                <p:cNvSpPr>
                  <a:spLocks/>
                </p:cNvSpPr>
                <p:nvPr/>
              </p:nvSpPr>
              <p:spPr bwMode="auto">
                <a:xfrm>
                  <a:off x="4409" y="2036"/>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854" name="Freeform 293">
                  <a:extLst>
                    <a:ext uri="{FF2B5EF4-FFF2-40B4-BE49-F238E27FC236}">
                      <a16:creationId xmlns:a16="http://schemas.microsoft.com/office/drawing/2014/main" id="{49F5965C-29B0-49B9-BBE5-55D10E59C10D}"/>
                    </a:ext>
                  </a:extLst>
                </p:cNvPr>
                <p:cNvSpPr>
                  <a:spLocks/>
                </p:cNvSpPr>
                <p:nvPr/>
              </p:nvSpPr>
              <p:spPr bwMode="auto">
                <a:xfrm>
                  <a:off x="4382" y="2036"/>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3855" name="Freeform 294">
                  <a:extLst>
                    <a:ext uri="{FF2B5EF4-FFF2-40B4-BE49-F238E27FC236}">
                      <a16:creationId xmlns:a16="http://schemas.microsoft.com/office/drawing/2014/main" id="{F52D438C-3839-475C-B2A4-8FD3A8D3FE50}"/>
                    </a:ext>
                  </a:extLst>
                </p:cNvPr>
                <p:cNvSpPr>
                  <a:spLocks/>
                </p:cNvSpPr>
                <p:nvPr/>
              </p:nvSpPr>
              <p:spPr bwMode="auto">
                <a:xfrm>
                  <a:off x="4374" y="2028"/>
                  <a:ext cx="9" cy="27"/>
                </a:xfrm>
                <a:custGeom>
                  <a:avLst/>
                  <a:gdLst>
                    <a:gd name="T0" fmla="*/ 8 w 9"/>
                    <a:gd name="T1" fmla="*/ 26 h 27"/>
                    <a:gd name="T2" fmla="*/ 0 w 9"/>
                    <a:gd name="T3" fmla="*/ 0 h 27"/>
                    <a:gd name="T4" fmla="*/ 8 w 9"/>
                    <a:gd name="T5" fmla="*/ 8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8"/>
                      </a:lnTo>
                      <a:lnTo>
                        <a:pt x="8" y="26"/>
                      </a:lnTo>
                    </a:path>
                  </a:pathLst>
                </a:custGeom>
                <a:solidFill>
                  <a:srgbClr val="99CCFF"/>
                </a:solidFill>
                <a:ln w="12699" cap="rnd">
                  <a:solidFill>
                    <a:schemeClr val="tx1"/>
                  </a:solidFill>
                  <a:round/>
                  <a:headEnd/>
                  <a:tailEnd/>
                </a:ln>
              </p:spPr>
              <p:txBody>
                <a:bodyPr/>
                <a:lstStyle/>
                <a:p>
                  <a:endParaRPr lang="en-US"/>
                </a:p>
              </p:txBody>
            </p:sp>
            <p:sp>
              <p:nvSpPr>
                <p:cNvPr id="23856" name="Freeform 295">
                  <a:extLst>
                    <a:ext uri="{FF2B5EF4-FFF2-40B4-BE49-F238E27FC236}">
                      <a16:creationId xmlns:a16="http://schemas.microsoft.com/office/drawing/2014/main" id="{5E6DFF53-5857-42E7-96D3-B661A76E396B}"/>
                    </a:ext>
                  </a:extLst>
                </p:cNvPr>
                <p:cNvSpPr>
                  <a:spLocks/>
                </p:cNvSpPr>
                <p:nvPr/>
              </p:nvSpPr>
              <p:spPr bwMode="auto">
                <a:xfrm>
                  <a:off x="4374" y="2028"/>
                  <a:ext cx="9" cy="36"/>
                </a:xfrm>
                <a:custGeom>
                  <a:avLst/>
                  <a:gdLst>
                    <a:gd name="T0" fmla="*/ 8 w 9"/>
                    <a:gd name="T1" fmla="*/ 27 h 36"/>
                    <a:gd name="T2" fmla="*/ 0 w 9"/>
                    <a:gd name="T3" fmla="*/ 0 h 36"/>
                    <a:gd name="T4" fmla="*/ 0 w 9"/>
                    <a:gd name="T5" fmla="*/ 35 h 36"/>
                    <a:gd name="T6" fmla="*/ 8 w 9"/>
                    <a:gd name="T7" fmla="*/ 27 h 36"/>
                    <a:gd name="T8" fmla="*/ 0 60000 65536"/>
                    <a:gd name="T9" fmla="*/ 0 60000 65536"/>
                    <a:gd name="T10" fmla="*/ 0 60000 65536"/>
                    <a:gd name="T11" fmla="*/ 0 60000 65536"/>
                    <a:gd name="T12" fmla="*/ 0 w 9"/>
                    <a:gd name="T13" fmla="*/ 0 h 36"/>
                    <a:gd name="T14" fmla="*/ 9 w 9"/>
                    <a:gd name="T15" fmla="*/ 36 h 36"/>
                  </a:gdLst>
                  <a:ahLst/>
                  <a:cxnLst>
                    <a:cxn ang="T8">
                      <a:pos x="T0" y="T1"/>
                    </a:cxn>
                    <a:cxn ang="T9">
                      <a:pos x="T2" y="T3"/>
                    </a:cxn>
                    <a:cxn ang="T10">
                      <a:pos x="T4" y="T5"/>
                    </a:cxn>
                    <a:cxn ang="T11">
                      <a:pos x="T6" y="T7"/>
                    </a:cxn>
                  </a:cxnLst>
                  <a:rect l="T12" t="T13" r="T14" b="T15"/>
                  <a:pathLst>
                    <a:path w="9" h="36">
                      <a:moveTo>
                        <a:pt x="8" y="27"/>
                      </a:moveTo>
                      <a:lnTo>
                        <a:pt x="0" y="0"/>
                      </a:lnTo>
                      <a:lnTo>
                        <a:pt x="0" y="35"/>
                      </a:lnTo>
                      <a:lnTo>
                        <a:pt x="8" y="27"/>
                      </a:lnTo>
                    </a:path>
                  </a:pathLst>
                </a:custGeom>
                <a:solidFill>
                  <a:srgbClr val="99CCFF"/>
                </a:solidFill>
                <a:ln w="12699" cap="rnd">
                  <a:solidFill>
                    <a:schemeClr val="tx1"/>
                  </a:solidFill>
                  <a:round/>
                  <a:headEnd/>
                  <a:tailEnd/>
                </a:ln>
              </p:spPr>
              <p:txBody>
                <a:bodyPr/>
                <a:lstStyle/>
                <a:p>
                  <a:endParaRPr lang="en-US"/>
                </a:p>
              </p:txBody>
            </p:sp>
            <p:sp>
              <p:nvSpPr>
                <p:cNvPr id="23857" name="Freeform 296">
                  <a:extLst>
                    <a:ext uri="{FF2B5EF4-FFF2-40B4-BE49-F238E27FC236}">
                      <a16:creationId xmlns:a16="http://schemas.microsoft.com/office/drawing/2014/main" id="{8F023937-77A8-494B-AB90-8E3AD02BE07E}"/>
                    </a:ext>
                  </a:extLst>
                </p:cNvPr>
                <p:cNvSpPr>
                  <a:spLocks/>
                </p:cNvSpPr>
                <p:nvPr/>
              </p:nvSpPr>
              <p:spPr bwMode="auto">
                <a:xfrm>
                  <a:off x="4365" y="2028"/>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3858" name="Freeform 297">
                  <a:extLst>
                    <a:ext uri="{FF2B5EF4-FFF2-40B4-BE49-F238E27FC236}">
                      <a16:creationId xmlns:a16="http://schemas.microsoft.com/office/drawing/2014/main" id="{40FE1D07-2B4F-456F-9775-F4B70F5AC836}"/>
                    </a:ext>
                  </a:extLst>
                </p:cNvPr>
                <p:cNvSpPr>
                  <a:spLocks/>
                </p:cNvSpPr>
                <p:nvPr/>
              </p:nvSpPr>
              <p:spPr bwMode="auto">
                <a:xfrm>
                  <a:off x="4365" y="2036"/>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3859" name="Freeform 298">
                  <a:extLst>
                    <a:ext uri="{FF2B5EF4-FFF2-40B4-BE49-F238E27FC236}">
                      <a16:creationId xmlns:a16="http://schemas.microsoft.com/office/drawing/2014/main" id="{BDFDB449-5239-4BFC-A0FB-70FFF3D07CD7}"/>
                    </a:ext>
                  </a:extLst>
                </p:cNvPr>
                <p:cNvSpPr>
                  <a:spLocks/>
                </p:cNvSpPr>
                <p:nvPr/>
              </p:nvSpPr>
              <p:spPr bwMode="auto">
                <a:xfrm>
                  <a:off x="4355" y="2036"/>
                  <a:ext cx="11" cy="19"/>
                </a:xfrm>
                <a:custGeom>
                  <a:avLst/>
                  <a:gdLst>
                    <a:gd name="T0" fmla="*/ 10 w 11"/>
                    <a:gd name="T1" fmla="*/ 18 h 19"/>
                    <a:gd name="T2" fmla="*/ 0 w 11"/>
                    <a:gd name="T3" fmla="*/ 9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9"/>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3860" name="Freeform 299">
                  <a:extLst>
                    <a:ext uri="{FF2B5EF4-FFF2-40B4-BE49-F238E27FC236}">
                      <a16:creationId xmlns:a16="http://schemas.microsoft.com/office/drawing/2014/main" id="{A4BB2008-2443-46AB-95F4-171236307360}"/>
                    </a:ext>
                  </a:extLst>
                </p:cNvPr>
                <p:cNvSpPr>
                  <a:spLocks/>
                </p:cNvSpPr>
                <p:nvPr/>
              </p:nvSpPr>
              <p:spPr bwMode="auto">
                <a:xfrm>
                  <a:off x="4329" y="2036"/>
                  <a:ext cx="10" cy="19"/>
                </a:xfrm>
                <a:custGeom>
                  <a:avLst/>
                  <a:gdLst>
                    <a:gd name="T0" fmla="*/ 9 w 10"/>
                    <a:gd name="T1" fmla="*/ 9 h 19"/>
                    <a:gd name="T2" fmla="*/ 0 w 10"/>
                    <a:gd name="T3" fmla="*/ 0 h 19"/>
                    <a:gd name="T4" fmla="*/ 0 w 10"/>
                    <a:gd name="T5" fmla="*/ 18 h 19"/>
                    <a:gd name="T6" fmla="*/ 9 w 10"/>
                    <a:gd name="T7" fmla="*/ 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9"/>
                      </a:moveTo>
                      <a:lnTo>
                        <a:pt x="0" y="0"/>
                      </a:lnTo>
                      <a:lnTo>
                        <a:pt x="0" y="18"/>
                      </a:lnTo>
                      <a:lnTo>
                        <a:pt x="9" y="9"/>
                      </a:lnTo>
                    </a:path>
                  </a:pathLst>
                </a:custGeom>
                <a:solidFill>
                  <a:srgbClr val="99CCFF"/>
                </a:solidFill>
                <a:ln w="12699" cap="rnd">
                  <a:solidFill>
                    <a:schemeClr val="tx1"/>
                  </a:solidFill>
                  <a:round/>
                  <a:headEnd/>
                  <a:tailEnd/>
                </a:ln>
              </p:spPr>
              <p:txBody>
                <a:bodyPr/>
                <a:lstStyle/>
                <a:p>
                  <a:endParaRPr lang="en-US"/>
                </a:p>
              </p:txBody>
            </p:sp>
            <p:sp>
              <p:nvSpPr>
                <p:cNvPr id="23861" name="Freeform 300">
                  <a:extLst>
                    <a:ext uri="{FF2B5EF4-FFF2-40B4-BE49-F238E27FC236}">
                      <a16:creationId xmlns:a16="http://schemas.microsoft.com/office/drawing/2014/main" id="{EC0477CC-1705-4036-90C4-7ED469B1CF6C}"/>
                    </a:ext>
                  </a:extLst>
                </p:cNvPr>
                <p:cNvSpPr>
                  <a:spLocks/>
                </p:cNvSpPr>
                <p:nvPr/>
              </p:nvSpPr>
              <p:spPr bwMode="auto">
                <a:xfrm>
                  <a:off x="4320" y="2028"/>
                  <a:ext cx="10" cy="27"/>
                </a:xfrm>
                <a:custGeom>
                  <a:avLst/>
                  <a:gdLst>
                    <a:gd name="T0" fmla="*/ 9 w 10"/>
                    <a:gd name="T1" fmla="*/ 26 h 27"/>
                    <a:gd name="T2" fmla="*/ 0 w 10"/>
                    <a:gd name="T3" fmla="*/ 0 h 27"/>
                    <a:gd name="T4" fmla="*/ 9 w 10"/>
                    <a:gd name="T5" fmla="*/ 8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8"/>
                      </a:lnTo>
                      <a:lnTo>
                        <a:pt x="9" y="26"/>
                      </a:lnTo>
                    </a:path>
                  </a:pathLst>
                </a:custGeom>
                <a:solidFill>
                  <a:srgbClr val="99CCFF"/>
                </a:solidFill>
                <a:ln w="12699" cap="rnd">
                  <a:solidFill>
                    <a:schemeClr val="tx1"/>
                  </a:solidFill>
                  <a:round/>
                  <a:headEnd/>
                  <a:tailEnd/>
                </a:ln>
              </p:spPr>
              <p:txBody>
                <a:bodyPr/>
                <a:lstStyle/>
                <a:p>
                  <a:endParaRPr lang="en-US"/>
                </a:p>
              </p:txBody>
            </p:sp>
            <p:sp>
              <p:nvSpPr>
                <p:cNvPr id="23862" name="Freeform 301">
                  <a:extLst>
                    <a:ext uri="{FF2B5EF4-FFF2-40B4-BE49-F238E27FC236}">
                      <a16:creationId xmlns:a16="http://schemas.microsoft.com/office/drawing/2014/main" id="{FC126AFF-0CAA-49E1-8CE9-F068686A3A46}"/>
                    </a:ext>
                  </a:extLst>
                </p:cNvPr>
                <p:cNvSpPr>
                  <a:spLocks/>
                </p:cNvSpPr>
                <p:nvPr/>
              </p:nvSpPr>
              <p:spPr bwMode="auto">
                <a:xfrm>
                  <a:off x="4320" y="2028"/>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3863" name="Freeform 302">
                  <a:extLst>
                    <a:ext uri="{FF2B5EF4-FFF2-40B4-BE49-F238E27FC236}">
                      <a16:creationId xmlns:a16="http://schemas.microsoft.com/office/drawing/2014/main" id="{870EA396-B6C2-4EDE-B035-8BEC5BB32F76}"/>
                    </a:ext>
                  </a:extLst>
                </p:cNvPr>
                <p:cNvSpPr>
                  <a:spLocks/>
                </p:cNvSpPr>
                <p:nvPr/>
              </p:nvSpPr>
              <p:spPr bwMode="auto">
                <a:xfrm>
                  <a:off x="4311" y="2028"/>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3864" name="Freeform 303">
                  <a:extLst>
                    <a:ext uri="{FF2B5EF4-FFF2-40B4-BE49-F238E27FC236}">
                      <a16:creationId xmlns:a16="http://schemas.microsoft.com/office/drawing/2014/main" id="{59AABF45-A9BF-4F3E-B077-CB891DDB551D}"/>
                    </a:ext>
                  </a:extLst>
                </p:cNvPr>
                <p:cNvSpPr>
                  <a:spLocks/>
                </p:cNvSpPr>
                <p:nvPr/>
              </p:nvSpPr>
              <p:spPr bwMode="auto">
                <a:xfrm>
                  <a:off x="4311" y="2036"/>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3865" name="Freeform 304">
                  <a:extLst>
                    <a:ext uri="{FF2B5EF4-FFF2-40B4-BE49-F238E27FC236}">
                      <a16:creationId xmlns:a16="http://schemas.microsoft.com/office/drawing/2014/main" id="{F0EBBB7B-2E59-4988-84DD-645FD1933A32}"/>
                    </a:ext>
                  </a:extLst>
                </p:cNvPr>
                <p:cNvSpPr>
                  <a:spLocks/>
                </p:cNvSpPr>
                <p:nvPr/>
              </p:nvSpPr>
              <p:spPr bwMode="auto">
                <a:xfrm>
                  <a:off x="4302" y="2036"/>
                  <a:ext cx="10" cy="19"/>
                </a:xfrm>
                <a:custGeom>
                  <a:avLst/>
                  <a:gdLst>
                    <a:gd name="T0" fmla="*/ 9 w 10"/>
                    <a:gd name="T1" fmla="*/ 18 h 19"/>
                    <a:gd name="T2" fmla="*/ 0 w 10"/>
                    <a:gd name="T3" fmla="*/ 9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9"/>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866" name="Freeform 305">
                  <a:extLst>
                    <a:ext uri="{FF2B5EF4-FFF2-40B4-BE49-F238E27FC236}">
                      <a16:creationId xmlns:a16="http://schemas.microsoft.com/office/drawing/2014/main" id="{B38C532A-596E-49D7-952B-A53C5253FB2B}"/>
                    </a:ext>
                  </a:extLst>
                </p:cNvPr>
                <p:cNvSpPr>
                  <a:spLocks/>
                </p:cNvSpPr>
                <p:nvPr/>
              </p:nvSpPr>
              <p:spPr bwMode="auto">
                <a:xfrm>
                  <a:off x="4436" y="2108"/>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3867" name="Freeform 306">
                  <a:extLst>
                    <a:ext uri="{FF2B5EF4-FFF2-40B4-BE49-F238E27FC236}">
                      <a16:creationId xmlns:a16="http://schemas.microsoft.com/office/drawing/2014/main" id="{2CDE66F3-3AC5-49FD-B477-628AB5B9748B}"/>
                    </a:ext>
                  </a:extLst>
                </p:cNvPr>
                <p:cNvSpPr>
                  <a:spLocks/>
                </p:cNvSpPr>
                <p:nvPr/>
              </p:nvSpPr>
              <p:spPr bwMode="auto">
                <a:xfrm>
                  <a:off x="4427" y="2099"/>
                  <a:ext cx="10" cy="27"/>
                </a:xfrm>
                <a:custGeom>
                  <a:avLst/>
                  <a:gdLst>
                    <a:gd name="T0" fmla="*/ 9 w 10"/>
                    <a:gd name="T1" fmla="*/ 26 h 27"/>
                    <a:gd name="T2" fmla="*/ 0 w 10"/>
                    <a:gd name="T3" fmla="*/ 0 h 27"/>
                    <a:gd name="T4" fmla="*/ 9 w 10"/>
                    <a:gd name="T5" fmla="*/ 9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9" y="9"/>
                      </a:lnTo>
                      <a:lnTo>
                        <a:pt x="9" y="26"/>
                      </a:lnTo>
                    </a:path>
                  </a:pathLst>
                </a:custGeom>
                <a:solidFill>
                  <a:srgbClr val="99CCFF"/>
                </a:solidFill>
                <a:ln w="12699" cap="rnd">
                  <a:solidFill>
                    <a:schemeClr val="tx1"/>
                  </a:solidFill>
                  <a:round/>
                  <a:headEnd/>
                  <a:tailEnd/>
                </a:ln>
              </p:spPr>
              <p:txBody>
                <a:bodyPr/>
                <a:lstStyle/>
                <a:p>
                  <a:endParaRPr lang="en-US"/>
                </a:p>
              </p:txBody>
            </p:sp>
            <p:sp>
              <p:nvSpPr>
                <p:cNvPr id="23868" name="Freeform 307">
                  <a:extLst>
                    <a:ext uri="{FF2B5EF4-FFF2-40B4-BE49-F238E27FC236}">
                      <a16:creationId xmlns:a16="http://schemas.microsoft.com/office/drawing/2014/main" id="{A75F313D-83EC-4F05-AE59-897C7687424E}"/>
                    </a:ext>
                  </a:extLst>
                </p:cNvPr>
                <p:cNvSpPr>
                  <a:spLocks/>
                </p:cNvSpPr>
                <p:nvPr/>
              </p:nvSpPr>
              <p:spPr bwMode="auto">
                <a:xfrm>
                  <a:off x="4427" y="2099"/>
                  <a:ext cx="10" cy="36"/>
                </a:xfrm>
                <a:custGeom>
                  <a:avLst/>
                  <a:gdLst>
                    <a:gd name="T0" fmla="*/ 9 w 10"/>
                    <a:gd name="T1" fmla="*/ 26 h 36"/>
                    <a:gd name="T2" fmla="*/ 0 w 10"/>
                    <a:gd name="T3" fmla="*/ 0 h 36"/>
                    <a:gd name="T4" fmla="*/ 0 w 10"/>
                    <a:gd name="T5" fmla="*/ 35 h 36"/>
                    <a:gd name="T6" fmla="*/ 9 w 10"/>
                    <a:gd name="T7" fmla="*/ 26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6"/>
                      </a:moveTo>
                      <a:lnTo>
                        <a:pt x="0" y="0"/>
                      </a:lnTo>
                      <a:lnTo>
                        <a:pt x="0" y="35"/>
                      </a:lnTo>
                      <a:lnTo>
                        <a:pt x="9" y="26"/>
                      </a:lnTo>
                    </a:path>
                  </a:pathLst>
                </a:custGeom>
                <a:solidFill>
                  <a:srgbClr val="99CCFF"/>
                </a:solidFill>
                <a:ln w="12699" cap="rnd">
                  <a:solidFill>
                    <a:schemeClr val="tx1"/>
                  </a:solidFill>
                  <a:round/>
                  <a:headEnd/>
                  <a:tailEnd/>
                </a:ln>
              </p:spPr>
              <p:txBody>
                <a:bodyPr/>
                <a:lstStyle/>
                <a:p>
                  <a:endParaRPr lang="en-US"/>
                </a:p>
              </p:txBody>
            </p:sp>
            <p:sp>
              <p:nvSpPr>
                <p:cNvPr id="23869" name="Freeform 308">
                  <a:extLst>
                    <a:ext uri="{FF2B5EF4-FFF2-40B4-BE49-F238E27FC236}">
                      <a16:creationId xmlns:a16="http://schemas.microsoft.com/office/drawing/2014/main" id="{F9BAA402-34F1-4B41-8126-25244CA97919}"/>
                    </a:ext>
                  </a:extLst>
                </p:cNvPr>
                <p:cNvSpPr>
                  <a:spLocks/>
                </p:cNvSpPr>
                <p:nvPr/>
              </p:nvSpPr>
              <p:spPr bwMode="auto">
                <a:xfrm>
                  <a:off x="4418" y="2099"/>
                  <a:ext cx="10" cy="36"/>
                </a:xfrm>
                <a:custGeom>
                  <a:avLst/>
                  <a:gdLst>
                    <a:gd name="T0" fmla="*/ 9 w 10"/>
                    <a:gd name="T1" fmla="*/ 35 h 36"/>
                    <a:gd name="T2" fmla="*/ 0 w 10"/>
                    <a:gd name="T3" fmla="*/ 9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9"/>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3870" name="Freeform 309">
                  <a:extLst>
                    <a:ext uri="{FF2B5EF4-FFF2-40B4-BE49-F238E27FC236}">
                      <a16:creationId xmlns:a16="http://schemas.microsoft.com/office/drawing/2014/main" id="{B886546C-7ED6-438F-B7B9-CCCC3010B50A}"/>
                    </a:ext>
                  </a:extLst>
                </p:cNvPr>
                <p:cNvSpPr>
                  <a:spLocks/>
                </p:cNvSpPr>
                <p:nvPr/>
              </p:nvSpPr>
              <p:spPr bwMode="auto">
                <a:xfrm>
                  <a:off x="4418" y="2108"/>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3871" name="Freeform 310">
                  <a:extLst>
                    <a:ext uri="{FF2B5EF4-FFF2-40B4-BE49-F238E27FC236}">
                      <a16:creationId xmlns:a16="http://schemas.microsoft.com/office/drawing/2014/main" id="{2995DAAE-7CE4-49F2-94BD-AC8B7381DD3F}"/>
                    </a:ext>
                  </a:extLst>
                </p:cNvPr>
                <p:cNvSpPr>
                  <a:spLocks/>
                </p:cNvSpPr>
                <p:nvPr/>
              </p:nvSpPr>
              <p:spPr bwMode="auto">
                <a:xfrm>
                  <a:off x="4409" y="2108"/>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3872" name="Freeform 311">
                  <a:extLst>
                    <a:ext uri="{FF2B5EF4-FFF2-40B4-BE49-F238E27FC236}">
                      <a16:creationId xmlns:a16="http://schemas.microsoft.com/office/drawing/2014/main" id="{A2CDF3EF-32CC-4D8C-81C1-A2CD839FBD6D}"/>
                    </a:ext>
                  </a:extLst>
                </p:cNvPr>
                <p:cNvSpPr>
                  <a:spLocks/>
                </p:cNvSpPr>
                <p:nvPr/>
              </p:nvSpPr>
              <p:spPr bwMode="auto">
                <a:xfrm>
                  <a:off x="4382" y="2108"/>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3873" name="Freeform 312">
                  <a:extLst>
                    <a:ext uri="{FF2B5EF4-FFF2-40B4-BE49-F238E27FC236}">
                      <a16:creationId xmlns:a16="http://schemas.microsoft.com/office/drawing/2014/main" id="{77ABC8FF-00DF-4BB6-989A-58CB0FC2C090}"/>
                    </a:ext>
                  </a:extLst>
                </p:cNvPr>
                <p:cNvSpPr>
                  <a:spLocks/>
                </p:cNvSpPr>
                <p:nvPr/>
              </p:nvSpPr>
              <p:spPr bwMode="auto">
                <a:xfrm>
                  <a:off x="4374" y="2099"/>
                  <a:ext cx="9" cy="27"/>
                </a:xfrm>
                <a:custGeom>
                  <a:avLst/>
                  <a:gdLst>
                    <a:gd name="T0" fmla="*/ 8 w 9"/>
                    <a:gd name="T1" fmla="*/ 26 h 27"/>
                    <a:gd name="T2" fmla="*/ 0 w 9"/>
                    <a:gd name="T3" fmla="*/ 0 h 27"/>
                    <a:gd name="T4" fmla="*/ 8 w 9"/>
                    <a:gd name="T5" fmla="*/ 9 h 27"/>
                    <a:gd name="T6" fmla="*/ 8 w 9"/>
                    <a:gd name="T7" fmla="*/ 26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8" y="26"/>
                      </a:moveTo>
                      <a:lnTo>
                        <a:pt x="0" y="0"/>
                      </a:lnTo>
                      <a:lnTo>
                        <a:pt x="8" y="9"/>
                      </a:lnTo>
                      <a:lnTo>
                        <a:pt x="8" y="26"/>
                      </a:lnTo>
                    </a:path>
                  </a:pathLst>
                </a:custGeom>
                <a:solidFill>
                  <a:srgbClr val="99CCFF"/>
                </a:solidFill>
                <a:ln w="12699" cap="rnd">
                  <a:solidFill>
                    <a:schemeClr val="tx1"/>
                  </a:solidFill>
                  <a:round/>
                  <a:headEnd/>
                  <a:tailEnd/>
                </a:ln>
              </p:spPr>
              <p:txBody>
                <a:bodyPr/>
                <a:lstStyle/>
                <a:p>
                  <a:endParaRPr lang="en-US"/>
                </a:p>
              </p:txBody>
            </p:sp>
            <p:sp>
              <p:nvSpPr>
                <p:cNvPr id="23874" name="Freeform 313">
                  <a:extLst>
                    <a:ext uri="{FF2B5EF4-FFF2-40B4-BE49-F238E27FC236}">
                      <a16:creationId xmlns:a16="http://schemas.microsoft.com/office/drawing/2014/main" id="{38C2A733-2DE6-4329-B4A3-0139557F01E9}"/>
                    </a:ext>
                  </a:extLst>
                </p:cNvPr>
                <p:cNvSpPr>
                  <a:spLocks/>
                </p:cNvSpPr>
                <p:nvPr/>
              </p:nvSpPr>
              <p:spPr bwMode="auto">
                <a:xfrm>
                  <a:off x="4374" y="2099"/>
                  <a:ext cx="9" cy="36"/>
                </a:xfrm>
                <a:custGeom>
                  <a:avLst/>
                  <a:gdLst>
                    <a:gd name="T0" fmla="*/ 8 w 9"/>
                    <a:gd name="T1" fmla="*/ 26 h 36"/>
                    <a:gd name="T2" fmla="*/ 0 w 9"/>
                    <a:gd name="T3" fmla="*/ 0 h 36"/>
                    <a:gd name="T4" fmla="*/ 0 w 9"/>
                    <a:gd name="T5" fmla="*/ 35 h 36"/>
                    <a:gd name="T6" fmla="*/ 8 w 9"/>
                    <a:gd name="T7" fmla="*/ 26 h 36"/>
                    <a:gd name="T8" fmla="*/ 0 60000 65536"/>
                    <a:gd name="T9" fmla="*/ 0 60000 65536"/>
                    <a:gd name="T10" fmla="*/ 0 60000 65536"/>
                    <a:gd name="T11" fmla="*/ 0 60000 65536"/>
                    <a:gd name="T12" fmla="*/ 0 w 9"/>
                    <a:gd name="T13" fmla="*/ 0 h 36"/>
                    <a:gd name="T14" fmla="*/ 9 w 9"/>
                    <a:gd name="T15" fmla="*/ 36 h 36"/>
                  </a:gdLst>
                  <a:ahLst/>
                  <a:cxnLst>
                    <a:cxn ang="T8">
                      <a:pos x="T0" y="T1"/>
                    </a:cxn>
                    <a:cxn ang="T9">
                      <a:pos x="T2" y="T3"/>
                    </a:cxn>
                    <a:cxn ang="T10">
                      <a:pos x="T4" y="T5"/>
                    </a:cxn>
                    <a:cxn ang="T11">
                      <a:pos x="T6" y="T7"/>
                    </a:cxn>
                  </a:cxnLst>
                  <a:rect l="T12" t="T13" r="T14" b="T15"/>
                  <a:pathLst>
                    <a:path w="9" h="36">
                      <a:moveTo>
                        <a:pt x="8" y="26"/>
                      </a:moveTo>
                      <a:lnTo>
                        <a:pt x="0" y="0"/>
                      </a:lnTo>
                      <a:lnTo>
                        <a:pt x="0" y="35"/>
                      </a:lnTo>
                      <a:lnTo>
                        <a:pt x="8" y="26"/>
                      </a:lnTo>
                    </a:path>
                  </a:pathLst>
                </a:custGeom>
                <a:solidFill>
                  <a:srgbClr val="99CCFF"/>
                </a:solidFill>
                <a:ln w="12699" cap="rnd">
                  <a:solidFill>
                    <a:schemeClr val="tx1"/>
                  </a:solidFill>
                  <a:round/>
                  <a:headEnd/>
                  <a:tailEnd/>
                </a:ln>
              </p:spPr>
              <p:txBody>
                <a:bodyPr/>
                <a:lstStyle/>
                <a:p>
                  <a:endParaRPr lang="en-US"/>
                </a:p>
              </p:txBody>
            </p:sp>
            <p:sp>
              <p:nvSpPr>
                <p:cNvPr id="23875" name="Freeform 314">
                  <a:extLst>
                    <a:ext uri="{FF2B5EF4-FFF2-40B4-BE49-F238E27FC236}">
                      <a16:creationId xmlns:a16="http://schemas.microsoft.com/office/drawing/2014/main" id="{5564765A-39C9-4F7D-BFD9-094BB7861D98}"/>
                    </a:ext>
                  </a:extLst>
                </p:cNvPr>
                <p:cNvSpPr>
                  <a:spLocks/>
                </p:cNvSpPr>
                <p:nvPr/>
              </p:nvSpPr>
              <p:spPr bwMode="auto">
                <a:xfrm>
                  <a:off x="4365" y="2108"/>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3876" name="Freeform 315">
                  <a:extLst>
                    <a:ext uri="{FF2B5EF4-FFF2-40B4-BE49-F238E27FC236}">
                      <a16:creationId xmlns:a16="http://schemas.microsoft.com/office/drawing/2014/main" id="{67A7773D-DB30-4849-8A8C-AE81E0FE149C}"/>
                    </a:ext>
                  </a:extLst>
                </p:cNvPr>
                <p:cNvSpPr>
                  <a:spLocks/>
                </p:cNvSpPr>
                <p:nvPr/>
              </p:nvSpPr>
              <p:spPr bwMode="auto">
                <a:xfrm>
                  <a:off x="4355" y="2108"/>
                  <a:ext cx="11" cy="18"/>
                </a:xfrm>
                <a:custGeom>
                  <a:avLst/>
                  <a:gdLst>
                    <a:gd name="T0" fmla="*/ 10 w 11"/>
                    <a:gd name="T1" fmla="*/ 17 h 18"/>
                    <a:gd name="T2" fmla="*/ 0 w 11"/>
                    <a:gd name="T3" fmla="*/ 8 h 18"/>
                    <a:gd name="T4" fmla="*/ 10 w 11"/>
                    <a:gd name="T5" fmla="*/ 0 h 18"/>
                    <a:gd name="T6" fmla="*/ 10 w 11"/>
                    <a:gd name="T7" fmla="*/ 17 h 18"/>
                    <a:gd name="T8" fmla="*/ 0 60000 65536"/>
                    <a:gd name="T9" fmla="*/ 0 60000 65536"/>
                    <a:gd name="T10" fmla="*/ 0 60000 65536"/>
                    <a:gd name="T11" fmla="*/ 0 60000 65536"/>
                    <a:gd name="T12" fmla="*/ 0 w 11"/>
                    <a:gd name="T13" fmla="*/ 0 h 18"/>
                    <a:gd name="T14" fmla="*/ 11 w 11"/>
                    <a:gd name="T15" fmla="*/ 18 h 18"/>
                  </a:gdLst>
                  <a:ahLst/>
                  <a:cxnLst>
                    <a:cxn ang="T8">
                      <a:pos x="T0" y="T1"/>
                    </a:cxn>
                    <a:cxn ang="T9">
                      <a:pos x="T2" y="T3"/>
                    </a:cxn>
                    <a:cxn ang="T10">
                      <a:pos x="T4" y="T5"/>
                    </a:cxn>
                    <a:cxn ang="T11">
                      <a:pos x="T6" y="T7"/>
                    </a:cxn>
                  </a:cxnLst>
                  <a:rect l="T12" t="T13" r="T14" b="T15"/>
                  <a:pathLst>
                    <a:path w="11" h="18">
                      <a:moveTo>
                        <a:pt x="10" y="17"/>
                      </a:moveTo>
                      <a:lnTo>
                        <a:pt x="0" y="8"/>
                      </a:lnTo>
                      <a:lnTo>
                        <a:pt x="10" y="0"/>
                      </a:lnTo>
                      <a:lnTo>
                        <a:pt x="10" y="17"/>
                      </a:lnTo>
                    </a:path>
                  </a:pathLst>
                </a:custGeom>
                <a:solidFill>
                  <a:srgbClr val="99CCFF"/>
                </a:solidFill>
                <a:ln w="12699" cap="rnd">
                  <a:solidFill>
                    <a:schemeClr val="tx1"/>
                  </a:solidFill>
                  <a:round/>
                  <a:headEnd/>
                  <a:tailEnd/>
                </a:ln>
              </p:spPr>
              <p:txBody>
                <a:bodyPr/>
                <a:lstStyle/>
                <a:p>
                  <a:endParaRPr lang="en-US"/>
                </a:p>
              </p:txBody>
            </p:sp>
            <p:sp>
              <p:nvSpPr>
                <p:cNvPr id="23877" name="Freeform 316">
                  <a:extLst>
                    <a:ext uri="{FF2B5EF4-FFF2-40B4-BE49-F238E27FC236}">
                      <a16:creationId xmlns:a16="http://schemas.microsoft.com/office/drawing/2014/main" id="{27E63CF5-ADD0-4192-9E30-F1E5F6845344}"/>
                    </a:ext>
                  </a:extLst>
                </p:cNvPr>
                <p:cNvSpPr>
                  <a:spLocks/>
                </p:cNvSpPr>
                <p:nvPr/>
              </p:nvSpPr>
              <p:spPr bwMode="auto">
                <a:xfrm>
                  <a:off x="4329" y="2108"/>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3878" name="Freeform 317">
                  <a:extLst>
                    <a:ext uri="{FF2B5EF4-FFF2-40B4-BE49-F238E27FC236}">
                      <a16:creationId xmlns:a16="http://schemas.microsoft.com/office/drawing/2014/main" id="{D186858C-298F-4107-A20F-0325F4FADF5B}"/>
                    </a:ext>
                  </a:extLst>
                </p:cNvPr>
                <p:cNvSpPr>
                  <a:spLocks/>
                </p:cNvSpPr>
                <p:nvPr/>
              </p:nvSpPr>
              <p:spPr bwMode="auto">
                <a:xfrm>
                  <a:off x="4320" y="2099"/>
                  <a:ext cx="10" cy="36"/>
                </a:xfrm>
                <a:custGeom>
                  <a:avLst/>
                  <a:gdLst>
                    <a:gd name="T0" fmla="*/ 9 w 10"/>
                    <a:gd name="T1" fmla="*/ 26 h 36"/>
                    <a:gd name="T2" fmla="*/ 0 w 10"/>
                    <a:gd name="T3" fmla="*/ 0 h 36"/>
                    <a:gd name="T4" fmla="*/ 0 w 10"/>
                    <a:gd name="T5" fmla="*/ 35 h 36"/>
                    <a:gd name="T6" fmla="*/ 9 w 10"/>
                    <a:gd name="T7" fmla="*/ 26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6"/>
                      </a:moveTo>
                      <a:lnTo>
                        <a:pt x="0" y="0"/>
                      </a:lnTo>
                      <a:lnTo>
                        <a:pt x="0" y="35"/>
                      </a:lnTo>
                      <a:lnTo>
                        <a:pt x="9" y="26"/>
                      </a:lnTo>
                    </a:path>
                  </a:pathLst>
                </a:custGeom>
                <a:solidFill>
                  <a:srgbClr val="99CCFF"/>
                </a:solidFill>
                <a:ln w="12699" cap="rnd">
                  <a:solidFill>
                    <a:schemeClr val="tx1"/>
                  </a:solidFill>
                  <a:round/>
                  <a:headEnd/>
                  <a:tailEnd/>
                </a:ln>
              </p:spPr>
              <p:txBody>
                <a:bodyPr/>
                <a:lstStyle/>
                <a:p>
                  <a:endParaRPr lang="en-US"/>
                </a:p>
              </p:txBody>
            </p:sp>
            <p:sp>
              <p:nvSpPr>
                <p:cNvPr id="23879" name="Freeform 318">
                  <a:extLst>
                    <a:ext uri="{FF2B5EF4-FFF2-40B4-BE49-F238E27FC236}">
                      <a16:creationId xmlns:a16="http://schemas.microsoft.com/office/drawing/2014/main" id="{DE0E0F22-6E3A-45C4-81D9-074C67D86B82}"/>
                    </a:ext>
                  </a:extLst>
                </p:cNvPr>
                <p:cNvSpPr>
                  <a:spLocks/>
                </p:cNvSpPr>
                <p:nvPr/>
              </p:nvSpPr>
              <p:spPr bwMode="auto">
                <a:xfrm>
                  <a:off x="4311" y="2099"/>
                  <a:ext cx="10" cy="36"/>
                </a:xfrm>
                <a:custGeom>
                  <a:avLst/>
                  <a:gdLst>
                    <a:gd name="T0" fmla="*/ 9 w 10"/>
                    <a:gd name="T1" fmla="*/ 35 h 36"/>
                    <a:gd name="T2" fmla="*/ 0 w 10"/>
                    <a:gd name="T3" fmla="*/ 9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9"/>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3880" name="Freeform 319">
                  <a:extLst>
                    <a:ext uri="{FF2B5EF4-FFF2-40B4-BE49-F238E27FC236}">
                      <a16:creationId xmlns:a16="http://schemas.microsoft.com/office/drawing/2014/main" id="{363A9C56-790F-4CDB-B78B-CF46C09A8176}"/>
                    </a:ext>
                  </a:extLst>
                </p:cNvPr>
                <p:cNvSpPr>
                  <a:spLocks/>
                </p:cNvSpPr>
                <p:nvPr/>
              </p:nvSpPr>
              <p:spPr bwMode="auto">
                <a:xfrm>
                  <a:off x="4311" y="2108"/>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3881" name="Freeform 320">
                  <a:extLst>
                    <a:ext uri="{FF2B5EF4-FFF2-40B4-BE49-F238E27FC236}">
                      <a16:creationId xmlns:a16="http://schemas.microsoft.com/office/drawing/2014/main" id="{4BB6A26E-0D21-4E09-AEF4-D551527D1574}"/>
                    </a:ext>
                  </a:extLst>
                </p:cNvPr>
                <p:cNvSpPr>
                  <a:spLocks/>
                </p:cNvSpPr>
                <p:nvPr/>
              </p:nvSpPr>
              <p:spPr bwMode="auto">
                <a:xfrm>
                  <a:off x="4302" y="2108"/>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3882" name="Freeform 321">
                  <a:extLst>
                    <a:ext uri="{FF2B5EF4-FFF2-40B4-BE49-F238E27FC236}">
                      <a16:creationId xmlns:a16="http://schemas.microsoft.com/office/drawing/2014/main" id="{E4B08F57-FFA3-43C7-8341-AB6F994EEB22}"/>
                    </a:ext>
                  </a:extLst>
                </p:cNvPr>
                <p:cNvSpPr>
                  <a:spLocks/>
                </p:cNvSpPr>
                <p:nvPr/>
              </p:nvSpPr>
              <p:spPr bwMode="auto">
                <a:xfrm>
                  <a:off x="4329" y="2179"/>
                  <a:ext cx="10" cy="18"/>
                </a:xfrm>
                <a:custGeom>
                  <a:avLst/>
                  <a:gdLst>
                    <a:gd name="T0" fmla="*/ 9 w 10"/>
                    <a:gd name="T1" fmla="*/ 8 h 18"/>
                    <a:gd name="T2" fmla="*/ 0 w 10"/>
                    <a:gd name="T3" fmla="*/ 0 h 18"/>
                    <a:gd name="T4" fmla="*/ 0 w 10"/>
                    <a:gd name="T5" fmla="*/ 17 h 18"/>
                    <a:gd name="T6" fmla="*/ 9 w 10"/>
                    <a:gd name="T7" fmla="*/ 8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8"/>
                      </a:moveTo>
                      <a:lnTo>
                        <a:pt x="0" y="0"/>
                      </a:lnTo>
                      <a:lnTo>
                        <a:pt x="0" y="17"/>
                      </a:lnTo>
                      <a:lnTo>
                        <a:pt x="9" y="8"/>
                      </a:lnTo>
                    </a:path>
                  </a:pathLst>
                </a:custGeom>
                <a:solidFill>
                  <a:srgbClr val="99CCFF"/>
                </a:solidFill>
                <a:ln w="12699" cap="rnd">
                  <a:solidFill>
                    <a:schemeClr val="tx1"/>
                  </a:solidFill>
                  <a:round/>
                  <a:headEnd/>
                  <a:tailEnd/>
                </a:ln>
              </p:spPr>
              <p:txBody>
                <a:bodyPr/>
                <a:lstStyle/>
                <a:p>
                  <a:endParaRPr lang="en-US"/>
                </a:p>
              </p:txBody>
            </p:sp>
            <p:sp>
              <p:nvSpPr>
                <p:cNvPr id="23883" name="Freeform 322">
                  <a:extLst>
                    <a:ext uri="{FF2B5EF4-FFF2-40B4-BE49-F238E27FC236}">
                      <a16:creationId xmlns:a16="http://schemas.microsoft.com/office/drawing/2014/main" id="{8A7EAD76-5B1E-4E16-86EE-B4D32CCC1F33}"/>
                    </a:ext>
                  </a:extLst>
                </p:cNvPr>
                <p:cNvSpPr>
                  <a:spLocks/>
                </p:cNvSpPr>
                <p:nvPr/>
              </p:nvSpPr>
              <p:spPr bwMode="auto">
                <a:xfrm>
                  <a:off x="4320" y="2169"/>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884" name="Freeform 323">
                  <a:extLst>
                    <a:ext uri="{FF2B5EF4-FFF2-40B4-BE49-F238E27FC236}">
                      <a16:creationId xmlns:a16="http://schemas.microsoft.com/office/drawing/2014/main" id="{C290FA11-1B5D-4CF6-AFF1-3F1E0B6F4B65}"/>
                    </a:ext>
                  </a:extLst>
                </p:cNvPr>
                <p:cNvSpPr>
                  <a:spLocks/>
                </p:cNvSpPr>
                <p:nvPr/>
              </p:nvSpPr>
              <p:spPr bwMode="auto">
                <a:xfrm>
                  <a:off x="4320" y="2169"/>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885" name="Freeform 324">
                  <a:extLst>
                    <a:ext uri="{FF2B5EF4-FFF2-40B4-BE49-F238E27FC236}">
                      <a16:creationId xmlns:a16="http://schemas.microsoft.com/office/drawing/2014/main" id="{4A48CA88-7A17-4604-B0D2-F71AEFA23BDA}"/>
                    </a:ext>
                  </a:extLst>
                </p:cNvPr>
                <p:cNvSpPr>
                  <a:spLocks/>
                </p:cNvSpPr>
                <p:nvPr/>
              </p:nvSpPr>
              <p:spPr bwMode="auto">
                <a:xfrm>
                  <a:off x="4311" y="2169"/>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886" name="Freeform 325">
                  <a:extLst>
                    <a:ext uri="{FF2B5EF4-FFF2-40B4-BE49-F238E27FC236}">
                      <a16:creationId xmlns:a16="http://schemas.microsoft.com/office/drawing/2014/main" id="{AE346668-B158-424D-AD23-1301149151AA}"/>
                    </a:ext>
                  </a:extLst>
                </p:cNvPr>
                <p:cNvSpPr>
                  <a:spLocks/>
                </p:cNvSpPr>
                <p:nvPr/>
              </p:nvSpPr>
              <p:spPr bwMode="auto">
                <a:xfrm>
                  <a:off x="4311" y="2179"/>
                  <a:ext cx="10" cy="27"/>
                </a:xfrm>
                <a:custGeom>
                  <a:avLst/>
                  <a:gdLst>
                    <a:gd name="T0" fmla="*/ 9 w 10"/>
                    <a:gd name="T1" fmla="*/ 26 h 27"/>
                    <a:gd name="T2" fmla="*/ 0 w 10"/>
                    <a:gd name="T3" fmla="*/ 0 h 27"/>
                    <a:gd name="T4" fmla="*/ 0 w 10"/>
                    <a:gd name="T5" fmla="*/ 17 h 27"/>
                    <a:gd name="T6" fmla="*/ 9 w 10"/>
                    <a:gd name="T7" fmla="*/ 26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9" y="26"/>
                      </a:moveTo>
                      <a:lnTo>
                        <a:pt x="0" y="0"/>
                      </a:lnTo>
                      <a:lnTo>
                        <a:pt x="0" y="17"/>
                      </a:lnTo>
                      <a:lnTo>
                        <a:pt x="9" y="26"/>
                      </a:lnTo>
                    </a:path>
                  </a:pathLst>
                </a:custGeom>
                <a:solidFill>
                  <a:srgbClr val="99CCFF"/>
                </a:solidFill>
                <a:ln w="12699" cap="rnd">
                  <a:solidFill>
                    <a:schemeClr val="tx1"/>
                  </a:solidFill>
                  <a:round/>
                  <a:headEnd/>
                  <a:tailEnd/>
                </a:ln>
              </p:spPr>
              <p:txBody>
                <a:bodyPr/>
                <a:lstStyle/>
                <a:p>
                  <a:endParaRPr lang="en-US"/>
                </a:p>
              </p:txBody>
            </p:sp>
            <p:sp>
              <p:nvSpPr>
                <p:cNvPr id="23887" name="Freeform 326">
                  <a:extLst>
                    <a:ext uri="{FF2B5EF4-FFF2-40B4-BE49-F238E27FC236}">
                      <a16:creationId xmlns:a16="http://schemas.microsoft.com/office/drawing/2014/main" id="{DAF2A1FD-4F25-4496-BC8A-751BB8F8A666}"/>
                    </a:ext>
                  </a:extLst>
                </p:cNvPr>
                <p:cNvSpPr>
                  <a:spLocks/>
                </p:cNvSpPr>
                <p:nvPr/>
              </p:nvSpPr>
              <p:spPr bwMode="auto">
                <a:xfrm>
                  <a:off x="4302" y="2179"/>
                  <a:ext cx="10" cy="18"/>
                </a:xfrm>
                <a:custGeom>
                  <a:avLst/>
                  <a:gdLst>
                    <a:gd name="T0" fmla="*/ 9 w 10"/>
                    <a:gd name="T1" fmla="*/ 17 h 18"/>
                    <a:gd name="T2" fmla="*/ 0 w 10"/>
                    <a:gd name="T3" fmla="*/ 8 h 18"/>
                    <a:gd name="T4" fmla="*/ 9 w 10"/>
                    <a:gd name="T5" fmla="*/ 0 h 18"/>
                    <a:gd name="T6" fmla="*/ 9 w 10"/>
                    <a:gd name="T7" fmla="*/ 17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9" y="17"/>
                      </a:moveTo>
                      <a:lnTo>
                        <a:pt x="0" y="8"/>
                      </a:lnTo>
                      <a:lnTo>
                        <a:pt x="9" y="0"/>
                      </a:lnTo>
                      <a:lnTo>
                        <a:pt x="9" y="17"/>
                      </a:lnTo>
                    </a:path>
                  </a:pathLst>
                </a:custGeom>
                <a:solidFill>
                  <a:srgbClr val="99CCFF"/>
                </a:solidFill>
                <a:ln w="12699" cap="rnd">
                  <a:solidFill>
                    <a:schemeClr val="tx1"/>
                  </a:solidFill>
                  <a:round/>
                  <a:headEnd/>
                  <a:tailEnd/>
                </a:ln>
              </p:spPr>
              <p:txBody>
                <a:bodyPr/>
                <a:lstStyle/>
                <a:p>
                  <a:endParaRPr lang="en-US"/>
                </a:p>
              </p:txBody>
            </p:sp>
            <p:sp>
              <p:nvSpPr>
                <p:cNvPr id="23888" name="Freeform 327">
                  <a:extLst>
                    <a:ext uri="{FF2B5EF4-FFF2-40B4-BE49-F238E27FC236}">
                      <a16:creationId xmlns:a16="http://schemas.microsoft.com/office/drawing/2014/main" id="{D5DCA84F-AFD8-46D2-AF88-C27CBF5EF51E}"/>
                    </a:ext>
                  </a:extLst>
                </p:cNvPr>
                <p:cNvSpPr>
                  <a:spLocks/>
                </p:cNvSpPr>
                <p:nvPr/>
              </p:nvSpPr>
              <p:spPr bwMode="auto">
                <a:xfrm>
                  <a:off x="4329" y="2240"/>
                  <a:ext cx="10" cy="20"/>
                </a:xfrm>
                <a:custGeom>
                  <a:avLst/>
                  <a:gdLst>
                    <a:gd name="T0" fmla="*/ 9 w 10"/>
                    <a:gd name="T1" fmla="*/ 9 h 20"/>
                    <a:gd name="T2" fmla="*/ 0 w 10"/>
                    <a:gd name="T3" fmla="*/ 0 h 20"/>
                    <a:gd name="T4" fmla="*/ 0 w 10"/>
                    <a:gd name="T5" fmla="*/ 19 h 20"/>
                    <a:gd name="T6" fmla="*/ 9 w 10"/>
                    <a:gd name="T7" fmla="*/ 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9"/>
                      </a:moveTo>
                      <a:lnTo>
                        <a:pt x="0" y="0"/>
                      </a:lnTo>
                      <a:lnTo>
                        <a:pt x="0" y="19"/>
                      </a:lnTo>
                      <a:lnTo>
                        <a:pt x="9" y="9"/>
                      </a:lnTo>
                    </a:path>
                  </a:pathLst>
                </a:custGeom>
                <a:solidFill>
                  <a:srgbClr val="99CCFF"/>
                </a:solidFill>
                <a:ln w="12699" cap="rnd">
                  <a:solidFill>
                    <a:schemeClr val="tx1"/>
                  </a:solidFill>
                  <a:round/>
                  <a:headEnd/>
                  <a:tailEnd/>
                </a:ln>
              </p:spPr>
              <p:txBody>
                <a:bodyPr/>
                <a:lstStyle/>
                <a:p>
                  <a:endParaRPr lang="en-US"/>
                </a:p>
              </p:txBody>
            </p:sp>
            <p:sp>
              <p:nvSpPr>
                <p:cNvPr id="23889" name="Freeform 328">
                  <a:extLst>
                    <a:ext uri="{FF2B5EF4-FFF2-40B4-BE49-F238E27FC236}">
                      <a16:creationId xmlns:a16="http://schemas.microsoft.com/office/drawing/2014/main" id="{9242CFDE-134B-40E7-AF32-F0FA77906EC2}"/>
                    </a:ext>
                  </a:extLst>
                </p:cNvPr>
                <p:cNvSpPr>
                  <a:spLocks/>
                </p:cNvSpPr>
                <p:nvPr/>
              </p:nvSpPr>
              <p:spPr bwMode="auto">
                <a:xfrm>
                  <a:off x="4320" y="2232"/>
                  <a:ext cx="10" cy="28"/>
                </a:xfrm>
                <a:custGeom>
                  <a:avLst/>
                  <a:gdLst>
                    <a:gd name="T0" fmla="*/ 9 w 10"/>
                    <a:gd name="T1" fmla="*/ 27 h 28"/>
                    <a:gd name="T2" fmla="*/ 0 w 10"/>
                    <a:gd name="T3" fmla="*/ 0 h 28"/>
                    <a:gd name="T4" fmla="*/ 9 w 10"/>
                    <a:gd name="T5" fmla="*/ 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8"/>
                      </a:lnTo>
                      <a:lnTo>
                        <a:pt x="9" y="27"/>
                      </a:lnTo>
                    </a:path>
                  </a:pathLst>
                </a:custGeom>
                <a:solidFill>
                  <a:srgbClr val="99CCFF"/>
                </a:solidFill>
                <a:ln w="12699" cap="rnd">
                  <a:solidFill>
                    <a:schemeClr val="tx1"/>
                  </a:solidFill>
                  <a:round/>
                  <a:headEnd/>
                  <a:tailEnd/>
                </a:ln>
              </p:spPr>
              <p:txBody>
                <a:bodyPr/>
                <a:lstStyle/>
                <a:p>
                  <a:endParaRPr lang="en-US"/>
                </a:p>
              </p:txBody>
            </p:sp>
            <p:sp>
              <p:nvSpPr>
                <p:cNvPr id="23890" name="Freeform 329">
                  <a:extLst>
                    <a:ext uri="{FF2B5EF4-FFF2-40B4-BE49-F238E27FC236}">
                      <a16:creationId xmlns:a16="http://schemas.microsoft.com/office/drawing/2014/main" id="{C06EDFDC-2684-4E07-9F7F-3A3C26827E19}"/>
                    </a:ext>
                  </a:extLst>
                </p:cNvPr>
                <p:cNvSpPr>
                  <a:spLocks/>
                </p:cNvSpPr>
                <p:nvPr/>
              </p:nvSpPr>
              <p:spPr bwMode="auto">
                <a:xfrm>
                  <a:off x="4320" y="2232"/>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3891" name="Freeform 330">
                  <a:extLst>
                    <a:ext uri="{FF2B5EF4-FFF2-40B4-BE49-F238E27FC236}">
                      <a16:creationId xmlns:a16="http://schemas.microsoft.com/office/drawing/2014/main" id="{28ACABFC-D760-4510-B3AE-DC5AC7148A92}"/>
                    </a:ext>
                  </a:extLst>
                </p:cNvPr>
                <p:cNvSpPr>
                  <a:spLocks/>
                </p:cNvSpPr>
                <p:nvPr/>
              </p:nvSpPr>
              <p:spPr bwMode="auto">
                <a:xfrm>
                  <a:off x="4311" y="2232"/>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3892" name="Freeform 331">
                  <a:extLst>
                    <a:ext uri="{FF2B5EF4-FFF2-40B4-BE49-F238E27FC236}">
                      <a16:creationId xmlns:a16="http://schemas.microsoft.com/office/drawing/2014/main" id="{FE2C13D1-98FD-40A0-B22C-42D175F7EA1E}"/>
                    </a:ext>
                  </a:extLst>
                </p:cNvPr>
                <p:cNvSpPr>
                  <a:spLocks/>
                </p:cNvSpPr>
                <p:nvPr/>
              </p:nvSpPr>
              <p:spPr bwMode="auto">
                <a:xfrm>
                  <a:off x="4311" y="2240"/>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3893" name="Freeform 332">
                  <a:extLst>
                    <a:ext uri="{FF2B5EF4-FFF2-40B4-BE49-F238E27FC236}">
                      <a16:creationId xmlns:a16="http://schemas.microsoft.com/office/drawing/2014/main" id="{AA1F1349-C81A-4A8B-878D-19F99FEE9BCB}"/>
                    </a:ext>
                  </a:extLst>
                </p:cNvPr>
                <p:cNvSpPr>
                  <a:spLocks/>
                </p:cNvSpPr>
                <p:nvPr/>
              </p:nvSpPr>
              <p:spPr bwMode="auto">
                <a:xfrm>
                  <a:off x="4302" y="2240"/>
                  <a:ext cx="10" cy="20"/>
                </a:xfrm>
                <a:custGeom>
                  <a:avLst/>
                  <a:gdLst>
                    <a:gd name="T0" fmla="*/ 9 w 10"/>
                    <a:gd name="T1" fmla="*/ 19 h 20"/>
                    <a:gd name="T2" fmla="*/ 0 w 10"/>
                    <a:gd name="T3" fmla="*/ 9 h 20"/>
                    <a:gd name="T4" fmla="*/ 9 w 10"/>
                    <a:gd name="T5" fmla="*/ 0 h 20"/>
                    <a:gd name="T6" fmla="*/ 9 w 10"/>
                    <a:gd name="T7" fmla="*/ 1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19"/>
                      </a:moveTo>
                      <a:lnTo>
                        <a:pt x="0" y="9"/>
                      </a:lnTo>
                      <a:lnTo>
                        <a:pt x="9" y="0"/>
                      </a:lnTo>
                      <a:lnTo>
                        <a:pt x="9" y="19"/>
                      </a:lnTo>
                    </a:path>
                  </a:pathLst>
                </a:custGeom>
                <a:solidFill>
                  <a:srgbClr val="99CCFF"/>
                </a:solidFill>
                <a:ln w="12699" cap="rnd">
                  <a:solidFill>
                    <a:schemeClr val="tx1"/>
                  </a:solidFill>
                  <a:round/>
                  <a:headEnd/>
                  <a:tailEnd/>
                </a:ln>
              </p:spPr>
              <p:txBody>
                <a:bodyPr/>
                <a:lstStyle/>
                <a:p>
                  <a:endParaRPr lang="en-US"/>
                </a:p>
              </p:txBody>
            </p:sp>
            <p:sp>
              <p:nvSpPr>
                <p:cNvPr id="23894" name="Freeform 333">
                  <a:extLst>
                    <a:ext uri="{FF2B5EF4-FFF2-40B4-BE49-F238E27FC236}">
                      <a16:creationId xmlns:a16="http://schemas.microsoft.com/office/drawing/2014/main" id="{5BF507EE-F9F7-4C20-8453-76F8A06EBC28}"/>
                    </a:ext>
                  </a:extLst>
                </p:cNvPr>
                <p:cNvSpPr>
                  <a:spLocks/>
                </p:cNvSpPr>
                <p:nvPr/>
              </p:nvSpPr>
              <p:spPr bwMode="auto">
                <a:xfrm>
                  <a:off x="4382" y="2312"/>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3895" name="Freeform 334">
                  <a:extLst>
                    <a:ext uri="{FF2B5EF4-FFF2-40B4-BE49-F238E27FC236}">
                      <a16:creationId xmlns:a16="http://schemas.microsoft.com/office/drawing/2014/main" id="{1BBDA665-9DCB-4725-A88D-3641F0713E55}"/>
                    </a:ext>
                  </a:extLst>
                </p:cNvPr>
                <p:cNvSpPr>
                  <a:spLocks/>
                </p:cNvSpPr>
                <p:nvPr/>
              </p:nvSpPr>
              <p:spPr bwMode="auto">
                <a:xfrm>
                  <a:off x="4374" y="2303"/>
                  <a:ext cx="9" cy="28"/>
                </a:xfrm>
                <a:custGeom>
                  <a:avLst/>
                  <a:gdLst>
                    <a:gd name="T0" fmla="*/ 8 w 9"/>
                    <a:gd name="T1" fmla="*/ 27 h 28"/>
                    <a:gd name="T2" fmla="*/ 0 w 9"/>
                    <a:gd name="T3" fmla="*/ 0 h 28"/>
                    <a:gd name="T4" fmla="*/ 8 w 9"/>
                    <a:gd name="T5" fmla="*/ 9 h 28"/>
                    <a:gd name="T6" fmla="*/ 8 w 9"/>
                    <a:gd name="T7" fmla="*/ 27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8" y="27"/>
                      </a:moveTo>
                      <a:lnTo>
                        <a:pt x="0" y="0"/>
                      </a:lnTo>
                      <a:lnTo>
                        <a:pt x="8" y="9"/>
                      </a:lnTo>
                      <a:lnTo>
                        <a:pt x="8" y="27"/>
                      </a:lnTo>
                    </a:path>
                  </a:pathLst>
                </a:custGeom>
                <a:solidFill>
                  <a:srgbClr val="99CCFF"/>
                </a:solidFill>
                <a:ln w="12699" cap="rnd">
                  <a:solidFill>
                    <a:schemeClr val="tx1"/>
                  </a:solidFill>
                  <a:round/>
                  <a:headEnd/>
                  <a:tailEnd/>
                </a:ln>
              </p:spPr>
              <p:txBody>
                <a:bodyPr/>
                <a:lstStyle/>
                <a:p>
                  <a:endParaRPr lang="en-US"/>
                </a:p>
              </p:txBody>
            </p:sp>
            <p:sp>
              <p:nvSpPr>
                <p:cNvPr id="23896" name="Freeform 335">
                  <a:extLst>
                    <a:ext uri="{FF2B5EF4-FFF2-40B4-BE49-F238E27FC236}">
                      <a16:creationId xmlns:a16="http://schemas.microsoft.com/office/drawing/2014/main" id="{CBFE8CA6-5C60-4388-A383-49B67183A992}"/>
                    </a:ext>
                  </a:extLst>
                </p:cNvPr>
                <p:cNvSpPr>
                  <a:spLocks/>
                </p:cNvSpPr>
                <p:nvPr/>
              </p:nvSpPr>
              <p:spPr bwMode="auto">
                <a:xfrm>
                  <a:off x="4374" y="2303"/>
                  <a:ext cx="9" cy="37"/>
                </a:xfrm>
                <a:custGeom>
                  <a:avLst/>
                  <a:gdLst>
                    <a:gd name="T0" fmla="*/ 8 w 9"/>
                    <a:gd name="T1" fmla="*/ 27 h 37"/>
                    <a:gd name="T2" fmla="*/ 0 w 9"/>
                    <a:gd name="T3" fmla="*/ 0 h 37"/>
                    <a:gd name="T4" fmla="*/ 0 w 9"/>
                    <a:gd name="T5" fmla="*/ 36 h 37"/>
                    <a:gd name="T6" fmla="*/ 8 w 9"/>
                    <a:gd name="T7" fmla="*/ 27 h 37"/>
                    <a:gd name="T8" fmla="*/ 0 60000 65536"/>
                    <a:gd name="T9" fmla="*/ 0 60000 65536"/>
                    <a:gd name="T10" fmla="*/ 0 60000 65536"/>
                    <a:gd name="T11" fmla="*/ 0 60000 65536"/>
                    <a:gd name="T12" fmla="*/ 0 w 9"/>
                    <a:gd name="T13" fmla="*/ 0 h 37"/>
                    <a:gd name="T14" fmla="*/ 9 w 9"/>
                    <a:gd name="T15" fmla="*/ 37 h 37"/>
                  </a:gdLst>
                  <a:ahLst/>
                  <a:cxnLst>
                    <a:cxn ang="T8">
                      <a:pos x="T0" y="T1"/>
                    </a:cxn>
                    <a:cxn ang="T9">
                      <a:pos x="T2" y="T3"/>
                    </a:cxn>
                    <a:cxn ang="T10">
                      <a:pos x="T4" y="T5"/>
                    </a:cxn>
                    <a:cxn ang="T11">
                      <a:pos x="T6" y="T7"/>
                    </a:cxn>
                  </a:cxnLst>
                  <a:rect l="T12" t="T13" r="T14" b="T15"/>
                  <a:pathLst>
                    <a:path w="9" h="37">
                      <a:moveTo>
                        <a:pt x="8" y="27"/>
                      </a:moveTo>
                      <a:lnTo>
                        <a:pt x="0" y="0"/>
                      </a:lnTo>
                      <a:lnTo>
                        <a:pt x="0" y="36"/>
                      </a:lnTo>
                      <a:lnTo>
                        <a:pt x="8" y="27"/>
                      </a:lnTo>
                    </a:path>
                  </a:pathLst>
                </a:custGeom>
                <a:solidFill>
                  <a:srgbClr val="99CCFF"/>
                </a:solidFill>
                <a:ln w="12699" cap="rnd">
                  <a:solidFill>
                    <a:schemeClr val="tx1"/>
                  </a:solidFill>
                  <a:round/>
                  <a:headEnd/>
                  <a:tailEnd/>
                </a:ln>
              </p:spPr>
              <p:txBody>
                <a:bodyPr/>
                <a:lstStyle/>
                <a:p>
                  <a:endParaRPr lang="en-US"/>
                </a:p>
              </p:txBody>
            </p:sp>
            <p:sp>
              <p:nvSpPr>
                <p:cNvPr id="23897" name="Freeform 336">
                  <a:extLst>
                    <a:ext uri="{FF2B5EF4-FFF2-40B4-BE49-F238E27FC236}">
                      <a16:creationId xmlns:a16="http://schemas.microsoft.com/office/drawing/2014/main" id="{DC2DF675-C9C6-4CB3-AEF9-55D37E3EB38F}"/>
                    </a:ext>
                  </a:extLst>
                </p:cNvPr>
                <p:cNvSpPr>
                  <a:spLocks/>
                </p:cNvSpPr>
                <p:nvPr/>
              </p:nvSpPr>
              <p:spPr bwMode="auto">
                <a:xfrm>
                  <a:off x="4365" y="2303"/>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898" name="Freeform 337">
                  <a:extLst>
                    <a:ext uri="{FF2B5EF4-FFF2-40B4-BE49-F238E27FC236}">
                      <a16:creationId xmlns:a16="http://schemas.microsoft.com/office/drawing/2014/main" id="{BA4A2D98-C891-4AD9-96AE-C841538F8811}"/>
                    </a:ext>
                  </a:extLst>
                </p:cNvPr>
                <p:cNvSpPr>
                  <a:spLocks/>
                </p:cNvSpPr>
                <p:nvPr/>
              </p:nvSpPr>
              <p:spPr bwMode="auto">
                <a:xfrm>
                  <a:off x="4365" y="2312"/>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899" name="Freeform 338">
                  <a:extLst>
                    <a:ext uri="{FF2B5EF4-FFF2-40B4-BE49-F238E27FC236}">
                      <a16:creationId xmlns:a16="http://schemas.microsoft.com/office/drawing/2014/main" id="{BCE7424F-C40E-44A1-A28B-AE33F319C62C}"/>
                    </a:ext>
                  </a:extLst>
                </p:cNvPr>
                <p:cNvSpPr>
                  <a:spLocks/>
                </p:cNvSpPr>
                <p:nvPr/>
              </p:nvSpPr>
              <p:spPr bwMode="auto">
                <a:xfrm>
                  <a:off x="4355" y="2312"/>
                  <a:ext cx="11" cy="19"/>
                </a:xfrm>
                <a:custGeom>
                  <a:avLst/>
                  <a:gdLst>
                    <a:gd name="T0" fmla="*/ 10 w 11"/>
                    <a:gd name="T1" fmla="*/ 18 h 19"/>
                    <a:gd name="T2" fmla="*/ 0 w 11"/>
                    <a:gd name="T3" fmla="*/ 8 h 19"/>
                    <a:gd name="T4" fmla="*/ 10 w 11"/>
                    <a:gd name="T5" fmla="*/ 0 h 19"/>
                    <a:gd name="T6" fmla="*/ 10 w 11"/>
                    <a:gd name="T7" fmla="*/ 18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10" y="18"/>
                      </a:moveTo>
                      <a:lnTo>
                        <a:pt x="0" y="8"/>
                      </a:lnTo>
                      <a:lnTo>
                        <a:pt x="10" y="0"/>
                      </a:lnTo>
                      <a:lnTo>
                        <a:pt x="10" y="18"/>
                      </a:lnTo>
                    </a:path>
                  </a:pathLst>
                </a:custGeom>
                <a:solidFill>
                  <a:srgbClr val="99CCFF"/>
                </a:solidFill>
                <a:ln w="12699" cap="rnd">
                  <a:solidFill>
                    <a:schemeClr val="tx1"/>
                  </a:solidFill>
                  <a:round/>
                  <a:headEnd/>
                  <a:tailEnd/>
                </a:ln>
              </p:spPr>
              <p:txBody>
                <a:bodyPr/>
                <a:lstStyle/>
                <a:p>
                  <a:endParaRPr lang="en-US"/>
                </a:p>
              </p:txBody>
            </p:sp>
            <p:sp>
              <p:nvSpPr>
                <p:cNvPr id="23900" name="Freeform 339">
                  <a:extLst>
                    <a:ext uri="{FF2B5EF4-FFF2-40B4-BE49-F238E27FC236}">
                      <a16:creationId xmlns:a16="http://schemas.microsoft.com/office/drawing/2014/main" id="{EBB650B6-F80C-42D6-B4D6-FEE33BBAED1A}"/>
                    </a:ext>
                  </a:extLst>
                </p:cNvPr>
                <p:cNvSpPr>
                  <a:spLocks/>
                </p:cNvSpPr>
                <p:nvPr/>
              </p:nvSpPr>
              <p:spPr bwMode="auto">
                <a:xfrm>
                  <a:off x="4329" y="2312"/>
                  <a:ext cx="10" cy="19"/>
                </a:xfrm>
                <a:custGeom>
                  <a:avLst/>
                  <a:gdLst>
                    <a:gd name="T0" fmla="*/ 9 w 10"/>
                    <a:gd name="T1" fmla="*/ 8 h 19"/>
                    <a:gd name="T2" fmla="*/ 0 w 10"/>
                    <a:gd name="T3" fmla="*/ 0 h 19"/>
                    <a:gd name="T4" fmla="*/ 0 w 10"/>
                    <a:gd name="T5" fmla="*/ 18 h 19"/>
                    <a:gd name="T6" fmla="*/ 9 w 10"/>
                    <a:gd name="T7" fmla="*/ 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8"/>
                      </a:moveTo>
                      <a:lnTo>
                        <a:pt x="0" y="0"/>
                      </a:lnTo>
                      <a:lnTo>
                        <a:pt x="0" y="18"/>
                      </a:lnTo>
                      <a:lnTo>
                        <a:pt x="9" y="8"/>
                      </a:lnTo>
                    </a:path>
                  </a:pathLst>
                </a:custGeom>
                <a:solidFill>
                  <a:srgbClr val="99CCFF"/>
                </a:solidFill>
                <a:ln w="12699" cap="rnd">
                  <a:solidFill>
                    <a:schemeClr val="tx1"/>
                  </a:solidFill>
                  <a:round/>
                  <a:headEnd/>
                  <a:tailEnd/>
                </a:ln>
              </p:spPr>
              <p:txBody>
                <a:bodyPr/>
                <a:lstStyle/>
                <a:p>
                  <a:endParaRPr lang="en-US"/>
                </a:p>
              </p:txBody>
            </p:sp>
            <p:sp>
              <p:nvSpPr>
                <p:cNvPr id="23901" name="Freeform 340">
                  <a:extLst>
                    <a:ext uri="{FF2B5EF4-FFF2-40B4-BE49-F238E27FC236}">
                      <a16:creationId xmlns:a16="http://schemas.microsoft.com/office/drawing/2014/main" id="{E7B4F321-F9F0-4CD9-A81C-2AAF964F7746}"/>
                    </a:ext>
                  </a:extLst>
                </p:cNvPr>
                <p:cNvSpPr>
                  <a:spLocks/>
                </p:cNvSpPr>
                <p:nvPr/>
              </p:nvSpPr>
              <p:spPr bwMode="auto">
                <a:xfrm>
                  <a:off x="4320" y="2303"/>
                  <a:ext cx="10" cy="28"/>
                </a:xfrm>
                <a:custGeom>
                  <a:avLst/>
                  <a:gdLst>
                    <a:gd name="T0" fmla="*/ 9 w 10"/>
                    <a:gd name="T1" fmla="*/ 27 h 28"/>
                    <a:gd name="T2" fmla="*/ 0 w 10"/>
                    <a:gd name="T3" fmla="*/ 0 h 28"/>
                    <a:gd name="T4" fmla="*/ 9 w 10"/>
                    <a:gd name="T5" fmla="*/ 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9"/>
                      </a:lnTo>
                      <a:lnTo>
                        <a:pt x="9" y="27"/>
                      </a:lnTo>
                    </a:path>
                  </a:pathLst>
                </a:custGeom>
                <a:solidFill>
                  <a:srgbClr val="99CCFF"/>
                </a:solidFill>
                <a:ln w="12699" cap="rnd">
                  <a:solidFill>
                    <a:schemeClr val="tx1"/>
                  </a:solidFill>
                  <a:round/>
                  <a:headEnd/>
                  <a:tailEnd/>
                </a:ln>
              </p:spPr>
              <p:txBody>
                <a:bodyPr/>
                <a:lstStyle/>
                <a:p>
                  <a:endParaRPr lang="en-US"/>
                </a:p>
              </p:txBody>
            </p:sp>
            <p:sp>
              <p:nvSpPr>
                <p:cNvPr id="23902" name="Freeform 341">
                  <a:extLst>
                    <a:ext uri="{FF2B5EF4-FFF2-40B4-BE49-F238E27FC236}">
                      <a16:creationId xmlns:a16="http://schemas.microsoft.com/office/drawing/2014/main" id="{6FF35120-8664-4EFE-BB18-75BBBB0E4216}"/>
                    </a:ext>
                  </a:extLst>
                </p:cNvPr>
                <p:cNvSpPr>
                  <a:spLocks/>
                </p:cNvSpPr>
                <p:nvPr/>
              </p:nvSpPr>
              <p:spPr bwMode="auto">
                <a:xfrm>
                  <a:off x="4320" y="2303"/>
                  <a:ext cx="10" cy="37"/>
                </a:xfrm>
                <a:custGeom>
                  <a:avLst/>
                  <a:gdLst>
                    <a:gd name="T0" fmla="*/ 9 w 10"/>
                    <a:gd name="T1" fmla="*/ 27 h 37"/>
                    <a:gd name="T2" fmla="*/ 0 w 10"/>
                    <a:gd name="T3" fmla="*/ 0 h 37"/>
                    <a:gd name="T4" fmla="*/ 0 w 10"/>
                    <a:gd name="T5" fmla="*/ 36 h 37"/>
                    <a:gd name="T6" fmla="*/ 9 w 10"/>
                    <a:gd name="T7" fmla="*/ 27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27"/>
                      </a:moveTo>
                      <a:lnTo>
                        <a:pt x="0" y="0"/>
                      </a:lnTo>
                      <a:lnTo>
                        <a:pt x="0" y="36"/>
                      </a:lnTo>
                      <a:lnTo>
                        <a:pt x="9" y="27"/>
                      </a:lnTo>
                    </a:path>
                  </a:pathLst>
                </a:custGeom>
                <a:solidFill>
                  <a:srgbClr val="99CCFF"/>
                </a:solidFill>
                <a:ln w="12699" cap="rnd">
                  <a:solidFill>
                    <a:schemeClr val="tx1"/>
                  </a:solidFill>
                  <a:round/>
                  <a:headEnd/>
                  <a:tailEnd/>
                </a:ln>
              </p:spPr>
              <p:txBody>
                <a:bodyPr/>
                <a:lstStyle/>
                <a:p>
                  <a:endParaRPr lang="en-US"/>
                </a:p>
              </p:txBody>
            </p:sp>
            <p:sp>
              <p:nvSpPr>
                <p:cNvPr id="23903" name="Freeform 342">
                  <a:extLst>
                    <a:ext uri="{FF2B5EF4-FFF2-40B4-BE49-F238E27FC236}">
                      <a16:creationId xmlns:a16="http://schemas.microsoft.com/office/drawing/2014/main" id="{CE1D5DE1-B0F9-4AD4-ACFD-364F8D54AF40}"/>
                    </a:ext>
                  </a:extLst>
                </p:cNvPr>
                <p:cNvSpPr>
                  <a:spLocks/>
                </p:cNvSpPr>
                <p:nvPr/>
              </p:nvSpPr>
              <p:spPr bwMode="auto">
                <a:xfrm>
                  <a:off x="4311" y="2303"/>
                  <a:ext cx="10" cy="37"/>
                </a:xfrm>
                <a:custGeom>
                  <a:avLst/>
                  <a:gdLst>
                    <a:gd name="T0" fmla="*/ 9 w 10"/>
                    <a:gd name="T1" fmla="*/ 36 h 37"/>
                    <a:gd name="T2" fmla="*/ 0 w 10"/>
                    <a:gd name="T3" fmla="*/ 9 h 37"/>
                    <a:gd name="T4" fmla="*/ 9 w 10"/>
                    <a:gd name="T5" fmla="*/ 0 h 37"/>
                    <a:gd name="T6" fmla="*/ 9 w 10"/>
                    <a:gd name="T7" fmla="*/ 36 h 37"/>
                    <a:gd name="T8" fmla="*/ 0 60000 65536"/>
                    <a:gd name="T9" fmla="*/ 0 60000 65536"/>
                    <a:gd name="T10" fmla="*/ 0 60000 65536"/>
                    <a:gd name="T11" fmla="*/ 0 60000 65536"/>
                    <a:gd name="T12" fmla="*/ 0 w 10"/>
                    <a:gd name="T13" fmla="*/ 0 h 37"/>
                    <a:gd name="T14" fmla="*/ 10 w 10"/>
                    <a:gd name="T15" fmla="*/ 37 h 37"/>
                  </a:gdLst>
                  <a:ahLst/>
                  <a:cxnLst>
                    <a:cxn ang="T8">
                      <a:pos x="T0" y="T1"/>
                    </a:cxn>
                    <a:cxn ang="T9">
                      <a:pos x="T2" y="T3"/>
                    </a:cxn>
                    <a:cxn ang="T10">
                      <a:pos x="T4" y="T5"/>
                    </a:cxn>
                    <a:cxn ang="T11">
                      <a:pos x="T6" y="T7"/>
                    </a:cxn>
                  </a:cxnLst>
                  <a:rect l="T12" t="T13" r="T14" b="T15"/>
                  <a:pathLst>
                    <a:path w="10" h="37">
                      <a:moveTo>
                        <a:pt x="9" y="36"/>
                      </a:moveTo>
                      <a:lnTo>
                        <a:pt x="0" y="9"/>
                      </a:lnTo>
                      <a:lnTo>
                        <a:pt x="9" y="0"/>
                      </a:lnTo>
                      <a:lnTo>
                        <a:pt x="9" y="36"/>
                      </a:lnTo>
                    </a:path>
                  </a:pathLst>
                </a:custGeom>
                <a:solidFill>
                  <a:srgbClr val="99CCFF"/>
                </a:solidFill>
                <a:ln w="12699" cap="rnd">
                  <a:solidFill>
                    <a:schemeClr val="tx1"/>
                  </a:solidFill>
                  <a:round/>
                  <a:headEnd/>
                  <a:tailEnd/>
                </a:ln>
              </p:spPr>
              <p:txBody>
                <a:bodyPr/>
                <a:lstStyle/>
                <a:p>
                  <a:endParaRPr lang="en-US"/>
                </a:p>
              </p:txBody>
            </p:sp>
            <p:sp>
              <p:nvSpPr>
                <p:cNvPr id="23904" name="Freeform 343">
                  <a:extLst>
                    <a:ext uri="{FF2B5EF4-FFF2-40B4-BE49-F238E27FC236}">
                      <a16:creationId xmlns:a16="http://schemas.microsoft.com/office/drawing/2014/main" id="{2A2ACFBA-8E3B-4408-BB85-B86F960281B3}"/>
                    </a:ext>
                  </a:extLst>
                </p:cNvPr>
                <p:cNvSpPr>
                  <a:spLocks/>
                </p:cNvSpPr>
                <p:nvPr/>
              </p:nvSpPr>
              <p:spPr bwMode="auto">
                <a:xfrm>
                  <a:off x="4311" y="2312"/>
                  <a:ext cx="10" cy="28"/>
                </a:xfrm>
                <a:custGeom>
                  <a:avLst/>
                  <a:gdLst>
                    <a:gd name="T0" fmla="*/ 9 w 10"/>
                    <a:gd name="T1" fmla="*/ 27 h 28"/>
                    <a:gd name="T2" fmla="*/ 0 w 10"/>
                    <a:gd name="T3" fmla="*/ 0 h 28"/>
                    <a:gd name="T4" fmla="*/ 0 w 10"/>
                    <a:gd name="T5" fmla="*/ 1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8"/>
                      </a:lnTo>
                      <a:lnTo>
                        <a:pt x="9" y="27"/>
                      </a:lnTo>
                    </a:path>
                  </a:pathLst>
                </a:custGeom>
                <a:solidFill>
                  <a:srgbClr val="99CCFF"/>
                </a:solidFill>
                <a:ln w="12699" cap="rnd">
                  <a:solidFill>
                    <a:schemeClr val="tx1"/>
                  </a:solidFill>
                  <a:round/>
                  <a:headEnd/>
                  <a:tailEnd/>
                </a:ln>
              </p:spPr>
              <p:txBody>
                <a:bodyPr/>
                <a:lstStyle/>
                <a:p>
                  <a:endParaRPr lang="en-US"/>
                </a:p>
              </p:txBody>
            </p:sp>
            <p:sp>
              <p:nvSpPr>
                <p:cNvPr id="23905" name="Freeform 344">
                  <a:extLst>
                    <a:ext uri="{FF2B5EF4-FFF2-40B4-BE49-F238E27FC236}">
                      <a16:creationId xmlns:a16="http://schemas.microsoft.com/office/drawing/2014/main" id="{16F58FF5-5FC3-47E7-A687-9010FF6C2029}"/>
                    </a:ext>
                  </a:extLst>
                </p:cNvPr>
                <p:cNvSpPr>
                  <a:spLocks/>
                </p:cNvSpPr>
                <p:nvPr/>
              </p:nvSpPr>
              <p:spPr bwMode="auto">
                <a:xfrm>
                  <a:off x="4302" y="2312"/>
                  <a:ext cx="10" cy="19"/>
                </a:xfrm>
                <a:custGeom>
                  <a:avLst/>
                  <a:gdLst>
                    <a:gd name="T0" fmla="*/ 9 w 10"/>
                    <a:gd name="T1" fmla="*/ 18 h 19"/>
                    <a:gd name="T2" fmla="*/ 0 w 10"/>
                    <a:gd name="T3" fmla="*/ 8 h 19"/>
                    <a:gd name="T4" fmla="*/ 9 w 10"/>
                    <a:gd name="T5" fmla="*/ 0 h 19"/>
                    <a:gd name="T6" fmla="*/ 9 w 10"/>
                    <a:gd name="T7" fmla="*/ 18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9" y="18"/>
                      </a:moveTo>
                      <a:lnTo>
                        <a:pt x="0" y="8"/>
                      </a:lnTo>
                      <a:lnTo>
                        <a:pt x="9" y="0"/>
                      </a:lnTo>
                      <a:lnTo>
                        <a:pt x="9" y="18"/>
                      </a:lnTo>
                    </a:path>
                  </a:pathLst>
                </a:custGeom>
                <a:solidFill>
                  <a:srgbClr val="99CCFF"/>
                </a:solidFill>
                <a:ln w="12699" cap="rnd">
                  <a:solidFill>
                    <a:schemeClr val="tx1"/>
                  </a:solidFill>
                  <a:round/>
                  <a:headEnd/>
                  <a:tailEnd/>
                </a:ln>
              </p:spPr>
              <p:txBody>
                <a:bodyPr/>
                <a:lstStyle/>
                <a:p>
                  <a:endParaRPr lang="en-US"/>
                </a:p>
              </p:txBody>
            </p:sp>
            <p:sp>
              <p:nvSpPr>
                <p:cNvPr id="23906" name="Freeform 345">
                  <a:extLst>
                    <a:ext uri="{FF2B5EF4-FFF2-40B4-BE49-F238E27FC236}">
                      <a16:creationId xmlns:a16="http://schemas.microsoft.com/office/drawing/2014/main" id="{94206451-295F-4391-B0A0-D37D1B617C6B}"/>
                    </a:ext>
                  </a:extLst>
                </p:cNvPr>
                <p:cNvSpPr>
                  <a:spLocks/>
                </p:cNvSpPr>
                <p:nvPr/>
              </p:nvSpPr>
              <p:spPr bwMode="auto">
                <a:xfrm>
                  <a:off x="4329" y="2658"/>
                  <a:ext cx="10" cy="20"/>
                </a:xfrm>
                <a:custGeom>
                  <a:avLst/>
                  <a:gdLst>
                    <a:gd name="T0" fmla="*/ 9 w 10"/>
                    <a:gd name="T1" fmla="*/ 9 h 20"/>
                    <a:gd name="T2" fmla="*/ 0 w 10"/>
                    <a:gd name="T3" fmla="*/ 0 h 20"/>
                    <a:gd name="T4" fmla="*/ 0 w 10"/>
                    <a:gd name="T5" fmla="*/ 19 h 20"/>
                    <a:gd name="T6" fmla="*/ 9 w 10"/>
                    <a:gd name="T7" fmla="*/ 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9"/>
                      </a:moveTo>
                      <a:lnTo>
                        <a:pt x="0" y="0"/>
                      </a:lnTo>
                      <a:lnTo>
                        <a:pt x="0" y="19"/>
                      </a:lnTo>
                      <a:lnTo>
                        <a:pt x="9" y="9"/>
                      </a:lnTo>
                    </a:path>
                  </a:pathLst>
                </a:custGeom>
                <a:solidFill>
                  <a:srgbClr val="99CCFF"/>
                </a:solidFill>
                <a:ln w="12699" cap="rnd">
                  <a:solidFill>
                    <a:schemeClr val="tx1"/>
                  </a:solidFill>
                  <a:round/>
                  <a:headEnd/>
                  <a:tailEnd/>
                </a:ln>
              </p:spPr>
              <p:txBody>
                <a:bodyPr/>
                <a:lstStyle/>
                <a:p>
                  <a:endParaRPr lang="en-US"/>
                </a:p>
              </p:txBody>
            </p:sp>
            <p:sp>
              <p:nvSpPr>
                <p:cNvPr id="23907" name="Freeform 346">
                  <a:extLst>
                    <a:ext uri="{FF2B5EF4-FFF2-40B4-BE49-F238E27FC236}">
                      <a16:creationId xmlns:a16="http://schemas.microsoft.com/office/drawing/2014/main" id="{745EC366-0EF6-40F1-9AC3-01B5B711333C}"/>
                    </a:ext>
                  </a:extLst>
                </p:cNvPr>
                <p:cNvSpPr>
                  <a:spLocks/>
                </p:cNvSpPr>
                <p:nvPr/>
              </p:nvSpPr>
              <p:spPr bwMode="auto">
                <a:xfrm>
                  <a:off x="4320" y="2650"/>
                  <a:ext cx="10" cy="28"/>
                </a:xfrm>
                <a:custGeom>
                  <a:avLst/>
                  <a:gdLst>
                    <a:gd name="T0" fmla="*/ 9 w 10"/>
                    <a:gd name="T1" fmla="*/ 27 h 28"/>
                    <a:gd name="T2" fmla="*/ 0 w 10"/>
                    <a:gd name="T3" fmla="*/ 0 h 28"/>
                    <a:gd name="T4" fmla="*/ 9 w 10"/>
                    <a:gd name="T5" fmla="*/ 8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9" y="8"/>
                      </a:lnTo>
                      <a:lnTo>
                        <a:pt x="9" y="27"/>
                      </a:lnTo>
                    </a:path>
                  </a:pathLst>
                </a:custGeom>
                <a:solidFill>
                  <a:srgbClr val="99CCFF"/>
                </a:solidFill>
                <a:ln w="12699" cap="rnd">
                  <a:solidFill>
                    <a:schemeClr val="tx1"/>
                  </a:solidFill>
                  <a:round/>
                  <a:headEnd/>
                  <a:tailEnd/>
                </a:ln>
              </p:spPr>
              <p:txBody>
                <a:bodyPr/>
                <a:lstStyle/>
                <a:p>
                  <a:endParaRPr lang="en-US"/>
                </a:p>
              </p:txBody>
            </p:sp>
            <p:sp>
              <p:nvSpPr>
                <p:cNvPr id="23908" name="Freeform 347">
                  <a:extLst>
                    <a:ext uri="{FF2B5EF4-FFF2-40B4-BE49-F238E27FC236}">
                      <a16:creationId xmlns:a16="http://schemas.microsoft.com/office/drawing/2014/main" id="{45EE90B5-0B3B-4AE5-A612-C64E9A98B03C}"/>
                    </a:ext>
                  </a:extLst>
                </p:cNvPr>
                <p:cNvSpPr>
                  <a:spLocks/>
                </p:cNvSpPr>
                <p:nvPr/>
              </p:nvSpPr>
              <p:spPr bwMode="auto">
                <a:xfrm>
                  <a:off x="4320" y="2650"/>
                  <a:ext cx="10" cy="36"/>
                </a:xfrm>
                <a:custGeom>
                  <a:avLst/>
                  <a:gdLst>
                    <a:gd name="T0" fmla="*/ 9 w 10"/>
                    <a:gd name="T1" fmla="*/ 27 h 36"/>
                    <a:gd name="T2" fmla="*/ 0 w 10"/>
                    <a:gd name="T3" fmla="*/ 0 h 36"/>
                    <a:gd name="T4" fmla="*/ 0 w 10"/>
                    <a:gd name="T5" fmla="*/ 35 h 36"/>
                    <a:gd name="T6" fmla="*/ 9 w 10"/>
                    <a:gd name="T7" fmla="*/ 27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27"/>
                      </a:moveTo>
                      <a:lnTo>
                        <a:pt x="0" y="0"/>
                      </a:lnTo>
                      <a:lnTo>
                        <a:pt x="0" y="35"/>
                      </a:lnTo>
                      <a:lnTo>
                        <a:pt x="9" y="27"/>
                      </a:lnTo>
                    </a:path>
                  </a:pathLst>
                </a:custGeom>
                <a:solidFill>
                  <a:srgbClr val="99CCFF"/>
                </a:solidFill>
                <a:ln w="12699" cap="rnd">
                  <a:solidFill>
                    <a:schemeClr val="tx1"/>
                  </a:solidFill>
                  <a:round/>
                  <a:headEnd/>
                  <a:tailEnd/>
                </a:ln>
              </p:spPr>
              <p:txBody>
                <a:bodyPr/>
                <a:lstStyle/>
                <a:p>
                  <a:endParaRPr lang="en-US"/>
                </a:p>
              </p:txBody>
            </p:sp>
            <p:sp>
              <p:nvSpPr>
                <p:cNvPr id="23909" name="Freeform 348">
                  <a:extLst>
                    <a:ext uri="{FF2B5EF4-FFF2-40B4-BE49-F238E27FC236}">
                      <a16:creationId xmlns:a16="http://schemas.microsoft.com/office/drawing/2014/main" id="{39BED750-65DD-4051-8A00-98E69C477CCC}"/>
                    </a:ext>
                  </a:extLst>
                </p:cNvPr>
                <p:cNvSpPr>
                  <a:spLocks/>
                </p:cNvSpPr>
                <p:nvPr/>
              </p:nvSpPr>
              <p:spPr bwMode="auto">
                <a:xfrm>
                  <a:off x="4311" y="2650"/>
                  <a:ext cx="10" cy="36"/>
                </a:xfrm>
                <a:custGeom>
                  <a:avLst/>
                  <a:gdLst>
                    <a:gd name="T0" fmla="*/ 9 w 10"/>
                    <a:gd name="T1" fmla="*/ 35 h 36"/>
                    <a:gd name="T2" fmla="*/ 0 w 10"/>
                    <a:gd name="T3" fmla="*/ 8 h 36"/>
                    <a:gd name="T4" fmla="*/ 9 w 10"/>
                    <a:gd name="T5" fmla="*/ 0 h 36"/>
                    <a:gd name="T6" fmla="*/ 9 w 10"/>
                    <a:gd name="T7" fmla="*/ 35 h 36"/>
                    <a:gd name="T8" fmla="*/ 0 60000 65536"/>
                    <a:gd name="T9" fmla="*/ 0 60000 65536"/>
                    <a:gd name="T10" fmla="*/ 0 60000 65536"/>
                    <a:gd name="T11" fmla="*/ 0 60000 65536"/>
                    <a:gd name="T12" fmla="*/ 0 w 10"/>
                    <a:gd name="T13" fmla="*/ 0 h 36"/>
                    <a:gd name="T14" fmla="*/ 10 w 10"/>
                    <a:gd name="T15" fmla="*/ 36 h 36"/>
                  </a:gdLst>
                  <a:ahLst/>
                  <a:cxnLst>
                    <a:cxn ang="T8">
                      <a:pos x="T0" y="T1"/>
                    </a:cxn>
                    <a:cxn ang="T9">
                      <a:pos x="T2" y="T3"/>
                    </a:cxn>
                    <a:cxn ang="T10">
                      <a:pos x="T4" y="T5"/>
                    </a:cxn>
                    <a:cxn ang="T11">
                      <a:pos x="T6" y="T7"/>
                    </a:cxn>
                  </a:cxnLst>
                  <a:rect l="T12" t="T13" r="T14" b="T15"/>
                  <a:pathLst>
                    <a:path w="10" h="36">
                      <a:moveTo>
                        <a:pt x="9" y="35"/>
                      </a:moveTo>
                      <a:lnTo>
                        <a:pt x="0" y="8"/>
                      </a:lnTo>
                      <a:lnTo>
                        <a:pt x="9" y="0"/>
                      </a:lnTo>
                      <a:lnTo>
                        <a:pt x="9" y="35"/>
                      </a:lnTo>
                    </a:path>
                  </a:pathLst>
                </a:custGeom>
                <a:solidFill>
                  <a:srgbClr val="99CCFF"/>
                </a:solidFill>
                <a:ln w="12699" cap="rnd">
                  <a:solidFill>
                    <a:schemeClr val="tx1"/>
                  </a:solidFill>
                  <a:round/>
                  <a:headEnd/>
                  <a:tailEnd/>
                </a:ln>
              </p:spPr>
              <p:txBody>
                <a:bodyPr/>
                <a:lstStyle/>
                <a:p>
                  <a:endParaRPr lang="en-US"/>
                </a:p>
              </p:txBody>
            </p:sp>
            <p:sp>
              <p:nvSpPr>
                <p:cNvPr id="23910" name="Freeform 349">
                  <a:extLst>
                    <a:ext uri="{FF2B5EF4-FFF2-40B4-BE49-F238E27FC236}">
                      <a16:creationId xmlns:a16="http://schemas.microsoft.com/office/drawing/2014/main" id="{0B109EF7-73D1-4AE4-B1CC-E817F0BBA111}"/>
                    </a:ext>
                  </a:extLst>
                </p:cNvPr>
                <p:cNvSpPr>
                  <a:spLocks/>
                </p:cNvSpPr>
                <p:nvPr/>
              </p:nvSpPr>
              <p:spPr bwMode="auto">
                <a:xfrm>
                  <a:off x="4311" y="2658"/>
                  <a:ext cx="10" cy="28"/>
                </a:xfrm>
                <a:custGeom>
                  <a:avLst/>
                  <a:gdLst>
                    <a:gd name="T0" fmla="*/ 9 w 10"/>
                    <a:gd name="T1" fmla="*/ 27 h 28"/>
                    <a:gd name="T2" fmla="*/ 0 w 10"/>
                    <a:gd name="T3" fmla="*/ 0 h 28"/>
                    <a:gd name="T4" fmla="*/ 0 w 10"/>
                    <a:gd name="T5" fmla="*/ 19 h 28"/>
                    <a:gd name="T6" fmla="*/ 9 w 10"/>
                    <a:gd name="T7" fmla="*/ 27 h 28"/>
                    <a:gd name="T8" fmla="*/ 0 60000 65536"/>
                    <a:gd name="T9" fmla="*/ 0 60000 65536"/>
                    <a:gd name="T10" fmla="*/ 0 60000 65536"/>
                    <a:gd name="T11" fmla="*/ 0 60000 65536"/>
                    <a:gd name="T12" fmla="*/ 0 w 10"/>
                    <a:gd name="T13" fmla="*/ 0 h 28"/>
                    <a:gd name="T14" fmla="*/ 10 w 10"/>
                    <a:gd name="T15" fmla="*/ 28 h 28"/>
                  </a:gdLst>
                  <a:ahLst/>
                  <a:cxnLst>
                    <a:cxn ang="T8">
                      <a:pos x="T0" y="T1"/>
                    </a:cxn>
                    <a:cxn ang="T9">
                      <a:pos x="T2" y="T3"/>
                    </a:cxn>
                    <a:cxn ang="T10">
                      <a:pos x="T4" y="T5"/>
                    </a:cxn>
                    <a:cxn ang="T11">
                      <a:pos x="T6" y="T7"/>
                    </a:cxn>
                  </a:cxnLst>
                  <a:rect l="T12" t="T13" r="T14" b="T15"/>
                  <a:pathLst>
                    <a:path w="10" h="28">
                      <a:moveTo>
                        <a:pt x="9" y="27"/>
                      </a:moveTo>
                      <a:lnTo>
                        <a:pt x="0" y="0"/>
                      </a:lnTo>
                      <a:lnTo>
                        <a:pt x="0" y="19"/>
                      </a:lnTo>
                      <a:lnTo>
                        <a:pt x="9" y="27"/>
                      </a:lnTo>
                    </a:path>
                  </a:pathLst>
                </a:custGeom>
                <a:solidFill>
                  <a:srgbClr val="99CCFF"/>
                </a:solidFill>
                <a:ln w="12699" cap="rnd">
                  <a:solidFill>
                    <a:schemeClr val="tx1"/>
                  </a:solidFill>
                  <a:round/>
                  <a:headEnd/>
                  <a:tailEnd/>
                </a:ln>
              </p:spPr>
              <p:txBody>
                <a:bodyPr/>
                <a:lstStyle/>
                <a:p>
                  <a:endParaRPr lang="en-US"/>
                </a:p>
              </p:txBody>
            </p:sp>
            <p:sp>
              <p:nvSpPr>
                <p:cNvPr id="23911" name="Freeform 350">
                  <a:extLst>
                    <a:ext uri="{FF2B5EF4-FFF2-40B4-BE49-F238E27FC236}">
                      <a16:creationId xmlns:a16="http://schemas.microsoft.com/office/drawing/2014/main" id="{337A9A3A-B7AF-415A-99F8-F384D45C8785}"/>
                    </a:ext>
                  </a:extLst>
                </p:cNvPr>
                <p:cNvSpPr>
                  <a:spLocks/>
                </p:cNvSpPr>
                <p:nvPr/>
              </p:nvSpPr>
              <p:spPr bwMode="auto">
                <a:xfrm>
                  <a:off x="4302" y="2658"/>
                  <a:ext cx="10" cy="20"/>
                </a:xfrm>
                <a:custGeom>
                  <a:avLst/>
                  <a:gdLst>
                    <a:gd name="T0" fmla="*/ 9 w 10"/>
                    <a:gd name="T1" fmla="*/ 19 h 20"/>
                    <a:gd name="T2" fmla="*/ 0 w 10"/>
                    <a:gd name="T3" fmla="*/ 9 h 20"/>
                    <a:gd name="T4" fmla="*/ 9 w 10"/>
                    <a:gd name="T5" fmla="*/ 0 h 20"/>
                    <a:gd name="T6" fmla="*/ 9 w 10"/>
                    <a:gd name="T7" fmla="*/ 1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9" y="19"/>
                      </a:moveTo>
                      <a:lnTo>
                        <a:pt x="0" y="9"/>
                      </a:lnTo>
                      <a:lnTo>
                        <a:pt x="9" y="0"/>
                      </a:lnTo>
                      <a:lnTo>
                        <a:pt x="9" y="19"/>
                      </a:lnTo>
                    </a:path>
                  </a:pathLst>
                </a:custGeom>
                <a:solidFill>
                  <a:srgbClr val="99CCFF"/>
                </a:solidFill>
                <a:ln w="12699" cap="rnd">
                  <a:solidFill>
                    <a:schemeClr val="tx1"/>
                  </a:solidFill>
                  <a:round/>
                  <a:headEnd/>
                  <a:tailEnd/>
                </a:ln>
              </p:spPr>
              <p:txBody>
                <a:bodyPr/>
                <a:lstStyle/>
                <a:p>
                  <a:endParaRPr lang="en-US"/>
                </a:p>
              </p:txBody>
            </p:sp>
          </p:grpSp>
        </p:grpSp>
        <p:sp>
          <p:nvSpPr>
            <p:cNvPr id="23575" name="Rectangle 351">
              <a:extLst>
                <a:ext uri="{FF2B5EF4-FFF2-40B4-BE49-F238E27FC236}">
                  <a16:creationId xmlns:a16="http://schemas.microsoft.com/office/drawing/2014/main" id="{CB399EEC-0C75-40A2-A79C-0D4DFB620D65}"/>
                </a:ext>
              </a:extLst>
            </p:cNvPr>
            <p:cNvSpPr>
              <a:spLocks noChangeArrowheads="1"/>
            </p:cNvSpPr>
            <p:nvPr/>
          </p:nvSpPr>
          <p:spPr bwMode="auto">
            <a:xfrm>
              <a:off x="2063" y="1355"/>
              <a:ext cx="386" cy="482"/>
            </a:xfrm>
            <a:prstGeom prst="rect">
              <a:avLst/>
            </a:prstGeom>
            <a:noFill/>
            <a:ln w="25399">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23576" name="Freeform 352">
              <a:extLst>
                <a:ext uri="{FF2B5EF4-FFF2-40B4-BE49-F238E27FC236}">
                  <a16:creationId xmlns:a16="http://schemas.microsoft.com/office/drawing/2014/main" id="{69F95BE8-41E9-488C-BF55-0007FD0C84F1}"/>
                </a:ext>
              </a:extLst>
            </p:cNvPr>
            <p:cNvSpPr>
              <a:spLocks/>
            </p:cNvSpPr>
            <p:nvPr/>
          </p:nvSpPr>
          <p:spPr bwMode="auto">
            <a:xfrm>
              <a:off x="4321" y="973"/>
              <a:ext cx="528" cy="1488"/>
            </a:xfrm>
            <a:custGeom>
              <a:avLst/>
              <a:gdLst>
                <a:gd name="T0" fmla="*/ 0 w 528"/>
                <a:gd name="T1" fmla="*/ 1469 h 1488"/>
                <a:gd name="T2" fmla="*/ 0 w 528"/>
                <a:gd name="T3" fmla="*/ 1432 h 1488"/>
                <a:gd name="T4" fmla="*/ 0 w 528"/>
                <a:gd name="T5" fmla="*/ 1396 h 1488"/>
                <a:gd name="T6" fmla="*/ 0 w 528"/>
                <a:gd name="T7" fmla="*/ 1360 h 1488"/>
                <a:gd name="T8" fmla="*/ 3 w 528"/>
                <a:gd name="T9" fmla="*/ 1323 h 1488"/>
                <a:gd name="T10" fmla="*/ 6 w 528"/>
                <a:gd name="T11" fmla="*/ 1286 h 1488"/>
                <a:gd name="T12" fmla="*/ 12 w 528"/>
                <a:gd name="T13" fmla="*/ 1244 h 1488"/>
                <a:gd name="T14" fmla="*/ 22 w 528"/>
                <a:gd name="T15" fmla="*/ 1208 h 1488"/>
                <a:gd name="T16" fmla="*/ 35 w 528"/>
                <a:gd name="T17" fmla="*/ 1171 h 1488"/>
                <a:gd name="T18" fmla="*/ 58 w 528"/>
                <a:gd name="T19" fmla="*/ 1135 h 1488"/>
                <a:gd name="T20" fmla="*/ 86 w 528"/>
                <a:gd name="T21" fmla="*/ 1099 h 1488"/>
                <a:gd name="T22" fmla="*/ 122 w 528"/>
                <a:gd name="T23" fmla="*/ 1062 h 1488"/>
                <a:gd name="T24" fmla="*/ 170 w 528"/>
                <a:gd name="T25" fmla="*/ 1025 h 1488"/>
                <a:gd name="T26" fmla="*/ 224 w 528"/>
                <a:gd name="T27" fmla="*/ 983 h 1488"/>
                <a:gd name="T28" fmla="*/ 286 w 528"/>
                <a:gd name="T29" fmla="*/ 946 h 1488"/>
                <a:gd name="T30" fmla="*/ 350 w 528"/>
                <a:gd name="T31" fmla="*/ 910 h 1488"/>
                <a:gd name="T32" fmla="*/ 411 w 528"/>
                <a:gd name="T33" fmla="*/ 874 h 1488"/>
                <a:gd name="T34" fmla="*/ 463 w 528"/>
                <a:gd name="T35" fmla="*/ 837 h 1488"/>
                <a:gd name="T36" fmla="*/ 505 w 528"/>
                <a:gd name="T37" fmla="*/ 801 h 1488"/>
                <a:gd name="T38" fmla="*/ 524 w 528"/>
                <a:gd name="T39" fmla="*/ 765 h 1488"/>
                <a:gd name="T40" fmla="*/ 524 w 528"/>
                <a:gd name="T41" fmla="*/ 722 h 1488"/>
                <a:gd name="T42" fmla="*/ 505 w 528"/>
                <a:gd name="T43" fmla="*/ 685 h 1488"/>
                <a:gd name="T44" fmla="*/ 463 w 528"/>
                <a:gd name="T45" fmla="*/ 649 h 1488"/>
                <a:gd name="T46" fmla="*/ 411 w 528"/>
                <a:gd name="T47" fmla="*/ 613 h 1488"/>
                <a:gd name="T48" fmla="*/ 350 w 528"/>
                <a:gd name="T49" fmla="*/ 576 h 1488"/>
                <a:gd name="T50" fmla="*/ 286 w 528"/>
                <a:gd name="T51" fmla="*/ 540 h 1488"/>
                <a:gd name="T52" fmla="*/ 224 w 528"/>
                <a:gd name="T53" fmla="*/ 504 h 1488"/>
                <a:gd name="T54" fmla="*/ 170 w 528"/>
                <a:gd name="T55" fmla="*/ 461 h 1488"/>
                <a:gd name="T56" fmla="*/ 122 w 528"/>
                <a:gd name="T57" fmla="*/ 425 h 1488"/>
                <a:gd name="T58" fmla="*/ 86 w 528"/>
                <a:gd name="T59" fmla="*/ 388 h 1488"/>
                <a:gd name="T60" fmla="*/ 58 w 528"/>
                <a:gd name="T61" fmla="*/ 352 h 1488"/>
                <a:gd name="T62" fmla="*/ 35 w 528"/>
                <a:gd name="T63" fmla="*/ 315 h 1488"/>
                <a:gd name="T64" fmla="*/ 22 w 528"/>
                <a:gd name="T65" fmla="*/ 278 h 1488"/>
                <a:gd name="T66" fmla="*/ 12 w 528"/>
                <a:gd name="T67" fmla="*/ 242 h 1488"/>
                <a:gd name="T68" fmla="*/ 6 w 528"/>
                <a:gd name="T69" fmla="*/ 200 h 1488"/>
                <a:gd name="T70" fmla="*/ 3 w 528"/>
                <a:gd name="T71" fmla="*/ 163 h 1488"/>
                <a:gd name="T72" fmla="*/ 0 w 528"/>
                <a:gd name="T73" fmla="*/ 126 h 1488"/>
                <a:gd name="T74" fmla="*/ 0 w 528"/>
                <a:gd name="T75" fmla="*/ 90 h 1488"/>
                <a:gd name="T76" fmla="*/ 0 w 528"/>
                <a:gd name="T77" fmla="*/ 54 h 1488"/>
                <a:gd name="T78" fmla="*/ 0 w 528"/>
                <a:gd name="T79" fmla="*/ 17 h 14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8"/>
                <a:gd name="T121" fmla="*/ 0 h 1488"/>
                <a:gd name="T122" fmla="*/ 528 w 528"/>
                <a:gd name="T123" fmla="*/ 1488 h 148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8" h="1488">
                  <a:moveTo>
                    <a:pt x="0" y="1487"/>
                  </a:moveTo>
                  <a:lnTo>
                    <a:pt x="0" y="1469"/>
                  </a:lnTo>
                  <a:lnTo>
                    <a:pt x="0" y="1450"/>
                  </a:lnTo>
                  <a:lnTo>
                    <a:pt x="0" y="1432"/>
                  </a:lnTo>
                  <a:lnTo>
                    <a:pt x="0" y="1414"/>
                  </a:lnTo>
                  <a:lnTo>
                    <a:pt x="0" y="1396"/>
                  </a:lnTo>
                  <a:lnTo>
                    <a:pt x="0" y="1378"/>
                  </a:lnTo>
                  <a:lnTo>
                    <a:pt x="0" y="1360"/>
                  </a:lnTo>
                  <a:lnTo>
                    <a:pt x="3" y="1341"/>
                  </a:lnTo>
                  <a:lnTo>
                    <a:pt x="3" y="1323"/>
                  </a:lnTo>
                  <a:lnTo>
                    <a:pt x="3" y="1305"/>
                  </a:lnTo>
                  <a:lnTo>
                    <a:pt x="6" y="1286"/>
                  </a:lnTo>
                  <a:lnTo>
                    <a:pt x="9" y="1269"/>
                  </a:lnTo>
                  <a:lnTo>
                    <a:pt x="12" y="1244"/>
                  </a:lnTo>
                  <a:lnTo>
                    <a:pt x="16" y="1226"/>
                  </a:lnTo>
                  <a:lnTo>
                    <a:pt x="22" y="1208"/>
                  </a:lnTo>
                  <a:lnTo>
                    <a:pt x="28" y="1190"/>
                  </a:lnTo>
                  <a:lnTo>
                    <a:pt x="35" y="1171"/>
                  </a:lnTo>
                  <a:lnTo>
                    <a:pt x="45" y="1154"/>
                  </a:lnTo>
                  <a:lnTo>
                    <a:pt x="58" y="1135"/>
                  </a:lnTo>
                  <a:lnTo>
                    <a:pt x="70" y="1117"/>
                  </a:lnTo>
                  <a:lnTo>
                    <a:pt x="86" y="1099"/>
                  </a:lnTo>
                  <a:lnTo>
                    <a:pt x="102" y="1080"/>
                  </a:lnTo>
                  <a:lnTo>
                    <a:pt x="122" y="1062"/>
                  </a:lnTo>
                  <a:lnTo>
                    <a:pt x="144" y="1044"/>
                  </a:lnTo>
                  <a:lnTo>
                    <a:pt x="170" y="1025"/>
                  </a:lnTo>
                  <a:lnTo>
                    <a:pt x="196" y="1007"/>
                  </a:lnTo>
                  <a:lnTo>
                    <a:pt x="224" y="983"/>
                  </a:lnTo>
                  <a:lnTo>
                    <a:pt x="254" y="965"/>
                  </a:lnTo>
                  <a:lnTo>
                    <a:pt x="286" y="946"/>
                  </a:lnTo>
                  <a:lnTo>
                    <a:pt x="318" y="929"/>
                  </a:lnTo>
                  <a:lnTo>
                    <a:pt x="350" y="910"/>
                  </a:lnTo>
                  <a:lnTo>
                    <a:pt x="382" y="891"/>
                  </a:lnTo>
                  <a:lnTo>
                    <a:pt x="411" y="874"/>
                  </a:lnTo>
                  <a:lnTo>
                    <a:pt x="440" y="855"/>
                  </a:lnTo>
                  <a:lnTo>
                    <a:pt x="463" y="837"/>
                  </a:lnTo>
                  <a:lnTo>
                    <a:pt x="485" y="819"/>
                  </a:lnTo>
                  <a:lnTo>
                    <a:pt x="505" y="801"/>
                  </a:lnTo>
                  <a:lnTo>
                    <a:pt x="514" y="782"/>
                  </a:lnTo>
                  <a:lnTo>
                    <a:pt x="524" y="765"/>
                  </a:lnTo>
                  <a:lnTo>
                    <a:pt x="527" y="740"/>
                  </a:lnTo>
                  <a:lnTo>
                    <a:pt x="524" y="722"/>
                  </a:lnTo>
                  <a:lnTo>
                    <a:pt x="514" y="704"/>
                  </a:lnTo>
                  <a:lnTo>
                    <a:pt x="505" y="685"/>
                  </a:lnTo>
                  <a:lnTo>
                    <a:pt x="485" y="667"/>
                  </a:lnTo>
                  <a:lnTo>
                    <a:pt x="463" y="649"/>
                  </a:lnTo>
                  <a:lnTo>
                    <a:pt x="440" y="631"/>
                  </a:lnTo>
                  <a:lnTo>
                    <a:pt x="411" y="613"/>
                  </a:lnTo>
                  <a:lnTo>
                    <a:pt x="382" y="595"/>
                  </a:lnTo>
                  <a:lnTo>
                    <a:pt x="350" y="576"/>
                  </a:lnTo>
                  <a:lnTo>
                    <a:pt x="318" y="558"/>
                  </a:lnTo>
                  <a:lnTo>
                    <a:pt x="286" y="540"/>
                  </a:lnTo>
                  <a:lnTo>
                    <a:pt x="254" y="521"/>
                  </a:lnTo>
                  <a:lnTo>
                    <a:pt x="224" y="504"/>
                  </a:lnTo>
                  <a:lnTo>
                    <a:pt x="196" y="479"/>
                  </a:lnTo>
                  <a:lnTo>
                    <a:pt x="170" y="461"/>
                  </a:lnTo>
                  <a:lnTo>
                    <a:pt x="144" y="442"/>
                  </a:lnTo>
                  <a:lnTo>
                    <a:pt x="122" y="425"/>
                  </a:lnTo>
                  <a:lnTo>
                    <a:pt x="102" y="406"/>
                  </a:lnTo>
                  <a:lnTo>
                    <a:pt x="86" y="388"/>
                  </a:lnTo>
                  <a:lnTo>
                    <a:pt x="70" y="370"/>
                  </a:lnTo>
                  <a:lnTo>
                    <a:pt x="58" y="352"/>
                  </a:lnTo>
                  <a:lnTo>
                    <a:pt x="45" y="333"/>
                  </a:lnTo>
                  <a:lnTo>
                    <a:pt x="35" y="315"/>
                  </a:lnTo>
                  <a:lnTo>
                    <a:pt x="28" y="297"/>
                  </a:lnTo>
                  <a:lnTo>
                    <a:pt x="22" y="278"/>
                  </a:lnTo>
                  <a:lnTo>
                    <a:pt x="16" y="260"/>
                  </a:lnTo>
                  <a:lnTo>
                    <a:pt x="12" y="242"/>
                  </a:lnTo>
                  <a:lnTo>
                    <a:pt x="9" y="218"/>
                  </a:lnTo>
                  <a:lnTo>
                    <a:pt x="6" y="200"/>
                  </a:lnTo>
                  <a:lnTo>
                    <a:pt x="3" y="181"/>
                  </a:lnTo>
                  <a:lnTo>
                    <a:pt x="3" y="163"/>
                  </a:lnTo>
                  <a:lnTo>
                    <a:pt x="3" y="145"/>
                  </a:lnTo>
                  <a:lnTo>
                    <a:pt x="0" y="126"/>
                  </a:lnTo>
                  <a:lnTo>
                    <a:pt x="0" y="109"/>
                  </a:lnTo>
                  <a:lnTo>
                    <a:pt x="0" y="90"/>
                  </a:lnTo>
                  <a:lnTo>
                    <a:pt x="0" y="72"/>
                  </a:lnTo>
                  <a:lnTo>
                    <a:pt x="0" y="54"/>
                  </a:lnTo>
                  <a:lnTo>
                    <a:pt x="0" y="36"/>
                  </a:lnTo>
                  <a:lnTo>
                    <a:pt x="0" y="17"/>
                  </a:lnTo>
                  <a:lnTo>
                    <a:pt x="0" y="0"/>
                  </a:lnTo>
                </a:path>
              </a:pathLst>
            </a:custGeom>
            <a:noFill/>
            <a:ln w="25399" cap="rnd">
              <a:solidFill>
                <a:srgbClr val="114FF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7" name="Freeform 353">
              <a:extLst>
                <a:ext uri="{FF2B5EF4-FFF2-40B4-BE49-F238E27FC236}">
                  <a16:creationId xmlns:a16="http://schemas.microsoft.com/office/drawing/2014/main" id="{6643B7FC-7AA5-4CFF-99D1-5E431BB52534}"/>
                </a:ext>
              </a:extLst>
            </p:cNvPr>
            <p:cNvSpPr>
              <a:spLocks/>
            </p:cNvSpPr>
            <p:nvPr/>
          </p:nvSpPr>
          <p:spPr bwMode="auto">
            <a:xfrm>
              <a:off x="2496" y="1308"/>
              <a:ext cx="337" cy="529"/>
            </a:xfrm>
            <a:custGeom>
              <a:avLst/>
              <a:gdLst>
                <a:gd name="T0" fmla="*/ 0 w 337"/>
                <a:gd name="T1" fmla="*/ 522 h 529"/>
                <a:gd name="T2" fmla="*/ 0 w 337"/>
                <a:gd name="T3" fmla="*/ 509 h 529"/>
                <a:gd name="T4" fmla="*/ 0 w 337"/>
                <a:gd name="T5" fmla="*/ 496 h 529"/>
                <a:gd name="T6" fmla="*/ 0 w 337"/>
                <a:gd name="T7" fmla="*/ 483 h 529"/>
                <a:gd name="T8" fmla="*/ 2 w 337"/>
                <a:gd name="T9" fmla="*/ 470 h 529"/>
                <a:gd name="T10" fmla="*/ 4 w 337"/>
                <a:gd name="T11" fmla="*/ 457 h 529"/>
                <a:gd name="T12" fmla="*/ 9 w 337"/>
                <a:gd name="T13" fmla="*/ 442 h 529"/>
                <a:gd name="T14" fmla="*/ 15 w 337"/>
                <a:gd name="T15" fmla="*/ 429 h 529"/>
                <a:gd name="T16" fmla="*/ 23 w 337"/>
                <a:gd name="T17" fmla="*/ 416 h 529"/>
                <a:gd name="T18" fmla="*/ 37 w 337"/>
                <a:gd name="T19" fmla="*/ 403 h 529"/>
                <a:gd name="T20" fmla="*/ 56 w 337"/>
                <a:gd name="T21" fmla="*/ 390 h 529"/>
                <a:gd name="T22" fmla="*/ 78 w 337"/>
                <a:gd name="T23" fmla="*/ 377 h 529"/>
                <a:gd name="T24" fmla="*/ 109 w 337"/>
                <a:gd name="T25" fmla="*/ 364 h 529"/>
                <a:gd name="T26" fmla="*/ 143 w 337"/>
                <a:gd name="T27" fmla="*/ 349 h 529"/>
                <a:gd name="T28" fmla="*/ 182 w 337"/>
                <a:gd name="T29" fmla="*/ 336 h 529"/>
                <a:gd name="T30" fmla="*/ 223 w 337"/>
                <a:gd name="T31" fmla="*/ 323 h 529"/>
                <a:gd name="T32" fmla="*/ 262 w 337"/>
                <a:gd name="T33" fmla="*/ 310 h 529"/>
                <a:gd name="T34" fmla="*/ 295 w 337"/>
                <a:gd name="T35" fmla="*/ 297 h 529"/>
                <a:gd name="T36" fmla="*/ 322 w 337"/>
                <a:gd name="T37" fmla="*/ 285 h 529"/>
                <a:gd name="T38" fmla="*/ 334 w 337"/>
                <a:gd name="T39" fmla="*/ 272 h 529"/>
                <a:gd name="T40" fmla="*/ 334 w 337"/>
                <a:gd name="T41" fmla="*/ 257 h 529"/>
                <a:gd name="T42" fmla="*/ 322 w 337"/>
                <a:gd name="T43" fmla="*/ 244 h 529"/>
                <a:gd name="T44" fmla="*/ 295 w 337"/>
                <a:gd name="T45" fmla="*/ 231 h 529"/>
                <a:gd name="T46" fmla="*/ 262 w 337"/>
                <a:gd name="T47" fmla="*/ 218 h 529"/>
                <a:gd name="T48" fmla="*/ 223 w 337"/>
                <a:gd name="T49" fmla="*/ 205 h 529"/>
                <a:gd name="T50" fmla="*/ 182 w 337"/>
                <a:gd name="T51" fmla="*/ 192 h 529"/>
                <a:gd name="T52" fmla="*/ 143 w 337"/>
                <a:gd name="T53" fmla="*/ 179 h 529"/>
                <a:gd name="T54" fmla="*/ 109 w 337"/>
                <a:gd name="T55" fmla="*/ 164 h 529"/>
                <a:gd name="T56" fmla="*/ 78 w 337"/>
                <a:gd name="T57" fmla="*/ 151 h 529"/>
                <a:gd name="T58" fmla="*/ 56 w 337"/>
                <a:gd name="T59" fmla="*/ 138 h 529"/>
                <a:gd name="T60" fmla="*/ 37 w 337"/>
                <a:gd name="T61" fmla="*/ 125 h 529"/>
                <a:gd name="T62" fmla="*/ 23 w 337"/>
                <a:gd name="T63" fmla="*/ 112 h 529"/>
                <a:gd name="T64" fmla="*/ 15 w 337"/>
                <a:gd name="T65" fmla="*/ 99 h 529"/>
                <a:gd name="T66" fmla="*/ 9 w 337"/>
                <a:gd name="T67" fmla="*/ 86 h 529"/>
                <a:gd name="T68" fmla="*/ 4 w 337"/>
                <a:gd name="T69" fmla="*/ 71 h 529"/>
                <a:gd name="T70" fmla="*/ 2 w 337"/>
                <a:gd name="T71" fmla="*/ 58 h 529"/>
                <a:gd name="T72" fmla="*/ 0 w 337"/>
                <a:gd name="T73" fmla="*/ 45 h 529"/>
                <a:gd name="T74" fmla="*/ 0 w 337"/>
                <a:gd name="T75" fmla="*/ 32 h 529"/>
                <a:gd name="T76" fmla="*/ 0 w 337"/>
                <a:gd name="T77" fmla="*/ 19 h 529"/>
                <a:gd name="T78" fmla="*/ 0 w 337"/>
                <a:gd name="T79" fmla="*/ 6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7"/>
                <a:gd name="T121" fmla="*/ 0 h 529"/>
                <a:gd name="T122" fmla="*/ 337 w 337"/>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7" h="529">
                  <a:moveTo>
                    <a:pt x="0" y="528"/>
                  </a:moveTo>
                  <a:lnTo>
                    <a:pt x="0" y="522"/>
                  </a:lnTo>
                  <a:lnTo>
                    <a:pt x="0" y="515"/>
                  </a:lnTo>
                  <a:lnTo>
                    <a:pt x="0" y="509"/>
                  </a:lnTo>
                  <a:lnTo>
                    <a:pt x="0" y="502"/>
                  </a:lnTo>
                  <a:lnTo>
                    <a:pt x="0" y="496"/>
                  </a:lnTo>
                  <a:lnTo>
                    <a:pt x="0" y="489"/>
                  </a:lnTo>
                  <a:lnTo>
                    <a:pt x="0" y="483"/>
                  </a:lnTo>
                  <a:lnTo>
                    <a:pt x="2" y="476"/>
                  </a:lnTo>
                  <a:lnTo>
                    <a:pt x="2" y="470"/>
                  </a:lnTo>
                  <a:lnTo>
                    <a:pt x="2" y="463"/>
                  </a:lnTo>
                  <a:lnTo>
                    <a:pt x="4" y="457"/>
                  </a:lnTo>
                  <a:lnTo>
                    <a:pt x="6" y="451"/>
                  </a:lnTo>
                  <a:lnTo>
                    <a:pt x="9" y="442"/>
                  </a:lnTo>
                  <a:lnTo>
                    <a:pt x="11" y="435"/>
                  </a:lnTo>
                  <a:lnTo>
                    <a:pt x="15" y="429"/>
                  </a:lnTo>
                  <a:lnTo>
                    <a:pt x="19" y="422"/>
                  </a:lnTo>
                  <a:lnTo>
                    <a:pt x="23" y="416"/>
                  </a:lnTo>
                  <a:lnTo>
                    <a:pt x="29" y="410"/>
                  </a:lnTo>
                  <a:lnTo>
                    <a:pt x="37" y="403"/>
                  </a:lnTo>
                  <a:lnTo>
                    <a:pt x="45" y="397"/>
                  </a:lnTo>
                  <a:lnTo>
                    <a:pt x="56" y="390"/>
                  </a:lnTo>
                  <a:lnTo>
                    <a:pt x="66" y="384"/>
                  </a:lnTo>
                  <a:lnTo>
                    <a:pt x="78" y="377"/>
                  </a:lnTo>
                  <a:lnTo>
                    <a:pt x="92" y="371"/>
                  </a:lnTo>
                  <a:lnTo>
                    <a:pt x="109" y="364"/>
                  </a:lnTo>
                  <a:lnTo>
                    <a:pt x="125" y="358"/>
                  </a:lnTo>
                  <a:lnTo>
                    <a:pt x="143" y="349"/>
                  </a:lnTo>
                  <a:lnTo>
                    <a:pt x="162" y="343"/>
                  </a:lnTo>
                  <a:lnTo>
                    <a:pt x="182" y="336"/>
                  </a:lnTo>
                  <a:lnTo>
                    <a:pt x="203" y="330"/>
                  </a:lnTo>
                  <a:lnTo>
                    <a:pt x="223" y="323"/>
                  </a:lnTo>
                  <a:lnTo>
                    <a:pt x="244" y="317"/>
                  </a:lnTo>
                  <a:lnTo>
                    <a:pt x="262" y="310"/>
                  </a:lnTo>
                  <a:lnTo>
                    <a:pt x="280" y="304"/>
                  </a:lnTo>
                  <a:lnTo>
                    <a:pt x="295" y="297"/>
                  </a:lnTo>
                  <a:lnTo>
                    <a:pt x="309" y="291"/>
                  </a:lnTo>
                  <a:lnTo>
                    <a:pt x="322" y="285"/>
                  </a:lnTo>
                  <a:lnTo>
                    <a:pt x="328" y="278"/>
                  </a:lnTo>
                  <a:lnTo>
                    <a:pt x="334" y="272"/>
                  </a:lnTo>
                  <a:lnTo>
                    <a:pt x="336" y="263"/>
                  </a:lnTo>
                  <a:lnTo>
                    <a:pt x="334" y="257"/>
                  </a:lnTo>
                  <a:lnTo>
                    <a:pt x="328" y="250"/>
                  </a:lnTo>
                  <a:lnTo>
                    <a:pt x="322" y="244"/>
                  </a:lnTo>
                  <a:lnTo>
                    <a:pt x="309" y="237"/>
                  </a:lnTo>
                  <a:lnTo>
                    <a:pt x="295" y="231"/>
                  </a:lnTo>
                  <a:lnTo>
                    <a:pt x="280" y="224"/>
                  </a:lnTo>
                  <a:lnTo>
                    <a:pt x="262" y="218"/>
                  </a:lnTo>
                  <a:lnTo>
                    <a:pt x="244" y="211"/>
                  </a:lnTo>
                  <a:lnTo>
                    <a:pt x="223" y="205"/>
                  </a:lnTo>
                  <a:lnTo>
                    <a:pt x="203" y="198"/>
                  </a:lnTo>
                  <a:lnTo>
                    <a:pt x="182" y="192"/>
                  </a:lnTo>
                  <a:lnTo>
                    <a:pt x="162" y="185"/>
                  </a:lnTo>
                  <a:lnTo>
                    <a:pt x="143" y="179"/>
                  </a:lnTo>
                  <a:lnTo>
                    <a:pt x="125" y="170"/>
                  </a:lnTo>
                  <a:lnTo>
                    <a:pt x="109" y="164"/>
                  </a:lnTo>
                  <a:lnTo>
                    <a:pt x="92" y="157"/>
                  </a:lnTo>
                  <a:lnTo>
                    <a:pt x="78" y="151"/>
                  </a:lnTo>
                  <a:lnTo>
                    <a:pt x="66" y="145"/>
                  </a:lnTo>
                  <a:lnTo>
                    <a:pt x="56" y="138"/>
                  </a:lnTo>
                  <a:lnTo>
                    <a:pt x="45" y="132"/>
                  </a:lnTo>
                  <a:lnTo>
                    <a:pt x="37" y="125"/>
                  </a:lnTo>
                  <a:lnTo>
                    <a:pt x="29" y="119"/>
                  </a:lnTo>
                  <a:lnTo>
                    <a:pt x="23" y="112"/>
                  </a:lnTo>
                  <a:lnTo>
                    <a:pt x="19" y="106"/>
                  </a:lnTo>
                  <a:lnTo>
                    <a:pt x="15" y="99"/>
                  </a:lnTo>
                  <a:lnTo>
                    <a:pt x="11" y="93"/>
                  </a:lnTo>
                  <a:lnTo>
                    <a:pt x="9" y="86"/>
                  </a:lnTo>
                  <a:lnTo>
                    <a:pt x="6" y="78"/>
                  </a:lnTo>
                  <a:lnTo>
                    <a:pt x="4" y="71"/>
                  </a:lnTo>
                  <a:lnTo>
                    <a:pt x="2" y="65"/>
                  </a:lnTo>
                  <a:lnTo>
                    <a:pt x="2" y="58"/>
                  </a:lnTo>
                  <a:lnTo>
                    <a:pt x="2" y="52"/>
                  </a:lnTo>
                  <a:lnTo>
                    <a:pt x="0" y="45"/>
                  </a:lnTo>
                  <a:lnTo>
                    <a:pt x="0" y="39"/>
                  </a:lnTo>
                  <a:lnTo>
                    <a:pt x="0" y="32"/>
                  </a:lnTo>
                  <a:lnTo>
                    <a:pt x="0" y="26"/>
                  </a:lnTo>
                  <a:lnTo>
                    <a:pt x="0" y="19"/>
                  </a:lnTo>
                  <a:lnTo>
                    <a:pt x="0" y="13"/>
                  </a:lnTo>
                  <a:lnTo>
                    <a:pt x="0" y="6"/>
                  </a:lnTo>
                  <a:lnTo>
                    <a:pt x="0" y="0"/>
                  </a:lnTo>
                </a:path>
              </a:pathLst>
            </a:custGeom>
            <a:noFill/>
            <a:ln w="25399" cap="rnd">
              <a:solidFill>
                <a:srgbClr val="114FF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8" name="Text Box 354">
              <a:extLst>
                <a:ext uri="{FF2B5EF4-FFF2-40B4-BE49-F238E27FC236}">
                  <a16:creationId xmlns:a16="http://schemas.microsoft.com/office/drawing/2014/main" id="{712A9D76-C2CE-4B56-A774-EA263B45AEBE}"/>
                </a:ext>
              </a:extLst>
            </p:cNvPr>
            <p:cNvSpPr txBox="1">
              <a:spLocks noChangeArrowheads="1"/>
            </p:cNvSpPr>
            <p:nvPr/>
          </p:nvSpPr>
          <p:spPr bwMode="auto">
            <a:xfrm>
              <a:off x="1913" y="594"/>
              <a:ext cx="2179" cy="2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a:latin typeface="Arial" panose="020B0604020202020204" pitchFamily="34" charset="0"/>
                </a:rPr>
                <a:t>Days Sales Outstanding for 55 Days</a:t>
              </a:r>
            </a:p>
          </p:txBody>
        </p:sp>
        <p:sp>
          <p:nvSpPr>
            <p:cNvPr id="23579" name="Text Box 355">
              <a:extLst>
                <a:ext uri="{FF2B5EF4-FFF2-40B4-BE49-F238E27FC236}">
                  <a16:creationId xmlns:a16="http://schemas.microsoft.com/office/drawing/2014/main" id="{72E45661-1137-4C80-8492-1F2E5D0BBAC1}"/>
                </a:ext>
              </a:extLst>
            </p:cNvPr>
            <p:cNvSpPr txBox="1">
              <a:spLocks noChangeArrowheads="1"/>
            </p:cNvSpPr>
            <p:nvPr/>
          </p:nvSpPr>
          <p:spPr bwMode="auto">
            <a:xfrm rot="-5400000">
              <a:off x="1125" y="1725"/>
              <a:ext cx="393" cy="2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a:latin typeface="Arial" panose="020B0604020202020204" pitchFamily="34" charset="0"/>
                </a:rPr>
                <a:t>DSO</a:t>
              </a:r>
            </a:p>
          </p:txBody>
        </p:sp>
      </p:grpSp>
      <p:sp>
        <p:nvSpPr>
          <p:cNvPr id="23556" name="Line 356">
            <a:extLst>
              <a:ext uri="{FF2B5EF4-FFF2-40B4-BE49-F238E27FC236}">
                <a16:creationId xmlns:a16="http://schemas.microsoft.com/office/drawing/2014/main" id="{7B2CB0D8-CFC2-4A3F-A4C0-31AE3DF9A865}"/>
              </a:ext>
            </a:extLst>
          </p:cNvPr>
          <p:cNvSpPr>
            <a:spLocks noChangeShapeType="1"/>
          </p:cNvSpPr>
          <p:nvPr/>
        </p:nvSpPr>
        <p:spPr bwMode="auto">
          <a:xfrm flipV="1">
            <a:off x="6448425" y="4394371"/>
            <a:ext cx="19050" cy="1060450"/>
          </a:xfrm>
          <a:prstGeom prst="line">
            <a:avLst/>
          </a:prstGeom>
          <a:noFill/>
          <a:ln w="253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7" name="Line 357">
            <a:extLst>
              <a:ext uri="{FF2B5EF4-FFF2-40B4-BE49-F238E27FC236}">
                <a16:creationId xmlns:a16="http://schemas.microsoft.com/office/drawing/2014/main" id="{24A13855-81FB-4AE0-8086-2D50D97F629F}"/>
              </a:ext>
            </a:extLst>
          </p:cNvPr>
          <p:cNvSpPr>
            <a:spLocks noChangeShapeType="1"/>
          </p:cNvSpPr>
          <p:nvPr/>
        </p:nvSpPr>
        <p:spPr bwMode="auto">
          <a:xfrm flipV="1">
            <a:off x="1774825" y="3213271"/>
            <a:ext cx="1136650" cy="2127250"/>
          </a:xfrm>
          <a:prstGeom prst="line">
            <a:avLst/>
          </a:prstGeom>
          <a:noFill/>
          <a:ln w="507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Rectangle 358">
            <a:extLst>
              <a:ext uri="{FF2B5EF4-FFF2-40B4-BE49-F238E27FC236}">
                <a16:creationId xmlns:a16="http://schemas.microsoft.com/office/drawing/2014/main" id="{D8BD66B3-B211-4C57-A753-EB9E4C533AAE}"/>
              </a:ext>
            </a:extLst>
          </p:cNvPr>
          <p:cNvSpPr>
            <a:spLocks noChangeArrowheads="1"/>
          </p:cNvSpPr>
          <p:nvPr/>
        </p:nvSpPr>
        <p:spPr bwMode="auto">
          <a:xfrm>
            <a:off x="4365625" y="5251621"/>
            <a:ext cx="3413125" cy="1485900"/>
          </a:xfrm>
          <a:prstGeom prst="rect">
            <a:avLst/>
          </a:prstGeom>
          <a:solidFill>
            <a:srgbClr val="FFFFCC"/>
          </a:solidFill>
          <a:ln w="25399">
            <a:solidFill>
              <a:schemeClr val="tx1"/>
            </a:solidFill>
            <a:miter lim="800000"/>
            <a:headEnd/>
            <a:tailEnd/>
          </a:ln>
        </p:spPr>
        <p:txBody>
          <a:bodyPr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50000"/>
              </a:spcBef>
            </a:pPr>
            <a:r>
              <a:rPr lang="en-US" altLang="en-US" sz="2000" b="1">
                <a:latin typeface="Arial" panose="020B0604020202020204" pitchFamily="34" charset="0"/>
              </a:rPr>
              <a:t>Process Performance:  Total Variation including shifts and drifts</a:t>
            </a:r>
          </a:p>
          <a:p>
            <a:pPr algn="ctr">
              <a:spcBef>
                <a:spcPct val="50000"/>
              </a:spcBef>
            </a:pPr>
            <a:r>
              <a:rPr lang="en-US" altLang="en-US" sz="2000" b="1">
                <a:latin typeface="Arial" panose="020B0604020202020204" pitchFamily="34" charset="0"/>
              </a:rPr>
              <a:t>(Pp &amp; Ppk)</a:t>
            </a:r>
          </a:p>
        </p:txBody>
      </p:sp>
      <p:sp>
        <p:nvSpPr>
          <p:cNvPr id="23559" name="Rectangle 359">
            <a:extLst>
              <a:ext uri="{FF2B5EF4-FFF2-40B4-BE49-F238E27FC236}">
                <a16:creationId xmlns:a16="http://schemas.microsoft.com/office/drawing/2014/main" id="{469B6B9E-271F-4476-8937-00A5EF8EFC9A}"/>
              </a:ext>
            </a:extLst>
          </p:cNvPr>
          <p:cNvSpPr>
            <a:spLocks noChangeArrowheads="1"/>
          </p:cNvSpPr>
          <p:nvPr/>
        </p:nvSpPr>
        <p:spPr bwMode="auto">
          <a:xfrm>
            <a:off x="327025" y="5270671"/>
            <a:ext cx="2740025" cy="1485900"/>
          </a:xfrm>
          <a:prstGeom prst="rect">
            <a:avLst/>
          </a:prstGeom>
          <a:solidFill>
            <a:srgbClr val="FFFFCC"/>
          </a:solidFill>
          <a:ln w="25399">
            <a:solidFill>
              <a:schemeClr val="tx1"/>
            </a:solidFill>
            <a:miter lim="800000"/>
            <a:headEnd/>
            <a:tailEnd/>
          </a:ln>
        </p:spPr>
        <p:txBody>
          <a:bodyPr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50000"/>
              </a:spcBef>
            </a:pPr>
            <a:r>
              <a:rPr lang="en-US" altLang="en-US" sz="2000" b="1">
                <a:latin typeface="Arial" panose="020B0604020202020204" pitchFamily="34" charset="0"/>
              </a:rPr>
              <a:t>Capability:  Only random or short term variability</a:t>
            </a:r>
          </a:p>
          <a:p>
            <a:pPr algn="ctr">
              <a:spcBef>
                <a:spcPct val="50000"/>
              </a:spcBef>
            </a:pPr>
            <a:r>
              <a:rPr lang="en-US" altLang="en-US" sz="2000" b="1">
                <a:latin typeface="Arial" panose="020B0604020202020204" pitchFamily="34" charset="0"/>
              </a:rPr>
              <a:t>(Cp &amp; Cpk)</a:t>
            </a:r>
          </a:p>
        </p:txBody>
      </p:sp>
    </p:spTree>
    <p:extLst>
      <p:ext uri="{BB962C8B-B14F-4D97-AF65-F5344CB8AC3E}">
        <p14:creationId xmlns:p14="http://schemas.microsoft.com/office/powerpoint/2010/main" val="25256994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4AFBFB0-B5C8-4676-99EA-61641ACEB35D}"/>
              </a:ext>
            </a:extLst>
          </p:cNvPr>
          <p:cNvSpPr>
            <a:spLocks noGrp="1" noChangeArrowheads="1"/>
          </p:cNvSpPr>
          <p:nvPr>
            <p:ph type="title" idx="4294967295"/>
          </p:nvPr>
        </p:nvSpPr>
        <p:spPr>
          <a:xfrm>
            <a:off x="82550" y="228135"/>
            <a:ext cx="7837488" cy="523220"/>
          </a:xfrm>
        </p:spPr>
        <p:txBody>
          <a:bodyPr/>
          <a:lstStyle/>
          <a:p>
            <a:r>
              <a:rPr lang="en-US" altLang="en-US" sz="2800" dirty="0"/>
              <a:t>Process Performance Ratios</a:t>
            </a:r>
          </a:p>
        </p:txBody>
      </p:sp>
      <p:sp>
        <p:nvSpPr>
          <p:cNvPr id="24579" name="Rectangle 3">
            <a:extLst>
              <a:ext uri="{FF2B5EF4-FFF2-40B4-BE49-F238E27FC236}">
                <a16:creationId xmlns:a16="http://schemas.microsoft.com/office/drawing/2014/main" id="{F40DBF2E-D048-4442-8816-3D27D4B41927}"/>
              </a:ext>
            </a:extLst>
          </p:cNvPr>
          <p:cNvSpPr>
            <a:spLocks noChangeArrowheads="1"/>
          </p:cNvSpPr>
          <p:nvPr/>
        </p:nvSpPr>
        <p:spPr bwMode="auto">
          <a:xfrm>
            <a:off x="838200" y="1562169"/>
            <a:ext cx="6248400" cy="2689224"/>
          </a:xfrm>
          <a:prstGeom prst="rect">
            <a:avLst/>
          </a:prstGeom>
          <a:solidFill>
            <a:srgbClr val="CCFFFF"/>
          </a:solidFill>
          <a:ln w="9525">
            <a:solidFill>
              <a:srgbClr val="000000"/>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24580" name="Rectangle 4">
            <a:extLst>
              <a:ext uri="{FF2B5EF4-FFF2-40B4-BE49-F238E27FC236}">
                <a16:creationId xmlns:a16="http://schemas.microsoft.com/office/drawing/2014/main" id="{2980AE91-35A6-4385-8C37-78D5114A46F7}"/>
              </a:ext>
            </a:extLst>
          </p:cNvPr>
          <p:cNvSpPr>
            <a:spLocks noChangeArrowheads="1"/>
          </p:cNvSpPr>
          <p:nvPr/>
        </p:nvSpPr>
        <p:spPr bwMode="auto">
          <a:xfrm>
            <a:off x="396730" y="4676842"/>
            <a:ext cx="73183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r>
              <a:rPr lang="en-US" altLang="en-US" sz="2000" b="1" dirty="0">
                <a:solidFill>
                  <a:schemeClr val="tx2">
                    <a:lumMod val="90000"/>
                    <a:lumOff val="10000"/>
                  </a:schemeClr>
                </a:solidFill>
                <a:latin typeface="Arial" panose="020B0604020202020204" pitchFamily="34" charset="0"/>
              </a:rPr>
              <a:t>The P-family of indices are computationally the same as the C-family of ‘capability’ indices, but use the </a:t>
            </a:r>
            <a:r>
              <a:rPr lang="en-US" altLang="en-US" sz="2000" b="1" dirty="0">
                <a:solidFill>
                  <a:srgbClr val="C00000"/>
                </a:solidFill>
                <a:latin typeface="Arial" panose="020B0604020202020204" pitchFamily="34" charset="0"/>
              </a:rPr>
              <a:t>observed long-term standard deviation</a:t>
            </a:r>
            <a:r>
              <a:rPr lang="en-US" altLang="en-US" sz="2000" b="1" dirty="0">
                <a:solidFill>
                  <a:schemeClr val="tx2">
                    <a:lumMod val="90000"/>
                    <a:lumOff val="10000"/>
                  </a:schemeClr>
                </a:solidFill>
                <a:latin typeface="Arial" panose="020B0604020202020204" pitchFamily="34" charset="0"/>
              </a:rPr>
              <a:t>. </a:t>
            </a:r>
          </a:p>
        </p:txBody>
      </p:sp>
      <p:sp>
        <p:nvSpPr>
          <p:cNvPr id="24581" name="Line 5">
            <a:extLst>
              <a:ext uri="{FF2B5EF4-FFF2-40B4-BE49-F238E27FC236}">
                <a16:creationId xmlns:a16="http://schemas.microsoft.com/office/drawing/2014/main" id="{134BF701-043A-43C3-9C81-FFE34707B7D0}"/>
              </a:ext>
            </a:extLst>
          </p:cNvPr>
          <p:cNvSpPr>
            <a:spLocks noChangeShapeType="1"/>
          </p:cNvSpPr>
          <p:nvPr/>
        </p:nvSpPr>
        <p:spPr bwMode="auto">
          <a:xfrm>
            <a:off x="3531394" y="3003619"/>
            <a:ext cx="2063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2" name="Line 6">
            <a:extLst>
              <a:ext uri="{FF2B5EF4-FFF2-40B4-BE49-F238E27FC236}">
                <a16:creationId xmlns:a16="http://schemas.microsoft.com/office/drawing/2014/main" id="{758FBB45-EDE3-4524-9559-1641D0116B58}"/>
              </a:ext>
            </a:extLst>
          </p:cNvPr>
          <p:cNvSpPr>
            <a:spLocks noChangeShapeType="1"/>
          </p:cNvSpPr>
          <p:nvPr/>
        </p:nvSpPr>
        <p:spPr bwMode="auto">
          <a:xfrm>
            <a:off x="3425031" y="3429069"/>
            <a:ext cx="10747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3" name="Line 7">
            <a:extLst>
              <a:ext uri="{FF2B5EF4-FFF2-40B4-BE49-F238E27FC236}">
                <a16:creationId xmlns:a16="http://schemas.microsoft.com/office/drawing/2014/main" id="{5CE07D14-02D8-468D-BCCF-54A717B4E9C8}"/>
              </a:ext>
            </a:extLst>
          </p:cNvPr>
          <p:cNvSpPr>
            <a:spLocks noChangeShapeType="1"/>
          </p:cNvSpPr>
          <p:nvPr/>
        </p:nvSpPr>
        <p:spPr bwMode="auto">
          <a:xfrm>
            <a:off x="5582444" y="3003619"/>
            <a:ext cx="2063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8">
            <a:extLst>
              <a:ext uri="{FF2B5EF4-FFF2-40B4-BE49-F238E27FC236}">
                <a16:creationId xmlns:a16="http://schemas.microsoft.com/office/drawing/2014/main" id="{B80C6076-570F-4A2D-B2E7-FF0BE9475267}"/>
              </a:ext>
            </a:extLst>
          </p:cNvPr>
          <p:cNvSpPr>
            <a:spLocks noChangeShapeType="1"/>
          </p:cNvSpPr>
          <p:nvPr/>
        </p:nvSpPr>
        <p:spPr bwMode="auto">
          <a:xfrm>
            <a:off x="4780756" y="3429069"/>
            <a:ext cx="10382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Rectangle 9">
            <a:extLst>
              <a:ext uri="{FF2B5EF4-FFF2-40B4-BE49-F238E27FC236}">
                <a16:creationId xmlns:a16="http://schemas.microsoft.com/office/drawing/2014/main" id="{8059285F-334C-4A12-81E4-2AAA8FF826D3}"/>
              </a:ext>
            </a:extLst>
          </p:cNvPr>
          <p:cNvSpPr>
            <a:spLocks noChangeArrowheads="1"/>
          </p:cNvSpPr>
          <p:nvPr/>
        </p:nvSpPr>
        <p:spPr bwMode="auto">
          <a:xfrm>
            <a:off x="1758156" y="3159194"/>
            <a:ext cx="3714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P</a:t>
            </a:r>
          </a:p>
        </p:txBody>
      </p:sp>
      <p:sp>
        <p:nvSpPr>
          <p:cNvPr id="24586" name="Rectangle 10">
            <a:extLst>
              <a:ext uri="{FF2B5EF4-FFF2-40B4-BE49-F238E27FC236}">
                <a16:creationId xmlns:a16="http://schemas.microsoft.com/office/drawing/2014/main" id="{91ABDCAA-EE68-449D-B827-2D0D099E9CC2}"/>
              </a:ext>
            </a:extLst>
          </p:cNvPr>
          <p:cNvSpPr>
            <a:spLocks noChangeArrowheads="1"/>
          </p:cNvSpPr>
          <p:nvPr/>
        </p:nvSpPr>
        <p:spPr bwMode="auto">
          <a:xfrm>
            <a:off x="2570956" y="3159194"/>
            <a:ext cx="8667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Min(</a:t>
            </a:r>
          </a:p>
        </p:txBody>
      </p:sp>
      <p:sp>
        <p:nvSpPr>
          <p:cNvPr id="24587" name="Rectangle 11">
            <a:extLst>
              <a:ext uri="{FF2B5EF4-FFF2-40B4-BE49-F238E27FC236}">
                <a16:creationId xmlns:a16="http://schemas.microsoft.com/office/drawing/2014/main" id="{B5DD900C-F845-4982-99EF-2140AD86BDD7}"/>
              </a:ext>
            </a:extLst>
          </p:cNvPr>
          <p:cNvSpPr>
            <a:spLocks noChangeArrowheads="1"/>
          </p:cNvSpPr>
          <p:nvPr/>
        </p:nvSpPr>
        <p:spPr bwMode="auto">
          <a:xfrm>
            <a:off x="3226594" y="2936944"/>
            <a:ext cx="2667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 </a:t>
            </a:r>
          </a:p>
        </p:txBody>
      </p:sp>
      <p:sp>
        <p:nvSpPr>
          <p:cNvPr id="24588" name="Rectangle 12">
            <a:extLst>
              <a:ext uri="{FF2B5EF4-FFF2-40B4-BE49-F238E27FC236}">
                <a16:creationId xmlns:a16="http://schemas.microsoft.com/office/drawing/2014/main" id="{9055918B-9876-4F3E-82C8-B386615CEC97}"/>
              </a:ext>
            </a:extLst>
          </p:cNvPr>
          <p:cNvSpPr>
            <a:spLocks noChangeArrowheads="1"/>
          </p:cNvSpPr>
          <p:nvPr/>
        </p:nvSpPr>
        <p:spPr bwMode="auto">
          <a:xfrm>
            <a:off x="3426619" y="2936944"/>
            <a:ext cx="4286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X</a:t>
            </a:r>
          </a:p>
        </p:txBody>
      </p:sp>
      <p:sp>
        <p:nvSpPr>
          <p:cNvPr id="24589" name="Rectangle 13">
            <a:extLst>
              <a:ext uri="{FF2B5EF4-FFF2-40B4-BE49-F238E27FC236}">
                <a16:creationId xmlns:a16="http://schemas.microsoft.com/office/drawing/2014/main" id="{A1AA83D3-D2E4-402B-9380-FAA20CBB17CF}"/>
              </a:ext>
            </a:extLst>
          </p:cNvPr>
          <p:cNvSpPr>
            <a:spLocks noChangeArrowheads="1"/>
          </p:cNvSpPr>
          <p:nvPr/>
        </p:nvSpPr>
        <p:spPr bwMode="auto">
          <a:xfrm>
            <a:off x="3706019" y="2936944"/>
            <a:ext cx="2952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a:t>
            </a:r>
          </a:p>
        </p:txBody>
      </p:sp>
      <p:sp>
        <p:nvSpPr>
          <p:cNvPr id="24590" name="Rectangle 14">
            <a:extLst>
              <a:ext uri="{FF2B5EF4-FFF2-40B4-BE49-F238E27FC236}">
                <a16:creationId xmlns:a16="http://schemas.microsoft.com/office/drawing/2014/main" id="{E2F747B3-51EA-445F-A069-DE3A09CBF8D9}"/>
              </a:ext>
            </a:extLst>
          </p:cNvPr>
          <p:cNvSpPr>
            <a:spLocks noChangeArrowheads="1"/>
          </p:cNvSpPr>
          <p:nvPr/>
        </p:nvSpPr>
        <p:spPr bwMode="auto">
          <a:xfrm>
            <a:off x="3860006" y="2936944"/>
            <a:ext cx="790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LSL</a:t>
            </a:r>
          </a:p>
        </p:txBody>
      </p:sp>
      <p:sp>
        <p:nvSpPr>
          <p:cNvPr id="24592" name="Rectangle 16">
            <a:extLst>
              <a:ext uri="{FF2B5EF4-FFF2-40B4-BE49-F238E27FC236}">
                <a16:creationId xmlns:a16="http://schemas.microsoft.com/office/drawing/2014/main" id="{956D3754-EC87-4B86-8611-E183C0D1D666}"/>
              </a:ext>
            </a:extLst>
          </p:cNvPr>
          <p:cNvSpPr>
            <a:spLocks noChangeArrowheads="1"/>
          </p:cNvSpPr>
          <p:nvPr/>
        </p:nvSpPr>
        <p:spPr bwMode="auto">
          <a:xfrm>
            <a:off x="4707731" y="2936944"/>
            <a:ext cx="8286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USL</a:t>
            </a:r>
          </a:p>
        </p:txBody>
      </p:sp>
      <p:sp>
        <p:nvSpPr>
          <p:cNvPr id="24593" name="Rectangle 17">
            <a:extLst>
              <a:ext uri="{FF2B5EF4-FFF2-40B4-BE49-F238E27FC236}">
                <a16:creationId xmlns:a16="http://schemas.microsoft.com/office/drawing/2014/main" id="{9EDD2F2D-7331-42A8-9E6F-A1FEE6F722C9}"/>
              </a:ext>
            </a:extLst>
          </p:cNvPr>
          <p:cNvSpPr>
            <a:spLocks noChangeArrowheads="1"/>
          </p:cNvSpPr>
          <p:nvPr/>
        </p:nvSpPr>
        <p:spPr bwMode="auto">
          <a:xfrm>
            <a:off x="5325269" y="2936944"/>
            <a:ext cx="2952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a:t>
            </a:r>
          </a:p>
        </p:txBody>
      </p:sp>
      <p:sp>
        <p:nvSpPr>
          <p:cNvPr id="24594" name="Rectangle 18">
            <a:extLst>
              <a:ext uri="{FF2B5EF4-FFF2-40B4-BE49-F238E27FC236}">
                <a16:creationId xmlns:a16="http://schemas.microsoft.com/office/drawing/2014/main" id="{8FAF22F9-8445-4268-9059-6D83B9DF4F43}"/>
              </a:ext>
            </a:extLst>
          </p:cNvPr>
          <p:cNvSpPr>
            <a:spLocks noChangeArrowheads="1"/>
          </p:cNvSpPr>
          <p:nvPr/>
        </p:nvSpPr>
        <p:spPr bwMode="auto">
          <a:xfrm>
            <a:off x="5484019" y="2936944"/>
            <a:ext cx="4286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X</a:t>
            </a:r>
          </a:p>
        </p:txBody>
      </p:sp>
      <p:sp>
        <p:nvSpPr>
          <p:cNvPr id="24596" name="Rectangle 20">
            <a:extLst>
              <a:ext uri="{FF2B5EF4-FFF2-40B4-BE49-F238E27FC236}">
                <a16:creationId xmlns:a16="http://schemas.microsoft.com/office/drawing/2014/main" id="{FF037F4F-A554-4E3E-801A-D373C260B846}"/>
              </a:ext>
            </a:extLst>
          </p:cNvPr>
          <p:cNvSpPr>
            <a:spLocks noChangeArrowheads="1"/>
          </p:cNvSpPr>
          <p:nvPr/>
        </p:nvSpPr>
        <p:spPr bwMode="auto">
          <a:xfrm>
            <a:off x="1983581" y="3333819"/>
            <a:ext cx="4222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900">
                <a:solidFill>
                  <a:srgbClr val="000000"/>
                </a:solidFill>
                <a:latin typeface="Times New Roman" panose="02020603050405020304" pitchFamily="18" charset="0"/>
              </a:rPr>
              <a:t>pk</a:t>
            </a:r>
          </a:p>
        </p:txBody>
      </p:sp>
      <p:sp>
        <p:nvSpPr>
          <p:cNvPr id="24597" name="Rectangle 21">
            <a:extLst>
              <a:ext uri="{FF2B5EF4-FFF2-40B4-BE49-F238E27FC236}">
                <a16:creationId xmlns:a16="http://schemas.microsoft.com/office/drawing/2014/main" id="{FC63F58C-0EAF-47F1-B57C-AAE3A1600FFD}"/>
              </a:ext>
            </a:extLst>
          </p:cNvPr>
          <p:cNvSpPr>
            <a:spLocks noChangeArrowheads="1"/>
          </p:cNvSpPr>
          <p:nvPr/>
        </p:nvSpPr>
        <p:spPr bwMode="auto">
          <a:xfrm>
            <a:off x="2318544" y="3159194"/>
            <a:ext cx="36988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Symbol" panose="05050102010706020507" pitchFamily="18" charset="2"/>
              </a:rPr>
              <a:t></a:t>
            </a:r>
          </a:p>
        </p:txBody>
      </p:sp>
      <p:sp>
        <p:nvSpPr>
          <p:cNvPr id="24599" name="Rectangle 23">
            <a:extLst>
              <a:ext uri="{FF2B5EF4-FFF2-40B4-BE49-F238E27FC236}">
                <a16:creationId xmlns:a16="http://schemas.microsoft.com/office/drawing/2014/main" id="{3F2C04C5-5CF8-4AF1-94F2-45AFA62644B1}"/>
              </a:ext>
            </a:extLst>
          </p:cNvPr>
          <p:cNvSpPr>
            <a:spLocks noChangeArrowheads="1"/>
          </p:cNvSpPr>
          <p:nvPr/>
        </p:nvSpPr>
        <p:spPr bwMode="auto">
          <a:xfrm>
            <a:off x="5153819" y="3424307"/>
            <a:ext cx="2667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 </a:t>
            </a:r>
            <a:endParaRPr lang="en-US" altLang="en-US" sz="2700" baseline="-25000">
              <a:solidFill>
                <a:srgbClr val="000000"/>
              </a:solidFill>
              <a:latin typeface="Times New Roman" panose="02020603050405020304" pitchFamily="18" charset="0"/>
            </a:endParaRPr>
          </a:p>
        </p:txBody>
      </p:sp>
      <p:sp>
        <p:nvSpPr>
          <p:cNvPr id="24600" name="Rectangle 24">
            <a:extLst>
              <a:ext uri="{FF2B5EF4-FFF2-40B4-BE49-F238E27FC236}">
                <a16:creationId xmlns:a16="http://schemas.microsoft.com/office/drawing/2014/main" id="{388760C8-3698-46EF-8461-40F41B2D5863}"/>
              </a:ext>
            </a:extLst>
          </p:cNvPr>
          <p:cNvSpPr>
            <a:spLocks noChangeArrowheads="1"/>
          </p:cNvSpPr>
          <p:nvPr/>
        </p:nvSpPr>
        <p:spPr bwMode="auto">
          <a:xfrm>
            <a:off x="4456906" y="3159194"/>
            <a:ext cx="2667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a:t>
            </a:r>
          </a:p>
        </p:txBody>
      </p:sp>
      <p:sp>
        <p:nvSpPr>
          <p:cNvPr id="24601" name="Rectangle 25">
            <a:extLst>
              <a:ext uri="{FF2B5EF4-FFF2-40B4-BE49-F238E27FC236}">
                <a16:creationId xmlns:a16="http://schemas.microsoft.com/office/drawing/2014/main" id="{6FA83460-5F05-487D-B9EB-9B9F2B58E855}"/>
              </a:ext>
            </a:extLst>
          </p:cNvPr>
          <p:cNvSpPr>
            <a:spLocks noChangeArrowheads="1"/>
          </p:cNvSpPr>
          <p:nvPr/>
        </p:nvSpPr>
        <p:spPr bwMode="auto">
          <a:xfrm>
            <a:off x="5836444" y="3159194"/>
            <a:ext cx="2952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a:t>
            </a:r>
          </a:p>
        </p:txBody>
      </p:sp>
      <p:sp>
        <p:nvSpPr>
          <p:cNvPr id="36" name="Rectangle 47">
            <a:extLst>
              <a:ext uri="{FF2B5EF4-FFF2-40B4-BE49-F238E27FC236}">
                <a16:creationId xmlns:a16="http://schemas.microsoft.com/office/drawing/2014/main" id="{7DA21784-7D82-485A-AFE4-7E2BFB5AFE1C}"/>
              </a:ext>
            </a:extLst>
          </p:cNvPr>
          <p:cNvSpPr>
            <a:spLocks noChangeArrowheads="1"/>
          </p:cNvSpPr>
          <p:nvPr/>
        </p:nvSpPr>
        <p:spPr bwMode="auto">
          <a:xfrm>
            <a:off x="4994637" y="3405257"/>
            <a:ext cx="7191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800" dirty="0">
                <a:solidFill>
                  <a:srgbClr val="000000"/>
                </a:solidFill>
                <a:latin typeface="Times" panose="02020603050405020304" pitchFamily="18" charset="0"/>
              </a:rPr>
              <a:t>3</a:t>
            </a:r>
            <a:r>
              <a:rPr lang="en-US" altLang="en-US" sz="2800" dirty="0">
                <a:solidFill>
                  <a:srgbClr val="000000"/>
                </a:solidFill>
                <a:latin typeface="Symbol" panose="05050102010706020507" pitchFamily="18" charset="2"/>
              </a:rPr>
              <a:t>s</a:t>
            </a:r>
            <a:r>
              <a:rPr lang="en-US" altLang="en-US" sz="2800" baseline="-25000" dirty="0">
                <a:solidFill>
                  <a:srgbClr val="000000"/>
                </a:solidFill>
                <a:latin typeface="Times" panose="02020603050405020304" pitchFamily="18" charset="0"/>
              </a:rPr>
              <a:t>s</a:t>
            </a:r>
            <a:endParaRPr lang="en-US" altLang="en-US" sz="2800" dirty="0">
              <a:latin typeface="Arial" panose="020B0604020202020204" pitchFamily="34" charset="0"/>
            </a:endParaRPr>
          </a:p>
        </p:txBody>
      </p:sp>
      <p:sp>
        <p:nvSpPr>
          <p:cNvPr id="37" name="Rectangle 47">
            <a:extLst>
              <a:ext uri="{FF2B5EF4-FFF2-40B4-BE49-F238E27FC236}">
                <a16:creationId xmlns:a16="http://schemas.microsoft.com/office/drawing/2014/main" id="{D32AC047-9328-45CC-A33C-3F35CBA23B68}"/>
              </a:ext>
            </a:extLst>
          </p:cNvPr>
          <p:cNvSpPr>
            <a:spLocks noChangeArrowheads="1"/>
          </p:cNvSpPr>
          <p:nvPr/>
        </p:nvSpPr>
        <p:spPr bwMode="auto">
          <a:xfrm>
            <a:off x="3696350" y="3395300"/>
            <a:ext cx="7191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800" dirty="0">
                <a:solidFill>
                  <a:srgbClr val="000000"/>
                </a:solidFill>
                <a:latin typeface="Times" panose="02020603050405020304" pitchFamily="18" charset="0"/>
              </a:rPr>
              <a:t>3</a:t>
            </a:r>
            <a:r>
              <a:rPr lang="en-US" altLang="en-US" sz="2800" dirty="0">
                <a:solidFill>
                  <a:srgbClr val="000000"/>
                </a:solidFill>
                <a:latin typeface="Symbol" panose="05050102010706020507" pitchFamily="18" charset="2"/>
              </a:rPr>
              <a:t>s</a:t>
            </a:r>
            <a:r>
              <a:rPr lang="en-US" altLang="en-US" sz="2800" baseline="-25000" dirty="0">
                <a:solidFill>
                  <a:srgbClr val="000000"/>
                </a:solidFill>
                <a:latin typeface="Times" panose="02020603050405020304" pitchFamily="18" charset="0"/>
              </a:rPr>
              <a:t>s</a:t>
            </a:r>
            <a:endParaRPr lang="en-US" altLang="en-US" sz="2800" dirty="0">
              <a:latin typeface="Arial" panose="020B0604020202020204" pitchFamily="34" charset="0"/>
            </a:endParaRPr>
          </a:p>
        </p:txBody>
      </p:sp>
      <p:sp>
        <p:nvSpPr>
          <p:cNvPr id="39" name="Rectangle 4">
            <a:extLst>
              <a:ext uri="{FF2B5EF4-FFF2-40B4-BE49-F238E27FC236}">
                <a16:creationId xmlns:a16="http://schemas.microsoft.com/office/drawing/2014/main" id="{EE740B17-88F4-4373-9C1B-CD7ECD456377}"/>
              </a:ext>
            </a:extLst>
          </p:cNvPr>
          <p:cNvSpPr>
            <a:spLocks noChangeArrowheads="1"/>
          </p:cNvSpPr>
          <p:nvPr/>
        </p:nvSpPr>
        <p:spPr bwMode="auto">
          <a:xfrm>
            <a:off x="3286187" y="2045238"/>
            <a:ext cx="1570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000" dirty="0">
                <a:solidFill>
                  <a:srgbClr val="000000"/>
                </a:solidFill>
                <a:latin typeface="Times" panose="02020603050405020304" pitchFamily="18" charset="0"/>
              </a:rPr>
              <a:t>P</a:t>
            </a:r>
            <a:endParaRPr lang="en-US" altLang="en-US" sz="2000" dirty="0">
              <a:latin typeface="Arial" panose="020B0604020202020204" pitchFamily="34" charset="0"/>
            </a:endParaRPr>
          </a:p>
        </p:txBody>
      </p:sp>
      <p:sp>
        <p:nvSpPr>
          <p:cNvPr id="40" name="Rectangle 5">
            <a:extLst>
              <a:ext uri="{FF2B5EF4-FFF2-40B4-BE49-F238E27FC236}">
                <a16:creationId xmlns:a16="http://schemas.microsoft.com/office/drawing/2014/main" id="{A13A6757-1E05-4C44-8C69-6B257C517896}"/>
              </a:ext>
            </a:extLst>
          </p:cNvPr>
          <p:cNvSpPr>
            <a:spLocks noChangeArrowheads="1"/>
          </p:cNvSpPr>
          <p:nvPr/>
        </p:nvSpPr>
        <p:spPr bwMode="auto">
          <a:xfrm>
            <a:off x="3420911" y="2190919"/>
            <a:ext cx="1426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dirty="0">
                <a:solidFill>
                  <a:srgbClr val="000000"/>
                </a:solidFill>
                <a:latin typeface="Times" panose="02020603050405020304" pitchFamily="18" charset="0"/>
              </a:rPr>
              <a:t>p</a:t>
            </a:r>
            <a:endParaRPr lang="en-US" altLang="en-US" sz="1000" dirty="0">
              <a:latin typeface="Arial" panose="020B0604020202020204" pitchFamily="34" charset="0"/>
            </a:endParaRPr>
          </a:p>
        </p:txBody>
      </p:sp>
      <p:sp>
        <p:nvSpPr>
          <p:cNvPr id="41" name="Rectangle 14">
            <a:extLst>
              <a:ext uri="{FF2B5EF4-FFF2-40B4-BE49-F238E27FC236}">
                <a16:creationId xmlns:a16="http://schemas.microsoft.com/office/drawing/2014/main" id="{91A2555C-7416-4EB8-A530-F8D097CBF9F5}"/>
              </a:ext>
            </a:extLst>
          </p:cNvPr>
          <p:cNvSpPr>
            <a:spLocks noChangeArrowheads="1"/>
          </p:cNvSpPr>
          <p:nvPr/>
        </p:nvSpPr>
        <p:spPr bwMode="auto">
          <a:xfrm>
            <a:off x="3541208" y="2082858"/>
            <a:ext cx="2741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000">
                <a:solidFill>
                  <a:srgbClr val="000000"/>
                </a:solidFill>
                <a:latin typeface="Times" panose="02020603050405020304" pitchFamily="18" charset="0"/>
              </a:rPr>
              <a:t> = </a:t>
            </a:r>
            <a:endParaRPr lang="en-US" altLang="en-US" sz="2000">
              <a:latin typeface="Arial" panose="020B0604020202020204" pitchFamily="34" charset="0"/>
            </a:endParaRPr>
          </a:p>
        </p:txBody>
      </p:sp>
      <p:sp>
        <p:nvSpPr>
          <p:cNvPr id="42" name="Rectangle 15">
            <a:extLst>
              <a:ext uri="{FF2B5EF4-FFF2-40B4-BE49-F238E27FC236}">
                <a16:creationId xmlns:a16="http://schemas.microsoft.com/office/drawing/2014/main" id="{9E4264CE-E292-4C3E-BFCD-F42F83EA539D}"/>
              </a:ext>
            </a:extLst>
          </p:cNvPr>
          <p:cNvSpPr>
            <a:spLocks noChangeArrowheads="1"/>
          </p:cNvSpPr>
          <p:nvPr/>
        </p:nvSpPr>
        <p:spPr bwMode="auto">
          <a:xfrm>
            <a:off x="3799970" y="1976636"/>
            <a:ext cx="1184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000" dirty="0">
                <a:solidFill>
                  <a:srgbClr val="000000"/>
                </a:solidFill>
                <a:latin typeface="Times" panose="02020603050405020304" pitchFamily="18" charset="0"/>
              </a:rPr>
              <a:t>USL - LSL</a:t>
            </a:r>
            <a:endParaRPr lang="en-US" altLang="en-US" sz="2000" dirty="0">
              <a:latin typeface="Arial" panose="020B0604020202020204" pitchFamily="34" charset="0"/>
            </a:endParaRPr>
          </a:p>
        </p:txBody>
      </p:sp>
      <p:sp>
        <p:nvSpPr>
          <p:cNvPr id="43" name="Rectangle 16">
            <a:extLst>
              <a:ext uri="{FF2B5EF4-FFF2-40B4-BE49-F238E27FC236}">
                <a16:creationId xmlns:a16="http://schemas.microsoft.com/office/drawing/2014/main" id="{C1975711-D8F6-4182-8F1B-D2A5ED63DC35}"/>
              </a:ext>
            </a:extLst>
          </p:cNvPr>
          <p:cNvSpPr>
            <a:spLocks noChangeArrowheads="1"/>
          </p:cNvSpPr>
          <p:nvPr/>
        </p:nvSpPr>
        <p:spPr bwMode="auto">
          <a:xfrm>
            <a:off x="4168271" y="2230706"/>
            <a:ext cx="351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000" dirty="0">
                <a:solidFill>
                  <a:srgbClr val="000000"/>
                </a:solidFill>
                <a:latin typeface="Times" panose="02020603050405020304" pitchFamily="18" charset="0"/>
              </a:rPr>
              <a:t>6</a:t>
            </a:r>
            <a:r>
              <a:rPr lang="en-US" altLang="en-US" sz="2000" dirty="0">
                <a:solidFill>
                  <a:srgbClr val="000000"/>
                </a:solidFill>
                <a:latin typeface="Symbol" panose="05050102010706020507" pitchFamily="18" charset="2"/>
              </a:rPr>
              <a:t>s</a:t>
            </a:r>
            <a:r>
              <a:rPr lang="en-US" altLang="en-US" sz="2000" baseline="-25000" dirty="0">
                <a:solidFill>
                  <a:srgbClr val="000000"/>
                </a:solidFill>
                <a:latin typeface="Times" panose="02020603050405020304" pitchFamily="18" charset="0"/>
              </a:rPr>
              <a:t>s</a:t>
            </a:r>
            <a:endParaRPr lang="en-US" altLang="en-US" sz="2000" dirty="0">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AEF2C5AD-BD4A-4EC2-B6A9-9B6C051258CB}"/>
                  </a:ext>
                </a:extLst>
              </p14:cNvPr>
              <p14:cNvContentPartPr/>
              <p14:nvPr/>
            </p14:nvContentPartPr>
            <p14:xfrm>
              <a:off x="-1236928" y="1076834"/>
              <a:ext cx="360" cy="360"/>
            </p14:xfrm>
          </p:contentPart>
        </mc:Choice>
        <mc:Fallback xmlns="">
          <p:pic>
            <p:nvPicPr>
              <p:cNvPr id="10" name="Ink 9">
                <a:extLst>
                  <a:ext uri="{FF2B5EF4-FFF2-40B4-BE49-F238E27FC236}">
                    <a16:creationId xmlns:a16="http://schemas.microsoft.com/office/drawing/2014/main" id="{AEF2C5AD-BD4A-4EC2-B6A9-9B6C051258CB}"/>
                  </a:ext>
                </a:extLst>
              </p:cNvPr>
              <p:cNvPicPr/>
              <p:nvPr/>
            </p:nvPicPr>
            <p:blipFill>
              <a:blip r:embed="rId3"/>
              <a:stretch>
                <a:fillRect/>
              </a:stretch>
            </p:blipFill>
            <p:spPr>
              <a:xfrm>
                <a:off x="-1241248" y="10725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12E8829A-CB6A-4035-B086-7FB635014D64}"/>
                  </a:ext>
                </a:extLst>
              </p14:cNvPr>
              <p14:cNvContentPartPr/>
              <p14:nvPr/>
            </p14:nvContentPartPr>
            <p14:xfrm>
              <a:off x="3814952" y="2251154"/>
              <a:ext cx="1172520" cy="360"/>
            </p14:xfrm>
          </p:contentPart>
        </mc:Choice>
        <mc:Fallback xmlns="">
          <p:pic>
            <p:nvPicPr>
              <p:cNvPr id="15" name="Ink 14">
                <a:extLst>
                  <a:ext uri="{FF2B5EF4-FFF2-40B4-BE49-F238E27FC236}">
                    <a16:creationId xmlns:a16="http://schemas.microsoft.com/office/drawing/2014/main" id="{12E8829A-CB6A-4035-B086-7FB635014D64}"/>
                  </a:ext>
                </a:extLst>
              </p:cNvPr>
              <p:cNvPicPr/>
              <p:nvPr/>
            </p:nvPicPr>
            <p:blipFill>
              <a:blip r:embed="rId5"/>
              <a:stretch>
                <a:fillRect/>
              </a:stretch>
            </p:blipFill>
            <p:spPr>
              <a:xfrm>
                <a:off x="3806312" y="2242514"/>
                <a:ext cx="1190160" cy="18000"/>
              </a:xfrm>
              <a:prstGeom prst="rect">
                <a:avLst/>
              </a:prstGeom>
            </p:spPr>
          </p:pic>
        </mc:Fallback>
      </mc:AlternateContent>
    </p:spTree>
    <p:extLst>
      <p:ext uri="{BB962C8B-B14F-4D97-AF65-F5344CB8AC3E}">
        <p14:creationId xmlns:p14="http://schemas.microsoft.com/office/powerpoint/2010/main" val="24951266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8674AA5-A91C-4CC2-85A2-C8D48E5922DB}"/>
              </a:ext>
            </a:extLst>
          </p:cNvPr>
          <p:cNvSpPr>
            <a:spLocks noGrp="1" noChangeArrowheads="1"/>
          </p:cNvSpPr>
          <p:nvPr>
            <p:ph type="title" idx="4294967295"/>
          </p:nvPr>
        </p:nvSpPr>
        <p:spPr>
          <a:xfrm>
            <a:off x="73025" y="90488"/>
            <a:ext cx="7837488" cy="784225"/>
          </a:xfrm>
        </p:spPr>
        <p:txBody>
          <a:bodyPr/>
          <a:lstStyle/>
          <a:p>
            <a:pPr>
              <a:defRPr/>
            </a:pPr>
            <a:r>
              <a:rPr lang="en-US" dirty="0">
                <a:solidFill>
                  <a:srgbClr val="FF0000"/>
                </a:solidFill>
                <a:effectLst>
                  <a:outerShdw blurRad="38100" dist="38100" dir="2700000" algn="tl">
                    <a:srgbClr val="C0C0C0"/>
                  </a:outerShdw>
                </a:effectLst>
              </a:rPr>
              <a:t>WARNING!!!</a:t>
            </a:r>
          </a:p>
        </p:txBody>
      </p:sp>
      <p:sp>
        <p:nvSpPr>
          <p:cNvPr id="46083" name="Rectangle 3">
            <a:extLst>
              <a:ext uri="{FF2B5EF4-FFF2-40B4-BE49-F238E27FC236}">
                <a16:creationId xmlns:a16="http://schemas.microsoft.com/office/drawing/2014/main" id="{0D5E1780-5EEB-49D4-8485-CAB833D9E3A4}"/>
              </a:ext>
            </a:extLst>
          </p:cNvPr>
          <p:cNvSpPr>
            <a:spLocks noChangeArrowheads="1"/>
          </p:cNvSpPr>
          <p:nvPr/>
        </p:nvSpPr>
        <p:spPr bwMode="auto">
          <a:xfrm>
            <a:off x="304800" y="1143000"/>
            <a:ext cx="7239000" cy="5360988"/>
          </a:xfrm>
          <a:prstGeom prst="rect">
            <a:avLst/>
          </a:prstGeom>
          <a:noFill/>
          <a:ln w="12700">
            <a:noFill/>
            <a:miter lim="800000"/>
            <a:headEnd/>
            <a:tailEnd/>
          </a:ln>
          <a:effectLst/>
        </p:spPr>
        <p:txBody>
          <a:bodyPr lIns="90488" tIns="44450" rIns="90488" bIns="44450"/>
          <a:lstStyle/>
          <a:p>
            <a:pPr marL="749300" indent="-749300" algn="ctr">
              <a:lnSpc>
                <a:spcPct val="90000"/>
              </a:lnSpc>
              <a:spcBef>
                <a:spcPct val="30000"/>
              </a:spcBef>
              <a:buClr>
                <a:schemeClr val="tx1"/>
              </a:buClr>
              <a:buSzPct val="80000"/>
              <a:buFont typeface="Monotype Sorts" pitchFamily="2" charset="2"/>
              <a:buNone/>
              <a:defRPr/>
            </a:pPr>
            <a:r>
              <a:rPr lang="en-US" sz="2400" u="sng" dirty="0">
                <a:solidFill>
                  <a:schemeClr val="tx2"/>
                </a:solidFill>
              </a:rPr>
              <a:t>Statistical Assumptions Made In Capability Studies</a:t>
            </a:r>
          </a:p>
          <a:p>
            <a:pPr marL="749300" indent="-749300" algn="ctr">
              <a:lnSpc>
                <a:spcPct val="90000"/>
              </a:lnSpc>
              <a:spcBef>
                <a:spcPct val="30000"/>
              </a:spcBef>
              <a:buClr>
                <a:schemeClr val="tx1"/>
              </a:buClr>
              <a:buSzPct val="80000"/>
              <a:buFont typeface="Monotype Sorts" pitchFamily="2" charset="2"/>
              <a:buNone/>
              <a:defRPr/>
            </a:pPr>
            <a:endParaRPr lang="en-US" sz="2100" dirty="0">
              <a:solidFill>
                <a:schemeClr val="tx2"/>
              </a:solidFill>
            </a:endParaRPr>
          </a:p>
          <a:p>
            <a:pPr marL="749300" indent="-749300" algn="ctr">
              <a:lnSpc>
                <a:spcPct val="90000"/>
              </a:lnSpc>
              <a:spcBef>
                <a:spcPct val="30000"/>
              </a:spcBef>
              <a:buClr>
                <a:schemeClr val="tx1"/>
              </a:buClr>
              <a:buSzPct val="80000"/>
              <a:buFont typeface="Monotype Sorts" pitchFamily="2" charset="2"/>
              <a:buNone/>
              <a:defRPr/>
            </a:pPr>
            <a:endParaRPr lang="en-US" sz="2100" dirty="0">
              <a:solidFill>
                <a:schemeClr val="tx2"/>
              </a:solidFill>
            </a:endParaRPr>
          </a:p>
          <a:p>
            <a:pPr marL="342900" indent="-342900">
              <a:lnSpc>
                <a:spcPct val="90000"/>
              </a:lnSpc>
              <a:spcBef>
                <a:spcPct val="30000"/>
              </a:spcBef>
              <a:buClr>
                <a:schemeClr val="tx1"/>
              </a:buClr>
              <a:buSzPct val="80000"/>
              <a:buFont typeface="Arial" panose="020B0604020202020204" pitchFamily="34" charset="0"/>
              <a:buChar char="•"/>
              <a:defRPr/>
            </a:pPr>
            <a:r>
              <a:rPr lang="en-US" sz="2100" b="1" dirty="0">
                <a:solidFill>
                  <a:srgbClr val="FF0000"/>
                </a:solidFill>
                <a:effectLst>
                  <a:outerShdw blurRad="38100" dist="38100" dir="2700000" algn="tl">
                    <a:srgbClr val="C0C0C0"/>
                  </a:outerShdw>
                </a:effectLst>
              </a:rPr>
              <a:t>Data Comes From a Stable Process</a:t>
            </a:r>
            <a:endParaRPr lang="en-US" sz="2100" dirty="0">
              <a:solidFill>
                <a:srgbClr val="FF0000"/>
              </a:solidFill>
              <a:effectLst>
                <a:outerShdw blurRad="38100" dist="38100" dir="2700000" algn="tl">
                  <a:srgbClr val="C0C0C0"/>
                </a:outerShdw>
              </a:effectLst>
            </a:endParaRPr>
          </a:p>
          <a:p>
            <a:pPr marL="342900" indent="-342900">
              <a:lnSpc>
                <a:spcPct val="90000"/>
              </a:lnSpc>
              <a:spcBef>
                <a:spcPct val="30000"/>
              </a:spcBef>
              <a:buClr>
                <a:schemeClr val="tx1"/>
              </a:buClr>
              <a:buSzPct val="80000"/>
              <a:buFont typeface="Arial" panose="020B0604020202020204" pitchFamily="34" charset="0"/>
              <a:buChar char="•"/>
              <a:defRPr/>
            </a:pPr>
            <a:r>
              <a:rPr lang="en-US" sz="2300" dirty="0">
                <a:solidFill>
                  <a:schemeClr val="tx2"/>
                </a:solidFill>
              </a:rPr>
              <a:t>If not, work towards getting the process in control </a:t>
            </a:r>
          </a:p>
          <a:p>
            <a:pPr marL="749300" indent="-749300">
              <a:lnSpc>
                <a:spcPct val="90000"/>
              </a:lnSpc>
              <a:spcBef>
                <a:spcPct val="30000"/>
              </a:spcBef>
              <a:buClr>
                <a:schemeClr val="tx1"/>
              </a:buClr>
              <a:buSzPct val="80000"/>
              <a:buFont typeface="Monotype Sorts" pitchFamily="2" charset="2"/>
              <a:buNone/>
              <a:defRPr/>
            </a:pPr>
            <a:endParaRPr lang="en-US" sz="2100" dirty="0">
              <a:solidFill>
                <a:schemeClr val="tx2"/>
              </a:solidFill>
            </a:endParaRPr>
          </a:p>
          <a:p>
            <a:pPr marL="749300" indent="-749300">
              <a:lnSpc>
                <a:spcPct val="90000"/>
              </a:lnSpc>
              <a:spcBef>
                <a:spcPct val="30000"/>
              </a:spcBef>
              <a:buClr>
                <a:schemeClr val="tx1"/>
              </a:buClr>
              <a:buSzPct val="80000"/>
              <a:buFont typeface="Monotype Sorts" pitchFamily="2" charset="2"/>
              <a:buNone/>
              <a:defRPr/>
            </a:pPr>
            <a:endParaRPr lang="en-US" sz="2100" b="1" dirty="0">
              <a:solidFill>
                <a:srgbClr val="FF0000"/>
              </a:solidFill>
            </a:endParaRPr>
          </a:p>
        </p:txBody>
      </p:sp>
    </p:spTree>
    <p:extLst>
      <p:ext uri="{BB962C8B-B14F-4D97-AF65-F5344CB8AC3E}">
        <p14:creationId xmlns:p14="http://schemas.microsoft.com/office/powerpoint/2010/main" val="179251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16387" name="Rectangle 2"/>
          <p:cNvSpPr>
            <a:spLocks noGrp="1" noChangeArrowheads="1"/>
          </p:cNvSpPr>
          <p:nvPr>
            <p:ph type="title"/>
          </p:nvPr>
        </p:nvSpPr>
        <p:spPr>
          <a:xfrm>
            <a:off x="152400" y="304800"/>
            <a:ext cx="8235950" cy="412750"/>
          </a:xfrm>
        </p:spPr>
        <p:txBody>
          <a:bodyPr/>
          <a:lstStyle/>
          <a:p>
            <a:pPr eaLnBrk="1" hangingPunct="1"/>
            <a:r>
              <a:rPr lang="en-US" altLang="ko-KR" sz="2800" b="1">
                <a:latin typeface="Times New Roman MT Extra Bold" pitchFamily="18" charset="0"/>
                <a:ea typeface="굴림" pitchFamily="50" charset="-128"/>
              </a:rPr>
              <a:t>Chance and Assignable Causes of Quality Variation</a:t>
            </a:r>
          </a:p>
        </p:txBody>
      </p:sp>
      <p:sp>
        <p:nvSpPr>
          <p:cNvPr id="150531" name="Rectangle 3"/>
          <p:cNvSpPr>
            <a:spLocks noGrp="1" noChangeArrowheads="1"/>
          </p:cNvSpPr>
          <p:nvPr>
            <p:ph type="body" idx="1"/>
          </p:nvPr>
        </p:nvSpPr>
        <p:spPr>
          <a:xfrm>
            <a:off x="685800" y="1143000"/>
            <a:ext cx="7124700" cy="4800600"/>
          </a:xfrm>
        </p:spPr>
        <p:txBody>
          <a:bodyPr/>
          <a:lstStyle/>
          <a:p>
            <a:pPr eaLnBrk="1" hangingPunct="1"/>
            <a:r>
              <a:rPr lang="en-US" altLang="ko-KR" sz="2400" b="1">
                <a:latin typeface="Times New Roman MT Extra Bold" pitchFamily="18" charset="0"/>
                <a:ea typeface="굴림" pitchFamily="50" charset="-128"/>
              </a:rPr>
              <a:t>A process that is operating with only </a:t>
            </a:r>
            <a:r>
              <a:rPr lang="en-US" altLang="ko-KR" sz="2400" b="1" u="sng">
                <a:latin typeface="Times New Roman MT Extra Bold" pitchFamily="18" charset="0"/>
                <a:ea typeface="굴림" pitchFamily="50" charset="-128"/>
              </a:rPr>
              <a:t>chance causes of variation</a:t>
            </a:r>
            <a:r>
              <a:rPr lang="en-US" altLang="ko-KR" sz="2400" b="1">
                <a:latin typeface="Times New Roman MT Extra Bold" pitchFamily="18" charset="0"/>
                <a:ea typeface="굴림" pitchFamily="50" charset="-128"/>
              </a:rPr>
              <a:t> present is said to be in statistical control.</a:t>
            </a:r>
          </a:p>
          <a:p>
            <a:pPr eaLnBrk="1" hangingPunct="1"/>
            <a:r>
              <a:rPr lang="en-US" altLang="ko-KR" sz="2400" b="1">
                <a:latin typeface="Times New Roman MT Extra Bold" pitchFamily="18" charset="0"/>
                <a:ea typeface="굴림" pitchFamily="50" charset="-128"/>
              </a:rPr>
              <a:t>A process that is operating in the presence of </a:t>
            </a:r>
            <a:r>
              <a:rPr lang="en-US" altLang="ko-KR" sz="2400" b="1" u="sng">
                <a:latin typeface="Times New Roman MT Extra Bold" pitchFamily="18" charset="0"/>
                <a:ea typeface="굴림" pitchFamily="50" charset="-128"/>
              </a:rPr>
              <a:t>assignable causes </a:t>
            </a:r>
            <a:r>
              <a:rPr lang="en-US" altLang="ko-KR" sz="2400" b="1">
                <a:latin typeface="Times New Roman MT Extra Bold" pitchFamily="18" charset="0"/>
                <a:ea typeface="굴림" pitchFamily="50" charset="-128"/>
              </a:rPr>
              <a:t>is said to be out of control.</a:t>
            </a:r>
          </a:p>
          <a:p>
            <a:pPr eaLnBrk="1" hangingPunct="1"/>
            <a:r>
              <a:rPr lang="en-US" altLang="ko-KR" sz="2400" b="1">
                <a:latin typeface="Times New Roman MT Extra Bold" pitchFamily="18" charset="0"/>
                <a:ea typeface="굴림" pitchFamily="50" charset="-128"/>
              </a:rPr>
              <a:t>The eventual goal of SPC is </a:t>
            </a:r>
            <a:r>
              <a:rPr lang="en-US" altLang="ko-KR" sz="2400" b="1" u="sng">
                <a:latin typeface="Times New Roman MT Extra Bold" pitchFamily="18" charset="0"/>
                <a:ea typeface="굴림" pitchFamily="50" charset="-128"/>
              </a:rPr>
              <a:t>reduction</a:t>
            </a:r>
            <a:r>
              <a:rPr lang="en-US" altLang="ko-KR" sz="2400" b="1">
                <a:latin typeface="Times New Roman MT Extra Bold" pitchFamily="18" charset="0"/>
                <a:ea typeface="굴림" pitchFamily="50" charset="-128"/>
              </a:rPr>
              <a:t> or </a:t>
            </a:r>
            <a:r>
              <a:rPr lang="en-US" altLang="ko-KR" sz="2400" b="1" u="sng">
                <a:latin typeface="Times New Roman MT Extra Bold" pitchFamily="18" charset="0"/>
                <a:ea typeface="굴림" pitchFamily="50" charset="-128"/>
              </a:rPr>
              <a:t>elimination of variability</a:t>
            </a:r>
            <a:r>
              <a:rPr lang="en-US" altLang="ko-KR" sz="2400" b="1">
                <a:latin typeface="Times New Roman MT Extra Bold" pitchFamily="18" charset="0"/>
                <a:ea typeface="굴림" pitchFamily="50" charset="-128"/>
              </a:rPr>
              <a:t> in the process by identification of assignable causes.</a:t>
            </a:r>
          </a:p>
          <a:p>
            <a:pPr eaLnBrk="1" hangingPunct="1"/>
            <a:r>
              <a:rPr lang="en-US" altLang="ko-KR" sz="2400" b="1">
                <a:latin typeface="Times New Roman MT Extra Bold" pitchFamily="18" charset="0"/>
                <a:ea typeface="굴림" pitchFamily="50" charset="-128"/>
              </a:rPr>
              <a:t>Tampering can make the process variation 1.41 times worse than not doing anything!!!</a:t>
            </a:r>
          </a:p>
          <a:p>
            <a:pPr lvl="1" eaLnBrk="1" hangingPunct="1">
              <a:lnSpc>
                <a:spcPct val="90000"/>
              </a:lnSpc>
              <a:buFontTx/>
              <a:buNone/>
            </a:pPr>
            <a:endParaRPr lang="en-US" altLang="ko-KR" sz="2400" b="1">
              <a:latin typeface="Times New Roman MT Extra Bold" pitchFamily="18" charset="0"/>
              <a:ea typeface="굴림" pitchFamily="50" charset="-128"/>
            </a:endParaRPr>
          </a:p>
        </p:txBody>
      </p:sp>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additive="base">
                                        <p:cTn id="7" dur="500" fill="hold"/>
                                        <p:tgtEl>
                                          <p:spTgt spid="150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0531">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0531">
                                            <p:txEl>
                                              <p:pRg st="1" end="1"/>
                                            </p:txEl>
                                          </p:spTgt>
                                        </p:tgtEl>
                                        <p:attrNameLst>
                                          <p:attrName>style.visibility</p:attrName>
                                        </p:attrNameLst>
                                      </p:cBhvr>
                                      <p:to>
                                        <p:strVal val="visible"/>
                                      </p:to>
                                    </p:set>
                                    <p:anim calcmode="lin" valueType="num">
                                      <p:cBhvr additive="base">
                                        <p:cTn id="13" dur="500" fill="hold"/>
                                        <p:tgtEl>
                                          <p:spTgt spid="150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1">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0531">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0531">
                                            <p:txEl>
                                              <p:pRg st="2" end="2"/>
                                            </p:txEl>
                                          </p:spTgt>
                                        </p:tgtEl>
                                        <p:attrNameLst>
                                          <p:attrName>style.visibility</p:attrName>
                                        </p:attrNameLst>
                                      </p:cBhvr>
                                      <p:to>
                                        <p:strVal val="visible"/>
                                      </p:to>
                                    </p:set>
                                    <p:anim calcmode="lin" valueType="num">
                                      <p:cBhvr additive="base">
                                        <p:cTn id="19" dur="500" fill="hold"/>
                                        <p:tgtEl>
                                          <p:spTgt spid="150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1">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0531">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0531">
                                            <p:txEl>
                                              <p:pRg st="3" end="3"/>
                                            </p:txEl>
                                          </p:spTgt>
                                        </p:tgtEl>
                                        <p:attrNameLst>
                                          <p:attrName>style.visibility</p:attrName>
                                        </p:attrNameLst>
                                      </p:cBhvr>
                                      <p:to>
                                        <p:strVal val="visible"/>
                                      </p:to>
                                    </p:set>
                                    <p:anim calcmode="lin" valueType="num">
                                      <p:cBhvr additive="base">
                                        <p:cTn id="25" dur="500" fill="hold"/>
                                        <p:tgtEl>
                                          <p:spTgt spid="150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0531">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0531">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17411" name="Rectangle 2"/>
          <p:cNvSpPr>
            <a:spLocks noGrp="1" noChangeArrowheads="1"/>
          </p:cNvSpPr>
          <p:nvPr>
            <p:ph type="title"/>
          </p:nvPr>
        </p:nvSpPr>
        <p:spPr>
          <a:xfrm>
            <a:off x="50800" y="230188"/>
            <a:ext cx="7620000" cy="584200"/>
          </a:xfrm>
        </p:spPr>
        <p:txBody>
          <a:bodyPr/>
          <a:lstStyle/>
          <a:p>
            <a:pPr eaLnBrk="1" hangingPunct="1"/>
            <a:r>
              <a:rPr lang="en-US" altLang="ko-KR" sz="3200" b="1">
                <a:latin typeface="Times New Roman MT Extra Bold" pitchFamily="18" charset="0"/>
                <a:ea typeface="굴림" pitchFamily="50" charset="-128"/>
              </a:rPr>
              <a:t>Statistical Basis of Control Chart</a:t>
            </a:r>
          </a:p>
        </p:txBody>
      </p:sp>
      <p:sp>
        <p:nvSpPr>
          <p:cNvPr id="17412" name="Rectangle 3"/>
          <p:cNvSpPr>
            <a:spLocks noGrp="1" noChangeArrowheads="1"/>
          </p:cNvSpPr>
          <p:nvPr>
            <p:ph type="body" idx="1"/>
          </p:nvPr>
        </p:nvSpPr>
        <p:spPr>
          <a:xfrm>
            <a:off x="298450" y="2189163"/>
            <a:ext cx="7124700" cy="3667125"/>
          </a:xfrm>
        </p:spPr>
        <p:txBody>
          <a:bodyPr/>
          <a:lstStyle/>
          <a:p>
            <a:pPr eaLnBrk="1" hangingPunct="1">
              <a:buFont typeface="Wingdings" panose="05000000000000000000" pitchFamily="2" charset="2"/>
              <a:buNone/>
            </a:pPr>
            <a:endParaRPr lang="ko-KR" altLang="en-US" sz="3600">
              <a:latin typeface="Times New Roman MT Extra Bold" pitchFamily="18" charset="0"/>
              <a:ea typeface="굴림" pitchFamily="50" charset="-128"/>
            </a:endParaRPr>
          </a:p>
          <a:p>
            <a:pPr lvl="1" eaLnBrk="1" hangingPunct="1">
              <a:buFontTx/>
              <a:buNone/>
            </a:pPr>
            <a:endParaRPr lang="ko-KR" altLang="en-US">
              <a:latin typeface="Times New Roman MT Extra Bold" pitchFamily="18" charset="0"/>
              <a:ea typeface="굴림" pitchFamily="50" charset="-128"/>
            </a:endParaRPr>
          </a:p>
        </p:txBody>
      </p:sp>
      <p:sp>
        <p:nvSpPr>
          <p:cNvPr id="17413" name="Text Box 7"/>
          <p:cNvSpPr txBox="1">
            <a:spLocks noChangeArrowheads="1"/>
          </p:cNvSpPr>
          <p:nvPr/>
        </p:nvSpPr>
        <p:spPr bwMode="auto">
          <a:xfrm>
            <a:off x="457200" y="2133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endParaRPr lang="ko-KR" altLang="en-US" sz="2400" b="0">
              <a:latin typeface="Times New Roman" panose="02020603050405020304" pitchFamily="18" charset="0"/>
              <a:ea typeface="굴림" pitchFamily="50" charset="-128"/>
            </a:endParaRPr>
          </a:p>
        </p:txBody>
      </p:sp>
      <p:sp>
        <p:nvSpPr>
          <p:cNvPr id="17414" name="Text Box 8"/>
          <p:cNvSpPr txBox="1">
            <a:spLocks noChangeArrowheads="1"/>
          </p:cNvSpPr>
          <p:nvPr/>
        </p:nvSpPr>
        <p:spPr bwMode="auto">
          <a:xfrm>
            <a:off x="228600" y="1371600"/>
            <a:ext cx="7848600"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buClrTx/>
              <a:buSzPct val="100000"/>
              <a:buFontTx/>
              <a:buNone/>
            </a:pPr>
            <a:r>
              <a:rPr lang="en-US" altLang="ko-KR" sz="2400" u="sng">
                <a:latin typeface="Times New Roman" panose="02020603050405020304" pitchFamily="18" charset="0"/>
                <a:ea typeface="굴림" pitchFamily="50" charset="-128"/>
              </a:rPr>
              <a:t>Basic Principles</a:t>
            </a:r>
          </a:p>
          <a:p>
            <a:pPr>
              <a:buClrTx/>
              <a:buSzPct val="100000"/>
              <a:buFontTx/>
              <a:buNone/>
            </a:pPr>
            <a:r>
              <a:rPr lang="en-US" altLang="ko-KR" sz="2400" b="0">
                <a:latin typeface="Times New Roman" panose="02020603050405020304" pitchFamily="18" charset="0"/>
                <a:ea typeface="굴림" pitchFamily="50" charset="-128"/>
              </a:rPr>
              <a:t>A typical control chart has control limits set at values such that if the process is in control, nearly all points will lie between the upper control limit (UCL) and the lower control limit (LCL).</a:t>
            </a:r>
          </a:p>
          <a:p>
            <a:pPr eaLnBrk="1" hangingPunct="1">
              <a:spcBef>
                <a:spcPct val="50000"/>
              </a:spcBef>
              <a:buClrTx/>
              <a:buSzTx/>
              <a:buFontTx/>
              <a:buNone/>
            </a:pPr>
            <a:endParaRPr lang="ko-KR" altLang="en-US" sz="2400" b="0">
              <a:latin typeface="Times New Roman" panose="02020603050405020304" pitchFamily="18" charset="0"/>
              <a:ea typeface="굴림" pitchFamily="50" charset="-128"/>
            </a:endParaRPr>
          </a:p>
        </p:txBody>
      </p:sp>
      <p:graphicFrame>
        <p:nvGraphicFramePr>
          <p:cNvPr id="152585" name="Object 9"/>
          <p:cNvGraphicFramePr>
            <a:graphicFrameLocks noChangeAspect="1"/>
          </p:cNvGraphicFramePr>
          <p:nvPr/>
        </p:nvGraphicFramePr>
        <p:xfrm>
          <a:off x="1447800" y="3048000"/>
          <a:ext cx="6172200" cy="2808288"/>
        </p:xfrm>
        <a:graphic>
          <a:graphicData uri="http://schemas.openxmlformats.org/presentationml/2006/ole">
            <mc:AlternateContent xmlns:mc="http://schemas.openxmlformats.org/markup-compatibility/2006">
              <mc:Choice xmlns:v="urn:schemas-microsoft-com:vml" Requires="v">
                <p:oleObj spid="_x0000_s1031" name="Bitmap Image" r:id="rId3" imgW="5915851" imgH="4544059" progId="Paint.Picture">
                  <p:embed/>
                </p:oleObj>
              </mc:Choice>
              <mc:Fallback>
                <p:oleObj name="Bitmap Image" r:id="rId3" imgW="5915851" imgH="4544059" progId="Paint.Picture">
                  <p:embed/>
                  <p:pic>
                    <p:nvPicPr>
                      <p:cNvPr id="152585"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48000"/>
                        <a:ext cx="61722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2585"/>
                                        </p:tgtEl>
                                        <p:attrNameLst>
                                          <p:attrName>style.visibility</p:attrName>
                                        </p:attrNameLst>
                                      </p:cBhvr>
                                      <p:to>
                                        <p:strVal val="visible"/>
                                      </p:to>
                                    </p:set>
                                    <p:anim calcmode="lin" valueType="num">
                                      <p:cBhvr additive="base">
                                        <p:cTn id="7" dur="500" fill="hold"/>
                                        <p:tgtEl>
                                          <p:spTgt spid="152585"/>
                                        </p:tgtEl>
                                        <p:attrNameLst>
                                          <p:attrName>ppt_x</p:attrName>
                                        </p:attrNameLst>
                                      </p:cBhvr>
                                      <p:tavLst>
                                        <p:tav tm="0">
                                          <p:val>
                                            <p:strVal val="#ppt_x"/>
                                          </p:val>
                                        </p:tav>
                                        <p:tav tm="100000">
                                          <p:val>
                                            <p:strVal val="#ppt_x"/>
                                          </p:val>
                                        </p:tav>
                                      </p:tavLst>
                                    </p:anim>
                                    <p:anim calcmode="lin" valueType="num">
                                      <p:cBhvr additive="base">
                                        <p:cTn id="8" dur="500" fill="hold"/>
                                        <p:tgtEl>
                                          <p:spTgt spid="152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828800"/>
            <a:ext cx="7321550" cy="4395788"/>
          </a:xfrm>
        </p:spPr>
      </p:pic>
      <p:sp>
        <p:nvSpPr>
          <p:cNvPr id="18435" name="Footer Placeholder 3"/>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18436" name="Rectangle 2"/>
          <p:cNvSpPr>
            <a:spLocks noGrp="1" noChangeArrowheads="1"/>
          </p:cNvSpPr>
          <p:nvPr>
            <p:ph type="title"/>
          </p:nvPr>
        </p:nvSpPr>
        <p:spPr>
          <a:xfrm>
            <a:off x="50800" y="230188"/>
            <a:ext cx="7620000" cy="584200"/>
          </a:xfrm>
        </p:spPr>
        <p:txBody>
          <a:bodyPr/>
          <a:lstStyle/>
          <a:p>
            <a:pPr eaLnBrk="1" hangingPunct="1"/>
            <a:r>
              <a:rPr lang="en-US" altLang="ko-KR" sz="3200" b="1">
                <a:latin typeface="Times New Roman MT Extra Bold" pitchFamily="18" charset="0"/>
                <a:ea typeface="굴림" pitchFamily="50" charset="-128"/>
              </a:rPr>
              <a:t>Statistical Basis of Control Chart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19459" name="Rectangle 2"/>
          <p:cNvSpPr>
            <a:spLocks noGrp="1" noChangeArrowheads="1"/>
          </p:cNvSpPr>
          <p:nvPr>
            <p:ph type="title"/>
          </p:nvPr>
        </p:nvSpPr>
        <p:spPr>
          <a:xfrm>
            <a:off x="685800" y="304800"/>
            <a:ext cx="7772400" cy="646113"/>
          </a:xfrm>
        </p:spPr>
        <p:txBody>
          <a:bodyPr/>
          <a:lstStyle/>
          <a:p>
            <a:pPr algn="l" eaLnBrk="1" hangingPunct="1"/>
            <a:r>
              <a:rPr lang="en-US" altLang="ko-KR" sz="3600" b="1">
                <a:latin typeface="Times New Roman MT Extra Bold" pitchFamily="18" charset="0"/>
                <a:ea typeface="굴림" pitchFamily="50" charset="-128"/>
              </a:rPr>
              <a:t>Statistical Basis of Control Chart</a:t>
            </a:r>
          </a:p>
        </p:txBody>
      </p:sp>
      <p:sp>
        <p:nvSpPr>
          <p:cNvPr id="154627" name="Rectangle 3"/>
          <p:cNvSpPr>
            <a:spLocks noGrp="1" noChangeArrowheads="1"/>
          </p:cNvSpPr>
          <p:nvPr>
            <p:ph type="body" idx="1"/>
          </p:nvPr>
        </p:nvSpPr>
        <p:spPr>
          <a:xfrm>
            <a:off x="304800" y="1447800"/>
            <a:ext cx="7543800" cy="4114800"/>
          </a:xfrm>
        </p:spPr>
        <p:txBody>
          <a:bodyPr/>
          <a:lstStyle/>
          <a:p>
            <a:pPr eaLnBrk="1" hangingPunct="1">
              <a:lnSpc>
                <a:spcPct val="90000"/>
              </a:lnSpc>
              <a:buFont typeface="Wingdings" panose="05000000000000000000" pitchFamily="2" charset="2"/>
              <a:buNone/>
            </a:pPr>
            <a:r>
              <a:rPr lang="en-US" altLang="ko-KR" sz="2800" b="1" u="sng">
                <a:latin typeface="Times New Roman MT Extra Bold" pitchFamily="18" charset="0"/>
                <a:ea typeface="굴림" pitchFamily="50" charset="-128"/>
              </a:rPr>
              <a:t>Out-of-Control Situations</a:t>
            </a:r>
          </a:p>
          <a:p>
            <a:pPr eaLnBrk="1" hangingPunct="1">
              <a:lnSpc>
                <a:spcPct val="150000"/>
              </a:lnSpc>
            </a:pPr>
            <a:r>
              <a:rPr lang="en-US" altLang="ko-KR">
                <a:latin typeface="Times New Roman MT Extra Bold" pitchFamily="18" charset="0"/>
                <a:ea typeface="굴림" pitchFamily="50" charset="-128"/>
              </a:rPr>
              <a:t>If at least one point plots beyond the control limits, the process is out of control</a:t>
            </a:r>
          </a:p>
          <a:p>
            <a:pPr eaLnBrk="1" hangingPunct="1">
              <a:lnSpc>
                <a:spcPct val="150000"/>
              </a:lnSpc>
            </a:pPr>
            <a:r>
              <a:rPr lang="en-US" altLang="ko-KR">
                <a:latin typeface="Times New Roman MT Extra Bold" pitchFamily="18" charset="0"/>
                <a:ea typeface="굴림" pitchFamily="50" charset="-128"/>
              </a:rPr>
              <a:t>If the points behave in a systematic or nonrandom manner, then the process could be out of control.</a:t>
            </a:r>
          </a:p>
          <a:p>
            <a:pPr eaLnBrk="1" hangingPunct="1">
              <a:lnSpc>
                <a:spcPct val="90000"/>
              </a:lnSpc>
              <a:buFont typeface="Wingdings" panose="05000000000000000000" pitchFamily="2" charset="2"/>
              <a:buNone/>
            </a:pPr>
            <a:endParaRPr lang="ko-KR" altLang="en-US">
              <a:latin typeface="Times New Roman MT Extra Bold" pitchFamily="18" charset="0"/>
              <a:ea typeface="굴림" pitchFamily="50" charset="-128"/>
            </a:endParaRPr>
          </a:p>
        </p:txBody>
      </p:sp>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additive="base">
                                        <p:cTn id="7" dur="5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627">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4627">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4627">
                                            <p:txEl>
                                              <p:pRg st="1" end="1"/>
                                            </p:txEl>
                                          </p:spTgt>
                                        </p:tgtEl>
                                        <p:attrNameLst>
                                          <p:attrName>style.visibility</p:attrName>
                                        </p:attrNameLst>
                                      </p:cBhvr>
                                      <p:to>
                                        <p:strVal val="visible"/>
                                      </p:to>
                                    </p:set>
                                    <p:anim calcmode="lin" valueType="num">
                                      <p:cBhvr additive="base">
                                        <p:cTn id="13" dur="5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27">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4627">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4627">
                                            <p:txEl>
                                              <p:pRg st="2" end="2"/>
                                            </p:txEl>
                                          </p:spTgt>
                                        </p:tgtEl>
                                        <p:attrNameLst>
                                          <p:attrName>style.visibility</p:attrName>
                                        </p:attrNameLst>
                                      </p:cBhvr>
                                      <p:to>
                                        <p:strVal val="visible"/>
                                      </p:to>
                                    </p:set>
                                    <p:anim calcmode="lin" valueType="num">
                                      <p:cBhvr additive="base">
                                        <p:cTn id="19" dur="5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27">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4627">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20483" name="Rectangle 2"/>
          <p:cNvSpPr>
            <a:spLocks noGrp="1" noChangeArrowheads="1"/>
          </p:cNvSpPr>
          <p:nvPr>
            <p:ph type="title"/>
          </p:nvPr>
        </p:nvSpPr>
        <p:spPr>
          <a:xfrm>
            <a:off x="304800" y="168275"/>
            <a:ext cx="7467600" cy="641350"/>
          </a:xfrm>
        </p:spPr>
        <p:txBody>
          <a:bodyPr/>
          <a:lstStyle/>
          <a:p>
            <a:pPr algn="l" eaLnBrk="1" hangingPunct="1"/>
            <a:r>
              <a:rPr lang="en-US" altLang="ko-KR" sz="3600" b="1">
                <a:latin typeface="Times New Roman MT Extra Bold" pitchFamily="18" charset="0"/>
                <a:ea typeface="굴림" pitchFamily="50" charset="-128"/>
              </a:rPr>
              <a:t>Statistical Basis of Control Chart</a:t>
            </a:r>
          </a:p>
        </p:txBody>
      </p:sp>
      <p:sp>
        <p:nvSpPr>
          <p:cNvPr id="155651" name="Rectangle 3"/>
          <p:cNvSpPr>
            <a:spLocks noGrp="1" noChangeArrowheads="1"/>
          </p:cNvSpPr>
          <p:nvPr>
            <p:ph type="body" idx="1"/>
          </p:nvPr>
        </p:nvSpPr>
        <p:spPr>
          <a:xfrm>
            <a:off x="228600" y="1219200"/>
            <a:ext cx="7620000" cy="5334000"/>
          </a:xfrm>
        </p:spPr>
        <p:txBody>
          <a:bodyPr/>
          <a:lstStyle/>
          <a:p>
            <a:pPr eaLnBrk="1" hangingPunct="1">
              <a:lnSpc>
                <a:spcPct val="90000"/>
              </a:lnSpc>
              <a:buFont typeface="Wingdings" panose="05000000000000000000" pitchFamily="2" charset="2"/>
              <a:buNone/>
            </a:pPr>
            <a:r>
              <a:rPr lang="en-US" altLang="ko-KR" sz="2400" b="1" u="sng">
                <a:latin typeface="Times New Roman MT Extra Bold" pitchFamily="18" charset="0"/>
                <a:ea typeface="굴림" pitchFamily="50" charset="-128"/>
              </a:rPr>
              <a:t>Relationship between hypothesis testing and control charts</a:t>
            </a:r>
          </a:p>
          <a:p>
            <a:pPr eaLnBrk="1" hangingPunct="1">
              <a:lnSpc>
                <a:spcPct val="90000"/>
              </a:lnSpc>
              <a:buFont typeface="Wingdings" panose="05000000000000000000" pitchFamily="2" charset="2"/>
              <a:buNone/>
            </a:pPr>
            <a:r>
              <a:rPr lang="en-US" altLang="ko-KR" sz="2400">
                <a:latin typeface="Times New Roman MT Extra Bold" pitchFamily="18" charset="0"/>
                <a:ea typeface="굴림" pitchFamily="50" charset="-128"/>
              </a:rPr>
              <a:t>	We have a process that we assume the true process mean is </a:t>
            </a:r>
            <a:r>
              <a:rPr lang="en-US" altLang="ko-KR" sz="2400">
                <a:latin typeface="Times New Roman MT Extra Bold" pitchFamily="18" charset="0"/>
                <a:ea typeface="굴림" pitchFamily="50" charset="-128"/>
                <a:sym typeface="Symbol" panose="05050102010706020507" pitchFamily="18" charset="2"/>
              </a:rPr>
              <a:t></a:t>
            </a:r>
            <a:r>
              <a:rPr lang="en-US" altLang="ko-KR" sz="2400">
                <a:latin typeface="Times New Roman MT Extra Bold" pitchFamily="18" charset="0"/>
                <a:ea typeface="굴림" pitchFamily="50" charset="-128"/>
              </a:rPr>
              <a:t> = 74 and the process standard deviation is </a:t>
            </a:r>
            <a:r>
              <a:rPr lang="en-US" altLang="ko-KR" sz="2400">
                <a:latin typeface="Times New Roman MT Extra Bold" pitchFamily="18" charset="0"/>
                <a:ea typeface="굴림" pitchFamily="50" charset="-128"/>
                <a:sym typeface="Symbol" panose="05050102010706020507" pitchFamily="18" charset="2"/>
              </a:rPr>
              <a:t></a:t>
            </a:r>
            <a:r>
              <a:rPr lang="en-US" altLang="ko-KR" sz="2400">
                <a:latin typeface="Times New Roman MT Extra Bold" pitchFamily="18" charset="0"/>
                <a:ea typeface="굴림" pitchFamily="50" charset="-128"/>
              </a:rPr>
              <a:t> = 0.01.  Samples of size 5 are taken giving a standard deviation of the sample average,    , as </a:t>
            </a:r>
          </a:p>
          <a:p>
            <a:pPr eaLnBrk="1" hangingPunct="1">
              <a:lnSpc>
                <a:spcPct val="90000"/>
              </a:lnSpc>
            </a:pPr>
            <a:endParaRPr lang="en-US" altLang="ko-KR" sz="2400">
              <a:latin typeface="Times New Roman MT Extra Bold" pitchFamily="18" charset="0"/>
              <a:ea typeface="굴림" pitchFamily="50" charset="-128"/>
            </a:endParaRPr>
          </a:p>
          <a:p>
            <a:pPr eaLnBrk="1" hangingPunct="1">
              <a:lnSpc>
                <a:spcPct val="90000"/>
              </a:lnSpc>
              <a:buFont typeface="Wingdings" panose="05000000000000000000" pitchFamily="2" charset="2"/>
              <a:buNone/>
            </a:pPr>
            <a:r>
              <a:rPr lang="en-US" altLang="ko-KR" sz="2400">
                <a:latin typeface="Times New Roman MT Extra Bold" pitchFamily="18" charset="0"/>
                <a:ea typeface="굴림" pitchFamily="50" charset="-128"/>
              </a:rPr>
              <a:t>       </a:t>
            </a:r>
          </a:p>
          <a:p>
            <a:pPr eaLnBrk="1" hangingPunct="1">
              <a:lnSpc>
                <a:spcPct val="90000"/>
              </a:lnSpc>
            </a:pPr>
            <a:endParaRPr lang="en-US" altLang="ko-KR" sz="2400">
              <a:latin typeface="Times New Roman MT Extra Bold" pitchFamily="18" charset="0"/>
              <a:ea typeface="굴림" pitchFamily="50" charset="-128"/>
            </a:endParaRPr>
          </a:p>
          <a:p>
            <a:pPr eaLnBrk="1" hangingPunct="1">
              <a:lnSpc>
                <a:spcPct val="90000"/>
              </a:lnSpc>
              <a:buFont typeface="Wingdings" panose="05000000000000000000" pitchFamily="2" charset="2"/>
              <a:buNone/>
            </a:pPr>
            <a:endParaRPr lang="ko-KR" altLang="en-US" sz="2400">
              <a:latin typeface="Times New Roman MT Extra Bold" pitchFamily="18" charset="0"/>
              <a:ea typeface="굴림" pitchFamily="50" charset="-128"/>
            </a:endParaRPr>
          </a:p>
        </p:txBody>
      </p:sp>
      <mc:AlternateContent xmlns:mc="http://schemas.openxmlformats.org/markup-compatibility/2006" xmlns:a14="http://schemas.microsoft.com/office/drawing/2010/main">
        <mc:Choice Requires="a14">
          <p:sp>
            <p:nvSpPr>
              <p:cNvPr id="155653" name="Object 5">
                <a:hlinkClick r:id="" action="ppaction://ole?verb=0"/>
              </p:cNvPr>
              <p:cNvSpPr txBox="1"/>
              <p:nvPr/>
            </p:nvSpPr>
            <p:spPr bwMode="auto">
              <a:xfrm>
                <a:off x="6096000" y="2971800"/>
                <a:ext cx="381000" cy="381000"/>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oMath>
                  </m:oMathPara>
                </a14:m>
                <a:endParaRPr lang="en-US"/>
              </a:p>
            </p:txBody>
          </p:sp>
        </mc:Choice>
        <mc:Fallback xmlns="">
          <p:sp>
            <p:nvSpPr>
              <p:cNvPr id="155653" name="Object 5">
                <a:hlinkClick r:id="" action="ppaction://ole?verb=0"/>
              </p:cNvPr>
              <p:cNvSpPr txBox="1">
                <a:spLocks noRot="1" noChangeAspect="1" noMove="1" noResize="1" noEditPoints="1" noAdjustHandles="1" noChangeArrowheads="1" noChangeShapeType="1" noTextEdit="1"/>
              </p:cNvSpPr>
              <p:nvPr/>
            </p:nvSpPr>
            <p:spPr bwMode="auto">
              <a:xfrm>
                <a:off x="6096000" y="2971800"/>
                <a:ext cx="381000" cy="381000"/>
              </a:xfrm>
              <a:prstGeom prst="rect">
                <a:avLst/>
              </a:prstGeom>
              <a:blipFill>
                <a:blip r:embed="rId2"/>
                <a:stretch>
                  <a:fillRect r="-19048"/>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654" name="Object 6">
                <a:hlinkClick r:id="" action="ppaction://ole?verb=0"/>
              </p:cNvPr>
              <p:cNvSpPr txBox="1"/>
              <p:nvPr/>
            </p:nvSpPr>
            <p:spPr bwMode="auto">
              <a:xfrm>
                <a:off x="1676400" y="3352800"/>
                <a:ext cx="2667000" cy="609600"/>
              </a:xfrm>
              <a:prstGeom prst="rect">
                <a:avLst/>
              </a:prstGeom>
              <a:noFill/>
              <a:ln>
                <a:noFill/>
              </a:ln>
              <a:effectLst/>
              <a:extLst/>
            </p:spPr>
            <p:txBody>
              <a:bodyPr>
                <a:normAutofit fontScale="47500" lnSpcReduction="20000"/>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𝜎</m:t>
                          </m:r>
                        </m:e>
                        <m: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𝜎</m:t>
                          </m:r>
                        </m:num>
                        <m:den>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𝑛</m:t>
                              </m:r>
                            </m:e>
                          </m:rad>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01</m:t>
                          </m:r>
                        </m:num>
                        <m:den>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5</m:t>
                              </m:r>
                            </m:e>
                          </m:rad>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0045</m:t>
                      </m:r>
                    </m:oMath>
                  </m:oMathPara>
                </a14:m>
                <a:endParaRPr lang="en-US"/>
              </a:p>
            </p:txBody>
          </p:sp>
        </mc:Choice>
        <mc:Fallback xmlns="">
          <p:sp>
            <p:nvSpPr>
              <p:cNvPr id="155654" name="Object 6">
                <a:hlinkClick r:id="" action="ppaction://ole?verb=0"/>
              </p:cNvPr>
              <p:cNvSpPr txBox="1">
                <a:spLocks noRot="1" noChangeAspect="1" noMove="1" noResize="1" noEditPoints="1" noAdjustHandles="1" noChangeArrowheads="1" noChangeShapeType="1" noTextEdit="1"/>
              </p:cNvSpPr>
              <p:nvPr/>
            </p:nvSpPr>
            <p:spPr bwMode="auto">
              <a:xfrm>
                <a:off x="1676400" y="3352800"/>
                <a:ext cx="2667000" cy="609600"/>
              </a:xfrm>
              <a:prstGeom prst="rect">
                <a:avLst/>
              </a:prstGeom>
              <a:blipFill>
                <a:blip r:embed="rId3"/>
                <a:stretch>
                  <a:fillRect/>
                </a:stretch>
              </a:blipFill>
              <a:ln>
                <a:noFill/>
              </a:ln>
              <a:effectLst/>
              <a:extLst/>
            </p:spPr>
            <p:txBody>
              <a:bodyPr/>
              <a:lstStyle/>
              <a:p>
                <a:r>
                  <a:rPr lang="en-US">
                    <a:noFill/>
                  </a:rPr>
                  <a:t> </a:t>
                </a:r>
              </a:p>
            </p:txBody>
          </p:sp>
        </mc:Fallback>
      </mc:AlternateContent>
      <p:sp>
        <p:nvSpPr>
          <p:cNvPr id="155655" name="Rectangle 7"/>
          <p:cNvSpPr>
            <a:spLocks noChangeArrowheads="1"/>
          </p:cNvSpPr>
          <p:nvPr/>
        </p:nvSpPr>
        <p:spPr bwMode="auto">
          <a:xfrm>
            <a:off x="457200" y="3810000"/>
            <a:ext cx="7467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eaLnBrk="1" hangingPunct="1">
              <a:buClrTx/>
              <a:buSzTx/>
              <a:buFontTx/>
              <a:buChar char="•"/>
            </a:pPr>
            <a:r>
              <a:rPr lang="en-US" altLang="ko-KR" sz="2400" b="0">
                <a:latin typeface="Times New Roman" panose="02020603050405020304" pitchFamily="18" charset="0"/>
                <a:ea typeface="굴림" pitchFamily="50" charset="-128"/>
              </a:rPr>
              <a:t>Control limits can be set at 3 standard deviations from the mean.</a:t>
            </a:r>
          </a:p>
          <a:p>
            <a:pPr eaLnBrk="1" hangingPunct="1">
              <a:buClrTx/>
              <a:buSzTx/>
              <a:buFontTx/>
              <a:buChar char="•"/>
            </a:pPr>
            <a:r>
              <a:rPr lang="en-US" altLang="ko-KR" sz="2400" b="0">
                <a:latin typeface="Times New Roman" panose="02020603050405020304" pitchFamily="18" charset="0"/>
                <a:ea typeface="굴림" pitchFamily="50" charset="-128"/>
              </a:rPr>
              <a:t>This results in “3-Sigma Control Limits” </a:t>
            </a:r>
          </a:p>
          <a:p>
            <a:pPr eaLnBrk="1" hangingPunct="1">
              <a:buClrTx/>
              <a:buSzTx/>
              <a:buFontTx/>
              <a:buNone/>
            </a:pPr>
            <a:r>
              <a:rPr lang="en-US" altLang="ko-KR" sz="2400" b="0">
                <a:latin typeface="Times New Roman" panose="02020603050405020304" pitchFamily="18" charset="0"/>
                <a:ea typeface="굴림" pitchFamily="50" charset="-128"/>
              </a:rPr>
              <a:t>     UCL = 74 + 3(0.0045) = 74.0135</a:t>
            </a:r>
          </a:p>
          <a:p>
            <a:pPr eaLnBrk="1" hangingPunct="1">
              <a:buClrTx/>
              <a:buSzTx/>
              <a:buFontTx/>
              <a:buNone/>
            </a:pPr>
            <a:r>
              <a:rPr lang="en-US" altLang="ko-KR" sz="2400" b="0">
                <a:latin typeface="Times New Roman" panose="02020603050405020304" pitchFamily="18" charset="0"/>
                <a:ea typeface="굴림" pitchFamily="50" charset="-128"/>
              </a:rPr>
              <a:t>        CL= 74</a:t>
            </a:r>
          </a:p>
          <a:p>
            <a:pPr eaLnBrk="1" hangingPunct="1">
              <a:buClrTx/>
              <a:buSzTx/>
              <a:buFontTx/>
              <a:buNone/>
            </a:pPr>
            <a:r>
              <a:rPr lang="en-US" altLang="ko-KR" sz="2400" b="0">
                <a:latin typeface="Times New Roman" panose="02020603050405020304" pitchFamily="18" charset="0"/>
                <a:ea typeface="굴림" pitchFamily="50" charset="-128"/>
              </a:rPr>
              <a:t>     LCL =  74 - 3(0.0045) = 73.9865</a:t>
            </a:r>
          </a:p>
          <a:p>
            <a:pPr eaLnBrk="1" hangingPunct="1">
              <a:buClrTx/>
              <a:buSzTx/>
              <a:buFontTx/>
              <a:buNone/>
            </a:pPr>
            <a:endParaRPr lang="ko-KR" altLang="en-US" sz="2400" b="0">
              <a:latin typeface="Times New Roman" panose="02020603050405020304" pitchFamily="18" charset="0"/>
              <a:ea typeface="굴림" pitchFamily="50" charset="-128"/>
            </a:endParaRPr>
          </a:p>
        </p:txBody>
      </p:sp>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 calcmode="lin" valueType="num">
                                      <p:cBhvr additive="base">
                                        <p:cTn id="7" dur="500" fill="hold"/>
                                        <p:tgtEl>
                                          <p:spTgt spid="155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56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5651">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5651">
                                            <p:txEl>
                                              <p:pRg st="1" end="1"/>
                                            </p:txEl>
                                          </p:spTgt>
                                        </p:tgtEl>
                                        <p:attrNameLst>
                                          <p:attrName>style.visibility</p:attrName>
                                        </p:attrNameLst>
                                      </p:cBhvr>
                                      <p:to>
                                        <p:strVal val="visible"/>
                                      </p:to>
                                    </p:set>
                                    <p:anim calcmode="lin" valueType="num">
                                      <p:cBhvr additive="base">
                                        <p:cTn id="13" dur="500" fill="hold"/>
                                        <p:tgtEl>
                                          <p:spTgt spid="155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565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5651">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5651">
                                            <p:txEl>
                                              <p:pRg st="3" end="3"/>
                                            </p:txEl>
                                          </p:spTgt>
                                        </p:tgtEl>
                                        <p:attrNameLst>
                                          <p:attrName>style.visibility</p:attrName>
                                        </p:attrNameLst>
                                      </p:cBhvr>
                                      <p:to>
                                        <p:strVal val="visible"/>
                                      </p:to>
                                    </p:set>
                                    <p:anim calcmode="lin" valueType="num">
                                      <p:cBhvr additive="base">
                                        <p:cTn id="19" dur="500" fill="hold"/>
                                        <p:tgtEl>
                                          <p:spTgt spid="1556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565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5651">
                                            <p:txEl>
                                              <p:pRg st="3" end="3"/>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5655"/>
                                        </p:tgtEl>
                                        <p:attrNameLst>
                                          <p:attrName>style.visibility</p:attrName>
                                        </p:attrNameLst>
                                      </p:cBhvr>
                                      <p:to>
                                        <p:strVal val="visible"/>
                                      </p:to>
                                    </p:set>
                                    <p:anim calcmode="lin" valueType="num">
                                      <p:cBhvr additive="base">
                                        <p:cTn id="25" dur="500" fill="hold"/>
                                        <p:tgtEl>
                                          <p:spTgt spid="155655"/>
                                        </p:tgtEl>
                                        <p:attrNameLst>
                                          <p:attrName>ppt_x</p:attrName>
                                        </p:attrNameLst>
                                      </p:cBhvr>
                                      <p:tavLst>
                                        <p:tav tm="0">
                                          <p:val>
                                            <p:strVal val="0-#ppt_w/2"/>
                                          </p:val>
                                        </p:tav>
                                        <p:tav tm="100000">
                                          <p:val>
                                            <p:strVal val="#ppt_x"/>
                                          </p:val>
                                        </p:tav>
                                      </p:tavLst>
                                    </p:anim>
                                    <p:anim calcmode="lin" valueType="num">
                                      <p:cBhvr additive="base">
                                        <p:cTn id="26" dur="500" fill="hold"/>
                                        <p:tgtEl>
                                          <p:spTgt spid="155655"/>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5655"/>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utoUpdateAnimBg="0"/>
      <p:bldP spid="15565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21507" name="Rectangle 2"/>
          <p:cNvSpPr>
            <a:spLocks noGrp="1" noChangeArrowheads="1"/>
          </p:cNvSpPr>
          <p:nvPr>
            <p:ph type="title"/>
          </p:nvPr>
        </p:nvSpPr>
        <p:spPr>
          <a:xfrm>
            <a:off x="304800" y="228600"/>
            <a:ext cx="8534400" cy="641350"/>
          </a:xfrm>
        </p:spPr>
        <p:txBody>
          <a:bodyPr/>
          <a:lstStyle/>
          <a:p>
            <a:pPr algn="l" eaLnBrk="1" hangingPunct="1"/>
            <a:r>
              <a:rPr lang="en-US" altLang="ko-KR" sz="3600" b="1">
                <a:latin typeface="Times New Roman MT Extra Bold" pitchFamily="18" charset="0"/>
                <a:ea typeface="굴림" pitchFamily="50" charset="-128"/>
              </a:rPr>
              <a:t>Statistical Basis of the Control Chart</a:t>
            </a:r>
          </a:p>
        </p:txBody>
      </p:sp>
      <p:sp>
        <p:nvSpPr>
          <p:cNvPr id="158723" name="Rectangle 3"/>
          <p:cNvSpPr>
            <a:spLocks noGrp="1" noChangeArrowheads="1"/>
          </p:cNvSpPr>
          <p:nvPr>
            <p:ph type="body" idx="1"/>
          </p:nvPr>
        </p:nvSpPr>
        <p:spPr>
          <a:xfrm>
            <a:off x="539750" y="1219200"/>
            <a:ext cx="7124700" cy="3736975"/>
          </a:xfrm>
        </p:spPr>
        <p:txBody>
          <a:bodyPr/>
          <a:lstStyle/>
          <a:p>
            <a:pPr eaLnBrk="1" hangingPunct="1">
              <a:buFont typeface="Wingdings" panose="05000000000000000000" pitchFamily="2" charset="2"/>
              <a:buNone/>
            </a:pPr>
            <a:r>
              <a:rPr lang="en-US" altLang="ko-KR" sz="2400">
                <a:latin typeface="Times New Roman MT Extra Bold" pitchFamily="18" charset="0"/>
                <a:ea typeface="굴림" pitchFamily="50" charset="-128"/>
              </a:rPr>
              <a:t>H</a:t>
            </a:r>
            <a:r>
              <a:rPr lang="en-US" altLang="ko-KR" sz="2400" baseline="-25000">
                <a:latin typeface="Times New Roman MT Extra Bold" pitchFamily="18" charset="0"/>
                <a:ea typeface="굴림" pitchFamily="50" charset="-128"/>
              </a:rPr>
              <a:t>0</a:t>
            </a:r>
            <a:r>
              <a:rPr lang="en-US" altLang="ko-KR" sz="2400">
                <a:latin typeface="Times New Roman MT Extra Bold" pitchFamily="18" charset="0"/>
                <a:ea typeface="굴림" pitchFamily="50" charset="-128"/>
              </a:rPr>
              <a:t>: </a:t>
            </a:r>
            <a:r>
              <a:rPr lang="en-US" altLang="ko-KR" sz="2400">
                <a:latin typeface="Times New Roman MT Extra Bold" pitchFamily="18" charset="0"/>
                <a:ea typeface="굴림" pitchFamily="50" charset="-128"/>
                <a:sym typeface="Symbol" panose="05050102010706020507" pitchFamily="18" charset="2"/>
              </a:rPr>
              <a:t> </a:t>
            </a:r>
            <a:r>
              <a:rPr lang="en-US" altLang="ko-KR" sz="2400">
                <a:latin typeface="Times New Roman MT Extra Bold" pitchFamily="18" charset="0"/>
                <a:ea typeface="굴림" pitchFamily="50" charset="-128"/>
              </a:rPr>
              <a:t>=  74</a:t>
            </a:r>
          </a:p>
          <a:p>
            <a:pPr eaLnBrk="1" hangingPunct="1">
              <a:buFont typeface="Wingdings" panose="05000000000000000000" pitchFamily="2" charset="2"/>
              <a:buNone/>
            </a:pPr>
            <a:r>
              <a:rPr lang="en-US" altLang="ko-KR" sz="2400">
                <a:latin typeface="Times New Roman MT Extra Bold" pitchFamily="18" charset="0"/>
                <a:ea typeface="굴림" pitchFamily="50" charset="-128"/>
              </a:rPr>
              <a:t>H</a:t>
            </a:r>
            <a:r>
              <a:rPr lang="en-US" altLang="ko-KR" sz="2400" baseline="-25000">
                <a:latin typeface="Times New Roman MT Extra Bold" pitchFamily="18" charset="0"/>
                <a:ea typeface="굴림" pitchFamily="50" charset="-128"/>
              </a:rPr>
              <a:t>1</a:t>
            </a:r>
            <a:r>
              <a:rPr lang="en-US" altLang="ko-KR" sz="2400">
                <a:latin typeface="Times New Roman MT Extra Bold" pitchFamily="18" charset="0"/>
                <a:ea typeface="굴림" pitchFamily="50" charset="-128"/>
              </a:rPr>
              <a:t>: </a:t>
            </a:r>
            <a:r>
              <a:rPr lang="en-US" altLang="ko-KR" sz="2400">
                <a:latin typeface="Times New Roman MT Extra Bold" pitchFamily="18" charset="0"/>
                <a:ea typeface="굴림" pitchFamily="50" charset="-128"/>
                <a:sym typeface="Symbol" panose="05050102010706020507" pitchFamily="18" charset="2"/>
              </a:rPr>
              <a:t></a:t>
            </a:r>
            <a:r>
              <a:rPr lang="en-US" altLang="ko-KR" sz="2400">
                <a:latin typeface="Times New Roman MT Extra Bold" pitchFamily="18" charset="0"/>
                <a:ea typeface="굴림" pitchFamily="50" charset="-128"/>
              </a:rPr>
              <a:t> </a:t>
            </a:r>
            <a:r>
              <a:rPr lang="en-US" altLang="ko-KR" sz="2400">
                <a:latin typeface="Times New Roman MT Extra Bold" pitchFamily="18" charset="0"/>
                <a:ea typeface="굴림" pitchFamily="50" charset="-128"/>
                <a:sym typeface="Symbol" panose="05050102010706020507" pitchFamily="18" charset="2"/>
              </a:rPr>
              <a:t> 74</a:t>
            </a:r>
            <a:endParaRPr lang="en-US" altLang="ko-KR" sz="2400">
              <a:latin typeface="Times New Roman MT Extra Bold" pitchFamily="18" charset="0"/>
              <a:ea typeface="굴림" pitchFamily="50" charset="-128"/>
            </a:endParaRPr>
          </a:p>
          <a:p>
            <a:pPr eaLnBrk="1" hangingPunct="1">
              <a:buFont typeface="Wingdings" panose="05000000000000000000" pitchFamily="2" charset="2"/>
              <a:buNone/>
            </a:pPr>
            <a:endParaRPr lang="ko-KR" altLang="en-US">
              <a:latin typeface="Times New Roman MT Extra Bold" pitchFamily="18" charset="0"/>
              <a:ea typeface="굴림" pitchFamily="50" charset="-128"/>
            </a:endParaRPr>
          </a:p>
        </p:txBody>
      </p:sp>
      <p:graphicFrame>
        <p:nvGraphicFramePr>
          <p:cNvPr id="158725" name="Object 5"/>
          <p:cNvGraphicFramePr>
            <a:graphicFrameLocks noChangeAspect="1"/>
          </p:cNvGraphicFramePr>
          <p:nvPr/>
        </p:nvGraphicFramePr>
        <p:xfrm>
          <a:off x="1066800" y="2057400"/>
          <a:ext cx="6929438" cy="3379788"/>
        </p:xfrm>
        <a:graphic>
          <a:graphicData uri="http://schemas.openxmlformats.org/presentationml/2006/ole">
            <mc:AlternateContent xmlns:mc="http://schemas.openxmlformats.org/markup-compatibility/2006">
              <mc:Choice xmlns:v="urn:schemas-microsoft-com:vml" Requires="v">
                <p:oleObj spid="_x0000_s2055" name="Bitmap Image" r:id="rId3" imgW="9704762" imgH="5380952" progId="Paint.Picture">
                  <p:embed/>
                </p:oleObj>
              </mc:Choice>
              <mc:Fallback>
                <p:oleObj name="Bitmap Image" r:id="rId3" imgW="9704762" imgH="5380952" progId="Paint.Picture">
                  <p:embed/>
                  <p:pic>
                    <p:nvPicPr>
                      <p:cNvPr id="158725" name="Object 5"/>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1066800" y="2057400"/>
                        <a:ext cx="6929438"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1510" name="Straight Arrow Connector 2"/>
          <p:cNvCxnSpPr>
            <a:cxnSpLocks noChangeShapeType="1"/>
          </p:cNvCxnSpPr>
          <p:nvPr/>
        </p:nvCxnSpPr>
        <p:spPr bwMode="auto">
          <a:xfrm>
            <a:off x="3505200" y="3429000"/>
            <a:ext cx="289560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8723">
                                            <p:txEl>
                                              <p:pRg st="1" end="1"/>
                                            </p:txEl>
                                          </p:spTgt>
                                        </p:tgtEl>
                                        <p:attrNameLst>
                                          <p:attrName>style.visibility</p:attrName>
                                        </p:attrNameLst>
                                      </p:cBhvr>
                                      <p:to>
                                        <p:strVal val="visible"/>
                                      </p:to>
                                    </p:set>
                                    <p:anim calcmode="lin" valueType="num">
                                      <p:cBhvr additive="base">
                                        <p:cTn id="13" dur="500" fill="hold"/>
                                        <p:tgtEl>
                                          <p:spTgt spid="158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2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8725"/>
                                        </p:tgtEl>
                                        <p:attrNameLst>
                                          <p:attrName>style.visibility</p:attrName>
                                        </p:attrNameLst>
                                      </p:cBhvr>
                                      <p:to>
                                        <p:strVal val="visible"/>
                                      </p:to>
                                    </p:set>
                                    <p:anim calcmode="lin" valueType="num">
                                      <p:cBhvr additive="base">
                                        <p:cTn id="19" dur="500" fill="hold"/>
                                        <p:tgtEl>
                                          <p:spTgt spid="158725"/>
                                        </p:tgtEl>
                                        <p:attrNameLst>
                                          <p:attrName>ppt_x</p:attrName>
                                        </p:attrNameLst>
                                      </p:cBhvr>
                                      <p:tavLst>
                                        <p:tav tm="0">
                                          <p:val>
                                            <p:strVal val="0-#ppt_w/2"/>
                                          </p:val>
                                        </p:tav>
                                        <p:tav tm="100000">
                                          <p:val>
                                            <p:strVal val="#ppt_x"/>
                                          </p:val>
                                        </p:tav>
                                      </p:tavLst>
                                    </p:anim>
                                    <p:anim calcmode="lin" valueType="num">
                                      <p:cBhvr additive="base">
                                        <p:cTn id="20" dur="500" fill="hold"/>
                                        <p:tgtEl>
                                          <p:spTgt spid="1587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22531" name="Rectangle 2"/>
          <p:cNvSpPr>
            <a:spLocks noGrp="1" noChangeArrowheads="1"/>
          </p:cNvSpPr>
          <p:nvPr>
            <p:ph type="title"/>
          </p:nvPr>
        </p:nvSpPr>
        <p:spPr>
          <a:xfrm>
            <a:off x="533400" y="161925"/>
            <a:ext cx="8077200" cy="641350"/>
          </a:xfrm>
        </p:spPr>
        <p:txBody>
          <a:bodyPr/>
          <a:lstStyle/>
          <a:p>
            <a:pPr algn="l" eaLnBrk="1" hangingPunct="1"/>
            <a:r>
              <a:rPr lang="en-US" altLang="ko-KR" sz="3600" b="1">
                <a:latin typeface="Times New Roman MT Extra Bold" pitchFamily="18" charset="0"/>
                <a:ea typeface="굴림" pitchFamily="50" charset="-128"/>
              </a:rPr>
              <a:t>Statistical Basis of the Control Chart</a:t>
            </a:r>
          </a:p>
        </p:txBody>
      </p:sp>
      <p:sp>
        <p:nvSpPr>
          <p:cNvPr id="159747" name="Rectangle 3"/>
          <p:cNvSpPr>
            <a:spLocks noGrp="1" noChangeArrowheads="1"/>
          </p:cNvSpPr>
          <p:nvPr>
            <p:ph type="body" idx="1"/>
          </p:nvPr>
        </p:nvSpPr>
        <p:spPr>
          <a:xfrm>
            <a:off x="533400" y="1219200"/>
            <a:ext cx="7124700" cy="4495800"/>
          </a:xfrm>
        </p:spPr>
        <p:txBody>
          <a:bodyPr/>
          <a:lstStyle/>
          <a:p>
            <a:pPr marL="533400" indent="-533400" eaLnBrk="1" hangingPunct="1">
              <a:lnSpc>
                <a:spcPct val="90000"/>
              </a:lnSpc>
              <a:buFont typeface="Wingdings" panose="05000000000000000000" pitchFamily="2" charset="2"/>
              <a:buNone/>
            </a:pPr>
            <a:r>
              <a:rPr lang="en-US" altLang="ko-KR" sz="2400" b="1" u="sng">
                <a:latin typeface="Times New Roman MT Extra Bold" pitchFamily="18" charset="0"/>
                <a:ea typeface="굴림" pitchFamily="50" charset="-128"/>
              </a:rPr>
              <a:t>Important uses of the control chart</a:t>
            </a:r>
          </a:p>
          <a:p>
            <a:pPr marL="533400" indent="-533400" eaLnBrk="1" hangingPunct="1"/>
            <a:r>
              <a:rPr lang="en-US" altLang="ko-KR" sz="2000">
                <a:latin typeface="Times New Roman MT Extra Bold" pitchFamily="18" charset="0"/>
                <a:ea typeface="굴림" pitchFamily="50" charset="-128"/>
              </a:rPr>
              <a:t>Most processes do not operate in a state of statistical control.</a:t>
            </a:r>
          </a:p>
          <a:p>
            <a:pPr marL="533400" indent="-533400" eaLnBrk="1" hangingPunct="1"/>
            <a:r>
              <a:rPr lang="en-US" altLang="ko-KR" sz="2000">
                <a:latin typeface="Times New Roman MT Extra Bold" pitchFamily="18" charset="0"/>
                <a:ea typeface="굴림" pitchFamily="50" charset="-128"/>
              </a:rPr>
              <a:t>Consequently, the routine and attentive use of control charts will identify assignable causes.  If these causes can be eliminated from the process, variability will be reduced and the process will be improved.</a:t>
            </a:r>
          </a:p>
          <a:p>
            <a:pPr marL="533400" indent="-533400" eaLnBrk="1" hangingPunct="1"/>
            <a:r>
              <a:rPr lang="en-US" altLang="ko-KR" sz="2000">
                <a:latin typeface="Times New Roman MT Extra Bold" pitchFamily="18" charset="0"/>
                <a:ea typeface="굴림" pitchFamily="50" charset="-128"/>
              </a:rPr>
              <a:t>The control chart only </a:t>
            </a:r>
            <a:r>
              <a:rPr lang="en-US" altLang="ko-KR" sz="2000" b="1">
                <a:latin typeface="Times New Roman MT Extra Bold" pitchFamily="18" charset="0"/>
                <a:ea typeface="굴림" pitchFamily="50" charset="-128"/>
              </a:rPr>
              <a:t>detects</a:t>
            </a:r>
            <a:r>
              <a:rPr lang="en-US" altLang="ko-KR" sz="2000">
                <a:latin typeface="Times New Roman MT Extra Bold" pitchFamily="18" charset="0"/>
                <a:ea typeface="굴림" pitchFamily="50" charset="-128"/>
              </a:rPr>
              <a:t> assignable causes.  Management, operator,  and engineering </a:t>
            </a:r>
            <a:r>
              <a:rPr lang="en-US" altLang="ko-KR" sz="2000" b="1">
                <a:latin typeface="Times New Roman MT Extra Bold" pitchFamily="18" charset="0"/>
                <a:ea typeface="굴림" pitchFamily="50" charset="-128"/>
              </a:rPr>
              <a:t>action</a:t>
            </a:r>
            <a:r>
              <a:rPr lang="en-US" altLang="ko-KR" sz="2000">
                <a:latin typeface="Times New Roman MT Extra Bold" pitchFamily="18" charset="0"/>
                <a:ea typeface="굴림" pitchFamily="50" charset="-128"/>
              </a:rPr>
              <a:t> will be necessary to </a:t>
            </a:r>
            <a:r>
              <a:rPr lang="en-US" altLang="ko-KR" sz="2000" b="1">
                <a:latin typeface="Times New Roman MT Extra Bold" pitchFamily="18" charset="0"/>
                <a:ea typeface="굴림" pitchFamily="50" charset="-128"/>
              </a:rPr>
              <a:t>eliminate</a:t>
            </a:r>
            <a:r>
              <a:rPr lang="en-US" altLang="ko-KR" sz="2000">
                <a:latin typeface="Times New Roman MT Extra Bold" pitchFamily="18" charset="0"/>
                <a:ea typeface="굴림" pitchFamily="50" charset="-128"/>
              </a:rPr>
              <a:t> the assignable causes.</a:t>
            </a:r>
          </a:p>
          <a:p>
            <a:pPr marL="533400" indent="-533400" eaLnBrk="1" hangingPunct="1"/>
            <a:r>
              <a:rPr lang="en-US" altLang="ko-KR" sz="2000">
                <a:solidFill>
                  <a:srgbClr val="C00000"/>
                </a:solidFill>
                <a:latin typeface="Times New Roman MT Extra Bold" pitchFamily="18" charset="0"/>
                <a:ea typeface="굴림" pitchFamily="50" charset="-128"/>
              </a:rPr>
              <a:t>Out-of-control action plans (OCAPs) </a:t>
            </a:r>
            <a:r>
              <a:rPr lang="en-US" altLang="ko-KR" sz="2000">
                <a:latin typeface="Times New Roman MT Extra Bold" pitchFamily="18" charset="0"/>
                <a:ea typeface="굴림" pitchFamily="50" charset="-128"/>
              </a:rPr>
              <a:t>are an important aspect of successful control chart usage.</a:t>
            </a:r>
          </a:p>
          <a:p>
            <a:pPr marL="533400" indent="-533400" eaLnBrk="1" hangingPunct="1"/>
            <a:r>
              <a:rPr lang="en-US" altLang="ko-KR" sz="2000">
                <a:latin typeface="Times New Roman MT Extra Bold" pitchFamily="18" charset="0"/>
                <a:ea typeface="굴림" pitchFamily="50" charset="-128"/>
              </a:rPr>
              <a:t>Refer to </a:t>
            </a:r>
            <a:r>
              <a:rPr lang="en-US" altLang="ko-KR" sz="2000">
                <a:solidFill>
                  <a:srgbClr val="C00000"/>
                </a:solidFill>
                <a:latin typeface="Times New Roman MT Extra Bold" pitchFamily="18" charset="0"/>
                <a:ea typeface="굴림" pitchFamily="50" charset="-128"/>
              </a:rPr>
              <a:t>the process improvement cycle</a:t>
            </a:r>
            <a:r>
              <a:rPr lang="en-US" altLang="ko-KR" sz="2000">
                <a:latin typeface="Times New Roman MT Extra Bold" pitchFamily="18" charset="0"/>
                <a:ea typeface="굴림" pitchFamily="50" charset="-128"/>
              </a:rPr>
              <a:t>.</a:t>
            </a:r>
          </a:p>
        </p:txBody>
      </p:sp>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additive="base">
                                        <p:cTn id="7" dur="500" fill="hold"/>
                                        <p:tgtEl>
                                          <p:spTgt spid="159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974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9747">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9747">
                                            <p:txEl>
                                              <p:pRg st="1" end="1"/>
                                            </p:txEl>
                                          </p:spTgt>
                                        </p:tgtEl>
                                        <p:attrNameLst>
                                          <p:attrName>style.visibility</p:attrName>
                                        </p:attrNameLst>
                                      </p:cBhvr>
                                      <p:to>
                                        <p:strVal val="visible"/>
                                      </p:to>
                                    </p:set>
                                    <p:anim calcmode="lin" valueType="num">
                                      <p:cBhvr additive="base">
                                        <p:cTn id="13" dur="500" fill="hold"/>
                                        <p:tgtEl>
                                          <p:spTgt spid="159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974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9747">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9747">
                                            <p:txEl>
                                              <p:pRg st="2" end="2"/>
                                            </p:txEl>
                                          </p:spTgt>
                                        </p:tgtEl>
                                        <p:attrNameLst>
                                          <p:attrName>style.visibility</p:attrName>
                                        </p:attrNameLst>
                                      </p:cBhvr>
                                      <p:to>
                                        <p:strVal val="visible"/>
                                      </p:to>
                                    </p:set>
                                    <p:anim calcmode="lin" valueType="num">
                                      <p:cBhvr additive="base">
                                        <p:cTn id="19" dur="500" fill="hold"/>
                                        <p:tgtEl>
                                          <p:spTgt spid="159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974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9747">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9747">
                                            <p:txEl>
                                              <p:pRg st="3" end="3"/>
                                            </p:txEl>
                                          </p:spTgt>
                                        </p:tgtEl>
                                        <p:attrNameLst>
                                          <p:attrName>style.visibility</p:attrName>
                                        </p:attrNameLst>
                                      </p:cBhvr>
                                      <p:to>
                                        <p:strVal val="visible"/>
                                      </p:to>
                                    </p:set>
                                    <p:anim calcmode="lin" valueType="num">
                                      <p:cBhvr additive="base">
                                        <p:cTn id="25" dur="500" fill="hold"/>
                                        <p:tgtEl>
                                          <p:spTgt spid="159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974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9747">
                                            <p:txEl>
                                              <p:pRg st="3" end="3"/>
                                            </p:txEl>
                                          </p:spTgt>
                                        </p:tgtEl>
                                        <p:attrNameLst>
                                          <p:attrName>ppt_c</p:attrName>
                                        </p:attrNameLst>
                                      </p:cBhvr>
                                      <p:to>
                                        <a:schemeClr val="accent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9747">
                                            <p:txEl>
                                              <p:pRg st="4" end="4"/>
                                            </p:txEl>
                                          </p:spTgt>
                                        </p:tgtEl>
                                        <p:attrNameLst>
                                          <p:attrName>style.visibility</p:attrName>
                                        </p:attrNameLst>
                                      </p:cBhvr>
                                      <p:to>
                                        <p:strVal val="visible"/>
                                      </p:to>
                                    </p:set>
                                    <p:anim calcmode="lin" valueType="num">
                                      <p:cBhvr additive="base">
                                        <p:cTn id="31" dur="500" fill="hold"/>
                                        <p:tgtEl>
                                          <p:spTgt spid="1597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974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9747">
                                            <p:txEl>
                                              <p:pRg st="4" end="4"/>
                                            </p:txEl>
                                          </p:spTgt>
                                        </p:tgtEl>
                                        <p:attrNameLst>
                                          <p:attrName>ppt_c</p:attrName>
                                        </p:attrNameLst>
                                      </p:cBhvr>
                                      <p:to>
                                        <a:schemeClr val="accent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9747">
                                            <p:txEl>
                                              <p:pRg st="5" end="5"/>
                                            </p:txEl>
                                          </p:spTgt>
                                        </p:tgtEl>
                                        <p:attrNameLst>
                                          <p:attrName>style.visibility</p:attrName>
                                        </p:attrNameLst>
                                      </p:cBhvr>
                                      <p:to>
                                        <p:strVal val="visible"/>
                                      </p:to>
                                    </p:set>
                                    <p:anim calcmode="lin" valueType="num">
                                      <p:cBhvr additive="base">
                                        <p:cTn id="37" dur="500" fill="hold"/>
                                        <p:tgtEl>
                                          <p:spTgt spid="1597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974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9747">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23555" name="Rectangle 2"/>
          <p:cNvSpPr>
            <a:spLocks noGrp="1" noChangeArrowheads="1"/>
          </p:cNvSpPr>
          <p:nvPr>
            <p:ph type="title"/>
          </p:nvPr>
        </p:nvSpPr>
        <p:spPr>
          <a:xfrm>
            <a:off x="184150" y="228600"/>
            <a:ext cx="7772400" cy="641350"/>
          </a:xfrm>
        </p:spPr>
        <p:txBody>
          <a:bodyPr/>
          <a:lstStyle/>
          <a:p>
            <a:pPr algn="l" eaLnBrk="1" hangingPunct="1"/>
            <a:r>
              <a:rPr lang="en-US" altLang="ko-KR" sz="3600" b="1">
                <a:latin typeface="Times New Roman MT Extra Bold" pitchFamily="18" charset="0"/>
                <a:ea typeface="굴림" pitchFamily="50" charset="-128"/>
              </a:rPr>
              <a:t>Statistical Basis of the Control Chart</a:t>
            </a:r>
          </a:p>
        </p:txBody>
      </p:sp>
      <p:sp>
        <p:nvSpPr>
          <p:cNvPr id="160771" name="Rectangle 3">
            <a:extLst>
              <a:ext uri="{FF2B5EF4-FFF2-40B4-BE49-F238E27FC236}">
                <a16:creationId xmlns:a16="http://schemas.microsoft.com/office/drawing/2014/main" id="{B1AA8AB5-8DCC-4118-9E6E-903877698037}"/>
              </a:ext>
            </a:extLst>
          </p:cNvPr>
          <p:cNvSpPr>
            <a:spLocks noGrp="1" noChangeArrowheads="1"/>
          </p:cNvSpPr>
          <p:nvPr>
            <p:ph type="body" idx="1"/>
          </p:nvPr>
        </p:nvSpPr>
        <p:spPr>
          <a:xfrm>
            <a:off x="508000" y="1143000"/>
            <a:ext cx="7124700" cy="5105400"/>
          </a:xfrm>
        </p:spPr>
        <p:txBody>
          <a:bodyPr/>
          <a:lstStyle/>
          <a:p>
            <a:pPr marL="533400" indent="-533400" eaLnBrk="1" hangingPunct="1">
              <a:lnSpc>
                <a:spcPct val="150000"/>
              </a:lnSpc>
              <a:buFont typeface="Wingdings" panose="05000000000000000000" pitchFamily="2" charset="2"/>
              <a:buNone/>
              <a:defRPr/>
            </a:pPr>
            <a:r>
              <a:rPr lang="en-US" altLang="ko-KR" sz="2400" b="1" u="sng" dirty="0">
                <a:latin typeface="Times New Roman MT Extra Bold" pitchFamily="18" charset="0"/>
                <a:ea typeface="굴림" panose="020B0600000101010101" pitchFamily="34" charset="-127"/>
              </a:rPr>
              <a:t>Types the control chart</a:t>
            </a:r>
          </a:p>
          <a:p>
            <a:pPr marL="533400" indent="-533400" eaLnBrk="1" hangingPunct="1">
              <a:lnSpc>
                <a:spcPct val="150000"/>
              </a:lnSpc>
              <a:defRPr/>
            </a:pPr>
            <a:r>
              <a:rPr lang="en-US" altLang="ko-KR" sz="2400" dirty="0">
                <a:solidFill>
                  <a:schemeClr val="tx2">
                    <a:lumMod val="90000"/>
                    <a:lumOff val="10000"/>
                  </a:schemeClr>
                </a:solidFill>
                <a:latin typeface="Times New Roman MT Extra Bold" pitchFamily="18" charset="0"/>
                <a:ea typeface="굴림" panose="020B0600000101010101" pitchFamily="34" charset="-127"/>
              </a:rPr>
              <a:t>Variables Control Charts</a:t>
            </a:r>
          </a:p>
          <a:p>
            <a:pPr marL="914400" lvl="1" indent="-457200" eaLnBrk="1" hangingPunct="1">
              <a:defRPr/>
            </a:pPr>
            <a:r>
              <a:rPr lang="en-US" altLang="ko-KR" sz="2400" dirty="0">
                <a:latin typeface="Times New Roman MT Extra Bold" pitchFamily="18" charset="0"/>
                <a:ea typeface="굴림" panose="020B0600000101010101" pitchFamily="34" charset="-127"/>
              </a:rPr>
              <a:t>These charts are applied to data that follow a continuous distribution (measurement data).</a:t>
            </a:r>
          </a:p>
          <a:p>
            <a:pPr marL="914400" lvl="1" indent="-457200" eaLnBrk="1" hangingPunct="1">
              <a:defRPr/>
            </a:pPr>
            <a:r>
              <a:rPr lang="en-US" altLang="ko-KR" sz="2400" dirty="0">
                <a:latin typeface="Times New Roman MT Extra Bold" pitchFamily="18" charset="0"/>
                <a:ea typeface="굴림" panose="020B0600000101010101" pitchFamily="34" charset="-127"/>
              </a:rPr>
              <a:t>X-bar chart, R chart, S chart, …</a:t>
            </a:r>
          </a:p>
          <a:p>
            <a:pPr marL="533400" indent="-533400" eaLnBrk="1" hangingPunct="1">
              <a:lnSpc>
                <a:spcPct val="150000"/>
              </a:lnSpc>
              <a:defRPr/>
            </a:pPr>
            <a:r>
              <a:rPr lang="en-US" altLang="ko-KR" sz="2400" dirty="0">
                <a:solidFill>
                  <a:schemeClr val="tx2">
                    <a:lumMod val="90000"/>
                    <a:lumOff val="10000"/>
                  </a:schemeClr>
                </a:solidFill>
                <a:latin typeface="Times New Roman MT Extra Bold" pitchFamily="18" charset="0"/>
                <a:ea typeface="굴림" panose="020B0600000101010101" pitchFamily="34" charset="-127"/>
              </a:rPr>
              <a:t>Attributes Control Charts</a:t>
            </a:r>
          </a:p>
          <a:p>
            <a:pPr marL="914400" lvl="1" indent="-457200" eaLnBrk="1" hangingPunct="1">
              <a:defRPr/>
            </a:pPr>
            <a:r>
              <a:rPr lang="en-US" altLang="ko-KR" sz="2400" dirty="0">
                <a:latin typeface="Times New Roman MT Extra Bold" pitchFamily="18" charset="0"/>
                <a:ea typeface="굴림" panose="020B0600000101010101" pitchFamily="34" charset="-127"/>
              </a:rPr>
              <a:t>These charts are applied to data that follow a discrete distribution.</a:t>
            </a:r>
          </a:p>
          <a:p>
            <a:pPr marL="914400" lvl="1" indent="-457200" eaLnBrk="1" hangingPunct="1">
              <a:defRPr/>
            </a:pPr>
            <a:r>
              <a:rPr lang="en-US" altLang="ko-KR" sz="2400" dirty="0">
                <a:latin typeface="Times New Roman MT Extra Bold" pitchFamily="18" charset="0"/>
                <a:ea typeface="굴림" panose="020B0600000101010101" pitchFamily="34" charset="-127"/>
              </a:rPr>
              <a:t>p chart, c chart, u chart, …</a:t>
            </a:r>
          </a:p>
        </p:txBody>
      </p:sp>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additive="base">
                                        <p:cTn id="7" dur="500" fill="hold"/>
                                        <p:tgtEl>
                                          <p:spTgt spid="160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07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1">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0771">
                                            <p:txEl>
                                              <p:pRg st="1" end="1"/>
                                            </p:txEl>
                                          </p:spTgt>
                                        </p:tgtEl>
                                        <p:attrNameLst>
                                          <p:attrName>style.visibility</p:attrName>
                                        </p:attrNameLst>
                                      </p:cBhvr>
                                      <p:to>
                                        <p:strVal val="visible"/>
                                      </p:to>
                                    </p:set>
                                    <p:anim calcmode="lin" valueType="num">
                                      <p:cBhvr additive="base">
                                        <p:cTn id="13" dur="500" fill="hold"/>
                                        <p:tgtEl>
                                          <p:spTgt spid="160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07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1">
                                            <p:txEl>
                                              <p:pRg st="1" end="1"/>
                                            </p:txEl>
                                          </p:spTgt>
                                        </p:tgtEl>
                                        <p:attrNameLst>
                                          <p:attrName>ppt_c</p:attrName>
                                        </p:attrNameLst>
                                      </p:cBhvr>
                                      <p:to>
                                        <a:schemeClr val="accent2"/>
                                      </p:to>
                                    </p:animClr>
                                  </p:subTnLst>
                                </p:cTn>
                              </p:par>
                              <p:par>
                                <p:cTn id="15" presetID="2" presetClass="entr" presetSubtype="8" fill="hold" grpId="0" nodeType="withEffect">
                                  <p:stCondLst>
                                    <p:cond delay="0"/>
                                  </p:stCondLst>
                                  <p:childTnLst>
                                    <p:set>
                                      <p:cBhvr>
                                        <p:cTn id="16" dur="1" fill="hold">
                                          <p:stCondLst>
                                            <p:cond delay="0"/>
                                          </p:stCondLst>
                                        </p:cTn>
                                        <p:tgtEl>
                                          <p:spTgt spid="160771">
                                            <p:txEl>
                                              <p:pRg st="2" end="2"/>
                                            </p:txEl>
                                          </p:spTgt>
                                        </p:tgtEl>
                                        <p:attrNameLst>
                                          <p:attrName>style.visibility</p:attrName>
                                        </p:attrNameLst>
                                      </p:cBhvr>
                                      <p:to>
                                        <p:strVal val="visible"/>
                                      </p:to>
                                    </p:set>
                                    <p:anim calcmode="lin" valueType="num">
                                      <p:cBhvr additive="base">
                                        <p:cTn id="17" dur="500" fill="hold"/>
                                        <p:tgtEl>
                                          <p:spTgt spid="1607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07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1">
                                            <p:txEl>
                                              <p:pRg st="2" end="2"/>
                                            </p:txEl>
                                          </p:spTgt>
                                        </p:tgtEl>
                                        <p:attrNameLst>
                                          <p:attrName>ppt_c</p:attrName>
                                        </p:attrNameLst>
                                      </p:cBhvr>
                                      <p:to>
                                        <a:schemeClr val="accent2"/>
                                      </p:to>
                                    </p:animClr>
                                  </p:subTnLst>
                                </p:cTn>
                              </p:par>
                              <p:par>
                                <p:cTn id="19" presetID="2" presetClass="entr" presetSubtype="8" fill="hold" grpId="0" nodeType="withEffect">
                                  <p:stCondLst>
                                    <p:cond delay="0"/>
                                  </p:stCondLst>
                                  <p:childTnLst>
                                    <p:set>
                                      <p:cBhvr>
                                        <p:cTn id="20" dur="1" fill="hold">
                                          <p:stCondLst>
                                            <p:cond delay="0"/>
                                          </p:stCondLst>
                                        </p:cTn>
                                        <p:tgtEl>
                                          <p:spTgt spid="160771">
                                            <p:txEl>
                                              <p:pRg st="3" end="3"/>
                                            </p:txEl>
                                          </p:spTgt>
                                        </p:tgtEl>
                                        <p:attrNameLst>
                                          <p:attrName>style.visibility</p:attrName>
                                        </p:attrNameLst>
                                      </p:cBhvr>
                                      <p:to>
                                        <p:strVal val="visible"/>
                                      </p:to>
                                    </p:set>
                                    <p:anim calcmode="lin" valueType="num">
                                      <p:cBhvr additive="base">
                                        <p:cTn id="21" dur="500" fill="hold"/>
                                        <p:tgtEl>
                                          <p:spTgt spid="16077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077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1">
                                            <p:txEl>
                                              <p:pRg st="3" end="3"/>
                                            </p:txEl>
                                          </p:spTgt>
                                        </p:tgtEl>
                                        <p:attrNameLst>
                                          <p:attrName>ppt_c</p:attrName>
                                        </p:attrNameLst>
                                      </p:cBhvr>
                                      <p:to>
                                        <a:schemeClr val="accent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0771">
                                            <p:txEl>
                                              <p:pRg st="4" end="4"/>
                                            </p:txEl>
                                          </p:spTgt>
                                        </p:tgtEl>
                                        <p:attrNameLst>
                                          <p:attrName>style.visibility</p:attrName>
                                        </p:attrNameLst>
                                      </p:cBhvr>
                                      <p:to>
                                        <p:strVal val="visible"/>
                                      </p:to>
                                    </p:set>
                                    <p:anim calcmode="lin" valueType="num">
                                      <p:cBhvr additive="base">
                                        <p:cTn id="27" dur="500" fill="hold"/>
                                        <p:tgtEl>
                                          <p:spTgt spid="16077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07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1">
                                            <p:txEl>
                                              <p:pRg st="4" end="4"/>
                                            </p:txEl>
                                          </p:spTgt>
                                        </p:tgtEl>
                                        <p:attrNameLst>
                                          <p:attrName>ppt_c</p:attrName>
                                        </p:attrNameLst>
                                      </p:cBhvr>
                                      <p:to>
                                        <a:schemeClr val="accent2"/>
                                      </p:to>
                                    </p:animClr>
                                  </p:subTnLst>
                                </p:cTn>
                              </p:par>
                              <p:par>
                                <p:cTn id="29" presetID="2" presetClass="entr" presetSubtype="8" fill="hold" grpId="0" nodeType="withEffect">
                                  <p:stCondLst>
                                    <p:cond delay="0"/>
                                  </p:stCondLst>
                                  <p:childTnLst>
                                    <p:set>
                                      <p:cBhvr>
                                        <p:cTn id="30" dur="1" fill="hold">
                                          <p:stCondLst>
                                            <p:cond delay="0"/>
                                          </p:stCondLst>
                                        </p:cTn>
                                        <p:tgtEl>
                                          <p:spTgt spid="160771">
                                            <p:txEl>
                                              <p:pRg st="5" end="5"/>
                                            </p:txEl>
                                          </p:spTgt>
                                        </p:tgtEl>
                                        <p:attrNameLst>
                                          <p:attrName>style.visibility</p:attrName>
                                        </p:attrNameLst>
                                      </p:cBhvr>
                                      <p:to>
                                        <p:strVal val="visible"/>
                                      </p:to>
                                    </p:set>
                                    <p:anim calcmode="lin" valueType="num">
                                      <p:cBhvr additive="base">
                                        <p:cTn id="31" dur="500" fill="hold"/>
                                        <p:tgtEl>
                                          <p:spTgt spid="16077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077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1">
                                            <p:txEl>
                                              <p:pRg st="5" end="5"/>
                                            </p:txEl>
                                          </p:spTgt>
                                        </p:tgtEl>
                                        <p:attrNameLst>
                                          <p:attrName>ppt_c</p:attrName>
                                        </p:attrNameLst>
                                      </p:cBhvr>
                                      <p:to>
                                        <a:schemeClr val="accent2"/>
                                      </p:to>
                                    </p:animClr>
                                  </p:subTnLst>
                                </p:cTn>
                              </p:par>
                              <p:par>
                                <p:cTn id="33" presetID="2" presetClass="entr" presetSubtype="8" fill="hold" grpId="0" nodeType="withEffect">
                                  <p:stCondLst>
                                    <p:cond delay="0"/>
                                  </p:stCondLst>
                                  <p:childTnLst>
                                    <p:set>
                                      <p:cBhvr>
                                        <p:cTn id="34" dur="1" fill="hold">
                                          <p:stCondLst>
                                            <p:cond delay="0"/>
                                          </p:stCondLst>
                                        </p:cTn>
                                        <p:tgtEl>
                                          <p:spTgt spid="160771">
                                            <p:txEl>
                                              <p:pRg st="6" end="6"/>
                                            </p:txEl>
                                          </p:spTgt>
                                        </p:tgtEl>
                                        <p:attrNameLst>
                                          <p:attrName>style.visibility</p:attrName>
                                        </p:attrNameLst>
                                      </p:cBhvr>
                                      <p:to>
                                        <p:strVal val="visible"/>
                                      </p:to>
                                    </p:set>
                                    <p:anim calcmode="lin" valueType="num">
                                      <p:cBhvr additive="base">
                                        <p:cTn id="35" dur="500" fill="hold"/>
                                        <p:tgtEl>
                                          <p:spTgt spid="16077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077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771">
                                            <p:txEl>
                                              <p:pRg st="6" end="6"/>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pic>
        <p:nvPicPr>
          <p:cNvPr id="90114" name="Picture 2" descr="https://sixsigmastudyguide.com/wp-content/uploads/2019/12/x20-1-1024x3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90" y="1524000"/>
            <a:ext cx="7310110" cy="4419600"/>
          </a:xfrm>
          <a:prstGeom prst="rect">
            <a:avLst/>
          </a:prstGeom>
          <a:noFill/>
          <a:effectLst>
            <a:reflection blurRad="12700" stA="0" endPos="67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4580" name="Rectangle 2"/>
          <p:cNvSpPr>
            <a:spLocks noGrp="1" noChangeArrowheads="1"/>
          </p:cNvSpPr>
          <p:nvPr>
            <p:ph type="title"/>
          </p:nvPr>
        </p:nvSpPr>
        <p:spPr>
          <a:xfrm>
            <a:off x="184150" y="228600"/>
            <a:ext cx="7772400" cy="641350"/>
          </a:xfrm>
        </p:spPr>
        <p:txBody>
          <a:bodyPr/>
          <a:lstStyle/>
          <a:p>
            <a:pPr algn="l" eaLnBrk="1" hangingPunct="1"/>
            <a:r>
              <a:rPr lang="en-US" altLang="ko-KR" sz="3600" b="1">
                <a:latin typeface="Times New Roman MT Extra Bold" pitchFamily="18" charset="0"/>
                <a:ea typeface="굴림" pitchFamily="50" charset="-128"/>
              </a:rPr>
              <a:t>Statistical Basis of the Control Chart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6147" name="Rectangle 2"/>
          <p:cNvSpPr>
            <a:spLocks noGrp="1" noChangeArrowheads="1"/>
          </p:cNvSpPr>
          <p:nvPr>
            <p:ph type="title"/>
          </p:nvPr>
        </p:nvSpPr>
        <p:spPr>
          <a:xfrm>
            <a:off x="152400" y="469900"/>
            <a:ext cx="8229600" cy="4587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dirty="0"/>
              <a:t>Operations as a Transformation Process</a:t>
            </a:r>
          </a:p>
        </p:txBody>
      </p:sp>
      <p:grpSp>
        <p:nvGrpSpPr>
          <p:cNvPr id="6148" name="Group 30"/>
          <p:cNvGrpSpPr>
            <a:grpSpLocks/>
          </p:cNvGrpSpPr>
          <p:nvPr/>
        </p:nvGrpSpPr>
        <p:grpSpPr bwMode="auto">
          <a:xfrm>
            <a:off x="533400" y="1600200"/>
            <a:ext cx="7137400" cy="3886200"/>
            <a:chOff x="452" y="1623"/>
            <a:chExt cx="4925" cy="2103"/>
          </a:xfrm>
        </p:grpSpPr>
        <p:sp>
          <p:nvSpPr>
            <p:cNvPr id="6149" name="Freeform 4"/>
            <p:cNvSpPr>
              <a:spLocks/>
            </p:cNvSpPr>
            <p:nvPr/>
          </p:nvSpPr>
          <p:spPr bwMode="auto">
            <a:xfrm>
              <a:off x="800" y="3033"/>
              <a:ext cx="4351" cy="693"/>
            </a:xfrm>
            <a:custGeom>
              <a:avLst/>
              <a:gdLst>
                <a:gd name="T0" fmla="*/ 2462 w 4672"/>
                <a:gd name="T1" fmla="*/ 0 h 693"/>
                <a:gd name="T2" fmla="*/ 2462 w 4672"/>
                <a:gd name="T3" fmla="*/ 693 h 693"/>
                <a:gd name="T4" fmla="*/ 0 w 4672"/>
                <a:gd name="T5" fmla="*/ 693 h 693"/>
                <a:gd name="T6" fmla="*/ 0 w 4672"/>
                <a:gd name="T7" fmla="*/ 42 h 6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72" h="693">
                  <a:moveTo>
                    <a:pt x="4672" y="0"/>
                  </a:moveTo>
                  <a:lnTo>
                    <a:pt x="4672" y="693"/>
                  </a:lnTo>
                  <a:lnTo>
                    <a:pt x="0" y="693"/>
                  </a:lnTo>
                  <a:lnTo>
                    <a:pt x="0" y="42"/>
                  </a:lnTo>
                </a:path>
              </a:pathLst>
            </a:custGeom>
            <a:noFill/>
            <a:ln w="101600" cap="flat" cmpd="sng">
              <a:solidFill>
                <a:srgbClr val="EEEEEE"/>
              </a:solidFill>
              <a:prstDash val="sysDot"/>
              <a:round/>
              <a:headEnd type="none" w="med" len="sm"/>
              <a:tailEnd type="triangl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 name="Freeform 5"/>
            <p:cNvSpPr>
              <a:spLocks/>
            </p:cNvSpPr>
            <p:nvPr/>
          </p:nvSpPr>
          <p:spPr bwMode="auto">
            <a:xfrm>
              <a:off x="1426" y="2532"/>
              <a:ext cx="1333" cy="887"/>
            </a:xfrm>
            <a:custGeom>
              <a:avLst/>
              <a:gdLst>
                <a:gd name="T0" fmla="*/ 0 w 1333"/>
                <a:gd name="T1" fmla="*/ 1190 h 802"/>
                <a:gd name="T2" fmla="*/ 0 w 1333"/>
                <a:gd name="T3" fmla="*/ 1986 h 802"/>
                <a:gd name="T4" fmla="*/ 1333 w 1333"/>
                <a:gd name="T5" fmla="*/ 1986 h 802"/>
                <a:gd name="T6" fmla="*/ 1333 w 1333"/>
                <a:gd name="T7" fmla="*/ 0 h 8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3" h="802">
                  <a:moveTo>
                    <a:pt x="0" y="482"/>
                  </a:moveTo>
                  <a:lnTo>
                    <a:pt x="0" y="802"/>
                  </a:lnTo>
                  <a:lnTo>
                    <a:pt x="1333" y="802"/>
                  </a:lnTo>
                  <a:lnTo>
                    <a:pt x="1333" y="0"/>
                  </a:lnTo>
                </a:path>
              </a:pathLst>
            </a:custGeom>
            <a:noFill/>
            <a:ln w="101600" cap="flat" cmpd="sng">
              <a:solidFill>
                <a:srgbClr val="EEEEEE"/>
              </a:solidFill>
              <a:prstDash val="sysDot"/>
              <a:round/>
              <a:headEnd type="triangle" w="med" len="sm"/>
              <a:tailEnd type="non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 name="Freeform 6"/>
            <p:cNvSpPr>
              <a:spLocks/>
            </p:cNvSpPr>
            <p:nvPr/>
          </p:nvSpPr>
          <p:spPr bwMode="auto">
            <a:xfrm>
              <a:off x="3448" y="2692"/>
              <a:ext cx="1237" cy="727"/>
            </a:xfrm>
            <a:custGeom>
              <a:avLst/>
              <a:gdLst>
                <a:gd name="T0" fmla="*/ 680 w 1333"/>
                <a:gd name="T1" fmla="*/ 407 h 727"/>
                <a:gd name="T2" fmla="*/ 680 w 1333"/>
                <a:gd name="T3" fmla="*/ 727 h 727"/>
                <a:gd name="T4" fmla="*/ 0 w 1333"/>
                <a:gd name="T5" fmla="*/ 727 h 727"/>
                <a:gd name="T6" fmla="*/ 0 w 1333"/>
                <a:gd name="T7" fmla="*/ 0 h 7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3" h="727">
                  <a:moveTo>
                    <a:pt x="1333" y="407"/>
                  </a:moveTo>
                  <a:lnTo>
                    <a:pt x="1333" y="727"/>
                  </a:lnTo>
                  <a:lnTo>
                    <a:pt x="0" y="727"/>
                  </a:lnTo>
                  <a:lnTo>
                    <a:pt x="0" y="0"/>
                  </a:lnTo>
                </a:path>
              </a:pathLst>
            </a:custGeom>
            <a:noFill/>
            <a:ln w="101600" cap="flat" cmpd="sng">
              <a:solidFill>
                <a:srgbClr val="EEEEEE"/>
              </a:solidFill>
              <a:prstDash val="sysDot"/>
              <a:round/>
              <a:headEnd/>
              <a:tailEnd type="triangl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Rectangle 7">
              <a:extLst>
                <a:ext uri="{FF2B5EF4-FFF2-40B4-BE49-F238E27FC236}">
                  <a16:creationId xmlns:a16="http://schemas.microsoft.com/office/drawing/2014/main" id="{C3840D2C-47E0-4360-9D9E-897ECC2336A6}"/>
                </a:ext>
              </a:extLst>
            </p:cNvPr>
            <p:cNvSpPr>
              <a:spLocks noChangeArrowheads="1"/>
            </p:cNvSpPr>
            <p:nvPr/>
          </p:nvSpPr>
          <p:spPr bwMode="auto">
            <a:xfrm>
              <a:off x="2598" y="3437"/>
              <a:ext cx="100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altLang="en-US" sz="2400">
                  <a:solidFill>
                    <a:srgbClr val="FFFF00"/>
                  </a:solidFill>
                  <a:effectLst>
                    <a:outerShdw blurRad="38100" dist="38100" dir="2700000" algn="tl">
                      <a:srgbClr val="000000"/>
                    </a:outerShdw>
                  </a:effectLst>
                </a:rPr>
                <a:t>Feedback</a:t>
              </a:r>
            </a:p>
          </p:txBody>
        </p:sp>
        <p:grpSp>
          <p:nvGrpSpPr>
            <p:cNvPr id="6153" name="Group 29"/>
            <p:cNvGrpSpPr>
              <a:grpSpLocks/>
            </p:cNvGrpSpPr>
            <p:nvPr/>
          </p:nvGrpSpPr>
          <p:grpSpPr bwMode="auto">
            <a:xfrm>
              <a:off x="452" y="1623"/>
              <a:ext cx="4925" cy="1415"/>
              <a:chOff x="452" y="1623"/>
              <a:chExt cx="4925" cy="1415"/>
            </a:xfrm>
          </p:grpSpPr>
          <p:sp>
            <p:nvSpPr>
              <p:cNvPr id="6154" name="Line 9"/>
              <p:cNvSpPr>
                <a:spLocks noChangeShapeType="1"/>
              </p:cNvSpPr>
              <p:nvPr/>
            </p:nvSpPr>
            <p:spPr bwMode="auto">
              <a:xfrm>
                <a:off x="4051" y="2330"/>
                <a:ext cx="352" cy="0"/>
              </a:xfrm>
              <a:prstGeom prst="line">
                <a:avLst/>
              </a:prstGeom>
              <a:noFill/>
              <a:ln w="101600">
                <a:solidFill>
                  <a:srgbClr val="EEEEEE"/>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155" name="Group 28"/>
              <p:cNvGrpSpPr>
                <a:grpSpLocks/>
              </p:cNvGrpSpPr>
              <p:nvPr/>
            </p:nvGrpSpPr>
            <p:grpSpPr bwMode="auto">
              <a:xfrm>
                <a:off x="452" y="1623"/>
                <a:ext cx="1323" cy="1414"/>
                <a:chOff x="452" y="1623"/>
                <a:chExt cx="1323" cy="1414"/>
              </a:xfrm>
            </p:grpSpPr>
            <p:sp>
              <p:nvSpPr>
                <p:cNvPr id="21" name="Rectangle 11">
                  <a:extLst>
                    <a:ext uri="{FF2B5EF4-FFF2-40B4-BE49-F238E27FC236}">
                      <a16:creationId xmlns:a16="http://schemas.microsoft.com/office/drawing/2014/main" id="{BA07B491-CE03-4887-8112-2AF7EF898B7C}"/>
                    </a:ext>
                  </a:extLst>
                </p:cNvPr>
                <p:cNvSpPr>
                  <a:spLocks noChangeArrowheads="1"/>
                </p:cNvSpPr>
                <p:nvPr/>
              </p:nvSpPr>
              <p:spPr bwMode="auto">
                <a:xfrm>
                  <a:off x="452" y="1623"/>
                  <a:ext cx="1323" cy="1414"/>
                </a:xfrm>
                <a:prstGeom prst="rect">
                  <a:avLst/>
                </a:prstGeom>
                <a:solidFill>
                  <a:schemeClr val="tx2">
                    <a:lumMod val="50000"/>
                    <a:lumOff val="50000"/>
                  </a:schemeClr>
                </a:solidFill>
                <a:ln w="9525">
                  <a:solidFill>
                    <a:srgbClr val="222222"/>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22" name="Rectangle 12">
                  <a:extLst>
                    <a:ext uri="{FF2B5EF4-FFF2-40B4-BE49-F238E27FC236}">
                      <a16:creationId xmlns:a16="http://schemas.microsoft.com/office/drawing/2014/main" id="{C080D245-99EC-4001-B539-006C19F4A1C3}"/>
                    </a:ext>
                  </a:extLst>
                </p:cNvPr>
                <p:cNvSpPr>
                  <a:spLocks noChangeArrowheads="1"/>
                </p:cNvSpPr>
                <p:nvPr/>
              </p:nvSpPr>
              <p:spPr bwMode="auto">
                <a:xfrm>
                  <a:off x="568" y="1726"/>
                  <a:ext cx="1092" cy="1208"/>
                </a:xfrm>
                <a:prstGeom prst="rect">
                  <a:avLst/>
                </a:prstGeom>
                <a:solidFill>
                  <a:schemeClr val="tx2">
                    <a:lumMod val="10000"/>
                    <a:lumOff val="9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altLang="en-US" sz="2000" dirty="0"/>
                    <a:t>INPUT </a:t>
                  </a:r>
                </a:p>
                <a:p>
                  <a:pPr>
                    <a:defRPr/>
                  </a:pPr>
                  <a:r>
                    <a:rPr lang="en-US" altLang="en-US" sz="2000" dirty="0"/>
                    <a:t>Material</a:t>
                  </a:r>
                </a:p>
                <a:p>
                  <a:pPr>
                    <a:defRPr/>
                  </a:pPr>
                  <a:r>
                    <a:rPr lang="en-US" altLang="en-US" sz="2000" dirty="0"/>
                    <a:t>Machines</a:t>
                  </a:r>
                </a:p>
                <a:p>
                  <a:pPr>
                    <a:defRPr/>
                  </a:pPr>
                  <a:r>
                    <a:rPr lang="en-US" altLang="en-US" sz="2000" dirty="0"/>
                    <a:t>Labor</a:t>
                  </a:r>
                </a:p>
                <a:p>
                  <a:pPr>
                    <a:defRPr/>
                  </a:pPr>
                  <a:r>
                    <a:rPr lang="en-US" altLang="en-US" sz="2000" dirty="0"/>
                    <a:t>Management</a:t>
                  </a:r>
                </a:p>
                <a:p>
                  <a:pPr>
                    <a:defRPr/>
                  </a:pPr>
                  <a:r>
                    <a:rPr lang="en-US" altLang="en-US" sz="2000" dirty="0"/>
                    <a:t>Capital</a:t>
                  </a:r>
                </a:p>
              </p:txBody>
            </p:sp>
          </p:grpSp>
          <p:grpSp>
            <p:nvGrpSpPr>
              <p:cNvPr id="6156" name="Group 26"/>
              <p:cNvGrpSpPr>
                <a:grpSpLocks/>
              </p:cNvGrpSpPr>
              <p:nvPr/>
            </p:nvGrpSpPr>
            <p:grpSpPr bwMode="auto">
              <a:xfrm>
                <a:off x="4422" y="1624"/>
                <a:ext cx="955" cy="1414"/>
                <a:chOff x="4422" y="1624"/>
                <a:chExt cx="955" cy="1414"/>
              </a:xfrm>
            </p:grpSpPr>
            <p:sp>
              <p:nvSpPr>
                <p:cNvPr id="19" name="Rectangle 14">
                  <a:extLst>
                    <a:ext uri="{FF2B5EF4-FFF2-40B4-BE49-F238E27FC236}">
                      <a16:creationId xmlns:a16="http://schemas.microsoft.com/office/drawing/2014/main" id="{7F493030-5CF4-4BD3-A497-13DD7D043EB4}"/>
                    </a:ext>
                  </a:extLst>
                </p:cNvPr>
                <p:cNvSpPr>
                  <a:spLocks noChangeArrowheads="1"/>
                </p:cNvSpPr>
                <p:nvPr/>
              </p:nvSpPr>
              <p:spPr bwMode="auto">
                <a:xfrm>
                  <a:off x="4422" y="1624"/>
                  <a:ext cx="955" cy="1414"/>
                </a:xfrm>
                <a:prstGeom prst="rect">
                  <a:avLst/>
                </a:prstGeom>
                <a:solidFill>
                  <a:schemeClr val="tx2">
                    <a:lumMod val="25000"/>
                    <a:lumOff val="75000"/>
                  </a:schemeClr>
                </a:solidFill>
                <a:ln w="9525">
                  <a:solidFill>
                    <a:srgbClr val="222222"/>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6162" name="Rectangle 15"/>
                <p:cNvSpPr>
                  <a:spLocks noChangeArrowheads="1"/>
                </p:cNvSpPr>
                <p:nvPr/>
              </p:nvSpPr>
              <p:spPr bwMode="auto">
                <a:xfrm>
                  <a:off x="4480" y="2015"/>
                  <a:ext cx="817"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000">
                      <a:solidFill>
                        <a:srgbClr val="222222"/>
                      </a:solidFill>
                      <a:latin typeface="Times New Roman MT Extra Bold" pitchFamily="18" charset="0"/>
                    </a:rPr>
                    <a:t>OUTPUT </a:t>
                  </a:r>
                </a:p>
                <a:p>
                  <a:pPr>
                    <a:spcBef>
                      <a:spcPct val="0"/>
                    </a:spcBef>
                    <a:buClrTx/>
                    <a:buSzTx/>
                    <a:buFontTx/>
                    <a:buNone/>
                  </a:pPr>
                  <a:r>
                    <a:rPr lang="en-US" altLang="en-US" sz="2000">
                      <a:solidFill>
                        <a:srgbClr val="222222"/>
                      </a:solidFill>
                      <a:latin typeface="Times New Roman MT Extra Bold" pitchFamily="18" charset="0"/>
                    </a:rPr>
                    <a:t>Goods</a:t>
                  </a:r>
                </a:p>
                <a:p>
                  <a:pPr>
                    <a:spcBef>
                      <a:spcPct val="0"/>
                    </a:spcBef>
                    <a:buClrTx/>
                    <a:buSzTx/>
                    <a:buFontTx/>
                    <a:buNone/>
                  </a:pPr>
                  <a:r>
                    <a:rPr lang="en-US" altLang="en-US" sz="2000">
                      <a:solidFill>
                        <a:srgbClr val="222222"/>
                      </a:solidFill>
                      <a:latin typeface="Times New Roman MT Extra Bold" pitchFamily="18" charset="0"/>
                    </a:rPr>
                    <a:t>Services</a:t>
                  </a:r>
                </a:p>
              </p:txBody>
            </p:sp>
          </p:grpSp>
          <p:sp>
            <p:nvSpPr>
              <p:cNvPr id="6157" name="Line 16"/>
              <p:cNvSpPr>
                <a:spLocks noChangeShapeType="1"/>
              </p:cNvSpPr>
              <p:nvPr/>
            </p:nvSpPr>
            <p:spPr bwMode="auto">
              <a:xfrm>
                <a:off x="1783" y="2330"/>
                <a:ext cx="352" cy="0"/>
              </a:xfrm>
              <a:prstGeom prst="line">
                <a:avLst/>
              </a:prstGeom>
              <a:noFill/>
              <a:ln w="101600">
                <a:solidFill>
                  <a:srgbClr val="EEEEEE"/>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158" name="Group 27"/>
              <p:cNvGrpSpPr>
                <a:grpSpLocks/>
              </p:cNvGrpSpPr>
              <p:nvPr/>
            </p:nvGrpSpPr>
            <p:grpSpPr bwMode="auto">
              <a:xfrm>
                <a:off x="2150" y="1962"/>
                <a:ext cx="1965" cy="736"/>
                <a:chOff x="2150" y="1962"/>
                <a:chExt cx="1965" cy="736"/>
              </a:xfrm>
            </p:grpSpPr>
            <p:sp>
              <p:nvSpPr>
                <p:cNvPr id="17" name="Oval 18">
                  <a:extLst>
                    <a:ext uri="{FF2B5EF4-FFF2-40B4-BE49-F238E27FC236}">
                      <a16:creationId xmlns:a16="http://schemas.microsoft.com/office/drawing/2014/main" id="{C23152C2-9363-4D37-BAF2-715E24E5BB05}"/>
                    </a:ext>
                  </a:extLst>
                </p:cNvPr>
                <p:cNvSpPr>
                  <a:spLocks noChangeArrowheads="1"/>
                </p:cNvSpPr>
                <p:nvPr/>
              </p:nvSpPr>
              <p:spPr bwMode="auto">
                <a:xfrm>
                  <a:off x="2150" y="1962"/>
                  <a:ext cx="1915" cy="735"/>
                </a:xfrm>
                <a:prstGeom prst="ellipse">
                  <a:avLst/>
                </a:prstGeom>
                <a:solidFill>
                  <a:schemeClr val="accent2">
                    <a:lumMod val="60000"/>
                    <a:lumOff val="40000"/>
                  </a:schemeClr>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6160" name="Rectangle 19"/>
                <p:cNvSpPr>
                  <a:spLocks noChangeArrowheads="1"/>
                </p:cNvSpPr>
                <p:nvPr/>
              </p:nvSpPr>
              <p:spPr bwMode="auto">
                <a:xfrm>
                  <a:off x="2200" y="2143"/>
                  <a:ext cx="1915" cy="406"/>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800">
                      <a:latin typeface="Times New Roman MT Extra Bold" pitchFamily="18" charset="0"/>
                    </a:rPr>
                    <a:t>TRANSFORMATION</a:t>
                  </a:r>
                </a:p>
                <a:p>
                  <a:pPr>
                    <a:spcBef>
                      <a:spcPct val="0"/>
                    </a:spcBef>
                    <a:buClrTx/>
                    <a:buSzTx/>
                    <a:buFontTx/>
                    <a:buNone/>
                  </a:pPr>
                  <a:r>
                    <a:rPr lang="en-US" altLang="en-US" sz="1800">
                      <a:latin typeface="Times New Roman MT Extra Bold" pitchFamily="18" charset="0"/>
                    </a:rPr>
                    <a:t>PROCESS</a:t>
                  </a:r>
                </a:p>
              </p:txBody>
            </p:sp>
          </p:gr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25603" name="Rectangle 2"/>
          <p:cNvSpPr>
            <a:spLocks noGrp="1" noChangeArrowheads="1"/>
          </p:cNvSpPr>
          <p:nvPr>
            <p:ph type="title"/>
          </p:nvPr>
        </p:nvSpPr>
        <p:spPr>
          <a:xfrm>
            <a:off x="663575" y="160338"/>
            <a:ext cx="7772400" cy="641350"/>
          </a:xfrm>
        </p:spPr>
        <p:txBody>
          <a:bodyPr/>
          <a:lstStyle/>
          <a:p>
            <a:pPr algn="l" eaLnBrk="1" hangingPunct="1"/>
            <a:r>
              <a:rPr lang="en-US" altLang="ko-KR" sz="3600" b="1">
                <a:latin typeface="Times New Roman MT Extra Bold" pitchFamily="18" charset="0"/>
                <a:ea typeface="굴림" pitchFamily="50" charset="-128"/>
              </a:rPr>
              <a:t>Choice of Control Limits </a:t>
            </a:r>
          </a:p>
        </p:txBody>
      </p:sp>
      <p:sp>
        <p:nvSpPr>
          <p:cNvPr id="25604" name="Rectangle 3"/>
          <p:cNvSpPr>
            <a:spLocks noGrp="1" noChangeArrowheads="1"/>
          </p:cNvSpPr>
          <p:nvPr>
            <p:ph type="body" idx="1"/>
          </p:nvPr>
        </p:nvSpPr>
        <p:spPr>
          <a:xfrm>
            <a:off x="663575" y="877888"/>
            <a:ext cx="7124700" cy="5370512"/>
          </a:xfrm>
        </p:spPr>
        <p:txBody>
          <a:bodyPr/>
          <a:lstStyle/>
          <a:p>
            <a:pPr marL="533400" indent="-533400" eaLnBrk="1" hangingPunct="1">
              <a:lnSpc>
                <a:spcPct val="90000"/>
              </a:lnSpc>
              <a:buFont typeface="Wingdings" panose="05000000000000000000" pitchFamily="2" charset="2"/>
              <a:buNone/>
            </a:pPr>
            <a:r>
              <a:rPr lang="en-US" altLang="ko-KR" sz="2400" b="1" u="sng">
                <a:latin typeface="Times New Roman MT Extra Bold" pitchFamily="18" charset="0"/>
                <a:ea typeface="굴림" pitchFamily="50" charset="-128"/>
              </a:rPr>
              <a:t>General model of a control chart</a:t>
            </a:r>
          </a:p>
          <a:p>
            <a:pPr marL="533400" indent="-533400" eaLnBrk="1" hangingPunct="1">
              <a:lnSpc>
                <a:spcPct val="90000"/>
              </a:lnSpc>
              <a:buFont typeface="Wingdings" panose="05000000000000000000" pitchFamily="2" charset="2"/>
              <a:buNone/>
            </a:pPr>
            <a:endParaRPr lang="en-US" altLang="ko-KR" sz="2800">
              <a:latin typeface="Times New Roman MT Extra Bold" pitchFamily="18" charset="0"/>
              <a:ea typeface="굴림" pitchFamily="50" charset="-128"/>
            </a:endParaRPr>
          </a:p>
          <a:p>
            <a:pPr marL="533400" indent="-533400" eaLnBrk="1" hangingPunct="1">
              <a:lnSpc>
                <a:spcPct val="90000"/>
              </a:lnSpc>
              <a:buFont typeface="Wingdings" panose="05000000000000000000" pitchFamily="2" charset="2"/>
              <a:buNone/>
            </a:pPr>
            <a:endParaRPr lang="en-US" altLang="ko-KR" sz="2800">
              <a:latin typeface="Times New Roman MT Extra Bold" pitchFamily="18" charset="0"/>
              <a:ea typeface="굴림" pitchFamily="50" charset="-128"/>
            </a:endParaRPr>
          </a:p>
          <a:p>
            <a:pPr marL="533400" indent="-533400" eaLnBrk="1" hangingPunct="1">
              <a:lnSpc>
                <a:spcPct val="90000"/>
              </a:lnSpc>
              <a:buFont typeface="Wingdings" panose="05000000000000000000" pitchFamily="2" charset="2"/>
              <a:buNone/>
            </a:pPr>
            <a:endParaRPr lang="en-US" altLang="ko-KR" sz="2800">
              <a:latin typeface="Times New Roman MT Extra Bold" pitchFamily="18" charset="0"/>
              <a:ea typeface="굴림" pitchFamily="50" charset="-128"/>
            </a:endParaRPr>
          </a:p>
          <a:p>
            <a:pPr marL="533400" indent="-533400" eaLnBrk="1" hangingPunct="1">
              <a:lnSpc>
                <a:spcPct val="90000"/>
              </a:lnSpc>
              <a:buFont typeface="Wingdings" panose="05000000000000000000" pitchFamily="2" charset="2"/>
              <a:buNone/>
            </a:pPr>
            <a:endParaRPr lang="en-US" altLang="ko-KR" sz="2800">
              <a:latin typeface="Times New Roman MT Extra Bold" pitchFamily="18" charset="0"/>
              <a:ea typeface="굴림" pitchFamily="50" charset="-128"/>
            </a:endParaRPr>
          </a:p>
          <a:p>
            <a:pPr marL="533400" indent="-533400" eaLnBrk="1" hangingPunct="1">
              <a:lnSpc>
                <a:spcPct val="90000"/>
              </a:lnSpc>
              <a:buFont typeface="Wingdings" panose="05000000000000000000" pitchFamily="2" charset="2"/>
              <a:buNone/>
            </a:pPr>
            <a:r>
              <a:rPr lang="en-US" altLang="ko-KR" sz="2800">
                <a:latin typeface="Times New Roman MT Extra Bold" pitchFamily="18" charset="0"/>
                <a:ea typeface="굴림" pitchFamily="50" charset="-128"/>
              </a:rPr>
              <a:t>  </a:t>
            </a:r>
          </a:p>
          <a:p>
            <a:pPr marL="533400" indent="-533400" eaLnBrk="1" hangingPunct="1">
              <a:lnSpc>
                <a:spcPct val="90000"/>
              </a:lnSpc>
              <a:buFont typeface="Wingdings" panose="05000000000000000000" pitchFamily="2" charset="2"/>
              <a:buNone/>
            </a:pPr>
            <a:r>
              <a:rPr lang="en-US" altLang="ko-KR" sz="2800">
                <a:latin typeface="Times New Roman MT Extra Bold" pitchFamily="18" charset="0"/>
                <a:ea typeface="굴림" pitchFamily="50" charset="-128"/>
              </a:rPr>
              <a:t>where L = distance of the control limit from the center line</a:t>
            </a:r>
          </a:p>
          <a:p>
            <a:pPr marL="533400" indent="-533400" eaLnBrk="1" hangingPunct="1">
              <a:lnSpc>
                <a:spcPct val="90000"/>
              </a:lnSpc>
              <a:buFont typeface="Wingdings" panose="05000000000000000000" pitchFamily="2" charset="2"/>
              <a:buNone/>
            </a:pPr>
            <a:r>
              <a:rPr lang="en-US" altLang="ko-KR" sz="2800">
                <a:latin typeface="Times New Roman MT Extra Bold" pitchFamily="18" charset="0"/>
                <a:ea typeface="굴림" pitchFamily="50" charset="-128"/>
              </a:rPr>
              <a:t>         = mean of the sample statistic, w.</a:t>
            </a:r>
          </a:p>
          <a:p>
            <a:pPr marL="533400" indent="-533400" eaLnBrk="1" hangingPunct="1">
              <a:lnSpc>
                <a:spcPct val="90000"/>
              </a:lnSpc>
              <a:buFont typeface="Wingdings" panose="05000000000000000000" pitchFamily="2" charset="2"/>
              <a:buNone/>
            </a:pPr>
            <a:r>
              <a:rPr lang="en-US" altLang="ko-KR" sz="2800">
                <a:latin typeface="Times New Roman MT Extra Bold" pitchFamily="18" charset="0"/>
                <a:ea typeface="굴림" pitchFamily="50" charset="-128"/>
              </a:rPr>
              <a:t>         = standard deviation of the statistic, w.</a:t>
            </a:r>
          </a:p>
        </p:txBody>
      </p:sp>
      <mc:AlternateContent xmlns:mc="http://schemas.openxmlformats.org/markup-compatibility/2006" xmlns:a14="http://schemas.microsoft.com/office/drawing/2010/main">
        <mc:Choice Requires="a14">
          <p:sp>
            <p:nvSpPr>
              <p:cNvPr id="25605" name="Object 5">
                <a:hlinkClick r:id="" action="ppaction://ole?verb=0"/>
              </p:cNvPr>
              <p:cNvSpPr txBox="1"/>
              <p:nvPr/>
            </p:nvSpPr>
            <p:spPr bwMode="auto">
              <a:xfrm>
                <a:off x="1905000" y="1600200"/>
                <a:ext cx="2667000" cy="1676400"/>
              </a:xfrm>
              <a:prstGeom prst="rect">
                <a:avLst/>
              </a:prstGeom>
              <a:noFill/>
              <a:ln>
                <a:noFill/>
              </a:ln>
              <a:extLst/>
            </p:spPr>
            <p:txBody>
              <a:bodyPr>
                <a:normAutofit fontScale="85000" lnSpcReduction="1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𝑈𝐶𝐿</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𝑊</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𝜎</m:t>
                          </m:r>
                        </m:e>
                        <m:sub>
                          <m:r>
                            <a:rPr lang="en-US" i="1">
                              <a:solidFill>
                                <a:srgbClr val="000000"/>
                              </a:solidFill>
                              <a:latin typeface="Cambria Math" panose="02040503050406030204" pitchFamily="18" charset="0"/>
                            </a:rPr>
                            <m:t>𝑊</m:t>
                          </m:r>
                        </m:sub>
                      </m:sSub>
                    </m:oMath>
                    <m:oMath xmlns:m="http://schemas.openxmlformats.org/officeDocument/2006/math">
                      <m:r>
                        <a:rPr lang="en-US" i="1">
                          <a:solidFill>
                            <a:srgbClr val="000000"/>
                          </a:solidFill>
                          <a:latin typeface="Cambria Math" panose="02040503050406030204" pitchFamily="18" charset="0"/>
                        </a:rPr>
                        <m:t>𝐶𝑒𝑛𝑡𝑒𝑟</m:t>
                      </m:r>
                      <m:m>
                        <m:mPr>
                          <m:plcHide m:val="on"/>
                          <m:mcs>
                            <m:mc>
                              <m:mcPr>
                                <m:count m:val="1"/>
                                <m:mcJc m:val="center"/>
                              </m:mcPr>
                            </m:mc>
                          </m:mcs>
                          <m:ctrlPr>
                            <a:rPr lang="en-US" i="1">
                              <a:solidFill>
                                <a:srgbClr val="000000"/>
                              </a:solidFill>
                              <a:latin typeface="Cambria Math" panose="02040503050406030204" pitchFamily="18" charset="0"/>
                            </a:rPr>
                          </m:ctrlPr>
                        </m:mPr>
                        <m:mr>
                          <m:e/>
                        </m:mr>
                      </m:m>
                      <m:r>
                        <a:rPr lang="en-US" i="1">
                          <a:solidFill>
                            <a:srgbClr val="000000"/>
                          </a:solidFill>
                          <a:latin typeface="Cambria Math" panose="02040503050406030204" pitchFamily="18" charset="0"/>
                        </a:rPr>
                        <m:t>𝐿𝑖𝑛𝑒</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𝑊</m:t>
                          </m:r>
                        </m:sub>
                      </m:sSub>
                    </m:oMath>
                    <m:oMath xmlns:m="http://schemas.openxmlformats.org/officeDocument/2006/math">
                      <m:r>
                        <a:rPr lang="en-US" i="1">
                          <a:solidFill>
                            <a:srgbClr val="000000"/>
                          </a:solidFill>
                          <a:latin typeface="Cambria Math" panose="02040503050406030204" pitchFamily="18" charset="0"/>
                        </a:rPr>
                        <m:t>𝐿𝐶𝐿</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𝑊</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𝜎</m:t>
                          </m:r>
                        </m:e>
                        <m:sub>
                          <m:r>
                            <a:rPr lang="en-US" i="1">
                              <a:solidFill>
                                <a:srgbClr val="000000"/>
                              </a:solidFill>
                              <a:latin typeface="Cambria Math" panose="02040503050406030204" pitchFamily="18" charset="0"/>
                            </a:rPr>
                            <m:t>𝑊</m:t>
                          </m:r>
                        </m:sub>
                      </m:sSub>
                    </m:oMath>
                  </m:oMathPara>
                </a14:m>
                <a:endParaRPr lang="en-US"/>
              </a:p>
            </p:txBody>
          </p:sp>
        </mc:Choice>
        <mc:Fallback xmlns="">
          <p:sp>
            <p:nvSpPr>
              <p:cNvPr id="25605" name="Object 5">
                <a:hlinkClick r:id="" action="ppaction://ole?verb=0"/>
              </p:cNvPr>
              <p:cNvSpPr txBox="1">
                <a:spLocks noRot="1" noChangeAspect="1" noMove="1" noResize="1" noEditPoints="1" noAdjustHandles="1" noChangeArrowheads="1" noChangeShapeType="1" noTextEdit="1"/>
              </p:cNvSpPr>
              <p:nvPr/>
            </p:nvSpPr>
            <p:spPr bwMode="auto">
              <a:xfrm>
                <a:off x="1905000" y="1600200"/>
                <a:ext cx="2667000" cy="1676400"/>
              </a:xfrm>
              <a:prstGeom prst="rect">
                <a:avLst/>
              </a:prstGeom>
              <a:blipFill>
                <a:blip r:embed="rId2"/>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606" name="Object 6">
                <a:hlinkClick r:id="" action="ppaction://ole?verb=0"/>
              </p:cNvPr>
              <p:cNvSpPr txBox="1"/>
              <p:nvPr/>
            </p:nvSpPr>
            <p:spPr bwMode="auto">
              <a:xfrm>
                <a:off x="985838" y="4457700"/>
                <a:ext cx="533400" cy="457200"/>
              </a:xfrm>
              <a:prstGeom prst="rect">
                <a:avLst/>
              </a:prstGeom>
              <a:noFill/>
              <a:ln>
                <a:noFill/>
              </a:ln>
              <a:effectLst/>
              <a:extLst/>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𝑊</m:t>
                          </m:r>
                        </m:sub>
                      </m:sSub>
                    </m:oMath>
                  </m:oMathPara>
                </a14:m>
                <a:endParaRPr lang="en-US"/>
              </a:p>
            </p:txBody>
          </p:sp>
        </mc:Choice>
        <mc:Fallback xmlns="">
          <p:sp>
            <p:nvSpPr>
              <p:cNvPr id="25606" name="Object 6">
                <a:hlinkClick r:id="" action="ppaction://ole?verb=0"/>
              </p:cNvPr>
              <p:cNvSpPr txBox="1">
                <a:spLocks noRot="1" noChangeAspect="1" noMove="1" noResize="1" noEditPoints="1" noAdjustHandles="1" noChangeArrowheads="1" noChangeShapeType="1" noTextEdit="1"/>
              </p:cNvSpPr>
              <p:nvPr/>
            </p:nvSpPr>
            <p:spPr bwMode="auto">
              <a:xfrm>
                <a:off x="985838" y="4457700"/>
                <a:ext cx="533400" cy="457200"/>
              </a:xfrm>
              <a:prstGeom prst="rect">
                <a:avLst/>
              </a:prstGeom>
              <a:blipFill>
                <a:blip r:embed="rId3"/>
                <a:stretch>
                  <a:fillRect l="-2299" b="-5333"/>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607" name="Object 7">
                <a:hlinkClick r:id="" action="ppaction://ole?verb=0"/>
              </p:cNvPr>
              <p:cNvSpPr txBox="1"/>
              <p:nvPr/>
            </p:nvSpPr>
            <p:spPr bwMode="auto">
              <a:xfrm>
                <a:off x="985838" y="4953000"/>
                <a:ext cx="381000" cy="457200"/>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𝜎</m:t>
                          </m:r>
                        </m:e>
                        <m:sub>
                          <m:r>
                            <a:rPr lang="en-US" i="1">
                              <a:solidFill>
                                <a:srgbClr val="000000"/>
                              </a:solidFill>
                              <a:latin typeface="Cambria Math" panose="02040503050406030204" pitchFamily="18" charset="0"/>
                            </a:rPr>
                            <m:t>𝑊</m:t>
                          </m:r>
                        </m:sub>
                      </m:sSub>
                    </m:oMath>
                  </m:oMathPara>
                </a14:m>
                <a:endParaRPr lang="en-US"/>
              </a:p>
            </p:txBody>
          </p:sp>
        </mc:Choice>
        <mc:Fallback xmlns="">
          <p:sp>
            <p:nvSpPr>
              <p:cNvPr id="25607" name="Object 7">
                <a:hlinkClick r:id="" action="ppaction://ole?verb=0"/>
              </p:cNvPr>
              <p:cNvSpPr txBox="1">
                <a:spLocks noRot="1" noChangeAspect="1" noMove="1" noResize="1" noEditPoints="1" noAdjustHandles="1" noChangeArrowheads="1" noChangeShapeType="1" noTextEdit="1"/>
              </p:cNvSpPr>
              <p:nvPr/>
            </p:nvSpPr>
            <p:spPr bwMode="auto">
              <a:xfrm>
                <a:off x="985838" y="4953000"/>
                <a:ext cx="381000" cy="457200"/>
              </a:xfrm>
              <a:prstGeom prst="rect">
                <a:avLst/>
              </a:prstGeom>
              <a:blipFill>
                <a:blip r:embed="rId4"/>
                <a:stretch>
                  <a:fillRect r="-16129"/>
                </a:stretch>
              </a:blipFill>
              <a:ln>
                <a:noFill/>
              </a:ln>
              <a:effectLst/>
              <a:extLst/>
            </p:spPr>
            <p:txBody>
              <a:bodyPr/>
              <a:lstStyle/>
              <a:p>
                <a:r>
                  <a:rPr lang="en-US">
                    <a:noFill/>
                  </a:rPr>
                  <a:t> </a:t>
                </a:r>
              </a:p>
            </p:txBody>
          </p:sp>
        </mc:Fallback>
      </mc:AlternateContent>
    </p:spTree>
  </p:cSld>
  <p:clrMapOvr>
    <a:masterClrMapping/>
  </p:clrMapOvr>
  <p:transition spd="slow">
    <p:random/>
    <p:sndAc>
      <p:end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26627" name="Rectangle 2"/>
          <p:cNvSpPr>
            <a:spLocks noGrp="1" noChangeArrowheads="1"/>
          </p:cNvSpPr>
          <p:nvPr>
            <p:ph type="title"/>
          </p:nvPr>
        </p:nvSpPr>
        <p:spPr>
          <a:xfrm>
            <a:off x="685800" y="304800"/>
            <a:ext cx="7772400" cy="641350"/>
          </a:xfrm>
        </p:spPr>
        <p:txBody>
          <a:bodyPr/>
          <a:lstStyle/>
          <a:p>
            <a:pPr algn="l" eaLnBrk="1" hangingPunct="1"/>
            <a:r>
              <a:rPr lang="en-US" altLang="ko-KR" sz="3600" b="1">
                <a:latin typeface="Times New Roman MT Extra Bold" pitchFamily="18" charset="0"/>
                <a:ea typeface="굴림" pitchFamily="50" charset="-128"/>
              </a:rPr>
              <a:t>Choice of Control Limits </a:t>
            </a:r>
          </a:p>
        </p:txBody>
      </p:sp>
      <p:sp>
        <p:nvSpPr>
          <p:cNvPr id="26628" name="Rectangle 3"/>
          <p:cNvSpPr>
            <a:spLocks noGrp="1" noChangeArrowheads="1"/>
          </p:cNvSpPr>
          <p:nvPr>
            <p:ph type="body" idx="1"/>
          </p:nvPr>
        </p:nvSpPr>
        <p:spPr>
          <a:xfrm>
            <a:off x="914400" y="1158875"/>
            <a:ext cx="6896100" cy="4876800"/>
          </a:xfrm>
        </p:spPr>
        <p:txBody>
          <a:bodyPr/>
          <a:lstStyle/>
          <a:p>
            <a:pPr marL="533400" indent="-533400" eaLnBrk="1" hangingPunct="1">
              <a:lnSpc>
                <a:spcPct val="90000"/>
              </a:lnSpc>
              <a:buFont typeface="Wingdings" panose="05000000000000000000" pitchFamily="2" charset="2"/>
              <a:buNone/>
            </a:pPr>
            <a:r>
              <a:rPr lang="ko-KR" altLang="en-US" sz="2400" b="1" u="sng">
                <a:latin typeface="Times New Roman MT Extra Bold" pitchFamily="18" charset="0"/>
                <a:ea typeface="굴림" pitchFamily="50" charset="-128"/>
              </a:rPr>
              <a:t>“99.7% </a:t>
            </a:r>
            <a:r>
              <a:rPr lang="en-US" altLang="ko-KR" sz="2400" b="1" u="sng">
                <a:latin typeface="Times New Roman MT Extra Bold" pitchFamily="18" charset="0"/>
                <a:ea typeface="굴림" pitchFamily="50" charset="-128"/>
              </a:rPr>
              <a:t>of the Data”</a:t>
            </a:r>
          </a:p>
          <a:p>
            <a:pPr marL="533400" indent="-533400" eaLnBrk="1" hangingPunct="1">
              <a:lnSpc>
                <a:spcPct val="150000"/>
              </a:lnSpc>
            </a:pPr>
            <a:r>
              <a:rPr lang="en-US" altLang="ko-KR" sz="2400">
                <a:latin typeface="Times New Roman MT Extra Bold" pitchFamily="18" charset="0"/>
                <a:ea typeface="굴림" pitchFamily="50" charset="-128"/>
              </a:rPr>
              <a:t>If approximately 99.7% of the data lies within 3</a:t>
            </a:r>
            <a:r>
              <a:rPr lang="en-US" altLang="ko-KR" sz="2400">
                <a:latin typeface="Times New Roman MT Extra Bold" pitchFamily="18" charset="0"/>
                <a:ea typeface="굴림" pitchFamily="50" charset="-128"/>
                <a:sym typeface="Symbol" panose="05050102010706020507" pitchFamily="18" charset="2"/>
              </a:rPr>
              <a:t></a:t>
            </a:r>
            <a:r>
              <a:rPr lang="ar-SA" altLang="ko-KR" sz="2400">
                <a:latin typeface="Times New Roman MT Extra Bold" pitchFamily="18" charset="0"/>
                <a:cs typeface="Times New Roman (Arabic)" charset="0"/>
                <a:sym typeface="Symbol" panose="05050102010706020507" pitchFamily="18" charset="2"/>
              </a:rPr>
              <a:t> </a:t>
            </a:r>
            <a:r>
              <a:rPr lang="en-US" altLang="ko-KR" sz="2400">
                <a:latin typeface="Times New Roman MT Extra Bold" pitchFamily="18" charset="0"/>
                <a:ea typeface="굴림" pitchFamily="50" charset="-128"/>
              </a:rPr>
              <a:t>of the mean (i.e., 99.7% of the data should lie within the control limits), then 1 - 0.997 = 0.003 or 0.3% of the data can fall outside 3</a:t>
            </a:r>
            <a:r>
              <a:rPr lang="en-US" altLang="ko-KR" sz="2400">
                <a:latin typeface="Times New Roman MT Extra Bold" pitchFamily="18" charset="0"/>
                <a:ea typeface="굴림" pitchFamily="50" charset="-128"/>
                <a:sym typeface="Symbol" panose="05050102010706020507" pitchFamily="18" charset="2"/>
              </a:rPr>
              <a:t></a:t>
            </a:r>
            <a:r>
              <a:rPr lang="en-US" altLang="ko-KR" sz="2400">
                <a:latin typeface="Times New Roman MT Extra Bold" pitchFamily="18" charset="0"/>
                <a:ea typeface="굴림" pitchFamily="50" charset="-128"/>
              </a:rPr>
              <a:t> (or 0.3% of the data lies outside the control limits). (Actually, we should use the more exact value 0.0027).</a:t>
            </a:r>
          </a:p>
          <a:p>
            <a:pPr marL="533400" indent="-533400" eaLnBrk="1" hangingPunct="1">
              <a:lnSpc>
                <a:spcPct val="150000"/>
              </a:lnSpc>
            </a:pPr>
            <a:r>
              <a:rPr lang="en-US" altLang="ko-KR" sz="2400">
                <a:latin typeface="Times New Roman MT Extra Bold" pitchFamily="18" charset="0"/>
                <a:ea typeface="굴림" pitchFamily="50" charset="-128"/>
              </a:rPr>
              <a:t>0.0027 is the probability of a </a:t>
            </a:r>
            <a:r>
              <a:rPr lang="en-US" altLang="ko-KR" sz="2400" u="sng">
                <a:solidFill>
                  <a:srgbClr val="CC0066"/>
                </a:solidFill>
                <a:latin typeface="Times New Roman MT Extra Bold" pitchFamily="18" charset="0"/>
                <a:ea typeface="굴림" pitchFamily="50" charset="-128"/>
              </a:rPr>
              <a:t>Type I error</a:t>
            </a:r>
            <a:r>
              <a:rPr lang="en-US" altLang="ko-KR" sz="2400">
                <a:latin typeface="Times New Roman MT Extra Bold" pitchFamily="18" charset="0"/>
                <a:ea typeface="굴림" pitchFamily="50" charset="-128"/>
              </a:rPr>
              <a:t> or a </a:t>
            </a:r>
            <a:r>
              <a:rPr lang="en-US" altLang="ko-KR" sz="2400" u="sng">
                <a:solidFill>
                  <a:srgbClr val="CC0066"/>
                </a:solidFill>
                <a:latin typeface="Times New Roman MT Extra Bold" pitchFamily="18" charset="0"/>
                <a:ea typeface="굴림" pitchFamily="50" charset="-128"/>
              </a:rPr>
              <a:t>false alarm</a:t>
            </a:r>
            <a:r>
              <a:rPr lang="en-US" altLang="ko-KR" sz="2400">
                <a:latin typeface="Times New Roman MT Extra Bold" pitchFamily="18" charset="0"/>
                <a:ea typeface="굴림" pitchFamily="50" charset="-128"/>
              </a:rPr>
              <a:t> in this situation.</a:t>
            </a:r>
          </a:p>
          <a:p>
            <a:pPr marL="533400" indent="-533400" eaLnBrk="1" hangingPunct="1">
              <a:lnSpc>
                <a:spcPct val="90000"/>
              </a:lnSpc>
              <a:buFont typeface="Wingdings" panose="05000000000000000000" pitchFamily="2" charset="2"/>
              <a:buNone/>
            </a:pPr>
            <a:endParaRPr lang="en-US" altLang="ko-KR" sz="2800">
              <a:latin typeface="Times New Roman MT Extra Bold" pitchFamily="18" charset="0"/>
              <a:ea typeface="굴림" pitchFamily="50" charset="-128"/>
            </a:endParaRPr>
          </a:p>
          <a:p>
            <a:pPr marL="533400" indent="-533400" eaLnBrk="1" hangingPunct="1">
              <a:lnSpc>
                <a:spcPct val="90000"/>
              </a:lnSpc>
              <a:buFont typeface="Wingdings" panose="05000000000000000000" pitchFamily="2" charset="2"/>
              <a:buNone/>
            </a:pPr>
            <a:r>
              <a:rPr lang="en-US" altLang="ko-KR" sz="2800">
                <a:latin typeface="Times New Roman MT Extra Bold" pitchFamily="18" charset="0"/>
                <a:ea typeface="굴림" pitchFamily="50" charset="-128"/>
              </a:rPr>
              <a:t>  </a:t>
            </a:r>
          </a:p>
        </p:txBody>
      </p:sp>
    </p:spTree>
  </p:cSld>
  <p:clrMapOvr>
    <a:masterClrMapping/>
  </p:clrMapOvr>
  <p:transition spd="slow">
    <p:random/>
    <p:sndAc>
      <p:end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27651" name="Rectangle 2"/>
          <p:cNvSpPr>
            <a:spLocks noGrp="1" noChangeArrowheads="1"/>
          </p:cNvSpPr>
          <p:nvPr>
            <p:ph type="title"/>
          </p:nvPr>
        </p:nvSpPr>
        <p:spPr>
          <a:xfrm>
            <a:off x="685800" y="152400"/>
            <a:ext cx="7772400" cy="641350"/>
          </a:xfrm>
        </p:spPr>
        <p:txBody>
          <a:bodyPr/>
          <a:lstStyle/>
          <a:p>
            <a:pPr algn="l" eaLnBrk="1" hangingPunct="1"/>
            <a:r>
              <a:rPr lang="ko-KR" altLang="en-US" sz="3600" b="1">
                <a:latin typeface="Times New Roman MT Extra Bold" pitchFamily="18" charset="0"/>
                <a:ea typeface="굴림" pitchFamily="50" charset="-128"/>
              </a:rPr>
              <a:t> </a:t>
            </a:r>
            <a:r>
              <a:rPr lang="en-US" altLang="ko-KR" sz="3600" b="1">
                <a:latin typeface="Times New Roman MT Extra Bold" pitchFamily="18" charset="0"/>
                <a:ea typeface="굴림" pitchFamily="50" charset="-128"/>
              </a:rPr>
              <a:t>Choice of Control Limits </a:t>
            </a:r>
          </a:p>
        </p:txBody>
      </p:sp>
      <p:sp>
        <p:nvSpPr>
          <p:cNvPr id="27652" name="Rectangle 3"/>
          <p:cNvSpPr>
            <a:spLocks noGrp="1" noChangeArrowheads="1"/>
          </p:cNvSpPr>
          <p:nvPr>
            <p:ph type="body" idx="1"/>
          </p:nvPr>
        </p:nvSpPr>
        <p:spPr>
          <a:xfrm>
            <a:off x="400050" y="914400"/>
            <a:ext cx="7124700" cy="3529013"/>
          </a:xfrm>
        </p:spPr>
        <p:txBody>
          <a:bodyPr/>
          <a:lstStyle/>
          <a:p>
            <a:pPr marL="533400" indent="-533400" eaLnBrk="1" hangingPunct="1">
              <a:lnSpc>
                <a:spcPct val="90000"/>
              </a:lnSpc>
              <a:buFont typeface="Wingdings" panose="05000000000000000000" pitchFamily="2" charset="2"/>
              <a:buNone/>
            </a:pPr>
            <a:r>
              <a:rPr lang="en-US" altLang="ko-KR" sz="2400" b="1" u="sng">
                <a:latin typeface="Times New Roman MT Extra Bold" pitchFamily="18" charset="0"/>
                <a:ea typeface="굴림" pitchFamily="50" charset="-128"/>
              </a:rPr>
              <a:t>Three-Sigma Limits</a:t>
            </a:r>
          </a:p>
          <a:p>
            <a:pPr marL="533400" indent="-533400" eaLnBrk="1" hangingPunct="1">
              <a:lnSpc>
                <a:spcPct val="90000"/>
              </a:lnSpc>
              <a:buFont typeface="Wingdings" panose="05000000000000000000" pitchFamily="2" charset="2"/>
              <a:buNone/>
            </a:pPr>
            <a:endParaRPr lang="en-US" altLang="ko-KR" sz="2400" b="1" u="sng">
              <a:latin typeface="Times New Roman MT Extra Bold" pitchFamily="18" charset="0"/>
              <a:ea typeface="굴림" pitchFamily="50" charset="-128"/>
            </a:endParaRPr>
          </a:p>
          <a:p>
            <a:pPr marL="533400" indent="-533400" eaLnBrk="1" hangingPunct="1">
              <a:lnSpc>
                <a:spcPct val="150000"/>
              </a:lnSpc>
            </a:pPr>
            <a:r>
              <a:rPr lang="en-US" altLang="ko-KR" sz="2400">
                <a:latin typeface="Times New Roman MT Extra Bold" pitchFamily="18" charset="0"/>
                <a:ea typeface="굴림" pitchFamily="50" charset="-128"/>
              </a:rPr>
              <a:t>The use of 3-sigma limits generally gives good results in practice.  </a:t>
            </a:r>
          </a:p>
          <a:p>
            <a:pPr marL="533400" indent="-533400" eaLnBrk="1" hangingPunct="1">
              <a:lnSpc>
                <a:spcPct val="150000"/>
              </a:lnSpc>
            </a:pPr>
            <a:r>
              <a:rPr lang="en-US" altLang="ko-KR" sz="2400">
                <a:latin typeface="Times New Roman MT Extra Bold" pitchFamily="18" charset="0"/>
                <a:ea typeface="굴림" pitchFamily="50" charset="-128"/>
              </a:rPr>
              <a:t>If the distribution of the quality characteristic is reasonably well approximated by the normal distribution, then the use of 3-sigma limits is applicable.</a:t>
            </a:r>
          </a:p>
          <a:p>
            <a:pPr marL="533400" indent="-533400" eaLnBrk="1" hangingPunct="1">
              <a:lnSpc>
                <a:spcPct val="150000"/>
              </a:lnSpc>
            </a:pPr>
            <a:r>
              <a:rPr lang="en-US" altLang="ko-KR" sz="2400">
                <a:latin typeface="Times New Roman MT Extra Bold" pitchFamily="18" charset="0"/>
                <a:ea typeface="굴림" pitchFamily="50" charset="-128"/>
              </a:rPr>
              <a:t>These limits are often referred to as </a:t>
            </a:r>
            <a:r>
              <a:rPr lang="en-US" altLang="ko-KR" sz="2400" u="sng">
                <a:solidFill>
                  <a:schemeClr val="hlink"/>
                </a:solidFill>
                <a:latin typeface="Times New Roman MT Extra Bold" pitchFamily="18" charset="0"/>
                <a:ea typeface="굴림" pitchFamily="50" charset="-128"/>
              </a:rPr>
              <a:t>action limits</a:t>
            </a:r>
            <a:r>
              <a:rPr lang="en-US" altLang="ko-KR" sz="2400">
                <a:latin typeface="Times New Roman MT Extra Bold" pitchFamily="18" charset="0"/>
                <a:ea typeface="굴림" pitchFamily="50" charset="-128"/>
              </a:rPr>
              <a:t>. </a:t>
            </a:r>
          </a:p>
        </p:txBody>
      </p:sp>
    </p:spTree>
  </p:cSld>
  <p:clrMapOvr>
    <a:masterClrMapping/>
  </p:clrMapOvr>
  <p:transition spd="slow">
    <p:random/>
    <p:sndAc>
      <p:end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28675" name="Rectangle 2"/>
          <p:cNvSpPr>
            <a:spLocks noGrp="1" noChangeArrowheads="1"/>
          </p:cNvSpPr>
          <p:nvPr>
            <p:ph type="title"/>
          </p:nvPr>
        </p:nvSpPr>
        <p:spPr>
          <a:xfrm>
            <a:off x="685800" y="161925"/>
            <a:ext cx="7772400" cy="641350"/>
          </a:xfrm>
        </p:spPr>
        <p:txBody>
          <a:bodyPr/>
          <a:lstStyle/>
          <a:p>
            <a:pPr algn="l" eaLnBrk="1" hangingPunct="1"/>
            <a:r>
              <a:rPr lang="en-US" altLang="ko-KR" sz="3600" b="1">
                <a:latin typeface="Times New Roman MT Extra Bold" pitchFamily="18" charset="0"/>
                <a:ea typeface="굴림" pitchFamily="50" charset="-128"/>
              </a:rPr>
              <a:t>Choice of Control Limits </a:t>
            </a:r>
          </a:p>
        </p:txBody>
      </p:sp>
      <p:sp>
        <p:nvSpPr>
          <p:cNvPr id="28676" name="Rectangle 3"/>
          <p:cNvSpPr>
            <a:spLocks noGrp="1" noChangeArrowheads="1"/>
          </p:cNvSpPr>
          <p:nvPr>
            <p:ph type="body" idx="1"/>
          </p:nvPr>
        </p:nvSpPr>
        <p:spPr>
          <a:xfrm>
            <a:off x="838200" y="1000125"/>
            <a:ext cx="7124700" cy="5105400"/>
          </a:xfrm>
        </p:spPr>
        <p:txBody>
          <a:bodyPr/>
          <a:lstStyle/>
          <a:p>
            <a:pPr marL="533400" indent="-533400" eaLnBrk="1" hangingPunct="1">
              <a:lnSpc>
                <a:spcPct val="90000"/>
              </a:lnSpc>
              <a:buFont typeface="Wingdings" panose="05000000000000000000" pitchFamily="2" charset="2"/>
              <a:buNone/>
            </a:pPr>
            <a:r>
              <a:rPr lang="en-US" altLang="ko-KR" sz="2400" b="1" u="sng">
                <a:latin typeface="Times New Roman MT Extra Bold" pitchFamily="18" charset="0"/>
                <a:ea typeface="굴림" pitchFamily="50" charset="-128"/>
              </a:rPr>
              <a:t>Warning Limits on Control Charts</a:t>
            </a:r>
          </a:p>
          <a:p>
            <a:pPr marL="533400" indent="-533400" eaLnBrk="1" hangingPunct="1"/>
            <a:r>
              <a:rPr lang="en-US" altLang="ko-KR" sz="2400" b="1">
                <a:solidFill>
                  <a:schemeClr val="accent1"/>
                </a:solidFill>
                <a:latin typeface="Times New Roman MT Extra Bold" pitchFamily="18" charset="0"/>
                <a:ea typeface="굴림" pitchFamily="50" charset="-128"/>
              </a:rPr>
              <a:t>Warning limits</a:t>
            </a:r>
            <a:r>
              <a:rPr lang="en-US" altLang="ko-KR" sz="2400" b="1">
                <a:latin typeface="Times New Roman MT Extra Bold" pitchFamily="18" charset="0"/>
                <a:ea typeface="굴림" pitchFamily="50" charset="-128"/>
              </a:rPr>
              <a:t> (if used) are typically set at 2 standard deviations from the mean.</a:t>
            </a:r>
          </a:p>
          <a:p>
            <a:pPr marL="533400" indent="-533400" eaLnBrk="1" hangingPunct="1"/>
            <a:r>
              <a:rPr lang="en-US" altLang="ko-KR" sz="2400" b="1">
                <a:latin typeface="Times New Roman MT Extra Bold" pitchFamily="18" charset="0"/>
                <a:ea typeface="굴림" pitchFamily="50" charset="-128"/>
              </a:rPr>
              <a:t>If one or more points fall between the warning limits and the control limits, or close to the warning limits the process may not be operating properly.</a:t>
            </a:r>
          </a:p>
          <a:p>
            <a:pPr marL="533400" indent="-533400" eaLnBrk="1" hangingPunct="1"/>
            <a:r>
              <a:rPr lang="en-US" altLang="ko-KR" sz="2400" b="1">
                <a:solidFill>
                  <a:srgbClr val="CC0066"/>
                </a:solidFill>
                <a:latin typeface="Times New Roman MT Extra Bold" pitchFamily="18" charset="0"/>
                <a:ea typeface="굴림" pitchFamily="50" charset="-128"/>
              </a:rPr>
              <a:t>Good thing</a:t>
            </a:r>
            <a:r>
              <a:rPr lang="en-US" altLang="ko-KR" sz="2400" b="1">
                <a:latin typeface="Times New Roman MT Extra Bold" pitchFamily="18" charset="0"/>
                <a:ea typeface="굴림" pitchFamily="50" charset="-128"/>
              </a:rPr>
              <a:t>: warning limits often increase the </a:t>
            </a:r>
            <a:r>
              <a:rPr lang="en-US" altLang="ko-KR" sz="2400" b="1" i="1">
                <a:latin typeface="Times New Roman MT Extra Bold" pitchFamily="18" charset="0"/>
                <a:ea typeface="굴림" pitchFamily="50" charset="-128"/>
              </a:rPr>
              <a:t>sensitivity</a:t>
            </a:r>
            <a:r>
              <a:rPr lang="en-US" altLang="ko-KR" sz="2400" b="1">
                <a:latin typeface="Times New Roman MT Extra Bold" pitchFamily="18" charset="0"/>
                <a:ea typeface="굴림" pitchFamily="50" charset="-128"/>
              </a:rPr>
              <a:t> of the control chart.</a:t>
            </a:r>
          </a:p>
          <a:p>
            <a:pPr marL="533400" indent="-533400" eaLnBrk="1" hangingPunct="1"/>
            <a:r>
              <a:rPr lang="en-US" altLang="ko-KR" sz="2400" b="1">
                <a:solidFill>
                  <a:srgbClr val="CC0066"/>
                </a:solidFill>
                <a:latin typeface="Times New Roman MT Extra Bold" pitchFamily="18" charset="0"/>
                <a:ea typeface="굴림" pitchFamily="50" charset="-128"/>
              </a:rPr>
              <a:t>Bad thing</a:t>
            </a:r>
            <a:r>
              <a:rPr lang="en-US" altLang="ko-KR" sz="2400" b="1">
                <a:latin typeface="Times New Roman MT Extra Bold" pitchFamily="18" charset="0"/>
                <a:ea typeface="굴림" pitchFamily="50" charset="-128"/>
              </a:rPr>
              <a:t>: warning limits could result in an increased risk of false alarms.</a:t>
            </a:r>
          </a:p>
        </p:txBody>
      </p:sp>
    </p:spTree>
  </p:cSld>
  <p:clrMapOvr>
    <a:masterClrMapping/>
  </p:clrMapOvr>
  <p:transition spd="slow">
    <p:random/>
    <p:sndAc>
      <p:end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29699" name="Rectangle 2"/>
          <p:cNvSpPr>
            <a:spLocks noGrp="1" noChangeArrowheads="1"/>
          </p:cNvSpPr>
          <p:nvPr>
            <p:ph type="title"/>
          </p:nvPr>
        </p:nvSpPr>
        <p:spPr>
          <a:xfrm>
            <a:off x="412750" y="176213"/>
            <a:ext cx="8077200" cy="641350"/>
          </a:xfrm>
        </p:spPr>
        <p:txBody>
          <a:bodyPr/>
          <a:lstStyle/>
          <a:p>
            <a:pPr algn="l" eaLnBrk="1" hangingPunct="1"/>
            <a:r>
              <a:rPr lang="ko-KR" altLang="en-US" sz="3600" b="1">
                <a:latin typeface="Times New Roman MT Extra Bold" pitchFamily="18" charset="0"/>
                <a:ea typeface="굴림" pitchFamily="50" charset="-128"/>
              </a:rPr>
              <a:t> </a:t>
            </a:r>
            <a:r>
              <a:rPr lang="ar-SA" altLang="ar-SA" sz="3600" b="1">
                <a:latin typeface="Times New Roman MT Extra Bold" pitchFamily="18" charset="0"/>
                <a:ea typeface="굴림" pitchFamily="50" charset="-128"/>
                <a:cs typeface="Times New Roman (Arabic)" charset="0"/>
              </a:rPr>
              <a:t>  </a:t>
            </a:r>
            <a:r>
              <a:rPr lang="en-US" altLang="ko-KR" sz="3600" b="1">
                <a:latin typeface="Times New Roman MT Extra Bold" pitchFamily="18" charset="0"/>
                <a:ea typeface="굴림" pitchFamily="50" charset="-128"/>
              </a:rPr>
              <a:t>Sample Size and Sampling</a:t>
            </a:r>
            <a:r>
              <a:rPr lang="ar-SA" altLang="ko-KR" sz="3600" b="1">
                <a:latin typeface="Times New Roman MT Extra Bold" pitchFamily="18" charset="0"/>
                <a:cs typeface="Times New Roman (Arabic)" charset="0"/>
              </a:rPr>
              <a:t> </a:t>
            </a:r>
            <a:r>
              <a:rPr lang="en-US" altLang="ko-KR" sz="3600" b="1">
                <a:latin typeface="Times New Roman MT Extra Bold" pitchFamily="18" charset="0"/>
                <a:ea typeface="굴림" pitchFamily="50" charset="-128"/>
              </a:rPr>
              <a:t>Frequency </a:t>
            </a:r>
          </a:p>
        </p:txBody>
      </p:sp>
      <p:sp>
        <p:nvSpPr>
          <p:cNvPr id="29700" name="Rectangle 3"/>
          <p:cNvSpPr>
            <a:spLocks noGrp="1" noChangeArrowheads="1"/>
          </p:cNvSpPr>
          <p:nvPr>
            <p:ph type="body" idx="1"/>
          </p:nvPr>
        </p:nvSpPr>
        <p:spPr>
          <a:xfrm>
            <a:off x="609600" y="1223963"/>
            <a:ext cx="7162800" cy="5029200"/>
          </a:xfrm>
        </p:spPr>
        <p:txBody>
          <a:bodyPr/>
          <a:lstStyle/>
          <a:p>
            <a:pPr marL="533400" indent="-533400" eaLnBrk="1" hangingPunct="1">
              <a:lnSpc>
                <a:spcPct val="150000"/>
              </a:lnSpc>
            </a:pPr>
            <a:r>
              <a:rPr lang="en-US" altLang="ko-KR" sz="2800">
                <a:latin typeface="Times New Roman MT Extra Bold" pitchFamily="18" charset="0"/>
                <a:ea typeface="굴림" pitchFamily="50" charset="-128"/>
              </a:rPr>
              <a:t>In designing a control chart, both the sample size to be selected and the frequency of selection must be specified.</a:t>
            </a:r>
          </a:p>
          <a:p>
            <a:pPr marL="533400" indent="-533400" eaLnBrk="1" hangingPunct="1">
              <a:lnSpc>
                <a:spcPct val="150000"/>
              </a:lnSpc>
            </a:pPr>
            <a:r>
              <a:rPr lang="en-US" altLang="ko-KR" sz="2800">
                <a:latin typeface="Times New Roman MT Extra Bold" pitchFamily="18" charset="0"/>
                <a:ea typeface="굴림" pitchFamily="50" charset="-128"/>
              </a:rPr>
              <a:t>Larger samples make it easier to detect small shifts in the process.</a:t>
            </a:r>
          </a:p>
          <a:p>
            <a:pPr marL="533400" indent="-533400" eaLnBrk="1" hangingPunct="1">
              <a:lnSpc>
                <a:spcPct val="150000"/>
              </a:lnSpc>
            </a:pPr>
            <a:r>
              <a:rPr lang="en-US" altLang="ko-KR" sz="2800">
                <a:latin typeface="Times New Roman MT Extra Bold" pitchFamily="18" charset="0"/>
                <a:ea typeface="굴림" pitchFamily="50" charset="-128"/>
              </a:rPr>
              <a:t>Current practice tends to favor smaller, more frequent samples.</a:t>
            </a:r>
          </a:p>
        </p:txBody>
      </p:sp>
    </p:spTree>
  </p:cSld>
  <p:clrMapOvr>
    <a:masterClrMapping/>
  </p:clrMapOvr>
  <p:transition spd="slow">
    <p:random/>
    <p:sndAc>
      <p:end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30723" name="Rectangle 2"/>
          <p:cNvSpPr>
            <a:spLocks noGrp="1" noChangeArrowheads="1"/>
          </p:cNvSpPr>
          <p:nvPr>
            <p:ph type="title"/>
          </p:nvPr>
        </p:nvSpPr>
        <p:spPr>
          <a:xfrm>
            <a:off x="685800" y="171450"/>
            <a:ext cx="7772400" cy="641350"/>
          </a:xfrm>
        </p:spPr>
        <p:txBody>
          <a:bodyPr/>
          <a:lstStyle/>
          <a:p>
            <a:pPr algn="l" eaLnBrk="1" hangingPunct="1"/>
            <a:r>
              <a:rPr lang="en-US" altLang="ko-KR" sz="3600" b="1">
                <a:latin typeface="Times New Roman MT Extra Bold" pitchFamily="18" charset="0"/>
                <a:ea typeface="굴림" pitchFamily="50" charset="-128"/>
              </a:rPr>
              <a:t>Rational Subgroups </a:t>
            </a:r>
          </a:p>
        </p:txBody>
      </p:sp>
      <p:sp>
        <p:nvSpPr>
          <p:cNvPr id="30724" name="Rectangle 3"/>
          <p:cNvSpPr>
            <a:spLocks noGrp="1" noChangeArrowheads="1"/>
          </p:cNvSpPr>
          <p:nvPr>
            <p:ph type="body" idx="1"/>
          </p:nvPr>
        </p:nvSpPr>
        <p:spPr>
          <a:xfrm>
            <a:off x="685800" y="1066800"/>
            <a:ext cx="7124700" cy="4953000"/>
          </a:xfrm>
        </p:spPr>
        <p:txBody>
          <a:bodyPr/>
          <a:lstStyle/>
          <a:p>
            <a:pPr marL="533400" indent="-533400" eaLnBrk="1" hangingPunct="1">
              <a:lnSpc>
                <a:spcPct val="90000"/>
              </a:lnSpc>
              <a:buFont typeface="Wingdings" panose="05000000000000000000" pitchFamily="2" charset="2"/>
              <a:buNone/>
            </a:pPr>
            <a:endParaRPr lang="ko-KR" altLang="en-US" sz="2400" b="1" u="sng">
              <a:latin typeface="Times New Roman MT Extra Bold" pitchFamily="18" charset="0"/>
              <a:ea typeface="굴림" pitchFamily="50" charset="-128"/>
            </a:endParaRPr>
          </a:p>
          <a:p>
            <a:pPr marL="533400" indent="-533400" eaLnBrk="1" hangingPunct="1">
              <a:lnSpc>
                <a:spcPct val="150000"/>
              </a:lnSpc>
            </a:pPr>
            <a:r>
              <a:rPr lang="en-US" altLang="ko-KR" sz="2800">
                <a:latin typeface="Times New Roman MT Extra Bold" pitchFamily="18" charset="0"/>
                <a:ea typeface="굴림" pitchFamily="50" charset="-128"/>
              </a:rPr>
              <a:t>Subgroups or samples should be selected so that if assignable causes are present, the chance for differences </a:t>
            </a:r>
            <a:r>
              <a:rPr lang="en-US" altLang="ko-KR" sz="2800">
                <a:solidFill>
                  <a:srgbClr val="CC0066"/>
                </a:solidFill>
                <a:latin typeface="Times New Roman MT Extra Bold" pitchFamily="18" charset="0"/>
                <a:ea typeface="굴림" pitchFamily="50" charset="-128"/>
              </a:rPr>
              <a:t>between</a:t>
            </a:r>
            <a:r>
              <a:rPr lang="en-US" altLang="ko-KR" sz="2800">
                <a:latin typeface="Times New Roman MT Extra Bold" pitchFamily="18" charset="0"/>
                <a:ea typeface="굴림" pitchFamily="50" charset="-128"/>
              </a:rPr>
              <a:t> subgroups will be maximized, while the chance for differences due to these assignable causes </a:t>
            </a:r>
            <a:r>
              <a:rPr lang="en-US" altLang="ko-KR" sz="2800">
                <a:solidFill>
                  <a:srgbClr val="CC0066"/>
                </a:solidFill>
                <a:latin typeface="Times New Roman MT Extra Bold" pitchFamily="18" charset="0"/>
                <a:ea typeface="굴림" pitchFamily="50" charset="-128"/>
              </a:rPr>
              <a:t>within</a:t>
            </a:r>
            <a:r>
              <a:rPr lang="en-US" altLang="ko-KR" sz="2800">
                <a:latin typeface="Times New Roman MT Extra Bold" pitchFamily="18" charset="0"/>
                <a:ea typeface="굴림" pitchFamily="50" charset="-128"/>
              </a:rPr>
              <a:t> a subgroup will be minimized.</a:t>
            </a:r>
          </a:p>
        </p:txBody>
      </p:sp>
    </p:spTree>
  </p:cSld>
  <p:clrMapOvr>
    <a:masterClrMapping/>
  </p:clrMapOvr>
  <p:transition spd="slow">
    <p:random/>
    <p:sndAc>
      <p:end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31747" name="Rectangle 2"/>
          <p:cNvSpPr>
            <a:spLocks noGrp="1" noChangeArrowheads="1"/>
          </p:cNvSpPr>
          <p:nvPr>
            <p:ph type="title"/>
          </p:nvPr>
        </p:nvSpPr>
        <p:spPr>
          <a:xfrm>
            <a:off x="685800" y="152400"/>
            <a:ext cx="7772400" cy="641350"/>
          </a:xfrm>
        </p:spPr>
        <p:txBody>
          <a:bodyPr/>
          <a:lstStyle/>
          <a:p>
            <a:pPr algn="l" eaLnBrk="1" hangingPunct="1"/>
            <a:r>
              <a:rPr lang="en-US" altLang="ko-KR" sz="3600" b="1">
                <a:latin typeface="Times New Roman MT Extra Bold" pitchFamily="18" charset="0"/>
                <a:ea typeface="굴림" pitchFamily="50" charset="-128"/>
              </a:rPr>
              <a:t>Rational Subgroups </a:t>
            </a:r>
          </a:p>
        </p:txBody>
      </p:sp>
      <p:sp>
        <p:nvSpPr>
          <p:cNvPr id="31748" name="Rectangle 3"/>
          <p:cNvSpPr>
            <a:spLocks noGrp="1" noChangeArrowheads="1"/>
          </p:cNvSpPr>
          <p:nvPr>
            <p:ph type="body" idx="1"/>
          </p:nvPr>
        </p:nvSpPr>
        <p:spPr>
          <a:xfrm>
            <a:off x="533400" y="1066800"/>
            <a:ext cx="7124700" cy="4876800"/>
          </a:xfrm>
        </p:spPr>
        <p:txBody>
          <a:bodyPr/>
          <a:lstStyle/>
          <a:p>
            <a:pPr marL="533400" indent="-533400" eaLnBrk="1" hangingPunct="1">
              <a:lnSpc>
                <a:spcPct val="150000"/>
              </a:lnSpc>
              <a:buFont typeface="Wingdings" panose="05000000000000000000" pitchFamily="2" charset="2"/>
              <a:buNone/>
            </a:pPr>
            <a:r>
              <a:rPr lang="en-US" altLang="ko-KR" sz="2400" b="1" u="sng">
                <a:latin typeface="Times New Roman MT Extra Bold" pitchFamily="18" charset="0"/>
                <a:ea typeface="굴림" pitchFamily="50" charset="-128"/>
              </a:rPr>
              <a:t>Selection of Rational Subgroups</a:t>
            </a:r>
          </a:p>
          <a:p>
            <a:pPr marL="533400" indent="-533400" eaLnBrk="1" hangingPunct="1">
              <a:lnSpc>
                <a:spcPct val="150000"/>
              </a:lnSpc>
            </a:pPr>
            <a:r>
              <a:rPr lang="en-US" altLang="ko-KR" sz="2800" b="1">
                <a:solidFill>
                  <a:schemeClr val="accent1"/>
                </a:solidFill>
                <a:latin typeface="Times New Roman MT Extra Bold" pitchFamily="18" charset="0"/>
                <a:ea typeface="굴림" pitchFamily="50" charset="-128"/>
              </a:rPr>
              <a:t>Select consecutive units of production</a:t>
            </a:r>
            <a:r>
              <a:rPr lang="en-US" altLang="ko-KR" sz="2800" b="1">
                <a:latin typeface="Times New Roman MT Extra Bold" pitchFamily="18" charset="0"/>
                <a:ea typeface="굴림" pitchFamily="50" charset="-128"/>
              </a:rPr>
              <a:t>.</a:t>
            </a:r>
          </a:p>
          <a:p>
            <a:pPr marL="914400" lvl="1" indent="-457200" eaLnBrk="1" hangingPunct="1">
              <a:lnSpc>
                <a:spcPct val="150000"/>
              </a:lnSpc>
            </a:pPr>
            <a:r>
              <a:rPr lang="en-US" altLang="ko-KR" sz="2400" b="1">
                <a:latin typeface="Times New Roman MT Extra Bold" pitchFamily="18" charset="0"/>
                <a:ea typeface="굴림" pitchFamily="50" charset="-128"/>
              </a:rPr>
              <a:t>Provides a “snapshot” of the process.</a:t>
            </a:r>
          </a:p>
          <a:p>
            <a:pPr marL="914400" lvl="1" indent="-457200" eaLnBrk="1" hangingPunct="1">
              <a:lnSpc>
                <a:spcPct val="150000"/>
              </a:lnSpc>
            </a:pPr>
            <a:r>
              <a:rPr lang="en-US" altLang="ko-KR" sz="2400" b="1">
                <a:latin typeface="Times New Roman MT Extra Bold" pitchFamily="18" charset="0"/>
                <a:ea typeface="굴림" pitchFamily="50" charset="-128"/>
              </a:rPr>
              <a:t>Effective at detecting process shifts. </a:t>
            </a:r>
          </a:p>
          <a:p>
            <a:pPr marL="533400" indent="-533400" eaLnBrk="1" hangingPunct="1"/>
            <a:r>
              <a:rPr lang="en-US" altLang="ko-KR" sz="2800" b="1">
                <a:solidFill>
                  <a:schemeClr val="accent1"/>
                </a:solidFill>
                <a:latin typeface="Times New Roman MT Extra Bold" pitchFamily="18" charset="0"/>
                <a:ea typeface="굴림" pitchFamily="50" charset="-128"/>
              </a:rPr>
              <a:t>Select a random sample over the entire sampling interval</a:t>
            </a:r>
            <a:r>
              <a:rPr lang="en-US" altLang="ko-KR" sz="2800" b="1">
                <a:latin typeface="Times New Roman MT Extra Bold" pitchFamily="18" charset="0"/>
                <a:ea typeface="굴림" pitchFamily="50" charset="-128"/>
              </a:rPr>
              <a:t>.</a:t>
            </a:r>
          </a:p>
          <a:p>
            <a:pPr marL="914400" lvl="1" indent="-457200" eaLnBrk="1" hangingPunct="1">
              <a:lnSpc>
                <a:spcPct val="150000"/>
              </a:lnSpc>
            </a:pPr>
            <a:r>
              <a:rPr lang="en-US" altLang="ko-KR" sz="2400" b="1">
                <a:latin typeface="Times New Roman MT Extra Bold" pitchFamily="18" charset="0"/>
                <a:ea typeface="굴림" pitchFamily="50" charset="-128"/>
              </a:rPr>
              <a:t>Can be effective at detecting if the mean has wandered out-of-control and then back in-control.</a:t>
            </a:r>
          </a:p>
        </p:txBody>
      </p:sp>
    </p:spTree>
  </p:cSld>
  <p:clrMapOvr>
    <a:masterClrMapping/>
  </p:clrMapOvr>
  <p:transition spd="slow">
    <p:random/>
    <p:sndAc>
      <p:end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32771" name="Rectangle 2"/>
          <p:cNvSpPr>
            <a:spLocks noGrp="1" noChangeArrowheads="1"/>
          </p:cNvSpPr>
          <p:nvPr>
            <p:ph type="title"/>
          </p:nvPr>
        </p:nvSpPr>
        <p:spPr>
          <a:xfrm>
            <a:off x="36513" y="212725"/>
            <a:ext cx="7862887" cy="641350"/>
          </a:xfrm>
        </p:spPr>
        <p:txBody>
          <a:bodyPr/>
          <a:lstStyle/>
          <a:p>
            <a:pPr eaLnBrk="1" hangingPunct="1"/>
            <a:r>
              <a:rPr lang="en-US" altLang="ko-KR" sz="3600" b="1">
                <a:latin typeface="Times New Roman MT Extra Bold" pitchFamily="18" charset="0"/>
                <a:ea typeface="굴림" pitchFamily="50" charset="-128"/>
              </a:rPr>
              <a:t>Analysis of Patterns on Control Charts </a:t>
            </a:r>
          </a:p>
        </p:txBody>
      </p:sp>
      <p:sp>
        <p:nvSpPr>
          <p:cNvPr id="32772" name="Rectangle 3"/>
          <p:cNvSpPr>
            <a:spLocks noGrp="1" noChangeArrowheads="1"/>
          </p:cNvSpPr>
          <p:nvPr>
            <p:ph type="body" idx="1"/>
          </p:nvPr>
        </p:nvSpPr>
        <p:spPr>
          <a:xfrm>
            <a:off x="228600" y="838200"/>
            <a:ext cx="7772400" cy="5181600"/>
          </a:xfrm>
        </p:spPr>
        <p:txBody>
          <a:bodyPr/>
          <a:lstStyle/>
          <a:p>
            <a:pPr marL="533400" indent="-533400" eaLnBrk="1" hangingPunct="1">
              <a:lnSpc>
                <a:spcPct val="90000"/>
              </a:lnSpc>
              <a:buFont typeface="Wingdings" panose="05000000000000000000" pitchFamily="2" charset="2"/>
              <a:buNone/>
            </a:pPr>
            <a:endParaRPr lang="ko-KR" altLang="en-US" sz="2400" b="1" u="sng">
              <a:latin typeface="Times New Roman MT Extra Bold" pitchFamily="18" charset="0"/>
              <a:ea typeface="굴림" pitchFamily="50" charset="-128"/>
            </a:endParaRPr>
          </a:p>
          <a:p>
            <a:pPr marL="533400" indent="-533400" eaLnBrk="1" hangingPunct="1">
              <a:lnSpc>
                <a:spcPct val="90000"/>
              </a:lnSpc>
              <a:buFont typeface="Wingdings" panose="05000000000000000000" pitchFamily="2" charset="2"/>
              <a:buNone/>
            </a:pPr>
            <a:r>
              <a:rPr lang="en-US" altLang="ko-KR" sz="2400" b="1" u="sng">
                <a:latin typeface="Times New Roman MT Extra Bold" pitchFamily="18" charset="0"/>
                <a:ea typeface="굴림" pitchFamily="50" charset="-128"/>
              </a:rPr>
              <a:t>Nonrandom patterns can indicate out-of-control conditions</a:t>
            </a:r>
          </a:p>
          <a:p>
            <a:pPr marL="533400" indent="-533400" eaLnBrk="1" hangingPunct="1">
              <a:lnSpc>
                <a:spcPct val="90000"/>
              </a:lnSpc>
            </a:pPr>
            <a:r>
              <a:rPr lang="en-US" altLang="ko-KR" sz="2400" b="1">
                <a:latin typeface="Times New Roman MT Extra Bold" pitchFamily="18" charset="0"/>
                <a:ea typeface="굴림" pitchFamily="50" charset="-128"/>
              </a:rPr>
              <a:t>Patterns such as cycles, trends, are often of considerable diagnostic value </a:t>
            </a:r>
            <a:endParaRPr lang="ar-SA" altLang="ko-KR" sz="2400" b="1">
              <a:latin typeface="Times New Roman MT Extra Bold" pitchFamily="18" charset="0"/>
              <a:cs typeface="Times New Roman (Arabic)" charset="0"/>
            </a:endParaRPr>
          </a:p>
          <a:p>
            <a:pPr marL="533400" indent="-533400" eaLnBrk="1" hangingPunct="1">
              <a:lnSpc>
                <a:spcPct val="90000"/>
              </a:lnSpc>
            </a:pPr>
            <a:r>
              <a:rPr lang="en-US" altLang="ko-KR" sz="2400" b="1">
                <a:latin typeface="Times New Roman MT Extra Bold" pitchFamily="18" charset="0"/>
                <a:ea typeface="굴림" pitchFamily="50" charset="-128"/>
              </a:rPr>
              <a:t>Look for “runs” - this is a sequence of observations of the same type (all above the center line, or all below the center line)</a:t>
            </a:r>
          </a:p>
          <a:p>
            <a:pPr marL="533400" indent="-533400" eaLnBrk="1" hangingPunct="1">
              <a:lnSpc>
                <a:spcPct val="90000"/>
              </a:lnSpc>
            </a:pPr>
            <a:r>
              <a:rPr lang="en-US" altLang="ko-KR" sz="2400" b="1">
                <a:latin typeface="Times New Roman MT Extra Bold" pitchFamily="18" charset="0"/>
                <a:ea typeface="굴림" pitchFamily="50" charset="-128"/>
              </a:rPr>
              <a:t>Runs of say 8 observations or more could indicate</a:t>
            </a:r>
            <a:endParaRPr lang="ar-SA" altLang="ko-KR" sz="2400" b="1">
              <a:latin typeface="Times New Roman MT Extra Bold" pitchFamily="18" charset="0"/>
              <a:cs typeface="Times New Roman (Arabic)" charset="0"/>
            </a:endParaRPr>
          </a:p>
          <a:p>
            <a:pPr marL="533400" indent="-533400" eaLnBrk="1" hangingPunct="1">
              <a:lnSpc>
                <a:spcPct val="90000"/>
              </a:lnSpc>
              <a:buFont typeface="Wingdings" panose="05000000000000000000" pitchFamily="2" charset="2"/>
              <a:buNone/>
            </a:pPr>
            <a:r>
              <a:rPr lang="ar-SA" altLang="ko-KR" sz="2400" b="1">
                <a:latin typeface="Times New Roman MT Extra Bold" pitchFamily="18" charset="0"/>
                <a:cs typeface="Times New Roman (Arabic)" charset="0"/>
              </a:rPr>
              <a:t>	</a:t>
            </a:r>
            <a:r>
              <a:rPr lang="en-US" altLang="ko-KR" sz="2400" b="1">
                <a:latin typeface="Times New Roman MT Extra Bold" pitchFamily="18" charset="0"/>
                <a:ea typeface="굴림" pitchFamily="50" charset="-128"/>
              </a:rPr>
              <a:t> an out-of-control situation.</a:t>
            </a:r>
          </a:p>
          <a:p>
            <a:pPr marL="914400" lvl="1" indent="-457200" eaLnBrk="1" hangingPunct="1">
              <a:lnSpc>
                <a:spcPct val="90000"/>
              </a:lnSpc>
            </a:pPr>
            <a:r>
              <a:rPr lang="en-US" altLang="ko-KR" sz="2400" b="1">
                <a:latin typeface="Times New Roman MT Extra Bold" pitchFamily="18" charset="0"/>
                <a:ea typeface="굴림" pitchFamily="50" charset="-128"/>
              </a:rPr>
              <a:t>Run up: a series of observations are increasing</a:t>
            </a:r>
          </a:p>
          <a:p>
            <a:pPr marL="914400" lvl="1" indent="-457200" eaLnBrk="1" hangingPunct="1">
              <a:lnSpc>
                <a:spcPct val="90000"/>
              </a:lnSpc>
            </a:pPr>
            <a:r>
              <a:rPr lang="en-US" altLang="ko-KR" sz="2400" b="1">
                <a:latin typeface="Times New Roman MT Extra Bold" pitchFamily="18" charset="0"/>
                <a:ea typeface="굴림" pitchFamily="50" charset="-128"/>
              </a:rPr>
              <a:t>Run down: a series of observations are decreasing</a:t>
            </a:r>
          </a:p>
          <a:p>
            <a:pPr marL="914400" lvl="1" indent="-457200" eaLnBrk="1" hangingPunct="1">
              <a:lnSpc>
                <a:spcPct val="90000"/>
              </a:lnSpc>
            </a:pPr>
            <a:endParaRPr lang="ko-KR" altLang="en-US" sz="2400" b="1" u="sng">
              <a:latin typeface="Times New Roman MT Extra Bold" pitchFamily="18" charset="0"/>
              <a:ea typeface="굴림" pitchFamily="50" charset="-128"/>
            </a:endParaRPr>
          </a:p>
        </p:txBody>
      </p:sp>
    </p:spTree>
  </p:cSld>
  <p:clrMapOvr>
    <a:masterClrMapping/>
  </p:clrMapOvr>
  <p:transition spd="slow">
    <p:random/>
    <p:sndAc>
      <p:end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33795" name="Rectangle 2"/>
          <p:cNvSpPr>
            <a:spLocks noGrp="1" noChangeArrowheads="1"/>
          </p:cNvSpPr>
          <p:nvPr>
            <p:ph type="title"/>
          </p:nvPr>
        </p:nvSpPr>
        <p:spPr>
          <a:xfrm>
            <a:off x="190500" y="112713"/>
            <a:ext cx="7772400" cy="701675"/>
          </a:xfrm>
        </p:spPr>
        <p:txBody>
          <a:bodyPr/>
          <a:lstStyle/>
          <a:p>
            <a:pPr algn="l" eaLnBrk="1" hangingPunct="1"/>
            <a:r>
              <a:rPr lang="en-US" altLang="ko-KR" sz="4000" b="1" dirty="0">
                <a:latin typeface="Times New Roman MT Extra Bold" pitchFamily="18" charset="0"/>
                <a:ea typeface="굴림" pitchFamily="50" charset="-128"/>
              </a:rPr>
              <a:t>Control Charts for    and R </a:t>
            </a:r>
          </a:p>
        </p:txBody>
      </p:sp>
      <p:sp>
        <p:nvSpPr>
          <p:cNvPr id="33796" name="Rectangle 3"/>
          <p:cNvSpPr>
            <a:spLocks noGrp="1" noChangeArrowheads="1"/>
          </p:cNvSpPr>
          <p:nvPr>
            <p:ph type="body" idx="1"/>
          </p:nvPr>
        </p:nvSpPr>
        <p:spPr>
          <a:xfrm>
            <a:off x="400050" y="887413"/>
            <a:ext cx="7124700" cy="5360987"/>
          </a:xfrm>
        </p:spPr>
        <p:txBody>
          <a:bodyPr/>
          <a:lstStyle/>
          <a:p>
            <a:pPr eaLnBrk="1" hangingPunct="1">
              <a:lnSpc>
                <a:spcPct val="90000"/>
              </a:lnSpc>
              <a:buFont typeface="Wingdings" panose="05000000000000000000" pitchFamily="2" charset="2"/>
              <a:buNone/>
            </a:pPr>
            <a:r>
              <a:rPr lang="en-US" altLang="ko-KR" sz="2800" dirty="0">
                <a:latin typeface="Times New Roman MT Extra Bold" pitchFamily="18" charset="0"/>
                <a:ea typeface="굴림" pitchFamily="50" charset="-128"/>
              </a:rPr>
              <a:t>Control Limits for the    chart (P. 251)</a:t>
            </a:r>
          </a:p>
          <a:p>
            <a:pPr eaLnBrk="1" hangingPunct="1">
              <a:lnSpc>
                <a:spcPct val="90000"/>
              </a:lnSpc>
              <a:buFont typeface="Wingdings" panose="05000000000000000000" pitchFamily="2" charset="2"/>
              <a:buNone/>
            </a:pPr>
            <a:endParaRPr lang="en-US" altLang="ko-KR" sz="2800" dirty="0">
              <a:latin typeface="Times New Roman MT Extra Bold" pitchFamily="18" charset="0"/>
              <a:ea typeface="굴림" pitchFamily="50" charset="-128"/>
            </a:endParaRPr>
          </a:p>
          <a:p>
            <a:pPr eaLnBrk="1" hangingPunct="1">
              <a:lnSpc>
                <a:spcPct val="90000"/>
              </a:lnSpc>
              <a:buFont typeface="Wingdings" panose="05000000000000000000" pitchFamily="2" charset="2"/>
              <a:buNone/>
            </a:pPr>
            <a:endParaRPr lang="en-US" altLang="ko-KR" sz="2800" dirty="0">
              <a:latin typeface="Times New Roman MT Extra Bold" pitchFamily="18" charset="0"/>
              <a:ea typeface="굴림" pitchFamily="50" charset="-128"/>
            </a:endParaRPr>
          </a:p>
          <a:p>
            <a:pPr eaLnBrk="1" hangingPunct="1">
              <a:lnSpc>
                <a:spcPct val="90000"/>
              </a:lnSpc>
              <a:buFont typeface="Wingdings" panose="05000000000000000000" pitchFamily="2" charset="2"/>
              <a:buNone/>
            </a:pPr>
            <a:endParaRPr lang="en-US" altLang="ko-KR" sz="2800" dirty="0">
              <a:latin typeface="Times New Roman MT Extra Bold" pitchFamily="18" charset="0"/>
              <a:ea typeface="굴림" pitchFamily="50" charset="-128"/>
            </a:endParaRPr>
          </a:p>
          <a:p>
            <a:pPr eaLnBrk="1" hangingPunct="1">
              <a:lnSpc>
                <a:spcPct val="90000"/>
              </a:lnSpc>
            </a:pPr>
            <a:r>
              <a:rPr lang="en-US" altLang="ko-KR" sz="2800" dirty="0">
                <a:latin typeface="Times New Roman MT Extra Bold" pitchFamily="18" charset="0"/>
                <a:ea typeface="굴림" pitchFamily="50" charset="-128"/>
              </a:rPr>
              <a:t> </a:t>
            </a:r>
          </a:p>
          <a:p>
            <a:pPr eaLnBrk="1" hangingPunct="1">
              <a:lnSpc>
                <a:spcPct val="90000"/>
              </a:lnSpc>
            </a:pPr>
            <a:endParaRPr lang="en-US" altLang="ko-KR" sz="2800" dirty="0">
              <a:latin typeface="Times New Roman MT Extra Bold" pitchFamily="18" charset="0"/>
              <a:ea typeface="굴림" pitchFamily="50" charset="-128"/>
            </a:endParaRPr>
          </a:p>
          <a:p>
            <a:pPr eaLnBrk="1" hangingPunct="1">
              <a:lnSpc>
                <a:spcPct val="90000"/>
              </a:lnSpc>
            </a:pPr>
            <a:endParaRPr lang="en-US" altLang="ko-KR" sz="2800" dirty="0">
              <a:latin typeface="Times New Roman MT Extra Bold" pitchFamily="18" charset="0"/>
              <a:ea typeface="굴림" pitchFamily="50" charset="-128"/>
            </a:endParaRPr>
          </a:p>
          <a:p>
            <a:pPr eaLnBrk="1" hangingPunct="1">
              <a:lnSpc>
                <a:spcPct val="90000"/>
              </a:lnSpc>
            </a:pPr>
            <a:endParaRPr lang="en-US" altLang="ko-KR" sz="2800" dirty="0">
              <a:latin typeface="Times New Roman MT Extra Bold" pitchFamily="18" charset="0"/>
              <a:ea typeface="굴림" pitchFamily="50" charset="-128"/>
            </a:endParaRPr>
          </a:p>
          <a:p>
            <a:pPr eaLnBrk="1" hangingPunct="1">
              <a:lnSpc>
                <a:spcPct val="90000"/>
              </a:lnSpc>
            </a:pPr>
            <a:endParaRPr lang="en-US" altLang="ko-KR" sz="2800" dirty="0">
              <a:latin typeface="Times New Roman MT Extra Bold" pitchFamily="18" charset="0"/>
              <a:ea typeface="굴림" pitchFamily="50" charset="-128"/>
            </a:endParaRPr>
          </a:p>
          <a:p>
            <a:pPr eaLnBrk="1" hangingPunct="1">
              <a:lnSpc>
                <a:spcPct val="90000"/>
              </a:lnSpc>
            </a:pPr>
            <a:endParaRPr lang="en-US" altLang="ko-KR" sz="2800" dirty="0">
              <a:latin typeface="Times New Roman MT Extra Bold" pitchFamily="18" charset="0"/>
              <a:ea typeface="굴림" pitchFamily="50" charset="-128"/>
            </a:endParaRPr>
          </a:p>
          <a:p>
            <a:pPr eaLnBrk="1" hangingPunct="1">
              <a:lnSpc>
                <a:spcPct val="90000"/>
              </a:lnSpc>
            </a:pPr>
            <a:r>
              <a:rPr lang="en-US" altLang="ko-KR" sz="1800" dirty="0">
                <a:latin typeface="Times New Roman MT Extra Bold" pitchFamily="18" charset="0"/>
                <a:ea typeface="굴림" pitchFamily="50" charset="-128"/>
              </a:rPr>
              <a:t>A</a:t>
            </a:r>
            <a:r>
              <a:rPr lang="en-US" altLang="ko-KR" sz="1800" baseline="-25000" dirty="0">
                <a:latin typeface="Times New Roman MT Extra Bold" pitchFamily="18" charset="0"/>
                <a:ea typeface="굴림" pitchFamily="50" charset="-128"/>
              </a:rPr>
              <a:t>2</a:t>
            </a:r>
            <a:r>
              <a:rPr lang="en-US" altLang="ko-KR" sz="1800" dirty="0">
                <a:latin typeface="Times New Roman MT Extra Bold" pitchFamily="18" charset="0"/>
                <a:ea typeface="굴림" pitchFamily="50" charset="-128"/>
              </a:rPr>
              <a:t> and A</a:t>
            </a:r>
            <a:r>
              <a:rPr lang="en-US" altLang="ko-KR" sz="1800" baseline="-25000" dirty="0">
                <a:latin typeface="Times New Roman MT Extra Bold" pitchFamily="18" charset="0"/>
                <a:ea typeface="굴림" pitchFamily="50" charset="-128"/>
              </a:rPr>
              <a:t>3 </a:t>
            </a:r>
            <a:r>
              <a:rPr lang="en-US" altLang="ko-KR" sz="1800" dirty="0">
                <a:latin typeface="Times New Roman MT Extra Bold" pitchFamily="18" charset="0"/>
                <a:ea typeface="굴림" pitchFamily="50" charset="-128"/>
              </a:rPr>
              <a:t>is found in Appendix VI for various values of n</a:t>
            </a:r>
            <a:r>
              <a:rPr lang="en-US" altLang="ko-KR" sz="1800" i="1" dirty="0">
                <a:latin typeface="Times New Roman MT Extra Bold" pitchFamily="18" charset="0"/>
                <a:ea typeface="굴림" pitchFamily="50" charset="-128"/>
              </a:rPr>
              <a:t> </a:t>
            </a:r>
            <a:r>
              <a:rPr lang="en-US" altLang="ko-KR" sz="1800" dirty="0">
                <a:latin typeface="Times New Roman MT Extra Bold" pitchFamily="18" charset="0"/>
                <a:ea typeface="굴림" pitchFamily="50" charset="-128"/>
              </a:rPr>
              <a:t>(P-702).</a:t>
            </a:r>
          </a:p>
        </p:txBody>
      </p:sp>
      <mc:AlternateContent xmlns:mc="http://schemas.openxmlformats.org/markup-compatibility/2006" xmlns:a14="http://schemas.microsoft.com/office/drawing/2010/main">
        <mc:Choice Requires="a14">
          <p:sp>
            <p:nvSpPr>
              <p:cNvPr id="33797" name="Object 7">
                <a:hlinkClick r:id="" action="ppaction://ole?verb=0"/>
              </p:cNvPr>
              <p:cNvSpPr txBox="1"/>
              <p:nvPr/>
            </p:nvSpPr>
            <p:spPr bwMode="auto">
              <a:xfrm>
                <a:off x="838200" y="1592263"/>
                <a:ext cx="5029200" cy="1223168"/>
              </a:xfrm>
              <a:prstGeom prst="rect">
                <a:avLst/>
              </a:prstGeom>
              <a:noFill/>
              <a:ln>
                <a:noFill/>
              </a:ln>
              <a:effectLst/>
              <a:extLst/>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r>
                        <m:rPr>
                          <m:nor/>
                        </m:rPr>
                        <a:rPr lang="en-US" i="0">
                          <a:solidFill>
                            <a:srgbClr val="000000"/>
                          </a:solidFill>
                          <a:latin typeface="Cambria Math" panose="02040503050406030204" pitchFamily="18" charset="0"/>
                        </a:rPr>
                        <m:t>UCL</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x</m:t>
                              </m:r>
                            </m:e>
                          </m:acc>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R</m:t>
                          </m:r>
                        </m:e>
                      </m:acc>
                    </m:oMath>
                  </m:oMathPara>
                </a14:m>
                <a:endParaRPr lang="en-US" i="0" dirty="0">
                  <a:solidFill>
                    <a:srgbClr val="000000"/>
                  </a:solidFill>
                  <a:latin typeface="Cambria Math" panose="02040503050406030204" pitchFamily="18" charset="0"/>
                </a:endParaRPr>
              </a:p>
              <a:p>
                <a:pPr/>
                <a:br>
                  <a:rPr lang="en-US" sz="1000" i="0" dirty="0">
                    <a:solidFill>
                      <a:srgbClr val="0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nor/>
                        </m:rPr>
                        <a:rPr lang="en-US" i="0">
                          <a:solidFill>
                            <a:srgbClr val="000000"/>
                          </a:solidFill>
                          <a:latin typeface="Cambria Math" panose="02040503050406030204" pitchFamily="18" charset="0"/>
                        </a:rPr>
                        <m:t>Center</m:t>
                      </m:r>
                      <m:m>
                        <m:mPr>
                          <m:plcHide m:val="on"/>
                          <m:mcs>
                            <m:mc>
                              <m:mcPr>
                                <m:count m:val="1"/>
                                <m:mcJc m:val="center"/>
                              </m:mcPr>
                            </m:mc>
                          </m:mcs>
                          <m:ctrlPr>
                            <a:rPr lang="en-US" i="1">
                              <a:solidFill>
                                <a:srgbClr val="000000"/>
                              </a:solidFill>
                              <a:latin typeface="Cambria Math" panose="02040503050406030204" pitchFamily="18" charset="0"/>
                            </a:rPr>
                          </m:ctrlPr>
                        </m:mPr>
                        <m:mr>
                          <m:e/>
                        </m:mr>
                      </m:m>
                      <m:r>
                        <m:rPr>
                          <m:nor/>
                        </m:rPr>
                        <a:rPr lang="en-US" i="0">
                          <a:solidFill>
                            <a:srgbClr val="000000"/>
                          </a:solidFill>
                          <a:latin typeface="Cambria Math" panose="02040503050406030204" pitchFamily="18" charset="0"/>
                        </a:rPr>
                        <m:t>Line</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x</m:t>
                              </m:r>
                            </m:e>
                          </m:acc>
                        </m:e>
                      </m:acc>
                    </m:oMath>
                  </m:oMathPara>
                </a14:m>
                <a:br>
                  <a:rPr lang="en-US" i="0" dirty="0">
                    <a:solidFill>
                      <a:srgbClr val="000000"/>
                    </a:solidFill>
                    <a:latin typeface="Cambria Math" panose="02040503050406030204" pitchFamily="18" charset="0"/>
                  </a:rPr>
                </a:br>
                <a:endParaRPr lang="en-US" i="0" dirty="0">
                  <a:solidFill>
                    <a:srgbClr val="000000"/>
                  </a:solidFill>
                  <a:latin typeface="Cambria Math" panose="02040503050406030204" pitchFamily="18" charset="0"/>
                </a:endParaRPr>
              </a:p>
              <a:p>
                <a:pPr/>
                <a:br>
                  <a:rPr lang="en-US" sz="1000" dirty="0">
                    <a:solidFill>
                      <a:srgbClr val="0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nor/>
                        </m:rPr>
                        <a:rPr lang="en-US" i="0">
                          <a:solidFill>
                            <a:srgbClr val="000000"/>
                          </a:solidFill>
                          <a:latin typeface="Cambria Math" panose="02040503050406030204" pitchFamily="18" charset="0"/>
                        </a:rPr>
                        <m:t>LCL</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x</m:t>
                              </m:r>
                            </m:e>
                          </m:acc>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R</m:t>
                          </m:r>
                        </m:e>
                      </m:acc>
                    </m:oMath>
                  </m:oMathPara>
                </a14:m>
                <a:endParaRPr lang="en-US" dirty="0"/>
              </a:p>
            </p:txBody>
          </p:sp>
        </mc:Choice>
        <mc:Fallback xmlns="">
          <p:sp>
            <p:nvSpPr>
              <p:cNvPr id="33797" name="Object 7">
                <a:hlinkClick r:id="" action="ppaction://ole?verb=0"/>
              </p:cNvPr>
              <p:cNvSpPr txBox="1">
                <a:spLocks noRot="1" noChangeAspect="1" noMove="1" noResize="1" noEditPoints="1" noAdjustHandles="1" noChangeArrowheads="1" noChangeShapeType="1" noTextEdit="1"/>
              </p:cNvSpPr>
              <p:nvPr/>
            </p:nvSpPr>
            <p:spPr bwMode="auto">
              <a:xfrm>
                <a:off x="838200" y="1592263"/>
                <a:ext cx="5029200" cy="1223168"/>
              </a:xfrm>
              <a:prstGeom prst="rect">
                <a:avLst/>
              </a:prstGeom>
              <a:blipFill>
                <a:blip r:embed="rId2"/>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8" name="Object 8"/>
              <p:cNvSpPr txBox="1"/>
              <p:nvPr/>
            </p:nvSpPr>
            <p:spPr bwMode="auto">
              <a:xfrm>
                <a:off x="1066800" y="2778125"/>
                <a:ext cx="4343400" cy="650875"/>
              </a:xfrm>
              <a:prstGeom prst="rect">
                <a:avLst/>
              </a:prstGeom>
              <a:noFill/>
              <a:ln>
                <a:noFill/>
              </a:ln>
              <a:extLst/>
            </p:spPr>
            <p:txBody>
              <a:bodyPr>
                <a:normAutofit fontScale="475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  </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𝑋</m:t>
                          </m:r>
                        </m:e>
                      </m:bar>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m:t>
                          </m:r>
                        </m:num>
                        <m:den>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𝑛</m:t>
                              </m:r>
                            </m:e>
                          </m:rad>
                        </m:den>
                      </m:f>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𝜎</m:t>
                          </m:r>
                        </m:e>
                      </m:acc>
                      <m:r>
                        <a:rPr lang="en-US" i="1">
                          <a:solidFill>
                            <a:srgbClr val="000000"/>
                          </a:solidFill>
                          <a:latin typeface="Cambria Math" panose="02040503050406030204" pitchFamily="18" charset="0"/>
                        </a:rPr>
                        <m:t> = </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𝑋</m:t>
                          </m:r>
                        </m:e>
                      </m:bar>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m:t>
                          </m:r>
                        </m:num>
                        <m:den>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𝑛</m:t>
                              </m:r>
                            </m:e>
                          </m:rad>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2</m:t>
                              </m:r>
                            </m:sub>
                          </m:sSub>
                        </m:den>
                      </m:f>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𝑅</m:t>
                          </m:r>
                        </m:e>
                      </m:bar>
                      <m:r>
                        <a:rPr lang="en-US" i="1">
                          <a:solidFill>
                            <a:srgbClr val="000000"/>
                          </a:solidFill>
                          <a:latin typeface="Cambria Math" panose="02040503050406030204" pitchFamily="18" charset="0"/>
                        </a:rPr>
                        <m:t> = </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𝑋</m:t>
                          </m:r>
                        </m:e>
                      </m:bar>
                      <m:r>
                        <a:rPr lang="en-US" i="1">
                          <a:solidFill>
                            <a:srgbClr val="000000"/>
                          </a:solidFill>
                          <a:latin typeface="Cambria Math" panose="02040503050406030204" pitchFamily="18" charset="0"/>
                        </a:rPr>
                        <m:t>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𝑅</m:t>
                          </m:r>
                        </m:e>
                      </m:bar>
                      <m:r>
                        <a:rPr lang="en-US" i="1">
                          <a:solidFill>
                            <a:srgbClr val="000000"/>
                          </a:solidFill>
                          <a:latin typeface="Cambria Math" panose="02040503050406030204" pitchFamily="18" charset="0"/>
                        </a:rPr>
                        <m:t> </m:t>
                      </m:r>
                    </m:oMath>
                  </m:oMathPara>
                </a14:m>
                <a:endParaRPr lang="en-US" dirty="0"/>
              </a:p>
            </p:txBody>
          </p:sp>
        </mc:Choice>
        <mc:Fallback xmlns="">
          <p:sp>
            <p:nvSpPr>
              <p:cNvPr id="33798" name="Object 8"/>
              <p:cNvSpPr txBox="1">
                <a:spLocks noRot="1" noChangeAspect="1" noMove="1" noResize="1" noEditPoints="1" noAdjustHandles="1" noChangeArrowheads="1" noChangeShapeType="1" noTextEdit="1"/>
              </p:cNvSpPr>
              <p:nvPr/>
            </p:nvSpPr>
            <p:spPr bwMode="auto">
              <a:xfrm>
                <a:off x="1066800" y="2778125"/>
                <a:ext cx="4343400" cy="650875"/>
              </a:xfrm>
              <a:prstGeom prst="rect">
                <a:avLst/>
              </a:prstGeom>
              <a:blipFill>
                <a:blip r:embed="rId3"/>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9" name="Object 10"/>
              <p:cNvSpPr txBox="1"/>
              <p:nvPr/>
            </p:nvSpPr>
            <p:spPr bwMode="auto">
              <a:xfrm>
                <a:off x="4318000" y="200170"/>
                <a:ext cx="508000" cy="609600"/>
              </a:xfrm>
              <a:prstGeom prst="rect">
                <a:avLst/>
              </a:prstGeom>
              <a:noFill/>
              <a:ln>
                <a:noFill/>
              </a:ln>
              <a:effectLst/>
              <a:extLst/>
            </p:spPr>
            <p:txBody>
              <a:bodyPr>
                <a:normAutofit/>
              </a:bodyPr>
              <a:lstStyle/>
              <a:p>
                <a:pPr/>
                <a14:m>
                  <m:oMathPara xmlns:m="http://schemas.openxmlformats.org/officeDocument/2006/math">
                    <m:oMathParaPr>
                      <m:jc m:val="centerGroup"/>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oMath>
                  </m:oMathPara>
                </a14:m>
                <a:endParaRPr lang="en-US" dirty="0"/>
              </a:p>
            </p:txBody>
          </p:sp>
        </mc:Choice>
        <mc:Fallback xmlns="">
          <p:sp>
            <p:nvSpPr>
              <p:cNvPr id="33799" name="Object 10"/>
              <p:cNvSpPr txBox="1">
                <a:spLocks noRot="1" noChangeAspect="1" noMove="1" noResize="1" noEditPoints="1" noAdjustHandles="1" noChangeArrowheads="1" noChangeShapeType="1" noTextEdit="1"/>
              </p:cNvSpPr>
              <p:nvPr/>
            </p:nvSpPr>
            <p:spPr bwMode="auto">
              <a:xfrm>
                <a:off x="4318000" y="200170"/>
                <a:ext cx="508000" cy="609600"/>
              </a:xfrm>
              <a:prstGeom prst="rect">
                <a:avLst/>
              </a:prstGeom>
              <a:blipFill>
                <a:blip r:embed="rId4"/>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800" name="Object 11"/>
              <p:cNvSpPr txBox="1"/>
              <p:nvPr/>
            </p:nvSpPr>
            <p:spPr bwMode="auto">
              <a:xfrm>
                <a:off x="3591098" y="887413"/>
                <a:ext cx="381000" cy="457200"/>
              </a:xfrm>
              <a:prstGeom prst="rect">
                <a:avLst/>
              </a:prstGeom>
              <a:noFill/>
              <a:ln>
                <a:noFill/>
              </a:ln>
              <a:effectLst/>
              <a:extLst/>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oMath>
                  </m:oMathPara>
                </a14:m>
                <a:endParaRPr lang="en-US" dirty="0"/>
              </a:p>
            </p:txBody>
          </p:sp>
        </mc:Choice>
        <mc:Fallback xmlns="">
          <p:sp>
            <p:nvSpPr>
              <p:cNvPr id="33800" name="Object 11"/>
              <p:cNvSpPr txBox="1">
                <a:spLocks noRot="1" noChangeAspect="1" noMove="1" noResize="1" noEditPoints="1" noAdjustHandles="1" noChangeArrowheads="1" noChangeShapeType="1" noTextEdit="1"/>
              </p:cNvSpPr>
              <p:nvPr/>
            </p:nvSpPr>
            <p:spPr bwMode="auto">
              <a:xfrm>
                <a:off x="3591098" y="887413"/>
                <a:ext cx="381000" cy="457200"/>
              </a:xfrm>
              <a:prstGeom prst="rect">
                <a:avLst/>
              </a:prstGeom>
              <a:blipFill>
                <a:blip r:embed="rId5"/>
                <a:stretch>
                  <a:fillRect r="-23810"/>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7B1C16B6-3B08-46B8-8023-9F026CC51684}"/>
                  </a:ext>
                </a:extLst>
              </p:cNvPr>
              <p:cNvSpPr txBox="1"/>
              <p:nvPr/>
            </p:nvSpPr>
            <p:spPr bwMode="auto">
              <a:xfrm>
                <a:off x="5257800" y="2819400"/>
                <a:ext cx="1905000" cy="609600"/>
              </a:xfrm>
              <a:prstGeom prst="rect">
                <a:avLst/>
              </a:prstGeom>
              <a:noFill/>
              <a:ln>
                <a:noFill/>
              </a:ln>
              <a:extLst/>
            </p:spPr>
            <p:txBody>
              <a:bodyPr>
                <a:normAutofit fontScale="47500" lnSpcReduction="20000"/>
              </a:bodyPr>
              <a:lstStyle/>
              <a:p>
                <a:pPr/>
                <a14:m>
                  <m:oMathPara xmlns:m="http://schemas.openxmlformats.org/officeDocument/2006/math">
                    <m:oMathParaPr>
                      <m:jc m:val="centerGroup"/>
                    </m:oMathParaPr>
                    <m:oMath xmlns:m="http://schemas.openxmlformats.org/officeDocument/2006/math">
                      <m:r>
                        <a:rPr lang="en-US" b="1" i="1" smtClean="0">
                          <a:solidFill>
                            <a:srgbClr val="000000"/>
                          </a:solidFill>
                          <a:latin typeface="Cambria Math" panose="02040503050406030204" pitchFamily="18" charset="0"/>
                        </a:rPr>
                        <m:t>𝒔𝒊𝒏𝒄𝒆</m:t>
                      </m:r>
                      <m:r>
                        <a:rPr lang="en-US" i="1">
                          <a:solidFill>
                            <a:srgbClr val="000000"/>
                          </a:solidFill>
                          <a:latin typeface="Cambria Math" panose="02040503050406030204" pitchFamily="18" charset="0"/>
                        </a:rPr>
                        <m:t>  </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𝜎</m:t>
                          </m:r>
                        </m:e>
                      </m:acc>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2</m:t>
                              </m:r>
                            </m:sub>
                          </m:sSub>
                        </m:den>
                      </m:f>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𝑅</m:t>
                          </m:r>
                        </m:e>
                      </m:bar>
                      <m:r>
                        <a:rPr lang="en-US" i="1">
                          <a:solidFill>
                            <a:srgbClr val="000000"/>
                          </a:solidFill>
                          <a:latin typeface="Cambria Math" panose="02040503050406030204" pitchFamily="18" charset="0"/>
                        </a:rPr>
                        <m:t>  </m:t>
                      </m:r>
                    </m:oMath>
                  </m:oMathPara>
                </a14:m>
                <a:endParaRPr lang="en-US" dirty="0"/>
              </a:p>
            </p:txBody>
          </p:sp>
        </mc:Choice>
        <mc:Fallback xmlns="">
          <p:sp>
            <p:nvSpPr>
              <p:cNvPr id="9" name="Object 8">
                <a:extLst>
                  <a:ext uri="{FF2B5EF4-FFF2-40B4-BE49-F238E27FC236}">
                    <a16:creationId xmlns:a16="http://schemas.microsoft.com/office/drawing/2014/main" id="{7B1C16B6-3B08-46B8-8023-9F026CC51684}"/>
                  </a:ext>
                </a:extLst>
              </p:cNvPr>
              <p:cNvSpPr txBox="1">
                <a:spLocks noRot="1" noChangeAspect="1" noMove="1" noResize="1" noEditPoints="1" noAdjustHandles="1" noChangeArrowheads="1" noChangeShapeType="1" noTextEdit="1"/>
              </p:cNvSpPr>
              <p:nvPr/>
            </p:nvSpPr>
            <p:spPr bwMode="auto">
              <a:xfrm>
                <a:off x="5257800" y="2819400"/>
                <a:ext cx="1905000" cy="609600"/>
              </a:xfrm>
              <a:prstGeom prst="rect">
                <a:avLst/>
              </a:prstGeom>
              <a:blipFill>
                <a:blip r:embed="rId6"/>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bject 7">
                <a:hlinkClick r:id="" action="ppaction://ole?verb=0"/>
                <a:extLst>
                  <a:ext uri="{FF2B5EF4-FFF2-40B4-BE49-F238E27FC236}">
                    <a16:creationId xmlns:a16="http://schemas.microsoft.com/office/drawing/2014/main" id="{AD57BAC0-EAF1-46AB-B254-3DEBDB8C368F}"/>
                  </a:ext>
                </a:extLst>
              </p:cNvPr>
              <p:cNvSpPr txBox="1"/>
              <p:nvPr/>
            </p:nvSpPr>
            <p:spPr bwMode="auto">
              <a:xfrm>
                <a:off x="914400" y="3653632"/>
                <a:ext cx="5105400" cy="1299368"/>
              </a:xfrm>
              <a:prstGeom prst="rect">
                <a:avLst/>
              </a:prstGeom>
              <a:noFill/>
              <a:ln>
                <a:noFill/>
              </a:ln>
              <a:effectLst/>
              <a:extLst/>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r>
                        <m:rPr>
                          <m:nor/>
                        </m:rPr>
                        <a:rPr lang="en-US" i="0" smtClean="0">
                          <a:solidFill>
                            <a:srgbClr val="000000"/>
                          </a:solidFill>
                          <a:latin typeface="Cambria Math" panose="02040503050406030204" pitchFamily="18" charset="0"/>
                        </a:rPr>
                        <m:t>UCL</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x</m:t>
                              </m:r>
                            </m:e>
                          </m:acc>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b="1" i="0" smtClean="0">
                              <a:solidFill>
                                <a:srgbClr val="000000"/>
                              </a:solidFill>
                              <a:latin typeface="Cambria Math" panose="02040503050406030204" pitchFamily="18" charset="0"/>
                            </a:rPr>
                            <m:t>𝟑</m:t>
                          </m:r>
                        </m:sub>
                      </m:sSub>
                      <m:acc>
                        <m:accPr>
                          <m:chr m:val="̄"/>
                          <m:ctrlPr>
                            <a:rPr lang="en-US" b="0" i="1">
                              <a:solidFill>
                                <a:srgbClr val="000000"/>
                              </a:solidFill>
                              <a:latin typeface="Cambria Math" panose="02040503050406030204" pitchFamily="18" charset="0"/>
                            </a:rPr>
                          </m:ctrlPr>
                        </m:accPr>
                        <m:e>
                          <m:r>
                            <m:rPr>
                              <m:sty m:val="p"/>
                            </m:rPr>
                            <a:rPr lang="en-US" b="0" i="0" smtClean="0">
                              <a:solidFill>
                                <a:srgbClr val="000000"/>
                              </a:solidFill>
                              <a:latin typeface="Cambria Math" panose="02040503050406030204" pitchFamily="18" charset="0"/>
                            </a:rPr>
                            <m:t>S</m:t>
                          </m:r>
                        </m:e>
                      </m:acc>
                    </m:oMath>
                  </m:oMathPara>
                </a14:m>
                <a:endParaRPr lang="en-US" b="0" i="0" dirty="0">
                  <a:solidFill>
                    <a:srgbClr val="000000"/>
                  </a:solidFill>
                  <a:latin typeface="Cambria Math" panose="02040503050406030204" pitchFamily="18" charset="0"/>
                </a:endParaRPr>
              </a:p>
              <a:p>
                <a:pPr/>
                <a:br>
                  <a:rPr lang="en-US" sz="1000" i="0" dirty="0">
                    <a:solidFill>
                      <a:srgbClr val="0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nor/>
                        </m:rPr>
                        <a:rPr lang="en-US" i="0">
                          <a:solidFill>
                            <a:srgbClr val="000000"/>
                          </a:solidFill>
                          <a:latin typeface="Cambria Math" panose="02040503050406030204" pitchFamily="18" charset="0"/>
                        </a:rPr>
                        <m:t>Center</m:t>
                      </m:r>
                      <m:m>
                        <m:mPr>
                          <m:plcHide m:val="on"/>
                          <m:mcs>
                            <m:mc>
                              <m:mcPr>
                                <m:count m:val="1"/>
                                <m:mcJc m:val="center"/>
                              </m:mcPr>
                            </m:mc>
                          </m:mcs>
                          <m:ctrlPr>
                            <a:rPr lang="en-US" i="1">
                              <a:solidFill>
                                <a:srgbClr val="000000"/>
                              </a:solidFill>
                              <a:latin typeface="Cambria Math" panose="02040503050406030204" pitchFamily="18" charset="0"/>
                            </a:rPr>
                          </m:ctrlPr>
                        </m:mPr>
                        <m:mr>
                          <m:e/>
                        </m:mr>
                      </m:m>
                      <m:r>
                        <m:rPr>
                          <m:nor/>
                        </m:rPr>
                        <a:rPr lang="en-US" i="0">
                          <a:solidFill>
                            <a:srgbClr val="000000"/>
                          </a:solidFill>
                          <a:latin typeface="Cambria Math" panose="02040503050406030204" pitchFamily="18" charset="0"/>
                        </a:rPr>
                        <m:t>Line</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x</m:t>
                              </m:r>
                            </m:e>
                          </m:acc>
                        </m:e>
                      </m:acc>
                    </m:oMath>
                  </m:oMathPara>
                </a14:m>
                <a:br>
                  <a:rPr lang="en-US" i="0" dirty="0">
                    <a:solidFill>
                      <a:srgbClr val="000000"/>
                    </a:solidFill>
                    <a:latin typeface="Cambria Math" panose="02040503050406030204" pitchFamily="18" charset="0"/>
                  </a:rPr>
                </a:br>
                <a:endParaRPr lang="en-US" i="0" dirty="0">
                  <a:solidFill>
                    <a:srgbClr val="000000"/>
                  </a:solidFill>
                  <a:latin typeface="Cambria Math" panose="02040503050406030204" pitchFamily="18" charset="0"/>
                </a:endParaRPr>
              </a:p>
              <a:p>
                <a:pPr/>
                <a:br>
                  <a:rPr lang="en-US" sz="1000" dirty="0">
                    <a:solidFill>
                      <a:srgbClr val="0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nor/>
                        </m:rPr>
                        <a:rPr lang="en-US" i="0">
                          <a:solidFill>
                            <a:srgbClr val="000000"/>
                          </a:solidFill>
                          <a:latin typeface="Cambria Math" panose="02040503050406030204" pitchFamily="18" charset="0"/>
                        </a:rPr>
                        <m:t>LCL</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x</m:t>
                              </m:r>
                            </m:e>
                          </m:acc>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b="1" i="0" smtClean="0">
                              <a:solidFill>
                                <a:srgbClr val="000000"/>
                              </a:solidFill>
                              <a:latin typeface="Cambria Math" panose="02040503050406030204" pitchFamily="18" charset="0"/>
                            </a:rPr>
                            <m:t>𝟑</m:t>
                          </m:r>
                        </m:sub>
                      </m:sSub>
                      <m:acc>
                        <m:accPr>
                          <m:chr m:val="̄"/>
                          <m:ctrlPr>
                            <a:rPr lang="en-US" b="0" i="1">
                              <a:solidFill>
                                <a:srgbClr val="000000"/>
                              </a:solidFill>
                              <a:latin typeface="Cambria Math" panose="02040503050406030204" pitchFamily="18" charset="0"/>
                            </a:rPr>
                          </m:ctrlPr>
                        </m:accPr>
                        <m:e>
                          <m:r>
                            <m:rPr>
                              <m:sty m:val="p"/>
                            </m:rPr>
                            <a:rPr lang="en-US" b="0" i="0" smtClean="0">
                              <a:solidFill>
                                <a:srgbClr val="000000"/>
                              </a:solidFill>
                              <a:latin typeface="Cambria Math" panose="02040503050406030204" pitchFamily="18" charset="0"/>
                            </a:rPr>
                            <m:t>S</m:t>
                          </m:r>
                        </m:e>
                      </m:acc>
                    </m:oMath>
                  </m:oMathPara>
                </a14:m>
                <a:endParaRPr lang="en-US" b="0" dirty="0"/>
              </a:p>
            </p:txBody>
          </p:sp>
        </mc:Choice>
        <mc:Fallback xmlns="">
          <p:sp>
            <p:nvSpPr>
              <p:cNvPr id="10" name="Object 7">
                <a:hlinkClick r:id="" action="ppaction://ole?verb=0"/>
                <a:extLst>
                  <a:ext uri="{FF2B5EF4-FFF2-40B4-BE49-F238E27FC236}">
                    <a16:creationId xmlns:a16="http://schemas.microsoft.com/office/drawing/2014/main" id="{AD57BAC0-EAF1-46AB-B254-3DEBDB8C368F}"/>
                  </a:ext>
                </a:extLst>
              </p:cNvPr>
              <p:cNvSpPr txBox="1">
                <a:spLocks noRot="1" noChangeAspect="1" noMove="1" noResize="1" noEditPoints="1" noAdjustHandles="1" noChangeArrowheads="1" noChangeShapeType="1" noTextEdit="1"/>
              </p:cNvSpPr>
              <p:nvPr/>
            </p:nvSpPr>
            <p:spPr bwMode="auto">
              <a:xfrm>
                <a:off x="914400" y="3653632"/>
                <a:ext cx="5105400" cy="1299368"/>
              </a:xfrm>
              <a:prstGeom prst="rect">
                <a:avLst/>
              </a:prstGeom>
              <a:blipFill>
                <a:blip r:embed="rId7"/>
                <a:stretch>
                  <a:fillRect/>
                </a:stretch>
              </a:blipFill>
              <a:ln>
                <a:noFill/>
              </a:ln>
              <a:effectLst/>
              <a:extLst/>
            </p:spPr>
            <p:txBody>
              <a:bodyPr/>
              <a:lstStyle/>
              <a:p>
                <a:r>
                  <a:rPr lang="en-US">
                    <a:noFill/>
                  </a:rPr>
                  <a:t> </a:t>
                </a:r>
              </a:p>
            </p:txBody>
          </p:sp>
        </mc:Fallback>
      </mc:AlternateContent>
    </p:spTree>
  </p:cSld>
  <p:clrMapOvr>
    <a:masterClrMapping/>
  </p:clrMapOvr>
  <p:transition spd="slow">
    <p:random/>
    <p:sndAc>
      <p:end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xfrm>
            <a:off x="2231967" y="6400800"/>
            <a:ext cx="3505200" cy="457200"/>
          </a:xfrm>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dirty="0">
                <a:latin typeface="Times New Roman" panose="02020603050405020304" pitchFamily="18" charset="0"/>
              </a:rPr>
              <a:t>Quality Control, 5th Edition</a:t>
            </a:r>
          </a:p>
        </p:txBody>
      </p:sp>
      <p:sp>
        <p:nvSpPr>
          <p:cNvPr id="34819" name="Rectangle 2"/>
          <p:cNvSpPr>
            <a:spLocks noGrp="1" noChangeArrowheads="1"/>
          </p:cNvSpPr>
          <p:nvPr>
            <p:ph type="title"/>
          </p:nvPr>
        </p:nvSpPr>
        <p:spPr>
          <a:xfrm>
            <a:off x="609600" y="152400"/>
            <a:ext cx="7772400" cy="701675"/>
          </a:xfrm>
        </p:spPr>
        <p:txBody>
          <a:bodyPr/>
          <a:lstStyle/>
          <a:p>
            <a:pPr algn="l" eaLnBrk="1" hangingPunct="1"/>
            <a:r>
              <a:rPr lang="en-US" altLang="ko-KR" sz="4000" b="1" dirty="0">
                <a:latin typeface="Times New Roman MT Extra Bold" pitchFamily="18" charset="0"/>
                <a:ea typeface="굴림" pitchFamily="50" charset="-128"/>
              </a:rPr>
              <a:t>Control Charts for    and R </a:t>
            </a:r>
          </a:p>
        </p:txBody>
      </p:sp>
      <mc:AlternateContent xmlns:mc="http://schemas.openxmlformats.org/markup-compatibility/2006" xmlns:a14="http://schemas.microsoft.com/office/drawing/2010/main">
        <mc:Choice Requires="a14">
          <p:sp>
            <p:nvSpPr>
              <p:cNvPr id="34820" name="Rectangle 3"/>
              <p:cNvSpPr>
                <a:spLocks noGrp="1" noChangeArrowheads="1"/>
              </p:cNvSpPr>
              <p:nvPr>
                <p:ph type="body" idx="1"/>
              </p:nvPr>
            </p:nvSpPr>
            <p:spPr>
              <a:xfrm>
                <a:off x="33338" y="1029337"/>
                <a:ext cx="7600950" cy="5044433"/>
              </a:xfrm>
            </p:spPr>
            <p:txBody>
              <a:bodyPr/>
              <a:lstStyle/>
              <a:p>
                <a:pPr eaLnBrk="1" hangingPunct="1">
                  <a:lnSpc>
                    <a:spcPct val="90000"/>
                  </a:lnSpc>
                </a:pPr>
                <a:r>
                  <a:rPr lang="en-US" altLang="ko-KR" sz="2000" b="1" dirty="0">
                    <a:latin typeface="Times New Roman MT Extra Bold" pitchFamily="18" charset="0"/>
                    <a:ea typeface="굴림" pitchFamily="50" charset="-128"/>
                  </a:rPr>
                  <a:t>Control Limits for the R chart</a:t>
                </a:r>
              </a:p>
              <a:p>
                <a:pPr eaLnBrk="1" hangingPunct="1">
                  <a:lnSpc>
                    <a:spcPct val="90000"/>
                  </a:lnSpc>
                  <a:buFont typeface="Wingdings" panose="05000000000000000000" pitchFamily="2" charset="2"/>
                  <a:buNone/>
                </a:pPr>
                <a:endParaRPr lang="en-US" altLang="ko-KR" sz="2800" dirty="0">
                  <a:latin typeface="Times New Roman MT Extra Bold" pitchFamily="18" charset="0"/>
                  <a:ea typeface="굴림" pitchFamily="50" charset="-128"/>
                </a:endParaRPr>
              </a:p>
              <a:p>
                <a:pPr eaLnBrk="1" hangingPunct="1">
                  <a:lnSpc>
                    <a:spcPct val="90000"/>
                  </a:lnSpc>
                  <a:buFont typeface="Wingdings" panose="05000000000000000000" pitchFamily="2" charset="2"/>
                  <a:buNone/>
                </a:pPr>
                <a:endParaRPr lang="en-US" altLang="ko-KR" sz="2800" dirty="0">
                  <a:latin typeface="Times New Roman MT Extra Bold" pitchFamily="18" charset="0"/>
                  <a:ea typeface="굴림" pitchFamily="50" charset="-128"/>
                </a:endParaRPr>
              </a:p>
              <a:p>
                <a:pPr eaLnBrk="1" hangingPunct="1">
                  <a:lnSpc>
                    <a:spcPct val="90000"/>
                  </a:lnSpc>
                  <a:buFont typeface="Wingdings" panose="05000000000000000000" pitchFamily="2" charset="2"/>
                  <a:buNone/>
                </a:pPr>
                <a:endParaRPr lang="en-US" altLang="ko-KR" sz="2800" dirty="0">
                  <a:latin typeface="Times New Roman MT Extra Bold" pitchFamily="18" charset="0"/>
                  <a:ea typeface="굴림" pitchFamily="50" charset="-128"/>
                </a:endParaRPr>
              </a:p>
              <a:p>
                <a:pPr eaLnBrk="1" hangingPunct="1">
                  <a:lnSpc>
                    <a:spcPct val="90000"/>
                  </a:lnSpc>
                  <a:buFont typeface="Wingdings" panose="05000000000000000000" pitchFamily="2" charset="2"/>
                  <a:buNone/>
                </a:pPr>
                <a:r>
                  <a:rPr lang="en-US" altLang="ko-KR" sz="2800" dirty="0">
                    <a:latin typeface="Times New Roman MT Extra Bold" pitchFamily="18" charset="0"/>
                    <a:ea typeface="굴림" pitchFamily="50" charset="-128"/>
                  </a:rPr>
                  <a:t>				         </a:t>
                </a:r>
                <a:r>
                  <a:rPr lang="en-US" altLang="ko-KR" sz="1400" dirty="0">
                    <a:latin typeface="Times New Roman MT Extra Bold" pitchFamily="18" charset="0"/>
                    <a:ea typeface="굴림" pitchFamily="50" charset="-128"/>
                  </a:rPr>
                  <a:t>and</a:t>
                </a:r>
              </a:p>
              <a:p>
                <a:pPr eaLnBrk="1" hangingPunct="1">
                  <a:lnSpc>
                    <a:spcPct val="90000"/>
                  </a:lnSpc>
                </a:pPr>
                <a:r>
                  <a:rPr lang="en-US" altLang="ko-KR" sz="2000" b="1" dirty="0">
                    <a:latin typeface="Times New Roman MT Extra Bold" pitchFamily="18" charset="0"/>
                    <a:ea typeface="굴림" pitchFamily="50" charset="-128"/>
                  </a:rPr>
                  <a:t>Control Limits for the S chart</a:t>
                </a:r>
              </a:p>
              <a:p>
                <a:pPr marL="0" indent="0" eaLnBrk="1" hangingPunct="1">
                  <a:lnSpc>
                    <a:spcPct val="90000"/>
                  </a:lnSpc>
                  <a:buNone/>
                </a:pPr>
                <a:endParaRPr lang="en-US" altLang="ko-KR" sz="2800" dirty="0">
                  <a:latin typeface="Times New Roman MT Extra Bold" pitchFamily="18" charset="0"/>
                  <a:ea typeface="굴림" pitchFamily="50" charset="-128"/>
                </a:endParaRPr>
              </a:p>
              <a:p>
                <a:pPr eaLnBrk="1" hangingPunct="1">
                  <a:lnSpc>
                    <a:spcPct val="90000"/>
                  </a:lnSpc>
                </a:pPr>
                <a:endParaRPr lang="en-US" altLang="ko-KR" sz="2800" dirty="0">
                  <a:latin typeface="Times New Roman MT Extra Bold" pitchFamily="18" charset="0"/>
                  <a:ea typeface="굴림" pitchFamily="50" charset="-128"/>
                </a:endParaRPr>
              </a:p>
              <a:p>
                <a:pPr marL="0" indent="0" eaLnBrk="1" hangingPunct="1">
                  <a:lnSpc>
                    <a:spcPct val="90000"/>
                  </a:lnSpc>
                  <a:buNone/>
                </a:pPr>
                <a:endParaRPr lang="en-US" altLang="ko-KR" dirty="0">
                  <a:latin typeface="Times New Roman MT Extra Bold" pitchFamily="18" charset="0"/>
                  <a:ea typeface="굴림" pitchFamily="50" charset="-128"/>
                </a:endParaRPr>
              </a:p>
              <a:p>
                <a:pPr marL="0" indent="0" eaLnBrk="1" hangingPunct="1">
                  <a:lnSpc>
                    <a:spcPct val="90000"/>
                  </a:lnSpc>
                  <a:buNone/>
                </a:pPr>
                <a:r>
                  <a:rPr lang="en-US" altLang="ko-KR" dirty="0">
                    <a:latin typeface="Times New Roman MT Extra Bold" pitchFamily="18" charset="0"/>
                    <a:ea typeface="굴림" pitchFamily="50" charset="-128"/>
                  </a:rPr>
                  <a:t>				   </a:t>
                </a:r>
                <a:r>
                  <a:rPr lang="en-US" altLang="ko-KR" sz="1400" dirty="0">
                    <a:latin typeface="Times New Roman MT Extra Bold" pitchFamily="18" charset="0"/>
                    <a:ea typeface="굴림" pitchFamily="50" charset="-128"/>
                  </a:rPr>
                  <a:t>and</a:t>
                </a:r>
                <a:endParaRPr lang="en-US" altLang="ko-KR" dirty="0">
                  <a:latin typeface="Times New Roman MT Extra Bold" pitchFamily="18" charset="0"/>
                  <a:ea typeface="굴림" pitchFamily="50" charset="-128"/>
                </a:endParaRPr>
              </a:p>
              <a:p>
                <a:pPr marL="0" indent="0" eaLnBrk="1" hangingPunct="1">
                  <a:lnSpc>
                    <a:spcPct val="90000"/>
                  </a:lnSpc>
                  <a:buNone/>
                </a:pPr>
                <a:r>
                  <a:rPr lang="en-US" altLang="ko-KR" sz="1400" dirty="0">
                    <a:latin typeface="Times New Roman MT Extra Bold" pitchFamily="18" charset="0"/>
                    <a:ea typeface="굴림" pitchFamily="50" charset="-128"/>
                  </a:rPr>
                  <a:t>			Since </a:t>
                </a:r>
                <a14:m>
                  <m:oMath xmlns:m="http://schemas.openxmlformats.org/officeDocument/2006/math">
                    <m:f>
                      <m:fPr>
                        <m:ctrlPr>
                          <a:rPr lang="en-US" sz="1400" i="1">
                            <a:solidFill>
                              <a:srgbClr val="000000"/>
                            </a:solidFill>
                            <a:latin typeface="Cambria Math" panose="02040503050406030204" pitchFamily="18" charset="0"/>
                          </a:rPr>
                        </m:ctrlPr>
                      </m:fPr>
                      <m:num>
                        <m:bar>
                          <m:barPr>
                            <m:pos m:val="top"/>
                            <m:ctrlPr>
                              <a:rPr lang="en-US" sz="1400" i="1">
                                <a:solidFill>
                                  <a:srgbClr val="000000"/>
                                </a:solidFill>
                                <a:latin typeface="Cambria Math" panose="02040503050406030204" pitchFamily="18" charset="0"/>
                              </a:rPr>
                            </m:ctrlPr>
                          </m:barPr>
                          <m:e>
                            <m:r>
                              <a:rPr lang="en-US" sz="1400" b="1" i="1">
                                <a:solidFill>
                                  <a:srgbClr val="000000"/>
                                </a:solidFill>
                                <a:latin typeface="Cambria Math" panose="02040503050406030204" pitchFamily="18" charset="0"/>
                              </a:rPr>
                              <m:t>𝑺</m:t>
                            </m:r>
                          </m:e>
                        </m:bar>
                      </m:num>
                      <m:den>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𝒄</m:t>
                            </m:r>
                          </m:e>
                          <m:sub>
                            <m:r>
                              <a:rPr lang="en-US" sz="1400" i="1">
                                <a:solidFill>
                                  <a:srgbClr val="000000"/>
                                </a:solidFill>
                                <a:latin typeface="Cambria Math" panose="02040503050406030204" pitchFamily="18" charset="0"/>
                              </a:rPr>
                              <m:t>𝟒</m:t>
                            </m:r>
                          </m:sub>
                        </m:sSub>
                      </m:den>
                    </m:f>
                  </m:oMath>
                </a14:m>
                <a:r>
                  <a:rPr lang="en-US" altLang="ko-KR" sz="1400" dirty="0">
                    <a:latin typeface="Times New Roman MT Extra Bold" pitchFamily="18" charset="0"/>
                    <a:ea typeface="굴림" pitchFamily="50" charset="-128"/>
                  </a:rPr>
                  <a:t> is unbiased estimate for </a:t>
                </a:r>
                <a:r>
                  <a:rPr lang="el-GR" altLang="ko-KR" sz="1400" dirty="0">
                    <a:latin typeface="Times New Roman" panose="02020603050405020304" pitchFamily="18" charset="0"/>
                    <a:ea typeface="굴림" pitchFamily="50" charset="-128"/>
                    <a:cs typeface="Times New Roman" panose="02020603050405020304" pitchFamily="18" charset="0"/>
                  </a:rPr>
                  <a:t>σ</a:t>
                </a:r>
                <a:r>
                  <a:rPr lang="en-US" altLang="ko-KR" sz="1400" dirty="0">
                    <a:latin typeface="Times New Roman" panose="02020603050405020304" pitchFamily="18" charset="0"/>
                    <a:ea typeface="굴림" pitchFamily="50" charset="-128"/>
                    <a:cs typeface="Times New Roman" panose="02020603050405020304" pitchFamily="18" charset="0"/>
                  </a:rPr>
                  <a:t>.</a:t>
                </a:r>
                <a:endParaRPr lang="en-US" altLang="ko-KR" sz="1400" dirty="0">
                  <a:latin typeface="Times New Roman MT Extra Bold" pitchFamily="18" charset="0"/>
                  <a:ea typeface="굴림" pitchFamily="50" charset="-128"/>
                </a:endParaRPr>
              </a:p>
              <a:p>
                <a:pPr eaLnBrk="1" hangingPunct="1">
                  <a:lnSpc>
                    <a:spcPct val="90000"/>
                  </a:lnSpc>
                </a:pPr>
                <a:r>
                  <a:rPr lang="en-US" altLang="ko-KR" sz="1600" dirty="0">
                    <a:latin typeface="Times New Roman MT Extra Bold" pitchFamily="18" charset="0"/>
                    <a:ea typeface="굴림" pitchFamily="50" charset="-128"/>
                  </a:rPr>
                  <a:t>D</a:t>
                </a:r>
                <a:r>
                  <a:rPr lang="en-US" altLang="ko-KR" sz="1600" baseline="-25000" dirty="0">
                    <a:latin typeface="Times New Roman MT Extra Bold" pitchFamily="18" charset="0"/>
                    <a:ea typeface="굴림" pitchFamily="50" charset="-128"/>
                  </a:rPr>
                  <a:t>3, </a:t>
                </a:r>
                <a:r>
                  <a:rPr lang="en-US" altLang="ko-KR" sz="1600" dirty="0">
                    <a:latin typeface="Times New Roman MT Extra Bold" pitchFamily="18" charset="0"/>
                    <a:ea typeface="굴림" pitchFamily="50" charset="-128"/>
                  </a:rPr>
                  <a:t>D</a:t>
                </a:r>
                <a:r>
                  <a:rPr lang="en-US" altLang="ko-KR" sz="1600" baseline="-25000" dirty="0">
                    <a:latin typeface="Times New Roman MT Extra Bold" pitchFamily="18" charset="0"/>
                    <a:ea typeface="굴림" pitchFamily="50" charset="-128"/>
                  </a:rPr>
                  <a:t>4 , </a:t>
                </a:r>
                <a:r>
                  <a:rPr lang="en-US" altLang="ko-KR" sz="1600" dirty="0">
                    <a:latin typeface="Times New Roman MT Extra Bold" pitchFamily="18" charset="0"/>
                    <a:ea typeface="굴림" pitchFamily="50" charset="-128"/>
                  </a:rPr>
                  <a:t>B</a:t>
                </a:r>
                <a:r>
                  <a:rPr lang="en-US" altLang="ko-KR" sz="1600" baseline="-25000" dirty="0">
                    <a:latin typeface="Times New Roman MT Extra Bold" pitchFamily="18" charset="0"/>
                    <a:ea typeface="굴림" pitchFamily="50" charset="-128"/>
                  </a:rPr>
                  <a:t>3 </a:t>
                </a:r>
                <a:r>
                  <a:rPr lang="en-US" altLang="ko-KR" sz="1600" dirty="0">
                    <a:latin typeface="Times New Roman MT Extra Bold" pitchFamily="18" charset="0"/>
                    <a:ea typeface="굴림" pitchFamily="50" charset="-128"/>
                  </a:rPr>
                  <a:t>and B</a:t>
                </a:r>
                <a:r>
                  <a:rPr lang="en-US" altLang="ko-KR" sz="1600" baseline="-25000" dirty="0">
                    <a:latin typeface="Times New Roman MT Extra Bold" pitchFamily="18" charset="0"/>
                    <a:ea typeface="굴림" pitchFamily="50" charset="-128"/>
                  </a:rPr>
                  <a:t>4</a:t>
                </a:r>
                <a:r>
                  <a:rPr lang="en-US" altLang="ko-KR" sz="1600" dirty="0">
                    <a:latin typeface="Times New Roman MT Extra Bold" pitchFamily="18" charset="0"/>
                    <a:ea typeface="굴림" pitchFamily="50" charset="-128"/>
                  </a:rPr>
                  <a:t> are found in Appendix VI for various values of </a:t>
                </a:r>
                <a:r>
                  <a:rPr lang="en-US" altLang="ko-KR" sz="1600" i="1" dirty="0">
                    <a:latin typeface="Times New Roman MT Extra Bold" pitchFamily="18" charset="0"/>
                    <a:ea typeface="굴림" pitchFamily="50" charset="-128"/>
                  </a:rPr>
                  <a:t>n </a:t>
                </a:r>
                <a:r>
                  <a:rPr lang="en-US" altLang="ko-KR" sz="1600" dirty="0">
                    <a:latin typeface="Times New Roman MT Extra Bold" pitchFamily="18" charset="0"/>
                    <a:ea typeface="굴림" pitchFamily="50" charset="-128"/>
                  </a:rPr>
                  <a:t>(P-702).</a:t>
                </a:r>
              </a:p>
            </p:txBody>
          </p:sp>
        </mc:Choice>
        <mc:Fallback xmlns="">
          <p:sp>
            <p:nvSpPr>
              <p:cNvPr id="34820" name="Rectangle 3"/>
              <p:cNvSpPr>
                <a:spLocks noGrp="1" noRot="1" noChangeAspect="1" noMove="1" noResize="1" noEditPoints="1" noAdjustHandles="1" noChangeArrowheads="1" noChangeShapeType="1" noTextEdit="1"/>
              </p:cNvSpPr>
              <p:nvPr>
                <p:ph type="body" idx="1"/>
              </p:nvPr>
            </p:nvSpPr>
            <p:spPr>
              <a:xfrm>
                <a:off x="33338" y="1029337"/>
                <a:ext cx="7600950" cy="5044433"/>
              </a:xfrm>
              <a:blipFill>
                <a:blip r:embed="rId3"/>
                <a:stretch>
                  <a:fillRect t="-1330" b="-6046"/>
                </a:stretch>
              </a:blipFill>
            </p:spPr>
            <p:txBody>
              <a:bodyPr/>
              <a:lstStyle/>
              <a:p>
                <a:r>
                  <a:rPr lang="en-US">
                    <a:noFill/>
                  </a:rPr>
                  <a:t> </a:t>
                </a:r>
              </a:p>
            </p:txBody>
          </p:sp>
        </mc:Fallback>
      </mc:AlternateContent>
      <p:graphicFrame>
        <p:nvGraphicFramePr>
          <p:cNvPr id="34821" name="Object 6">
            <a:hlinkClick r:id="" action="ppaction://ole?verb=0"/>
          </p:cNvPr>
          <p:cNvGraphicFramePr>
            <a:graphicFrameLocks/>
          </p:cNvGraphicFramePr>
          <p:nvPr>
            <p:extLst>
              <p:ext uri="{D42A27DB-BD31-4B8C-83A1-F6EECF244321}">
                <p14:modId xmlns:p14="http://schemas.microsoft.com/office/powerpoint/2010/main" val="3974617884"/>
              </p:ext>
            </p:extLst>
          </p:nvPr>
        </p:nvGraphicFramePr>
        <p:xfrm>
          <a:off x="2438400" y="1447800"/>
          <a:ext cx="3352800" cy="1756568"/>
        </p:xfrm>
        <a:graphic>
          <a:graphicData uri="http://schemas.openxmlformats.org/presentationml/2006/ole">
            <mc:AlternateContent xmlns:mc="http://schemas.openxmlformats.org/markup-compatibility/2006">
              <mc:Choice xmlns:v="urn:schemas-microsoft-com:vml" Requires="v">
                <p:oleObj spid="_x0000_s3082" name="Equation" r:id="rId4" imgW="3784600" imgH="2227659" progId="Equation.2">
                  <p:embed/>
                </p:oleObj>
              </mc:Choice>
              <mc:Fallback>
                <p:oleObj name="Equation" r:id="rId4" imgW="3784600" imgH="2227659" progId="Equation.2">
                  <p:embed/>
                  <p:pic>
                    <p:nvPicPr>
                      <p:cNvPr id="34821" name="Object 6">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447800"/>
                        <a:ext cx="3352800" cy="1756568"/>
                      </a:xfrm>
                      <a:prstGeom prst="rect">
                        <a:avLst/>
                      </a:prstGeom>
                      <a:noFill/>
                      <a:ln>
                        <a:noFill/>
                      </a:ln>
                      <a:effectLst/>
                      <a:extLst/>
                    </p:spPr>
                  </p:pic>
                </p:oleObj>
              </mc:Fallback>
            </mc:AlternateContent>
          </a:graphicData>
        </a:graphic>
      </p:graphicFrame>
      <p:sp>
        <p:nvSpPr>
          <p:cNvPr id="34822" name="Rectangle 8"/>
          <p:cNvSpPr>
            <a:spLocks noChangeArrowheads="1"/>
          </p:cNvSpPr>
          <p:nvPr/>
        </p:nvSpPr>
        <p:spPr bwMode="auto">
          <a:xfrm>
            <a:off x="3114675" y="311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mc:AlternateContent xmlns:mc="http://schemas.openxmlformats.org/markup-compatibility/2006" xmlns:a14="http://schemas.microsoft.com/office/drawing/2010/main">
        <mc:Choice Requires="a14">
          <p:sp>
            <p:nvSpPr>
              <p:cNvPr id="34823" name="Object 7"/>
              <p:cNvSpPr txBox="1"/>
              <p:nvPr/>
            </p:nvSpPr>
            <p:spPr bwMode="auto">
              <a:xfrm>
                <a:off x="750094" y="2900733"/>
                <a:ext cx="2919412" cy="489789"/>
              </a:xfrm>
              <a:prstGeom prst="rect">
                <a:avLst/>
              </a:prstGeom>
              <a:noFill/>
              <a:ln>
                <a:noFill/>
              </a:ln>
              <a:extLst/>
            </p:spPr>
            <p:txBody>
              <a:bodyPr>
                <a:normAutofit fontScale="325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 </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𝑅</m:t>
                          </m:r>
                        </m:e>
                      </m:bar>
                      <m:r>
                        <a:rPr lang="en-US" i="1">
                          <a:solidFill>
                            <a:srgbClr val="000000"/>
                          </a:solidFill>
                          <a:latin typeface="Cambria Math" panose="02040503050406030204" pitchFamily="18" charset="0"/>
                        </a:rPr>
                        <m:t> − </m:t>
                      </m:r>
                      <m:r>
                        <a:rPr lang="en-US" i="1">
                          <a:solidFill>
                            <a:srgbClr val="000000"/>
                          </a:solidFill>
                          <a:latin typeface="Cambria Math" panose="02040503050406030204" pitchFamily="18" charset="0"/>
                        </a:rPr>
                        <m:t>3</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3</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2</m:t>
                              </m:r>
                            </m:sub>
                          </m:sSub>
                        </m:den>
                      </m:f>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𝑅</m:t>
                          </m:r>
                        </m:e>
                      </m:bar>
                      <m:r>
                        <a:rPr lang="en-US" i="1">
                          <a:solidFill>
                            <a:srgbClr val="000000"/>
                          </a:solidFill>
                          <a:latin typeface="Cambria Math" panose="02040503050406030204" pitchFamily="18" charset="0"/>
                        </a:rPr>
                        <m:t> = 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 − </m:t>
                          </m:r>
                          <m:r>
                            <a:rPr lang="en-US" i="1">
                              <a:solidFill>
                                <a:srgbClr val="000000"/>
                              </a:solidFill>
                              <a:latin typeface="Cambria Math" panose="02040503050406030204" pitchFamily="18" charset="0"/>
                            </a:rPr>
                            <m:t>3</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3</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2</m:t>
                                  </m:r>
                                </m:sub>
                              </m:sSub>
                            </m:den>
                          </m:f>
                        </m:e>
                      </m:d>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𝑅</m:t>
                          </m:r>
                        </m:e>
                      </m:bar>
                      <m:r>
                        <a:rPr lang="en-US" i="1">
                          <a:solidFill>
                            <a:srgbClr val="000000"/>
                          </a:solidFill>
                          <a:latin typeface="Cambria Math" panose="02040503050406030204" pitchFamily="18" charset="0"/>
                        </a:rPr>
                        <m:t> =  </m:t>
                      </m:r>
                      <m:bar>
                        <m:barPr>
                          <m:ctrlPr>
                            <a:rPr lang="en-US" i="1">
                              <a:solidFill>
                                <a:srgbClr val="000000"/>
                              </a:solidFill>
                              <a:latin typeface="Cambria Math" panose="02040503050406030204" pitchFamily="18" charset="0"/>
                            </a:rPr>
                          </m:ctrlPr>
                        </m:bar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3</m:t>
                              </m:r>
                            </m:sub>
                          </m:sSub>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𝑅</m:t>
                              </m:r>
                            </m:e>
                          </m:bar>
                        </m:e>
                      </m:bar>
                    </m:oMath>
                  </m:oMathPara>
                </a14:m>
                <a:endParaRPr lang="en-US" dirty="0"/>
              </a:p>
            </p:txBody>
          </p:sp>
        </mc:Choice>
        <mc:Fallback xmlns="">
          <p:sp>
            <p:nvSpPr>
              <p:cNvPr id="34823" name="Object 7"/>
              <p:cNvSpPr txBox="1">
                <a:spLocks noRot="1" noChangeAspect="1" noMove="1" noResize="1" noEditPoints="1" noAdjustHandles="1" noChangeArrowheads="1" noChangeShapeType="1" noTextEdit="1"/>
              </p:cNvSpPr>
              <p:nvPr/>
            </p:nvSpPr>
            <p:spPr bwMode="auto">
              <a:xfrm>
                <a:off x="750094" y="2900733"/>
                <a:ext cx="2919412" cy="489789"/>
              </a:xfrm>
              <a:prstGeom prst="rect">
                <a:avLst/>
              </a:prstGeom>
              <a:blipFill>
                <a:blip r:embed="rId6"/>
                <a:stretch>
                  <a:fillRect/>
                </a:stretch>
              </a:blipFill>
              <a:ln>
                <a:noFill/>
              </a:ln>
              <a:extLst/>
            </p:spPr>
            <p:txBody>
              <a:bodyPr/>
              <a:lstStyle/>
              <a:p>
                <a:r>
                  <a:rPr lang="en-US">
                    <a:noFill/>
                  </a:rPr>
                  <a:t> </a:t>
                </a:r>
              </a:p>
            </p:txBody>
          </p:sp>
        </mc:Fallback>
      </mc:AlternateContent>
      <p:sp>
        <p:nvSpPr>
          <p:cNvPr id="34824" name="Rectangle 10"/>
          <p:cNvSpPr>
            <a:spLocks noChangeArrowheads="1"/>
          </p:cNvSpPr>
          <p:nvPr/>
        </p:nvSpPr>
        <p:spPr bwMode="auto">
          <a:xfrm>
            <a:off x="3143250" y="310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mc:AlternateContent xmlns:mc="http://schemas.openxmlformats.org/markup-compatibility/2006" xmlns:a14="http://schemas.microsoft.com/office/drawing/2010/main">
        <mc:Choice Requires="a14">
          <p:sp>
            <p:nvSpPr>
              <p:cNvPr id="34825" name="Object 9"/>
              <p:cNvSpPr txBox="1"/>
              <p:nvPr/>
            </p:nvSpPr>
            <p:spPr bwMode="auto">
              <a:xfrm>
                <a:off x="4069773" y="2874613"/>
                <a:ext cx="2971800" cy="508474"/>
              </a:xfrm>
              <a:prstGeom prst="rect">
                <a:avLst/>
              </a:prstGeom>
              <a:noFill/>
              <a:ln>
                <a:noFill/>
              </a:ln>
              <a:extLst/>
            </p:spPr>
            <p:txBody>
              <a:bodyPr>
                <a:normAutofit fontScale="400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 </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𝑅</m:t>
                          </m:r>
                        </m:e>
                      </m:bar>
                      <m:r>
                        <a:rPr lang="en-US" i="1">
                          <a:solidFill>
                            <a:srgbClr val="000000"/>
                          </a:solidFill>
                          <a:latin typeface="Cambria Math" panose="02040503050406030204" pitchFamily="18" charset="0"/>
                        </a:rPr>
                        <m:t> + </m:t>
                      </m:r>
                      <m:r>
                        <a:rPr lang="en-US" i="1">
                          <a:solidFill>
                            <a:srgbClr val="000000"/>
                          </a:solidFill>
                          <a:latin typeface="Cambria Math" panose="02040503050406030204" pitchFamily="18" charset="0"/>
                        </a:rPr>
                        <m:t>3</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3</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2</m:t>
                              </m:r>
                            </m:sub>
                          </m:sSub>
                        </m:den>
                      </m:f>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𝑅</m:t>
                          </m:r>
                        </m:e>
                      </m:bar>
                      <m:r>
                        <a:rPr lang="en-US" i="1">
                          <a:solidFill>
                            <a:srgbClr val="000000"/>
                          </a:solidFill>
                          <a:latin typeface="Cambria Math" panose="02040503050406030204" pitchFamily="18" charset="0"/>
                        </a:rPr>
                        <m:t> = 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 + </m:t>
                          </m:r>
                          <m:r>
                            <a:rPr lang="en-US" i="1">
                              <a:solidFill>
                                <a:srgbClr val="000000"/>
                              </a:solidFill>
                              <a:latin typeface="Cambria Math" panose="02040503050406030204" pitchFamily="18" charset="0"/>
                            </a:rPr>
                            <m:t>3</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3</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2</m:t>
                                  </m:r>
                                </m:sub>
                              </m:sSub>
                            </m:den>
                          </m:f>
                        </m:e>
                      </m:d>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𝑅</m:t>
                          </m:r>
                        </m:e>
                      </m:bar>
                      <m:r>
                        <a:rPr lang="en-US" i="1">
                          <a:solidFill>
                            <a:srgbClr val="000000"/>
                          </a:solidFill>
                          <a:latin typeface="Cambria Math" panose="02040503050406030204" pitchFamily="18" charset="0"/>
                        </a:rPr>
                        <m:t> = </m:t>
                      </m:r>
                      <m:bar>
                        <m:barPr>
                          <m:ctrlPr>
                            <a:rPr lang="en-US" i="1">
                              <a:solidFill>
                                <a:srgbClr val="000000"/>
                              </a:solidFill>
                              <a:latin typeface="Cambria Math" panose="02040503050406030204" pitchFamily="18" charset="0"/>
                            </a:rPr>
                          </m:ctrlPr>
                        </m:bar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4</m:t>
                              </m:r>
                            </m:sub>
                          </m:sSub>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𝑅</m:t>
                              </m:r>
                            </m:e>
                          </m:bar>
                        </m:e>
                      </m:bar>
                    </m:oMath>
                  </m:oMathPara>
                </a14:m>
                <a:endParaRPr lang="en-US" dirty="0"/>
              </a:p>
            </p:txBody>
          </p:sp>
        </mc:Choice>
        <mc:Fallback xmlns="">
          <p:sp>
            <p:nvSpPr>
              <p:cNvPr id="34825" name="Object 9"/>
              <p:cNvSpPr txBox="1">
                <a:spLocks noRot="1" noChangeAspect="1" noMove="1" noResize="1" noEditPoints="1" noAdjustHandles="1" noChangeArrowheads="1" noChangeShapeType="1" noTextEdit="1"/>
              </p:cNvSpPr>
              <p:nvPr/>
            </p:nvSpPr>
            <p:spPr bwMode="auto">
              <a:xfrm>
                <a:off x="4069773" y="2874613"/>
                <a:ext cx="2971800" cy="508474"/>
              </a:xfrm>
              <a:prstGeom prst="rect">
                <a:avLst/>
              </a:prstGeom>
              <a:blipFill>
                <a:blip r:embed="rId7"/>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26" name="Object 11"/>
              <p:cNvSpPr txBox="1"/>
              <p:nvPr/>
            </p:nvSpPr>
            <p:spPr bwMode="auto">
              <a:xfrm>
                <a:off x="4724400" y="248948"/>
                <a:ext cx="508000" cy="609600"/>
              </a:xfrm>
              <a:prstGeom prst="rect">
                <a:avLst/>
              </a:prstGeom>
              <a:noFill/>
              <a:ln>
                <a:noFill/>
              </a:ln>
              <a:effectLst/>
              <a:extLst/>
            </p:spPr>
            <p:txBody>
              <a:bodyPr>
                <a:normAutofit/>
              </a:bodyPr>
              <a:lstStyle/>
              <a:p>
                <a:pPr/>
                <a14:m>
                  <m:oMathPara xmlns:m="http://schemas.openxmlformats.org/officeDocument/2006/math">
                    <m:oMathParaPr>
                      <m:jc m:val="centerGroup"/>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oMath>
                  </m:oMathPara>
                </a14:m>
                <a:endParaRPr lang="en-US" dirty="0"/>
              </a:p>
            </p:txBody>
          </p:sp>
        </mc:Choice>
        <mc:Fallback xmlns="">
          <p:sp>
            <p:nvSpPr>
              <p:cNvPr id="34826" name="Object 11"/>
              <p:cNvSpPr txBox="1">
                <a:spLocks noRot="1" noChangeAspect="1" noMove="1" noResize="1" noEditPoints="1" noAdjustHandles="1" noChangeArrowheads="1" noChangeShapeType="1" noTextEdit="1"/>
              </p:cNvSpPr>
              <p:nvPr/>
            </p:nvSpPr>
            <p:spPr bwMode="auto">
              <a:xfrm>
                <a:off x="4724400" y="248948"/>
                <a:ext cx="508000" cy="609600"/>
              </a:xfrm>
              <a:prstGeom prst="rect">
                <a:avLst/>
              </a:prstGeom>
              <a:blipFill>
                <a:blip r:embed="rId8"/>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bject 7">
                <a:hlinkClick r:id="" action="ppaction://ole?verb=0"/>
                <a:extLst>
                  <a:ext uri="{FF2B5EF4-FFF2-40B4-BE49-F238E27FC236}">
                    <a16:creationId xmlns:a16="http://schemas.microsoft.com/office/drawing/2014/main" id="{FD6526B8-D1A1-40A5-A279-E7A50F1E8667}"/>
                  </a:ext>
                </a:extLst>
              </p:cNvPr>
              <p:cNvSpPr txBox="1"/>
              <p:nvPr/>
            </p:nvSpPr>
            <p:spPr bwMode="auto">
              <a:xfrm>
                <a:off x="914400" y="3653632"/>
                <a:ext cx="5105400" cy="1422132"/>
              </a:xfrm>
              <a:prstGeom prst="rect">
                <a:avLst/>
              </a:prstGeom>
              <a:noFill/>
              <a:ln>
                <a:noFill/>
              </a:ln>
              <a:effectLst/>
              <a:extLst/>
            </p:spPr>
            <p:txBody>
              <a:bodyPr>
                <a:normAutofit fontScale="85000" lnSpcReduction="20000"/>
              </a:bodyPr>
              <a:lstStyle/>
              <a:p>
                <a:pPr/>
                <a14:m>
                  <m:oMathPara xmlns:m="http://schemas.openxmlformats.org/officeDocument/2006/math">
                    <m:oMathParaPr>
                      <m:jc m:val="centerGroup"/>
                    </m:oMathParaPr>
                    <m:oMath xmlns:m="http://schemas.openxmlformats.org/officeDocument/2006/math">
                      <m:r>
                        <m:rPr>
                          <m:nor/>
                        </m:rPr>
                        <a:rPr lang="en-US" i="0" smtClean="0">
                          <a:solidFill>
                            <a:srgbClr val="000000"/>
                          </a:solidFill>
                          <a:latin typeface="Cambria Math" panose="02040503050406030204" pitchFamily="18" charset="0"/>
                        </a:rPr>
                        <m:t>UCL</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0" smtClean="0">
                              <a:solidFill>
                                <a:srgbClr val="000000"/>
                              </a:solidFill>
                              <a:latin typeface="Cambria Math" panose="02040503050406030204" pitchFamily="18" charset="0"/>
                            </a:rPr>
                            <m:t>𝐁</m:t>
                          </m:r>
                        </m:e>
                        <m:sub>
                          <m:r>
                            <a:rPr lang="en-US" b="1" i="1" smtClean="0">
                              <a:solidFill>
                                <a:srgbClr val="000000"/>
                              </a:solidFill>
                              <a:latin typeface="Cambria Math" panose="02040503050406030204" pitchFamily="18" charset="0"/>
                            </a:rPr>
                            <m:t>𝟒</m:t>
                          </m:r>
                        </m:sub>
                      </m:sSub>
                      <m:acc>
                        <m:accPr>
                          <m:chr m:val="̄"/>
                          <m:ctrlPr>
                            <a:rPr lang="en-US" b="0" i="1">
                              <a:solidFill>
                                <a:srgbClr val="000000"/>
                              </a:solidFill>
                              <a:latin typeface="Cambria Math" panose="02040503050406030204" pitchFamily="18" charset="0"/>
                            </a:rPr>
                          </m:ctrlPr>
                        </m:accPr>
                        <m:e>
                          <m:r>
                            <m:rPr>
                              <m:sty m:val="p"/>
                            </m:rPr>
                            <a:rPr lang="en-US" b="0" i="0" smtClean="0">
                              <a:solidFill>
                                <a:srgbClr val="000000"/>
                              </a:solidFill>
                              <a:latin typeface="Cambria Math" panose="02040503050406030204" pitchFamily="18" charset="0"/>
                            </a:rPr>
                            <m:t>S</m:t>
                          </m:r>
                        </m:e>
                      </m:acc>
                    </m:oMath>
                  </m:oMathPara>
                </a14:m>
                <a:endParaRPr lang="en-US" b="0" i="0" dirty="0">
                  <a:solidFill>
                    <a:srgbClr val="000000"/>
                  </a:solidFill>
                  <a:latin typeface="Cambria Math" panose="02040503050406030204" pitchFamily="18" charset="0"/>
                </a:endParaRPr>
              </a:p>
              <a:p>
                <a:pPr/>
                <a:br>
                  <a:rPr lang="en-US" sz="1000" i="0" dirty="0">
                    <a:solidFill>
                      <a:srgbClr val="0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nor/>
                        </m:rPr>
                        <a:rPr lang="en-US" i="0">
                          <a:solidFill>
                            <a:srgbClr val="000000"/>
                          </a:solidFill>
                          <a:latin typeface="Cambria Math" panose="02040503050406030204" pitchFamily="18" charset="0"/>
                        </a:rPr>
                        <m:t>Center</m:t>
                      </m:r>
                      <m:m>
                        <m:mPr>
                          <m:plcHide m:val="on"/>
                          <m:mcs>
                            <m:mc>
                              <m:mcPr>
                                <m:count m:val="1"/>
                                <m:mcJc m:val="center"/>
                              </m:mcPr>
                            </m:mc>
                          </m:mcs>
                          <m:ctrlPr>
                            <a:rPr lang="en-US" i="1">
                              <a:solidFill>
                                <a:srgbClr val="000000"/>
                              </a:solidFill>
                              <a:latin typeface="Cambria Math" panose="02040503050406030204" pitchFamily="18" charset="0"/>
                            </a:rPr>
                          </m:ctrlPr>
                        </m:mPr>
                        <m:mr>
                          <m:e/>
                        </m:mr>
                      </m:m>
                      <m:r>
                        <m:rPr>
                          <m:nor/>
                        </m:rPr>
                        <a:rPr lang="en-US" i="0">
                          <a:solidFill>
                            <a:srgbClr val="000000"/>
                          </a:solidFill>
                          <a:latin typeface="Cambria Math" panose="02040503050406030204" pitchFamily="18" charset="0"/>
                        </a:rPr>
                        <m:t>Line</m:t>
                      </m:r>
                      <m:r>
                        <a:rPr lang="en-US" i="1">
                          <a:solidFill>
                            <a:srgbClr val="000000"/>
                          </a:solidFill>
                          <a:latin typeface="Cambria Math" panose="02040503050406030204" pitchFamily="18" charset="0"/>
                        </a:rPr>
                        <m:t>=</m:t>
                      </m:r>
                      <m:acc>
                        <m:accPr>
                          <m:chr m:val="̄"/>
                          <m:ctrlPr>
                            <a:rPr lang="en-US" b="0" i="1">
                              <a:solidFill>
                                <a:srgbClr val="000000"/>
                              </a:solidFill>
                              <a:latin typeface="Cambria Math" panose="02040503050406030204" pitchFamily="18" charset="0"/>
                            </a:rPr>
                          </m:ctrlPr>
                        </m:accPr>
                        <m:e>
                          <m:r>
                            <m:rPr>
                              <m:sty m:val="p"/>
                            </m:rPr>
                            <a:rPr lang="en-US" b="0" i="0" smtClean="0">
                              <a:solidFill>
                                <a:srgbClr val="000000"/>
                              </a:solidFill>
                              <a:latin typeface="Cambria Math" panose="02040503050406030204" pitchFamily="18" charset="0"/>
                            </a:rPr>
                            <m:t>S</m:t>
                          </m:r>
                        </m:e>
                      </m:acc>
                    </m:oMath>
                  </m:oMathPara>
                </a14:m>
                <a:br>
                  <a:rPr lang="en-US" i="0" dirty="0">
                    <a:solidFill>
                      <a:srgbClr val="000000"/>
                    </a:solidFill>
                    <a:latin typeface="Cambria Math" panose="02040503050406030204" pitchFamily="18" charset="0"/>
                  </a:rPr>
                </a:br>
                <a:endParaRPr lang="en-US" i="0" dirty="0">
                  <a:solidFill>
                    <a:srgbClr val="000000"/>
                  </a:solidFill>
                  <a:latin typeface="Cambria Math" panose="02040503050406030204" pitchFamily="18" charset="0"/>
                </a:endParaRPr>
              </a:p>
              <a:p>
                <a:pPr/>
                <a:br>
                  <a:rPr lang="en-US" sz="1000" dirty="0">
                    <a:solidFill>
                      <a:srgbClr val="0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nor/>
                        </m:rPr>
                        <a:rPr lang="en-US" i="0">
                          <a:solidFill>
                            <a:srgbClr val="000000"/>
                          </a:solidFill>
                          <a:latin typeface="Cambria Math" panose="02040503050406030204" pitchFamily="18" charset="0"/>
                        </a:rPr>
                        <m:t>LCL</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0" smtClean="0">
                              <a:solidFill>
                                <a:srgbClr val="000000"/>
                              </a:solidFill>
                              <a:latin typeface="Cambria Math" panose="02040503050406030204" pitchFamily="18" charset="0"/>
                            </a:rPr>
                            <m:t>𝐁</m:t>
                          </m:r>
                        </m:e>
                        <m:sub>
                          <m:r>
                            <a:rPr lang="en-US" b="1" i="0" smtClean="0">
                              <a:solidFill>
                                <a:srgbClr val="000000"/>
                              </a:solidFill>
                              <a:latin typeface="Cambria Math" panose="02040503050406030204" pitchFamily="18" charset="0"/>
                            </a:rPr>
                            <m:t>𝟑</m:t>
                          </m:r>
                        </m:sub>
                      </m:sSub>
                      <m:acc>
                        <m:accPr>
                          <m:chr m:val="̄"/>
                          <m:ctrlPr>
                            <a:rPr lang="en-US" b="0" i="1">
                              <a:solidFill>
                                <a:srgbClr val="000000"/>
                              </a:solidFill>
                              <a:latin typeface="Cambria Math" panose="02040503050406030204" pitchFamily="18" charset="0"/>
                            </a:rPr>
                          </m:ctrlPr>
                        </m:accPr>
                        <m:e>
                          <m:r>
                            <m:rPr>
                              <m:sty m:val="p"/>
                            </m:rPr>
                            <a:rPr lang="en-US" b="0" i="0" smtClean="0">
                              <a:solidFill>
                                <a:srgbClr val="000000"/>
                              </a:solidFill>
                              <a:latin typeface="Cambria Math" panose="02040503050406030204" pitchFamily="18" charset="0"/>
                            </a:rPr>
                            <m:t>S</m:t>
                          </m:r>
                        </m:e>
                      </m:acc>
                    </m:oMath>
                  </m:oMathPara>
                </a14:m>
                <a:endParaRPr lang="en-US" b="0" dirty="0"/>
              </a:p>
            </p:txBody>
          </p:sp>
        </mc:Choice>
        <mc:Fallback xmlns="">
          <p:sp>
            <p:nvSpPr>
              <p:cNvPr id="11" name="Object 7">
                <a:hlinkClick r:id="" action="ppaction://ole?verb=0"/>
                <a:extLst>
                  <a:ext uri="{FF2B5EF4-FFF2-40B4-BE49-F238E27FC236}">
                    <a16:creationId xmlns:a16="http://schemas.microsoft.com/office/drawing/2014/main" id="{FD6526B8-D1A1-40A5-A279-E7A50F1E8667}"/>
                  </a:ext>
                </a:extLst>
              </p:cNvPr>
              <p:cNvSpPr txBox="1">
                <a:spLocks noRot="1" noChangeAspect="1" noMove="1" noResize="1" noEditPoints="1" noAdjustHandles="1" noChangeArrowheads="1" noChangeShapeType="1" noTextEdit="1"/>
              </p:cNvSpPr>
              <p:nvPr/>
            </p:nvSpPr>
            <p:spPr bwMode="auto">
              <a:xfrm>
                <a:off x="914400" y="3653632"/>
                <a:ext cx="5105400" cy="1422132"/>
              </a:xfrm>
              <a:prstGeom prst="rect">
                <a:avLst/>
              </a:prstGeom>
              <a:blipFill>
                <a:blip r:embed="rId9"/>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7">
                <a:extLst>
                  <a:ext uri="{FF2B5EF4-FFF2-40B4-BE49-F238E27FC236}">
                    <a16:creationId xmlns:a16="http://schemas.microsoft.com/office/drawing/2014/main" id="{8A9AE4D0-9660-401F-AC53-628A3D303516}"/>
                  </a:ext>
                </a:extLst>
              </p:cNvPr>
              <p:cNvSpPr txBox="1"/>
              <p:nvPr/>
            </p:nvSpPr>
            <p:spPr bwMode="auto">
              <a:xfrm>
                <a:off x="323850" y="5188458"/>
                <a:ext cx="3771900" cy="489789"/>
              </a:xfrm>
              <a:prstGeom prst="rect">
                <a:avLst/>
              </a:prstGeom>
              <a:noFill/>
              <a:ln>
                <a:noFill/>
              </a:ln>
              <a:extLst/>
            </p:spPr>
            <p:txBody>
              <a:bodyPr>
                <a:normAutofit fontScale="32500" lnSpcReduction="20000"/>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 </m:t>
                      </m:r>
                      <m:bar>
                        <m:barPr>
                          <m:pos m:val="top"/>
                          <m:ctrlPr>
                            <a:rPr lang="en-US" i="1">
                              <a:solidFill>
                                <a:srgbClr val="000000"/>
                              </a:solidFill>
                              <a:latin typeface="Cambria Math" panose="02040503050406030204" pitchFamily="18" charset="0"/>
                            </a:rPr>
                          </m:ctrlPr>
                        </m:barPr>
                        <m:e>
                          <m:r>
                            <a:rPr lang="en-US" b="1" i="1" smtClean="0">
                              <a:solidFill>
                                <a:srgbClr val="000000"/>
                              </a:solidFill>
                              <a:latin typeface="Cambria Math" panose="02040503050406030204" pitchFamily="18" charset="0"/>
                            </a:rPr>
                            <m:t>𝑺</m:t>
                          </m:r>
                        </m:e>
                      </m:bar>
                      <m:r>
                        <a:rPr lang="en-US" i="1">
                          <a:solidFill>
                            <a:srgbClr val="000000"/>
                          </a:solidFill>
                          <a:latin typeface="Cambria Math" panose="02040503050406030204" pitchFamily="18" charset="0"/>
                        </a:rPr>
                        <m:t> − </m:t>
                      </m:r>
                      <m:r>
                        <a:rPr lang="en-US" i="1">
                          <a:solidFill>
                            <a:srgbClr val="000000"/>
                          </a:solidFill>
                          <a:latin typeface="Cambria Math" panose="02040503050406030204" pitchFamily="18" charset="0"/>
                        </a:rPr>
                        <m:t>3</m:t>
                      </m:r>
                      <m:f>
                        <m:fPr>
                          <m:ctrlPr>
                            <a:rPr lang="en-US" i="1">
                              <a:solidFill>
                                <a:srgbClr val="000000"/>
                              </a:solidFill>
                              <a:latin typeface="Cambria Math" panose="02040503050406030204" pitchFamily="18" charset="0"/>
                            </a:rPr>
                          </m:ctrlPr>
                        </m:fPr>
                        <m:num>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𝑺</m:t>
                              </m:r>
                            </m:e>
                          </m:bar>
                        </m:num>
                        <m:den>
                          <m:sSub>
                            <m:sSubPr>
                              <m:ctrlPr>
                                <a:rPr lang="en-US" i="1">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𝒄</m:t>
                              </m:r>
                            </m:e>
                            <m:sub>
                              <m:r>
                                <a:rPr lang="en-US" b="1" i="1" smtClean="0">
                                  <a:solidFill>
                                    <a:srgbClr val="000000"/>
                                  </a:solidFill>
                                  <a:latin typeface="Cambria Math" panose="02040503050406030204" pitchFamily="18" charset="0"/>
                                </a:rPr>
                                <m:t>𝟒</m:t>
                              </m:r>
                            </m:sub>
                          </m:sSub>
                        </m:den>
                      </m:f>
                      <m:r>
                        <a:rPr lang="en-US" b="1" i="1" smtClean="0">
                          <a:solidFill>
                            <a:srgbClr val="000000"/>
                          </a:solidFill>
                          <a:latin typeface="Cambria Math" panose="02040503050406030204" pitchFamily="18" charset="0"/>
                        </a:rPr>
                        <m:t> </m:t>
                      </m:r>
                      <m:r>
                        <a:rPr lang="en-US" b="1" i="1" smtClean="0">
                          <a:solidFill>
                            <a:srgbClr val="000000"/>
                          </a:solidFill>
                          <a:latin typeface="Cambria Math" panose="02040503050406030204" pitchFamily="18" charset="0"/>
                        </a:rPr>
                        <m:t>𝑺𝒒𝒓𝒕</m:t>
                      </m:r>
                      <m:r>
                        <a:rPr lang="en-US" b="1" i="1" smtClean="0">
                          <a:solidFill>
                            <a:srgbClr val="000000"/>
                          </a:solidFill>
                          <a:latin typeface="Cambria Math" panose="02040503050406030204" pitchFamily="18" charset="0"/>
                        </a:rPr>
                        <m:t> </m:t>
                      </m:r>
                      <m:d>
                        <m:dPr>
                          <m:ctrlPr>
                            <a:rPr lang="en-US" b="1" i="1" smtClean="0">
                              <a:solidFill>
                                <a:srgbClr val="000000"/>
                              </a:solidFill>
                              <a:latin typeface="Cambria Math" panose="02040503050406030204" pitchFamily="18" charset="0"/>
                            </a:rPr>
                          </m:ctrlPr>
                        </m:dPr>
                        <m:e>
                          <m:r>
                            <a:rPr lang="en-US" b="1" i="1" smtClean="0">
                              <a:solidFill>
                                <a:srgbClr val="000000"/>
                              </a:solidFill>
                              <a:latin typeface="Cambria Math" panose="02040503050406030204" pitchFamily="18" charset="0"/>
                            </a:rPr>
                            <m:t>𝟏</m:t>
                          </m:r>
                          <m:r>
                            <a:rPr lang="en-US" b="1"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𝒄</m:t>
                              </m:r>
                            </m:e>
                            <m:sub>
                              <m:r>
                                <a:rPr lang="en-US" i="1">
                                  <a:solidFill>
                                    <a:srgbClr val="000000"/>
                                  </a:solidFill>
                                  <a:latin typeface="Cambria Math" panose="02040503050406030204" pitchFamily="18" charset="0"/>
                                </a:rPr>
                                <m:t>𝟒</m:t>
                              </m:r>
                            </m:sub>
                          </m:sSub>
                        </m:e>
                      </m:d>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b="1" i="1" smtClean="0">
                                  <a:solidFill>
                                    <a:srgbClr val="000000"/>
                                  </a:solidFill>
                                  <a:latin typeface="Cambria Math" panose="02040503050406030204" pitchFamily="18" charset="0"/>
                                </a:rPr>
                                <m:t>𝟑</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𝒄</m:t>
                                  </m:r>
                                </m:e>
                                <m:sub>
                                  <m:r>
                                    <a:rPr lang="en-US" i="1">
                                      <a:solidFill>
                                        <a:srgbClr val="000000"/>
                                      </a:solidFill>
                                      <a:latin typeface="Cambria Math" panose="02040503050406030204" pitchFamily="18" charset="0"/>
                                    </a:rPr>
                                    <m:t>𝟒</m:t>
                                  </m:r>
                                </m:sub>
                              </m:sSub>
                            </m:den>
                          </m:f>
                          <m:r>
                            <a:rPr lang="en-US" i="1">
                              <a:solidFill>
                                <a:srgbClr val="000000"/>
                              </a:solidFill>
                              <a:latin typeface="Cambria Math" panose="02040503050406030204" pitchFamily="18" charset="0"/>
                            </a:rPr>
                            <m:t>𝑺𝒒𝒓𝒕</m:t>
                          </m:r>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𝟏</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𝒄</m:t>
                                  </m:r>
                                </m:e>
                                <m:sub>
                                  <m:r>
                                    <a:rPr lang="en-US" i="1">
                                      <a:solidFill>
                                        <a:srgbClr val="000000"/>
                                      </a:solidFill>
                                      <a:latin typeface="Cambria Math" panose="02040503050406030204" pitchFamily="18" charset="0"/>
                                    </a:rPr>
                                    <m:t>𝟒</m:t>
                                  </m:r>
                                </m:sub>
                              </m:sSub>
                            </m:e>
                          </m:d>
                        </m:e>
                      </m:d>
                      <m:bar>
                        <m:barPr>
                          <m:pos m:val="top"/>
                          <m:ctrlPr>
                            <a:rPr lang="en-US" i="1">
                              <a:solidFill>
                                <a:srgbClr val="000000"/>
                              </a:solidFill>
                              <a:latin typeface="Cambria Math" panose="02040503050406030204" pitchFamily="18" charset="0"/>
                            </a:rPr>
                          </m:ctrlPr>
                        </m:barPr>
                        <m:e>
                          <m:r>
                            <a:rPr lang="en-US" b="1" i="1" smtClean="0">
                              <a:solidFill>
                                <a:srgbClr val="000000"/>
                              </a:solidFill>
                              <a:latin typeface="Cambria Math" panose="02040503050406030204" pitchFamily="18" charset="0"/>
                            </a:rPr>
                            <m:t>𝑺</m:t>
                          </m:r>
                        </m:e>
                      </m:bar>
                      <m:r>
                        <a:rPr lang="en-US" i="1">
                          <a:solidFill>
                            <a:srgbClr val="000000"/>
                          </a:solidFill>
                          <a:latin typeface="Cambria Math" panose="02040503050406030204" pitchFamily="18" charset="0"/>
                        </a:rPr>
                        <m:t> =  </m:t>
                      </m:r>
                      <m:bar>
                        <m:barPr>
                          <m:ctrlPr>
                            <a:rPr lang="en-US" i="1">
                              <a:solidFill>
                                <a:srgbClr val="000000"/>
                              </a:solidFill>
                              <a:latin typeface="Cambria Math" panose="02040503050406030204" pitchFamily="18" charset="0"/>
                            </a:rPr>
                          </m:ctrlPr>
                        </m:barPr>
                        <m:e>
                          <m:sSub>
                            <m:sSubPr>
                              <m:ctrlPr>
                                <a:rPr lang="en-US" i="1">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𝑩</m:t>
                              </m:r>
                            </m:e>
                            <m:sub>
                              <m:r>
                                <a:rPr lang="en-US" i="1">
                                  <a:solidFill>
                                    <a:srgbClr val="000000"/>
                                  </a:solidFill>
                                  <a:latin typeface="Cambria Math" panose="02040503050406030204" pitchFamily="18" charset="0"/>
                                </a:rPr>
                                <m:t>3</m:t>
                              </m:r>
                            </m:sub>
                          </m:sSub>
                          <m:bar>
                            <m:barPr>
                              <m:pos m:val="top"/>
                              <m:ctrlPr>
                                <a:rPr lang="en-US" i="1">
                                  <a:solidFill>
                                    <a:srgbClr val="000000"/>
                                  </a:solidFill>
                                  <a:latin typeface="Cambria Math" panose="02040503050406030204" pitchFamily="18" charset="0"/>
                                </a:rPr>
                              </m:ctrlPr>
                            </m:barPr>
                            <m:e>
                              <m:r>
                                <a:rPr lang="en-US" b="1" i="1" smtClean="0">
                                  <a:solidFill>
                                    <a:srgbClr val="000000"/>
                                  </a:solidFill>
                                  <a:latin typeface="Cambria Math" panose="02040503050406030204" pitchFamily="18" charset="0"/>
                                </a:rPr>
                                <m:t>𝑺</m:t>
                              </m:r>
                            </m:e>
                          </m:bar>
                        </m:e>
                      </m:bar>
                    </m:oMath>
                  </m:oMathPara>
                </a14:m>
                <a:endParaRPr lang="en-US" dirty="0"/>
              </a:p>
            </p:txBody>
          </p:sp>
        </mc:Choice>
        <mc:Fallback xmlns="">
          <p:sp>
            <p:nvSpPr>
              <p:cNvPr id="12" name="Object 7">
                <a:extLst>
                  <a:ext uri="{FF2B5EF4-FFF2-40B4-BE49-F238E27FC236}">
                    <a16:creationId xmlns:a16="http://schemas.microsoft.com/office/drawing/2014/main" id="{8A9AE4D0-9660-401F-AC53-628A3D303516}"/>
                  </a:ext>
                </a:extLst>
              </p:cNvPr>
              <p:cNvSpPr txBox="1">
                <a:spLocks noRot="1" noChangeAspect="1" noMove="1" noResize="1" noEditPoints="1" noAdjustHandles="1" noChangeArrowheads="1" noChangeShapeType="1" noTextEdit="1"/>
              </p:cNvSpPr>
              <p:nvPr/>
            </p:nvSpPr>
            <p:spPr bwMode="auto">
              <a:xfrm>
                <a:off x="323850" y="5188458"/>
                <a:ext cx="3771900" cy="489789"/>
              </a:xfrm>
              <a:prstGeom prst="rect">
                <a:avLst/>
              </a:prstGeom>
              <a:blipFill>
                <a:blip r:embed="rId10"/>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ject 7">
                <a:extLst>
                  <a:ext uri="{FF2B5EF4-FFF2-40B4-BE49-F238E27FC236}">
                    <a16:creationId xmlns:a16="http://schemas.microsoft.com/office/drawing/2014/main" id="{F07697E2-01BC-4EB8-A653-5A63B62FDD1B}"/>
                  </a:ext>
                </a:extLst>
              </p:cNvPr>
              <p:cNvSpPr txBox="1"/>
              <p:nvPr/>
            </p:nvSpPr>
            <p:spPr bwMode="auto">
              <a:xfrm>
                <a:off x="4267200" y="5190490"/>
                <a:ext cx="3881438" cy="487757"/>
              </a:xfrm>
              <a:prstGeom prst="rect">
                <a:avLst/>
              </a:prstGeom>
              <a:noFill/>
              <a:ln>
                <a:noFill/>
              </a:ln>
              <a:extLst/>
            </p:spPr>
            <p:txBody>
              <a:bodyPr>
                <a:normAutofit fontScale="32500" lnSpcReduction="20000"/>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 </m:t>
                      </m:r>
                      <m:bar>
                        <m:barPr>
                          <m:pos m:val="top"/>
                          <m:ctrlPr>
                            <a:rPr lang="en-US" i="1">
                              <a:solidFill>
                                <a:srgbClr val="000000"/>
                              </a:solidFill>
                              <a:latin typeface="Cambria Math" panose="02040503050406030204" pitchFamily="18" charset="0"/>
                            </a:rPr>
                          </m:ctrlPr>
                        </m:barPr>
                        <m:e>
                          <m:r>
                            <a:rPr lang="en-US" b="1" i="1" smtClean="0">
                              <a:solidFill>
                                <a:srgbClr val="000000"/>
                              </a:solidFill>
                              <a:latin typeface="Cambria Math" panose="02040503050406030204" pitchFamily="18" charset="0"/>
                            </a:rPr>
                            <m:t>𝑺</m:t>
                          </m:r>
                        </m:e>
                      </m:bar>
                      <m:r>
                        <a:rPr lang="en-US" i="1">
                          <a:solidFill>
                            <a:srgbClr val="000000"/>
                          </a:solidFill>
                          <a:latin typeface="Cambria Math" panose="02040503050406030204" pitchFamily="18" charset="0"/>
                        </a:rPr>
                        <m:t> </m:t>
                      </m:r>
                      <m:r>
                        <a:rPr lang="en-US" b="1"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3</m:t>
                      </m:r>
                      <m:f>
                        <m:fPr>
                          <m:ctrlPr>
                            <a:rPr lang="en-US" i="1">
                              <a:solidFill>
                                <a:srgbClr val="000000"/>
                              </a:solidFill>
                              <a:latin typeface="Cambria Math" panose="02040503050406030204" pitchFamily="18" charset="0"/>
                            </a:rPr>
                          </m:ctrlPr>
                        </m:fPr>
                        <m:num>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𝑺</m:t>
                              </m:r>
                            </m:e>
                          </m:bar>
                        </m:num>
                        <m:den>
                          <m:sSub>
                            <m:sSubPr>
                              <m:ctrlPr>
                                <a:rPr lang="en-US" i="1">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𝒄</m:t>
                              </m:r>
                            </m:e>
                            <m:sub>
                              <m:r>
                                <a:rPr lang="en-US" b="1" i="1" smtClean="0">
                                  <a:solidFill>
                                    <a:srgbClr val="000000"/>
                                  </a:solidFill>
                                  <a:latin typeface="Cambria Math" panose="02040503050406030204" pitchFamily="18" charset="0"/>
                                </a:rPr>
                                <m:t>𝟒</m:t>
                              </m:r>
                            </m:sub>
                          </m:sSub>
                        </m:den>
                      </m:f>
                      <m:r>
                        <a:rPr lang="en-US" b="1" i="1" smtClean="0">
                          <a:solidFill>
                            <a:srgbClr val="000000"/>
                          </a:solidFill>
                          <a:latin typeface="Cambria Math" panose="02040503050406030204" pitchFamily="18" charset="0"/>
                        </a:rPr>
                        <m:t> </m:t>
                      </m:r>
                      <m:r>
                        <a:rPr lang="en-US" b="1" i="1" smtClean="0">
                          <a:solidFill>
                            <a:srgbClr val="000000"/>
                          </a:solidFill>
                          <a:latin typeface="Cambria Math" panose="02040503050406030204" pitchFamily="18" charset="0"/>
                        </a:rPr>
                        <m:t>𝑺𝒒𝒓𝒕</m:t>
                      </m:r>
                      <m:r>
                        <a:rPr lang="en-US" b="1" i="1" smtClean="0">
                          <a:solidFill>
                            <a:srgbClr val="000000"/>
                          </a:solidFill>
                          <a:latin typeface="Cambria Math" panose="02040503050406030204" pitchFamily="18" charset="0"/>
                        </a:rPr>
                        <m:t> </m:t>
                      </m:r>
                      <m:d>
                        <m:dPr>
                          <m:ctrlPr>
                            <a:rPr lang="en-US" b="1" i="1" smtClean="0">
                              <a:solidFill>
                                <a:srgbClr val="000000"/>
                              </a:solidFill>
                              <a:latin typeface="Cambria Math" panose="02040503050406030204" pitchFamily="18" charset="0"/>
                            </a:rPr>
                          </m:ctrlPr>
                        </m:dPr>
                        <m:e>
                          <m:r>
                            <a:rPr lang="en-US" b="1" i="1" smtClean="0">
                              <a:solidFill>
                                <a:srgbClr val="000000"/>
                              </a:solidFill>
                              <a:latin typeface="Cambria Math" panose="02040503050406030204" pitchFamily="18" charset="0"/>
                            </a:rPr>
                            <m:t>𝟏</m:t>
                          </m:r>
                          <m:r>
                            <a:rPr lang="en-US" b="1"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𝒄</m:t>
                              </m:r>
                            </m:e>
                            <m:sub>
                              <m:r>
                                <a:rPr lang="en-US" i="1">
                                  <a:solidFill>
                                    <a:srgbClr val="000000"/>
                                  </a:solidFill>
                                  <a:latin typeface="Cambria Math" panose="02040503050406030204" pitchFamily="18" charset="0"/>
                                </a:rPr>
                                <m:t>𝟒</m:t>
                              </m:r>
                            </m:sub>
                          </m:sSub>
                        </m:e>
                      </m:d>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 </m:t>
                          </m:r>
                          <m:r>
                            <a:rPr lang="en-US" b="1"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b="1" i="1" smtClean="0">
                                  <a:solidFill>
                                    <a:srgbClr val="000000"/>
                                  </a:solidFill>
                                  <a:latin typeface="Cambria Math" panose="02040503050406030204" pitchFamily="18" charset="0"/>
                                </a:rPr>
                                <m:t>𝟑</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𝒄</m:t>
                                  </m:r>
                                </m:e>
                                <m:sub>
                                  <m:r>
                                    <a:rPr lang="en-US" i="1">
                                      <a:solidFill>
                                        <a:srgbClr val="000000"/>
                                      </a:solidFill>
                                      <a:latin typeface="Cambria Math" panose="02040503050406030204" pitchFamily="18" charset="0"/>
                                    </a:rPr>
                                    <m:t>𝟒</m:t>
                                  </m:r>
                                </m:sub>
                              </m:sSub>
                            </m:den>
                          </m:f>
                          <m:r>
                            <a:rPr lang="en-US" i="1">
                              <a:solidFill>
                                <a:srgbClr val="000000"/>
                              </a:solidFill>
                              <a:latin typeface="Cambria Math" panose="02040503050406030204" pitchFamily="18" charset="0"/>
                            </a:rPr>
                            <m:t>𝑺𝒒𝒓𝒕</m:t>
                          </m:r>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𝟏</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𝒄</m:t>
                                  </m:r>
                                </m:e>
                                <m:sub>
                                  <m:r>
                                    <a:rPr lang="en-US" i="1">
                                      <a:solidFill>
                                        <a:srgbClr val="000000"/>
                                      </a:solidFill>
                                      <a:latin typeface="Cambria Math" panose="02040503050406030204" pitchFamily="18" charset="0"/>
                                    </a:rPr>
                                    <m:t>𝟒</m:t>
                                  </m:r>
                                </m:sub>
                              </m:sSub>
                            </m:e>
                          </m:d>
                        </m:e>
                      </m:d>
                      <m:bar>
                        <m:barPr>
                          <m:pos m:val="top"/>
                          <m:ctrlPr>
                            <a:rPr lang="en-US" i="1">
                              <a:solidFill>
                                <a:srgbClr val="000000"/>
                              </a:solidFill>
                              <a:latin typeface="Cambria Math" panose="02040503050406030204" pitchFamily="18" charset="0"/>
                            </a:rPr>
                          </m:ctrlPr>
                        </m:barPr>
                        <m:e>
                          <m:r>
                            <a:rPr lang="en-US" b="1" i="1" smtClean="0">
                              <a:solidFill>
                                <a:srgbClr val="000000"/>
                              </a:solidFill>
                              <a:latin typeface="Cambria Math" panose="02040503050406030204" pitchFamily="18" charset="0"/>
                            </a:rPr>
                            <m:t>𝑺</m:t>
                          </m:r>
                        </m:e>
                      </m:bar>
                      <m:r>
                        <a:rPr lang="en-US" i="1">
                          <a:solidFill>
                            <a:srgbClr val="000000"/>
                          </a:solidFill>
                          <a:latin typeface="Cambria Math" panose="02040503050406030204" pitchFamily="18" charset="0"/>
                        </a:rPr>
                        <m:t> =  </m:t>
                      </m:r>
                      <m:bar>
                        <m:barPr>
                          <m:ctrlPr>
                            <a:rPr lang="en-US" i="1">
                              <a:solidFill>
                                <a:srgbClr val="000000"/>
                              </a:solidFill>
                              <a:latin typeface="Cambria Math" panose="02040503050406030204" pitchFamily="18" charset="0"/>
                            </a:rPr>
                          </m:ctrlPr>
                        </m:barPr>
                        <m:e>
                          <m:sSub>
                            <m:sSubPr>
                              <m:ctrlPr>
                                <a:rPr lang="en-US" i="1">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𝑩</m:t>
                              </m:r>
                            </m:e>
                            <m:sub>
                              <m:r>
                                <a:rPr lang="en-US" b="1" i="1" smtClean="0">
                                  <a:solidFill>
                                    <a:srgbClr val="000000"/>
                                  </a:solidFill>
                                  <a:latin typeface="Cambria Math" panose="02040503050406030204" pitchFamily="18" charset="0"/>
                                </a:rPr>
                                <m:t>𝟒</m:t>
                              </m:r>
                            </m:sub>
                          </m:sSub>
                          <m:bar>
                            <m:barPr>
                              <m:pos m:val="top"/>
                              <m:ctrlPr>
                                <a:rPr lang="en-US" i="1">
                                  <a:solidFill>
                                    <a:srgbClr val="000000"/>
                                  </a:solidFill>
                                  <a:latin typeface="Cambria Math" panose="02040503050406030204" pitchFamily="18" charset="0"/>
                                </a:rPr>
                              </m:ctrlPr>
                            </m:barPr>
                            <m:e>
                              <m:r>
                                <a:rPr lang="en-US" b="1" i="1" smtClean="0">
                                  <a:solidFill>
                                    <a:srgbClr val="000000"/>
                                  </a:solidFill>
                                  <a:latin typeface="Cambria Math" panose="02040503050406030204" pitchFamily="18" charset="0"/>
                                </a:rPr>
                                <m:t>𝑺</m:t>
                              </m:r>
                            </m:e>
                          </m:bar>
                        </m:e>
                      </m:bar>
                    </m:oMath>
                  </m:oMathPara>
                </a14:m>
                <a:endParaRPr lang="en-US" dirty="0"/>
              </a:p>
            </p:txBody>
          </p:sp>
        </mc:Choice>
        <mc:Fallback xmlns="">
          <p:sp>
            <p:nvSpPr>
              <p:cNvPr id="14" name="Object 7">
                <a:extLst>
                  <a:ext uri="{FF2B5EF4-FFF2-40B4-BE49-F238E27FC236}">
                    <a16:creationId xmlns:a16="http://schemas.microsoft.com/office/drawing/2014/main" id="{F07697E2-01BC-4EB8-A653-5A63B62FDD1B}"/>
                  </a:ext>
                </a:extLst>
              </p:cNvPr>
              <p:cNvSpPr txBox="1">
                <a:spLocks noRot="1" noChangeAspect="1" noMove="1" noResize="1" noEditPoints="1" noAdjustHandles="1" noChangeArrowheads="1" noChangeShapeType="1" noTextEdit="1"/>
              </p:cNvSpPr>
              <p:nvPr/>
            </p:nvSpPr>
            <p:spPr bwMode="auto">
              <a:xfrm>
                <a:off x="4267200" y="5190490"/>
                <a:ext cx="3881438" cy="487757"/>
              </a:xfrm>
              <a:prstGeom prst="rect">
                <a:avLst/>
              </a:prstGeom>
              <a:blipFill>
                <a:blip r:embed="rId11"/>
                <a:stretch>
                  <a:fillRect/>
                </a:stretch>
              </a:blipFill>
              <a:ln>
                <a:noFill/>
              </a:ln>
              <a:extLst/>
            </p:spPr>
            <p:txBody>
              <a:bodyPr/>
              <a:lstStyle/>
              <a:p>
                <a:r>
                  <a:rPr lang="en-US">
                    <a:noFill/>
                  </a:rPr>
                  <a:t> </a:t>
                </a:r>
              </a:p>
            </p:txBody>
          </p:sp>
        </mc:Fallback>
      </mc:AlternateContent>
    </p:spTree>
  </p:cSld>
  <p:clrMapOvr>
    <a:masterClrMapping/>
  </p:clrMapOvr>
  <p:transition spd="slow">
    <p:random/>
    <p:sndAc>
      <p:end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7171" name="Rectangle 4"/>
          <p:cNvSpPr>
            <a:spLocks noGrp="1" noChangeArrowheads="1"/>
          </p:cNvSpPr>
          <p:nvPr>
            <p:ph type="title"/>
          </p:nvPr>
        </p:nvSpPr>
        <p:spPr>
          <a:xfrm>
            <a:off x="266700" y="152400"/>
            <a:ext cx="7467600" cy="4587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b="1" dirty="0"/>
              <a:t>Transformation Processes</a:t>
            </a:r>
          </a:p>
        </p:txBody>
      </p:sp>
      <p:sp>
        <p:nvSpPr>
          <p:cNvPr id="6" name="Rectangle 5"/>
          <p:cNvSpPr txBox="1">
            <a:spLocks noChangeArrowheads="1"/>
          </p:cNvSpPr>
          <p:nvPr/>
        </p:nvSpPr>
        <p:spPr bwMode="auto">
          <a:xfrm>
            <a:off x="381000" y="1524000"/>
            <a:ext cx="7315200" cy="3649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88938" indent="-388938">
              <a:spcBef>
                <a:spcPct val="20000"/>
              </a:spcBef>
              <a:buClr>
                <a:schemeClr val="bg2"/>
              </a:buClr>
              <a:buSzPct val="65000"/>
              <a:buFont typeface="Wingdings" panose="05000000000000000000" pitchFamily="2" charset="2"/>
              <a:buChar char="­"/>
              <a:tabLst>
                <a:tab pos="3911600" algn="l"/>
              </a:tabLst>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tabLst>
                <a:tab pos="3911600" algn="l"/>
              </a:tabLst>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tabLst>
                <a:tab pos="3911600" algn="l"/>
              </a:tabLst>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tabLst>
                <a:tab pos="3911600"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tabLst>
                <a:tab pos="3911600" algn="l"/>
              </a:tabLst>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tabLst>
                <a:tab pos="3911600" algn="l"/>
              </a:tabLs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tabLst>
                <a:tab pos="3911600" algn="l"/>
              </a:tabLs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tabLst>
                <a:tab pos="3911600" algn="l"/>
              </a:tabLs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tabLst>
                <a:tab pos="3911600" algn="l"/>
              </a:tabLst>
              <a:defRPr sz="2000">
                <a:solidFill>
                  <a:schemeClr val="tx1"/>
                </a:solidFill>
                <a:latin typeface="Arial" panose="020B0604020202020204" pitchFamily="34" charset="0"/>
                <a:cs typeface="Times New Roman" panose="02020603050405020304" pitchFamily="18" charset="0"/>
              </a:defRPr>
            </a:lvl9pPr>
          </a:lstStyle>
          <a:p>
            <a:pPr>
              <a:lnSpc>
                <a:spcPct val="90000"/>
              </a:lnSpc>
              <a:spcBef>
                <a:spcPct val="0"/>
              </a:spcBef>
              <a:buFont typeface="Wingdings" panose="05000000000000000000" pitchFamily="2" charset="2"/>
              <a:buChar char="ü"/>
            </a:pPr>
            <a:r>
              <a:rPr lang="en-US" altLang="en-US" sz="3600" b="0" dirty="0"/>
              <a:t>Physical	(manufacturing)</a:t>
            </a:r>
          </a:p>
          <a:p>
            <a:pPr>
              <a:lnSpc>
                <a:spcPct val="90000"/>
              </a:lnSpc>
              <a:spcBef>
                <a:spcPct val="0"/>
              </a:spcBef>
              <a:buFont typeface="Wingdings" panose="05000000000000000000" pitchFamily="2" charset="2"/>
              <a:buChar char="ü"/>
            </a:pPr>
            <a:r>
              <a:rPr lang="en-US" altLang="en-US" sz="3600" b="0" dirty="0"/>
              <a:t>Locational	(transportation/ 		warehouse)</a:t>
            </a:r>
          </a:p>
          <a:p>
            <a:pPr>
              <a:lnSpc>
                <a:spcPct val="90000"/>
              </a:lnSpc>
              <a:spcBef>
                <a:spcPct val="0"/>
              </a:spcBef>
              <a:buFont typeface="Wingdings" panose="05000000000000000000" pitchFamily="2" charset="2"/>
              <a:buChar char="ü"/>
            </a:pPr>
            <a:r>
              <a:rPr lang="en-US" altLang="en-US" sz="3600" b="0" dirty="0"/>
              <a:t>Exchange	(retail)</a:t>
            </a:r>
          </a:p>
          <a:p>
            <a:pPr>
              <a:lnSpc>
                <a:spcPct val="90000"/>
              </a:lnSpc>
              <a:spcBef>
                <a:spcPct val="0"/>
              </a:spcBef>
              <a:buFont typeface="Wingdings" panose="05000000000000000000" pitchFamily="2" charset="2"/>
              <a:buChar char="ü"/>
            </a:pPr>
            <a:r>
              <a:rPr lang="en-US" altLang="en-US" sz="3600" b="0" dirty="0"/>
              <a:t>Physiological	(health care)</a:t>
            </a:r>
          </a:p>
          <a:p>
            <a:pPr>
              <a:lnSpc>
                <a:spcPct val="90000"/>
              </a:lnSpc>
              <a:spcBef>
                <a:spcPct val="0"/>
              </a:spcBef>
              <a:buFont typeface="Wingdings" panose="05000000000000000000" pitchFamily="2" charset="2"/>
              <a:buChar char="ü"/>
            </a:pPr>
            <a:r>
              <a:rPr lang="en-US" altLang="en-US" sz="3600" b="0" dirty="0"/>
              <a:t>Psychological	(entertainment)</a:t>
            </a:r>
          </a:p>
          <a:p>
            <a:pPr>
              <a:lnSpc>
                <a:spcPct val="90000"/>
              </a:lnSpc>
              <a:spcBef>
                <a:spcPct val="0"/>
              </a:spcBef>
              <a:buFont typeface="Wingdings" panose="05000000000000000000" pitchFamily="2" charset="2"/>
              <a:buChar char="ü"/>
            </a:pPr>
            <a:r>
              <a:rPr lang="en-US" altLang="en-US" sz="3600" b="0" dirty="0"/>
              <a:t>Informational   (communications)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nodeType="afterGroup">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nodeType="afterGroup">
                            <p:stCondLst>
                              <p:cond delay="7500"/>
                            </p:stCondLst>
                            <p:childTnLst>
                              <p:par>
                                <p:cTn id="17" presetID="22" presetClass="entr" presetSubtype="8" fill="hold" grpId="0" nodeType="afterEffect">
                                  <p:stCondLst>
                                    <p:cond delay="20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nodeType="afterGroup">
                            <p:stCondLst>
                              <p:cond delay="10000"/>
                            </p:stCondLst>
                            <p:childTnLst>
                              <p:par>
                                <p:cTn id="21" presetID="22" presetClass="entr" presetSubtype="8" fill="hold" grpId="0" nodeType="afterEffect">
                                  <p:stCondLst>
                                    <p:cond delay="20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nodeType="afterGroup">
                            <p:stCondLst>
                              <p:cond delay="12500"/>
                            </p:stCondLst>
                            <p:childTnLst>
                              <p:par>
                                <p:cTn id="25" presetID="22" presetClass="entr" presetSubtype="8" fill="hold" grpId="0" nodeType="afterEffect">
                                  <p:stCondLst>
                                    <p:cond delay="20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200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35843" name="Rectangle 2"/>
          <p:cNvSpPr>
            <a:spLocks noGrp="1" noChangeArrowheads="1"/>
          </p:cNvSpPr>
          <p:nvPr>
            <p:ph type="title"/>
          </p:nvPr>
        </p:nvSpPr>
        <p:spPr>
          <a:xfrm>
            <a:off x="0" y="205364"/>
            <a:ext cx="7772400" cy="579438"/>
          </a:xfrm>
        </p:spPr>
        <p:txBody>
          <a:bodyPr/>
          <a:lstStyle/>
          <a:p>
            <a:pPr eaLnBrk="1" hangingPunct="1"/>
            <a:r>
              <a:rPr lang="en-US" altLang="ko-KR" sz="3200" dirty="0">
                <a:latin typeface="Times New Roman MT Extra Bold" pitchFamily="18" charset="0"/>
                <a:ea typeface="굴림" pitchFamily="50" charset="-128"/>
              </a:rPr>
              <a:t>X-bar &amp; R Charts: Example</a:t>
            </a:r>
          </a:p>
        </p:txBody>
      </p:sp>
      <p:pic>
        <p:nvPicPr>
          <p:cNvPr id="35844" name="Picture 4" descr="Control_1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95400"/>
            <a:ext cx="56388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pic>
        <p:nvPicPr>
          <p:cNvPr id="36867" name="Picture 4" descr="Control_2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114800"/>
            <a:ext cx="54864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5"/>
          <p:cNvSpPr>
            <a:spLocks noGrp="1" noChangeArrowheads="1"/>
          </p:cNvSpPr>
          <p:nvPr>
            <p:ph type="title"/>
          </p:nvPr>
        </p:nvSpPr>
        <p:spPr>
          <a:xfrm>
            <a:off x="609600" y="68262"/>
            <a:ext cx="7772400" cy="1143000"/>
          </a:xfrm>
          <a:noFill/>
        </p:spPr>
        <p:txBody>
          <a:bodyPr anchor="ctr"/>
          <a:lstStyle/>
          <a:p>
            <a:pPr eaLnBrk="1" hangingPunct="1"/>
            <a:r>
              <a:rPr lang="en-US" altLang="ko-KR" sz="3200" dirty="0">
                <a:latin typeface="Times New Roman MT Extra Bold" pitchFamily="18" charset="0"/>
                <a:ea typeface="굴림" pitchFamily="50" charset="-128"/>
              </a:rPr>
              <a:t>X-bar &amp; R Charts: Example</a:t>
            </a:r>
          </a:p>
        </p:txBody>
      </p:sp>
      <p:pic>
        <p:nvPicPr>
          <p:cNvPr id="36869" name="Picture 6" descr="Control_3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4864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AC08ECD3-7164-467E-9F5F-F31ED2DF5A8C}"/>
              </a:ext>
            </a:extLst>
          </p:cNvPr>
          <p:cNvSpPr>
            <a:spLocks noGrp="1" noChangeArrowheads="1"/>
          </p:cNvSpPr>
          <p:nvPr>
            <p:ph type="ctrTitle"/>
          </p:nvPr>
        </p:nvSpPr>
        <p:spPr/>
        <p:txBody>
          <a:bodyPr/>
          <a:lstStyle/>
          <a:p>
            <a:endParaRPr lang="en-US" altLang="en-US"/>
          </a:p>
        </p:txBody>
      </p:sp>
      <p:sp>
        <p:nvSpPr>
          <p:cNvPr id="112643" name="Subtitle 2">
            <a:extLst>
              <a:ext uri="{FF2B5EF4-FFF2-40B4-BE49-F238E27FC236}">
                <a16:creationId xmlns:a16="http://schemas.microsoft.com/office/drawing/2014/main" id="{57346383-85E4-4F8A-B9BE-21E0BF700720}"/>
              </a:ext>
            </a:extLst>
          </p:cNvPr>
          <p:cNvSpPr>
            <a:spLocks noGrp="1" noChangeArrowheads="1"/>
          </p:cNvSpPr>
          <p:nvPr>
            <p:ph type="subTitle" idx="1"/>
          </p:nvPr>
        </p:nvSpPr>
        <p:spPr/>
        <p:txBody>
          <a:bodyPr/>
          <a:lstStyle/>
          <a:p>
            <a:endParaRPr lang="en-US" altLang="en-US"/>
          </a:p>
        </p:txBody>
      </p:sp>
      <p:sp>
        <p:nvSpPr>
          <p:cNvPr id="112644" name="Slide Number Placeholder 3">
            <a:extLst>
              <a:ext uri="{FF2B5EF4-FFF2-40B4-BE49-F238E27FC236}">
                <a16:creationId xmlns:a16="http://schemas.microsoft.com/office/drawing/2014/main" id="{8394CCCF-A327-45D4-AA72-007065C730B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1796EB-D7C8-46AA-A5FC-1DBA8B35FCA3}" type="slidenum">
              <a:rPr lang="en-GB" altLang="en-US" sz="1400"/>
              <a:pPr>
                <a:spcBef>
                  <a:spcPct val="0"/>
                </a:spcBef>
                <a:buFontTx/>
                <a:buNone/>
              </a:pPr>
              <a:t>32</a:t>
            </a:fld>
            <a:endParaRPr lang="en-GB" altLang="en-US" sz="1400"/>
          </a:p>
        </p:txBody>
      </p:sp>
      <p:pic>
        <p:nvPicPr>
          <p:cNvPr id="112645" name="Picture 5" descr="Table&#10;&#10;Description automatically generated">
            <a:extLst>
              <a:ext uri="{FF2B5EF4-FFF2-40B4-BE49-F238E27FC236}">
                <a16:creationId xmlns:a16="http://schemas.microsoft.com/office/drawing/2014/main" id="{8E6ED0BA-DF9E-47DE-B58E-5EFB3213F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62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370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Number Placeholder 3">
            <a:extLst>
              <a:ext uri="{FF2B5EF4-FFF2-40B4-BE49-F238E27FC236}">
                <a16:creationId xmlns:a16="http://schemas.microsoft.com/office/drawing/2014/main" id="{3B86AF34-58D9-44AF-8C20-910DB41E010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491EDD3-23DB-4647-B6F4-B8C30EC9634B}" type="slidenum">
              <a:rPr lang="en-GB" altLang="en-US" sz="1400"/>
              <a:pPr>
                <a:spcBef>
                  <a:spcPct val="0"/>
                </a:spcBef>
                <a:buFontTx/>
                <a:buNone/>
              </a:pPr>
              <a:t>33</a:t>
            </a:fld>
            <a:endParaRPr lang="en-GB" altLang="en-US" sz="1400"/>
          </a:p>
        </p:txBody>
      </p:sp>
      <p:sp>
        <p:nvSpPr>
          <p:cNvPr id="229379" name="Rectangle 2">
            <a:extLst>
              <a:ext uri="{FF2B5EF4-FFF2-40B4-BE49-F238E27FC236}">
                <a16:creationId xmlns:a16="http://schemas.microsoft.com/office/drawing/2014/main" id="{8056EBF4-F1CD-4E3D-98B9-C3D810A825FE}"/>
              </a:ext>
            </a:extLst>
          </p:cNvPr>
          <p:cNvSpPr>
            <a:spLocks noChangeArrowheads="1"/>
          </p:cNvSpPr>
          <p:nvPr/>
        </p:nvSpPr>
        <p:spPr bwMode="auto">
          <a:xfrm>
            <a:off x="254793" y="9236"/>
            <a:ext cx="80248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solidFill>
                  <a:schemeClr val="tx2"/>
                </a:solidFill>
                <a:latin typeface="+mj-lt"/>
              </a:rPr>
              <a:t>The Control Chart for Attributes</a:t>
            </a:r>
          </a:p>
        </p:txBody>
      </p:sp>
      <p:sp>
        <p:nvSpPr>
          <p:cNvPr id="229380" name="Rectangle 3">
            <a:extLst>
              <a:ext uri="{FF2B5EF4-FFF2-40B4-BE49-F238E27FC236}">
                <a16:creationId xmlns:a16="http://schemas.microsoft.com/office/drawing/2014/main" id="{6221FFAA-7A44-4F03-BE4F-FE9670687E80}"/>
              </a:ext>
            </a:extLst>
          </p:cNvPr>
          <p:cNvSpPr>
            <a:spLocks noChangeArrowheads="1"/>
          </p:cNvSpPr>
          <p:nvPr/>
        </p:nvSpPr>
        <p:spPr bwMode="auto">
          <a:xfrm>
            <a:off x="380999" y="1219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2400" dirty="0">
                <a:latin typeface="Arial" panose="020B0604020202020204" pitchFamily="34" charset="0"/>
              </a:rPr>
              <a:t>The cost of collecting data for attributes is less than that for the variables</a:t>
            </a:r>
          </a:p>
          <a:p>
            <a:pPr marL="0" indent="0">
              <a:buNone/>
            </a:pPr>
            <a:endParaRPr lang="en-US" altLang="en-US" sz="2400" dirty="0">
              <a:latin typeface="Arial" panose="020B0604020202020204" pitchFamily="34" charset="0"/>
            </a:endParaRPr>
          </a:p>
          <a:p>
            <a:r>
              <a:rPr lang="en-US" altLang="en-US" sz="2400" dirty="0">
                <a:latin typeface="Arial" panose="020B0604020202020204" pitchFamily="34" charset="0"/>
              </a:rPr>
              <a:t>There are various types of control charts for attributes:</a:t>
            </a:r>
          </a:p>
          <a:p>
            <a:pPr marL="0" indent="0">
              <a:buNone/>
            </a:pPr>
            <a:endParaRPr lang="en-US" altLang="en-US" sz="2400" dirty="0">
              <a:latin typeface="Arial" panose="020B0604020202020204" pitchFamily="34" charset="0"/>
            </a:endParaRPr>
          </a:p>
          <a:p>
            <a:pPr lvl="1"/>
            <a:r>
              <a:rPr lang="en-US" altLang="en-US" sz="2400" dirty="0">
                <a:latin typeface="Arial" panose="020B0604020202020204" pitchFamily="34" charset="0"/>
              </a:rPr>
              <a:t>The</a:t>
            </a:r>
            <a:r>
              <a:rPr lang="en-US" altLang="en-US" sz="2400" i="1" dirty="0">
                <a:latin typeface="Arial" panose="020B0604020202020204" pitchFamily="34" charset="0"/>
              </a:rPr>
              <a:t> </a:t>
            </a:r>
            <a:r>
              <a:rPr lang="en-US" altLang="en-US" sz="2400" i="1" dirty="0"/>
              <a:t>p</a:t>
            </a:r>
            <a:r>
              <a:rPr lang="en-US" altLang="en-US" sz="2400" dirty="0">
                <a:latin typeface="Arial" panose="020B0604020202020204" pitchFamily="34" charset="0"/>
              </a:rPr>
              <a:t> chart for the fraction rejected</a:t>
            </a:r>
          </a:p>
          <a:p>
            <a:pPr lvl="1"/>
            <a:r>
              <a:rPr lang="en-US" altLang="en-US" sz="2400" dirty="0">
                <a:latin typeface="Arial" panose="020B0604020202020204" pitchFamily="34" charset="0"/>
              </a:rPr>
              <a:t>The </a:t>
            </a:r>
            <a:r>
              <a:rPr lang="en-US" altLang="en-US" sz="2400" i="1" dirty="0"/>
              <a:t>np</a:t>
            </a:r>
            <a:r>
              <a:rPr lang="en-US" altLang="en-US" sz="2400" dirty="0">
                <a:latin typeface="Arial" panose="020B0604020202020204" pitchFamily="34" charset="0"/>
              </a:rPr>
              <a:t> chart for the total number rejected</a:t>
            </a:r>
          </a:p>
          <a:p>
            <a:pPr lvl="1"/>
            <a:r>
              <a:rPr lang="en-US" altLang="en-US" sz="2400" dirty="0">
                <a:latin typeface="Arial" panose="020B0604020202020204" pitchFamily="34" charset="0"/>
              </a:rPr>
              <a:t>The </a:t>
            </a:r>
            <a:r>
              <a:rPr lang="en-US" altLang="en-US" sz="2400" i="1" dirty="0"/>
              <a:t>c</a:t>
            </a:r>
            <a:r>
              <a:rPr lang="en-US" altLang="en-US" sz="2400" dirty="0">
                <a:latin typeface="Arial" panose="020B0604020202020204" pitchFamily="34" charset="0"/>
              </a:rPr>
              <a:t> chart for the number of defects</a:t>
            </a:r>
          </a:p>
          <a:p>
            <a:pPr lvl="1"/>
            <a:r>
              <a:rPr lang="en-US" altLang="en-US" sz="2400" dirty="0">
                <a:latin typeface="Arial" panose="020B0604020202020204" pitchFamily="34" charset="0"/>
              </a:rPr>
              <a:t>The </a:t>
            </a:r>
            <a:r>
              <a:rPr lang="en-US" altLang="en-US" sz="2400" i="1" dirty="0"/>
              <a:t>u</a:t>
            </a:r>
            <a:r>
              <a:rPr lang="en-US" altLang="en-US" sz="2400" dirty="0">
                <a:latin typeface="Arial" panose="020B0604020202020204" pitchFamily="34" charset="0"/>
              </a:rPr>
              <a:t> chart for the number of defects per unit</a:t>
            </a:r>
          </a:p>
          <a:p>
            <a:pPr lvl="1"/>
            <a:endParaRPr lang="en-US" altLang="en-US" sz="2400" dirty="0">
              <a:latin typeface="Arial" panose="020B0604020202020204" pitchFamily="34" charset="0"/>
            </a:endParaRPr>
          </a:p>
        </p:txBody>
      </p:sp>
    </p:spTree>
    <p:extLst>
      <p:ext uri="{BB962C8B-B14F-4D97-AF65-F5344CB8AC3E}">
        <p14:creationId xmlns:p14="http://schemas.microsoft.com/office/powerpoint/2010/main" val="3301351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191655" y="1905000"/>
            <a:ext cx="8170863" cy="4114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285" tIns="45142" rIns="90285" bIns="45142"/>
          <a:lstStyle/>
          <a:p>
            <a:pPr>
              <a:spcBef>
                <a:spcPct val="30000"/>
              </a:spcBef>
            </a:pPr>
            <a:r>
              <a:rPr lang="en-US" altLang="en-US" sz="2800" dirty="0"/>
              <a:t>Type of attributes control chart</a:t>
            </a:r>
          </a:p>
          <a:p>
            <a:pPr lvl="1"/>
            <a:r>
              <a:rPr lang="en-US" altLang="en-US" dirty="0"/>
              <a:t>Nominally scaled categorical data</a:t>
            </a:r>
          </a:p>
          <a:p>
            <a:pPr lvl="2"/>
            <a:r>
              <a:rPr lang="en-US" altLang="en-US" sz="2800" dirty="0"/>
              <a:t>e.g., good-bad</a:t>
            </a:r>
          </a:p>
          <a:p>
            <a:r>
              <a:rPr lang="en-US" altLang="en-US" sz="2800" dirty="0"/>
              <a:t>Shows % of nonconforming items</a:t>
            </a:r>
          </a:p>
          <a:p>
            <a:r>
              <a:rPr lang="en-US" altLang="en-US" sz="2800" dirty="0"/>
              <a:t>Example: Count # defective chairs &amp; divide by total chairs inspected; Plot</a:t>
            </a:r>
          </a:p>
          <a:p>
            <a:pPr lvl="1"/>
            <a:r>
              <a:rPr lang="en-US" altLang="en-US" dirty="0"/>
              <a:t>Chair is either defective or not defective</a:t>
            </a:r>
          </a:p>
        </p:txBody>
      </p:sp>
      <p:sp>
        <p:nvSpPr>
          <p:cNvPr id="38915" name="Rectangle 3"/>
          <p:cNvSpPr>
            <a:spLocks noGrp="1" noChangeArrowheads="1"/>
          </p:cNvSpPr>
          <p:nvPr>
            <p:ph type="title"/>
          </p:nvPr>
        </p:nvSpPr>
        <p:spPr>
          <a:xfrm>
            <a:off x="228600" y="351787"/>
            <a:ext cx="7467600" cy="645163"/>
          </a:xfrm>
          <a:noFill/>
          <a:extLst>
            <a:ext uri="{91240B29-F687-4F45-9708-019B960494DF}">
              <a14:hiddenLine xmlns:a14="http://schemas.microsoft.com/office/drawing/2010/main" w="12700">
                <a:solidFill>
                  <a:schemeClr val="tx1"/>
                </a:solidFill>
                <a:miter lim="800000"/>
                <a:headEnd/>
                <a:tailEnd/>
              </a14:hiddenLine>
            </a:ext>
          </a:extLst>
        </p:spPr>
        <p:txBody>
          <a:bodyPr lIns="92022" tIns="45142" rIns="92022" bIns="45142"/>
          <a:lstStyle/>
          <a:p>
            <a:pPr defTabSz="836613"/>
            <a:r>
              <a:rPr lang="en-US" altLang="en-US" sz="3600" i="1" dirty="0"/>
              <a:t>p</a:t>
            </a:r>
            <a:r>
              <a:rPr lang="en-US" altLang="en-US" sz="3600" dirty="0"/>
              <a:t> Chart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wipe(left)">
                                      <p:cBhvr>
                                        <p:cTn id="7" dur="500"/>
                                        <p:tgtEl>
                                          <p:spTgt spid="32770">
                                            <p:txEl>
                                              <p:pRg st="0" end="0"/>
                                            </p:txEl>
                                          </p:spTgt>
                                        </p:tgtEl>
                                      </p:cBhvr>
                                    </p:animEffect>
                                  </p:childTnLst>
                                  <p:subTnLst>
                                    <p:animClr clrSpc="rgb" dir="cw">
                                      <p:cBhvr override="childStyle">
                                        <p:cTn dur="1" fill="hold" display="0" masterRel="nextClick" afterEffect="1"/>
                                        <p:tgtEl>
                                          <p:spTgt spid="32770">
                                            <p:txEl>
                                              <p:pRg st="0" end="0"/>
                                            </p:txEl>
                                          </p:spTgt>
                                        </p:tgtEl>
                                        <p:attrNameLst>
                                          <p:attrName>ppt_c</p:attrName>
                                        </p:attrNameLst>
                                      </p:cBhvr>
                                      <p:to>
                                        <a:schemeClr val="folHlink"/>
                                      </p:to>
                                    </p:animClr>
                                  </p:subTnLst>
                                </p:cTn>
                              </p:par>
                              <p:par>
                                <p:cTn id="8" presetID="22" presetClass="entr" presetSubtype="8" fill="hold" grpId="0" nodeType="withEffect">
                                  <p:stCondLst>
                                    <p:cond delay="0"/>
                                  </p:stCondLst>
                                  <p:childTnLst>
                                    <p:set>
                                      <p:cBhvr>
                                        <p:cTn id="9" dur="1" fill="hold">
                                          <p:stCondLst>
                                            <p:cond delay="0"/>
                                          </p:stCondLst>
                                        </p:cTn>
                                        <p:tgtEl>
                                          <p:spTgt spid="32770">
                                            <p:txEl>
                                              <p:pRg st="1" end="1"/>
                                            </p:txEl>
                                          </p:spTgt>
                                        </p:tgtEl>
                                        <p:attrNameLst>
                                          <p:attrName>style.visibility</p:attrName>
                                        </p:attrNameLst>
                                      </p:cBhvr>
                                      <p:to>
                                        <p:strVal val="visible"/>
                                      </p:to>
                                    </p:set>
                                    <p:animEffect transition="in" filter="wipe(left)">
                                      <p:cBhvr>
                                        <p:cTn id="10" dur="500"/>
                                        <p:tgtEl>
                                          <p:spTgt spid="32770">
                                            <p:txEl>
                                              <p:pRg st="1" end="1"/>
                                            </p:txEl>
                                          </p:spTgt>
                                        </p:tgtEl>
                                      </p:cBhvr>
                                    </p:animEffect>
                                  </p:childTnLst>
                                  <p:subTnLst>
                                    <p:animClr clrSpc="rgb" dir="cw">
                                      <p:cBhvr override="childStyle">
                                        <p:cTn dur="1" fill="hold" display="0" masterRel="nextClick" afterEffect="1"/>
                                        <p:tgtEl>
                                          <p:spTgt spid="32770">
                                            <p:txEl>
                                              <p:pRg st="1" end="1"/>
                                            </p:txEl>
                                          </p:spTgt>
                                        </p:tgtEl>
                                        <p:attrNameLst>
                                          <p:attrName>ppt_c</p:attrName>
                                        </p:attrNameLst>
                                      </p:cBhvr>
                                      <p:to>
                                        <a:schemeClr val="folHlink"/>
                                      </p:to>
                                    </p:animClr>
                                  </p:subTnLst>
                                </p:cTn>
                              </p:par>
                              <p:par>
                                <p:cTn id="11" presetID="22" presetClass="entr" presetSubtype="8" fill="hold" grpId="0" nodeType="withEffect">
                                  <p:stCondLst>
                                    <p:cond delay="0"/>
                                  </p:stCondLst>
                                  <p:childTnLst>
                                    <p:set>
                                      <p:cBhvr>
                                        <p:cTn id="12" dur="1" fill="hold">
                                          <p:stCondLst>
                                            <p:cond delay="0"/>
                                          </p:stCondLst>
                                        </p:cTn>
                                        <p:tgtEl>
                                          <p:spTgt spid="32770">
                                            <p:txEl>
                                              <p:pRg st="2" end="2"/>
                                            </p:txEl>
                                          </p:spTgt>
                                        </p:tgtEl>
                                        <p:attrNameLst>
                                          <p:attrName>style.visibility</p:attrName>
                                        </p:attrNameLst>
                                      </p:cBhvr>
                                      <p:to>
                                        <p:strVal val="visible"/>
                                      </p:to>
                                    </p:set>
                                    <p:animEffect transition="in" filter="wipe(left)">
                                      <p:cBhvr>
                                        <p:cTn id="13" dur="500"/>
                                        <p:tgtEl>
                                          <p:spTgt spid="32770">
                                            <p:txEl>
                                              <p:pRg st="2" end="2"/>
                                            </p:txEl>
                                          </p:spTgt>
                                        </p:tgtEl>
                                      </p:cBhvr>
                                    </p:animEffect>
                                  </p:childTnLst>
                                  <p:subTnLst>
                                    <p:animClr clrSpc="rgb" dir="cw">
                                      <p:cBhvr override="childStyle">
                                        <p:cTn dur="1" fill="hold" display="0" masterRel="nextClick" afterEffect="1"/>
                                        <p:tgtEl>
                                          <p:spTgt spid="32770">
                                            <p:txEl>
                                              <p:pRg st="2" end="2"/>
                                            </p:txEl>
                                          </p:spTgt>
                                        </p:tgtEl>
                                        <p:attrNameLst>
                                          <p:attrName>ppt_c</p:attrName>
                                        </p:attrNameLst>
                                      </p:cBhvr>
                                      <p:to>
                                        <a:schemeClr val="folHlink"/>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770">
                                            <p:txEl>
                                              <p:pRg st="3" end="3"/>
                                            </p:txEl>
                                          </p:spTgt>
                                        </p:tgtEl>
                                        <p:attrNameLst>
                                          <p:attrName>style.visibility</p:attrName>
                                        </p:attrNameLst>
                                      </p:cBhvr>
                                      <p:to>
                                        <p:strVal val="visible"/>
                                      </p:to>
                                    </p:set>
                                    <p:animEffect transition="in" filter="wipe(left)">
                                      <p:cBhvr>
                                        <p:cTn id="18" dur="500"/>
                                        <p:tgtEl>
                                          <p:spTgt spid="32770">
                                            <p:txEl>
                                              <p:pRg st="3" end="3"/>
                                            </p:txEl>
                                          </p:spTgt>
                                        </p:tgtEl>
                                      </p:cBhvr>
                                    </p:animEffect>
                                  </p:childTnLst>
                                  <p:subTnLst>
                                    <p:animClr clrSpc="rgb" dir="cw">
                                      <p:cBhvr override="childStyle">
                                        <p:cTn dur="1" fill="hold" display="0" masterRel="nextClick" afterEffect="1"/>
                                        <p:tgtEl>
                                          <p:spTgt spid="32770">
                                            <p:txEl>
                                              <p:pRg st="3" end="3"/>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2770">
                                            <p:txEl>
                                              <p:pRg st="4" end="4"/>
                                            </p:txEl>
                                          </p:spTgt>
                                        </p:tgtEl>
                                        <p:attrNameLst>
                                          <p:attrName>style.visibility</p:attrName>
                                        </p:attrNameLst>
                                      </p:cBhvr>
                                      <p:to>
                                        <p:strVal val="visible"/>
                                      </p:to>
                                    </p:set>
                                    <p:animEffect transition="in" filter="wipe(left)">
                                      <p:cBhvr>
                                        <p:cTn id="23" dur="500"/>
                                        <p:tgtEl>
                                          <p:spTgt spid="32770">
                                            <p:txEl>
                                              <p:pRg st="4" end="4"/>
                                            </p:txEl>
                                          </p:spTgt>
                                        </p:tgtEl>
                                      </p:cBhvr>
                                    </p:animEffect>
                                  </p:childTnLst>
                                  <p:subTnLst>
                                    <p:animClr clrSpc="rgb" dir="cw">
                                      <p:cBhvr override="childStyle">
                                        <p:cTn dur="1" fill="hold" display="0" masterRel="nextClick" afterEffect="1"/>
                                        <p:tgtEl>
                                          <p:spTgt spid="32770">
                                            <p:txEl>
                                              <p:pRg st="4" end="4"/>
                                            </p:txEl>
                                          </p:spTgt>
                                        </p:tgtEl>
                                        <p:attrNameLst>
                                          <p:attrName>ppt_c</p:attrName>
                                        </p:attrNameLst>
                                      </p:cBhvr>
                                      <p:to>
                                        <a:schemeClr val="folHlink"/>
                                      </p:to>
                                    </p:animClr>
                                  </p:subTnLst>
                                </p:cTn>
                              </p:par>
                              <p:par>
                                <p:cTn id="24" presetID="22" presetClass="entr" presetSubtype="8" fill="hold" grpId="0" nodeType="withEffect">
                                  <p:stCondLst>
                                    <p:cond delay="0"/>
                                  </p:stCondLst>
                                  <p:childTnLst>
                                    <p:set>
                                      <p:cBhvr>
                                        <p:cTn id="25" dur="1" fill="hold">
                                          <p:stCondLst>
                                            <p:cond delay="0"/>
                                          </p:stCondLst>
                                        </p:cTn>
                                        <p:tgtEl>
                                          <p:spTgt spid="32770">
                                            <p:txEl>
                                              <p:pRg st="5" end="5"/>
                                            </p:txEl>
                                          </p:spTgt>
                                        </p:tgtEl>
                                        <p:attrNameLst>
                                          <p:attrName>style.visibility</p:attrName>
                                        </p:attrNameLst>
                                      </p:cBhvr>
                                      <p:to>
                                        <p:strVal val="visible"/>
                                      </p:to>
                                    </p:set>
                                    <p:animEffect transition="in" filter="wipe(left)">
                                      <p:cBhvr>
                                        <p:cTn id="26" dur="500"/>
                                        <p:tgtEl>
                                          <p:spTgt spid="32770">
                                            <p:txEl>
                                              <p:pRg st="5" end="5"/>
                                            </p:txEl>
                                          </p:spTgt>
                                        </p:tgtEl>
                                      </p:cBhvr>
                                    </p:animEffect>
                                  </p:childTnLst>
                                  <p:subTnLst>
                                    <p:animClr clrSpc="rgb" dir="cw">
                                      <p:cBhvr override="childStyle">
                                        <p:cTn dur="1" fill="hold" display="0" masterRel="nextClick" afterEffect="1"/>
                                        <p:tgtEl>
                                          <p:spTgt spid="32770">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18769" y="290718"/>
            <a:ext cx="6096000" cy="645163"/>
          </a:xfrm>
          <a:noFill/>
          <a:extLst>
            <a:ext uri="{91240B29-F687-4F45-9708-019B960494DF}">
              <a14:hiddenLine xmlns:a14="http://schemas.microsoft.com/office/drawing/2010/main" w="12700">
                <a:solidFill>
                  <a:schemeClr val="tx1"/>
                </a:solidFill>
                <a:miter lim="800000"/>
                <a:headEnd/>
                <a:tailEnd/>
              </a14:hiddenLine>
            </a:ext>
          </a:extLst>
        </p:spPr>
        <p:txBody>
          <a:bodyPr lIns="92022" tIns="45142" rIns="92022" bIns="45142"/>
          <a:lstStyle/>
          <a:p>
            <a:pPr algn="l" defTabSz="836613"/>
            <a:r>
              <a:rPr lang="en-US" altLang="en-US" sz="3600" i="1" dirty="0"/>
              <a:t>p</a:t>
            </a:r>
            <a:r>
              <a:rPr lang="en-US" altLang="en-US" sz="3600" dirty="0"/>
              <a:t> Chart Control Limits</a:t>
            </a:r>
          </a:p>
        </p:txBody>
      </p:sp>
      <p:grpSp>
        <p:nvGrpSpPr>
          <p:cNvPr id="40963" name="Group 3"/>
          <p:cNvGrpSpPr>
            <a:grpSpLocks/>
          </p:cNvGrpSpPr>
          <p:nvPr/>
        </p:nvGrpSpPr>
        <p:grpSpPr bwMode="auto">
          <a:xfrm>
            <a:off x="304800" y="1776413"/>
            <a:ext cx="7620000" cy="4183062"/>
            <a:chOff x="528" y="989"/>
            <a:chExt cx="3962" cy="2460"/>
          </a:xfrm>
        </p:grpSpPr>
        <p:sp>
          <p:nvSpPr>
            <p:cNvPr id="40964" name="Rectangle 4"/>
            <p:cNvSpPr>
              <a:spLocks noChangeArrowheads="1"/>
            </p:cNvSpPr>
            <p:nvPr/>
          </p:nvSpPr>
          <p:spPr bwMode="auto">
            <a:xfrm>
              <a:off x="3356" y="2156"/>
              <a:ext cx="1129" cy="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97" tIns="53998" rIns="107997" bIns="53998">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50000"/>
                </a:spcBef>
                <a:buClrTx/>
                <a:buSzTx/>
                <a:buFontTx/>
                <a:buNone/>
              </a:pPr>
              <a:r>
                <a:rPr lang="en-US" altLang="en-US" sz="3000">
                  <a:latin typeface="Times New Roman MT Extra Bold" pitchFamily="18" charset="0"/>
                </a:rPr>
                <a:t># Defective Items in Sample i</a:t>
              </a:r>
            </a:p>
          </p:txBody>
        </p:sp>
        <p:sp>
          <p:nvSpPr>
            <p:cNvPr id="40965" name="Rectangle 5"/>
            <p:cNvSpPr>
              <a:spLocks noChangeArrowheads="1"/>
            </p:cNvSpPr>
            <p:nvPr/>
          </p:nvSpPr>
          <p:spPr bwMode="auto">
            <a:xfrm>
              <a:off x="3404" y="2924"/>
              <a:ext cx="1086" cy="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97" tIns="53998" rIns="107997" bIns="53998">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50000"/>
                </a:spcBef>
                <a:buClrTx/>
                <a:buSzTx/>
                <a:buFontTx/>
                <a:buNone/>
              </a:pPr>
              <a:r>
                <a:rPr lang="en-US" altLang="en-US" sz="3000">
                  <a:latin typeface="Times New Roman MT Extra Bold" pitchFamily="18" charset="0"/>
                </a:rPr>
                <a:t>Size of sample i</a:t>
              </a:r>
            </a:p>
          </p:txBody>
        </p:sp>
        <p:sp>
          <p:nvSpPr>
            <p:cNvPr id="40966" name="Rectangle 6"/>
            <p:cNvSpPr>
              <a:spLocks noChangeArrowheads="1"/>
            </p:cNvSpPr>
            <p:nvPr/>
          </p:nvSpPr>
          <p:spPr bwMode="auto">
            <a:xfrm>
              <a:off x="2904" y="1080"/>
              <a:ext cx="15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97" tIns="53998" rIns="107997" bIns="53998">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50000"/>
                </a:spcBef>
                <a:buClrTx/>
                <a:buSzTx/>
                <a:buFontTx/>
                <a:buNone/>
              </a:pPr>
              <a:r>
                <a:rPr lang="en-US" altLang="en-US" sz="2800" i="1">
                  <a:latin typeface="Times New Roman MT Extra Bold" pitchFamily="18" charset="0"/>
                </a:rPr>
                <a:t>z</a:t>
              </a:r>
              <a:r>
                <a:rPr lang="en-US" altLang="en-US" sz="2800">
                  <a:latin typeface="Times New Roman MT Extra Bold" pitchFamily="18" charset="0"/>
                </a:rPr>
                <a:t> = 2 for 95.5% limits; </a:t>
              </a:r>
              <a:r>
                <a:rPr lang="en-US" altLang="en-US" sz="2800" i="1">
                  <a:latin typeface="Times New Roman MT Extra Bold" pitchFamily="18" charset="0"/>
                </a:rPr>
                <a:t>z</a:t>
              </a:r>
              <a:r>
                <a:rPr lang="en-US" altLang="en-US" sz="2800">
                  <a:latin typeface="Times New Roman MT Extra Bold" pitchFamily="18" charset="0"/>
                </a:rPr>
                <a:t> = 3 for 99.7%   limits </a:t>
              </a:r>
            </a:p>
          </p:txBody>
        </p:sp>
        <mc:AlternateContent xmlns:mc="http://schemas.openxmlformats.org/markup-compatibility/2006" xmlns:a14="http://schemas.microsoft.com/office/drawing/2010/main">
          <mc:Choice Requires="a14">
            <p:sp>
              <p:nvSpPr>
                <p:cNvPr id="40967" name="Object 7">
                  <a:hlinkClick r:id="" action="ppaction://ole?verb=0"/>
                </p:cNvPr>
                <p:cNvSpPr txBox="1"/>
                <p:nvPr/>
              </p:nvSpPr>
              <p:spPr bwMode="auto">
                <a:xfrm>
                  <a:off x="528" y="989"/>
                  <a:ext cx="2216" cy="2397"/>
                </a:xfrm>
                <a:prstGeom prst="rect">
                  <a:avLst/>
                </a:prstGeom>
                <a:noFill/>
                <a:ln>
                  <a:noFill/>
                </a:ln>
                <a:effectLst/>
                <a:extLst/>
              </p:spPr>
              <p:txBody>
                <a:bodyPr>
                  <a:normAutofit fontScale="700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𝑈𝐶</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𝑝</m:t>
                            </m:r>
                          </m:sub>
                        </m:sSub>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r>
                                  <a:rPr lang="en-US" i="1">
                                    <a:solidFill>
                                      <a:srgbClr val="000000"/>
                                    </a:solidFill>
                                    <a:latin typeface="Cambria Math" panose="02040503050406030204" pitchFamily="18" charset="0"/>
                                  </a:rPr>
                                  <m:t>)</m:t>
                                </m:r>
                              </m:num>
                              <m:den>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𝑛</m:t>
                                    </m:r>
                                  </m:e>
                                </m:acc>
                              </m:den>
                            </m:f>
                          </m:e>
                        </m:rad>
                      </m:oMath>
                    </m:oMathPara>
                  </a14:m>
                  <a:br>
                    <a:rPr lang="en-US" i="1">
                      <a:solidFill>
                        <a:srgbClr val="000000"/>
                      </a:solidFill>
                      <a:latin typeface="Cambria Math" panose="02040503050406030204" pitchFamily="18" charset="0"/>
                    </a:rPr>
                  </a:br>
                  <a:br>
                    <a:rPr lang="en-US" i="1">
                      <a:solidFill>
                        <a:srgbClr val="0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𝐿𝐶</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𝑝</m:t>
                            </m:r>
                          </m:sub>
                        </m:sSub>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r>
                                  <a:rPr lang="en-US" i="1">
                                    <a:solidFill>
                                      <a:srgbClr val="000000"/>
                                    </a:solidFill>
                                    <a:latin typeface="Cambria Math" panose="02040503050406030204" pitchFamily="18" charset="0"/>
                                  </a:rPr>
                                  <m:t>)</m:t>
                                </m:r>
                              </m:num>
                              <m:den>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𝑛</m:t>
                                    </m:r>
                                  </m:e>
                                </m:acc>
                              </m:den>
                            </m:f>
                          </m:e>
                        </m:rad>
                      </m:oMath>
                    </m:oMathPara>
                  </a14:m>
                  <a:br>
                    <a:rPr lang="en-US" i="1">
                      <a:solidFill>
                        <a:srgbClr val="000000"/>
                      </a:solidFill>
                      <a:latin typeface="Cambria Math" panose="02040503050406030204" pitchFamily="18" charset="0"/>
                    </a:rPr>
                  </a:br>
                  <a:br>
                    <a:rPr lang="en-US" i="1">
                      <a:solidFill>
                        <a:srgbClr val="0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𝑛</m:t>
                            </m:r>
                          </m:e>
                        </m:ac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limUpp>
                              <m:limUppPr>
                                <m:ctrlPr>
                                  <a:rPr lang="en-US" i="1">
                                    <a:solidFill>
                                      <a:srgbClr val="000000"/>
                                    </a:solidFill>
                                    <a:latin typeface="Cambria Math" panose="02040503050406030204" pitchFamily="18" charset="0"/>
                                  </a:rPr>
                                </m:ctrlPr>
                              </m:limUppPr>
                              <m:e>
                                <m:r>
                                  <a:rPr lang="en-US" i="1">
                                    <a:solidFill>
                                      <a:srgbClr val="000000"/>
                                    </a:solidFill>
                                    <a:latin typeface="Cambria Math" panose="02040503050406030204" pitchFamily="18" charset="0"/>
                                  </a:rPr>
                                  <m:t>∑</m:t>
                                </m:r>
                              </m:e>
                              <m:lim>
                                <m:limLow>
                                  <m:limLowPr>
                                    <m:ctrlPr>
                                      <a:rPr lang="en-US" i="1">
                                        <a:solidFill>
                                          <a:srgbClr val="000000"/>
                                        </a:solidFill>
                                        <a:latin typeface="Cambria Math" panose="02040503050406030204" pitchFamily="18" charset="0"/>
                                      </a:rPr>
                                    </m:ctrlPr>
                                  </m:limLowPr>
                                  <m:e>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e>
                                  <m:lim>
                                    <m:r>
                                      <a:rPr lang="en-US" i="1">
                                        <a:solidFill>
                                          <a:srgbClr val="000000"/>
                                        </a:solidFill>
                                        <a:latin typeface="Cambria Math" panose="02040503050406030204" pitchFamily="18" charset="0"/>
                                      </a:rPr>
                                      <m:t>𝑘</m:t>
                                    </m:r>
                                  </m:lim>
                                </m:limLow>
                              </m:lim>
                            </m:limUpp>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𝑖</m:t>
                                </m:r>
                              </m:sub>
                            </m:sSub>
                          </m:num>
                          <m:den>
                            <m:r>
                              <a:rPr lang="en-US" i="1">
                                <a:solidFill>
                                  <a:srgbClr val="000000"/>
                                </a:solidFill>
                                <a:latin typeface="Cambria Math" panose="02040503050406030204" pitchFamily="18" charset="0"/>
                              </a:rPr>
                              <m:t>𝑘</m:t>
                            </m:r>
                          </m:den>
                        </m:f>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acc>
                          <m:accPr>
                            <m:chr m:val="̄"/>
                            <m:ctrlPr>
                              <a:rPr lang="en-US" i="1">
                                <a:solidFill>
                                  <a:srgbClr val="000000"/>
                                </a:solidFill>
                                <a:latin typeface="Cambria Math" panose="02040503050406030204" pitchFamily="18" charset="0"/>
                              </a:rPr>
                            </m:ctrlPr>
                          </m:accPr>
                          <m:e>
                            <m:r>
                              <m:rPr>
                                <m:nor/>
                              </m:rPr>
                              <a:rPr lang="en-US" i="0">
                                <a:solidFill>
                                  <a:srgbClr val="000000"/>
                                </a:solidFill>
                                <a:latin typeface="Cambria Math" panose="02040503050406030204" pitchFamily="18" charset="0"/>
                              </a:rPr>
                              <m:t>p</m:t>
                            </m:r>
                          </m:e>
                        </m:ac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limUpp>
                              <m:limUppPr>
                                <m:ctrlPr>
                                  <a:rPr lang="en-US" i="1">
                                    <a:solidFill>
                                      <a:srgbClr val="000000"/>
                                    </a:solidFill>
                                    <a:latin typeface="Cambria Math" panose="02040503050406030204" pitchFamily="18" charset="0"/>
                                  </a:rPr>
                                </m:ctrlPr>
                              </m:limUppPr>
                              <m:e>
                                <m:r>
                                  <a:rPr lang="en-US" i="1">
                                    <a:solidFill>
                                      <a:srgbClr val="000000"/>
                                    </a:solidFill>
                                    <a:latin typeface="Cambria Math" panose="02040503050406030204" pitchFamily="18" charset="0"/>
                                  </a:rPr>
                                  <m:t>∑</m:t>
                                </m:r>
                              </m:e>
                              <m:lim>
                                <m:limLow>
                                  <m:limLowPr>
                                    <m:ctrlPr>
                                      <a:rPr lang="en-US" i="1">
                                        <a:solidFill>
                                          <a:srgbClr val="000000"/>
                                        </a:solidFill>
                                        <a:latin typeface="Cambria Math" panose="02040503050406030204" pitchFamily="18" charset="0"/>
                                      </a:rPr>
                                    </m:ctrlPr>
                                  </m:limLowPr>
                                  <m:e>
                                    <m:r>
                                      <m:rPr>
                                        <m:sty m:val="p"/>
                                      </m:rPr>
                                      <a:rPr lang="en-US" i="0">
                                        <a:solidFill>
                                          <a:srgbClr val="000000"/>
                                        </a:solidFill>
                                        <a:latin typeface="Cambria Math" panose="02040503050406030204" pitchFamily="18" charset="0"/>
                                      </a:rPr>
                                      <m:t>i</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e>
                                  <m:lim>
                                    <m:r>
                                      <m:rPr>
                                        <m:sty m:val="p"/>
                                      </m:rPr>
                                      <a:rPr lang="en-US" i="0">
                                        <a:solidFill>
                                          <a:srgbClr val="000000"/>
                                        </a:solidFill>
                                        <a:latin typeface="Cambria Math" panose="02040503050406030204" pitchFamily="18" charset="0"/>
                                      </a:rPr>
                                      <m:t>k</m:t>
                                    </m:r>
                                  </m:lim>
                                </m:limLow>
                              </m:lim>
                            </m:limUpp>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x</m:t>
                                </m:r>
                              </m:e>
                              <m:sub>
                                <m:r>
                                  <m:rPr>
                                    <m:sty m:val="p"/>
                                  </m:rPr>
                                  <a:rPr lang="en-US" i="0">
                                    <a:solidFill>
                                      <a:srgbClr val="000000"/>
                                    </a:solidFill>
                                    <a:latin typeface="Cambria Math" panose="02040503050406030204" pitchFamily="18" charset="0"/>
                                  </a:rPr>
                                  <m:t>i</m:t>
                                </m:r>
                              </m:sub>
                            </m:sSub>
                          </m:num>
                          <m:den>
                            <m:limUpp>
                              <m:limUppPr>
                                <m:ctrlPr>
                                  <a:rPr lang="en-US" i="1">
                                    <a:solidFill>
                                      <a:srgbClr val="000000"/>
                                    </a:solidFill>
                                    <a:latin typeface="Cambria Math" panose="02040503050406030204" pitchFamily="18" charset="0"/>
                                  </a:rPr>
                                </m:ctrlPr>
                              </m:limUppPr>
                              <m:e>
                                <m:r>
                                  <a:rPr lang="en-US" i="1">
                                    <a:solidFill>
                                      <a:srgbClr val="000000"/>
                                    </a:solidFill>
                                    <a:latin typeface="Cambria Math" panose="02040503050406030204" pitchFamily="18" charset="0"/>
                                  </a:rPr>
                                  <m:t>∑</m:t>
                                </m:r>
                              </m:e>
                              <m:lim>
                                <m:limLow>
                                  <m:limLowPr>
                                    <m:ctrlPr>
                                      <a:rPr lang="en-US" i="1">
                                        <a:solidFill>
                                          <a:srgbClr val="000000"/>
                                        </a:solidFill>
                                        <a:latin typeface="Cambria Math" panose="02040503050406030204" pitchFamily="18" charset="0"/>
                                      </a:rPr>
                                    </m:ctrlPr>
                                  </m:limLowPr>
                                  <m:e>
                                    <m:r>
                                      <m:rPr>
                                        <m:sty m:val="p"/>
                                      </m:rPr>
                                      <a:rPr lang="en-US" i="0">
                                        <a:solidFill>
                                          <a:srgbClr val="000000"/>
                                        </a:solidFill>
                                        <a:latin typeface="Cambria Math" panose="02040503050406030204" pitchFamily="18" charset="0"/>
                                      </a:rPr>
                                      <m:t>i</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e>
                                  <m:lim>
                                    <m:r>
                                      <m:rPr>
                                        <m:sty m:val="p"/>
                                      </m:rPr>
                                      <a:rPr lang="en-US" i="0">
                                        <a:solidFill>
                                          <a:srgbClr val="000000"/>
                                        </a:solidFill>
                                        <a:latin typeface="Cambria Math" panose="02040503050406030204" pitchFamily="18" charset="0"/>
                                      </a:rPr>
                                      <m:t>k</m:t>
                                    </m:r>
                                  </m:lim>
                                </m:limLow>
                              </m:lim>
                            </m:limUpp>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n</m:t>
                                </m:r>
                              </m:e>
                              <m:sub>
                                <m:r>
                                  <m:rPr>
                                    <m:sty m:val="p"/>
                                  </m:rPr>
                                  <a:rPr lang="en-US" i="0">
                                    <a:solidFill>
                                      <a:srgbClr val="000000"/>
                                    </a:solidFill>
                                    <a:latin typeface="Cambria Math" panose="02040503050406030204" pitchFamily="18" charset="0"/>
                                  </a:rPr>
                                  <m:t>i</m:t>
                                </m:r>
                              </m:sub>
                            </m:sSub>
                          </m:den>
                        </m:f>
                      </m:oMath>
                    </m:oMathPara>
                  </a14:m>
                  <a:endParaRPr lang="en-US"/>
                </a:p>
              </p:txBody>
            </p:sp>
          </mc:Choice>
          <mc:Fallback xmlns="">
            <p:sp>
              <p:nvSpPr>
                <p:cNvPr id="40967" name="Object 7">
                  <a:hlinkClick r:id="" action="ppaction://ole?verb=0"/>
                </p:cNvPr>
                <p:cNvSpPr txBox="1">
                  <a:spLocks noRot="1" noChangeAspect="1" noMove="1" noResize="1" noEditPoints="1" noAdjustHandles="1" noChangeArrowheads="1" noChangeShapeType="1" noTextEdit="1"/>
                </p:cNvSpPr>
                <p:nvPr/>
              </p:nvSpPr>
              <p:spPr bwMode="auto">
                <a:xfrm>
                  <a:off x="528" y="989"/>
                  <a:ext cx="2216" cy="2397"/>
                </a:xfrm>
                <a:prstGeom prst="rect">
                  <a:avLst/>
                </a:prstGeom>
                <a:blipFill>
                  <a:blip r:embed="rId3"/>
                  <a:stretch>
                    <a:fillRect/>
                  </a:stretch>
                </a:blipFill>
                <a:ln>
                  <a:noFill/>
                </a:ln>
                <a:effectLst/>
                <a:extLst/>
              </p:spPr>
              <p:txBody>
                <a:bodyPr/>
                <a:lstStyle/>
                <a:p>
                  <a:r>
                    <a:rPr lang="en-US">
                      <a:noFill/>
                    </a:rPr>
                    <a:t> </a:t>
                  </a:r>
                </a:p>
              </p:txBody>
            </p:sp>
          </mc:Fallback>
        </mc:AlternateContent>
        <p:sp>
          <p:nvSpPr>
            <p:cNvPr id="40968" name="Freeform 8"/>
            <p:cNvSpPr>
              <a:spLocks/>
            </p:cNvSpPr>
            <p:nvPr/>
          </p:nvSpPr>
          <p:spPr bwMode="auto">
            <a:xfrm>
              <a:off x="2689" y="3116"/>
              <a:ext cx="721" cy="333"/>
            </a:xfrm>
            <a:custGeom>
              <a:avLst/>
              <a:gdLst>
                <a:gd name="T0" fmla="*/ 720 w 721"/>
                <a:gd name="T1" fmla="*/ 5 h 333"/>
                <a:gd name="T2" fmla="*/ 704 w 721"/>
                <a:gd name="T3" fmla="*/ 5 h 333"/>
                <a:gd name="T4" fmla="*/ 687 w 721"/>
                <a:gd name="T5" fmla="*/ 5 h 333"/>
                <a:gd name="T6" fmla="*/ 633 w 721"/>
                <a:gd name="T7" fmla="*/ 0 h 333"/>
                <a:gd name="T8" fmla="*/ 578 w 721"/>
                <a:gd name="T9" fmla="*/ 0 h 333"/>
                <a:gd name="T10" fmla="*/ 529 w 721"/>
                <a:gd name="T11" fmla="*/ 0 h 333"/>
                <a:gd name="T12" fmla="*/ 507 w 721"/>
                <a:gd name="T13" fmla="*/ 0 h 333"/>
                <a:gd name="T14" fmla="*/ 480 w 721"/>
                <a:gd name="T15" fmla="*/ 0 h 333"/>
                <a:gd name="T16" fmla="*/ 425 w 721"/>
                <a:gd name="T17" fmla="*/ 0 h 333"/>
                <a:gd name="T18" fmla="*/ 398 w 721"/>
                <a:gd name="T19" fmla="*/ 5 h 333"/>
                <a:gd name="T20" fmla="*/ 382 w 721"/>
                <a:gd name="T21" fmla="*/ 11 h 333"/>
                <a:gd name="T22" fmla="*/ 376 w 721"/>
                <a:gd name="T23" fmla="*/ 22 h 333"/>
                <a:gd name="T24" fmla="*/ 376 w 721"/>
                <a:gd name="T25" fmla="*/ 39 h 333"/>
                <a:gd name="T26" fmla="*/ 382 w 721"/>
                <a:gd name="T27" fmla="*/ 50 h 333"/>
                <a:gd name="T28" fmla="*/ 398 w 721"/>
                <a:gd name="T29" fmla="*/ 66 h 333"/>
                <a:gd name="T30" fmla="*/ 436 w 721"/>
                <a:gd name="T31" fmla="*/ 105 h 333"/>
                <a:gd name="T32" fmla="*/ 491 w 721"/>
                <a:gd name="T33" fmla="*/ 155 h 333"/>
                <a:gd name="T34" fmla="*/ 551 w 721"/>
                <a:gd name="T35" fmla="*/ 205 h 333"/>
                <a:gd name="T36" fmla="*/ 600 w 721"/>
                <a:gd name="T37" fmla="*/ 249 h 333"/>
                <a:gd name="T38" fmla="*/ 644 w 721"/>
                <a:gd name="T39" fmla="*/ 288 h 333"/>
                <a:gd name="T40" fmla="*/ 655 w 721"/>
                <a:gd name="T41" fmla="*/ 304 h 333"/>
                <a:gd name="T42" fmla="*/ 660 w 721"/>
                <a:gd name="T43" fmla="*/ 321 h 333"/>
                <a:gd name="T44" fmla="*/ 660 w 721"/>
                <a:gd name="T45" fmla="*/ 326 h 333"/>
                <a:gd name="T46" fmla="*/ 655 w 721"/>
                <a:gd name="T47" fmla="*/ 332 h 333"/>
                <a:gd name="T48" fmla="*/ 638 w 721"/>
                <a:gd name="T49" fmla="*/ 332 h 333"/>
                <a:gd name="T50" fmla="*/ 616 w 721"/>
                <a:gd name="T51" fmla="*/ 326 h 333"/>
                <a:gd name="T52" fmla="*/ 584 w 721"/>
                <a:gd name="T53" fmla="*/ 321 h 333"/>
                <a:gd name="T54" fmla="*/ 545 w 721"/>
                <a:gd name="T55" fmla="*/ 310 h 333"/>
                <a:gd name="T56" fmla="*/ 458 w 721"/>
                <a:gd name="T57" fmla="*/ 277 h 333"/>
                <a:gd name="T58" fmla="*/ 355 w 721"/>
                <a:gd name="T59" fmla="*/ 238 h 333"/>
                <a:gd name="T60" fmla="*/ 251 w 721"/>
                <a:gd name="T61" fmla="*/ 199 h 333"/>
                <a:gd name="T62" fmla="*/ 153 w 721"/>
                <a:gd name="T63" fmla="*/ 160 h 333"/>
                <a:gd name="T64" fmla="*/ 65 w 721"/>
                <a:gd name="T65" fmla="*/ 127 h 333"/>
                <a:gd name="T66" fmla="*/ 27 w 721"/>
                <a:gd name="T67" fmla="*/ 111 h 333"/>
                <a:gd name="T68" fmla="*/ 0 w 721"/>
                <a:gd name="T69" fmla="*/ 99 h 3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1" h="333">
                  <a:moveTo>
                    <a:pt x="720" y="5"/>
                  </a:moveTo>
                  <a:lnTo>
                    <a:pt x="704" y="5"/>
                  </a:lnTo>
                  <a:lnTo>
                    <a:pt x="687" y="5"/>
                  </a:lnTo>
                  <a:lnTo>
                    <a:pt x="633" y="0"/>
                  </a:lnTo>
                  <a:lnTo>
                    <a:pt x="578" y="0"/>
                  </a:lnTo>
                  <a:lnTo>
                    <a:pt x="529" y="0"/>
                  </a:lnTo>
                  <a:lnTo>
                    <a:pt x="507" y="0"/>
                  </a:lnTo>
                  <a:lnTo>
                    <a:pt x="480" y="0"/>
                  </a:lnTo>
                  <a:lnTo>
                    <a:pt x="425" y="0"/>
                  </a:lnTo>
                  <a:lnTo>
                    <a:pt x="398" y="5"/>
                  </a:lnTo>
                  <a:lnTo>
                    <a:pt x="382" y="11"/>
                  </a:lnTo>
                  <a:lnTo>
                    <a:pt x="376" y="22"/>
                  </a:lnTo>
                  <a:lnTo>
                    <a:pt x="376" y="39"/>
                  </a:lnTo>
                  <a:lnTo>
                    <a:pt x="382" y="50"/>
                  </a:lnTo>
                  <a:lnTo>
                    <a:pt x="398" y="66"/>
                  </a:lnTo>
                  <a:lnTo>
                    <a:pt x="436" y="105"/>
                  </a:lnTo>
                  <a:lnTo>
                    <a:pt x="491" y="155"/>
                  </a:lnTo>
                  <a:lnTo>
                    <a:pt x="551" y="205"/>
                  </a:lnTo>
                  <a:lnTo>
                    <a:pt x="600" y="249"/>
                  </a:lnTo>
                  <a:lnTo>
                    <a:pt x="644" y="288"/>
                  </a:lnTo>
                  <a:lnTo>
                    <a:pt x="655" y="304"/>
                  </a:lnTo>
                  <a:lnTo>
                    <a:pt x="660" y="321"/>
                  </a:lnTo>
                  <a:lnTo>
                    <a:pt x="660" y="326"/>
                  </a:lnTo>
                  <a:lnTo>
                    <a:pt x="655" y="332"/>
                  </a:lnTo>
                  <a:lnTo>
                    <a:pt x="638" y="332"/>
                  </a:lnTo>
                  <a:lnTo>
                    <a:pt x="616" y="326"/>
                  </a:lnTo>
                  <a:lnTo>
                    <a:pt x="584" y="321"/>
                  </a:lnTo>
                  <a:lnTo>
                    <a:pt x="545" y="310"/>
                  </a:lnTo>
                  <a:lnTo>
                    <a:pt x="458" y="277"/>
                  </a:lnTo>
                  <a:lnTo>
                    <a:pt x="355" y="238"/>
                  </a:lnTo>
                  <a:lnTo>
                    <a:pt x="251" y="199"/>
                  </a:lnTo>
                  <a:lnTo>
                    <a:pt x="153" y="160"/>
                  </a:lnTo>
                  <a:lnTo>
                    <a:pt x="65" y="127"/>
                  </a:lnTo>
                  <a:lnTo>
                    <a:pt x="27" y="111"/>
                  </a:lnTo>
                  <a:lnTo>
                    <a:pt x="0" y="99"/>
                  </a:lnTo>
                </a:path>
              </a:pathLst>
            </a:custGeom>
            <a:noFill/>
            <a:ln w="12700" cap="rnd" cmpd="sng">
              <a:solidFill>
                <a:srgbClr val="FF66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97" tIns="53998" rIns="107997" bIns="53998">
              <a:spAutoFit/>
            </a:bodyPr>
            <a:lstStyle/>
            <a:p>
              <a:endParaRPr lang="en-GB"/>
            </a:p>
          </p:txBody>
        </p:sp>
        <p:sp>
          <p:nvSpPr>
            <p:cNvPr id="40969" name="Freeform 9"/>
            <p:cNvSpPr>
              <a:spLocks/>
            </p:cNvSpPr>
            <p:nvPr/>
          </p:nvSpPr>
          <p:spPr bwMode="auto">
            <a:xfrm>
              <a:off x="2689" y="2319"/>
              <a:ext cx="667" cy="559"/>
            </a:xfrm>
            <a:custGeom>
              <a:avLst/>
              <a:gdLst>
                <a:gd name="T0" fmla="*/ 638 w 674"/>
                <a:gd name="T1" fmla="*/ 5143 h 169"/>
                <a:gd name="T2" fmla="*/ 563 w 674"/>
                <a:gd name="T3" fmla="*/ 1555 h 169"/>
                <a:gd name="T4" fmla="*/ 494 w 674"/>
                <a:gd name="T5" fmla="*/ 0 h 169"/>
                <a:gd name="T6" fmla="*/ 462 w 674"/>
                <a:gd name="T7" fmla="*/ 0 h 169"/>
                <a:gd name="T8" fmla="*/ 441 w 674"/>
                <a:gd name="T9" fmla="*/ 0 h 169"/>
                <a:gd name="T10" fmla="*/ 422 w 674"/>
                <a:gd name="T11" fmla="*/ 1555 h 169"/>
                <a:gd name="T12" fmla="*/ 413 w 674"/>
                <a:gd name="T13" fmla="*/ 5143 h 169"/>
                <a:gd name="T14" fmla="*/ 413 w 674"/>
                <a:gd name="T15" fmla="*/ 10274 h 169"/>
                <a:gd name="T16" fmla="*/ 426 w 674"/>
                <a:gd name="T17" fmla="*/ 15811 h 169"/>
                <a:gd name="T18" fmla="*/ 447 w 674"/>
                <a:gd name="T19" fmla="*/ 24540 h 169"/>
                <a:gd name="T20" fmla="*/ 473 w 674"/>
                <a:gd name="T21" fmla="*/ 33292 h 169"/>
                <a:gd name="T22" fmla="*/ 500 w 674"/>
                <a:gd name="T23" fmla="*/ 42014 h 169"/>
                <a:gd name="T24" fmla="*/ 513 w 674"/>
                <a:gd name="T25" fmla="*/ 50624 h 169"/>
                <a:gd name="T26" fmla="*/ 518 w 674"/>
                <a:gd name="T27" fmla="*/ 55764 h 169"/>
                <a:gd name="T28" fmla="*/ 513 w 674"/>
                <a:gd name="T29" fmla="*/ 59386 h 169"/>
                <a:gd name="T30" fmla="*/ 504 w 674"/>
                <a:gd name="T31" fmla="*/ 60941 h 169"/>
                <a:gd name="T32" fmla="*/ 489 w 674"/>
                <a:gd name="T33" fmla="*/ 62965 h 169"/>
                <a:gd name="T34" fmla="*/ 462 w 674"/>
                <a:gd name="T35" fmla="*/ 64530 h 169"/>
                <a:gd name="T36" fmla="*/ 409 w 674"/>
                <a:gd name="T37" fmla="*/ 66554 h 169"/>
                <a:gd name="T38" fmla="*/ 335 w 674"/>
                <a:gd name="T39" fmla="*/ 66554 h 169"/>
                <a:gd name="T40" fmla="*/ 255 w 674"/>
                <a:gd name="T41" fmla="*/ 64530 h 169"/>
                <a:gd name="T42" fmla="*/ 175 w 674"/>
                <a:gd name="T43" fmla="*/ 64530 h 169"/>
                <a:gd name="T44" fmla="*/ 106 w 674"/>
                <a:gd name="T45" fmla="*/ 62965 h 169"/>
                <a:gd name="T46" fmla="*/ 48 w 674"/>
                <a:gd name="T47" fmla="*/ 60941 h 169"/>
                <a:gd name="T48" fmla="*/ 21 w 674"/>
                <a:gd name="T49" fmla="*/ 60941 h 169"/>
                <a:gd name="T50" fmla="*/ 0 w 674"/>
                <a:gd name="T51" fmla="*/ 60941 h 1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74" h="169">
                  <a:moveTo>
                    <a:pt x="673" y="13"/>
                  </a:moveTo>
                  <a:lnTo>
                    <a:pt x="593" y="4"/>
                  </a:lnTo>
                  <a:lnTo>
                    <a:pt x="519" y="0"/>
                  </a:lnTo>
                  <a:lnTo>
                    <a:pt x="487" y="0"/>
                  </a:lnTo>
                  <a:lnTo>
                    <a:pt x="466" y="0"/>
                  </a:lnTo>
                  <a:lnTo>
                    <a:pt x="445" y="4"/>
                  </a:lnTo>
                  <a:lnTo>
                    <a:pt x="434" y="13"/>
                  </a:lnTo>
                  <a:lnTo>
                    <a:pt x="434" y="26"/>
                  </a:lnTo>
                  <a:lnTo>
                    <a:pt x="450" y="40"/>
                  </a:lnTo>
                  <a:lnTo>
                    <a:pt x="472" y="62"/>
                  </a:lnTo>
                  <a:lnTo>
                    <a:pt x="498" y="84"/>
                  </a:lnTo>
                  <a:lnTo>
                    <a:pt x="525" y="106"/>
                  </a:lnTo>
                  <a:lnTo>
                    <a:pt x="540" y="128"/>
                  </a:lnTo>
                  <a:lnTo>
                    <a:pt x="546" y="141"/>
                  </a:lnTo>
                  <a:lnTo>
                    <a:pt x="540" y="150"/>
                  </a:lnTo>
                  <a:lnTo>
                    <a:pt x="530" y="154"/>
                  </a:lnTo>
                  <a:lnTo>
                    <a:pt x="514" y="159"/>
                  </a:lnTo>
                  <a:lnTo>
                    <a:pt x="487" y="163"/>
                  </a:lnTo>
                  <a:lnTo>
                    <a:pt x="429" y="168"/>
                  </a:lnTo>
                  <a:lnTo>
                    <a:pt x="355" y="168"/>
                  </a:lnTo>
                  <a:lnTo>
                    <a:pt x="270" y="163"/>
                  </a:lnTo>
                  <a:lnTo>
                    <a:pt x="185" y="163"/>
                  </a:lnTo>
                  <a:lnTo>
                    <a:pt x="111" y="159"/>
                  </a:lnTo>
                  <a:lnTo>
                    <a:pt x="48" y="154"/>
                  </a:lnTo>
                  <a:lnTo>
                    <a:pt x="21" y="154"/>
                  </a:lnTo>
                  <a:lnTo>
                    <a:pt x="0" y="154"/>
                  </a:lnTo>
                </a:path>
              </a:pathLst>
            </a:custGeom>
            <a:noFill/>
            <a:ln w="12700" cap="rnd" cmpd="sng">
              <a:solidFill>
                <a:srgbClr val="FF66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97" tIns="53998" rIns="107997" bIns="53998">
              <a:spAutoFit/>
            </a:bodyPr>
            <a:lstStyle/>
            <a:p>
              <a:endParaRPr lang="en-GB"/>
            </a:p>
          </p:txBody>
        </p:sp>
      </p:gr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3A60547-630C-44DD-A282-E19E8C0CCD62}"/>
              </a:ext>
            </a:extLst>
          </p:cNvPr>
          <p:cNvSpPr>
            <a:spLocks noGrp="1"/>
          </p:cNvSpPr>
          <p:nvPr>
            <p:ph type="ftr" sz="quarter" idx="11"/>
          </p:nvPr>
        </p:nvSpPr>
        <p:spPr/>
        <p:txBody>
          <a:bodyPr/>
          <a:lstStyle/>
          <a:p>
            <a:pPr>
              <a:defRPr/>
            </a:pPr>
            <a:r>
              <a:rPr lang="en-US" altLang="en-US"/>
              <a:t>Quality Control, 5th Edition</a:t>
            </a:r>
          </a:p>
        </p:txBody>
      </p:sp>
      <p:pic>
        <p:nvPicPr>
          <p:cNvPr id="4" name="Picture 4" descr="C:\WINDOWS\Desktop\Q5E Final Files\Captures for Q5e\Figure 12-29.TIF">
            <a:extLst>
              <a:ext uri="{FF2B5EF4-FFF2-40B4-BE49-F238E27FC236}">
                <a16:creationId xmlns:a16="http://schemas.microsoft.com/office/drawing/2014/main" id="{162F0809-D107-44C5-80E8-D57C77AAC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5892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857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D16A9C-B458-442C-AB9F-8E4C19938182}"/>
              </a:ext>
            </a:extLst>
          </p:cNvPr>
          <p:cNvSpPr>
            <a:spLocks noGrp="1"/>
          </p:cNvSpPr>
          <p:nvPr>
            <p:ph type="ftr" sz="quarter" idx="11"/>
          </p:nvPr>
        </p:nvSpPr>
        <p:spPr/>
        <p:txBody>
          <a:bodyPr/>
          <a:lstStyle/>
          <a:p>
            <a:pPr>
              <a:defRPr/>
            </a:pPr>
            <a:r>
              <a:rPr lang="en-US" altLang="en-US"/>
              <a:t>Quality Control, 5th Edition</a:t>
            </a:r>
          </a:p>
        </p:txBody>
      </p:sp>
      <p:pic>
        <p:nvPicPr>
          <p:cNvPr id="5" name="Picture 2" descr="C:\WINDOWS\Desktop\Q5E Final Files\Captures for Q5e\Figure 12-30.TIF">
            <a:extLst>
              <a:ext uri="{FF2B5EF4-FFF2-40B4-BE49-F238E27FC236}">
                <a16:creationId xmlns:a16="http://schemas.microsoft.com/office/drawing/2014/main" id="{F5163422-F750-48E4-B0AE-F027AAC60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391400" cy="385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623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2F60AB-DDDE-45C8-A316-CF5816202DE9}"/>
              </a:ext>
            </a:extLst>
          </p:cNvPr>
          <p:cNvSpPr>
            <a:spLocks noGrp="1"/>
          </p:cNvSpPr>
          <p:nvPr>
            <p:ph type="ftr" sz="quarter" idx="11"/>
          </p:nvPr>
        </p:nvSpPr>
        <p:spPr/>
        <p:txBody>
          <a:bodyPr/>
          <a:lstStyle/>
          <a:p>
            <a:pPr>
              <a:defRPr/>
            </a:pPr>
            <a:r>
              <a:rPr lang="en-US" altLang="en-US"/>
              <a:t>Quality Control, 5th Edition</a:t>
            </a:r>
          </a:p>
        </p:txBody>
      </p:sp>
      <p:pic>
        <p:nvPicPr>
          <p:cNvPr id="5" name="Picture 2" descr="C:\WINDOWS\Desktop\Q5E Final Files\Captures for Q5e\Figure 12-31.TIF">
            <a:extLst>
              <a:ext uri="{FF2B5EF4-FFF2-40B4-BE49-F238E27FC236}">
                <a16:creationId xmlns:a16="http://schemas.microsoft.com/office/drawing/2014/main" id="{553C2D19-373D-43BE-BDF8-F0A76B738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3381"/>
            <a:ext cx="670560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751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78F790-5909-448E-9445-5884F27C212F}"/>
              </a:ext>
            </a:extLst>
          </p:cNvPr>
          <p:cNvSpPr>
            <a:spLocks noGrp="1"/>
          </p:cNvSpPr>
          <p:nvPr>
            <p:ph type="ftr" sz="quarter" idx="11"/>
          </p:nvPr>
        </p:nvSpPr>
        <p:spPr/>
        <p:txBody>
          <a:bodyPr/>
          <a:lstStyle/>
          <a:p>
            <a:pPr>
              <a:defRPr/>
            </a:pPr>
            <a:r>
              <a:rPr lang="en-US" altLang="en-US"/>
              <a:t>Quality Control, 5th Edition</a:t>
            </a:r>
          </a:p>
        </p:txBody>
      </p:sp>
      <p:pic>
        <p:nvPicPr>
          <p:cNvPr id="5" name="Picture 2" descr="C:\WINDOWS\Desktop\Q5E Final Files\Captures for Q5e\Figure 12-32.TIF">
            <a:extLst>
              <a:ext uri="{FF2B5EF4-FFF2-40B4-BE49-F238E27FC236}">
                <a16:creationId xmlns:a16="http://schemas.microsoft.com/office/drawing/2014/main" id="{E578ABF0-09D1-4803-BE72-18756C2B9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7315200" cy="381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89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8195" name="Rectangle 2"/>
          <p:cNvSpPr>
            <a:spLocks noChangeArrowheads="1"/>
          </p:cNvSpPr>
          <p:nvPr/>
        </p:nvSpPr>
        <p:spPr bwMode="auto">
          <a:xfrm>
            <a:off x="76200" y="1905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ct val="90000"/>
              </a:lnSpc>
              <a:spcBef>
                <a:spcPct val="0"/>
              </a:spcBef>
              <a:buClrTx/>
              <a:buSzTx/>
              <a:buFontTx/>
              <a:buNone/>
            </a:pPr>
            <a:r>
              <a:rPr lang="en-US" altLang="en-US" sz="2800" i="1">
                <a:solidFill>
                  <a:schemeClr val="tx2"/>
                </a:solidFill>
                <a:latin typeface="Arial Black" panose="020B0A04020102020204" pitchFamily="34" charset="0"/>
              </a:rPr>
              <a:t>Why Study Operation Management?</a:t>
            </a:r>
          </a:p>
        </p:txBody>
      </p:sp>
      <p:sp>
        <p:nvSpPr>
          <p:cNvPr id="6" name="Rectangle 3">
            <a:extLst>
              <a:ext uri="{FF2B5EF4-FFF2-40B4-BE49-F238E27FC236}">
                <a16:creationId xmlns:a16="http://schemas.microsoft.com/office/drawing/2014/main" id="{ABE7B289-9D13-4183-B0C2-084585381DAE}"/>
              </a:ext>
            </a:extLst>
          </p:cNvPr>
          <p:cNvSpPr>
            <a:spLocks noChangeArrowheads="1"/>
          </p:cNvSpPr>
          <p:nvPr/>
        </p:nvSpPr>
        <p:spPr bwMode="auto">
          <a:xfrm>
            <a:off x="990600" y="1219200"/>
            <a:ext cx="78390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8938" indent="-388938" algn="l">
              <a:defRPr sz="2400">
                <a:solidFill>
                  <a:schemeClr val="tx1"/>
                </a:solidFill>
                <a:latin typeface="Arial Narrow" panose="020B0606020202030204" pitchFamily="34" charset="0"/>
              </a:defRPr>
            </a:lvl1pPr>
            <a:lvl2pPr marL="865188" indent="-285750" algn="l">
              <a:defRPr sz="2400">
                <a:solidFill>
                  <a:schemeClr val="tx1"/>
                </a:solidFill>
                <a:latin typeface="Arial Narrow" panose="020B0606020202030204" pitchFamily="34" charset="0"/>
              </a:defRPr>
            </a:lvl2pPr>
            <a:lvl3pPr marL="1284288" indent="-228600" algn="l">
              <a:defRPr sz="2400">
                <a:solidFill>
                  <a:schemeClr val="tx1"/>
                </a:solidFill>
                <a:latin typeface="Arial Narrow" panose="020B0606020202030204" pitchFamily="34" charset="0"/>
              </a:defRPr>
            </a:lvl3pPr>
            <a:lvl4pPr marL="1703388" indent="-228600" algn="l">
              <a:defRPr sz="2400">
                <a:solidFill>
                  <a:schemeClr val="tx1"/>
                </a:solidFill>
                <a:latin typeface="Arial Narrow" panose="020B0606020202030204" pitchFamily="34" charset="0"/>
              </a:defRPr>
            </a:lvl4pPr>
            <a:lvl5pPr marL="2122488" indent="-228600" algn="l">
              <a:defRPr sz="2400">
                <a:solidFill>
                  <a:schemeClr val="tx1"/>
                </a:solidFill>
                <a:latin typeface="Arial Narrow" panose="020B0606020202030204" pitchFamily="34" charset="0"/>
              </a:defRPr>
            </a:lvl5pPr>
            <a:lvl6pPr marL="2579688" indent="-228600" eaLnBrk="0" fontAlgn="base" hangingPunct="0">
              <a:spcBef>
                <a:spcPct val="0"/>
              </a:spcBef>
              <a:spcAft>
                <a:spcPct val="0"/>
              </a:spcAft>
              <a:defRPr sz="2400">
                <a:solidFill>
                  <a:schemeClr val="tx1"/>
                </a:solidFill>
                <a:latin typeface="Arial Narrow" panose="020B0606020202030204" pitchFamily="34" charset="0"/>
              </a:defRPr>
            </a:lvl6pPr>
            <a:lvl7pPr marL="3036888" indent="-228600" eaLnBrk="0" fontAlgn="base" hangingPunct="0">
              <a:spcBef>
                <a:spcPct val="0"/>
              </a:spcBef>
              <a:spcAft>
                <a:spcPct val="0"/>
              </a:spcAft>
              <a:defRPr sz="2400">
                <a:solidFill>
                  <a:schemeClr val="tx1"/>
                </a:solidFill>
                <a:latin typeface="Arial Narrow" panose="020B0606020202030204" pitchFamily="34" charset="0"/>
              </a:defRPr>
            </a:lvl7pPr>
            <a:lvl8pPr marL="3494088" indent="-228600" eaLnBrk="0" fontAlgn="base" hangingPunct="0">
              <a:spcBef>
                <a:spcPct val="0"/>
              </a:spcBef>
              <a:spcAft>
                <a:spcPct val="0"/>
              </a:spcAft>
              <a:defRPr sz="2400">
                <a:solidFill>
                  <a:schemeClr val="tx1"/>
                </a:solidFill>
                <a:latin typeface="Arial Narrow" panose="020B0606020202030204" pitchFamily="34" charset="0"/>
              </a:defRPr>
            </a:lvl8pPr>
            <a:lvl9pPr marL="3951288"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lnSpc>
                <a:spcPct val="150000"/>
              </a:lnSpc>
              <a:spcBef>
                <a:spcPct val="20000"/>
              </a:spcBef>
              <a:buFont typeface="Wingdings" panose="05000000000000000000" pitchFamily="2" charset="2"/>
              <a:buChar char="ü"/>
              <a:defRPr/>
            </a:pPr>
            <a:r>
              <a:rPr lang="en-US" altLang="en-US" b="0" dirty="0">
                <a:latin typeface="+mn-lt"/>
              </a:rPr>
              <a:t>Related to all areas of any business</a:t>
            </a:r>
          </a:p>
          <a:p>
            <a:pPr eaLnBrk="1" hangingPunct="1">
              <a:lnSpc>
                <a:spcPct val="150000"/>
              </a:lnSpc>
              <a:spcBef>
                <a:spcPct val="20000"/>
              </a:spcBef>
              <a:buFont typeface="Wingdings" panose="05000000000000000000" pitchFamily="2" charset="2"/>
              <a:buChar char="ü"/>
              <a:defRPr/>
            </a:pPr>
            <a:r>
              <a:rPr lang="en-US" altLang="en-US" b="0" dirty="0">
                <a:latin typeface="+mn-lt"/>
              </a:rPr>
              <a:t>No business without Operations</a:t>
            </a:r>
          </a:p>
          <a:p>
            <a:pPr eaLnBrk="1" hangingPunct="1">
              <a:lnSpc>
                <a:spcPct val="150000"/>
              </a:lnSpc>
              <a:spcBef>
                <a:spcPct val="20000"/>
              </a:spcBef>
              <a:buFont typeface="Wingdings" panose="05000000000000000000" pitchFamily="2" charset="2"/>
              <a:buChar char="ü"/>
              <a:defRPr/>
            </a:pPr>
            <a:r>
              <a:rPr lang="en-US" altLang="en-US" b="0" dirty="0">
                <a:latin typeface="+mn-lt"/>
              </a:rPr>
              <a:t>Employs the most number of people</a:t>
            </a:r>
          </a:p>
          <a:p>
            <a:pPr eaLnBrk="1" hangingPunct="1">
              <a:lnSpc>
                <a:spcPct val="150000"/>
              </a:lnSpc>
              <a:spcBef>
                <a:spcPct val="20000"/>
              </a:spcBef>
              <a:buFont typeface="Wingdings" panose="05000000000000000000" pitchFamily="2" charset="2"/>
              <a:buChar char="ü"/>
              <a:defRPr/>
            </a:pPr>
            <a:r>
              <a:rPr lang="en-US" altLang="en-US" b="0" dirty="0">
                <a:latin typeface="+mn-lt"/>
              </a:rPr>
              <a:t>Largest investment in asset</a:t>
            </a:r>
          </a:p>
          <a:p>
            <a:pPr eaLnBrk="1" hangingPunct="1">
              <a:lnSpc>
                <a:spcPct val="150000"/>
              </a:lnSpc>
              <a:spcBef>
                <a:spcPct val="20000"/>
              </a:spcBef>
              <a:buFont typeface="Wingdings" panose="05000000000000000000" pitchFamily="2" charset="2"/>
              <a:buChar char="ü"/>
              <a:defRPr/>
            </a:pPr>
            <a:r>
              <a:rPr lang="en-US" altLang="en-US" b="0" dirty="0">
                <a:latin typeface="+mn-lt"/>
              </a:rPr>
              <a:t>Global nature of competition</a:t>
            </a:r>
          </a:p>
          <a:p>
            <a:pPr eaLnBrk="1" hangingPunct="1">
              <a:lnSpc>
                <a:spcPct val="150000"/>
              </a:lnSpc>
              <a:spcBef>
                <a:spcPct val="20000"/>
              </a:spcBef>
              <a:buFont typeface="Wingdings" panose="05000000000000000000" pitchFamily="2" charset="2"/>
              <a:buChar char="ü"/>
              <a:defRPr/>
            </a:pPr>
            <a:r>
              <a:rPr lang="en-US" altLang="en-US" b="0" dirty="0">
                <a:latin typeface="+mn-lt"/>
              </a:rPr>
              <a:t>Most costs incurred in operations</a:t>
            </a:r>
          </a:p>
          <a:p>
            <a:pPr eaLnBrk="1" hangingPunct="1">
              <a:lnSpc>
                <a:spcPct val="150000"/>
              </a:lnSpc>
              <a:spcBef>
                <a:spcPct val="20000"/>
              </a:spcBef>
              <a:buFont typeface="Wingdings" panose="05000000000000000000" pitchFamily="2" charset="2"/>
              <a:buChar char="ü"/>
              <a:defRPr/>
            </a:pPr>
            <a:r>
              <a:rPr lang="en-US" altLang="en-US" b="0" dirty="0">
                <a:latin typeface="+mn-lt"/>
              </a:rPr>
              <a:t>Technical core of any business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CB337CC-1600-4182-9E0D-9432CF2F8089}"/>
              </a:ext>
            </a:extLst>
          </p:cNvPr>
          <p:cNvSpPr>
            <a:spLocks noGrp="1"/>
          </p:cNvSpPr>
          <p:nvPr>
            <p:ph type="ftr" sz="quarter" idx="11"/>
          </p:nvPr>
        </p:nvSpPr>
        <p:spPr/>
        <p:txBody>
          <a:bodyPr/>
          <a:lstStyle/>
          <a:p>
            <a:pPr>
              <a:defRPr/>
            </a:pPr>
            <a:r>
              <a:rPr lang="en-US" altLang="en-US"/>
              <a:t>Quality Control, 5th Edition</a:t>
            </a:r>
          </a:p>
        </p:txBody>
      </p:sp>
      <p:pic>
        <p:nvPicPr>
          <p:cNvPr id="5" name="Picture 2" descr="C:\WINDOWS\Desktop\Q5E Final Files\Captures for Q5e\Figure 12-33.TIF">
            <a:extLst>
              <a:ext uri="{FF2B5EF4-FFF2-40B4-BE49-F238E27FC236}">
                <a16:creationId xmlns:a16="http://schemas.microsoft.com/office/drawing/2014/main" id="{2E02A3F7-5C77-44AF-8213-8CF456478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
            <a:ext cx="53736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929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305D141-5E82-4F19-88AB-94F3584C35B2}"/>
              </a:ext>
            </a:extLst>
          </p:cNvPr>
          <p:cNvSpPr>
            <a:spLocks noGrp="1"/>
          </p:cNvSpPr>
          <p:nvPr>
            <p:ph type="ftr" sz="quarter" idx="11"/>
          </p:nvPr>
        </p:nvSpPr>
        <p:spPr/>
        <p:txBody>
          <a:bodyPr/>
          <a:lstStyle/>
          <a:p>
            <a:pPr>
              <a:defRPr/>
            </a:pPr>
            <a:r>
              <a:rPr lang="en-US" altLang="en-US"/>
              <a:t>Quality Control, 5th Edition</a:t>
            </a:r>
          </a:p>
        </p:txBody>
      </p:sp>
      <p:pic>
        <p:nvPicPr>
          <p:cNvPr id="5" name="Picture 2" descr="C:\WINDOWS\Desktop\Q5E Final Files\Captures for Q5e\Figure 12-34.TIF">
            <a:extLst>
              <a:ext uri="{FF2B5EF4-FFF2-40B4-BE49-F238E27FC236}">
                <a16:creationId xmlns:a16="http://schemas.microsoft.com/office/drawing/2014/main" id="{783C4390-847A-43C5-9742-A5B180982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 y="1295400"/>
            <a:ext cx="7532716" cy="393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724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228600" y="1600200"/>
            <a:ext cx="7772400" cy="495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285" tIns="45142" rIns="90285" bIns="45142"/>
          <a:lstStyle/>
          <a:p>
            <a:pPr>
              <a:spcBef>
                <a:spcPct val="40000"/>
              </a:spcBef>
            </a:pPr>
            <a:r>
              <a:rPr lang="en-US" altLang="en-US" sz="2800" dirty="0"/>
              <a:t>Type of attributes control chart</a:t>
            </a:r>
          </a:p>
          <a:p>
            <a:pPr lvl="1">
              <a:spcBef>
                <a:spcPct val="6000"/>
              </a:spcBef>
            </a:pPr>
            <a:r>
              <a:rPr lang="en-US" altLang="en-US" dirty="0"/>
              <a:t>Discrete quantitative data</a:t>
            </a:r>
          </a:p>
          <a:p>
            <a:pPr>
              <a:lnSpc>
                <a:spcPct val="95000"/>
              </a:lnSpc>
              <a:spcBef>
                <a:spcPct val="30000"/>
              </a:spcBef>
            </a:pPr>
            <a:r>
              <a:rPr lang="en-US" altLang="en-US" sz="2800" dirty="0"/>
              <a:t>Shows number of nonconformities (defects) in a unit </a:t>
            </a:r>
          </a:p>
          <a:p>
            <a:pPr lvl="1">
              <a:spcBef>
                <a:spcPct val="6000"/>
              </a:spcBef>
            </a:pPr>
            <a:r>
              <a:rPr lang="en-US" altLang="en-US" dirty="0"/>
              <a:t>Unit may be chair, steel sheet, car etc.</a:t>
            </a:r>
          </a:p>
          <a:p>
            <a:pPr lvl="1">
              <a:spcBef>
                <a:spcPct val="6000"/>
              </a:spcBef>
            </a:pPr>
            <a:r>
              <a:rPr lang="en-US" altLang="en-US" dirty="0"/>
              <a:t>Size of unit must be constant</a:t>
            </a:r>
          </a:p>
          <a:p>
            <a:pPr>
              <a:lnSpc>
                <a:spcPct val="95000"/>
              </a:lnSpc>
              <a:spcBef>
                <a:spcPct val="30000"/>
              </a:spcBef>
            </a:pPr>
            <a:r>
              <a:rPr lang="en-US" altLang="en-US" sz="2800" dirty="0"/>
              <a:t>Example: Count # defects (scratches, chips etc.) in </a:t>
            </a:r>
            <a:r>
              <a:rPr lang="en-US" altLang="en-US" sz="2800" i="1" dirty="0">
                <a:solidFill>
                  <a:schemeClr val="accent1"/>
                </a:solidFill>
              </a:rPr>
              <a:t>each</a:t>
            </a:r>
            <a:r>
              <a:rPr lang="en-US" altLang="en-US" sz="2800" dirty="0"/>
              <a:t> chair of a sample of 100 chairs; Plot</a:t>
            </a:r>
          </a:p>
        </p:txBody>
      </p:sp>
      <p:sp>
        <p:nvSpPr>
          <p:cNvPr id="43011" name="Rectangle 3"/>
          <p:cNvSpPr>
            <a:spLocks noGrp="1" noChangeArrowheads="1"/>
          </p:cNvSpPr>
          <p:nvPr>
            <p:ph type="title"/>
          </p:nvPr>
        </p:nvSpPr>
        <p:spPr>
          <a:xfrm>
            <a:off x="381000" y="228600"/>
            <a:ext cx="7467600" cy="645163"/>
          </a:xfrm>
          <a:noFill/>
          <a:extLst>
            <a:ext uri="{91240B29-F687-4F45-9708-019B960494DF}">
              <a14:hiddenLine xmlns:a14="http://schemas.microsoft.com/office/drawing/2010/main" w="12700">
                <a:solidFill>
                  <a:schemeClr val="tx1"/>
                </a:solidFill>
                <a:miter lim="800000"/>
                <a:headEnd/>
                <a:tailEnd/>
              </a14:hiddenLine>
            </a:ext>
          </a:extLst>
        </p:spPr>
        <p:txBody>
          <a:bodyPr lIns="92022" tIns="45142" rIns="92022" bIns="45142"/>
          <a:lstStyle/>
          <a:p>
            <a:pPr defTabSz="836613"/>
            <a:r>
              <a:rPr lang="en-US" altLang="en-US" sz="3600" i="1" dirty="0"/>
              <a:t>c</a:t>
            </a:r>
            <a:r>
              <a:rPr lang="en-US" altLang="en-US" sz="3600" dirty="0"/>
              <a:t> Chart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left)">
                                      <p:cBhvr>
                                        <p:cTn id="7" dur="500"/>
                                        <p:tgtEl>
                                          <p:spTgt spid="28674">
                                            <p:txEl>
                                              <p:pRg st="0" end="0"/>
                                            </p:txEl>
                                          </p:spTgt>
                                        </p:tgtEl>
                                      </p:cBhvr>
                                    </p:animEffect>
                                  </p:childTnLst>
                                  <p:subTnLst>
                                    <p:animClr clrSpc="rgb" dir="cw">
                                      <p:cBhvr override="childStyle">
                                        <p:cTn dur="1" fill="hold" display="0" masterRel="nextClick" afterEffect="1"/>
                                        <p:tgtEl>
                                          <p:spTgt spid="28674">
                                            <p:txEl>
                                              <p:pRg st="0" end="0"/>
                                            </p:txEl>
                                          </p:spTgt>
                                        </p:tgtEl>
                                        <p:attrNameLst>
                                          <p:attrName>ppt_c</p:attrName>
                                        </p:attrNameLst>
                                      </p:cBhvr>
                                      <p:to>
                                        <a:schemeClr val="folHlink"/>
                                      </p:to>
                                    </p:animClr>
                                  </p:subTnLst>
                                </p:cTn>
                              </p:par>
                              <p:par>
                                <p:cTn id="8" presetID="22" presetClass="entr" presetSubtype="8" fill="hold" grpId="0" nodeType="withEffect">
                                  <p:stCondLst>
                                    <p:cond delay="0"/>
                                  </p:stCondLst>
                                  <p:childTnLst>
                                    <p:set>
                                      <p:cBhvr>
                                        <p:cTn id="9" dur="1" fill="hold">
                                          <p:stCondLst>
                                            <p:cond delay="0"/>
                                          </p:stCondLst>
                                        </p:cTn>
                                        <p:tgtEl>
                                          <p:spTgt spid="28674">
                                            <p:txEl>
                                              <p:pRg st="1" end="1"/>
                                            </p:txEl>
                                          </p:spTgt>
                                        </p:tgtEl>
                                        <p:attrNameLst>
                                          <p:attrName>style.visibility</p:attrName>
                                        </p:attrNameLst>
                                      </p:cBhvr>
                                      <p:to>
                                        <p:strVal val="visible"/>
                                      </p:to>
                                    </p:set>
                                    <p:animEffect transition="in" filter="wipe(left)">
                                      <p:cBhvr>
                                        <p:cTn id="10" dur="500"/>
                                        <p:tgtEl>
                                          <p:spTgt spid="28674">
                                            <p:txEl>
                                              <p:pRg st="1" end="1"/>
                                            </p:txEl>
                                          </p:spTgt>
                                        </p:tgtEl>
                                      </p:cBhvr>
                                    </p:animEffect>
                                  </p:childTnLst>
                                  <p:subTnLst>
                                    <p:animClr clrSpc="rgb" dir="cw">
                                      <p:cBhvr override="childStyle">
                                        <p:cTn dur="1" fill="hold" display="0" masterRel="nextClick" afterEffect="1"/>
                                        <p:tgtEl>
                                          <p:spTgt spid="28674">
                                            <p:txEl>
                                              <p:pRg st="1" end="1"/>
                                            </p:txEl>
                                          </p:spTgt>
                                        </p:tgtEl>
                                        <p:attrNameLst>
                                          <p:attrName>ppt_c</p:attrName>
                                        </p:attrNameLst>
                                      </p:cBhvr>
                                      <p:to>
                                        <a:schemeClr val="fo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animEffect transition="in" filter="wipe(left)">
                                      <p:cBhvr>
                                        <p:cTn id="15" dur="500"/>
                                        <p:tgtEl>
                                          <p:spTgt spid="28674">
                                            <p:txEl>
                                              <p:pRg st="2" end="2"/>
                                            </p:txEl>
                                          </p:spTgt>
                                        </p:tgtEl>
                                      </p:cBhvr>
                                    </p:animEffect>
                                  </p:childTnLst>
                                  <p:subTnLst>
                                    <p:animClr clrSpc="rgb" dir="cw">
                                      <p:cBhvr override="childStyle">
                                        <p:cTn dur="1" fill="hold" display="0" masterRel="nextClick" afterEffect="1"/>
                                        <p:tgtEl>
                                          <p:spTgt spid="28674">
                                            <p:txEl>
                                              <p:pRg st="2" end="2"/>
                                            </p:txEl>
                                          </p:spTgt>
                                        </p:tgtEl>
                                        <p:attrNameLst>
                                          <p:attrName>ppt_c</p:attrName>
                                        </p:attrNameLst>
                                      </p:cBhvr>
                                      <p:to>
                                        <a:schemeClr val="folHlink"/>
                                      </p:to>
                                    </p:animClr>
                                  </p:subTnLst>
                                </p:cTn>
                              </p:par>
                              <p:par>
                                <p:cTn id="16" presetID="22" presetClass="entr" presetSubtype="8" fill="hold" grpId="0" nodeType="withEffect">
                                  <p:stCondLst>
                                    <p:cond delay="0"/>
                                  </p:stCondLst>
                                  <p:childTnLst>
                                    <p:set>
                                      <p:cBhvr>
                                        <p:cTn id="17" dur="1" fill="hold">
                                          <p:stCondLst>
                                            <p:cond delay="0"/>
                                          </p:stCondLst>
                                        </p:cTn>
                                        <p:tgtEl>
                                          <p:spTgt spid="28674">
                                            <p:txEl>
                                              <p:pRg st="3" end="3"/>
                                            </p:txEl>
                                          </p:spTgt>
                                        </p:tgtEl>
                                        <p:attrNameLst>
                                          <p:attrName>style.visibility</p:attrName>
                                        </p:attrNameLst>
                                      </p:cBhvr>
                                      <p:to>
                                        <p:strVal val="visible"/>
                                      </p:to>
                                    </p:set>
                                    <p:animEffect transition="in" filter="wipe(left)">
                                      <p:cBhvr>
                                        <p:cTn id="18" dur="500"/>
                                        <p:tgtEl>
                                          <p:spTgt spid="28674">
                                            <p:txEl>
                                              <p:pRg st="3" end="3"/>
                                            </p:txEl>
                                          </p:spTgt>
                                        </p:tgtEl>
                                      </p:cBhvr>
                                    </p:animEffect>
                                  </p:childTnLst>
                                  <p:subTnLst>
                                    <p:animClr clrSpc="rgb" dir="cw">
                                      <p:cBhvr override="childStyle">
                                        <p:cTn dur="1" fill="hold" display="0" masterRel="nextClick" afterEffect="1"/>
                                        <p:tgtEl>
                                          <p:spTgt spid="28674">
                                            <p:txEl>
                                              <p:pRg st="3" end="3"/>
                                            </p:txEl>
                                          </p:spTgt>
                                        </p:tgtEl>
                                        <p:attrNameLst>
                                          <p:attrName>ppt_c</p:attrName>
                                        </p:attrNameLst>
                                      </p:cBhvr>
                                      <p:to>
                                        <a:schemeClr val="folHlink"/>
                                      </p:to>
                                    </p:animClr>
                                  </p:subTnLst>
                                </p:cTn>
                              </p:par>
                              <p:par>
                                <p:cTn id="19" presetID="22" presetClass="entr" presetSubtype="8" fill="hold" grpId="0" nodeType="withEffect">
                                  <p:stCondLst>
                                    <p:cond delay="0"/>
                                  </p:stCondLst>
                                  <p:childTnLst>
                                    <p:set>
                                      <p:cBhvr>
                                        <p:cTn id="20" dur="1" fill="hold">
                                          <p:stCondLst>
                                            <p:cond delay="0"/>
                                          </p:stCondLst>
                                        </p:cTn>
                                        <p:tgtEl>
                                          <p:spTgt spid="28674">
                                            <p:txEl>
                                              <p:pRg st="4" end="4"/>
                                            </p:txEl>
                                          </p:spTgt>
                                        </p:tgtEl>
                                        <p:attrNameLst>
                                          <p:attrName>style.visibility</p:attrName>
                                        </p:attrNameLst>
                                      </p:cBhvr>
                                      <p:to>
                                        <p:strVal val="visible"/>
                                      </p:to>
                                    </p:set>
                                    <p:animEffect transition="in" filter="wipe(left)">
                                      <p:cBhvr>
                                        <p:cTn id="21" dur="500"/>
                                        <p:tgtEl>
                                          <p:spTgt spid="28674">
                                            <p:txEl>
                                              <p:pRg st="4" end="4"/>
                                            </p:txEl>
                                          </p:spTgt>
                                        </p:tgtEl>
                                      </p:cBhvr>
                                    </p:animEffect>
                                  </p:childTnLst>
                                  <p:subTnLst>
                                    <p:animClr clrSpc="rgb" dir="cw">
                                      <p:cBhvr override="childStyle">
                                        <p:cTn dur="1" fill="hold" display="0" masterRel="nextClick" afterEffect="1"/>
                                        <p:tgtEl>
                                          <p:spTgt spid="28674">
                                            <p:txEl>
                                              <p:pRg st="4" end="4"/>
                                            </p:txEl>
                                          </p:spTgt>
                                        </p:tgtEl>
                                        <p:attrNameLst>
                                          <p:attrName>ppt_c</p:attrName>
                                        </p:attrNameLst>
                                      </p:cBhvr>
                                      <p:to>
                                        <a:schemeClr val="folHlink"/>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674">
                                            <p:txEl>
                                              <p:pRg st="5" end="5"/>
                                            </p:txEl>
                                          </p:spTgt>
                                        </p:tgtEl>
                                        <p:attrNameLst>
                                          <p:attrName>style.visibility</p:attrName>
                                        </p:attrNameLst>
                                      </p:cBhvr>
                                      <p:to>
                                        <p:strVal val="visible"/>
                                      </p:to>
                                    </p:set>
                                    <p:animEffect transition="in" filter="wipe(left)">
                                      <p:cBhvr>
                                        <p:cTn id="26" dur="500"/>
                                        <p:tgtEl>
                                          <p:spTgt spid="28674">
                                            <p:txEl>
                                              <p:pRg st="5" end="5"/>
                                            </p:txEl>
                                          </p:spTgt>
                                        </p:tgtEl>
                                      </p:cBhvr>
                                    </p:animEffect>
                                  </p:childTnLst>
                                  <p:subTnLst>
                                    <p:animClr clrSpc="rgb" dir="cw">
                                      <p:cBhvr override="childStyle">
                                        <p:cTn dur="1" fill="hold" display="0" masterRel="nextClick" afterEffect="1"/>
                                        <p:tgtEl>
                                          <p:spTgt spid="28674">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00088" y="216799"/>
            <a:ext cx="7467600" cy="545201"/>
          </a:xfrm>
          <a:noFill/>
          <a:extLst>
            <a:ext uri="{91240B29-F687-4F45-9708-019B960494DF}">
              <a14:hiddenLine xmlns:a14="http://schemas.microsoft.com/office/drawing/2010/main" w="12700">
                <a:solidFill>
                  <a:schemeClr val="tx1"/>
                </a:solidFill>
                <a:miter lim="800000"/>
                <a:headEnd/>
                <a:tailEnd/>
              </a14:hiddenLine>
            </a:ext>
          </a:extLst>
        </p:spPr>
        <p:txBody>
          <a:bodyPr lIns="92022" tIns="45142" rIns="92022" bIns="45142"/>
          <a:lstStyle/>
          <a:p>
            <a:pPr algn="l" defTabSz="836613">
              <a:lnSpc>
                <a:spcPct val="80000"/>
              </a:lnSpc>
            </a:pPr>
            <a:r>
              <a:rPr lang="en-US" altLang="en-US" sz="3600" i="1" dirty="0"/>
              <a:t>c</a:t>
            </a:r>
            <a:r>
              <a:rPr lang="en-US" altLang="en-US" sz="3600" dirty="0"/>
              <a:t> Chart Control Limits</a:t>
            </a:r>
          </a:p>
        </p:txBody>
      </p:sp>
      <p:grpSp>
        <p:nvGrpSpPr>
          <p:cNvPr id="45059" name="Group 3"/>
          <p:cNvGrpSpPr>
            <a:grpSpLocks/>
          </p:cNvGrpSpPr>
          <p:nvPr/>
        </p:nvGrpSpPr>
        <p:grpSpPr bwMode="auto">
          <a:xfrm>
            <a:off x="754294" y="1752600"/>
            <a:ext cx="6999266" cy="4338077"/>
            <a:chOff x="1506" y="983"/>
            <a:chExt cx="3376" cy="2551"/>
          </a:xfrm>
        </p:grpSpPr>
        <p:sp>
          <p:nvSpPr>
            <p:cNvPr id="45062" name="Rectangle 4"/>
            <p:cNvSpPr>
              <a:spLocks noChangeArrowheads="1"/>
            </p:cNvSpPr>
            <p:nvPr/>
          </p:nvSpPr>
          <p:spPr bwMode="auto">
            <a:xfrm>
              <a:off x="3246" y="2150"/>
              <a:ext cx="159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97" tIns="53998" rIns="107997" bIns="53998">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50000"/>
                </a:spcBef>
                <a:buClrTx/>
                <a:buSzTx/>
                <a:buFontTx/>
                <a:buNone/>
              </a:pPr>
              <a:r>
                <a:rPr lang="en-US" altLang="en-US" sz="3000" dirty="0">
                  <a:latin typeface="Times New Roman MT Extra Bold" pitchFamily="18" charset="0"/>
                </a:rPr>
                <a:t># Defects in Unit </a:t>
              </a:r>
              <a:r>
                <a:rPr lang="en-US" altLang="en-US" sz="3000" dirty="0" err="1">
                  <a:latin typeface="Times New Roman MT Extra Bold" pitchFamily="18" charset="0"/>
                </a:rPr>
                <a:t>i</a:t>
              </a:r>
              <a:endParaRPr lang="en-US" altLang="en-US" sz="3000" dirty="0">
                <a:latin typeface="Times New Roman MT Extra Bold" pitchFamily="18" charset="0"/>
              </a:endParaRPr>
            </a:p>
          </p:txBody>
        </p:sp>
        <p:sp>
          <p:nvSpPr>
            <p:cNvPr id="45063" name="Rectangle 5"/>
            <p:cNvSpPr>
              <a:spLocks noChangeArrowheads="1"/>
            </p:cNvSpPr>
            <p:nvPr/>
          </p:nvSpPr>
          <p:spPr bwMode="auto">
            <a:xfrm>
              <a:off x="3424" y="2927"/>
              <a:ext cx="1458" cy="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97" tIns="53998" rIns="107997" bIns="53998">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50000"/>
                </a:spcBef>
                <a:buClrTx/>
                <a:buSzTx/>
                <a:buFontTx/>
                <a:buNone/>
              </a:pPr>
              <a:r>
                <a:rPr lang="en-US" altLang="en-US" sz="3000" dirty="0">
                  <a:latin typeface="Times New Roman MT Extra Bold" pitchFamily="18" charset="0"/>
                </a:rPr>
                <a:t># Units Sampled</a:t>
              </a:r>
            </a:p>
          </p:txBody>
        </p:sp>
        <p:sp>
          <p:nvSpPr>
            <p:cNvPr id="45064" name="Rectangle 6"/>
            <p:cNvSpPr>
              <a:spLocks noChangeArrowheads="1"/>
            </p:cNvSpPr>
            <p:nvPr/>
          </p:nvSpPr>
          <p:spPr bwMode="auto">
            <a:xfrm>
              <a:off x="3303" y="1136"/>
              <a:ext cx="1440" cy="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97" tIns="53998" rIns="107997" bIns="53998">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50000"/>
                </a:spcBef>
                <a:buClrTx/>
                <a:buSzTx/>
                <a:buFontTx/>
                <a:buNone/>
              </a:pPr>
              <a:r>
                <a:rPr lang="en-US" altLang="en-US" sz="3000">
                  <a:latin typeface="Times New Roman MT Extra Bold" pitchFamily="18" charset="0"/>
                </a:rPr>
                <a:t>Use</a:t>
              </a:r>
              <a:r>
                <a:rPr lang="en-US" altLang="en-US" sz="3000" i="1">
                  <a:latin typeface="Times New Roman MT Extra Bold" pitchFamily="18" charset="0"/>
                </a:rPr>
                <a:t> </a:t>
              </a:r>
              <a:r>
                <a:rPr lang="en-US" altLang="en-US" sz="3000">
                  <a:latin typeface="Times New Roman MT Extra Bold" pitchFamily="18" charset="0"/>
                </a:rPr>
                <a:t>3 for 99.7% limits</a:t>
              </a:r>
            </a:p>
          </p:txBody>
        </p:sp>
        <mc:AlternateContent xmlns:mc="http://schemas.openxmlformats.org/markup-compatibility/2006" xmlns:a14="http://schemas.microsoft.com/office/drawing/2010/main">
          <mc:Choice Requires="a14">
            <p:sp>
              <p:nvSpPr>
                <p:cNvPr id="45065" name="Object 7">
                  <a:hlinkClick r:id="" action="ppaction://ole?verb=0"/>
                </p:cNvPr>
                <p:cNvSpPr txBox="1"/>
                <p:nvPr/>
              </p:nvSpPr>
              <p:spPr bwMode="auto">
                <a:xfrm>
                  <a:off x="1506" y="983"/>
                  <a:ext cx="1838" cy="2388"/>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𝑈𝐶</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𝑐</m:t>
                                </m:r>
                              </m:e>
                            </m:acc>
                          </m:sub>
                        </m:sSub>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𝑐</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m:t>
                        </m:r>
                        <m:rad>
                          <m:radPr>
                            <m:degHide m:val="on"/>
                            <m:ctrlPr>
                              <a:rPr lang="en-US" i="1">
                                <a:solidFill>
                                  <a:srgbClr val="000000"/>
                                </a:solidFill>
                                <a:latin typeface="Cambria Math" panose="02040503050406030204" pitchFamily="18" charset="0"/>
                              </a:rPr>
                            </m:ctrlPr>
                          </m:radPr>
                          <m:deg/>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𝑐</m:t>
                                </m:r>
                              </m:e>
                            </m:acc>
                          </m:e>
                        </m:rad>
                      </m:oMath>
                    </m:oMathPara>
                  </a14:m>
                  <a:br>
                    <a:rPr lang="en-US" i="1">
                      <a:solidFill>
                        <a:srgbClr val="000000"/>
                      </a:solidFill>
                      <a:latin typeface="Cambria Math" panose="02040503050406030204" pitchFamily="18" charset="0"/>
                    </a:rPr>
                  </a:br>
                  <a:br>
                    <a:rPr lang="en-US" i="1">
                      <a:solidFill>
                        <a:srgbClr val="0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𝐿𝐶</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𝑐</m:t>
                                </m:r>
                              </m:e>
                            </m:acc>
                          </m:sub>
                        </m:sSub>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𝑐</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m:t>
                        </m:r>
                        <m:rad>
                          <m:radPr>
                            <m:degHide m:val="on"/>
                            <m:ctrlPr>
                              <a:rPr lang="en-US" i="1">
                                <a:solidFill>
                                  <a:srgbClr val="000000"/>
                                </a:solidFill>
                                <a:latin typeface="Cambria Math" panose="02040503050406030204" pitchFamily="18" charset="0"/>
                              </a:rPr>
                            </m:ctrlPr>
                          </m:radPr>
                          <m:deg/>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𝑐</m:t>
                                </m:r>
                              </m:e>
                            </m:acc>
                          </m:e>
                        </m:rad>
                      </m:oMath>
                    </m:oMathPara>
                  </a14:m>
                  <a:br>
                    <a:rPr lang="en-US" i="1">
                      <a:solidFill>
                        <a:srgbClr val="000000"/>
                      </a:solidFill>
                      <a:latin typeface="Cambria Math" panose="02040503050406030204" pitchFamily="18" charset="0"/>
                    </a:rPr>
                  </a:br>
                  <a:br>
                    <a:rPr lang="en-US" i="1">
                      <a:solidFill>
                        <a:srgbClr val="0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c</m:t>
                            </m:r>
                          </m:e>
                        </m:acc>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limUpp>
                              <m:limUppPr>
                                <m:ctrlPr>
                                  <a:rPr lang="en-US" i="1">
                                    <a:solidFill>
                                      <a:srgbClr val="000000"/>
                                    </a:solidFill>
                                    <a:latin typeface="Cambria Math" panose="02040503050406030204" pitchFamily="18" charset="0"/>
                                  </a:rPr>
                                </m:ctrlPr>
                              </m:limUppPr>
                              <m:e>
                                <m:r>
                                  <a:rPr lang="en-US" i="1">
                                    <a:solidFill>
                                      <a:srgbClr val="000000"/>
                                    </a:solidFill>
                                    <a:latin typeface="Cambria Math" panose="02040503050406030204" pitchFamily="18" charset="0"/>
                                  </a:rPr>
                                  <m:t>∑</m:t>
                                </m:r>
                              </m:e>
                              <m:lim>
                                <m:limLow>
                                  <m:limLowPr>
                                    <m:ctrlPr>
                                      <a:rPr lang="en-US" i="1">
                                        <a:solidFill>
                                          <a:srgbClr val="000000"/>
                                        </a:solidFill>
                                        <a:latin typeface="Cambria Math" panose="02040503050406030204" pitchFamily="18" charset="0"/>
                                      </a:rPr>
                                    </m:ctrlPr>
                                  </m:limLowPr>
                                  <m:e>
                                    <m:r>
                                      <m:rPr>
                                        <m:sty m:val="p"/>
                                      </m:rPr>
                                      <a:rPr lang="en-US" i="0">
                                        <a:solidFill>
                                          <a:srgbClr val="000000"/>
                                        </a:solidFill>
                                        <a:latin typeface="Cambria Math" panose="02040503050406030204" pitchFamily="18" charset="0"/>
                                      </a:rPr>
                                      <m:t>i</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e>
                                  <m:lim>
                                    <m:r>
                                      <m:rPr>
                                        <m:sty m:val="p"/>
                                      </m:rPr>
                                      <a:rPr lang="en-US" i="0">
                                        <a:solidFill>
                                          <a:srgbClr val="000000"/>
                                        </a:solidFill>
                                        <a:latin typeface="Cambria Math" panose="02040503050406030204" pitchFamily="18" charset="0"/>
                                      </a:rPr>
                                      <m:t>k</m:t>
                                    </m:r>
                                  </m:lim>
                                </m:limLow>
                              </m:lim>
                            </m:limUpp>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c</m:t>
                                </m:r>
                              </m:e>
                              <m:sub>
                                <m:r>
                                  <m:rPr>
                                    <m:sty m:val="p"/>
                                  </m:rPr>
                                  <a:rPr lang="en-US" i="0">
                                    <a:solidFill>
                                      <a:srgbClr val="000000"/>
                                    </a:solidFill>
                                    <a:latin typeface="Cambria Math" panose="02040503050406030204" pitchFamily="18" charset="0"/>
                                  </a:rPr>
                                  <m:t>i</m:t>
                                </m:r>
                              </m:sub>
                            </m:sSub>
                          </m:num>
                          <m:den>
                            <m:r>
                              <m:rPr>
                                <m:sty m:val="p"/>
                              </m:rPr>
                              <a:rPr lang="en-US" i="0">
                                <a:solidFill>
                                  <a:srgbClr val="000000"/>
                                </a:solidFill>
                                <a:latin typeface="Cambria Math" panose="02040503050406030204" pitchFamily="18" charset="0"/>
                              </a:rPr>
                              <m:t>k</m:t>
                            </m:r>
                          </m:den>
                        </m:f>
                      </m:oMath>
                    </m:oMathPara>
                  </a14:m>
                  <a:endParaRPr lang="en-US"/>
                </a:p>
              </p:txBody>
            </p:sp>
          </mc:Choice>
          <mc:Fallback xmlns="">
            <p:sp>
              <p:nvSpPr>
                <p:cNvPr id="45065" name="Object 7">
                  <a:hlinkClick r:id="" action="ppaction://ole?verb=0"/>
                </p:cNvPr>
                <p:cNvSpPr txBox="1">
                  <a:spLocks noRot="1" noChangeAspect="1" noMove="1" noResize="1" noEditPoints="1" noAdjustHandles="1" noChangeArrowheads="1" noChangeShapeType="1" noTextEdit="1"/>
                </p:cNvSpPr>
                <p:nvPr/>
              </p:nvSpPr>
              <p:spPr bwMode="auto">
                <a:xfrm>
                  <a:off x="1506" y="983"/>
                  <a:ext cx="1838" cy="2388"/>
                </a:xfrm>
                <a:prstGeom prst="rect">
                  <a:avLst/>
                </a:prstGeom>
                <a:blipFill>
                  <a:blip r:embed="rId3"/>
                  <a:stretch>
                    <a:fillRect/>
                  </a:stretch>
                </a:blipFill>
                <a:ln>
                  <a:noFill/>
                </a:ln>
                <a:extLst/>
              </p:spPr>
              <p:txBody>
                <a:bodyPr/>
                <a:lstStyle/>
                <a:p>
                  <a:r>
                    <a:rPr lang="en-US">
                      <a:noFill/>
                    </a:rPr>
                    <a:t> </a:t>
                  </a:r>
                </a:p>
              </p:txBody>
            </p:sp>
          </mc:Fallback>
        </mc:AlternateContent>
        <p:sp>
          <p:nvSpPr>
            <p:cNvPr id="45066" name="Freeform 8"/>
            <p:cNvSpPr>
              <a:spLocks/>
            </p:cNvSpPr>
            <p:nvPr/>
          </p:nvSpPr>
          <p:spPr bwMode="auto">
            <a:xfrm>
              <a:off x="2257" y="1440"/>
              <a:ext cx="1297" cy="255"/>
            </a:xfrm>
            <a:custGeom>
              <a:avLst/>
              <a:gdLst>
                <a:gd name="T0" fmla="*/ 1296 w 1297"/>
                <a:gd name="T1" fmla="*/ 240 h 255"/>
                <a:gd name="T2" fmla="*/ 1160 w 1297"/>
                <a:gd name="T3" fmla="*/ 249 h 255"/>
                <a:gd name="T4" fmla="*/ 1091 w 1297"/>
                <a:gd name="T5" fmla="*/ 251 h 255"/>
                <a:gd name="T6" fmla="*/ 1034 w 1297"/>
                <a:gd name="T7" fmla="*/ 254 h 255"/>
                <a:gd name="T8" fmla="*/ 978 w 1297"/>
                <a:gd name="T9" fmla="*/ 254 h 255"/>
                <a:gd name="T10" fmla="*/ 932 w 1297"/>
                <a:gd name="T11" fmla="*/ 251 h 255"/>
                <a:gd name="T12" fmla="*/ 892 w 1297"/>
                <a:gd name="T13" fmla="*/ 249 h 255"/>
                <a:gd name="T14" fmla="*/ 864 w 1297"/>
                <a:gd name="T15" fmla="*/ 240 h 255"/>
                <a:gd name="T16" fmla="*/ 858 w 1297"/>
                <a:gd name="T17" fmla="*/ 235 h 255"/>
                <a:gd name="T18" fmla="*/ 853 w 1297"/>
                <a:gd name="T19" fmla="*/ 227 h 255"/>
                <a:gd name="T20" fmla="*/ 858 w 1297"/>
                <a:gd name="T21" fmla="*/ 208 h 255"/>
                <a:gd name="T22" fmla="*/ 881 w 1297"/>
                <a:gd name="T23" fmla="*/ 186 h 255"/>
                <a:gd name="T24" fmla="*/ 904 w 1297"/>
                <a:gd name="T25" fmla="*/ 161 h 255"/>
                <a:gd name="T26" fmla="*/ 926 w 1297"/>
                <a:gd name="T27" fmla="*/ 140 h 255"/>
                <a:gd name="T28" fmla="*/ 938 w 1297"/>
                <a:gd name="T29" fmla="*/ 118 h 255"/>
                <a:gd name="T30" fmla="*/ 938 w 1297"/>
                <a:gd name="T31" fmla="*/ 110 h 255"/>
                <a:gd name="T32" fmla="*/ 938 w 1297"/>
                <a:gd name="T33" fmla="*/ 104 h 255"/>
                <a:gd name="T34" fmla="*/ 926 w 1297"/>
                <a:gd name="T35" fmla="*/ 99 h 255"/>
                <a:gd name="T36" fmla="*/ 909 w 1297"/>
                <a:gd name="T37" fmla="*/ 96 h 255"/>
                <a:gd name="T38" fmla="*/ 887 w 1297"/>
                <a:gd name="T39" fmla="*/ 96 h 255"/>
                <a:gd name="T40" fmla="*/ 858 w 1297"/>
                <a:gd name="T41" fmla="*/ 99 h 255"/>
                <a:gd name="T42" fmla="*/ 784 w 1297"/>
                <a:gd name="T43" fmla="*/ 110 h 255"/>
                <a:gd name="T44" fmla="*/ 693 w 1297"/>
                <a:gd name="T45" fmla="*/ 126 h 255"/>
                <a:gd name="T46" fmla="*/ 591 w 1297"/>
                <a:gd name="T47" fmla="*/ 148 h 255"/>
                <a:gd name="T48" fmla="*/ 489 w 1297"/>
                <a:gd name="T49" fmla="*/ 167 h 255"/>
                <a:gd name="T50" fmla="*/ 392 w 1297"/>
                <a:gd name="T51" fmla="*/ 183 h 255"/>
                <a:gd name="T52" fmla="*/ 307 w 1297"/>
                <a:gd name="T53" fmla="*/ 191 h 255"/>
                <a:gd name="T54" fmla="*/ 273 w 1297"/>
                <a:gd name="T55" fmla="*/ 194 h 255"/>
                <a:gd name="T56" fmla="*/ 239 w 1297"/>
                <a:gd name="T57" fmla="*/ 191 h 255"/>
                <a:gd name="T58" fmla="*/ 187 w 1297"/>
                <a:gd name="T59" fmla="*/ 183 h 255"/>
                <a:gd name="T60" fmla="*/ 142 w 1297"/>
                <a:gd name="T61" fmla="*/ 167 h 255"/>
                <a:gd name="T62" fmla="*/ 108 w 1297"/>
                <a:gd name="T63" fmla="*/ 148 h 255"/>
                <a:gd name="T64" fmla="*/ 79 w 1297"/>
                <a:gd name="T65" fmla="*/ 123 h 255"/>
                <a:gd name="T66" fmla="*/ 57 w 1297"/>
                <a:gd name="T67" fmla="*/ 96 h 255"/>
                <a:gd name="T68" fmla="*/ 34 w 1297"/>
                <a:gd name="T69" fmla="*/ 66 h 255"/>
                <a:gd name="T70" fmla="*/ 0 w 1297"/>
                <a:gd name="T71" fmla="*/ 0 h 2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97" h="255">
                  <a:moveTo>
                    <a:pt x="1296" y="240"/>
                  </a:moveTo>
                  <a:lnTo>
                    <a:pt x="1160" y="249"/>
                  </a:lnTo>
                  <a:lnTo>
                    <a:pt x="1091" y="251"/>
                  </a:lnTo>
                  <a:lnTo>
                    <a:pt x="1034" y="254"/>
                  </a:lnTo>
                  <a:lnTo>
                    <a:pt x="978" y="254"/>
                  </a:lnTo>
                  <a:lnTo>
                    <a:pt x="932" y="251"/>
                  </a:lnTo>
                  <a:lnTo>
                    <a:pt x="892" y="249"/>
                  </a:lnTo>
                  <a:lnTo>
                    <a:pt x="864" y="240"/>
                  </a:lnTo>
                  <a:lnTo>
                    <a:pt x="858" y="235"/>
                  </a:lnTo>
                  <a:lnTo>
                    <a:pt x="853" y="227"/>
                  </a:lnTo>
                  <a:lnTo>
                    <a:pt x="858" y="208"/>
                  </a:lnTo>
                  <a:lnTo>
                    <a:pt x="881" y="186"/>
                  </a:lnTo>
                  <a:lnTo>
                    <a:pt x="904" y="161"/>
                  </a:lnTo>
                  <a:lnTo>
                    <a:pt x="926" y="140"/>
                  </a:lnTo>
                  <a:lnTo>
                    <a:pt x="938" y="118"/>
                  </a:lnTo>
                  <a:lnTo>
                    <a:pt x="938" y="110"/>
                  </a:lnTo>
                  <a:lnTo>
                    <a:pt x="938" y="104"/>
                  </a:lnTo>
                  <a:lnTo>
                    <a:pt x="926" y="99"/>
                  </a:lnTo>
                  <a:lnTo>
                    <a:pt x="909" y="96"/>
                  </a:lnTo>
                  <a:lnTo>
                    <a:pt x="887" y="96"/>
                  </a:lnTo>
                  <a:lnTo>
                    <a:pt x="858" y="99"/>
                  </a:lnTo>
                  <a:lnTo>
                    <a:pt x="784" y="110"/>
                  </a:lnTo>
                  <a:lnTo>
                    <a:pt x="693" y="126"/>
                  </a:lnTo>
                  <a:lnTo>
                    <a:pt x="591" y="148"/>
                  </a:lnTo>
                  <a:lnTo>
                    <a:pt x="489" y="167"/>
                  </a:lnTo>
                  <a:lnTo>
                    <a:pt x="392" y="183"/>
                  </a:lnTo>
                  <a:lnTo>
                    <a:pt x="307" y="191"/>
                  </a:lnTo>
                  <a:lnTo>
                    <a:pt x="273" y="194"/>
                  </a:lnTo>
                  <a:lnTo>
                    <a:pt x="239" y="191"/>
                  </a:lnTo>
                  <a:lnTo>
                    <a:pt x="187" y="183"/>
                  </a:lnTo>
                  <a:lnTo>
                    <a:pt x="142" y="167"/>
                  </a:lnTo>
                  <a:lnTo>
                    <a:pt x="108" y="148"/>
                  </a:lnTo>
                  <a:lnTo>
                    <a:pt x="79" y="123"/>
                  </a:lnTo>
                  <a:lnTo>
                    <a:pt x="57" y="96"/>
                  </a:lnTo>
                  <a:lnTo>
                    <a:pt x="34" y="66"/>
                  </a:lnTo>
                  <a:lnTo>
                    <a:pt x="0"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97" tIns="53998" rIns="107997" bIns="53998">
              <a:spAutoFit/>
            </a:bodyPr>
            <a:lstStyle/>
            <a:p>
              <a:endParaRPr lang="en-GB"/>
            </a:p>
          </p:txBody>
        </p:sp>
        <p:sp>
          <p:nvSpPr>
            <p:cNvPr id="45067" name="Freeform 9"/>
            <p:cNvSpPr>
              <a:spLocks/>
            </p:cNvSpPr>
            <p:nvPr/>
          </p:nvSpPr>
          <p:spPr bwMode="auto">
            <a:xfrm>
              <a:off x="2210" y="1714"/>
              <a:ext cx="1296" cy="256"/>
            </a:xfrm>
            <a:custGeom>
              <a:avLst/>
              <a:gdLst>
                <a:gd name="T0" fmla="*/ 1295 w 1296"/>
                <a:gd name="T1" fmla="*/ 16 h 256"/>
                <a:gd name="T2" fmla="*/ 1160 w 1296"/>
                <a:gd name="T3" fmla="*/ 6 h 256"/>
                <a:gd name="T4" fmla="*/ 1093 w 1296"/>
                <a:gd name="T5" fmla="*/ 3 h 256"/>
                <a:gd name="T6" fmla="*/ 1031 w 1296"/>
                <a:gd name="T7" fmla="*/ 3 h 256"/>
                <a:gd name="T8" fmla="*/ 981 w 1296"/>
                <a:gd name="T9" fmla="*/ 0 h 256"/>
                <a:gd name="T10" fmla="*/ 930 w 1296"/>
                <a:gd name="T11" fmla="*/ 3 h 256"/>
                <a:gd name="T12" fmla="*/ 891 w 1296"/>
                <a:gd name="T13" fmla="*/ 9 h 256"/>
                <a:gd name="T14" fmla="*/ 863 w 1296"/>
                <a:gd name="T15" fmla="*/ 16 h 256"/>
                <a:gd name="T16" fmla="*/ 852 w 1296"/>
                <a:gd name="T17" fmla="*/ 22 h 256"/>
                <a:gd name="T18" fmla="*/ 852 w 1296"/>
                <a:gd name="T19" fmla="*/ 28 h 256"/>
                <a:gd name="T20" fmla="*/ 858 w 1296"/>
                <a:gd name="T21" fmla="*/ 47 h 256"/>
                <a:gd name="T22" fmla="*/ 874 w 1296"/>
                <a:gd name="T23" fmla="*/ 69 h 256"/>
                <a:gd name="T24" fmla="*/ 902 w 1296"/>
                <a:gd name="T25" fmla="*/ 91 h 256"/>
                <a:gd name="T26" fmla="*/ 925 w 1296"/>
                <a:gd name="T27" fmla="*/ 116 h 256"/>
                <a:gd name="T28" fmla="*/ 936 w 1296"/>
                <a:gd name="T29" fmla="*/ 135 h 256"/>
                <a:gd name="T30" fmla="*/ 936 w 1296"/>
                <a:gd name="T31" fmla="*/ 145 h 256"/>
                <a:gd name="T32" fmla="*/ 936 w 1296"/>
                <a:gd name="T33" fmla="*/ 151 h 256"/>
                <a:gd name="T34" fmla="*/ 925 w 1296"/>
                <a:gd name="T35" fmla="*/ 154 h 256"/>
                <a:gd name="T36" fmla="*/ 908 w 1296"/>
                <a:gd name="T37" fmla="*/ 157 h 256"/>
                <a:gd name="T38" fmla="*/ 886 w 1296"/>
                <a:gd name="T39" fmla="*/ 157 h 256"/>
                <a:gd name="T40" fmla="*/ 858 w 1296"/>
                <a:gd name="T41" fmla="*/ 154 h 256"/>
                <a:gd name="T42" fmla="*/ 824 w 1296"/>
                <a:gd name="T43" fmla="*/ 151 h 256"/>
                <a:gd name="T44" fmla="*/ 785 w 1296"/>
                <a:gd name="T45" fmla="*/ 145 h 256"/>
                <a:gd name="T46" fmla="*/ 695 w 1296"/>
                <a:gd name="T47" fmla="*/ 129 h 256"/>
                <a:gd name="T48" fmla="*/ 594 w 1296"/>
                <a:gd name="T49" fmla="*/ 107 h 256"/>
                <a:gd name="T50" fmla="*/ 493 w 1296"/>
                <a:gd name="T51" fmla="*/ 88 h 256"/>
                <a:gd name="T52" fmla="*/ 392 w 1296"/>
                <a:gd name="T53" fmla="*/ 72 h 256"/>
                <a:gd name="T54" fmla="*/ 308 w 1296"/>
                <a:gd name="T55" fmla="*/ 63 h 256"/>
                <a:gd name="T56" fmla="*/ 274 w 1296"/>
                <a:gd name="T57" fmla="*/ 63 h 256"/>
                <a:gd name="T58" fmla="*/ 241 w 1296"/>
                <a:gd name="T59" fmla="*/ 63 h 256"/>
                <a:gd name="T60" fmla="*/ 185 w 1296"/>
                <a:gd name="T61" fmla="*/ 72 h 256"/>
                <a:gd name="T62" fmla="*/ 145 w 1296"/>
                <a:gd name="T63" fmla="*/ 88 h 256"/>
                <a:gd name="T64" fmla="*/ 106 w 1296"/>
                <a:gd name="T65" fmla="*/ 107 h 256"/>
                <a:gd name="T66" fmla="*/ 78 w 1296"/>
                <a:gd name="T67" fmla="*/ 132 h 256"/>
                <a:gd name="T68" fmla="*/ 56 w 1296"/>
                <a:gd name="T69" fmla="*/ 160 h 256"/>
                <a:gd name="T70" fmla="*/ 33 w 1296"/>
                <a:gd name="T71" fmla="*/ 189 h 256"/>
                <a:gd name="T72" fmla="*/ 0 w 1296"/>
                <a:gd name="T73" fmla="*/ 255 h 2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6" h="256">
                  <a:moveTo>
                    <a:pt x="1295" y="16"/>
                  </a:moveTo>
                  <a:lnTo>
                    <a:pt x="1160" y="6"/>
                  </a:lnTo>
                  <a:lnTo>
                    <a:pt x="1093" y="3"/>
                  </a:lnTo>
                  <a:lnTo>
                    <a:pt x="1031" y="3"/>
                  </a:lnTo>
                  <a:lnTo>
                    <a:pt x="981" y="0"/>
                  </a:lnTo>
                  <a:lnTo>
                    <a:pt x="930" y="3"/>
                  </a:lnTo>
                  <a:lnTo>
                    <a:pt x="891" y="9"/>
                  </a:lnTo>
                  <a:lnTo>
                    <a:pt x="863" y="16"/>
                  </a:lnTo>
                  <a:lnTo>
                    <a:pt x="852" y="22"/>
                  </a:lnTo>
                  <a:lnTo>
                    <a:pt x="852" y="28"/>
                  </a:lnTo>
                  <a:lnTo>
                    <a:pt x="858" y="47"/>
                  </a:lnTo>
                  <a:lnTo>
                    <a:pt x="874" y="69"/>
                  </a:lnTo>
                  <a:lnTo>
                    <a:pt x="902" y="91"/>
                  </a:lnTo>
                  <a:lnTo>
                    <a:pt x="925" y="116"/>
                  </a:lnTo>
                  <a:lnTo>
                    <a:pt x="936" y="135"/>
                  </a:lnTo>
                  <a:lnTo>
                    <a:pt x="936" y="145"/>
                  </a:lnTo>
                  <a:lnTo>
                    <a:pt x="936" y="151"/>
                  </a:lnTo>
                  <a:lnTo>
                    <a:pt x="925" y="154"/>
                  </a:lnTo>
                  <a:lnTo>
                    <a:pt x="908" y="157"/>
                  </a:lnTo>
                  <a:lnTo>
                    <a:pt x="886" y="157"/>
                  </a:lnTo>
                  <a:lnTo>
                    <a:pt x="858" y="154"/>
                  </a:lnTo>
                  <a:lnTo>
                    <a:pt x="824" y="151"/>
                  </a:lnTo>
                  <a:lnTo>
                    <a:pt x="785" y="145"/>
                  </a:lnTo>
                  <a:lnTo>
                    <a:pt x="695" y="129"/>
                  </a:lnTo>
                  <a:lnTo>
                    <a:pt x="594" y="107"/>
                  </a:lnTo>
                  <a:lnTo>
                    <a:pt x="493" y="88"/>
                  </a:lnTo>
                  <a:lnTo>
                    <a:pt x="392" y="72"/>
                  </a:lnTo>
                  <a:lnTo>
                    <a:pt x="308" y="63"/>
                  </a:lnTo>
                  <a:lnTo>
                    <a:pt x="274" y="63"/>
                  </a:lnTo>
                  <a:lnTo>
                    <a:pt x="241" y="63"/>
                  </a:lnTo>
                  <a:lnTo>
                    <a:pt x="185" y="72"/>
                  </a:lnTo>
                  <a:lnTo>
                    <a:pt x="145" y="88"/>
                  </a:lnTo>
                  <a:lnTo>
                    <a:pt x="106" y="107"/>
                  </a:lnTo>
                  <a:lnTo>
                    <a:pt x="78" y="132"/>
                  </a:lnTo>
                  <a:lnTo>
                    <a:pt x="56" y="160"/>
                  </a:lnTo>
                  <a:lnTo>
                    <a:pt x="33" y="189"/>
                  </a:lnTo>
                  <a:lnTo>
                    <a:pt x="0" y="25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97" tIns="53998" rIns="107997" bIns="53998">
              <a:spAutoFit/>
            </a:bodyPr>
            <a:lstStyle/>
            <a:p>
              <a:endParaRPr lang="en-GB"/>
            </a:p>
          </p:txBody>
        </p:sp>
        <p:sp>
          <p:nvSpPr>
            <p:cNvPr id="45068" name="Freeform 10"/>
            <p:cNvSpPr>
              <a:spLocks/>
            </p:cNvSpPr>
            <p:nvPr/>
          </p:nvSpPr>
          <p:spPr bwMode="auto">
            <a:xfrm>
              <a:off x="1728" y="2594"/>
              <a:ext cx="1826" cy="293"/>
            </a:xfrm>
            <a:custGeom>
              <a:avLst/>
              <a:gdLst>
                <a:gd name="T0" fmla="*/ 1825 w 1826"/>
                <a:gd name="T1" fmla="*/ 144 h 293"/>
                <a:gd name="T2" fmla="*/ 1569 w 1826"/>
                <a:gd name="T3" fmla="*/ 204 h 293"/>
                <a:gd name="T4" fmla="*/ 1444 w 1826"/>
                <a:gd name="T5" fmla="*/ 232 h 293"/>
                <a:gd name="T6" fmla="*/ 1330 w 1826"/>
                <a:gd name="T7" fmla="*/ 255 h 293"/>
                <a:gd name="T8" fmla="*/ 1228 w 1826"/>
                <a:gd name="T9" fmla="*/ 274 h 293"/>
                <a:gd name="T10" fmla="*/ 1137 w 1826"/>
                <a:gd name="T11" fmla="*/ 288 h 293"/>
                <a:gd name="T12" fmla="*/ 1063 w 1826"/>
                <a:gd name="T13" fmla="*/ 292 h 293"/>
                <a:gd name="T14" fmla="*/ 1006 w 1826"/>
                <a:gd name="T15" fmla="*/ 288 h 293"/>
                <a:gd name="T16" fmla="*/ 989 w 1826"/>
                <a:gd name="T17" fmla="*/ 278 h 293"/>
                <a:gd name="T18" fmla="*/ 984 w 1826"/>
                <a:gd name="T19" fmla="*/ 269 h 293"/>
                <a:gd name="T20" fmla="*/ 984 w 1826"/>
                <a:gd name="T21" fmla="*/ 251 h 293"/>
                <a:gd name="T22" fmla="*/ 995 w 1826"/>
                <a:gd name="T23" fmla="*/ 232 h 293"/>
                <a:gd name="T24" fmla="*/ 1029 w 1826"/>
                <a:gd name="T25" fmla="*/ 186 h 293"/>
                <a:gd name="T26" fmla="*/ 1075 w 1826"/>
                <a:gd name="T27" fmla="*/ 134 h 293"/>
                <a:gd name="T28" fmla="*/ 1114 w 1826"/>
                <a:gd name="T29" fmla="*/ 83 h 293"/>
                <a:gd name="T30" fmla="*/ 1131 w 1826"/>
                <a:gd name="T31" fmla="*/ 60 h 293"/>
                <a:gd name="T32" fmla="*/ 1143 w 1826"/>
                <a:gd name="T33" fmla="*/ 41 h 293"/>
                <a:gd name="T34" fmla="*/ 1149 w 1826"/>
                <a:gd name="T35" fmla="*/ 23 h 293"/>
                <a:gd name="T36" fmla="*/ 1143 w 1826"/>
                <a:gd name="T37" fmla="*/ 9 h 293"/>
                <a:gd name="T38" fmla="*/ 1131 w 1826"/>
                <a:gd name="T39" fmla="*/ 4 h 293"/>
                <a:gd name="T40" fmla="*/ 1103 w 1826"/>
                <a:gd name="T41" fmla="*/ 0 h 293"/>
                <a:gd name="T42" fmla="*/ 1063 w 1826"/>
                <a:gd name="T43" fmla="*/ 4 h 293"/>
                <a:gd name="T44" fmla="*/ 1018 w 1826"/>
                <a:gd name="T45" fmla="*/ 9 h 293"/>
                <a:gd name="T46" fmla="*/ 955 w 1826"/>
                <a:gd name="T47" fmla="*/ 23 h 293"/>
                <a:gd name="T48" fmla="*/ 887 w 1826"/>
                <a:gd name="T49" fmla="*/ 37 h 293"/>
                <a:gd name="T50" fmla="*/ 813 w 1826"/>
                <a:gd name="T51" fmla="*/ 55 h 293"/>
                <a:gd name="T52" fmla="*/ 728 w 1826"/>
                <a:gd name="T53" fmla="*/ 79 h 293"/>
                <a:gd name="T54" fmla="*/ 557 w 1826"/>
                <a:gd name="T55" fmla="*/ 125 h 293"/>
                <a:gd name="T56" fmla="*/ 387 w 1826"/>
                <a:gd name="T57" fmla="*/ 176 h 293"/>
                <a:gd name="T58" fmla="*/ 301 w 1826"/>
                <a:gd name="T59" fmla="*/ 199 h 293"/>
                <a:gd name="T60" fmla="*/ 228 w 1826"/>
                <a:gd name="T61" fmla="*/ 223 h 293"/>
                <a:gd name="T62" fmla="*/ 154 w 1826"/>
                <a:gd name="T63" fmla="*/ 241 h 293"/>
                <a:gd name="T64" fmla="*/ 91 w 1826"/>
                <a:gd name="T65" fmla="*/ 260 h 293"/>
                <a:gd name="T66" fmla="*/ 40 w 1826"/>
                <a:gd name="T67" fmla="*/ 278 h 293"/>
                <a:gd name="T68" fmla="*/ 0 w 1826"/>
                <a:gd name="T69" fmla="*/ 288 h 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26" h="293">
                  <a:moveTo>
                    <a:pt x="1825" y="144"/>
                  </a:moveTo>
                  <a:lnTo>
                    <a:pt x="1569" y="204"/>
                  </a:lnTo>
                  <a:lnTo>
                    <a:pt x="1444" y="232"/>
                  </a:lnTo>
                  <a:lnTo>
                    <a:pt x="1330" y="255"/>
                  </a:lnTo>
                  <a:lnTo>
                    <a:pt x="1228" y="274"/>
                  </a:lnTo>
                  <a:lnTo>
                    <a:pt x="1137" y="288"/>
                  </a:lnTo>
                  <a:lnTo>
                    <a:pt x="1063" y="292"/>
                  </a:lnTo>
                  <a:lnTo>
                    <a:pt x="1006" y="288"/>
                  </a:lnTo>
                  <a:lnTo>
                    <a:pt x="989" y="278"/>
                  </a:lnTo>
                  <a:lnTo>
                    <a:pt x="984" y="269"/>
                  </a:lnTo>
                  <a:lnTo>
                    <a:pt x="984" y="251"/>
                  </a:lnTo>
                  <a:lnTo>
                    <a:pt x="995" y="232"/>
                  </a:lnTo>
                  <a:lnTo>
                    <a:pt x="1029" y="186"/>
                  </a:lnTo>
                  <a:lnTo>
                    <a:pt x="1075" y="134"/>
                  </a:lnTo>
                  <a:lnTo>
                    <a:pt x="1114" y="83"/>
                  </a:lnTo>
                  <a:lnTo>
                    <a:pt x="1131" y="60"/>
                  </a:lnTo>
                  <a:lnTo>
                    <a:pt x="1143" y="41"/>
                  </a:lnTo>
                  <a:lnTo>
                    <a:pt x="1149" y="23"/>
                  </a:lnTo>
                  <a:lnTo>
                    <a:pt x="1143" y="9"/>
                  </a:lnTo>
                  <a:lnTo>
                    <a:pt x="1131" y="4"/>
                  </a:lnTo>
                  <a:lnTo>
                    <a:pt x="1103" y="0"/>
                  </a:lnTo>
                  <a:lnTo>
                    <a:pt x="1063" y="4"/>
                  </a:lnTo>
                  <a:lnTo>
                    <a:pt x="1018" y="9"/>
                  </a:lnTo>
                  <a:lnTo>
                    <a:pt x="955" y="23"/>
                  </a:lnTo>
                  <a:lnTo>
                    <a:pt x="887" y="37"/>
                  </a:lnTo>
                  <a:lnTo>
                    <a:pt x="813" y="55"/>
                  </a:lnTo>
                  <a:lnTo>
                    <a:pt x="728" y="79"/>
                  </a:lnTo>
                  <a:lnTo>
                    <a:pt x="557" y="125"/>
                  </a:lnTo>
                  <a:lnTo>
                    <a:pt x="387" y="176"/>
                  </a:lnTo>
                  <a:lnTo>
                    <a:pt x="301" y="199"/>
                  </a:lnTo>
                  <a:lnTo>
                    <a:pt x="228" y="223"/>
                  </a:lnTo>
                  <a:lnTo>
                    <a:pt x="154" y="241"/>
                  </a:lnTo>
                  <a:lnTo>
                    <a:pt x="91" y="260"/>
                  </a:lnTo>
                  <a:lnTo>
                    <a:pt x="40" y="278"/>
                  </a:lnTo>
                  <a:lnTo>
                    <a:pt x="0" y="288"/>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97" tIns="53998" rIns="107997" bIns="53998">
              <a:spAutoFit/>
            </a:bodyPr>
            <a:lstStyle/>
            <a:p>
              <a:endParaRPr lang="en-GB"/>
            </a:p>
          </p:txBody>
        </p:sp>
        <p:sp>
          <p:nvSpPr>
            <p:cNvPr id="45069" name="Freeform 11"/>
            <p:cNvSpPr>
              <a:spLocks/>
            </p:cNvSpPr>
            <p:nvPr/>
          </p:nvSpPr>
          <p:spPr bwMode="auto">
            <a:xfrm>
              <a:off x="1586" y="3116"/>
              <a:ext cx="1776" cy="298"/>
            </a:xfrm>
            <a:custGeom>
              <a:avLst/>
              <a:gdLst>
                <a:gd name="T0" fmla="*/ 1775 w 1776"/>
                <a:gd name="T1" fmla="*/ 198 h 298"/>
                <a:gd name="T2" fmla="*/ 1598 w 1776"/>
                <a:gd name="T3" fmla="*/ 242 h 298"/>
                <a:gd name="T4" fmla="*/ 1517 w 1776"/>
                <a:gd name="T5" fmla="*/ 264 h 298"/>
                <a:gd name="T6" fmla="*/ 1442 w 1776"/>
                <a:gd name="T7" fmla="*/ 281 h 298"/>
                <a:gd name="T8" fmla="*/ 1372 w 1776"/>
                <a:gd name="T9" fmla="*/ 292 h 298"/>
                <a:gd name="T10" fmla="*/ 1318 w 1776"/>
                <a:gd name="T11" fmla="*/ 297 h 298"/>
                <a:gd name="T12" fmla="*/ 1275 w 1776"/>
                <a:gd name="T13" fmla="*/ 297 h 298"/>
                <a:gd name="T14" fmla="*/ 1248 w 1776"/>
                <a:gd name="T15" fmla="*/ 292 h 298"/>
                <a:gd name="T16" fmla="*/ 1243 w 1776"/>
                <a:gd name="T17" fmla="*/ 286 h 298"/>
                <a:gd name="T18" fmla="*/ 1248 w 1776"/>
                <a:gd name="T19" fmla="*/ 270 h 298"/>
                <a:gd name="T20" fmla="*/ 1259 w 1776"/>
                <a:gd name="T21" fmla="*/ 259 h 298"/>
                <a:gd name="T22" fmla="*/ 1275 w 1776"/>
                <a:gd name="T23" fmla="*/ 237 h 298"/>
                <a:gd name="T24" fmla="*/ 1318 w 1776"/>
                <a:gd name="T25" fmla="*/ 198 h 298"/>
                <a:gd name="T26" fmla="*/ 1372 w 1776"/>
                <a:gd name="T27" fmla="*/ 149 h 298"/>
                <a:gd name="T28" fmla="*/ 1425 w 1776"/>
                <a:gd name="T29" fmla="*/ 105 h 298"/>
                <a:gd name="T30" fmla="*/ 1468 w 1776"/>
                <a:gd name="T31" fmla="*/ 61 h 298"/>
                <a:gd name="T32" fmla="*/ 1485 w 1776"/>
                <a:gd name="T33" fmla="*/ 44 h 298"/>
                <a:gd name="T34" fmla="*/ 1490 w 1776"/>
                <a:gd name="T35" fmla="*/ 28 h 298"/>
                <a:gd name="T36" fmla="*/ 1490 w 1776"/>
                <a:gd name="T37" fmla="*/ 17 h 298"/>
                <a:gd name="T38" fmla="*/ 1485 w 1776"/>
                <a:gd name="T39" fmla="*/ 6 h 298"/>
                <a:gd name="T40" fmla="*/ 1468 w 1776"/>
                <a:gd name="T41" fmla="*/ 0 h 298"/>
                <a:gd name="T42" fmla="*/ 1447 w 1776"/>
                <a:gd name="T43" fmla="*/ 0 h 298"/>
                <a:gd name="T44" fmla="*/ 1393 w 1776"/>
                <a:gd name="T45" fmla="*/ 0 h 298"/>
                <a:gd name="T46" fmla="*/ 1323 w 1776"/>
                <a:gd name="T47" fmla="*/ 6 h 298"/>
                <a:gd name="T48" fmla="*/ 1243 w 1776"/>
                <a:gd name="T49" fmla="*/ 22 h 298"/>
                <a:gd name="T50" fmla="*/ 1151 w 1776"/>
                <a:gd name="T51" fmla="*/ 39 h 298"/>
                <a:gd name="T52" fmla="*/ 1054 w 1776"/>
                <a:gd name="T53" fmla="*/ 61 h 298"/>
                <a:gd name="T54" fmla="*/ 958 w 1776"/>
                <a:gd name="T55" fmla="*/ 77 h 298"/>
                <a:gd name="T56" fmla="*/ 861 w 1776"/>
                <a:gd name="T57" fmla="*/ 99 h 298"/>
                <a:gd name="T58" fmla="*/ 812 w 1776"/>
                <a:gd name="T59" fmla="*/ 110 h 298"/>
                <a:gd name="T60" fmla="*/ 759 w 1776"/>
                <a:gd name="T61" fmla="*/ 121 h 298"/>
                <a:gd name="T62" fmla="*/ 640 w 1776"/>
                <a:gd name="T63" fmla="*/ 149 h 298"/>
                <a:gd name="T64" fmla="*/ 517 w 1776"/>
                <a:gd name="T65" fmla="*/ 176 h 298"/>
                <a:gd name="T66" fmla="*/ 388 w 1776"/>
                <a:gd name="T67" fmla="*/ 204 h 298"/>
                <a:gd name="T68" fmla="*/ 269 w 1776"/>
                <a:gd name="T69" fmla="*/ 237 h 298"/>
                <a:gd name="T70" fmla="*/ 156 w 1776"/>
                <a:gd name="T71" fmla="*/ 259 h 298"/>
                <a:gd name="T72" fmla="*/ 108 w 1776"/>
                <a:gd name="T73" fmla="*/ 270 h 298"/>
                <a:gd name="T74" fmla="*/ 65 w 1776"/>
                <a:gd name="T75" fmla="*/ 281 h 298"/>
                <a:gd name="T76" fmla="*/ 27 w 1776"/>
                <a:gd name="T77" fmla="*/ 286 h 298"/>
                <a:gd name="T78" fmla="*/ 0 w 1776"/>
                <a:gd name="T79" fmla="*/ 292 h 2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76" h="298">
                  <a:moveTo>
                    <a:pt x="1775" y="198"/>
                  </a:moveTo>
                  <a:lnTo>
                    <a:pt x="1598" y="242"/>
                  </a:lnTo>
                  <a:lnTo>
                    <a:pt x="1517" y="264"/>
                  </a:lnTo>
                  <a:lnTo>
                    <a:pt x="1442" y="281"/>
                  </a:lnTo>
                  <a:lnTo>
                    <a:pt x="1372" y="292"/>
                  </a:lnTo>
                  <a:lnTo>
                    <a:pt x="1318" y="297"/>
                  </a:lnTo>
                  <a:lnTo>
                    <a:pt x="1275" y="297"/>
                  </a:lnTo>
                  <a:lnTo>
                    <a:pt x="1248" y="292"/>
                  </a:lnTo>
                  <a:lnTo>
                    <a:pt x="1243" y="286"/>
                  </a:lnTo>
                  <a:lnTo>
                    <a:pt x="1248" y="270"/>
                  </a:lnTo>
                  <a:lnTo>
                    <a:pt x="1259" y="259"/>
                  </a:lnTo>
                  <a:lnTo>
                    <a:pt x="1275" y="237"/>
                  </a:lnTo>
                  <a:lnTo>
                    <a:pt x="1318" y="198"/>
                  </a:lnTo>
                  <a:lnTo>
                    <a:pt x="1372" y="149"/>
                  </a:lnTo>
                  <a:lnTo>
                    <a:pt x="1425" y="105"/>
                  </a:lnTo>
                  <a:lnTo>
                    <a:pt x="1468" y="61"/>
                  </a:lnTo>
                  <a:lnTo>
                    <a:pt x="1485" y="44"/>
                  </a:lnTo>
                  <a:lnTo>
                    <a:pt x="1490" y="28"/>
                  </a:lnTo>
                  <a:lnTo>
                    <a:pt x="1490" y="17"/>
                  </a:lnTo>
                  <a:lnTo>
                    <a:pt x="1485" y="6"/>
                  </a:lnTo>
                  <a:lnTo>
                    <a:pt x="1468" y="0"/>
                  </a:lnTo>
                  <a:lnTo>
                    <a:pt x="1447" y="0"/>
                  </a:lnTo>
                  <a:lnTo>
                    <a:pt x="1393" y="0"/>
                  </a:lnTo>
                  <a:lnTo>
                    <a:pt x="1323" y="6"/>
                  </a:lnTo>
                  <a:lnTo>
                    <a:pt x="1243" y="22"/>
                  </a:lnTo>
                  <a:lnTo>
                    <a:pt x="1151" y="39"/>
                  </a:lnTo>
                  <a:lnTo>
                    <a:pt x="1054" y="61"/>
                  </a:lnTo>
                  <a:lnTo>
                    <a:pt x="958" y="77"/>
                  </a:lnTo>
                  <a:lnTo>
                    <a:pt x="861" y="99"/>
                  </a:lnTo>
                  <a:lnTo>
                    <a:pt x="812" y="110"/>
                  </a:lnTo>
                  <a:lnTo>
                    <a:pt x="759" y="121"/>
                  </a:lnTo>
                  <a:lnTo>
                    <a:pt x="640" y="149"/>
                  </a:lnTo>
                  <a:lnTo>
                    <a:pt x="517" y="176"/>
                  </a:lnTo>
                  <a:lnTo>
                    <a:pt x="388" y="204"/>
                  </a:lnTo>
                  <a:lnTo>
                    <a:pt x="269" y="237"/>
                  </a:lnTo>
                  <a:lnTo>
                    <a:pt x="156" y="259"/>
                  </a:lnTo>
                  <a:lnTo>
                    <a:pt x="108" y="270"/>
                  </a:lnTo>
                  <a:lnTo>
                    <a:pt x="65" y="281"/>
                  </a:lnTo>
                  <a:lnTo>
                    <a:pt x="27" y="286"/>
                  </a:lnTo>
                  <a:lnTo>
                    <a:pt x="0" y="29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97" tIns="53998" rIns="107997" bIns="53998">
              <a:spAutoFit/>
            </a:bodyPr>
            <a:lstStyle/>
            <a:p>
              <a:endParaRPr lang="en-GB"/>
            </a:p>
          </p:txBody>
        </p:sp>
      </p:grpSp>
      <p:sp>
        <p:nvSpPr>
          <p:cNvPr id="45060" name="Freeform 8"/>
          <p:cNvSpPr>
            <a:spLocks/>
          </p:cNvSpPr>
          <p:nvPr/>
        </p:nvSpPr>
        <p:spPr bwMode="auto">
          <a:xfrm rot="891142">
            <a:off x="3385884" y="5129871"/>
            <a:ext cx="1330376" cy="511883"/>
          </a:xfrm>
          <a:custGeom>
            <a:avLst/>
            <a:gdLst>
              <a:gd name="T0" fmla="*/ 2147483646 w 721"/>
              <a:gd name="T1" fmla="*/ 2147483646 h 333"/>
              <a:gd name="T2" fmla="*/ 2147483646 w 721"/>
              <a:gd name="T3" fmla="*/ 2147483646 h 333"/>
              <a:gd name="T4" fmla="*/ 2147483646 w 721"/>
              <a:gd name="T5" fmla="*/ 2147483646 h 333"/>
              <a:gd name="T6" fmla="*/ 2147483646 w 721"/>
              <a:gd name="T7" fmla="*/ 0 h 333"/>
              <a:gd name="T8" fmla="*/ 2147483646 w 721"/>
              <a:gd name="T9" fmla="*/ 0 h 333"/>
              <a:gd name="T10" fmla="*/ 2147483646 w 721"/>
              <a:gd name="T11" fmla="*/ 0 h 333"/>
              <a:gd name="T12" fmla="*/ 2147483646 w 721"/>
              <a:gd name="T13" fmla="*/ 0 h 333"/>
              <a:gd name="T14" fmla="*/ 2147483646 w 721"/>
              <a:gd name="T15" fmla="*/ 0 h 333"/>
              <a:gd name="T16" fmla="*/ 2147483646 w 721"/>
              <a:gd name="T17" fmla="*/ 0 h 333"/>
              <a:gd name="T18" fmla="*/ 2147483646 w 721"/>
              <a:gd name="T19" fmla="*/ 2147483646 h 333"/>
              <a:gd name="T20" fmla="*/ 2147483646 w 721"/>
              <a:gd name="T21" fmla="*/ 2147483646 h 333"/>
              <a:gd name="T22" fmla="*/ 2147483646 w 721"/>
              <a:gd name="T23" fmla="*/ 2147483646 h 333"/>
              <a:gd name="T24" fmla="*/ 2147483646 w 721"/>
              <a:gd name="T25" fmla="*/ 2147483646 h 333"/>
              <a:gd name="T26" fmla="*/ 2147483646 w 721"/>
              <a:gd name="T27" fmla="*/ 2147483646 h 333"/>
              <a:gd name="T28" fmla="*/ 2147483646 w 721"/>
              <a:gd name="T29" fmla="*/ 2147483646 h 333"/>
              <a:gd name="T30" fmla="*/ 2147483646 w 721"/>
              <a:gd name="T31" fmla="*/ 2147483646 h 333"/>
              <a:gd name="T32" fmla="*/ 2147483646 w 721"/>
              <a:gd name="T33" fmla="*/ 2147483646 h 333"/>
              <a:gd name="T34" fmla="*/ 2147483646 w 721"/>
              <a:gd name="T35" fmla="*/ 2147483646 h 333"/>
              <a:gd name="T36" fmla="*/ 2147483646 w 721"/>
              <a:gd name="T37" fmla="*/ 2147483646 h 333"/>
              <a:gd name="T38" fmla="*/ 2147483646 w 721"/>
              <a:gd name="T39" fmla="*/ 2147483646 h 333"/>
              <a:gd name="T40" fmla="*/ 2147483646 w 721"/>
              <a:gd name="T41" fmla="*/ 2147483646 h 333"/>
              <a:gd name="T42" fmla="*/ 2147483646 w 721"/>
              <a:gd name="T43" fmla="*/ 2147483646 h 333"/>
              <a:gd name="T44" fmla="*/ 2147483646 w 721"/>
              <a:gd name="T45" fmla="*/ 2147483646 h 333"/>
              <a:gd name="T46" fmla="*/ 2147483646 w 721"/>
              <a:gd name="T47" fmla="*/ 2147483646 h 333"/>
              <a:gd name="T48" fmla="*/ 2147483646 w 721"/>
              <a:gd name="T49" fmla="*/ 2147483646 h 333"/>
              <a:gd name="T50" fmla="*/ 2147483646 w 721"/>
              <a:gd name="T51" fmla="*/ 2147483646 h 333"/>
              <a:gd name="T52" fmla="*/ 2147483646 w 721"/>
              <a:gd name="T53" fmla="*/ 2147483646 h 333"/>
              <a:gd name="T54" fmla="*/ 2147483646 w 721"/>
              <a:gd name="T55" fmla="*/ 2147483646 h 333"/>
              <a:gd name="T56" fmla="*/ 2147483646 w 721"/>
              <a:gd name="T57" fmla="*/ 2147483646 h 333"/>
              <a:gd name="T58" fmla="*/ 2147483646 w 721"/>
              <a:gd name="T59" fmla="*/ 2147483646 h 333"/>
              <a:gd name="T60" fmla="*/ 2147483646 w 721"/>
              <a:gd name="T61" fmla="*/ 2147483646 h 333"/>
              <a:gd name="T62" fmla="*/ 2147483646 w 721"/>
              <a:gd name="T63" fmla="*/ 2147483646 h 333"/>
              <a:gd name="T64" fmla="*/ 2147483646 w 721"/>
              <a:gd name="T65" fmla="*/ 2147483646 h 333"/>
              <a:gd name="T66" fmla="*/ 2147483646 w 721"/>
              <a:gd name="T67" fmla="*/ 2147483646 h 333"/>
              <a:gd name="T68" fmla="*/ 0 w 721"/>
              <a:gd name="T69" fmla="*/ 2147483646 h 3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1" h="333">
                <a:moveTo>
                  <a:pt x="720" y="5"/>
                </a:moveTo>
                <a:lnTo>
                  <a:pt x="704" y="5"/>
                </a:lnTo>
                <a:lnTo>
                  <a:pt x="687" y="5"/>
                </a:lnTo>
                <a:lnTo>
                  <a:pt x="633" y="0"/>
                </a:lnTo>
                <a:lnTo>
                  <a:pt x="578" y="0"/>
                </a:lnTo>
                <a:lnTo>
                  <a:pt x="529" y="0"/>
                </a:lnTo>
                <a:lnTo>
                  <a:pt x="507" y="0"/>
                </a:lnTo>
                <a:lnTo>
                  <a:pt x="480" y="0"/>
                </a:lnTo>
                <a:lnTo>
                  <a:pt x="425" y="0"/>
                </a:lnTo>
                <a:lnTo>
                  <a:pt x="398" y="5"/>
                </a:lnTo>
                <a:lnTo>
                  <a:pt x="382" y="11"/>
                </a:lnTo>
                <a:lnTo>
                  <a:pt x="376" y="22"/>
                </a:lnTo>
                <a:lnTo>
                  <a:pt x="376" y="39"/>
                </a:lnTo>
                <a:lnTo>
                  <a:pt x="382" y="50"/>
                </a:lnTo>
                <a:lnTo>
                  <a:pt x="398" y="66"/>
                </a:lnTo>
                <a:lnTo>
                  <a:pt x="436" y="105"/>
                </a:lnTo>
                <a:lnTo>
                  <a:pt x="491" y="155"/>
                </a:lnTo>
                <a:lnTo>
                  <a:pt x="551" y="205"/>
                </a:lnTo>
                <a:lnTo>
                  <a:pt x="600" y="249"/>
                </a:lnTo>
                <a:lnTo>
                  <a:pt x="644" y="288"/>
                </a:lnTo>
                <a:lnTo>
                  <a:pt x="655" y="304"/>
                </a:lnTo>
                <a:lnTo>
                  <a:pt x="660" y="321"/>
                </a:lnTo>
                <a:lnTo>
                  <a:pt x="660" y="326"/>
                </a:lnTo>
                <a:lnTo>
                  <a:pt x="655" y="332"/>
                </a:lnTo>
                <a:lnTo>
                  <a:pt x="638" y="332"/>
                </a:lnTo>
                <a:lnTo>
                  <a:pt x="616" y="326"/>
                </a:lnTo>
                <a:lnTo>
                  <a:pt x="584" y="321"/>
                </a:lnTo>
                <a:lnTo>
                  <a:pt x="545" y="310"/>
                </a:lnTo>
                <a:lnTo>
                  <a:pt x="458" y="277"/>
                </a:lnTo>
                <a:lnTo>
                  <a:pt x="355" y="238"/>
                </a:lnTo>
                <a:lnTo>
                  <a:pt x="251" y="199"/>
                </a:lnTo>
                <a:lnTo>
                  <a:pt x="153" y="160"/>
                </a:lnTo>
                <a:lnTo>
                  <a:pt x="65" y="127"/>
                </a:lnTo>
                <a:lnTo>
                  <a:pt x="27" y="111"/>
                </a:lnTo>
                <a:lnTo>
                  <a:pt x="0" y="99"/>
                </a:lnTo>
              </a:path>
            </a:pathLst>
          </a:custGeom>
          <a:noFill/>
          <a:ln w="12700" cap="rnd" cmpd="sng">
            <a:solidFill>
              <a:srgbClr val="FF66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997" tIns="53998" rIns="107997" bIns="53998">
            <a:spAutoFit/>
          </a:bodyPr>
          <a:lstStyle/>
          <a:p>
            <a:endParaRPr lang="en-GB"/>
          </a:p>
        </p:txBody>
      </p:sp>
      <p:sp>
        <p:nvSpPr>
          <p:cNvPr id="45061" name="Freeform 8"/>
          <p:cNvSpPr>
            <a:spLocks/>
          </p:cNvSpPr>
          <p:nvPr/>
        </p:nvSpPr>
        <p:spPr bwMode="auto">
          <a:xfrm>
            <a:off x="3637698" y="4205423"/>
            <a:ext cx="1385888" cy="566738"/>
          </a:xfrm>
          <a:custGeom>
            <a:avLst/>
            <a:gdLst>
              <a:gd name="T0" fmla="*/ 2147483646 w 721"/>
              <a:gd name="T1" fmla="*/ 2147483646 h 333"/>
              <a:gd name="T2" fmla="*/ 2147483646 w 721"/>
              <a:gd name="T3" fmla="*/ 2147483646 h 333"/>
              <a:gd name="T4" fmla="*/ 2147483646 w 721"/>
              <a:gd name="T5" fmla="*/ 2147483646 h 333"/>
              <a:gd name="T6" fmla="*/ 2147483646 w 721"/>
              <a:gd name="T7" fmla="*/ 0 h 333"/>
              <a:gd name="T8" fmla="*/ 2147483646 w 721"/>
              <a:gd name="T9" fmla="*/ 0 h 333"/>
              <a:gd name="T10" fmla="*/ 2147483646 w 721"/>
              <a:gd name="T11" fmla="*/ 0 h 333"/>
              <a:gd name="T12" fmla="*/ 2147483646 w 721"/>
              <a:gd name="T13" fmla="*/ 0 h 333"/>
              <a:gd name="T14" fmla="*/ 2147483646 w 721"/>
              <a:gd name="T15" fmla="*/ 0 h 333"/>
              <a:gd name="T16" fmla="*/ 2147483646 w 721"/>
              <a:gd name="T17" fmla="*/ 0 h 333"/>
              <a:gd name="T18" fmla="*/ 2147483646 w 721"/>
              <a:gd name="T19" fmla="*/ 2147483646 h 333"/>
              <a:gd name="T20" fmla="*/ 2147483646 w 721"/>
              <a:gd name="T21" fmla="*/ 2147483646 h 333"/>
              <a:gd name="T22" fmla="*/ 2147483646 w 721"/>
              <a:gd name="T23" fmla="*/ 2147483646 h 333"/>
              <a:gd name="T24" fmla="*/ 2147483646 w 721"/>
              <a:gd name="T25" fmla="*/ 2147483646 h 333"/>
              <a:gd name="T26" fmla="*/ 2147483646 w 721"/>
              <a:gd name="T27" fmla="*/ 2147483646 h 333"/>
              <a:gd name="T28" fmla="*/ 2147483646 w 721"/>
              <a:gd name="T29" fmla="*/ 2147483646 h 333"/>
              <a:gd name="T30" fmla="*/ 2147483646 w 721"/>
              <a:gd name="T31" fmla="*/ 2147483646 h 333"/>
              <a:gd name="T32" fmla="*/ 2147483646 w 721"/>
              <a:gd name="T33" fmla="*/ 2147483646 h 333"/>
              <a:gd name="T34" fmla="*/ 2147483646 w 721"/>
              <a:gd name="T35" fmla="*/ 2147483646 h 333"/>
              <a:gd name="T36" fmla="*/ 2147483646 w 721"/>
              <a:gd name="T37" fmla="*/ 2147483646 h 333"/>
              <a:gd name="T38" fmla="*/ 2147483646 w 721"/>
              <a:gd name="T39" fmla="*/ 2147483646 h 333"/>
              <a:gd name="T40" fmla="*/ 2147483646 w 721"/>
              <a:gd name="T41" fmla="*/ 2147483646 h 333"/>
              <a:gd name="T42" fmla="*/ 2147483646 w 721"/>
              <a:gd name="T43" fmla="*/ 2147483646 h 333"/>
              <a:gd name="T44" fmla="*/ 2147483646 w 721"/>
              <a:gd name="T45" fmla="*/ 2147483646 h 333"/>
              <a:gd name="T46" fmla="*/ 2147483646 w 721"/>
              <a:gd name="T47" fmla="*/ 2147483646 h 333"/>
              <a:gd name="T48" fmla="*/ 2147483646 w 721"/>
              <a:gd name="T49" fmla="*/ 2147483646 h 333"/>
              <a:gd name="T50" fmla="*/ 2147483646 w 721"/>
              <a:gd name="T51" fmla="*/ 2147483646 h 333"/>
              <a:gd name="T52" fmla="*/ 2147483646 w 721"/>
              <a:gd name="T53" fmla="*/ 2147483646 h 333"/>
              <a:gd name="T54" fmla="*/ 2147483646 w 721"/>
              <a:gd name="T55" fmla="*/ 2147483646 h 333"/>
              <a:gd name="T56" fmla="*/ 2147483646 w 721"/>
              <a:gd name="T57" fmla="*/ 2147483646 h 333"/>
              <a:gd name="T58" fmla="*/ 2147483646 w 721"/>
              <a:gd name="T59" fmla="*/ 2147483646 h 333"/>
              <a:gd name="T60" fmla="*/ 2147483646 w 721"/>
              <a:gd name="T61" fmla="*/ 2147483646 h 333"/>
              <a:gd name="T62" fmla="*/ 2147483646 w 721"/>
              <a:gd name="T63" fmla="*/ 2147483646 h 333"/>
              <a:gd name="T64" fmla="*/ 2147483646 w 721"/>
              <a:gd name="T65" fmla="*/ 2147483646 h 333"/>
              <a:gd name="T66" fmla="*/ 2147483646 w 721"/>
              <a:gd name="T67" fmla="*/ 2147483646 h 333"/>
              <a:gd name="T68" fmla="*/ 0 w 721"/>
              <a:gd name="T69" fmla="*/ 2147483646 h 3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1" h="333">
                <a:moveTo>
                  <a:pt x="720" y="5"/>
                </a:moveTo>
                <a:lnTo>
                  <a:pt x="704" y="5"/>
                </a:lnTo>
                <a:lnTo>
                  <a:pt x="687" y="5"/>
                </a:lnTo>
                <a:lnTo>
                  <a:pt x="633" y="0"/>
                </a:lnTo>
                <a:lnTo>
                  <a:pt x="578" y="0"/>
                </a:lnTo>
                <a:lnTo>
                  <a:pt x="529" y="0"/>
                </a:lnTo>
                <a:lnTo>
                  <a:pt x="507" y="0"/>
                </a:lnTo>
                <a:lnTo>
                  <a:pt x="480" y="0"/>
                </a:lnTo>
                <a:lnTo>
                  <a:pt x="425" y="0"/>
                </a:lnTo>
                <a:lnTo>
                  <a:pt x="398" y="5"/>
                </a:lnTo>
                <a:lnTo>
                  <a:pt x="382" y="11"/>
                </a:lnTo>
                <a:lnTo>
                  <a:pt x="376" y="22"/>
                </a:lnTo>
                <a:lnTo>
                  <a:pt x="376" y="39"/>
                </a:lnTo>
                <a:lnTo>
                  <a:pt x="382" y="50"/>
                </a:lnTo>
                <a:lnTo>
                  <a:pt x="398" y="66"/>
                </a:lnTo>
                <a:lnTo>
                  <a:pt x="436" y="105"/>
                </a:lnTo>
                <a:lnTo>
                  <a:pt x="491" y="155"/>
                </a:lnTo>
                <a:lnTo>
                  <a:pt x="551" y="205"/>
                </a:lnTo>
                <a:lnTo>
                  <a:pt x="600" y="249"/>
                </a:lnTo>
                <a:lnTo>
                  <a:pt x="644" y="288"/>
                </a:lnTo>
                <a:lnTo>
                  <a:pt x="655" y="304"/>
                </a:lnTo>
                <a:lnTo>
                  <a:pt x="660" y="321"/>
                </a:lnTo>
                <a:lnTo>
                  <a:pt x="660" y="326"/>
                </a:lnTo>
                <a:lnTo>
                  <a:pt x="655" y="332"/>
                </a:lnTo>
                <a:lnTo>
                  <a:pt x="638" y="332"/>
                </a:lnTo>
                <a:lnTo>
                  <a:pt x="616" y="326"/>
                </a:lnTo>
                <a:lnTo>
                  <a:pt x="584" y="321"/>
                </a:lnTo>
                <a:lnTo>
                  <a:pt x="545" y="310"/>
                </a:lnTo>
                <a:lnTo>
                  <a:pt x="458" y="277"/>
                </a:lnTo>
                <a:lnTo>
                  <a:pt x="355" y="238"/>
                </a:lnTo>
                <a:lnTo>
                  <a:pt x="251" y="199"/>
                </a:lnTo>
                <a:lnTo>
                  <a:pt x="153" y="160"/>
                </a:lnTo>
                <a:lnTo>
                  <a:pt x="65" y="127"/>
                </a:lnTo>
                <a:lnTo>
                  <a:pt x="27" y="111"/>
                </a:lnTo>
                <a:lnTo>
                  <a:pt x="0" y="99"/>
                </a:lnTo>
              </a:path>
            </a:pathLst>
          </a:custGeom>
          <a:noFill/>
          <a:ln w="12700" cap="rnd" cmpd="sng">
            <a:solidFill>
              <a:srgbClr val="FF66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97" tIns="53998" rIns="107997" bIns="53998">
            <a:spAutoFit/>
          </a:bodyPr>
          <a:lstStyle/>
          <a:p>
            <a:endParaRPr lang="en-GB"/>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01EF690-9171-4B49-890D-33F3ECA1A8FD}"/>
              </a:ext>
            </a:extLst>
          </p:cNvPr>
          <p:cNvSpPr>
            <a:spLocks noGrp="1"/>
          </p:cNvSpPr>
          <p:nvPr>
            <p:ph type="ftr" sz="quarter" idx="11"/>
          </p:nvPr>
        </p:nvSpPr>
        <p:spPr/>
        <p:txBody>
          <a:bodyPr/>
          <a:lstStyle/>
          <a:p>
            <a:pPr>
              <a:defRPr/>
            </a:pPr>
            <a:r>
              <a:rPr lang="en-US" altLang="en-US"/>
              <a:t>Quality Control, 5th Edition</a:t>
            </a:r>
          </a:p>
        </p:txBody>
      </p:sp>
      <p:pic>
        <p:nvPicPr>
          <p:cNvPr id="4" name="Picture 2" descr="C:\WINDOWS\Desktop\Q5E Final Files\Captures for Q5e\Figure 12-35.TIF">
            <a:extLst>
              <a:ext uri="{FF2B5EF4-FFF2-40B4-BE49-F238E27FC236}">
                <a16:creationId xmlns:a16="http://schemas.microsoft.com/office/drawing/2014/main" id="{0F4F0ECF-12E5-4052-B821-C07D60BDD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692" y="304800"/>
            <a:ext cx="4877415" cy="579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827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EC16FF-3DBF-453C-A0D9-95768656D3F1}"/>
              </a:ext>
            </a:extLst>
          </p:cNvPr>
          <p:cNvSpPr>
            <a:spLocks noGrp="1"/>
          </p:cNvSpPr>
          <p:nvPr>
            <p:ph type="ftr" sz="quarter" idx="11"/>
          </p:nvPr>
        </p:nvSpPr>
        <p:spPr/>
        <p:txBody>
          <a:bodyPr/>
          <a:lstStyle/>
          <a:p>
            <a:pPr>
              <a:defRPr/>
            </a:pPr>
            <a:r>
              <a:rPr lang="en-US" altLang="en-US"/>
              <a:t>Quality Control, 5th Edition</a:t>
            </a:r>
          </a:p>
        </p:txBody>
      </p:sp>
      <p:pic>
        <p:nvPicPr>
          <p:cNvPr id="4" name="Picture 2" descr="C:\WINDOWS\Desktop\Q5E Final Files\Captures for Q5e\Figure 12-36.TIF">
            <a:extLst>
              <a:ext uri="{FF2B5EF4-FFF2-40B4-BE49-F238E27FC236}">
                <a16:creationId xmlns:a16="http://schemas.microsoft.com/office/drawing/2014/main" id="{1594811F-7986-439C-A9A3-6195AE167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7527175" cy="390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228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7CF2BC8-BBF1-48E2-9B31-ECC4755AF353}"/>
              </a:ext>
            </a:extLst>
          </p:cNvPr>
          <p:cNvSpPr>
            <a:spLocks noGrp="1"/>
          </p:cNvSpPr>
          <p:nvPr>
            <p:ph type="ftr" sz="quarter" idx="11"/>
          </p:nvPr>
        </p:nvSpPr>
        <p:spPr>
          <a:xfrm>
            <a:off x="2209800" y="6516426"/>
            <a:ext cx="3505200" cy="268026"/>
          </a:xfrm>
        </p:spPr>
        <p:txBody>
          <a:bodyPr/>
          <a:lstStyle/>
          <a:p>
            <a:pPr>
              <a:defRPr/>
            </a:pPr>
            <a:r>
              <a:rPr lang="en-US" altLang="en-US" dirty="0"/>
              <a:t>Quality Control, 5th Edition</a:t>
            </a:r>
          </a:p>
        </p:txBody>
      </p:sp>
      <p:sp>
        <p:nvSpPr>
          <p:cNvPr id="4" name="Rectangle 3">
            <a:extLst>
              <a:ext uri="{FF2B5EF4-FFF2-40B4-BE49-F238E27FC236}">
                <a16:creationId xmlns:a16="http://schemas.microsoft.com/office/drawing/2014/main" id="{CB86F24B-A733-4FCB-BA4A-8816B63011F5}"/>
              </a:ext>
            </a:extLst>
          </p:cNvPr>
          <p:cNvSpPr>
            <a:spLocks noGrp="1" noChangeArrowheads="1"/>
          </p:cNvSpPr>
          <p:nvPr>
            <p:ph type="title"/>
          </p:nvPr>
        </p:nvSpPr>
        <p:spPr>
          <a:xfrm>
            <a:off x="2094807" y="51457"/>
            <a:ext cx="6781800" cy="669925"/>
          </a:xfrm>
          <a:noFill/>
          <a:extLst>
            <a:ext uri="{91240B29-F687-4F45-9708-019B960494DF}">
              <a14:hiddenLine xmlns:a14="http://schemas.microsoft.com/office/drawing/2010/main" w="12700">
                <a:solidFill>
                  <a:schemeClr val="tx1"/>
                </a:solidFill>
                <a:miter lim="800000"/>
                <a:headEnd/>
                <a:tailEnd/>
              </a14:hiddenLine>
            </a:ext>
          </a:extLst>
        </p:spPr>
        <p:txBody>
          <a:bodyPr lIns="92022" tIns="45142" rIns="92022" bIns="45142"/>
          <a:lstStyle/>
          <a:p>
            <a:pPr defTabSz="836613"/>
            <a:r>
              <a:rPr lang="en-US" altLang="en-US" sz="3600" i="1" dirty="0"/>
              <a:t>U</a:t>
            </a:r>
            <a:r>
              <a:rPr lang="en-US" altLang="en-US" sz="3600" dirty="0"/>
              <a:t> Chart			</a:t>
            </a:r>
            <a:r>
              <a:rPr lang="en-US" altLang="en-US" sz="2400" dirty="0"/>
              <a:t>P. 314</a:t>
            </a:r>
          </a:p>
        </p:txBody>
      </p:sp>
      <p:pic>
        <p:nvPicPr>
          <p:cNvPr id="5" name="Picture 2" descr="C:\WINDOWS\Desktop\Q5E Final Files\Captures for Q5e\Figure 12-37.TIF">
            <a:extLst>
              <a:ext uri="{FF2B5EF4-FFF2-40B4-BE49-F238E27FC236}">
                <a16:creationId xmlns:a16="http://schemas.microsoft.com/office/drawing/2014/main" id="{2B20929A-745E-4FD6-AEC9-AD548FF12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54446"/>
            <a:ext cx="4726674" cy="586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00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A315FE0-759C-4F50-9A40-DB2B618E1917}"/>
              </a:ext>
            </a:extLst>
          </p:cNvPr>
          <p:cNvSpPr>
            <a:spLocks noGrp="1"/>
          </p:cNvSpPr>
          <p:nvPr>
            <p:ph type="ftr" sz="quarter" idx="11"/>
          </p:nvPr>
        </p:nvSpPr>
        <p:spPr/>
        <p:txBody>
          <a:bodyPr/>
          <a:lstStyle/>
          <a:p>
            <a:pPr>
              <a:defRPr/>
            </a:pPr>
            <a:r>
              <a:rPr lang="en-US" altLang="en-US"/>
              <a:t>Quality Control, 5th Edition</a:t>
            </a:r>
          </a:p>
        </p:txBody>
      </p:sp>
      <p:pic>
        <p:nvPicPr>
          <p:cNvPr id="4" name="Picture 2" descr="C:\WINDOWS\Desktop\Q5E Final Files\Captures for Q5e\Figure 12-38.TIF">
            <a:extLst>
              <a:ext uri="{FF2B5EF4-FFF2-40B4-BE49-F238E27FC236}">
                <a16:creationId xmlns:a16="http://schemas.microsoft.com/office/drawing/2014/main" id="{F1080F1D-FB05-498C-81A5-9AFBB4C83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7315200" cy="383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5B6FC9C-A002-4F20-BE80-4FA9D1E27E17}"/>
              </a:ext>
            </a:extLst>
          </p:cNvPr>
          <p:cNvSpPr/>
          <p:nvPr/>
        </p:nvSpPr>
        <p:spPr>
          <a:xfrm>
            <a:off x="533400" y="5165663"/>
            <a:ext cx="7467600" cy="461665"/>
          </a:xfrm>
          <a:prstGeom prst="rect">
            <a:avLst/>
          </a:prstGeom>
        </p:spPr>
        <p:txBody>
          <a:bodyPr wrap="square">
            <a:spAutoFit/>
          </a:bodyPr>
          <a:lstStyle/>
          <a:p>
            <a:r>
              <a:rPr lang="en-US" sz="2400" b="0" dirty="0">
                <a:solidFill>
                  <a:srgbClr val="0070C0"/>
                </a:solidFill>
                <a:latin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https://www.youtube.com/watch?v=p-gvwkHePaU</a:t>
            </a:r>
            <a:endParaRPr lang="en-US" sz="2400" dirty="0">
              <a:solidFill>
                <a:srgbClr val="0070C0"/>
              </a:solidFill>
            </a:endParaRPr>
          </a:p>
        </p:txBody>
      </p:sp>
    </p:spTree>
    <p:extLst>
      <p:ext uri="{BB962C8B-B14F-4D97-AF65-F5344CB8AC3E}">
        <p14:creationId xmlns:p14="http://schemas.microsoft.com/office/powerpoint/2010/main" val="4183247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1"/>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pic>
        <p:nvPicPr>
          <p:cNvPr id="471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67818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3"/>
          <p:cNvSpPr>
            <a:spLocks noChangeArrowheads="1"/>
          </p:cNvSpPr>
          <p:nvPr/>
        </p:nvSpPr>
        <p:spPr bwMode="auto">
          <a:xfrm>
            <a:off x="1066800" y="457200"/>
            <a:ext cx="54816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3000" dirty="0">
                <a:latin typeface="Times New Roman MT Extra Bold" pitchFamily="18" charset="0"/>
              </a:rPr>
              <a:t>HW, X R bar Charts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1"/>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48131" name="Rectangle 2"/>
          <p:cNvSpPr txBox="1">
            <a:spLocks noChangeArrowheads="1"/>
          </p:cNvSpPr>
          <p:nvPr/>
        </p:nvSpPr>
        <p:spPr bwMode="auto">
          <a:xfrm>
            <a:off x="76200" y="96982"/>
            <a:ext cx="7772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r>
              <a:rPr lang="en-US" altLang="en-US" sz="2800" b="0" dirty="0">
                <a:solidFill>
                  <a:schemeClr val="tx2"/>
                </a:solidFill>
                <a:latin typeface="Arial Black" panose="020B0A04020102020204" pitchFamily="34" charset="0"/>
              </a:rPr>
              <a:t>The Basic Seven (B7)     </a:t>
            </a:r>
          </a:p>
          <a:p>
            <a:pPr algn="ctr" eaLnBrk="1" hangingPunct="1">
              <a:spcBef>
                <a:spcPct val="0"/>
              </a:spcBef>
              <a:buClrTx/>
              <a:buSzTx/>
              <a:buFontTx/>
              <a:buNone/>
            </a:pPr>
            <a:r>
              <a:rPr lang="en-US" altLang="en-US" sz="2800" b="0" dirty="0">
                <a:solidFill>
                  <a:schemeClr val="tx2"/>
                </a:solidFill>
                <a:latin typeface="Arial Black" panose="020B0A04020102020204" pitchFamily="34" charset="0"/>
              </a:rPr>
              <a:t>The magnificent seven</a:t>
            </a:r>
          </a:p>
          <a:p>
            <a:pPr algn="ctr" eaLnBrk="1" hangingPunct="1">
              <a:spcBef>
                <a:spcPct val="0"/>
              </a:spcBef>
              <a:buClrTx/>
              <a:buSzTx/>
              <a:buFontTx/>
              <a:buNone/>
            </a:pPr>
            <a:r>
              <a:rPr lang="en-US" altLang="en-US" sz="2800" b="0" dirty="0">
                <a:solidFill>
                  <a:schemeClr val="tx2"/>
                </a:solidFill>
                <a:latin typeface="Arial Black" panose="020B0A04020102020204" pitchFamily="34" charset="0"/>
              </a:rPr>
              <a:t>Tools of Quality</a:t>
            </a:r>
          </a:p>
        </p:txBody>
      </p:sp>
      <p:sp>
        <p:nvSpPr>
          <p:cNvPr id="4" name="Rectangle 3"/>
          <p:cNvSpPr txBox="1">
            <a:spLocks noChangeArrowheads="1"/>
          </p:cNvSpPr>
          <p:nvPr/>
        </p:nvSpPr>
        <p:spPr>
          <a:xfrm>
            <a:off x="533400" y="1828800"/>
            <a:ext cx="7543800" cy="4419600"/>
          </a:xfrm>
          <a:prstGeom prst="rect">
            <a:avLst/>
          </a:prstGeom>
        </p:spPr>
        <p:txBody>
          <a:bodyPr/>
          <a:lstStyle>
            <a:lvl1pPr marL="342900" indent="-342900" algn="l" rtl="0" eaLnBrk="0" fontAlgn="base" hangingPunct="0">
              <a:spcBef>
                <a:spcPct val="20000"/>
              </a:spcBef>
              <a:spcAft>
                <a:spcPct val="0"/>
              </a:spcAft>
              <a:buClr>
                <a:schemeClr val="bg2"/>
              </a:buClr>
              <a:buSzPct val="65000"/>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r>
              <a:rPr lang="en-GB" sz="2400" dirty="0">
                <a:latin typeface="Times-Roman"/>
              </a:rPr>
              <a:t>Histogram or stem-and-leaf plot</a:t>
            </a:r>
          </a:p>
          <a:p>
            <a:pPr marL="457200" indent="-457200">
              <a:buFont typeface="+mj-lt"/>
              <a:buAutoNum type="arabicPeriod"/>
              <a:defRPr/>
            </a:pPr>
            <a:r>
              <a:rPr lang="en-US" sz="2400" dirty="0">
                <a:latin typeface="Times-Roman"/>
              </a:rPr>
              <a:t>Check sheet</a:t>
            </a:r>
          </a:p>
          <a:p>
            <a:pPr marL="457200" indent="-457200">
              <a:buFont typeface="+mj-lt"/>
              <a:buAutoNum type="arabicPeriod"/>
              <a:defRPr/>
            </a:pPr>
            <a:r>
              <a:rPr lang="en-US" sz="2400" dirty="0">
                <a:latin typeface="Times-Roman"/>
              </a:rPr>
              <a:t>Pareto chart</a:t>
            </a:r>
          </a:p>
          <a:p>
            <a:pPr marL="457200" indent="-457200">
              <a:buFont typeface="+mj-lt"/>
              <a:buAutoNum type="arabicPeriod"/>
              <a:defRPr/>
            </a:pPr>
            <a:r>
              <a:rPr lang="en-US" sz="2400" dirty="0">
                <a:latin typeface="Times-Roman"/>
              </a:rPr>
              <a:t>Cause-and-effect diagram</a:t>
            </a:r>
          </a:p>
          <a:p>
            <a:pPr marL="457200" indent="-457200">
              <a:buFont typeface="+mj-lt"/>
              <a:buAutoNum type="arabicPeriod"/>
              <a:defRPr/>
            </a:pPr>
            <a:r>
              <a:rPr lang="en-US" sz="2400" dirty="0">
                <a:latin typeface="Times-Roman"/>
              </a:rPr>
              <a:t>Defect concentration diagram</a:t>
            </a:r>
          </a:p>
          <a:p>
            <a:pPr marL="457200" indent="-457200">
              <a:buFont typeface="+mj-lt"/>
              <a:buAutoNum type="arabicPeriod"/>
              <a:defRPr/>
            </a:pPr>
            <a:r>
              <a:rPr lang="en-US" sz="2400" dirty="0">
                <a:latin typeface="Times-Roman"/>
              </a:rPr>
              <a:t>Scatter diagram</a:t>
            </a:r>
          </a:p>
          <a:p>
            <a:pPr marL="457200" indent="-457200">
              <a:buFont typeface="+mj-lt"/>
              <a:buAutoNum type="arabicPeriod"/>
              <a:defRPr/>
            </a:pPr>
            <a:r>
              <a:rPr lang="en-US" sz="2400" dirty="0">
                <a:latin typeface="Times-Roman"/>
              </a:rPr>
              <a:t>Control chart</a:t>
            </a:r>
          </a:p>
          <a:p>
            <a:pPr marL="0" indent="0" algn="ctr" eaLnBrk="1" hangingPunct="1">
              <a:buFont typeface="Wingdings" panose="05000000000000000000" pitchFamily="2" charset="2"/>
              <a:buNone/>
              <a:defRPr/>
            </a:pPr>
            <a:r>
              <a:rPr lang="en-US" altLang="en-US" sz="1600" dirty="0">
                <a:latin typeface="Verdana" panose="020B0604030504040204" pitchFamily="34" charset="0"/>
              </a:rPr>
              <a:t>"As much as 95% of quality related problems in the factory can be solved with seven fundamental quantitative tools.“</a:t>
            </a:r>
          </a:p>
          <a:p>
            <a:pPr marL="0" indent="0" algn="ctr" eaLnBrk="1" hangingPunct="1">
              <a:buFont typeface="Wingdings" panose="05000000000000000000" pitchFamily="2" charset="2"/>
              <a:buNone/>
              <a:defRPr/>
            </a:pPr>
            <a:r>
              <a:rPr lang="en-US" altLang="en-US" sz="1600" dirty="0">
                <a:latin typeface="Verdana" panose="020B0604030504040204" pitchFamily="34" charset="0"/>
              </a:rPr>
              <a:t> - Kaoru Ishikawa </a:t>
            </a:r>
          </a:p>
          <a:p>
            <a:pPr marL="0" indent="0" eaLnBrk="1" hangingPunct="1">
              <a:buNone/>
              <a:defRPr/>
            </a:pPr>
            <a:r>
              <a:rPr lang="en-GB" sz="1400" b="0" dirty="0">
                <a:solidFill>
                  <a:srgbClr val="0070C0"/>
                </a:solidFill>
                <a:latin typeface="arial" panose="020B0604020202020204" pitchFamily="34" charset="0"/>
                <a:hlinkClick r:id="rId2">
                  <a:extLst>
                    <a:ext uri="{A12FA001-AC4F-418D-AE19-62706E023703}">
                      <ahyp:hlinkClr xmlns:ahyp="http://schemas.microsoft.com/office/drawing/2018/hyperlinkcolor" val="tx"/>
                    </a:ext>
                  </a:extLst>
                </a:hlinkClick>
              </a:rPr>
              <a:t>https://asq.org/quality-resources/seven-basic-quality-tools</a:t>
            </a:r>
            <a:endParaRPr lang="en-GB" sz="1400" b="0" dirty="0">
              <a:solidFill>
                <a:srgbClr val="0070C0"/>
              </a:solidFill>
              <a:latin typeface="arial" panose="020B0604020202020204" pitchFamily="34" charset="0"/>
            </a:endParaRPr>
          </a:p>
          <a:p>
            <a:pPr marL="0" indent="0" eaLnBrk="1" hangingPunct="1">
              <a:buFont typeface="Wingdings" panose="05000000000000000000" pitchFamily="2" charset="2"/>
              <a:buNone/>
              <a:defRPr/>
            </a:pPr>
            <a:endParaRPr lang="en-US" altLang="en-US" sz="2800" b="0" dirty="0"/>
          </a:p>
        </p:txBody>
      </p:sp>
      <p:pic>
        <p:nvPicPr>
          <p:cNvPr id="2" name="Picture 1">
            <a:extLst>
              <a:ext uri="{FF2B5EF4-FFF2-40B4-BE49-F238E27FC236}">
                <a16:creationId xmlns:a16="http://schemas.microsoft.com/office/drawing/2014/main" id="{06382EBF-C97E-422F-B93E-A65BA1879418}"/>
              </a:ext>
            </a:extLst>
          </p:cNvPr>
          <p:cNvPicPr>
            <a:picLocks noChangeAspect="1"/>
          </p:cNvPicPr>
          <p:nvPr/>
        </p:nvPicPr>
        <p:blipFill>
          <a:blip r:embed="rId3"/>
          <a:stretch>
            <a:fillRect/>
          </a:stretch>
        </p:blipFill>
        <p:spPr>
          <a:xfrm>
            <a:off x="5715000" y="2336006"/>
            <a:ext cx="1798320" cy="23883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5" name="Rectangle 2">
            <a:extLst>
              <a:ext uri="{FF2B5EF4-FFF2-40B4-BE49-F238E27FC236}">
                <a16:creationId xmlns:a16="http://schemas.microsoft.com/office/drawing/2014/main" id="{8E92F24D-A49B-4546-9010-FAC8B7E73C93}"/>
              </a:ext>
            </a:extLst>
          </p:cNvPr>
          <p:cNvSpPr>
            <a:spLocks noGrp="1" noChangeArrowheads="1"/>
          </p:cNvSpPr>
          <p:nvPr>
            <p:ph type="title"/>
          </p:nvPr>
        </p:nvSpPr>
        <p:spPr>
          <a:xfrm>
            <a:off x="628650" y="393700"/>
            <a:ext cx="7467600" cy="523875"/>
          </a:xfrm>
        </p:spPr>
        <p:txBody>
          <a:bodyPr/>
          <a:lstStyle/>
          <a:p>
            <a:pPr algn="l" eaLnBrk="1" hangingPunct="1">
              <a:defRPr/>
            </a:pPr>
            <a:r>
              <a:rPr lang="en-US" altLang="en-US" sz="2800" dirty="0">
                <a:cs typeface="+mn-cs"/>
              </a:rPr>
              <a:t>An Integrated Value Chain</a:t>
            </a:r>
          </a:p>
        </p:txBody>
      </p:sp>
      <p:grpSp>
        <p:nvGrpSpPr>
          <p:cNvPr id="22" name="Group 3"/>
          <p:cNvGrpSpPr>
            <a:grpSpLocks/>
          </p:cNvGrpSpPr>
          <p:nvPr/>
        </p:nvGrpSpPr>
        <p:grpSpPr bwMode="auto">
          <a:xfrm>
            <a:off x="422275" y="1600200"/>
            <a:ext cx="7075488" cy="3206750"/>
            <a:chOff x="439" y="1502"/>
            <a:chExt cx="4940" cy="2020"/>
          </a:xfrm>
        </p:grpSpPr>
        <p:grpSp>
          <p:nvGrpSpPr>
            <p:cNvPr id="9221" name="Group 4"/>
            <p:cNvGrpSpPr>
              <a:grpSpLocks/>
            </p:cNvGrpSpPr>
            <p:nvPr/>
          </p:nvGrpSpPr>
          <p:grpSpPr bwMode="auto">
            <a:xfrm>
              <a:off x="439" y="1502"/>
              <a:ext cx="4940" cy="1175"/>
              <a:chOff x="439" y="1502"/>
              <a:chExt cx="4940" cy="1175"/>
            </a:xfrm>
          </p:grpSpPr>
          <p:grpSp>
            <p:nvGrpSpPr>
              <p:cNvPr id="9226" name="Group 5"/>
              <p:cNvGrpSpPr>
                <a:grpSpLocks/>
              </p:cNvGrpSpPr>
              <p:nvPr/>
            </p:nvGrpSpPr>
            <p:grpSpPr bwMode="auto">
              <a:xfrm>
                <a:off x="439" y="1941"/>
                <a:ext cx="4940" cy="736"/>
                <a:chOff x="439" y="1941"/>
                <a:chExt cx="4940" cy="736"/>
              </a:xfrm>
            </p:grpSpPr>
            <p:sp>
              <p:nvSpPr>
                <p:cNvPr id="31" name="Line 6">
                  <a:extLst>
                    <a:ext uri="{FF2B5EF4-FFF2-40B4-BE49-F238E27FC236}">
                      <a16:creationId xmlns:a16="http://schemas.microsoft.com/office/drawing/2014/main" id="{3374CCD1-0C61-4B9F-8A9E-B5906A03C422}"/>
                    </a:ext>
                  </a:extLst>
                </p:cNvPr>
                <p:cNvSpPr>
                  <a:spLocks noChangeShapeType="1"/>
                </p:cNvSpPr>
                <p:nvPr/>
              </p:nvSpPr>
              <p:spPr bwMode="auto">
                <a:xfrm>
                  <a:off x="3542" y="2309"/>
                  <a:ext cx="389" cy="0"/>
                </a:xfrm>
                <a:prstGeom prst="line">
                  <a:avLst/>
                </a:prstGeom>
                <a:noFill/>
                <a:ln w="76200">
                  <a:solidFill>
                    <a:schemeClr val="bg2">
                      <a:lumMod val="60000"/>
                      <a:lumOff val="40000"/>
                    </a:schemeClr>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2" name="Line 7">
                  <a:extLst>
                    <a:ext uri="{FF2B5EF4-FFF2-40B4-BE49-F238E27FC236}">
                      <a16:creationId xmlns:a16="http://schemas.microsoft.com/office/drawing/2014/main" id="{1FB5255C-CF47-442F-BC16-B4C6B5D75D1F}"/>
                    </a:ext>
                  </a:extLst>
                </p:cNvPr>
                <p:cNvSpPr>
                  <a:spLocks noChangeShapeType="1"/>
                </p:cNvSpPr>
                <p:nvPr/>
              </p:nvSpPr>
              <p:spPr bwMode="auto">
                <a:xfrm>
                  <a:off x="1793" y="2309"/>
                  <a:ext cx="389" cy="0"/>
                </a:xfrm>
                <a:prstGeom prst="line">
                  <a:avLst/>
                </a:prstGeom>
                <a:noFill/>
                <a:ln w="76200">
                  <a:solidFill>
                    <a:schemeClr val="bg2">
                      <a:lumMod val="60000"/>
                      <a:lumOff val="40000"/>
                    </a:schemeClr>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9231" name="Group 8"/>
                <p:cNvGrpSpPr>
                  <a:grpSpLocks/>
                </p:cNvGrpSpPr>
                <p:nvPr/>
              </p:nvGrpSpPr>
              <p:grpSpPr bwMode="auto">
                <a:xfrm>
                  <a:off x="439" y="1941"/>
                  <a:ext cx="4940" cy="736"/>
                  <a:chOff x="439" y="1941"/>
                  <a:chExt cx="4940" cy="736"/>
                </a:xfrm>
              </p:grpSpPr>
              <p:grpSp>
                <p:nvGrpSpPr>
                  <p:cNvPr id="9232" name="Group 9"/>
                  <p:cNvGrpSpPr>
                    <a:grpSpLocks/>
                  </p:cNvGrpSpPr>
                  <p:nvPr/>
                </p:nvGrpSpPr>
                <p:grpSpPr bwMode="auto">
                  <a:xfrm>
                    <a:off x="2194" y="1941"/>
                    <a:ext cx="1430" cy="736"/>
                    <a:chOff x="2194" y="1941"/>
                    <a:chExt cx="1430" cy="736"/>
                  </a:xfrm>
                </p:grpSpPr>
                <p:sp>
                  <p:nvSpPr>
                    <p:cNvPr id="41" name="Rectangle 10">
                      <a:extLst>
                        <a:ext uri="{FF2B5EF4-FFF2-40B4-BE49-F238E27FC236}">
                          <a16:creationId xmlns:a16="http://schemas.microsoft.com/office/drawing/2014/main" id="{B033BBBC-73CE-462E-9CFD-8E1A403B4AA7}"/>
                        </a:ext>
                      </a:extLst>
                    </p:cNvPr>
                    <p:cNvSpPr>
                      <a:spLocks noChangeArrowheads="1"/>
                    </p:cNvSpPr>
                    <p:nvPr/>
                  </p:nvSpPr>
                  <p:spPr bwMode="auto">
                    <a:xfrm>
                      <a:off x="2194" y="1941"/>
                      <a:ext cx="1436" cy="736"/>
                    </a:xfrm>
                    <a:prstGeom prst="rect">
                      <a:avLst/>
                    </a:prstGeom>
                    <a:solidFill>
                      <a:schemeClr val="tx2">
                        <a:lumMod val="50000"/>
                        <a:lumOff val="50000"/>
                      </a:schemeClr>
                    </a:solidFill>
                    <a:ln w="9525">
                      <a:solidFill>
                        <a:schemeClr val="tx1"/>
                      </a:solidFill>
                      <a:miter lim="800000"/>
                      <a:headEnd/>
                      <a:tailEnd/>
                    </a:ln>
                    <a:effectLst>
                      <a:outerShdw dist="35921" dir="2700000" algn="ctr" rotWithShape="0">
                        <a:schemeClr val="bg2"/>
                      </a:outerShdw>
                    </a:effectLst>
                  </p:spPr>
                  <p:txBody>
                    <a:bodyPr wrap="none" anchor="ctr"/>
                    <a:lstStyle>
                      <a:lvl1pPr algn="ctr">
                        <a:defRPr sz="3000" b="1">
                          <a:solidFill>
                            <a:schemeClr val="tx1"/>
                          </a:solidFill>
                          <a:latin typeface="Times New Roman MT Extra Bold" pitchFamily="18" charset="0"/>
                          <a:cs typeface="Times New Roman" panose="02020603050405020304" pitchFamily="18" charset="0"/>
                        </a:defRPr>
                      </a:lvl1pPr>
                      <a:lvl2pPr marL="742950" indent="-285750" algn="ctr">
                        <a:defRPr sz="3000" b="1">
                          <a:solidFill>
                            <a:schemeClr val="tx1"/>
                          </a:solidFill>
                          <a:latin typeface="Times New Roman MT Extra Bold" pitchFamily="18" charset="0"/>
                          <a:cs typeface="Times New Roman" panose="02020603050405020304" pitchFamily="18" charset="0"/>
                        </a:defRPr>
                      </a:lvl2pPr>
                      <a:lvl3pPr marL="1143000" indent="-228600" algn="ctr">
                        <a:defRPr sz="3000" b="1">
                          <a:solidFill>
                            <a:schemeClr val="tx1"/>
                          </a:solidFill>
                          <a:latin typeface="Times New Roman MT Extra Bold" pitchFamily="18" charset="0"/>
                          <a:cs typeface="Times New Roman" panose="02020603050405020304" pitchFamily="18" charset="0"/>
                        </a:defRPr>
                      </a:lvl3pPr>
                      <a:lvl4pPr marL="1600200" indent="-228600" algn="ctr">
                        <a:defRPr sz="3000" b="1">
                          <a:solidFill>
                            <a:schemeClr val="tx1"/>
                          </a:solidFill>
                          <a:latin typeface="Times New Roman MT Extra Bold" pitchFamily="18" charset="0"/>
                          <a:cs typeface="Times New Roman" panose="02020603050405020304" pitchFamily="18" charset="0"/>
                        </a:defRPr>
                      </a:lvl4pPr>
                      <a:lvl5pPr marL="2057400" indent="-228600" algn="ctr">
                        <a:defRPr sz="3000" b="1">
                          <a:solidFill>
                            <a:schemeClr val="tx1"/>
                          </a:solidFill>
                          <a:latin typeface="Times New Roman MT Extra Bold" pitchFamily="18" charset="0"/>
                          <a:cs typeface="Times New Roman" panose="02020603050405020304" pitchFamily="18" charset="0"/>
                        </a:defRPr>
                      </a:lvl5pPr>
                      <a:lvl6pPr marL="2514600" indent="-228600" algn="ctr"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algn="ctr"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algn="ctr"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algn="ctr"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eaLnBrk="1" hangingPunct="1">
                        <a:defRPr/>
                      </a:pPr>
                      <a:endParaRPr lang="en-US" altLang="en-US"/>
                    </a:p>
                  </p:txBody>
                </p:sp>
                <p:sp>
                  <p:nvSpPr>
                    <p:cNvPr id="9240" name="Rectangle 11"/>
                    <p:cNvSpPr>
                      <a:spLocks noChangeArrowheads="1"/>
                    </p:cNvSpPr>
                    <p:nvPr/>
                  </p:nvSpPr>
                  <p:spPr bwMode="auto">
                    <a:xfrm>
                      <a:off x="2284" y="2184"/>
                      <a:ext cx="12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0"/>
                        </a:spcBef>
                        <a:buClrTx/>
                        <a:buSzTx/>
                        <a:buFontTx/>
                        <a:buNone/>
                      </a:pPr>
                      <a:r>
                        <a:rPr lang="en-US" altLang="en-US" sz="2000"/>
                        <a:t>Manufacturer</a:t>
                      </a:r>
                    </a:p>
                  </p:txBody>
                </p:sp>
              </p:grpSp>
              <p:grpSp>
                <p:nvGrpSpPr>
                  <p:cNvPr id="9233" name="Group 12"/>
                  <p:cNvGrpSpPr>
                    <a:grpSpLocks/>
                  </p:cNvGrpSpPr>
                  <p:nvPr/>
                </p:nvGrpSpPr>
                <p:grpSpPr bwMode="auto">
                  <a:xfrm>
                    <a:off x="3949" y="1941"/>
                    <a:ext cx="1430" cy="736"/>
                    <a:chOff x="3949" y="1941"/>
                    <a:chExt cx="1430" cy="736"/>
                  </a:xfrm>
                </p:grpSpPr>
                <p:sp>
                  <p:nvSpPr>
                    <p:cNvPr id="39" name="Rectangle 13">
                      <a:extLst>
                        <a:ext uri="{FF2B5EF4-FFF2-40B4-BE49-F238E27FC236}">
                          <a16:creationId xmlns:a16="http://schemas.microsoft.com/office/drawing/2014/main" id="{AEC71D32-43FC-489B-A6D4-58F324B02927}"/>
                        </a:ext>
                      </a:extLst>
                    </p:cNvPr>
                    <p:cNvSpPr>
                      <a:spLocks noChangeArrowheads="1"/>
                    </p:cNvSpPr>
                    <p:nvPr/>
                  </p:nvSpPr>
                  <p:spPr bwMode="auto">
                    <a:xfrm>
                      <a:off x="3949" y="1941"/>
                      <a:ext cx="1430" cy="736"/>
                    </a:xfrm>
                    <a:prstGeom prst="rect">
                      <a:avLst/>
                    </a:prstGeom>
                    <a:solidFill>
                      <a:schemeClr val="tx2">
                        <a:lumMod val="10000"/>
                        <a:lumOff val="90000"/>
                      </a:schemeClr>
                    </a:solidFill>
                    <a:ln w="9525">
                      <a:solidFill>
                        <a:schemeClr val="tx1"/>
                      </a:solidFill>
                      <a:miter lim="800000"/>
                      <a:headEnd/>
                      <a:tailEnd/>
                    </a:ln>
                    <a:effectLst>
                      <a:outerShdw dist="35921" dir="2700000" algn="ctr" rotWithShape="0">
                        <a:schemeClr val="bg2"/>
                      </a:outerShdw>
                    </a:effectLst>
                  </p:spPr>
                  <p:txBody>
                    <a:bodyPr wrap="none" anchor="ctr"/>
                    <a:lstStyle>
                      <a:lvl1pPr algn="ctr">
                        <a:defRPr sz="3000" b="1">
                          <a:solidFill>
                            <a:schemeClr val="tx1"/>
                          </a:solidFill>
                          <a:latin typeface="Times New Roman MT Extra Bold" pitchFamily="18" charset="0"/>
                          <a:cs typeface="Times New Roman" panose="02020603050405020304" pitchFamily="18" charset="0"/>
                        </a:defRPr>
                      </a:lvl1pPr>
                      <a:lvl2pPr marL="742950" indent="-285750" algn="ctr">
                        <a:defRPr sz="3000" b="1">
                          <a:solidFill>
                            <a:schemeClr val="tx1"/>
                          </a:solidFill>
                          <a:latin typeface="Times New Roman MT Extra Bold" pitchFamily="18" charset="0"/>
                          <a:cs typeface="Times New Roman" panose="02020603050405020304" pitchFamily="18" charset="0"/>
                        </a:defRPr>
                      </a:lvl2pPr>
                      <a:lvl3pPr marL="1143000" indent="-228600" algn="ctr">
                        <a:defRPr sz="3000" b="1">
                          <a:solidFill>
                            <a:schemeClr val="tx1"/>
                          </a:solidFill>
                          <a:latin typeface="Times New Roman MT Extra Bold" pitchFamily="18" charset="0"/>
                          <a:cs typeface="Times New Roman" panose="02020603050405020304" pitchFamily="18" charset="0"/>
                        </a:defRPr>
                      </a:lvl3pPr>
                      <a:lvl4pPr marL="1600200" indent="-228600" algn="ctr">
                        <a:defRPr sz="3000" b="1">
                          <a:solidFill>
                            <a:schemeClr val="tx1"/>
                          </a:solidFill>
                          <a:latin typeface="Times New Roman MT Extra Bold" pitchFamily="18" charset="0"/>
                          <a:cs typeface="Times New Roman" panose="02020603050405020304" pitchFamily="18" charset="0"/>
                        </a:defRPr>
                      </a:lvl4pPr>
                      <a:lvl5pPr marL="2057400" indent="-228600" algn="ctr">
                        <a:defRPr sz="3000" b="1">
                          <a:solidFill>
                            <a:schemeClr val="tx1"/>
                          </a:solidFill>
                          <a:latin typeface="Times New Roman MT Extra Bold" pitchFamily="18" charset="0"/>
                          <a:cs typeface="Times New Roman" panose="02020603050405020304" pitchFamily="18" charset="0"/>
                        </a:defRPr>
                      </a:lvl5pPr>
                      <a:lvl6pPr marL="2514600" indent="-228600" algn="ctr"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algn="ctr"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algn="ctr"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algn="ctr"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eaLnBrk="1" hangingPunct="1">
                        <a:defRPr/>
                      </a:pPr>
                      <a:endParaRPr lang="en-US" altLang="en-US"/>
                    </a:p>
                  </p:txBody>
                </p:sp>
                <p:sp>
                  <p:nvSpPr>
                    <p:cNvPr id="9238" name="Rectangle 14"/>
                    <p:cNvSpPr>
                      <a:spLocks noChangeArrowheads="1"/>
                    </p:cNvSpPr>
                    <p:nvPr/>
                  </p:nvSpPr>
                  <p:spPr bwMode="auto">
                    <a:xfrm>
                      <a:off x="4245" y="2184"/>
                      <a:ext cx="8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0"/>
                        </a:spcBef>
                        <a:buClrTx/>
                        <a:buSzTx/>
                        <a:buFontTx/>
                        <a:buNone/>
                      </a:pPr>
                      <a:r>
                        <a:rPr lang="en-US" altLang="en-US" sz="2000"/>
                        <a:t>Supplier</a:t>
                      </a:r>
                    </a:p>
                  </p:txBody>
                </p:sp>
              </p:grpSp>
              <p:grpSp>
                <p:nvGrpSpPr>
                  <p:cNvPr id="9234" name="Group 15"/>
                  <p:cNvGrpSpPr>
                    <a:grpSpLocks/>
                  </p:cNvGrpSpPr>
                  <p:nvPr/>
                </p:nvGrpSpPr>
                <p:grpSpPr bwMode="auto">
                  <a:xfrm>
                    <a:off x="439" y="1941"/>
                    <a:ext cx="1430" cy="736"/>
                    <a:chOff x="439" y="1941"/>
                    <a:chExt cx="1430" cy="736"/>
                  </a:xfrm>
                </p:grpSpPr>
                <p:sp>
                  <p:nvSpPr>
                    <p:cNvPr id="37" name="Rectangle 16">
                      <a:extLst>
                        <a:ext uri="{FF2B5EF4-FFF2-40B4-BE49-F238E27FC236}">
                          <a16:creationId xmlns:a16="http://schemas.microsoft.com/office/drawing/2014/main" id="{0C91F5FC-AC07-4FA9-BBFB-21BA1F0545AF}"/>
                        </a:ext>
                      </a:extLst>
                    </p:cNvPr>
                    <p:cNvSpPr>
                      <a:spLocks noChangeArrowheads="1"/>
                    </p:cNvSpPr>
                    <p:nvPr/>
                  </p:nvSpPr>
                  <p:spPr bwMode="auto">
                    <a:xfrm>
                      <a:off x="439" y="1941"/>
                      <a:ext cx="1430" cy="736"/>
                    </a:xfrm>
                    <a:prstGeom prst="rect">
                      <a:avLst/>
                    </a:prstGeom>
                    <a:solidFill>
                      <a:schemeClr val="tx2">
                        <a:lumMod val="90000"/>
                        <a:lumOff val="10000"/>
                      </a:schemeClr>
                    </a:solidFill>
                    <a:ln w="9525">
                      <a:solidFill>
                        <a:schemeClr val="tx1"/>
                      </a:solidFill>
                      <a:miter lim="800000"/>
                      <a:headEnd/>
                      <a:tailEnd/>
                    </a:ln>
                    <a:effectLst>
                      <a:outerShdw dist="35921" dir="2700000" algn="ctr" rotWithShape="0">
                        <a:schemeClr val="bg2"/>
                      </a:outerShdw>
                    </a:effectLst>
                  </p:spPr>
                  <p:txBody>
                    <a:bodyPr wrap="none" anchor="ctr"/>
                    <a:lstStyle>
                      <a:lvl1pPr algn="ctr">
                        <a:defRPr sz="3000" b="1">
                          <a:solidFill>
                            <a:schemeClr val="tx1"/>
                          </a:solidFill>
                          <a:latin typeface="Times New Roman MT Extra Bold" pitchFamily="18" charset="0"/>
                          <a:cs typeface="Times New Roman" panose="02020603050405020304" pitchFamily="18" charset="0"/>
                        </a:defRPr>
                      </a:lvl1pPr>
                      <a:lvl2pPr marL="742950" indent="-285750" algn="ctr">
                        <a:defRPr sz="3000" b="1">
                          <a:solidFill>
                            <a:schemeClr val="tx1"/>
                          </a:solidFill>
                          <a:latin typeface="Times New Roman MT Extra Bold" pitchFamily="18" charset="0"/>
                          <a:cs typeface="Times New Roman" panose="02020603050405020304" pitchFamily="18" charset="0"/>
                        </a:defRPr>
                      </a:lvl2pPr>
                      <a:lvl3pPr marL="1143000" indent="-228600" algn="ctr">
                        <a:defRPr sz="3000" b="1">
                          <a:solidFill>
                            <a:schemeClr val="tx1"/>
                          </a:solidFill>
                          <a:latin typeface="Times New Roman MT Extra Bold" pitchFamily="18" charset="0"/>
                          <a:cs typeface="Times New Roman" panose="02020603050405020304" pitchFamily="18" charset="0"/>
                        </a:defRPr>
                      </a:lvl3pPr>
                      <a:lvl4pPr marL="1600200" indent="-228600" algn="ctr">
                        <a:defRPr sz="3000" b="1">
                          <a:solidFill>
                            <a:schemeClr val="tx1"/>
                          </a:solidFill>
                          <a:latin typeface="Times New Roman MT Extra Bold" pitchFamily="18" charset="0"/>
                          <a:cs typeface="Times New Roman" panose="02020603050405020304" pitchFamily="18" charset="0"/>
                        </a:defRPr>
                      </a:lvl4pPr>
                      <a:lvl5pPr marL="2057400" indent="-228600" algn="ctr">
                        <a:defRPr sz="3000" b="1">
                          <a:solidFill>
                            <a:schemeClr val="tx1"/>
                          </a:solidFill>
                          <a:latin typeface="Times New Roman MT Extra Bold" pitchFamily="18" charset="0"/>
                          <a:cs typeface="Times New Roman" panose="02020603050405020304" pitchFamily="18" charset="0"/>
                        </a:defRPr>
                      </a:lvl5pPr>
                      <a:lvl6pPr marL="2514600" indent="-228600" algn="ctr"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6pPr>
                      <a:lvl7pPr marL="2971800" indent="-228600" algn="ctr"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7pPr>
                      <a:lvl8pPr marL="3429000" indent="-228600" algn="ctr"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8pPr>
                      <a:lvl9pPr marL="3886200" indent="-228600" algn="ctr" eaLnBrk="0" fontAlgn="base" hangingPunct="0">
                        <a:spcBef>
                          <a:spcPct val="0"/>
                        </a:spcBef>
                        <a:spcAft>
                          <a:spcPct val="0"/>
                        </a:spcAft>
                        <a:defRPr sz="3000" b="1">
                          <a:solidFill>
                            <a:schemeClr val="tx1"/>
                          </a:solidFill>
                          <a:latin typeface="Times New Roman MT Extra Bold" pitchFamily="18" charset="0"/>
                          <a:cs typeface="Times New Roman" panose="02020603050405020304" pitchFamily="18" charset="0"/>
                        </a:defRPr>
                      </a:lvl9pPr>
                    </a:lstStyle>
                    <a:p>
                      <a:pPr eaLnBrk="1" hangingPunct="1">
                        <a:defRPr/>
                      </a:pPr>
                      <a:endParaRPr lang="en-US" altLang="en-US"/>
                    </a:p>
                  </p:txBody>
                </p:sp>
                <p:sp>
                  <p:nvSpPr>
                    <p:cNvPr id="9236" name="Rectangle 17"/>
                    <p:cNvSpPr>
                      <a:spLocks noChangeArrowheads="1"/>
                    </p:cNvSpPr>
                    <p:nvPr/>
                  </p:nvSpPr>
                  <p:spPr bwMode="auto">
                    <a:xfrm>
                      <a:off x="668" y="2184"/>
                      <a:ext cx="95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0"/>
                        </a:spcBef>
                        <a:buClrTx/>
                        <a:buSzTx/>
                        <a:buFontTx/>
                        <a:buNone/>
                      </a:pPr>
                      <a:r>
                        <a:rPr lang="en-US" altLang="en-US" sz="2000"/>
                        <a:t>Customer</a:t>
                      </a:r>
                    </a:p>
                  </p:txBody>
                </p:sp>
              </p:grpSp>
            </p:grpSp>
          </p:grpSp>
          <p:sp>
            <p:nvSpPr>
              <p:cNvPr id="29" name="Freeform 18">
                <a:extLst>
                  <a:ext uri="{FF2B5EF4-FFF2-40B4-BE49-F238E27FC236}">
                    <a16:creationId xmlns:a16="http://schemas.microsoft.com/office/drawing/2014/main" id="{45695E17-4EFF-46E5-BE84-4D494B82DA23}"/>
                  </a:ext>
                </a:extLst>
              </p:cNvPr>
              <p:cNvSpPr>
                <a:spLocks/>
              </p:cNvSpPr>
              <p:nvPr/>
            </p:nvSpPr>
            <p:spPr bwMode="auto">
              <a:xfrm>
                <a:off x="1122" y="1502"/>
                <a:ext cx="1409" cy="439"/>
              </a:xfrm>
              <a:custGeom>
                <a:avLst/>
                <a:gdLst>
                  <a:gd name="T0" fmla="*/ 1408 w 1408"/>
                  <a:gd name="T1" fmla="*/ 439 h 439"/>
                  <a:gd name="T2" fmla="*/ 1120 w 1408"/>
                  <a:gd name="T3" fmla="*/ 130 h 439"/>
                  <a:gd name="T4" fmla="*/ 725 w 1408"/>
                  <a:gd name="T5" fmla="*/ 2 h 439"/>
                  <a:gd name="T6" fmla="*/ 341 w 1408"/>
                  <a:gd name="T7" fmla="*/ 119 h 439"/>
                  <a:gd name="T8" fmla="*/ 0 w 1408"/>
                  <a:gd name="T9" fmla="*/ 439 h 4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8" h="439">
                    <a:moveTo>
                      <a:pt x="1408" y="439"/>
                    </a:moveTo>
                    <a:cubicBezTo>
                      <a:pt x="1360" y="387"/>
                      <a:pt x="1234" y="203"/>
                      <a:pt x="1120" y="130"/>
                    </a:cubicBezTo>
                    <a:cubicBezTo>
                      <a:pt x="1006" y="57"/>
                      <a:pt x="855" y="4"/>
                      <a:pt x="725" y="2"/>
                    </a:cubicBezTo>
                    <a:cubicBezTo>
                      <a:pt x="595" y="0"/>
                      <a:pt x="462" y="46"/>
                      <a:pt x="341" y="119"/>
                    </a:cubicBezTo>
                    <a:cubicBezTo>
                      <a:pt x="220" y="192"/>
                      <a:pt x="71" y="373"/>
                      <a:pt x="0" y="439"/>
                    </a:cubicBezTo>
                  </a:path>
                </a:pathLst>
              </a:custGeom>
              <a:noFill/>
              <a:ln w="76200" cap="flat" cmpd="sng">
                <a:solidFill>
                  <a:schemeClr val="bg2">
                    <a:lumMod val="40000"/>
                    <a:lumOff val="60000"/>
                  </a:schemeClr>
                </a:solidFill>
                <a:prstDash val="sysDot"/>
                <a:round/>
                <a:headEnd/>
                <a:tailEnd type="triangl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0" name="Freeform 19">
                <a:extLst>
                  <a:ext uri="{FF2B5EF4-FFF2-40B4-BE49-F238E27FC236}">
                    <a16:creationId xmlns:a16="http://schemas.microsoft.com/office/drawing/2014/main" id="{DF671C0C-41F5-40FE-8FC7-3764BF5D80DB}"/>
                  </a:ext>
                </a:extLst>
              </p:cNvPr>
              <p:cNvSpPr>
                <a:spLocks/>
              </p:cNvSpPr>
              <p:nvPr/>
            </p:nvSpPr>
            <p:spPr bwMode="auto">
              <a:xfrm>
                <a:off x="3190" y="1502"/>
                <a:ext cx="1408" cy="439"/>
              </a:xfrm>
              <a:custGeom>
                <a:avLst/>
                <a:gdLst>
                  <a:gd name="T0" fmla="*/ 1408 w 1408"/>
                  <a:gd name="T1" fmla="*/ 439 h 439"/>
                  <a:gd name="T2" fmla="*/ 1120 w 1408"/>
                  <a:gd name="T3" fmla="*/ 130 h 439"/>
                  <a:gd name="T4" fmla="*/ 725 w 1408"/>
                  <a:gd name="T5" fmla="*/ 2 h 439"/>
                  <a:gd name="T6" fmla="*/ 341 w 1408"/>
                  <a:gd name="T7" fmla="*/ 119 h 439"/>
                  <a:gd name="T8" fmla="*/ 0 w 1408"/>
                  <a:gd name="T9" fmla="*/ 439 h 4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8" h="439">
                    <a:moveTo>
                      <a:pt x="1408" y="439"/>
                    </a:moveTo>
                    <a:cubicBezTo>
                      <a:pt x="1360" y="387"/>
                      <a:pt x="1234" y="203"/>
                      <a:pt x="1120" y="130"/>
                    </a:cubicBezTo>
                    <a:cubicBezTo>
                      <a:pt x="1006" y="57"/>
                      <a:pt x="855" y="4"/>
                      <a:pt x="725" y="2"/>
                    </a:cubicBezTo>
                    <a:cubicBezTo>
                      <a:pt x="595" y="0"/>
                      <a:pt x="462" y="46"/>
                      <a:pt x="341" y="119"/>
                    </a:cubicBezTo>
                    <a:cubicBezTo>
                      <a:pt x="220" y="192"/>
                      <a:pt x="71" y="373"/>
                      <a:pt x="0" y="439"/>
                    </a:cubicBezTo>
                  </a:path>
                </a:pathLst>
              </a:custGeom>
              <a:noFill/>
              <a:ln w="76200" cap="flat" cmpd="sng">
                <a:solidFill>
                  <a:schemeClr val="bg2">
                    <a:lumMod val="40000"/>
                    <a:lumOff val="60000"/>
                  </a:schemeClr>
                </a:solidFill>
                <a:prstDash val="sysDot"/>
                <a:round/>
                <a:headEnd/>
                <a:tailEnd type="triangl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9222" name="Group 20"/>
            <p:cNvGrpSpPr>
              <a:grpSpLocks/>
            </p:cNvGrpSpPr>
            <p:nvPr/>
          </p:nvGrpSpPr>
          <p:grpSpPr bwMode="auto">
            <a:xfrm>
              <a:off x="814" y="2984"/>
              <a:ext cx="4349" cy="538"/>
              <a:chOff x="814" y="2984"/>
              <a:chExt cx="4349" cy="538"/>
            </a:xfrm>
          </p:grpSpPr>
          <p:sp>
            <p:nvSpPr>
              <p:cNvPr id="9223" name="Line 21"/>
              <p:cNvSpPr>
                <a:spLocks noChangeShapeType="1"/>
              </p:cNvSpPr>
              <p:nvPr/>
            </p:nvSpPr>
            <p:spPr bwMode="auto">
              <a:xfrm>
                <a:off x="844" y="3114"/>
                <a:ext cx="1152" cy="0"/>
              </a:xfrm>
              <a:prstGeom prst="line">
                <a:avLst/>
              </a:prstGeom>
              <a:noFill/>
              <a:ln w="76200">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4" name="Line 22"/>
              <p:cNvSpPr>
                <a:spLocks noChangeShapeType="1"/>
              </p:cNvSpPr>
              <p:nvPr/>
            </p:nvSpPr>
            <p:spPr bwMode="auto">
              <a:xfrm flipH="1">
                <a:off x="814" y="3412"/>
                <a:ext cx="1152" cy="0"/>
              </a:xfrm>
              <a:prstGeom prst="line">
                <a:avLst/>
              </a:prstGeom>
              <a:noFill/>
              <a:ln w="76200">
                <a:solidFill>
                  <a:schemeClr val="tx1"/>
                </a:solidFill>
                <a:prstDash val="sysDot"/>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 name="Rectangle 23">
                <a:extLst>
                  <a:ext uri="{FF2B5EF4-FFF2-40B4-BE49-F238E27FC236}">
                    <a16:creationId xmlns:a16="http://schemas.microsoft.com/office/drawing/2014/main" id="{89F907A7-250D-49BA-AA83-F730A20B849B}"/>
                  </a:ext>
                </a:extLst>
              </p:cNvPr>
              <p:cNvSpPr>
                <a:spLocks noChangeArrowheads="1"/>
              </p:cNvSpPr>
              <p:nvPr/>
            </p:nvSpPr>
            <p:spPr bwMode="auto">
              <a:xfrm>
                <a:off x="1924" y="2984"/>
                <a:ext cx="3239"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en-US" altLang="en-US" sz="2000" dirty="0">
                    <a:effectLst>
                      <a:outerShdw blurRad="38100" dist="38100" dir="2700000" algn="tl">
                        <a:srgbClr val="000000"/>
                      </a:outerShdw>
                    </a:effectLst>
                    <a:latin typeface="Arial" panose="020B0604020202020204" pitchFamily="34" charset="0"/>
                  </a:rPr>
                  <a:t>Flow of information (customer order)</a:t>
                </a:r>
                <a:endParaRPr lang="en-US" altLang="en-US" sz="1000" dirty="0">
                  <a:effectLst>
                    <a:outerShdw blurRad="38100" dist="38100" dir="2700000" algn="tl">
                      <a:srgbClr val="000000"/>
                    </a:outerShdw>
                  </a:effectLst>
                  <a:latin typeface="Arial" panose="020B0604020202020204" pitchFamily="34" charset="0"/>
                </a:endParaRPr>
              </a:p>
              <a:p>
                <a:pPr algn="ctr">
                  <a:defRPr/>
                </a:pPr>
                <a:endParaRPr lang="en-US" altLang="en-US" sz="1000" dirty="0">
                  <a:effectLst>
                    <a:outerShdw blurRad="38100" dist="38100" dir="2700000" algn="tl">
                      <a:srgbClr val="000000"/>
                    </a:outerShdw>
                  </a:effectLst>
                  <a:latin typeface="Arial" panose="020B0604020202020204" pitchFamily="34" charset="0"/>
                </a:endParaRPr>
              </a:p>
              <a:p>
                <a:pPr algn="ctr">
                  <a:defRPr/>
                </a:pPr>
                <a:r>
                  <a:rPr lang="en-US" altLang="en-US" sz="2000" dirty="0">
                    <a:effectLst>
                      <a:outerShdw blurRad="38100" dist="38100" dir="2700000" algn="tl">
                        <a:srgbClr val="000000"/>
                      </a:outerShdw>
                    </a:effectLst>
                    <a:latin typeface="Arial" panose="020B0604020202020204" pitchFamily="34" charset="0"/>
                  </a:rPr>
                  <a:t>Flow of product (order fulfillment)</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1"/>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pic>
        <p:nvPicPr>
          <p:cNvPr id="491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38488"/>
            <a:ext cx="3646488"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ChangeArrowheads="1"/>
          </p:cNvSpPr>
          <p:nvPr/>
        </p:nvSpPr>
        <p:spPr bwMode="auto">
          <a:xfrm>
            <a:off x="381000" y="76200"/>
            <a:ext cx="754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 typeface="Arial Black" panose="020B0A04020102020204" pitchFamily="34" charset="0"/>
              <a:buAutoNum type="arabicPeriod"/>
            </a:pPr>
            <a:r>
              <a:rPr lang="en-GB" altLang="en-US">
                <a:latin typeface="Times-Roman"/>
              </a:rPr>
              <a:t>Histogram or stem-and-leaf plot</a:t>
            </a:r>
          </a:p>
        </p:txBody>
      </p:sp>
      <p:pic>
        <p:nvPicPr>
          <p:cNvPr id="4915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62013"/>
            <a:ext cx="3570288"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5088" y="862013"/>
            <a:ext cx="3668712"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1"/>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50179" name="Rectangle 2"/>
          <p:cNvSpPr>
            <a:spLocks noChangeArrowheads="1"/>
          </p:cNvSpPr>
          <p:nvPr/>
        </p:nvSpPr>
        <p:spPr bwMode="auto">
          <a:xfrm>
            <a:off x="533400" y="152400"/>
            <a:ext cx="731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0"/>
              </a:spcBef>
              <a:buClrTx/>
              <a:buSzTx/>
              <a:buFontTx/>
              <a:buNone/>
            </a:pPr>
            <a:r>
              <a:rPr lang="en-US" altLang="en-US">
                <a:latin typeface="Times-Roman"/>
              </a:rPr>
              <a:t>2. Check sheet</a:t>
            </a:r>
          </a:p>
        </p:txBody>
      </p:sp>
      <p:pic>
        <p:nvPicPr>
          <p:cNvPr id="5018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908425"/>
            <a:ext cx="43878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50900"/>
            <a:ext cx="65532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1"/>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51203" name="Rectangle 2"/>
          <p:cNvSpPr>
            <a:spLocks noChangeArrowheads="1"/>
          </p:cNvSpPr>
          <p:nvPr/>
        </p:nvSpPr>
        <p:spPr bwMode="auto">
          <a:xfrm>
            <a:off x="533400" y="228600"/>
            <a:ext cx="701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0"/>
              </a:spcBef>
              <a:buClrTx/>
              <a:buSzTx/>
              <a:buFontTx/>
              <a:buNone/>
            </a:pPr>
            <a:r>
              <a:rPr lang="en-US" altLang="en-US">
                <a:latin typeface="Times-Roman"/>
              </a:rPr>
              <a:t>3. Pareto chart</a:t>
            </a:r>
          </a:p>
        </p:txBody>
      </p:sp>
      <p:sp>
        <p:nvSpPr>
          <p:cNvPr id="51204" name="Rectangle 3"/>
          <p:cNvSpPr>
            <a:spLocks noChangeArrowheads="1"/>
          </p:cNvSpPr>
          <p:nvPr/>
        </p:nvSpPr>
        <p:spPr bwMode="auto">
          <a:xfrm>
            <a:off x="457200" y="2743200"/>
            <a:ext cx="7010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just">
              <a:lnSpc>
                <a:spcPct val="150000"/>
              </a:lnSpc>
              <a:spcBef>
                <a:spcPct val="0"/>
              </a:spcBef>
              <a:buClrTx/>
              <a:buSzTx/>
              <a:buFontTx/>
              <a:buNone/>
            </a:pPr>
            <a:r>
              <a:rPr lang="en-GB" altLang="en-US" sz="2400" b="0">
                <a:solidFill>
                  <a:srgbClr val="202124"/>
                </a:solidFill>
              </a:rPr>
              <a:t>A </a:t>
            </a:r>
            <a:r>
              <a:rPr lang="en-GB" altLang="en-US" sz="2400">
                <a:solidFill>
                  <a:srgbClr val="202124"/>
                </a:solidFill>
              </a:rPr>
              <a:t>Pareto Chart</a:t>
            </a:r>
            <a:r>
              <a:rPr lang="en-GB" altLang="en-US" sz="2400" b="0">
                <a:solidFill>
                  <a:srgbClr val="202124"/>
                </a:solidFill>
              </a:rPr>
              <a:t> is a </a:t>
            </a:r>
            <a:r>
              <a:rPr lang="en-GB" altLang="en-US" sz="2400">
                <a:solidFill>
                  <a:srgbClr val="202124"/>
                </a:solidFill>
              </a:rPr>
              <a:t>graph</a:t>
            </a:r>
            <a:r>
              <a:rPr lang="en-GB" altLang="en-US" sz="2400" b="0">
                <a:solidFill>
                  <a:srgbClr val="202124"/>
                </a:solidFill>
              </a:rPr>
              <a:t> that indicates the frequency of defects, as well as their cumulative impact. </a:t>
            </a:r>
            <a:r>
              <a:rPr lang="en-GB" altLang="en-US" sz="2400">
                <a:solidFill>
                  <a:srgbClr val="202124"/>
                </a:solidFill>
              </a:rPr>
              <a:t>Pareto Charts</a:t>
            </a:r>
            <a:r>
              <a:rPr lang="en-GB" altLang="en-US" sz="2400" b="0">
                <a:solidFill>
                  <a:srgbClr val="202124"/>
                </a:solidFill>
              </a:rPr>
              <a:t> are useful to find the defects to prioritize in order to observe the greatest overall improvement.</a:t>
            </a:r>
            <a:endParaRPr lang="en-US" altLang="en-US" sz="2400">
              <a:latin typeface="Times New Roman MT Extra Bold" pitchFamily="18" charset="0"/>
            </a:endParaRPr>
          </a:p>
        </p:txBody>
      </p:sp>
      <p:sp>
        <p:nvSpPr>
          <p:cNvPr id="5" name="Rectangle 4"/>
          <p:cNvSpPr/>
          <p:nvPr/>
        </p:nvSpPr>
        <p:spPr>
          <a:xfrm>
            <a:off x="533400" y="909638"/>
            <a:ext cx="7467600" cy="1643062"/>
          </a:xfrm>
          <a:prstGeom prst="rect">
            <a:avLst/>
          </a:prstGeom>
        </p:spPr>
        <p:txBody>
          <a:bodyPr>
            <a:spAutoFit/>
          </a:bodyPr>
          <a:lstStyle/>
          <a:p>
            <a:pPr algn="ctr" eaLnBrk="1" hangingPunct="1">
              <a:lnSpc>
                <a:spcPct val="90000"/>
              </a:lnSpc>
              <a:defRPr/>
            </a:pPr>
            <a:r>
              <a:rPr lang="en-US" altLang="en-US" sz="2800" u="sng" dirty="0"/>
              <a:t>Pareto Analysis</a:t>
            </a:r>
          </a:p>
          <a:p>
            <a:pPr marL="457200" indent="-457200" eaLnBrk="1" hangingPunct="1">
              <a:lnSpc>
                <a:spcPct val="90000"/>
              </a:lnSpc>
              <a:buFont typeface="Arial" panose="020B0604020202020204" pitchFamily="34" charset="0"/>
              <a:buChar char="•"/>
              <a:defRPr/>
            </a:pPr>
            <a:r>
              <a:rPr lang="en-US" altLang="en-US" sz="2800" dirty="0"/>
              <a:t>Very similar to Histograms</a:t>
            </a:r>
          </a:p>
          <a:p>
            <a:pPr marL="457200" indent="-457200" eaLnBrk="1" hangingPunct="1">
              <a:lnSpc>
                <a:spcPct val="90000"/>
              </a:lnSpc>
              <a:buFont typeface="Arial" panose="020B0604020202020204" pitchFamily="34" charset="0"/>
              <a:buChar char="•"/>
              <a:defRPr/>
            </a:pPr>
            <a:r>
              <a:rPr lang="en-US" altLang="en-US" sz="2800" dirty="0">
                <a:solidFill>
                  <a:srgbClr val="FF0000"/>
                </a:solidFill>
              </a:rPr>
              <a:t>Use of the 80/20 rule</a:t>
            </a:r>
          </a:p>
          <a:p>
            <a:pPr marL="457200" indent="-457200" eaLnBrk="1" hangingPunct="1">
              <a:lnSpc>
                <a:spcPct val="90000"/>
              </a:lnSpc>
              <a:buFont typeface="Arial" panose="020B0604020202020204" pitchFamily="34" charset="0"/>
              <a:buChar char="•"/>
              <a:defRPr/>
            </a:pPr>
            <a:r>
              <a:rPr lang="en-US" altLang="en-US" sz="2800" dirty="0"/>
              <a:t>Use of percentages to show importance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1"/>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pic>
        <p:nvPicPr>
          <p:cNvPr id="522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70691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3"/>
          <p:cNvSpPr>
            <a:spLocks noChangeArrowheads="1"/>
          </p:cNvSpPr>
          <p:nvPr/>
        </p:nvSpPr>
        <p:spPr bwMode="auto">
          <a:xfrm>
            <a:off x="439738" y="236538"/>
            <a:ext cx="7661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GB" altLang="en-US" sz="2400" b="0">
                <a:solidFill>
                  <a:srgbClr val="3C4858"/>
                </a:solidFill>
                <a:latin typeface="Roboto"/>
              </a:rPr>
              <a:t>The Pareto diagram serves as a visual representation of the vital few against the trivial many.</a:t>
            </a:r>
            <a:endParaRPr lang="en-US" altLang="en-US" sz="2400">
              <a:latin typeface="Times New Roman MT Extra Bold"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53251" name="Rectangle 2"/>
          <p:cNvSpPr>
            <a:spLocks noChangeArrowheads="1"/>
          </p:cNvSpPr>
          <p:nvPr/>
        </p:nvSpPr>
        <p:spPr bwMode="auto">
          <a:xfrm>
            <a:off x="533400" y="228600"/>
            <a:ext cx="7391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ct val="90000"/>
              </a:lnSpc>
              <a:spcBef>
                <a:spcPct val="0"/>
              </a:spcBef>
              <a:buClrTx/>
              <a:buSzTx/>
              <a:buFontTx/>
              <a:buNone/>
            </a:pPr>
            <a:r>
              <a:rPr lang="en-US" altLang="en-US" sz="3000">
                <a:latin typeface="Times New Roman MT Extra Bold" pitchFamily="18" charset="0"/>
              </a:rPr>
              <a:t>4. Fishbone Diagrams</a:t>
            </a:r>
          </a:p>
          <a:p>
            <a:pPr algn="ctr" eaLnBrk="1" hangingPunct="1">
              <a:lnSpc>
                <a:spcPct val="90000"/>
              </a:lnSpc>
              <a:spcBef>
                <a:spcPct val="0"/>
              </a:spcBef>
              <a:buClrTx/>
              <a:buSzTx/>
              <a:buFontTx/>
              <a:buNone/>
            </a:pPr>
            <a:r>
              <a:rPr lang="en-GB" altLang="en-US" sz="3000">
                <a:latin typeface="Times New Roman MT Extra Bold" pitchFamily="18" charset="0"/>
              </a:rPr>
              <a:t>Cause-and-Effect Diagram</a:t>
            </a:r>
            <a:endParaRPr lang="en-US" altLang="en-US" sz="2400" b="0">
              <a:latin typeface="Times New Roman MT Extra Bold" pitchFamily="18" charset="0"/>
            </a:endParaRPr>
          </a:p>
          <a:p>
            <a:pPr algn="ctr" eaLnBrk="1" hangingPunct="1">
              <a:lnSpc>
                <a:spcPct val="90000"/>
              </a:lnSpc>
              <a:spcBef>
                <a:spcPct val="0"/>
              </a:spcBef>
              <a:buClrTx/>
              <a:buSzTx/>
              <a:buFontTx/>
              <a:buNone/>
            </a:pPr>
            <a:endParaRPr lang="en-US" altLang="en-US" sz="3000">
              <a:latin typeface="Times New Roman MT Extra Bold" pitchFamily="18" charset="0"/>
            </a:endParaRPr>
          </a:p>
        </p:txBody>
      </p:sp>
      <p:sp>
        <p:nvSpPr>
          <p:cNvPr id="4" name="Rectangle 3"/>
          <p:cNvSpPr txBox="1">
            <a:spLocks noChangeArrowheads="1"/>
          </p:cNvSpPr>
          <p:nvPr/>
        </p:nvSpPr>
        <p:spPr>
          <a:xfrm>
            <a:off x="228600" y="1143000"/>
            <a:ext cx="7848600" cy="4724400"/>
          </a:xfrm>
          <a:prstGeom prst="rect">
            <a:avLst/>
          </a:prstGeom>
        </p:spPr>
        <p:txBody>
          <a:bodyPr/>
          <a:lstStyle>
            <a:lvl1pPr marL="342900" indent="-342900" algn="l" rtl="0" eaLnBrk="0" fontAlgn="base" hangingPunct="0">
              <a:spcBef>
                <a:spcPct val="20000"/>
              </a:spcBef>
              <a:spcAft>
                <a:spcPct val="0"/>
              </a:spcAft>
              <a:buClr>
                <a:schemeClr val="bg2"/>
              </a:buClr>
              <a:buSzPct val="65000"/>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Wingdings" panose="05000000000000000000" pitchFamily="2" charset="2"/>
              <a:buNone/>
              <a:defRPr/>
            </a:pPr>
            <a:r>
              <a:rPr lang="en-GB" sz="2400" dirty="0"/>
              <a:t>How to Construct,</a:t>
            </a:r>
            <a:endParaRPr lang="en-US" altLang="en-US" sz="1800" b="0" dirty="0"/>
          </a:p>
          <a:p>
            <a:pPr>
              <a:defRPr/>
            </a:pPr>
            <a:r>
              <a:rPr lang="en-GB" sz="2000" b="0" dirty="0"/>
              <a:t>Define the problem or effect to be analysed.</a:t>
            </a:r>
          </a:p>
          <a:p>
            <a:pPr>
              <a:defRPr/>
            </a:pPr>
            <a:r>
              <a:rPr lang="en-GB" sz="2000" b="0" dirty="0"/>
              <a:t>Form the team to perform the analysis. Often the team will uncover potential</a:t>
            </a:r>
          </a:p>
          <a:p>
            <a:pPr>
              <a:defRPr/>
            </a:pPr>
            <a:r>
              <a:rPr lang="en-US" sz="2000" b="0" dirty="0"/>
              <a:t>causes through brainstorming.</a:t>
            </a:r>
          </a:p>
          <a:p>
            <a:pPr>
              <a:defRPr/>
            </a:pPr>
            <a:r>
              <a:rPr lang="en-GB" sz="2000" b="0" dirty="0"/>
              <a:t>Draw the effect box and the centre line.</a:t>
            </a:r>
          </a:p>
          <a:p>
            <a:pPr>
              <a:defRPr/>
            </a:pPr>
            <a:r>
              <a:rPr lang="en-GB" sz="2000" b="0" dirty="0"/>
              <a:t>Specify the major potential cause categories and join them as boxes connected to </a:t>
            </a:r>
            <a:r>
              <a:rPr lang="en-US" sz="2000" b="0" dirty="0"/>
              <a:t>the center line.</a:t>
            </a:r>
          </a:p>
          <a:p>
            <a:pPr>
              <a:defRPr/>
            </a:pPr>
            <a:r>
              <a:rPr lang="en-GB" sz="2000" b="0" dirty="0"/>
              <a:t>Identify the possible causes and classify them into the categories in step 4. Create </a:t>
            </a:r>
            <a:r>
              <a:rPr lang="en-US" sz="2000" b="0" dirty="0"/>
              <a:t>new categories, if necessary.</a:t>
            </a:r>
          </a:p>
          <a:p>
            <a:pPr>
              <a:defRPr/>
            </a:pPr>
            <a:r>
              <a:rPr lang="en-GB" sz="2000" b="0" dirty="0"/>
              <a:t>Rank order the causes to identify those that seem most likely to impact the problem.</a:t>
            </a:r>
          </a:p>
          <a:p>
            <a:pPr>
              <a:defRPr/>
            </a:pPr>
            <a:r>
              <a:rPr lang="en-US" sz="2000" b="0" dirty="0"/>
              <a:t>Take corrective action</a:t>
            </a:r>
            <a:r>
              <a:rPr lang="en-US" sz="1600" b="0" dirty="0"/>
              <a:t>.</a:t>
            </a:r>
            <a:endParaRPr lang="en-US" altLang="en-US" sz="1600" b="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1"/>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pic>
        <p:nvPicPr>
          <p:cNvPr id="552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65350"/>
            <a:ext cx="71628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1"/>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pic>
        <p:nvPicPr>
          <p:cNvPr id="563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307498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685800" y="2286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a:latin typeface="Times-Roman"/>
              </a:rPr>
              <a:t>5. Defect concentration diagram</a:t>
            </a:r>
          </a:p>
        </p:txBody>
      </p:sp>
      <p:pic>
        <p:nvPicPr>
          <p:cNvPr id="563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0013" y="1263650"/>
            <a:ext cx="3824287"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68675"/>
            <a:ext cx="30956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536950"/>
            <a:ext cx="4329113"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1"/>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57347" name="Rectangle 2"/>
          <p:cNvSpPr>
            <a:spLocks noChangeArrowheads="1"/>
          </p:cNvSpPr>
          <p:nvPr/>
        </p:nvSpPr>
        <p:spPr bwMode="auto">
          <a:xfrm>
            <a:off x="2209800" y="228600"/>
            <a:ext cx="3738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a:latin typeface="Times-Roman"/>
              </a:rPr>
              <a:t>6. Scatter diagram</a:t>
            </a:r>
          </a:p>
        </p:txBody>
      </p:sp>
      <p:sp>
        <p:nvSpPr>
          <p:cNvPr id="57348" name="Rectangle 3"/>
          <p:cNvSpPr>
            <a:spLocks noChangeArrowheads="1"/>
          </p:cNvSpPr>
          <p:nvPr/>
        </p:nvSpPr>
        <p:spPr bwMode="auto">
          <a:xfrm>
            <a:off x="304800" y="1130300"/>
            <a:ext cx="7772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GB" altLang="en-US" sz="3000" b="0">
                <a:solidFill>
                  <a:srgbClr val="202124"/>
                </a:solidFill>
              </a:rPr>
              <a:t>The </a:t>
            </a:r>
            <a:r>
              <a:rPr lang="en-GB" altLang="en-US" sz="3000">
                <a:solidFill>
                  <a:srgbClr val="202124"/>
                </a:solidFill>
              </a:rPr>
              <a:t>scatter diagram graphs</a:t>
            </a:r>
            <a:r>
              <a:rPr lang="en-GB" altLang="en-US" sz="3000" b="0">
                <a:solidFill>
                  <a:srgbClr val="202124"/>
                </a:solidFill>
              </a:rPr>
              <a:t> pairs of numerical data, with one variable on each axis, to look for a relationship between them. If the variables are correlated, the points will fall along a line or curve.</a:t>
            </a:r>
            <a:endParaRPr lang="en-US" altLang="en-US" sz="3000">
              <a:latin typeface="Times New Roman MT Extra Bold" pitchFamily="18"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03625"/>
            <a:ext cx="25908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35375"/>
            <a:ext cx="24892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41738"/>
            <a:ext cx="22955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58371"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58372" name="Rectangle 3"/>
          <p:cNvSpPr>
            <a:spLocks noGrp="1" noChangeArrowheads="1"/>
          </p:cNvSpPr>
          <p:nvPr>
            <p:ph type="title"/>
          </p:nvPr>
        </p:nvSpPr>
        <p:spPr>
          <a:xfrm>
            <a:off x="88900" y="0"/>
            <a:ext cx="8229600" cy="762000"/>
          </a:xfrm>
          <a:noFill/>
        </p:spPr>
        <p:txBody>
          <a:bodyPr lIns="90488" tIns="44450" rIns="90488" bIns="44450"/>
          <a:lstStyle/>
          <a:p>
            <a:pPr eaLnBrk="1" hangingPunct="1"/>
            <a:r>
              <a:rPr lang="en-US" altLang="en-US" sz="2400" b="1">
                <a:latin typeface="Times New Roman MT Extra Bold" pitchFamily="18" charset="0"/>
              </a:rPr>
              <a:t>Basic Forms of Statistical Sampling for Quality Control</a:t>
            </a:r>
          </a:p>
        </p:txBody>
      </p:sp>
      <p:sp>
        <p:nvSpPr>
          <p:cNvPr id="58373" name="Rectangle 4"/>
          <p:cNvSpPr>
            <a:spLocks noGrp="1" noChangeArrowheads="1"/>
          </p:cNvSpPr>
          <p:nvPr>
            <p:ph type="body" idx="1"/>
          </p:nvPr>
        </p:nvSpPr>
        <p:spPr>
          <a:xfrm>
            <a:off x="508000" y="1295400"/>
            <a:ext cx="7391400" cy="2895600"/>
          </a:xfrm>
          <a:noFill/>
        </p:spPr>
        <p:txBody>
          <a:bodyPr lIns="90488" tIns="44450" rIns="90488" bIns="44450"/>
          <a:lstStyle/>
          <a:p>
            <a:pPr eaLnBrk="1" hangingPunct="1">
              <a:lnSpc>
                <a:spcPct val="150000"/>
              </a:lnSpc>
            </a:pPr>
            <a:r>
              <a:rPr lang="en-US" altLang="en-US" sz="2800">
                <a:latin typeface="Times New Roman MT Extra Bold" pitchFamily="18" charset="0"/>
              </a:rPr>
              <a:t>Sampling to accept or reject the immediate lot of </a:t>
            </a:r>
            <a:r>
              <a:rPr lang="en-US" altLang="en-US" sz="2800" i="1">
                <a:latin typeface="Times New Roman MT Extra Bold" pitchFamily="18" charset="0"/>
              </a:rPr>
              <a:t>product</a:t>
            </a:r>
            <a:r>
              <a:rPr lang="en-US" altLang="en-US" sz="2800">
                <a:latin typeface="Times New Roman MT Extra Bold" pitchFamily="18" charset="0"/>
              </a:rPr>
              <a:t> at hand (Acceptance Sampling).</a:t>
            </a:r>
          </a:p>
          <a:p>
            <a:pPr eaLnBrk="1" hangingPunct="1">
              <a:lnSpc>
                <a:spcPct val="150000"/>
              </a:lnSpc>
            </a:pPr>
            <a:r>
              <a:rPr lang="en-US" altLang="en-US" sz="2800">
                <a:latin typeface="Times New Roman MT Extra Bold" pitchFamily="18" charset="0"/>
              </a:rPr>
              <a:t>Sampling to determine if the process is within acceptable limits (Statistical Process Control) </a:t>
            </a:r>
          </a:p>
        </p:txBody>
      </p:sp>
    </p:spTree>
  </p:cSld>
  <p:clrMapOvr>
    <a:masterClrMapping/>
  </p:clrMapOvr>
  <p:transition spd="slow">
    <p:random/>
    <p:sndAc>
      <p:end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60419"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60420" name="Rectangle 3"/>
          <p:cNvSpPr>
            <a:spLocks noGrp="1" noChangeArrowheads="1"/>
          </p:cNvSpPr>
          <p:nvPr>
            <p:ph type="title"/>
          </p:nvPr>
        </p:nvSpPr>
        <p:spPr>
          <a:xfrm>
            <a:off x="685800" y="0"/>
            <a:ext cx="7772400" cy="1143000"/>
          </a:xfrm>
          <a:noFill/>
        </p:spPr>
        <p:txBody>
          <a:bodyPr lIns="90488" tIns="44450" rIns="90488" bIns="44450"/>
          <a:lstStyle/>
          <a:p>
            <a:pPr eaLnBrk="1" hangingPunct="1"/>
            <a:r>
              <a:rPr lang="en-US" altLang="en-US" sz="3600" dirty="0">
                <a:latin typeface="Times New Roman MT Extra Bold" pitchFamily="18" charset="0"/>
              </a:rPr>
              <a:t>Acceptance Sampling</a:t>
            </a:r>
          </a:p>
        </p:txBody>
      </p:sp>
      <p:sp>
        <p:nvSpPr>
          <p:cNvPr id="60421" name="Rectangle 4"/>
          <p:cNvSpPr>
            <a:spLocks noGrp="1" noChangeArrowheads="1"/>
          </p:cNvSpPr>
          <p:nvPr>
            <p:ph type="body" idx="1"/>
          </p:nvPr>
        </p:nvSpPr>
        <p:spPr>
          <a:xfrm>
            <a:off x="304800" y="1409700"/>
            <a:ext cx="8610600" cy="5029200"/>
          </a:xfrm>
          <a:noFill/>
        </p:spPr>
        <p:txBody>
          <a:bodyPr lIns="90488" tIns="44450" rIns="90488" bIns="44450"/>
          <a:lstStyle/>
          <a:p>
            <a:pPr eaLnBrk="1" hangingPunct="1">
              <a:lnSpc>
                <a:spcPct val="90000"/>
              </a:lnSpc>
            </a:pPr>
            <a:r>
              <a:rPr lang="en-US" altLang="en-US">
                <a:latin typeface="Times New Roman MT Extra Bold" pitchFamily="18" charset="0"/>
              </a:rPr>
              <a:t>Purposes</a:t>
            </a:r>
          </a:p>
          <a:p>
            <a:pPr lvl="1" eaLnBrk="1" hangingPunct="1">
              <a:lnSpc>
                <a:spcPct val="90000"/>
              </a:lnSpc>
              <a:buSzPct val="75000"/>
            </a:pPr>
            <a:r>
              <a:rPr lang="en-US" altLang="en-US">
                <a:latin typeface="Times New Roman MT Extra Bold" pitchFamily="18" charset="0"/>
              </a:rPr>
              <a:t>Determine quality level</a:t>
            </a:r>
          </a:p>
          <a:p>
            <a:pPr lvl="1" eaLnBrk="1" hangingPunct="1">
              <a:lnSpc>
                <a:spcPct val="90000"/>
              </a:lnSpc>
              <a:buSzPct val="75000"/>
            </a:pPr>
            <a:r>
              <a:rPr lang="en-US" altLang="en-US">
                <a:latin typeface="Times New Roman MT Extra Bold" pitchFamily="18" charset="0"/>
              </a:rPr>
              <a:t>Ensure quality is within predetermined level</a:t>
            </a:r>
          </a:p>
          <a:p>
            <a:pPr eaLnBrk="1" hangingPunct="1">
              <a:lnSpc>
                <a:spcPct val="90000"/>
              </a:lnSpc>
            </a:pPr>
            <a:r>
              <a:rPr lang="en-US" altLang="en-US">
                <a:latin typeface="Times New Roman MT Extra Bold" pitchFamily="18" charset="0"/>
              </a:rPr>
              <a:t>Advantages</a:t>
            </a:r>
          </a:p>
          <a:p>
            <a:pPr lvl="1" eaLnBrk="1" hangingPunct="1">
              <a:lnSpc>
                <a:spcPct val="90000"/>
              </a:lnSpc>
              <a:buSzPct val="75000"/>
            </a:pPr>
            <a:r>
              <a:rPr lang="en-US" altLang="en-US">
                <a:latin typeface="Times New Roman MT Extra Bold" pitchFamily="18" charset="0"/>
              </a:rPr>
              <a:t>Economy</a:t>
            </a:r>
          </a:p>
          <a:p>
            <a:pPr lvl="1" eaLnBrk="1" hangingPunct="1">
              <a:lnSpc>
                <a:spcPct val="90000"/>
              </a:lnSpc>
              <a:buSzPct val="75000"/>
            </a:pPr>
            <a:r>
              <a:rPr lang="en-US" altLang="en-US">
                <a:latin typeface="Times New Roman MT Extra Bold" pitchFamily="18" charset="0"/>
              </a:rPr>
              <a:t>Less handling damage</a:t>
            </a:r>
          </a:p>
          <a:p>
            <a:pPr lvl="1" eaLnBrk="1" hangingPunct="1">
              <a:lnSpc>
                <a:spcPct val="90000"/>
              </a:lnSpc>
              <a:buSzPct val="75000"/>
            </a:pPr>
            <a:r>
              <a:rPr lang="en-US" altLang="en-US">
                <a:latin typeface="Times New Roman MT Extra Bold" pitchFamily="18" charset="0"/>
              </a:rPr>
              <a:t>Fewer inspectors</a:t>
            </a:r>
          </a:p>
          <a:p>
            <a:pPr lvl="1" eaLnBrk="1" hangingPunct="1">
              <a:lnSpc>
                <a:spcPct val="90000"/>
              </a:lnSpc>
              <a:buSzPct val="75000"/>
            </a:pPr>
            <a:r>
              <a:rPr lang="en-US" altLang="en-US">
                <a:latin typeface="Times New Roman MT Extra Bold" pitchFamily="18" charset="0"/>
              </a:rPr>
              <a:t>Upgrading of the inspection job</a:t>
            </a:r>
          </a:p>
          <a:p>
            <a:pPr lvl="1" eaLnBrk="1" hangingPunct="1">
              <a:lnSpc>
                <a:spcPct val="90000"/>
              </a:lnSpc>
              <a:buSzPct val="75000"/>
            </a:pPr>
            <a:r>
              <a:rPr lang="en-US" altLang="en-US">
                <a:latin typeface="Times New Roman MT Extra Bold" pitchFamily="18" charset="0"/>
              </a:rPr>
              <a:t>Applicability to destructive testing</a:t>
            </a:r>
          </a:p>
          <a:p>
            <a:pPr lvl="1" eaLnBrk="1" hangingPunct="1">
              <a:lnSpc>
                <a:spcPct val="90000"/>
              </a:lnSpc>
              <a:buSzPct val="75000"/>
            </a:pPr>
            <a:r>
              <a:rPr lang="en-US" altLang="en-US">
                <a:latin typeface="Times New Roman MT Extra Bold" pitchFamily="18" charset="0"/>
              </a:rPr>
              <a:t>Entire lot rejection (motivation for improvement) </a:t>
            </a:r>
          </a:p>
        </p:txBody>
      </p:sp>
    </p:spTree>
  </p:cSld>
  <p:clrMapOvr>
    <a:masterClrMapping/>
  </p:clrMapOvr>
  <p:transition spd="slow">
    <p:random/>
    <p:sndAc>
      <p:end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457E73B-AF60-490B-A81B-78FD7F3E06EE}"/>
              </a:ext>
            </a:extLst>
          </p:cNvPr>
          <p:cNvSpPr>
            <a:spLocks noGrp="1"/>
          </p:cNvSpPr>
          <p:nvPr>
            <p:ph type="ftr" sz="quarter" idx="11"/>
          </p:nvPr>
        </p:nvSpPr>
        <p:spPr/>
        <p:txBody>
          <a:bodyPr/>
          <a:lstStyle/>
          <a:p>
            <a:pPr>
              <a:defRPr/>
            </a:pPr>
            <a:r>
              <a:rPr lang="en-US" altLang="en-US"/>
              <a:t>Quality Control, 5th Edition</a:t>
            </a:r>
          </a:p>
        </p:txBody>
      </p:sp>
      <p:sp>
        <p:nvSpPr>
          <p:cNvPr id="5" name="Rectangle 2">
            <a:extLst>
              <a:ext uri="{FF2B5EF4-FFF2-40B4-BE49-F238E27FC236}">
                <a16:creationId xmlns:a16="http://schemas.microsoft.com/office/drawing/2014/main" id="{30A62C6B-50A4-4D11-B73F-8D907572671D}"/>
              </a:ext>
            </a:extLst>
          </p:cNvPr>
          <p:cNvSpPr>
            <a:spLocks noGrp="1" noChangeArrowheads="1"/>
          </p:cNvSpPr>
          <p:nvPr>
            <p:ph type="title"/>
          </p:nvPr>
        </p:nvSpPr>
        <p:spPr>
          <a:xfrm>
            <a:off x="76200" y="153555"/>
            <a:ext cx="7772400" cy="609600"/>
          </a:xfrm>
        </p:spPr>
        <p:txBody>
          <a:bodyPr/>
          <a:lstStyle/>
          <a:p>
            <a:r>
              <a:rPr lang="en-US" altLang="en-US" sz="3600"/>
              <a:t>J.M. Juran</a:t>
            </a:r>
          </a:p>
        </p:txBody>
      </p:sp>
      <p:sp>
        <p:nvSpPr>
          <p:cNvPr id="6" name="Rectangle 3">
            <a:extLst>
              <a:ext uri="{FF2B5EF4-FFF2-40B4-BE49-F238E27FC236}">
                <a16:creationId xmlns:a16="http://schemas.microsoft.com/office/drawing/2014/main" id="{807A149F-14D6-468B-9CC0-4046341D5915}"/>
              </a:ext>
            </a:extLst>
          </p:cNvPr>
          <p:cNvSpPr txBox="1">
            <a:spLocks noChangeArrowheads="1"/>
          </p:cNvSpPr>
          <p:nvPr/>
        </p:nvSpPr>
        <p:spPr bwMode="auto">
          <a:xfrm>
            <a:off x="304800" y="1242291"/>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65000"/>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800" b="0" dirty="0"/>
              <a:t>Quality from the bottom of the organization up,</a:t>
            </a:r>
          </a:p>
          <a:p>
            <a:r>
              <a:rPr lang="en-US" altLang="en-US" sz="2800" b="0" dirty="0"/>
              <a:t>Quality is “fitness for use”,</a:t>
            </a:r>
          </a:p>
          <a:p>
            <a:r>
              <a:rPr lang="en-US" altLang="en-US" sz="2800" b="0" dirty="0"/>
              <a:t>The Quality Trilogy</a:t>
            </a:r>
          </a:p>
          <a:p>
            <a:pPr lvl="1"/>
            <a:r>
              <a:rPr lang="en-US" altLang="en-US" sz="2400" b="0" dirty="0">
                <a:solidFill>
                  <a:srgbClr val="CC3300"/>
                </a:solidFill>
              </a:rPr>
              <a:t>Planning:</a:t>
            </a:r>
            <a:r>
              <a:rPr lang="en-US" altLang="en-US" sz="2400" b="0" dirty="0"/>
              <a:t> create a processes capable of meeting quality goals</a:t>
            </a:r>
            <a:endParaRPr lang="en-US" altLang="en-US" b="0" dirty="0"/>
          </a:p>
          <a:p>
            <a:pPr lvl="1"/>
            <a:r>
              <a:rPr lang="en-US" altLang="en-US" sz="2400" b="0" dirty="0">
                <a:solidFill>
                  <a:srgbClr val="CC3300"/>
                </a:solidFill>
              </a:rPr>
              <a:t>Control:</a:t>
            </a:r>
            <a:r>
              <a:rPr lang="en-US" altLang="en-US" sz="2400" b="0" dirty="0"/>
              <a:t> compare actual performance to standard and take action on the difference</a:t>
            </a:r>
          </a:p>
          <a:p>
            <a:pPr lvl="1"/>
            <a:r>
              <a:rPr lang="en-US" altLang="en-US" sz="2400" b="0" dirty="0">
                <a:solidFill>
                  <a:srgbClr val="CC3300"/>
                </a:solidFill>
              </a:rPr>
              <a:t>Improvement:</a:t>
            </a:r>
            <a:r>
              <a:rPr lang="en-US" altLang="en-US" sz="2400" b="0" dirty="0"/>
              <a:t> find ways to better than the standard</a:t>
            </a:r>
          </a:p>
        </p:txBody>
      </p:sp>
    </p:spTree>
    <p:extLst>
      <p:ext uri="{BB962C8B-B14F-4D97-AF65-F5344CB8AC3E}">
        <p14:creationId xmlns:p14="http://schemas.microsoft.com/office/powerpoint/2010/main" val="2768371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62467"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62468" name="Rectangle 3"/>
          <p:cNvSpPr>
            <a:spLocks noGrp="1" noChangeArrowheads="1"/>
          </p:cNvSpPr>
          <p:nvPr>
            <p:ph type="title"/>
          </p:nvPr>
        </p:nvSpPr>
        <p:spPr>
          <a:xfrm>
            <a:off x="228600" y="320675"/>
            <a:ext cx="7467600" cy="898525"/>
          </a:xfrm>
          <a:noFill/>
        </p:spPr>
        <p:txBody>
          <a:bodyPr lIns="90488" tIns="44450" rIns="90488" bIns="44450"/>
          <a:lstStyle/>
          <a:p>
            <a:pPr eaLnBrk="1" hangingPunct="1"/>
            <a:r>
              <a:rPr lang="en-US" altLang="en-US" sz="3600">
                <a:latin typeface="Times New Roman MT Extra Bold" pitchFamily="18" charset="0"/>
              </a:rPr>
              <a:t>Acceptance Sampling</a:t>
            </a:r>
          </a:p>
        </p:txBody>
      </p:sp>
      <p:sp>
        <p:nvSpPr>
          <p:cNvPr id="62469" name="Rectangle 4"/>
          <p:cNvSpPr>
            <a:spLocks noGrp="1" noChangeArrowheads="1"/>
          </p:cNvSpPr>
          <p:nvPr>
            <p:ph type="body" idx="1"/>
          </p:nvPr>
        </p:nvSpPr>
        <p:spPr>
          <a:noFill/>
        </p:spPr>
        <p:txBody>
          <a:bodyPr lIns="90488" tIns="44450" rIns="90488" bIns="44450"/>
          <a:lstStyle/>
          <a:p>
            <a:pPr eaLnBrk="1" hangingPunct="1"/>
            <a:r>
              <a:rPr lang="en-US" altLang="en-US">
                <a:latin typeface="Times New Roman MT Extra Bold" pitchFamily="18" charset="0"/>
              </a:rPr>
              <a:t>Disadvantages</a:t>
            </a:r>
          </a:p>
          <a:p>
            <a:pPr lvl="1" eaLnBrk="1" hangingPunct="1">
              <a:buSzPct val="75000"/>
            </a:pPr>
            <a:r>
              <a:rPr lang="en-US" altLang="en-US">
                <a:latin typeface="Times New Roman MT Extra Bold" pitchFamily="18" charset="0"/>
              </a:rPr>
              <a:t>Risks of accepting “bad” lots and rejecting “good” lots</a:t>
            </a:r>
          </a:p>
          <a:p>
            <a:pPr lvl="1" eaLnBrk="1" hangingPunct="1">
              <a:buSzPct val="75000"/>
            </a:pPr>
            <a:r>
              <a:rPr lang="en-US" altLang="en-US">
                <a:latin typeface="Times New Roman MT Extra Bold" pitchFamily="18" charset="0"/>
              </a:rPr>
              <a:t>Added planning and documentation</a:t>
            </a:r>
          </a:p>
          <a:p>
            <a:pPr lvl="1" eaLnBrk="1" hangingPunct="1">
              <a:buSzPct val="75000"/>
            </a:pPr>
            <a:r>
              <a:rPr lang="en-US" altLang="en-US">
                <a:latin typeface="Times New Roman MT Extra Bold" pitchFamily="18" charset="0"/>
              </a:rPr>
              <a:t>Sample provides less information than 100-percent inspection </a:t>
            </a:r>
          </a:p>
        </p:txBody>
      </p:sp>
    </p:spTree>
  </p:cSld>
  <p:clrMapOvr>
    <a:masterClrMapping/>
  </p:clrMapOvr>
  <p:transition spd="slow">
    <p:random/>
    <p:sndAc>
      <p:end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64515" name="Rectangle 1026"/>
          <p:cNvSpPr>
            <a:spLocks noGrp="1" noChangeArrowheads="1"/>
          </p:cNvSpPr>
          <p:nvPr>
            <p:ph type="title"/>
          </p:nvPr>
        </p:nvSpPr>
        <p:spPr>
          <a:xfrm>
            <a:off x="685800" y="158750"/>
            <a:ext cx="7772400" cy="641350"/>
          </a:xfrm>
        </p:spPr>
        <p:txBody>
          <a:bodyPr/>
          <a:lstStyle/>
          <a:p>
            <a:pPr algn="l" eaLnBrk="1" hangingPunct="1"/>
            <a:r>
              <a:rPr lang="en-US" altLang="en-US" sz="3600" b="1">
                <a:latin typeface="Times New Roman MT Extra Bold" pitchFamily="18" charset="0"/>
              </a:rPr>
              <a:t>Acceptance Sampling by Variables </a:t>
            </a:r>
          </a:p>
        </p:txBody>
      </p:sp>
      <p:sp>
        <p:nvSpPr>
          <p:cNvPr id="64516" name="Rectangle 1027"/>
          <p:cNvSpPr>
            <a:spLocks noGrp="1" noChangeArrowheads="1"/>
          </p:cNvSpPr>
          <p:nvPr>
            <p:ph type="body" idx="1"/>
          </p:nvPr>
        </p:nvSpPr>
        <p:spPr>
          <a:xfrm>
            <a:off x="228600" y="1257300"/>
            <a:ext cx="7772400" cy="4343400"/>
          </a:xfrm>
          <a:extLst>
            <a:ext uri="{909E8E84-426E-40DD-AFC4-6F175D3DCCD1}">
              <a14:hiddenFill xmlns:a14="http://schemas.microsoft.com/office/drawing/2010/main">
                <a:solidFill>
                  <a:srgbClr val="CC0099"/>
                </a:solidFill>
              </a14:hiddenFill>
            </a:ext>
          </a:extLst>
        </p:spPr>
        <p:txBody>
          <a:bodyPr/>
          <a:lstStyle/>
          <a:p>
            <a:pPr marL="609600" indent="-609600" eaLnBrk="1" hangingPunct="1">
              <a:lnSpc>
                <a:spcPct val="90000"/>
              </a:lnSpc>
              <a:buFont typeface="Wingdings" panose="05000000000000000000" pitchFamily="2" charset="2"/>
              <a:buNone/>
            </a:pPr>
            <a:r>
              <a:rPr lang="en-US" altLang="en-US" sz="2800" b="1" u="sng"/>
              <a:t>Caution in the Use of Variables Sampling</a:t>
            </a:r>
            <a:r>
              <a:rPr lang="en-US" altLang="en-US" sz="2400"/>
              <a:t> </a:t>
            </a:r>
          </a:p>
          <a:p>
            <a:pPr marL="609600" indent="-609600" eaLnBrk="1" hangingPunct="1"/>
            <a:r>
              <a:rPr lang="en-US" altLang="en-US" sz="2400"/>
              <a:t>The distribution of the quality characteristic must be known in order to use variables sampling</a:t>
            </a:r>
          </a:p>
          <a:p>
            <a:pPr marL="609600" indent="-609600" eaLnBrk="1" hangingPunct="1"/>
            <a:r>
              <a:rPr lang="en-US" altLang="en-US" sz="2400"/>
              <a:t>The usual assumption is that the parameter of interest follows the normal distribution. This is a </a:t>
            </a:r>
            <a:r>
              <a:rPr lang="en-US" altLang="en-US" sz="2400" b="1">
                <a:solidFill>
                  <a:srgbClr val="CC0099"/>
                </a:solidFill>
              </a:rPr>
              <a:t>critical assumption</a:t>
            </a:r>
            <a:r>
              <a:rPr lang="en-US" altLang="en-US" sz="2400"/>
              <a:t>.</a:t>
            </a:r>
          </a:p>
          <a:p>
            <a:pPr marL="609600" indent="-609600" eaLnBrk="1" hangingPunct="1">
              <a:lnSpc>
                <a:spcPct val="90000"/>
              </a:lnSpc>
            </a:pPr>
            <a:r>
              <a:rPr lang="en-US" altLang="en-US" sz="2400"/>
              <a:t>If the normality assumption is not satisfied, then estimates of the fraction defective based on the sample mean and standard deviation </a:t>
            </a:r>
            <a:r>
              <a:rPr lang="en-US" altLang="en-US" sz="2400" b="1" i="1"/>
              <a:t>will not be the same</a:t>
            </a:r>
            <a:r>
              <a:rPr lang="en-US" altLang="en-US" sz="2400"/>
              <a:t> as if the parameter were normally distributed.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65539" name="Rectangle 1026"/>
          <p:cNvSpPr>
            <a:spLocks noGrp="1" noChangeArrowheads="1"/>
          </p:cNvSpPr>
          <p:nvPr>
            <p:ph type="title"/>
          </p:nvPr>
        </p:nvSpPr>
        <p:spPr>
          <a:xfrm>
            <a:off x="304800" y="228600"/>
            <a:ext cx="7772400" cy="641350"/>
          </a:xfrm>
        </p:spPr>
        <p:txBody>
          <a:bodyPr/>
          <a:lstStyle/>
          <a:p>
            <a:pPr algn="l" eaLnBrk="1" hangingPunct="1"/>
            <a:r>
              <a:rPr lang="en-US" altLang="en-US" sz="3600" b="1">
                <a:latin typeface="Times New Roman MT Extra Bold" pitchFamily="18" charset="0"/>
              </a:rPr>
              <a:t>Acceptance Sampling by</a:t>
            </a:r>
            <a:r>
              <a:rPr lang="ar-SA" altLang="en-US" sz="3600" b="1">
                <a:latin typeface="Times New Roman MT Extra Bold" pitchFamily="18" charset="0"/>
              </a:rPr>
              <a:t> </a:t>
            </a:r>
            <a:r>
              <a:rPr lang="en-US" altLang="en-US" sz="3600" b="1">
                <a:latin typeface="Times New Roman MT Extra Bold" pitchFamily="18" charset="0"/>
              </a:rPr>
              <a:t>Variables </a:t>
            </a:r>
          </a:p>
        </p:txBody>
      </p:sp>
      <p:sp>
        <p:nvSpPr>
          <p:cNvPr id="65540" name="Rectangle 1027"/>
          <p:cNvSpPr>
            <a:spLocks noGrp="1" noChangeArrowheads="1"/>
          </p:cNvSpPr>
          <p:nvPr>
            <p:ph type="body" idx="1"/>
          </p:nvPr>
        </p:nvSpPr>
        <p:spPr>
          <a:xfrm>
            <a:off x="304800" y="1143000"/>
            <a:ext cx="7620000" cy="5105400"/>
          </a:xfrm>
          <a:extLst>
            <a:ext uri="{909E8E84-426E-40DD-AFC4-6F175D3DCCD1}">
              <a14:hiddenFill xmlns:a14="http://schemas.microsoft.com/office/drawing/2010/main">
                <a:solidFill>
                  <a:srgbClr val="CC0099"/>
                </a:solidFill>
              </a14:hiddenFill>
            </a:ext>
          </a:extLst>
        </p:spPr>
        <p:txBody>
          <a:bodyPr/>
          <a:lstStyle/>
          <a:p>
            <a:pPr marL="609600" indent="-609600" eaLnBrk="1" hangingPunct="1">
              <a:buFont typeface="Wingdings" panose="05000000000000000000" pitchFamily="2" charset="2"/>
              <a:buNone/>
            </a:pPr>
            <a:r>
              <a:rPr lang="en-US" altLang="en-US" sz="2800" b="1" u="sng"/>
              <a:t>Caution in the Use of Variables Sampling</a:t>
            </a:r>
            <a:r>
              <a:rPr lang="en-US" altLang="en-US" sz="2800"/>
              <a:t> </a:t>
            </a:r>
          </a:p>
          <a:p>
            <a:pPr marL="609600" indent="-609600" eaLnBrk="1" hangingPunct="1">
              <a:lnSpc>
                <a:spcPct val="55000"/>
              </a:lnSpc>
              <a:buFont typeface="Wingdings" panose="05000000000000000000" pitchFamily="2" charset="2"/>
              <a:buNone/>
            </a:pPr>
            <a:endParaRPr lang="en-US" altLang="en-US" sz="2800"/>
          </a:p>
          <a:p>
            <a:pPr marL="609600" indent="-609600" eaLnBrk="1" hangingPunct="1">
              <a:lnSpc>
                <a:spcPct val="150000"/>
              </a:lnSpc>
            </a:pPr>
            <a:r>
              <a:rPr lang="en-US" altLang="en-US" sz="2800"/>
              <a:t>It is possible to use variables sampling plans when the parameter of interest does not have a normal distribution.</a:t>
            </a:r>
          </a:p>
          <a:p>
            <a:pPr marL="609600" indent="-609600" eaLnBrk="1" hangingPunct="1">
              <a:lnSpc>
                <a:spcPct val="150000"/>
              </a:lnSpc>
            </a:pPr>
            <a:r>
              <a:rPr lang="en-US" altLang="en-US" sz="2800"/>
              <a:t>If the form of the distribution is known, it is possible to devise a procedure for applying a variables sampling plan.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2"/>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66563" name="Rectangle 1026"/>
          <p:cNvSpPr>
            <a:spLocks noChangeArrowheads="1"/>
          </p:cNvSpPr>
          <p:nvPr/>
        </p:nvSpPr>
        <p:spPr bwMode="auto">
          <a:xfrm>
            <a:off x="152400" y="179388"/>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r>
              <a:rPr lang="en-US" altLang="en-US" sz="3600">
                <a:solidFill>
                  <a:schemeClr val="tx2"/>
                </a:solidFill>
                <a:latin typeface="Times New Roman" panose="02020603050405020304" pitchFamily="18" charset="0"/>
              </a:rPr>
              <a:t>Design of Lot-by Lot Sampling Plans</a:t>
            </a:r>
          </a:p>
        </p:txBody>
      </p:sp>
      <p:sp>
        <p:nvSpPr>
          <p:cNvPr id="66564" name="Rectangle 1027"/>
          <p:cNvSpPr>
            <a:spLocks noChangeArrowheads="1"/>
          </p:cNvSpPr>
          <p:nvPr/>
        </p:nvSpPr>
        <p:spPr bwMode="auto">
          <a:xfrm>
            <a:off x="381000" y="2530475"/>
            <a:ext cx="7543800" cy="332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eaLnBrk="1" hangingPunct="1">
              <a:lnSpc>
                <a:spcPct val="150000"/>
              </a:lnSpc>
              <a:buClrTx/>
              <a:buSzTx/>
              <a:buFontTx/>
              <a:buNone/>
            </a:pPr>
            <a:r>
              <a:rPr lang="en-US" altLang="en-US" sz="2800" b="0">
                <a:latin typeface="Times New Roman" panose="02020603050405020304" pitchFamily="18" charset="0"/>
              </a:rPr>
              <a:t>Specify the plan (n,c) given N: for a lot size</a:t>
            </a:r>
            <a:r>
              <a:rPr lang="ar-SA" altLang="en-US" sz="2800" b="0">
                <a:latin typeface="Times New Roman" panose="02020603050405020304" pitchFamily="18" charset="0"/>
              </a:rPr>
              <a:t> </a:t>
            </a:r>
            <a:r>
              <a:rPr lang="en-US" altLang="en-US" sz="2800" b="0">
                <a:latin typeface="Times New Roman" panose="02020603050405020304" pitchFamily="18" charset="0"/>
              </a:rPr>
              <a:t>N, determine the sample size n, and the acceptance number c.  (Reject lot if number of defects &gt; c.)  Specify course of action if lot is rejected.</a:t>
            </a:r>
          </a:p>
        </p:txBody>
      </p:sp>
      <p:grpSp>
        <p:nvGrpSpPr>
          <p:cNvPr id="66565" name="Group 1028"/>
          <p:cNvGrpSpPr>
            <a:grpSpLocks/>
          </p:cNvGrpSpPr>
          <p:nvPr/>
        </p:nvGrpSpPr>
        <p:grpSpPr bwMode="auto">
          <a:xfrm>
            <a:off x="381000" y="1143000"/>
            <a:ext cx="7464425" cy="1219200"/>
            <a:chOff x="816" y="2688"/>
            <a:chExt cx="4702" cy="768"/>
          </a:xfrm>
        </p:grpSpPr>
        <p:sp>
          <p:nvSpPr>
            <p:cNvPr id="66566" name="Rectangle 1029"/>
            <p:cNvSpPr>
              <a:spLocks noChangeArrowheads="1"/>
            </p:cNvSpPr>
            <p:nvPr/>
          </p:nvSpPr>
          <p:spPr bwMode="auto">
            <a:xfrm>
              <a:off x="816" y="2688"/>
              <a:ext cx="960" cy="76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0"/>
                </a:spcBef>
                <a:buClrTx/>
                <a:buSzTx/>
                <a:buFontTx/>
                <a:buNone/>
              </a:pPr>
              <a:r>
                <a:rPr lang="en-US" altLang="en-US" sz="2400" b="0">
                  <a:latin typeface="Times New Roman" panose="02020603050405020304" pitchFamily="18" charset="0"/>
                </a:rPr>
                <a:t>N</a:t>
              </a:r>
            </a:p>
          </p:txBody>
        </p:sp>
        <p:sp>
          <p:nvSpPr>
            <p:cNvPr id="66567" name="Rectangle 1030"/>
            <p:cNvSpPr>
              <a:spLocks noChangeArrowheads="1"/>
            </p:cNvSpPr>
            <p:nvPr/>
          </p:nvSpPr>
          <p:spPr bwMode="auto">
            <a:xfrm>
              <a:off x="2400" y="2880"/>
              <a:ext cx="432" cy="384"/>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0"/>
                </a:spcBef>
                <a:buClrTx/>
                <a:buSzTx/>
                <a:buFontTx/>
                <a:buNone/>
              </a:pPr>
              <a:r>
                <a:rPr lang="en-US" altLang="en-US" sz="2400" b="0">
                  <a:latin typeface="Times New Roman" panose="02020603050405020304" pitchFamily="18" charset="0"/>
                </a:rPr>
                <a:t>n</a:t>
              </a:r>
            </a:p>
          </p:txBody>
        </p:sp>
        <p:sp>
          <p:nvSpPr>
            <p:cNvPr id="66568" name="AutoShape 1031"/>
            <p:cNvSpPr>
              <a:spLocks noChangeArrowheads="1"/>
            </p:cNvSpPr>
            <p:nvPr/>
          </p:nvSpPr>
          <p:spPr bwMode="auto">
            <a:xfrm>
              <a:off x="1920" y="2928"/>
              <a:ext cx="384" cy="288"/>
            </a:xfrm>
            <a:prstGeom prst="rightArrow">
              <a:avLst>
                <a:gd name="adj1" fmla="val 50000"/>
                <a:gd name="adj2" fmla="val 3333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66569" name="Text Box 1032"/>
            <p:cNvSpPr txBox="1">
              <a:spLocks noChangeArrowheads="1"/>
            </p:cNvSpPr>
            <p:nvPr/>
          </p:nvSpPr>
          <p:spPr bwMode="auto">
            <a:xfrm>
              <a:off x="3312" y="2880"/>
              <a:ext cx="8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0"/>
                </a:spcBef>
                <a:buClrTx/>
                <a:buSzTx/>
                <a:buFontTx/>
                <a:buNone/>
              </a:pPr>
              <a:r>
                <a:rPr lang="en-US" altLang="en-US" sz="1800">
                  <a:latin typeface="Times New Roman" panose="02020603050405020304" pitchFamily="18" charset="0"/>
                </a:rPr>
                <a:t>Number </a:t>
              </a:r>
            </a:p>
            <a:p>
              <a:pPr algn="ctr">
                <a:spcBef>
                  <a:spcPct val="0"/>
                </a:spcBef>
                <a:buClrTx/>
                <a:buSzTx/>
                <a:buFontTx/>
                <a:buNone/>
              </a:pPr>
              <a:r>
                <a:rPr lang="en-US" altLang="en-US" sz="1800">
                  <a:latin typeface="Times New Roman" panose="02020603050405020304" pitchFamily="18" charset="0"/>
                </a:rPr>
                <a:t>Conforming</a:t>
              </a:r>
            </a:p>
          </p:txBody>
        </p:sp>
        <p:sp>
          <p:nvSpPr>
            <p:cNvPr id="66570" name="AutoShape 1033"/>
            <p:cNvSpPr>
              <a:spLocks noChangeArrowheads="1"/>
            </p:cNvSpPr>
            <p:nvPr/>
          </p:nvSpPr>
          <p:spPr bwMode="auto">
            <a:xfrm>
              <a:off x="2928" y="2928"/>
              <a:ext cx="384" cy="288"/>
            </a:xfrm>
            <a:prstGeom prst="rightArrow">
              <a:avLst>
                <a:gd name="adj1" fmla="val 50000"/>
                <a:gd name="adj2" fmla="val 3333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66571" name="AutoShape 1034"/>
            <p:cNvSpPr>
              <a:spLocks noChangeArrowheads="1"/>
            </p:cNvSpPr>
            <p:nvPr/>
          </p:nvSpPr>
          <p:spPr bwMode="auto">
            <a:xfrm>
              <a:off x="4224" y="2928"/>
              <a:ext cx="384" cy="288"/>
            </a:xfrm>
            <a:prstGeom prst="rightArrow">
              <a:avLst>
                <a:gd name="adj1" fmla="val 50000"/>
                <a:gd name="adj2" fmla="val 3333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66572" name="Text Box 1035"/>
            <p:cNvSpPr txBox="1">
              <a:spLocks noChangeArrowheads="1"/>
            </p:cNvSpPr>
            <p:nvPr/>
          </p:nvSpPr>
          <p:spPr bwMode="auto">
            <a:xfrm>
              <a:off x="4758" y="2880"/>
              <a:ext cx="7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0"/>
                </a:spcBef>
                <a:buClrTx/>
                <a:buSzTx/>
                <a:buFontTx/>
                <a:buNone/>
              </a:pPr>
              <a:r>
                <a:rPr lang="en-US" altLang="en-US" sz="1800">
                  <a:latin typeface="Times New Roman" panose="02020603050405020304" pitchFamily="18" charset="0"/>
                </a:rPr>
                <a:t>Accept or</a:t>
              </a:r>
            </a:p>
            <a:p>
              <a:pPr algn="ctr">
                <a:spcBef>
                  <a:spcPct val="0"/>
                </a:spcBef>
                <a:buClrTx/>
                <a:buSzTx/>
                <a:buFontTx/>
                <a:buNone/>
              </a:pPr>
              <a:r>
                <a:rPr lang="en-US" altLang="en-US" sz="1800">
                  <a:latin typeface="Times New Roman" panose="02020603050405020304" pitchFamily="18" charset="0"/>
                </a:rPr>
                <a:t>Reject Lot</a:t>
              </a: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67587" name="Rectangle 1026"/>
          <p:cNvSpPr>
            <a:spLocks noGrp="1" noChangeArrowheads="1"/>
          </p:cNvSpPr>
          <p:nvPr>
            <p:ph type="title"/>
          </p:nvPr>
        </p:nvSpPr>
        <p:spPr>
          <a:xfrm>
            <a:off x="381000" y="304800"/>
            <a:ext cx="7772400" cy="641350"/>
          </a:xfrm>
        </p:spPr>
        <p:txBody>
          <a:bodyPr/>
          <a:lstStyle/>
          <a:p>
            <a:pPr algn="l" eaLnBrk="1" hangingPunct="1"/>
            <a:r>
              <a:rPr lang="en-US" altLang="en-US" sz="3600">
                <a:latin typeface="Times New Roman MT Extra Bold" pitchFamily="18" charset="0"/>
              </a:rPr>
              <a:t>Types of Sampling Plans</a:t>
            </a:r>
          </a:p>
        </p:txBody>
      </p:sp>
      <p:sp>
        <p:nvSpPr>
          <p:cNvPr id="67588" name="Rectangle 1027"/>
          <p:cNvSpPr>
            <a:spLocks noGrp="1" noChangeArrowheads="1"/>
          </p:cNvSpPr>
          <p:nvPr>
            <p:ph type="body" idx="1"/>
          </p:nvPr>
        </p:nvSpPr>
        <p:spPr>
          <a:xfrm>
            <a:off x="228600" y="1295400"/>
            <a:ext cx="7543800" cy="3733800"/>
          </a:xfrm>
          <a:extLst>
            <a:ext uri="{909E8E84-426E-40DD-AFC4-6F175D3DCCD1}">
              <a14:hiddenFill xmlns:a14="http://schemas.microsoft.com/office/drawing/2010/main">
                <a:solidFill>
                  <a:srgbClr val="CC0099"/>
                </a:solidFill>
              </a14:hiddenFill>
            </a:ext>
          </a:extLst>
        </p:spPr>
        <p:txBody>
          <a:bodyPr/>
          <a:lstStyle/>
          <a:p>
            <a:pPr marL="609600" indent="-609600" eaLnBrk="1" hangingPunct="1">
              <a:lnSpc>
                <a:spcPct val="150000"/>
              </a:lnSpc>
              <a:buClr>
                <a:schemeClr val="tx1"/>
              </a:buClr>
              <a:buFont typeface="Wingdings" panose="05000000000000000000" pitchFamily="2" charset="2"/>
              <a:buChar char="Ø"/>
            </a:pPr>
            <a:r>
              <a:rPr lang="en-US" altLang="en-US" sz="2800"/>
              <a:t>There are variables sampling plans and attribute sampling plans (this chapter concentrates on attributes)</a:t>
            </a:r>
          </a:p>
          <a:p>
            <a:pPr marL="990600" lvl="1" indent="-533400" eaLnBrk="1" hangingPunct="1">
              <a:lnSpc>
                <a:spcPct val="150000"/>
              </a:lnSpc>
              <a:buClr>
                <a:schemeClr val="tx1"/>
              </a:buClr>
              <a:buFontTx/>
              <a:buChar char="o"/>
            </a:pPr>
            <a:r>
              <a:rPr lang="en-US" altLang="en-US"/>
              <a:t>Single sampling plan</a:t>
            </a:r>
          </a:p>
          <a:p>
            <a:pPr marL="990600" lvl="1" indent="-533400" eaLnBrk="1" hangingPunct="1">
              <a:lnSpc>
                <a:spcPct val="150000"/>
              </a:lnSpc>
              <a:buClr>
                <a:schemeClr val="tx1"/>
              </a:buClr>
              <a:buFontTx/>
              <a:buChar char="o"/>
            </a:pPr>
            <a:r>
              <a:rPr lang="en-US" altLang="en-US"/>
              <a:t>Double-sampling plan</a:t>
            </a:r>
          </a:p>
          <a:p>
            <a:pPr marL="990600" lvl="1" indent="-533400" eaLnBrk="1" hangingPunct="1">
              <a:lnSpc>
                <a:spcPct val="150000"/>
              </a:lnSpc>
              <a:buClr>
                <a:schemeClr val="tx1"/>
              </a:buClr>
              <a:buFontTx/>
              <a:buChar char="o"/>
            </a:pPr>
            <a:r>
              <a:rPr lang="en-US" altLang="en-US"/>
              <a:t>Multiple-sampling plan</a:t>
            </a:r>
          </a:p>
          <a:p>
            <a:pPr marL="990600" lvl="1" indent="-533400" eaLnBrk="1" hangingPunct="1">
              <a:lnSpc>
                <a:spcPct val="150000"/>
              </a:lnSpc>
              <a:buClr>
                <a:schemeClr val="tx1"/>
              </a:buClr>
              <a:buFontTx/>
              <a:buChar char="o"/>
            </a:pPr>
            <a:r>
              <a:rPr lang="en-US" altLang="en-US"/>
              <a:t>Sequential-sampling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5"/>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68611"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68612" name="Rectangle 3"/>
          <p:cNvSpPr>
            <a:spLocks noGrp="1" noChangeArrowheads="1"/>
          </p:cNvSpPr>
          <p:nvPr>
            <p:ph type="title"/>
          </p:nvPr>
        </p:nvSpPr>
        <p:spPr>
          <a:xfrm>
            <a:off x="153988" y="247650"/>
            <a:ext cx="7543800" cy="534988"/>
          </a:xfrm>
          <a:noFill/>
        </p:spPr>
        <p:txBody>
          <a:bodyPr lIns="90488" tIns="44450" rIns="90488" bIns="44450"/>
          <a:lstStyle/>
          <a:p>
            <a:pPr eaLnBrk="1" hangingPunct="1"/>
            <a:r>
              <a:rPr lang="en-US" altLang="en-US" sz="3200">
                <a:latin typeface="Times New Roman MT Extra Bold" pitchFamily="18" charset="0"/>
              </a:rPr>
              <a:t>Acceptance Sampling: Single Sampling Plan</a:t>
            </a:r>
          </a:p>
        </p:txBody>
      </p:sp>
      <p:sp>
        <p:nvSpPr>
          <p:cNvPr id="68613" name="Rectangle 4"/>
          <p:cNvSpPr>
            <a:spLocks noGrp="1" noChangeArrowheads="1"/>
          </p:cNvSpPr>
          <p:nvPr>
            <p:ph type="body" sz="half" idx="1"/>
          </p:nvPr>
        </p:nvSpPr>
        <p:spPr>
          <a:xfrm>
            <a:off x="188913" y="782638"/>
            <a:ext cx="3697287" cy="5160962"/>
          </a:xfrm>
          <a:noFill/>
        </p:spPr>
        <p:txBody>
          <a:bodyPr lIns="90488" tIns="44450" rIns="90488" bIns="44450"/>
          <a:lstStyle/>
          <a:p>
            <a:pPr indent="0" eaLnBrk="1" hangingPunct="1">
              <a:lnSpc>
                <a:spcPct val="90000"/>
              </a:lnSpc>
              <a:buFont typeface="Wingdings" panose="05000000000000000000" pitchFamily="2" charset="2"/>
              <a:buNone/>
            </a:pPr>
            <a:r>
              <a:rPr lang="en-US" altLang="en-US" sz="2400" b="1">
                <a:latin typeface="Times New Roman MT Extra Bold" pitchFamily="18" charset="0"/>
              </a:rPr>
              <a:t>A simple goal</a:t>
            </a:r>
            <a:br>
              <a:rPr lang="en-US" altLang="en-US" sz="2400" i="1">
                <a:latin typeface="Times New Roman MT Extra Bold" pitchFamily="18" charset="0"/>
              </a:rPr>
            </a:br>
            <a:endParaRPr lang="en-US" altLang="en-US" sz="2400" i="1">
              <a:latin typeface="Times New Roman MT Extra Bold" pitchFamily="18" charset="0"/>
            </a:endParaRPr>
          </a:p>
          <a:p>
            <a:pPr indent="0" eaLnBrk="1" hangingPunct="1">
              <a:lnSpc>
                <a:spcPct val="150000"/>
              </a:lnSpc>
              <a:buFont typeface="Wingdings" panose="05000000000000000000" pitchFamily="2" charset="2"/>
              <a:buNone/>
            </a:pPr>
            <a:r>
              <a:rPr lang="en-US" altLang="en-US" sz="2400">
                <a:latin typeface="Times New Roman MT Extra Bold" pitchFamily="18" charset="0"/>
              </a:rPr>
              <a:t>Determine (1) how many units</a:t>
            </a:r>
            <a:r>
              <a:rPr lang="en-US" altLang="en-US" sz="2400">
                <a:solidFill>
                  <a:schemeClr val="bg2"/>
                </a:solidFill>
                <a:latin typeface="Times New Roman MT Extra Bold" pitchFamily="18" charset="0"/>
              </a:rPr>
              <a:t>, </a:t>
            </a:r>
            <a:r>
              <a:rPr lang="en-US" altLang="en-US" sz="2400" b="1" i="1">
                <a:solidFill>
                  <a:schemeClr val="bg2"/>
                </a:solidFill>
                <a:latin typeface="Times New Roman MT Extra Bold" pitchFamily="18" charset="0"/>
              </a:rPr>
              <a:t>n</a:t>
            </a:r>
            <a:r>
              <a:rPr lang="en-US" altLang="en-US" sz="2400">
                <a:latin typeface="Times New Roman MT Extra Bold" pitchFamily="18" charset="0"/>
              </a:rPr>
              <a:t>, to sample from a lot, and (2) the maximum number of defective items, </a:t>
            </a:r>
            <a:r>
              <a:rPr lang="en-US" altLang="en-US" sz="2400" b="1" i="1">
                <a:solidFill>
                  <a:schemeClr val="bg2"/>
                </a:solidFill>
                <a:latin typeface="Times New Roman MT Extra Bold" pitchFamily="18" charset="0"/>
              </a:rPr>
              <a:t>c</a:t>
            </a:r>
            <a:r>
              <a:rPr lang="en-US" altLang="en-US" sz="2400">
                <a:solidFill>
                  <a:schemeClr val="bg2"/>
                </a:solidFill>
                <a:latin typeface="Times New Roman MT Extra Bold" pitchFamily="18" charset="0"/>
              </a:rPr>
              <a:t>,</a:t>
            </a:r>
            <a:r>
              <a:rPr lang="en-US" altLang="en-US" sz="2400">
                <a:latin typeface="Times New Roman MT Extra Bold" pitchFamily="18" charset="0"/>
              </a:rPr>
              <a:t>  that can be found in the sample before the lot is rejected.</a:t>
            </a:r>
          </a:p>
        </p:txBody>
      </p:sp>
      <p:pic>
        <p:nvPicPr>
          <p:cNvPr id="68614" name="Picture 5" descr="C:\Documents and Settings\Administrator\Application Data\Microsoft\Media Catalog\Downloaded Clips\cl61\j0244783.wmf"/>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886200" y="1408113"/>
            <a:ext cx="3697288" cy="3816350"/>
          </a:xfrm>
        </p:spPr>
      </p:pic>
    </p:spTree>
  </p:cSld>
  <p:clrMapOvr>
    <a:masterClrMapping/>
  </p:clrMapOvr>
  <p:transition spd="slow">
    <p:random/>
    <p:sndAc>
      <p:end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70659" name="Rectangle 1026"/>
          <p:cNvSpPr>
            <a:spLocks noGrp="1" noChangeArrowheads="1"/>
          </p:cNvSpPr>
          <p:nvPr>
            <p:ph type="title"/>
          </p:nvPr>
        </p:nvSpPr>
        <p:spPr>
          <a:xfrm>
            <a:off x="304800" y="457200"/>
            <a:ext cx="7772400" cy="641350"/>
          </a:xfrm>
        </p:spPr>
        <p:txBody>
          <a:bodyPr/>
          <a:lstStyle/>
          <a:p>
            <a:pPr algn="l" eaLnBrk="1" hangingPunct="1"/>
            <a:r>
              <a:rPr lang="en-US" altLang="en-US" sz="3600" dirty="0">
                <a:latin typeface="Times New Roman MT Extra Bold" pitchFamily="18" charset="0"/>
              </a:rPr>
              <a:t>A Single Sample Plan</a:t>
            </a:r>
          </a:p>
        </p:txBody>
      </p:sp>
      <p:sp>
        <p:nvSpPr>
          <p:cNvPr id="70660" name="AutoShape 1027"/>
          <p:cNvSpPr>
            <a:spLocks noChangeArrowheads="1"/>
          </p:cNvSpPr>
          <p:nvPr/>
        </p:nvSpPr>
        <p:spPr bwMode="auto">
          <a:xfrm>
            <a:off x="657225" y="1839913"/>
            <a:ext cx="1981200" cy="914400"/>
          </a:xfrm>
          <a:prstGeom prst="flowChart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260100" name="Text Box 1028"/>
          <p:cNvSpPr txBox="1">
            <a:spLocks noChangeArrowheads="1"/>
          </p:cNvSpPr>
          <p:nvPr/>
        </p:nvSpPr>
        <p:spPr bwMode="auto">
          <a:xfrm>
            <a:off x="687388" y="20478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SzTx/>
              <a:buFontTx/>
              <a:buNone/>
            </a:pPr>
            <a:r>
              <a:rPr lang="en-US" altLang="en-US" sz="2400" b="0">
                <a:latin typeface="Times New Roman" panose="02020603050405020304" pitchFamily="18" charset="0"/>
              </a:rPr>
              <a:t>Lot of N items</a:t>
            </a:r>
          </a:p>
        </p:txBody>
      </p:sp>
      <p:sp>
        <p:nvSpPr>
          <p:cNvPr id="70662" name="AutoShape 1029"/>
          <p:cNvSpPr>
            <a:spLocks noChangeArrowheads="1"/>
          </p:cNvSpPr>
          <p:nvPr/>
        </p:nvSpPr>
        <p:spPr bwMode="auto">
          <a:xfrm>
            <a:off x="504825" y="3306763"/>
            <a:ext cx="2286000" cy="9144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260102" name="Text Box 1030"/>
          <p:cNvSpPr txBox="1">
            <a:spLocks noChangeArrowheads="1"/>
          </p:cNvSpPr>
          <p:nvPr/>
        </p:nvSpPr>
        <p:spPr bwMode="auto">
          <a:xfrm>
            <a:off x="642938" y="3346450"/>
            <a:ext cx="220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SzTx/>
              <a:buFontTx/>
              <a:buNone/>
            </a:pPr>
            <a:r>
              <a:rPr lang="en-US" altLang="en-US" sz="2400" b="0">
                <a:latin typeface="Times New Roman" panose="02020603050405020304" pitchFamily="18" charset="0"/>
              </a:rPr>
              <a:t>Random sample of size n pulled</a:t>
            </a:r>
          </a:p>
        </p:txBody>
      </p:sp>
      <p:cxnSp>
        <p:nvCxnSpPr>
          <p:cNvPr id="70664" name="AutoShape 1031"/>
          <p:cNvCxnSpPr>
            <a:cxnSpLocks noChangeShapeType="1"/>
            <a:stCxn id="70660" idx="2"/>
            <a:endCxn id="70662" idx="0"/>
          </p:cNvCxnSpPr>
          <p:nvPr/>
        </p:nvCxnSpPr>
        <p:spPr bwMode="auto">
          <a:xfrm>
            <a:off x="1647825" y="2754313"/>
            <a:ext cx="0" cy="552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665" name="AutoShape 1032"/>
          <p:cNvSpPr>
            <a:spLocks noChangeArrowheads="1"/>
          </p:cNvSpPr>
          <p:nvPr/>
        </p:nvSpPr>
        <p:spPr bwMode="auto">
          <a:xfrm>
            <a:off x="3306763" y="3151188"/>
            <a:ext cx="2438400" cy="1219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260105" name="Text Box 1033"/>
          <p:cNvSpPr txBox="1">
            <a:spLocks noChangeArrowheads="1"/>
          </p:cNvSpPr>
          <p:nvPr/>
        </p:nvSpPr>
        <p:spPr bwMode="auto">
          <a:xfrm>
            <a:off x="3322638" y="3122613"/>
            <a:ext cx="2438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SzTx/>
              <a:buFontTx/>
              <a:buNone/>
            </a:pPr>
            <a:r>
              <a:rPr lang="en-US" altLang="en-US" sz="2400" b="0">
                <a:latin typeface="Times New Roman" panose="02020603050405020304" pitchFamily="18" charset="0"/>
              </a:rPr>
              <a:t>Sample inspected (</a:t>
            </a:r>
            <a:r>
              <a:rPr lang="en-US" altLang="en-US" sz="2400" b="0" i="1">
                <a:latin typeface="Times New Roman" panose="02020603050405020304" pitchFamily="18" charset="0"/>
              </a:rPr>
              <a:t>d</a:t>
            </a:r>
            <a:r>
              <a:rPr lang="en-US" altLang="en-US" sz="2400" b="0">
                <a:latin typeface="Times New Roman" panose="02020603050405020304" pitchFamily="18" charset="0"/>
              </a:rPr>
              <a:t>= number of defectives)</a:t>
            </a:r>
          </a:p>
        </p:txBody>
      </p:sp>
      <p:cxnSp>
        <p:nvCxnSpPr>
          <p:cNvPr id="70667" name="AutoShape 1034"/>
          <p:cNvCxnSpPr>
            <a:cxnSpLocks noChangeShapeType="1"/>
            <a:stCxn id="70662" idx="3"/>
            <a:endCxn id="70665" idx="1"/>
          </p:cNvCxnSpPr>
          <p:nvPr/>
        </p:nvCxnSpPr>
        <p:spPr bwMode="auto">
          <a:xfrm flipV="1">
            <a:off x="2790825" y="3760788"/>
            <a:ext cx="515938" cy="31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668" name="AutoShape 1035"/>
          <p:cNvSpPr>
            <a:spLocks noChangeArrowheads="1"/>
          </p:cNvSpPr>
          <p:nvPr/>
        </p:nvSpPr>
        <p:spPr bwMode="auto">
          <a:xfrm>
            <a:off x="3763963" y="5105400"/>
            <a:ext cx="1524000" cy="1219200"/>
          </a:xfrm>
          <a:prstGeom prst="flowChartDecision">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cxnSp>
        <p:nvCxnSpPr>
          <p:cNvPr id="70669" name="AutoShape 1036"/>
          <p:cNvCxnSpPr>
            <a:cxnSpLocks noChangeShapeType="1"/>
            <a:stCxn id="70665" idx="2"/>
            <a:endCxn id="70668" idx="0"/>
          </p:cNvCxnSpPr>
          <p:nvPr/>
        </p:nvCxnSpPr>
        <p:spPr bwMode="auto">
          <a:xfrm>
            <a:off x="4525963" y="4370388"/>
            <a:ext cx="0" cy="7350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0109" name="Text Box 1037"/>
          <p:cNvSpPr txBox="1">
            <a:spLocks noChangeArrowheads="1"/>
          </p:cNvSpPr>
          <p:nvPr/>
        </p:nvSpPr>
        <p:spPr bwMode="auto">
          <a:xfrm>
            <a:off x="4076700" y="545306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50000"/>
              </a:spcBef>
              <a:buClrTx/>
              <a:buSzTx/>
              <a:buFontTx/>
              <a:buNone/>
            </a:pPr>
            <a:r>
              <a:rPr lang="en-US" altLang="en-US" sz="2400" b="0">
                <a:latin typeface="Times New Roman" panose="02020603050405020304" pitchFamily="18" charset="0"/>
              </a:rPr>
              <a:t> </a:t>
            </a:r>
            <a:r>
              <a:rPr lang="en-US" altLang="en-US" sz="2400" b="0" i="1">
                <a:latin typeface="Times New Roman" panose="02020603050405020304" pitchFamily="18" charset="0"/>
              </a:rPr>
              <a:t>d</a:t>
            </a:r>
            <a:r>
              <a:rPr lang="en-US" altLang="en-US" sz="2400" b="0">
                <a:latin typeface="Times New Roman" panose="02020603050405020304" pitchFamily="18" charset="0"/>
              </a:rPr>
              <a:t> &gt; c</a:t>
            </a:r>
          </a:p>
        </p:txBody>
      </p:sp>
      <p:sp>
        <p:nvSpPr>
          <p:cNvPr id="70671" name="AutoShape 1038"/>
          <p:cNvSpPr>
            <a:spLocks noChangeArrowheads="1"/>
          </p:cNvSpPr>
          <p:nvPr/>
        </p:nvSpPr>
        <p:spPr bwMode="auto">
          <a:xfrm>
            <a:off x="703263" y="5105400"/>
            <a:ext cx="2133600" cy="1219200"/>
          </a:xfrm>
          <a:prstGeom prst="flowChart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260111" name="Text Box 1039"/>
          <p:cNvSpPr txBox="1">
            <a:spLocks noChangeArrowheads="1"/>
          </p:cNvSpPr>
          <p:nvPr/>
        </p:nvSpPr>
        <p:spPr bwMode="auto">
          <a:xfrm>
            <a:off x="687388" y="5116513"/>
            <a:ext cx="1981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SzTx/>
              <a:buFontTx/>
              <a:buNone/>
            </a:pPr>
            <a:r>
              <a:rPr lang="en-US" altLang="en-US" sz="2400" b="0">
                <a:latin typeface="Times New Roman" panose="02020603050405020304" pitchFamily="18" charset="0"/>
              </a:rPr>
              <a:t>Replace the defectives and accept the lot</a:t>
            </a:r>
          </a:p>
        </p:txBody>
      </p:sp>
      <p:cxnSp>
        <p:nvCxnSpPr>
          <p:cNvPr id="70673" name="AutoShape 1040"/>
          <p:cNvCxnSpPr>
            <a:cxnSpLocks noChangeShapeType="1"/>
            <a:stCxn id="70668" idx="1"/>
            <a:endCxn id="70671" idx="3"/>
          </p:cNvCxnSpPr>
          <p:nvPr/>
        </p:nvCxnSpPr>
        <p:spPr bwMode="auto">
          <a:xfrm flipH="1">
            <a:off x="2836863" y="5715000"/>
            <a:ext cx="9271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674" name="AutoShape 1041"/>
          <p:cNvSpPr>
            <a:spLocks noChangeArrowheads="1"/>
          </p:cNvSpPr>
          <p:nvPr/>
        </p:nvSpPr>
        <p:spPr bwMode="auto">
          <a:xfrm>
            <a:off x="5881688" y="5100638"/>
            <a:ext cx="2133600" cy="1219200"/>
          </a:xfrm>
          <a:prstGeom prst="flowChart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260114" name="Text Box 1042"/>
          <p:cNvSpPr txBox="1">
            <a:spLocks noChangeArrowheads="1"/>
          </p:cNvSpPr>
          <p:nvPr/>
        </p:nvSpPr>
        <p:spPr bwMode="auto">
          <a:xfrm>
            <a:off x="5829300" y="5048250"/>
            <a:ext cx="22479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SzTx/>
              <a:buFontTx/>
              <a:buNone/>
            </a:pPr>
            <a:r>
              <a:rPr lang="en-US" altLang="en-US" sz="2400" b="0">
                <a:latin typeface="Times New Roman" panose="02020603050405020304" pitchFamily="18" charset="0"/>
              </a:rPr>
              <a:t>Reject the lot and take corrective action</a:t>
            </a:r>
          </a:p>
        </p:txBody>
      </p:sp>
      <p:cxnSp>
        <p:nvCxnSpPr>
          <p:cNvPr id="70676" name="AutoShape 1043"/>
          <p:cNvCxnSpPr>
            <a:cxnSpLocks noChangeShapeType="1"/>
            <a:stCxn id="70668" idx="3"/>
            <a:endCxn id="70674" idx="1"/>
          </p:cNvCxnSpPr>
          <p:nvPr/>
        </p:nvCxnSpPr>
        <p:spPr bwMode="auto">
          <a:xfrm flipV="1">
            <a:off x="5287963" y="5710238"/>
            <a:ext cx="593725" cy="47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0116" name="Text Box 1044"/>
          <p:cNvSpPr txBox="1">
            <a:spLocks noChangeArrowheads="1"/>
          </p:cNvSpPr>
          <p:nvPr/>
        </p:nvSpPr>
        <p:spPr bwMode="auto">
          <a:xfrm>
            <a:off x="3109913" y="5334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50000"/>
              </a:spcBef>
              <a:buClrTx/>
              <a:buSzTx/>
              <a:buFontTx/>
              <a:buNone/>
            </a:pPr>
            <a:r>
              <a:rPr lang="en-US" altLang="en-US" sz="2400" b="0">
                <a:latin typeface="Times New Roman" panose="02020603050405020304" pitchFamily="18" charset="0"/>
              </a:rPr>
              <a:t>no</a:t>
            </a:r>
          </a:p>
        </p:txBody>
      </p:sp>
      <p:sp>
        <p:nvSpPr>
          <p:cNvPr id="260117" name="Text Box 1045"/>
          <p:cNvSpPr txBox="1">
            <a:spLocks noChangeArrowheads="1"/>
          </p:cNvSpPr>
          <p:nvPr/>
        </p:nvSpPr>
        <p:spPr bwMode="auto">
          <a:xfrm>
            <a:off x="5295900" y="5284788"/>
            <a:ext cx="646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50000"/>
              </a:spcBef>
              <a:buClrTx/>
              <a:buSzTx/>
              <a:buFontTx/>
              <a:buNone/>
            </a:pPr>
            <a:r>
              <a:rPr lang="en-US" altLang="en-US" sz="2400" b="0">
                <a:latin typeface="Times New Roman" panose="02020603050405020304" pitchFamily="18" charset="0"/>
              </a:rPr>
              <a:t>yes</a:t>
            </a:r>
          </a:p>
        </p:txBody>
      </p:sp>
      <p:sp>
        <p:nvSpPr>
          <p:cNvPr id="70679" name="Text Box 1046"/>
          <p:cNvSpPr txBox="1">
            <a:spLocks noChangeArrowheads="1"/>
          </p:cNvSpPr>
          <p:nvPr/>
        </p:nvSpPr>
        <p:spPr bwMode="auto">
          <a:xfrm>
            <a:off x="4267200" y="1447800"/>
            <a:ext cx="3433763" cy="1357313"/>
          </a:xfrm>
          <a:prstGeom prst="rect">
            <a:avLst/>
          </a:prstGeom>
          <a:noFill/>
          <a:ln>
            <a:noFill/>
          </a:ln>
          <a:effectLst/>
          <a:extLst>
            <a:ext uri="{909E8E84-426E-40DD-AFC4-6F175D3DCCD1}">
              <a14:hiddenFill xmlns:a14="http://schemas.microsoft.com/office/drawing/2010/main">
                <a:solidFill>
                  <a:srgbClr val="CC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eaLnBrk="1" hangingPunct="1">
              <a:buClrTx/>
              <a:buSzTx/>
              <a:buFontTx/>
              <a:buChar char="•"/>
            </a:pPr>
            <a:r>
              <a:rPr lang="en-US" altLang="en-US" sz="1800" b="0" i="1">
                <a:latin typeface="Times New Roman" panose="02020603050405020304" pitchFamily="18" charset="0"/>
              </a:rPr>
              <a:t>N</a:t>
            </a:r>
            <a:r>
              <a:rPr lang="en-US" altLang="en-US" sz="1800" b="0">
                <a:latin typeface="Times New Roman" panose="02020603050405020304" pitchFamily="18" charset="0"/>
              </a:rPr>
              <a:t> = lot size</a:t>
            </a:r>
          </a:p>
          <a:p>
            <a:pPr eaLnBrk="1" hangingPunct="1">
              <a:buClrTx/>
              <a:buSzTx/>
              <a:buFontTx/>
              <a:buChar char="•"/>
            </a:pPr>
            <a:r>
              <a:rPr lang="en-US" altLang="en-US" sz="1800" b="0" i="1">
                <a:latin typeface="Times New Roman" panose="02020603050405020304" pitchFamily="18" charset="0"/>
              </a:rPr>
              <a:t>n</a:t>
            </a:r>
            <a:r>
              <a:rPr lang="en-US" altLang="en-US" sz="1800" b="0">
                <a:latin typeface="Times New Roman" panose="02020603050405020304" pitchFamily="18" charset="0"/>
              </a:rPr>
              <a:t> = sample size</a:t>
            </a:r>
          </a:p>
          <a:p>
            <a:pPr eaLnBrk="1" hangingPunct="1">
              <a:buClrTx/>
              <a:buSzTx/>
              <a:buFontTx/>
              <a:buChar char="•"/>
            </a:pPr>
            <a:r>
              <a:rPr lang="en-US" altLang="en-US" sz="1800" b="0" i="1">
                <a:latin typeface="Times New Roman" panose="02020603050405020304" pitchFamily="18" charset="0"/>
              </a:rPr>
              <a:t>c</a:t>
            </a:r>
            <a:r>
              <a:rPr lang="en-US" altLang="en-US" sz="1800" b="0">
                <a:latin typeface="Times New Roman" panose="02020603050405020304" pitchFamily="18" charset="0"/>
              </a:rPr>
              <a:t> = acceptance number</a:t>
            </a:r>
          </a:p>
          <a:p>
            <a:pPr eaLnBrk="1" hangingPunct="1">
              <a:buClrTx/>
              <a:buSzTx/>
              <a:buFontTx/>
              <a:buChar char="•"/>
            </a:pPr>
            <a:r>
              <a:rPr lang="en-US" altLang="en-US" sz="1800" b="0" i="1">
                <a:latin typeface="Times New Roman" panose="02020603050405020304" pitchFamily="18" charset="0"/>
              </a:rPr>
              <a:t>d</a:t>
            </a:r>
            <a:r>
              <a:rPr lang="en-US" altLang="en-US" sz="1800" b="0">
                <a:latin typeface="Times New Roman" panose="02020603050405020304" pitchFamily="18" charset="0"/>
              </a:rPr>
              <a:t> = observed number of defectives</a:t>
            </a:r>
          </a:p>
        </p:txBody>
      </p:sp>
      <p:sp>
        <p:nvSpPr>
          <p:cNvPr id="70680" name="Line 1047"/>
          <p:cNvSpPr>
            <a:spLocks noChangeShapeType="1"/>
          </p:cNvSpPr>
          <p:nvPr/>
        </p:nvSpPr>
        <p:spPr bwMode="auto">
          <a:xfrm>
            <a:off x="381000" y="1066800"/>
            <a:ext cx="838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60100"/>
                                        </p:tgtEl>
                                        <p:attrNameLst>
                                          <p:attrName>style.visibility</p:attrName>
                                        </p:attrNameLst>
                                      </p:cBhvr>
                                      <p:to>
                                        <p:strVal val="visible"/>
                                      </p:to>
                                    </p:set>
                                    <p:anim calcmode="lin" valueType="num">
                                      <p:cBhvr>
                                        <p:cTn id="7" dur="500" fill="hold"/>
                                        <p:tgtEl>
                                          <p:spTgt spid="260100"/>
                                        </p:tgtEl>
                                        <p:attrNameLst>
                                          <p:attrName>ppt_w</p:attrName>
                                        </p:attrNameLst>
                                      </p:cBhvr>
                                      <p:tavLst>
                                        <p:tav tm="0">
                                          <p:val>
                                            <p:fltVal val="0"/>
                                          </p:val>
                                        </p:tav>
                                        <p:tav tm="100000">
                                          <p:val>
                                            <p:strVal val="#ppt_w"/>
                                          </p:val>
                                        </p:tav>
                                      </p:tavLst>
                                    </p:anim>
                                    <p:anim calcmode="lin" valueType="num">
                                      <p:cBhvr>
                                        <p:cTn id="8" dur="500" fill="hold"/>
                                        <p:tgtEl>
                                          <p:spTgt spid="260100"/>
                                        </p:tgtEl>
                                        <p:attrNameLst>
                                          <p:attrName>ppt_h</p:attrName>
                                        </p:attrNameLst>
                                      </p:cBhvr>
                                      <p:tavLst>
                                        <p:tav tm="0">
                                          <p:val>
                                            <p:fltVal val="0"/>
                                          </p:val>
                                        </p:tav>
                                        <p:tav tm="100000">
                                          <p:val>
                                            <p:strVal val="#ppt_h"/>
                                          </p:val>
                                        </p:tav>
                                      </p:tavLst>
                                    </p:anim>
                                    <p:anim calcmode="lin" valueType="num">
                                      <p:cBhvr>
                                        <p:cTn id="9" dur="500" fill="hold"/>
                                        <p:tgtEl>
                                          <p:spTgt spid="260100"/>
                                        </p:tgtEl>
                                        <p:attrNameLst>
                                          <p:attrName>ppt_x</p:attrName>
                                        </p:attrNameLst>
                                      </p:cBhvr>
                                      <p:tavLst>
                                        <p:tav tm="0">
                                          <p:val>
                                            <p:fltVal val="0.5"/>
                                          </p:val>
                                        </p:tav>
                                        <p:tav tm="100000">
                                          <p:val>
                                            <p:strVal val="#ppt_x"/>
                                          </p:val>
                                        </p:tav>
                                      </p:tavLst>
                                    </p:anim>
                                    <p:anim calcmode="lin" valueType="num">
                                      <p:cBhvr>
                                        <p:cTn id="10" dur="500" fill="hold"/>
                                        <p:tgtEl>
                                          <p:spTgt spid="26010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60102"/>
                                        </p:tgtEl>
                                        <p:attrNameLst>
                                          <p:attrName>style.visibility</p:attrName>
                                        </p:attrNameLst>
                                      </p:cBhvr>
                                      <p:to>
                                        <p:strVal val="visible"/>
                                      </p:to>
                                    </p:set>
                                    <p:anim calcmode="lin" valueType="num">
                                      <p:cBhvr>
                                        <p:cTn id="15" dur="500" fill="hold"/>
                                        <p:tgtEl>
                                          <p:spTgt spid="260102"/>
                                        </p:tgtEl>
                                        <p:attrNameLst>
                                          <p:attrName>ppt_w</p:attrName>
                                        </p:attrNameLst>
                                      </p:cBhvr>
                                      <p:tavLst>
                                        <p:tav tm="0">
                                          <p:val>
                                            <p:fltVal val="0"/>
                                          </p:val>
                                        </p:tav>
                                        <p:tav tm="100000">
                                          <p:val>
                                            <p:strVal val="#ppt_w"/>
                                          </p:val>
                                        </p:tav>
                                      </p:tavLst>
                                    </p:anim>
                                    <p:anim calcmode="lin" valueType="num">
                                      <p:cBhvr>
                                        <p:cTn id="16" dur="500" fill="hold"/>
                                        <p:tgtEl>
                                          <p:spTgt spid="260102"/>
                                        </p:tgtEl>
                                        <p:attrNameLst>
                                          <p:attrName>ppt_h</p:attrName>
                                        </p:attrNameLst>
                                      </p:cBhvr>
                                      <p:tavLst>
                                        <p:tav tm="0">
                                          <p:val>
                                            <p:fltVal val="0"/>
                                          </p:val>
                                        </p:tav>
                                        <p:tav tm="100000">
                                          <p:val>
                                            <p:strVal val="#ppt_h"/>
                                          </p:val>
                                        </p:tav>
                                      </p:tavLst>
                                    </p:anim>
                                    <p:anim calcmode="lin" valueType="num">
                                      <p:cBhvr>
                                        <p:cTn id="17" dur="500" fill="hold"/>
                                        <p:tgtEl>
                                          <p:spTgt spid="260102"/>
                                        </p:tgtEl>
                                        <p:attrNameLst>
                                          <p:attrName>ppt_x</p:attrName>
                                        </p:attrNameLst>
                                      </p:cBhvr>
                                      <p:tavLst>
                                        <p:tav tm="0">
                                          <p:val>
                                            <p:fltVal val="0.5"/>
                                          </p:val>
                                        </p:tav>
                                        <p:tav tm="100000">
                                          <p:val>
                                            <p:strVal val="#ppt_x"/>
                                          </p:val>
                                        </p:tav>
                                      </p:tavLst>
                                    </p:anim>
                                    <p:anim calcmode="lin" valueType="num">
                                      <p:cBhvr>
                                        <p:cTn id="18" dur="500" fill="hold"/>
                                        <p:tgtEl>
                                          <p:spTgt spid="26010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60105"/>
                                        </p:tgtEl>
                                        <p:attrNameLst>
                                          <p:attrName>style.visibility</p:attrName>
                                        </p:attrNameLst>
                                      </p:cBhvr>
                                      <p:to>
                                        <p:strVal val="visible"/>
                                      </p:to>
                                    </p:set>
                                    <p:anim calcmode="lin" valueType="num">
                                      <p:cBhvr>
                                        <p:cTn id="23" dur="500" fill="hold"/>
                                        <p:tgtEl>
                                          <p:spTgt spid="260105"/>
                                        </p:tgtEl>
                                        <p:attrNameLst>
                                          <p:attrName>ppt_w</p:attrName>
                                        </p:attrNameLst>
                                      </p:cBhvr>
                                      <p:tavLst>
                                        <p:tav tm="0">
                                          <p:val>
                                            <p:fltVal val="0"/>
                                          </p:val>
                                        </p:tav>
                                        <p:tav tm="100000">
                                          <p:val>
                                            <p:strVal val="#ppt_w"/>
                                          </p:val>
                                        </p:tav>
                                      </p:tavLst>
                                    </p:anim>
                                    <p:anim calcmode="lin" valueType="num">
                                      <p:cBhvr>
                                        <p:cTn id="24" dur="500" fill="hold"/>
                                        <p:tgtEl>
                                          <p:spTgt spid="260105"/>
                                        </p:tgtEl>
                                        <p:attrNameLst>
                                          <p:attrName>ppt_h</p:attrName>
                                        </p:attrNameLst>
                                      </p:cBhvr>
                                      <p:tavLst>
                                        <p:tav tm="0">
                                          <p:val>
                                            <p:fltVal val="0"/>
                                          </p:val>
                                        </p:tav>
                                        <p:tav tm="100000">
                                          <p:val>
                                            <p:strVal val="#ppt_h"/>
                                          </p:val>
                                        </p:tav>
                                      </p:tavLst>
                                    </p:anim>
                                    <p:anim calcmode="lin" valueType="num">
                                      <p:cBhvr>
                                        <p:cTn id="25" dur="500" fill="hold"/>
                                        <p:tgtEl>
                                          <p:spTgt spid="260105"/>
                                        </p:tgtEl>
                                        <p:attrNameLst>
                                          <p:attrName>ppt_x</p:attrName>
                                        </p:attrNameLst>
                                      </p:cBhvr>
                                      <p:tavLst>
                                        <p:tav tm="0">
                                          <p:val>
                                            <p:fltVal val="0.5"/>
                                          </p:val>
                                        </p:tav>
                                        <p:tav tm="100000">
                                          <p:val>
                                            <p:strVal val="#ppt_x"/>
                                          </p:val>
                                        </p:tav>
                                      </p:tavLst>
                                    </p:anim>
                                    <p:anim calcmode="lin" valueType="num">
                                      <p:cBhvr>
                                        <p:cTn id="26" dur="500" fill="hold"/>
                                        <p:tgtEl>
                                          <p:spTgt spid="260105"/>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260109"/>
                                        </p:tgtEl>
                                        <p:attrNameLst>
                                          <p:attrName>style.visibility</p:attrName>
                                        </p:attrNameLst>
                                      </p:cBhvr>
                                      <p:to>
                                        <p:strVal val="visible"/>
                                      </p:to>
                                    </p:set>
                                    <p:anim calcmode="lin" valueType="num">
                                      <p:cBhvr>
                                        <p:cTn id="31" dur="500" fill="hold"/>
                                        <p:tgtEl>
                                          <p:spTgt spid="260109"/>
                                        </p:tgtEl>
                                        <p:attrNameLst>
                                          <p:attrName>ppt_w</p:attrName>
                                        </p:attrNameLst>
                                      </p:cBhvr>
                                      <p:tavLst>
                                        <p:tav tm="0">
                                          <p:val>
                                            <p:fltVal val="0"/>
                                          </p:val>
                                        </p:tav>
                                        <p:tav tm="100000">
                                          <p:val>
                                            <p:strVal val="#ppt_w"/>
                                          </p:val>
                                        </p:tav>
                                      </p:tavLst>
                                    </p:anim>
                                    <p:anim calcmode="lin" valueType="num">
                                      <p:cBhvr>
                                        <p:cTn id="32" dur="500" fill="hold"/>
                                        <p:tgtEl>
                                          <p:spTgt spid="260109"/>
                                        </p:tgtEl>
                                        <p:attrNameLst>
                                          <p:attrName>ppt_h</p:attrName>
                                        </p:attrNameLst>
                                      </p:cBhvr>
                                      <p:tavLst>
                                        <p:tav tm="0">
                                          <p:val>
                                            <p:fltVal val="0"/>
                                          </p:val>
                                        </p:tav>
                                        <p:tav tm="100000">
                                          <p:val>
                                            <p:strVal val="#ppt_h"/>
                                          </p:val>
                                        </p:tav>
                                      </p:tavLst>
                                    </p:anim>
                                    <p:anim calcmode="lin" valueType="num">
                                      <p:cBhvr>
                                        <p:cTn id="33" dur="500" fill="hold"/>
                                        <p:tgtEl>
                                          <p:spTgt spid="260109"/>
                                        </p:tgtEl>
                                        <p:attrNameLst>
                                          <p:attrName>ppt_x</p:attrName>
                                        </p:attrNameLst>
                                      </p:cBhvr>
                                      <p:tavLst>
                                        <p:tav tm="0">
                                          <p:val>
                                            <p:fltVal val="0.5"/>
                                          </p:val>
                                        </p:tav>
                                        <p:tav tm="100000">
                                          <p:val>
                                            <p:strVal val="#ppt_x"/>
                                          </p:val>
                                        </p:tav>
                                      </p:tavLst>
                                    </p:anim>
                                    <p:anim calcmode="lin" valueType="num">
                                      <p:cBhvr>
                                        <p:cTn id="34" dur="500" fill="hold"/>
                                        <p:tgtEl>
                                          <p:spTgt spid="260109"/>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260116"/>
                                        </p:tgtEl>
                                        <p:attrNameLst>
                                          <p:attrName>style.visibility</p:attrName>
                                        </p:attrNameLst>
                                      </p:cBhvr>
                                      <p:to>
                                        <p:strVal val="visible"/>
                                      </p:to>
                                    </p:set>
                                    <p:anim calcmode="lin" valueType="num">
                                      <p:cBhvr>
                                        <p:cTn id="39" dur="500" fill="hold"/>
                                        <p:tgtEl>
                                          <p:spTgt spid="260116"/>
                                        </p:tgtEl>
                                        <p:attrNameLst>
                                          <p:attrName>ppt_w</p:attrName>
                                        </p:attrNameLst>
                                      </p:cBhvr>
                                      <p:tavLst>
                                        <p:tav tm="0">
                                          <p:val>
                                            <p:fltVal val="0"/>
                                          </p:val>
                                        </p:tav>
                                        <p:tav tm="100000">
                                          <p:val>
                                            <p:strVal val="#ppt_w"/>
                                          </p:val>
                                        </p:tav>
                                      </p:tavLst>
                                    </p:anim>
                                    <p:anim calcmode="lin" valueType="num">
                                      <p:cBhvr>
                                        <p:cTn id="40" dur="500" fill="hold"/>
                                        <p:tgtEl>
                                          <p:spTgt spid="260116"/>
                                        </p:tgtEl>
                                        <p:attrNameLst>
                                          <p:attrName>ppt_h</p:attrName>
                                        </p:attrNameLst>
                                      </p:cBhvr>
                                      <p:tavLst>
                                        <p:tav tm="0">
                                          <p:val>
                                            <p:fltVal val="0"/>
                                          </p:val>
                                        </p:tav>
                                        <p:tav tm="100000">
                                          <p:val>
                                            <p:strVal val="#ppt_h"/>
                                          </p:val>
                                        </p:tav>
                                      </p:tavLst>
                                    </p:anim>
                                    <p:anim calcmode="lin" valueType="num">
                                      <p:cBhvr>
                                        <p:cTn id="41" dur="500" fill="hold"/>
                                        <p:tgtEl>
                                          <p:spTgt spid="260116"/>
                                        </p:tgtEl>
                                        <p:attrNameLst>
                                          <p:attrName>ppt_x</p:attrName>
                                        </p:attrNameLst>
                                      </p:cBhvr>
                                      <p:tavLst>
                                        <p:tav tm="0">
                                          <p:val>
                                            <p:fltVal val="0.5"/>
                                          </p:val>
                                        </p:tav>
                                        <p:tav tm="100000">
                                          <p:val>
                                            <p:strVal val="#ppt_x"/>
                                          </p:val>
                                        </p:tav>
                                      </p:tavLst>
                                    </p:anim>
                                    <p:anim calcmode="lin" valueType="num">
                                      <p:cBhvr>
                                        <p:cTn id="42" dur="500" fill="hold"/>
                                        <p:tgtEl>
                                          <p:spTgt spid="260116"/>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260111"/>
                                        </p:tgtEl>
                                        <p:attrNameLst>
                                          <p:attrName>style.visibility</p:attrName>
                                        </p:attrNameLst>
                                      </p:cBhvr>
                                      <p:to>
                                        <p:strVal val="visible"/>
                                      </p:to>
                                    </p:set>
                                    <p:anim calcmode="lin" valueType="num">
                                      <p:cBhvr>
                                        <p:cTn id="47" dur="500" fill="hold"/>
                                        <p:tgtEl>
                                          <p:spTgt spid="260111"/>
                                        </p:tgtEl>
                                        <p:attrNameLst>
                                          <p:attrName>ppt_w</p:attrName>
                                        </p:attrNameLst>
                                      </p:cBhvr>
                                      <p:tavLst>
                                        <p:tav tm="0">
                                          <p:val>
                                            <p:fltVal val="0"/>
                                          </p:val>
                                        </p:tav>
                                        <p:tav tm="100000">
                                          <p:val>
                                            <p:strVal val="#ppt_w"/>
                                          </p:val>
                                        </p:tav>
                                      </p:tavLst>
                                    </p:anim>
                                    <p:anim calcmode="lin" valueType="num">
                                      <p:cBhvr>
                                        <p:cTn id="48" dur="500" fill="hold"/>
                                        <p:tgtEl>
                                          <p:spTgt spid="260111"/>
                                        </p:tgtEl>
                                        <p:attrNameLst>
                                          <p:attrName>ppt_h</p:attrName>
                                        </p:attrNameLst>
                                      </p:cBhvr>
                                      <p:tavLst>
                                        <p:tav tm="0">
                                          <p:val>
                                            <p:fltVal val="0"/>
                                          </p:val>
                                        </p:tav>
                                        <p:tav tm="100000">
                                          <p:val>
                                            <p:strVal val="#ppt_h"/>
                                          </p:val>
                                        </p:tav>
                                      </p:tavLst>
                                    </p:anim>
                                    <p:anim calcmode="lin" valueType="num">
                                      <p:cBhvr>
                                        <p:cTn id="49" dur="500" fill="hold"/>
                                        <p:tgtEl>
                                          <p:spTgt spid="260111"/>
                                        </p:tgtEl>
                                        <p:attrNameLst>
                                          <p:attrName>ppt_x</p:attrName>
                                        </p:attrNameLst>
                                      </p:cBhvr>
                                      <p:tavLst>
                                        <p:tav tm="0">
                                          <p:val>
                                            <p:fltVal val="0.5"/>
                                          </p:val>
                                        </p:tav>
                                        <p:tav tm="100000">
                                          <p:val>
                                            <p:strVal val="#ppt_x"/>
                                          </p:val>
                                        </p:tav>
                                      </p:tavLst>
                                    </p:anim>
                                    <p:anim calcmode="lin" valueType="num">
                                      <p:cBhvr>
                                        <p:cTn id="50" dur="500" fill="hold"/>
                                        <p:tgtEl>
                                          <p:spTgt spid="260111"/>
                                        </p:tgtEl>
                                        <p:attrNameLst>
                                          <p:attrName>ppt_y</p:attrName>
                                        </p:attrNameLst>
                                      </p:cBhvr>
                                      <p:tavLst>
                                        <p:tav tm="0">
                                          <p:val>
                                            <p:fltVal val="0.5"/>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260117"/>
                                        </p:tgtEl>
                                        <p:attrNameLst>
                                          <p:attrName>style.visibility</p:attrName>
                                        </p:attrNameLst>
                                      </p:cBhvr>
                                      <p:to>
                                        <p:strVal val="visible"/>
                                      </p:to>
                                    </p:set>
                                    <p:anim calcmode="lin" valueType="num">
                                      <p:cBhvr>
                                        <p:cTn id="55" dur="500" fill="hold"/>
                                        <p:tgtEl>
                                          <p:spTgt spid="260117"/>
                                        </p:tgtEl>
                                        <p:attrNameLst>
                                          <p:attrName>ppt_w</p:attrName>
                                        </p:attrNameLst>
                                      </p:cBhvr>
                                      <p:tavLst>
                                        <p:tav tm="0">
                                          <p:val>
                                            <p:fltVal val="0"/>
                                          </p:val>
                                        </p:tav>
                                        <p:tav tm="100000">
                                          <p:val>
                                            <p:strVal val="#ppt_w"/>
                                          </p:val>
                                        </p:tav>
                                      </p:tavLst>
                                    </p:anim>
                                    <p:anim calcmode="lin" valueType="num">
                                      <p:cBhvr>
                                        <p:cTn id="56" dur="500" fill="hold"/>
                                        <p:tgtEl>
                                          <p:spTgt spid="260117"/>
                                        </p:tgtEl>
                                        <p:attrNameLst>
                                          <p:attrName>ppt_h</p:attrName>
                                        </p:attrNameLst>
                                      </p:cBhvr>
                                      <p:tavLst>
                                        <p:tav tm="0">
                                          <p:val>
                                            <p:fltVal val="0"/>
                                          </p:val>
                                        </p:tav>
                                        <p:tav tm="100000">
                                          <p:val>
                                            <p:strVal val="#ppt_h"/>
                                          </p:val>
                                        </p:tav>
                                      </p:tavLst>
                                    </p:anim>
                                    <p:anim calcmode="lin" valueType="num">
                                      <p:cBhvr>
                                        <p:cTn id="57" dur="500" fill="hold"/>
                                        <p:tgtEl>
                                          <p:spTgt spid="260117"/>
                                        </p:tgtEl>
                                        <p:attrNameLst>
                                          <p:attrName>ppt_x</p:attrName>
                                        </p:attrNameLst>
                                      </p:cBhvr>
                                      <p:tavLst>
                                        <p:tav tm="0">
                                          <p:val>
                                            <p:fltVal val="0.5"/>
                                          </p:val>
                                        </p:tav>
                                        <p:tav tm="100000">
                                          <p:val>
                                            <p:strVal val="#ppt_x"/>
                                          </p:val>
                                        </p:tav>
                                      </p:tavLst>
                                    </p:anim>
                                    <p:anim calcmode="lin" valueType="num">
                                      <p:cBhvr>
                                        <p:cTn id="58" dur="500" fill="hold"/>
                                        <p:tgtEl>
                                          <p:spTgt spid="260117"/>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260114"/>
                                        </p:tgtEl>
                                        <p:attrNameLst>
                                          <p:attrName>style.visibility</p:attrName>
                                        </p:attrNameLst>
                                      </p:cBhvr>
                                      <p:to>
                                        <p:strVal val="visible"/>
                                      </p:to>
                                    </p:set>
                                    <p:anim calcmode="lin" valueType="num">
                                      <p:cBhvr>
                                        <p:cTn id="63" dur="500" fill="hold"/>
                                        <p:tgtEl>
                                          <p:spTgt spid="260114"/>
                                        </p:tgtEl>
                                        <p:attrNameLst>
                                          <p:attrName>ppt_w</p:attrName>
                                        </p:attrNameLst>
                                      </p:cBhvr>
                                      <p:tavLst>
                                        <p:tav tm="0">
                                          <p:val>
                                            <p:fltVal val="0"/>
                                          </p:val>
                                        </p:tav>
                                        <p:tav tm="100000">
                                          <p:val>
                                            <p:strVal val="#ppt_w"/>
                                          </p:val>
                                        </p:tav>
                                      </p:tavLst>
                                    </p:anim>
                                    <p:anim calcmode="lin" valueType="num">
                                      <p:cBhvr>
                                        <p:cTn id="64" dur="500" fill="hold"/>
                                        <p:tgtEl>
                                          <p:spTgt spid="260114"/>
                                        </p:tgtEl>
                                        <p:attrNameLst>
                                          <p:attrName>ppt_h</p:attrName>
                                        </p:attrNameLst>
                                      </p:cBhvr>
                                      <p:tavLst>
                                        <p:tav tm="0">
                                          <p:val>
                                            <p:fltVal val="0"/>
                                          </p:val>
                                        </p:tav>
                                        <p:tav tm="100000">
                                          <p:val>
                                            <p:strVal val="#ppt_h"/>
                                          </p:val>
                                        </p:tav>
                                      </p:tavLst>
                                    </p:anim>
                                    <p:anim calcmode="lin" valueType="num">
                                      <p:cBhvr>
                                        <p:cTn id="65" dur="500" fill="hold"/>
                                        <p:tgtEl>
                                          <p:spTgt spid="260114"/>
                                        </p:tgtEl>
                                        <p:attrNameLst>
                                          <p:attrName>ppt_x</p:attrName>
                                        </p:attrNameLst>
                                      </p:cBhvr>
                                      <p:tavLst>
                                        <p:tav tm="0">
                                          <p:val>
                                            <p:fltVal val="0.5"/>
                                          </p:val>
                                        </p:tav>
                                        <p:tav tm="100000">
                                          <p:val>
                                            <p:strVal val="#ppt_x"/>
                                          </p:val>
                                        </p:tav>
                                      </p:tavLst>
                                    </p:anim>
                                    <p:anim calcmode="lin" valueType="num">
                                      <p:cBhvr>
                                        <p:cTn id="66" dur="500" fill="hold"/>
                                        <p:tgtEl>
                                          <p:spTgt spid="2601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autoUpdateAnimBg="0"/>
      <p:bldP spid="260102" grpId="0" autoUpdateAnimBg="0"/>
      <p:bldP spid="260105" grpId="0" autoUpdateAnimBg="0"/>
      <p:bldP spid="260109" grpId="0" autoUpdateAnimBg="0"/>
      <p:bldP spid="260111" grpId="0" autoUpdateAnimBg="0"/>
      <p:bldP spid="260114" grpId="0" autoUpdateAnimBg="0"/>
      <p:bldP spid="260116" grpId="0" autoUpdateAnimBg="0"/>
      <p:bldP spid="260117"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71683" name="Rectangle 1026"/>
          <p:cNvSpPr>
            <a:spLocks noGrp="1" noChangeArrowheads="1"/>
          </p:cNvSpPr>
          <p:nvPr>
            <p:ph type="title"/>
          </p:nvPr>
        </p:nvSpPr>
        <p:spPr>
          <a:xfrm>
            <a:off x="228600" y="152400"/>
            <a:ext cx="7467600" cy="641350"/>
          </a:xfrm>
        </p:spPr>
        <p:txBody>
          <a:bodyPr/>
          <a:lstStyle/>
          <a:p>
            <a:pPr eaLnBrk="1" hangingPunct="1"/>
            <a:r>
              <a:rPr lang="en-US" altLang="en-US" sz="3600">
                <a:latin typeface="Times New Roman MT Extra Bold" pitchFamily="18" charset="0"/>
              </a:rPr>
              <a:t>Types of Error</a:t>
            </a:r>
          </a:p>
        </p:txBody>
      </p:sp>
      <p:sp>
        <p:nvSpPr>
          <p:cNvPr id="71684" name="Rectangle 1027"/>
          <p:cNvSpPr>
            <a:spLocks noGrp="1" noChangeArrowheads="1"/>
          </p:cNvSpPr>
          <p:nvPr>
            <p:ph type="body" idx="1"/>
          </p:nvPr>
        </p:nvSpPr>
        <p:spPr>
          <a:xfrm>
            <a:off x="533400" y="1295400"/>
            <a:ext cx="7543800" cy="4800600"/>
          </a:xfrm>
          <a:noFill/>
        </p:spPr>
        <p:txBody>
          <a:bodyPr/>
          <a:lstStyle/>
          <a:p>
            <a:pPr marL="609600" indent="-609600" eaLnBrk="1" hangingPunct="1"/>
            <a:r>
              <a:rPr lang="en-US" altLang="en-US">
                <a:latin typeface="Times New Roman" panose="02020603050405020304" pitchFamily="18" charset="0"/>
              </a:rPr>
              <a:t>Type I error - rejecting the null hypothesis when it is true.</a:t>
            </a:r>
          </a:p>
          <a:p>
            <a:pPr marL="609600" indent="-609600" eaLnBrk="1" hangingPunct="1"/>
            <a:r>
              <a:rPr lang="en-US" altLang="en-US">
                <a:latin typeface="Times New Roman" panose="02020603050405020304" pitchFamily="18" charset="0"/>
              </a:rPr>
              <a:t>Pr(Type I error) = </a:t>
            </a:r>
            <a:r>
              <a:rPr lang="en-US" altLang="en-US">
                <a:latin typeface="Times New Roman" panose="02020603050405020304" pitchFamily="18" charset="0"/>
                <a:sym typeface="Symbol" panose="05050102010706020507" pitchFamily="18" charset="2"/>
              </a:rPr>
              <a:t>.  Sometimes called the </a:t>
            </a:r>
            <a:r>
              <a:rPr lang="en-US" altLang="en-US" i="1">
                <a:latin typeface="Times New Roman" panose="02020603050405020304" pitchFamily="18" charset="0"/>
                <a:sym typeface="Symbol" panose="05050102010706020507" pitchFamily="18" charset="2"/>
              </a:rPr>
              <a:t>producer’s risk</a:t>
            </a:r>
            <a:r>
              <a:rPr lang="en-US" altLang="en-US">
                <a:latin typeface="Times New Roman" panose="02020603050405020304" pitchFamily="18" charset="0"/>
                <a:sym typeface="Symbol" panose="05050102010706020507" pitchFamily="18" charset="2"/>
              </a:rPr>
              <a:t>.</a:t>
            </a:r>
            <a:endParaRPr lang="en-US" altLang="en-US">
              <a:latin typeface="Times New Roman" panose="02020603050405020304" pitchFamily="18" charset="0"/>
            </a:endParaRPr>
          </a:p>
          <a:p>
            <a:pPr marL="609600" indent="-609600" eaLnBrk="1" hangingPunct="1"/>
            <a:r>
              <a:rPr lang="en-US" altLang="en-US">
                <a:latin typeface="Times New Roman" panose="02020603050405020304" pitchFamily="18" charset="0"/>
              </a:rPr>
              <a:t>Type II error - not rejecting the null hypothesis when it is false.</a:t>
            </a:r>
          </a:p>
          <a:p>
            <a:pPr marL="609600" indent="-609600" eaLnBrk="1" hangingPunct="1"/>
            <a:r>
              <a:rPr lang="en-US" altLang="en-US">
                <a:latin typeface="Times New Roman" panose="02020603050405020304" pitchFamily="18" charset="0"/>
              </a:rPr>
              <a:t>Pr(Type II error) = </a:t>
            </a:r>
            <a:r>
              <a:rPr lang="en-US" altLang="en-US">
                <a:latin typeface="Times New Roman" panose="02020603050405020304" pitchFamily="18" charset="0"/>
                <a:sym typeface="Symbol" panose="05050102010706020507" pitchFamily="18" charset="2"/>
              </a:rPr>
              <a:t>. Sometimes called the </a:t>
            </a:r>
            <a:r>
              <a:rPr lang="en-US" altLang="en-US" i="1">
                <a:latin typeface="Times New Roman" panose="02020603050405020304" pitchFamily="18" charset="0"/>
                <a:sym typeface="Symbol" panose="05050102010706020507" pitchFamily="18" charset="2"/>
              </a:rPr>
              <a:t>consumer’s risk</a:t>
            </a:r>
            <a:r>
              <a:rPr lang="en-US" altLang="en-US">
                <a:latin typeface="Times New Roman" panose="02020603050405020304" pitchFamily="18" charset="0"/>
                <a:sym typeface="Symbol" panose="05050102010706020507" pitchFamily="18" charset="2"/>
              </a:rPr>
              <a:t>.</a:t>
            </a:r>
            <a:endParaRPr lang="en-US" altLang="en-US">
              <a:latin typeface="Times New Roman" panose="02020603050405020304" pitchFamily="18" charset="0"/>
            </a:endParaRPr>
          </a:p>
          <a:p>
            <a:pPr marL="609600" indent="-609600" eaLnBrk="1" hangingPunct="1">
              <a:lnSpc>
                <a:spcPct val="90000"/>
              </a:lnSpc>
            </a:pPr>
            <a:endParaRPr lang="en-US" altLang="en-US">
              <a:latin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72707"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72708" name="Rectangle 3"/>
          <p:cNvSpPr>
            <a:spLocks noGrp="1" noChangeArrowheads="1"/>
          </p:cNvSpPr>
          <p:nvPr>
            <p:ph type="title"/>
          </p:nvPr>
        </p:nvSpPr>
        <p:spPr>
          <a:xfrm>
            <a:off x="685800" y="182563"/>
            <a:ext cx="7772400" cy="762000"/>
          </a:xfrm>
          <a:noFill/>
        </p:spPr>
        <p:txBody>
          <a:bodyPr lIns="90488" tIns="44450" rIns="90488" bIns="44450"/>
          <a:lstStyle/>
          <a:p>
            <a:pPr eaLnBrk="1" hangingPunct="1"/>
            <a:r>
              <a:rPr lang="en-US" altLang="en-US" sz="3600">
                <a:latin typeface="Times New Roman MT Extra Bold" pitchFamily="18" charset="0"/>
              </a:rPr>
              <a:t>Risk</a:t>
            </a:r>
          </a:p>
        </p:txBody>
      </p:sp>
      <p:sp>
        <p:nvSpPr>
          <p:cNvPr id="72709" name="Rectangle 4"/>
          <p:cNvSpPr>
            <a:spLocks noGrp="1" noChangeArrowheads="1"/>
          </p:cNvSpPr>
          <p:nvPr>
            <p:ph type="body" idx="1"/>
          </p:nvPr>
        </p:nvSpPr>
        <p:spPr>
          <a:xfrm>
            <a:off x="304800" y="946150"/>
            <a:ext cx="7643813" cy="5029200"/>
          </a:xfrm>
          <a:noFill/>
        </p:spPr>
        <p:txBody>
          <a:bodyPr lIns="90488" tIns="44450" rIns="90488" bIns="44450"/>
          <a:lstStyle/>
          <a:p>
            <a:pPr eaLnBrk="1" hangingPunct="1">
              <a:lnSpc>
                <a:spcPct val="90000"/>
              </a:lnSpc>
            </a:pPr>
            <a:r>
              <a:rPr lang="en-US" altLang="en-US" sz="2400" dirty="0">
                <a:latin typeface="Times New Roman MT Extra Bold" pitchFamily="18" charset="0"/>
              </a:rPr>
              <a:t>Acceptable Quality Level (AQL)</a:t>
            </a:r>
          </a:p>
          <a:p>
            <a:pPr eaLnBrk="1" hangingPunct="1">
              <a:lnSpc>
                <a:spcPct val="90000"/>
              </a:lnSpc>
              <a:spcBef>
                <a:spcPct val="50000"/>
              </a:spcBef>
              <a:buFont typeface="Wingdings" panose="05000000000000000000" pitchFamily="2" charset="2"/>
              <a:buNone/>
            </a:pPr>
            <a:r>
              <a:rPr lang="ar-SA" altLang="en-US" sz="2400" dirty="0">
                <a:latin typeface="Times New Roman" panose="02020603050405020304" pitchFamily="18" charset="0"/>
              </a:rPr>
              <a:t>	</a:t>
            </a:r>
            <a:r>
              <a:rPr lang="en-US" altLang="en-US" sz="2400" dirty="0">
                <a:latin typeface="Times New Roman" panose="02020603050405020304" pitchFamily="18" charset="0"/>
              </a:rPr>
              <a:t>the maximum percentage of nonconforming items in a batch that can be considered acceptable.</a:t>
            </a:r>
            <a:endParaRPr lang="en-US" altLang="en-US" sz="2800" dirty="0">
              <a:latin typeface="Times New Roman" panose="02020603050405020304" pitchFamily="18" charset="0"/>
            </a:endParaRPr>
          </a:p>
          <a:p>
            <a:pPr eaLnBrk="1" hangingPunct="1">
              <a:lnSpc>
                <a:spcPct val="90000"/>
              </a:lnSpc>
            </a:pPr>
            <a:r>
              <a:rPr lang="en-US" altLang="en-US" sz="2400" i="1" dirty="0">
                <a:latin typeface="Times New Roman MT Extra Bold" pitchFamily="18" charset="0"/>
                <a:sym typeface="Symbol" panose="05050102010706020507" pitchFamily="18" charset="2"/>
              </a:rPr>
              <a:t>α</a:t>
            </a:r>
            <a:r>
              <a:rPr lang="ar-SA" altLang="en-US" sz="2400" i="1" dirty="0">
                <a:latin typeface="Times New Roman MT Extra Bold" pitchFamily="18" charset="0"/>
                <a:sym typeface="Symbol" panose="05050102010706020507" pitchFamily="18" charset="2"/>
              </a:rPr>
              <a:t> </a:t>
            </a:r>
            <a:r>
              <a:rPr lang="en-US" altLang="en-US" sz="2400" dirty="0">
                <a:latin typeface="Times New Roman MT Extra Bold" pitchFamily="18" charset="0"/>
              </a:rPr>
              <a:t>(Producer’s risk)</a:t>
            </a:r>
          </a:p>
          <a:p>
            <a:pPr lvl="1" eaLnBrk="1" hangingPunct="1">
              <a:lnSpc>
                <a:spcPct val="90000"/>
              </a:lnSpc>
              <a:buSzPct val="75000"/>
            </a:pPr>
            <a:r>
              <a:rPr lang="en-US" altLang="en-US" sz="2400" dirty="0">
                <a:latin typeface="Times New Roman MT Extra Bold" pitchFamily="18" charset="0"/>
              </a:rPr>
              <a:t>The probability of rejecting a good lot.</a:t>
            </a:r>
          </a:p>
          <a:p>
            <a:pPr eaLnBrk="1" hangingPunct="1">
              <a:lnSpc>
                <a:spcPct val="90000"/>
              </a:lnSpc>
            </a:pPr>
            <a:r>
              <a:rPr lang="en-US" altLang="en-US" sz="2400" dirty="0">
                <a:latin typeface="Times New Roman MT Extra Bold" pitchFamily="18" charset="0"/>
              </a:rPr>
              <a:t>Lot Tolerance Percent Defective (LTPD)</a:t>
            </a:r>
          </a:p>
          <a:p>
            <a:pPr eaLnBrk="1" hangingPunct="1">
              <a:lnSpc>
                <a:spcPct val="90000"/>
              </a:lnSpc>
              <a:spcBef>
                <a:spcPct val="50000"/>
              </a:spcBef>
              <a:buFont typeface="Wingdings" panose="05000000000000000000" pitchFamily="2" charset="2"/>
              <a:buNone/>
            </a:pPr>
            <a:r>
              <a:rPr lang="ar-SA" altLang="en-US" sz="2400" dirty="0">
                <a:latin typeface="Times New Roman" panose="02020603050405020304" pitchFamily="18" charset="0"/>
              </a:rPr>
              <a:t>	</a:t>
            </a:r>
            <a:r>
              <a:rPr lang="en-US" altLang="en-US" sz="2400" dirty="0">
                <a:latin typeface="Times New Roman" panose="02020603050405020304" pitchFamily="18" charset="0"/>
              </a:rPr>
              <a:t>percentage of nonconforming items in a lot for which the consumer wishes the probability of acceptance is a specified low value.  Also know as “unacceptable quality level.”</a:t>
            </a:r>
          </a:p>
          <a:p>
            <a:pPr eaLnBrk="1" hangingPunct="1">
              <a:lnSpc>
                <a:spcPct val="90000"/>
              </a:lnSpc>
            </a:pPr>
            <a:r>
              <a:rPr lang="en-US" altLang="en-US" sz="2400" i="1" dirty="0">
                <a:latin typeface="Times New Roman MT Extra Bold" pitchFamily="18" charset="0"/>
                <a:sym typeface="Symbol" panose="05050102010706020507" pitchFamily="18" charset="2"/>
              </a:rPr>
              <a:t></a:t>
            </a:r>
            <a:r>
              <a:rPr lang="en-US" altLang="en-US" sz="2400" i="1" dirty="0">
                <a:latin typeface="Times New Roman MT Extra Bold" pitchFamily="18" charset="0"/>
              </a:rPr>
              <a:t> </a:t>
            </a:r>
            <a:r>
              <a:rPr lang="en-US" altLang="en-US" sz="2400" dirty="0">
                <a:latin typeface="Times New Roman MT Extra Bold" pitchFamily="18" charset="0"/>
              </a:rPr>
              <a:t> (Consumer’s risk)</a:t>
            </a:r>
          </a:p>
          <a:p>
            <a:pPr lvl="1" eaLnBrk="1" hangingPunct="1">
              <a:lnSpc>
                <a:spcPct val="90000"/>
              </a:lnSpc>
              <a:buSzPct val="75000"/>
            </a:pPr>
            <a:r>
              <a:rPr lang="en-US" altLang="en-US" sz="2400" dirty="0">
                <a:latin typeface="Times New Roman MT Extra Bold" pitchFamily="18" charset="0"/>
              </a:rPr>
              <a:t>The probability of accepting a bad lot.</a:t>
            </a:r>
          </a:p>
        </p:txBody>
      </p:sp>
    </p:spTree>
  </p:cSld>
  <p:clrMapOvr>
    <a:masterClrMapping/>
  </p:clrMapOvr>
  <p:transition spd="slow">
    <p:random/>
    <p:sndAc>
      <p:end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74755" name="Rectangle 3"/>
          <p:cNvSpPr>
            <a:spLocks noGrp="1" noChangeArrowheads="1"/>
          </p:cNvSpPr>
          <p:nvPr>
            <p:ph type="body" idx="1"/>
          </p:nvPr>
        </p:nvSpPr>
        <p:spPr>
          <a:xfrm>
            <a:off x="685800" y="685800"/>
            <a:ext cx="7086600" cy="6172200"/>
          </a:xfrm>
        </p:spPr>
        <p:txBody>
          <a:bodyPr/>
          <a:lstStyle/>
          <a:p>
            <a:pPr eaLnBrk="1" hangingPunct="1"/>
            <a:r>
              <a:rPr lang="en-US" altLang="en-US" sz="2800">
                <a:latin typeface="Times New Roman" panose="02020603050405020304" pitchFamily="18" charset="0"/>
              </a:rPr>
              <a:t>Example:  Lots of size N = 1000 fuses are inspected using an (50,3) sampling acceptance plan.  Usually, the defect rate is 3% but occasionally there is a bad batch that has a 6% defect rate.</a:t>
            </a:r>
          </a:p>
          <a:p>
            <a:pPr eaLnBrk="1" hangingPunct="1"/>
            <a:r>
              <a:rPr lang="en-US" altLang="en-US" sz="2800">
                <a:latin typeface="Times New Roman" panose="02020603050405020304" pitchFamily="18" charset="0"/>
              </a:rPr>
              <a:t>What is the producer’s risk of this sampling plan?</a:t>
            </a:r>
          </a:p>
          <a:p>
            <a:pPr eaLnBrk="1" hangingPunct="1"/>
            <a:r>
              <a:rPr lang="en-US" altLang="en-US" sz="2800">
                <a:latin typeface="Times New Roman" panose="02020603050405020304" pitchFamily="18" charset="0"/>
              </a:rPr>
              <a:t>What is the consumer’s risk of this sampling plan?</a:t>
            </a:r>
          </a:p>
          <a:p>
            <a:pPr eaLnBrk="1" hangingPunct="1"/>
            <a:r>
              <a:rPr lang="en-US" altLang="en-US" sz="2800">
                <a:latin typeface="Times New Roman" panose="02020603050405020304" pitchFamily="18" charset="0"/>
              </a:rPr>
              <a:t>What if the plan was changed to (50,2)?  What would the relative change be between the consumer’s and producer’s risk?</a:t>
            </a:r>
          </a:p>
        </p:txBody>
      </p:sp>
    </p:spTree>
    <p:extLst>
      <p:ext uri="{BB962C8B-B14F-4D97-AF65-F5344CB8AC3E}">
        <p14:creationId xmlns:p14="http://schemas.microsoft.com/office/powerpoint/2010/main" val="263530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9ECE91-97F5-440E-89DF-4497D0A8DDFC}"/>
              </a:ext>
            </a:extLst>
          </p:cNvPr>
          <p:cNvSpPr>
            <a:spLocks noGrp="1"/>
          </p:cNvSpPr>
          <p:nvPr>
            <p:ph type="ftr" sz="quarter" idx="11"/>
          </p:nvPr>
        </p:nvSpPr>
        <p:spPr/>
        <p:txBody>
          <a:bodyPr/>
          <a:lstStyle/>
          <a:p>
            <a:pPr>
              <a:defRPr/>
            </a:pPr>
            <a:r>
              <a:rPr lang="en-US" altLang="en-US"/>
              <a:t>Quality Control, 5th Edition</a:t>
            </a:r>
          </a:p>
        </p:txBody>
      </p:sp>
      <p:pic>
        <p:nvPicPr>
          <p:cNvPr id="5" name="Picture 4">
            <a:extLst>
              <a:ext uri="{FF2B5EF4-FFF2-40B4-BE49-F238E27FC236}">
                <a16:creationId xmlns:a16="http://schemas.microsoft.com/office/drawing/2014/main" id="{4412C8EF-EBE3-4720-BA1E-3B1F6F529783}"/>
              </a:ext>
            </a:extLst>
          </p:cNvPr>
          <p:cNvPicPr>
            <a:picLocks noChangeAspect="1"/>
          </p:cNvPicPr>
          <p:nvPr/>
        </p:nvPicPr>
        <p:blipFill>
          <a:blip r:embed="rId2"/>
          <a:stretch>
            <a:fillRect/>
          </a:stretch>
        </p:blipFill>
        <p:spPr>
          <a:xfrm>
            <a:off x="1123950" y="1047750"/>
            <a:ext cx="4895850" cy="4485124"/>
          </a:xfrm>
          <a:prstGeom prst="rect">
            <a:avLst/>
          </a:prstGeom>
        </p:spPr>
      </p:pic>
      <p:sp>
        <p:nvSpPr>
          <p:cNvPr id="6" name="Text Box 15">
            <a:extLst>
              <a:ext uri="{FF2B5EF4-FFF2-40B4-BE49-F238E27FC236}">
                <a16:creationId xmlns:a16="http://schemas.microsoft.com/office/drawing/2014/main" id="{D071BF0C-2FE1-4105-9BCA-90B9B59DB210}"/>
              </a:ext>
            </a:extLst>
          </p:cNvPr>
          <p:cNvSpPr txBox="1">
            <a:spLocks noChangeArrowheads="1"/>
          </p:cNvSpPr>
          <p:nvPr/>
        </p:nvSpPr>
        <p:spPr bwMode="auto">
          <a:xfrm>
            <a:off x="5410200" y="1905000"/>
            <a:ext cx="273569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Arial" panose="020B0604020202020204" pitchFamily="34" charset="0"/>
              <a:buChar char="•"/>
            </a:pPr>
            <a:r>
              <a:rPr lang="en-US" altLang="en-US" sz="1600" dirty="0"/>
              <a:t>What change is needed? </a:t>
            </a:r>
          </a:p>
          <a:p>
            <a:pPr marL="285750" indent="-285750">
              <a:spcBef>
                <a:spcPct val="50000"/>
              </a:spcBef>
              <a:buFont typeface="Arial" panose="020B0604020202020204" pitchFamily="34" charset="0"/>
              <a:buChar char="•"/>
            </a:pPr>
            <a:r>
              <a:rPr lang="en-US" altLang="en-US" sz="1600" dirty="0"/>
              <a:t>What data are available? </a:t>
            </a:r>
          </a:p>
          <a:p>
            <a:pPr marL="285750" indent="-285750">
              <a:spcBef>
                <a:spcPct val="50000"/>
              </a:spcBef>
              <a:buFont typeface="Arial" panose="020B0604020202020204" pitchFamily="34" charset="0"/>
              <a:buChar char="•"/>
            </a:pPr>
            <a:r>
              <a:rPr lang="en-US" altLang="en-US" sz="1600" dirty="0"/>
              <a:t>Must a test be conducted?</a:t>
            </a:r>
          </a:p>
        </p:txBody>
      </p:sp>
      <p:sp>
        <p:nvSpPr>
          <p:cNvPr id="7" name="Text Box 17">
            <a:extLst>
              <a:ext uri="{FF2B5EF4-FFF2-40B4-BE49-F238E27FC236}">
                <a16:creationId xmlns:a16="http://schemas.microsoft.com/office/drawing/2014/main" id="{8C3C3411-8191-456D-BA0E-0610D3297D94}"/>
              </a:ext>
            </a:extLst>
          </p:cNvPr>
          <p:cNvSpPr txBox="1">
            <a:spLocks noChangeArrowheads="1"/>
          </p:cNvSpPr>
          <p:nvPr/>
        </p:nvSpPr>
        <p:spPr bwMode="auto">
          <a:xfrm>
            <a:off x="5731164" y="3902069"/>
            <a:ext cx="20633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Arial" panose="020B0604020202020204" pitchFamily="34" charset="0"/>
              <a:buChar char="•"/>
            </a:pPr>
            <a:r>
              <a:rPr lang="en-US" altLang="en-US" sz="1600" dirty="0"/>
              <a:t>Perform test. </a:t>
            </a:r>
          </a:p>
          <a:p>
            <a:pPr marL="285750" indent="-285750">
              <a:buFont typeface="Arial" panose="020B0604020202020204" pitchFamily="34" charset="0"/>
              <a:buChar char="•"/>
            </a:pPr>
            <a:r>
              <a:rPr lang="en-US" altLang="en-US" sz="1600" dirty="0"/>
              <a:t>Analyze data.</a:t>
            </a:r>
          </a:p>
          <a:p>
            <a:pPr marL="285750" indent="-285750">
              <a:buFont typeface="Arial" panose="020B0604020202020204" pitchFamily="34" charset="0"/>
              <a:buChar char="•"/>
            </a:pPr>
            <a:r>
              <a:rPr lang="en-US" altLang="en-US" sz="1600" dirty="0"/>
              <a:t>Carry out change.</a:t>
            </a:r>
          </a:p>
        </p:txBody>
      </p:sp>
      <p:sp>
        <p:nvSpPr>
          <p:cNvPr id="8" name="Text Box 18">
            <a:extLst>
              <a:ext uri="{FF2B5EF4-FFF2-40B4-BE49-F238E27FC236}">
                <a16:creationId xmlns:a16="http://schemas.microsoft.com/office/drawing/2014/main" id="{6561497F-5C26-4D2F-A97A-34E37920E4AC}"/>
              </a:ext>
            </a:extLst>
          </p:cNvPr>
          <p:cNvSpPr txBox="1">
            <a:spLocks noChangeArrowheads="1"/>
          </p:cNvSpPr>
          <p:nvPr/>
        </p:nvSpPr>
        <p:spPr bwMode="auto">
          <a:xfrm>
            <a:off x="609600" y="5410200"/>
            <a:ext cx="2667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Arial" panose="020B0604020202020204" pitchFamily="34" charset="0"/>
              <a:buChar char="•"/>
            </a:pPr>
            <a:r>
              <a:rPr lang="en-US" altLang="en-US" sz="1600" dirty="0"/>
              <a:t>Evaluate results.              </a:t>
            </a:r>
          </a:p>
          <a:p>
            <a:pPr marL="285750" indent="-285750">
              <a:spcBef>
                <a:spcPct val="50000"/>
              </a:spcBef>
              <a:buFont typeface="Arial" panose="020B0604020202020204" pitchFamily="34" charset="0"/>
              <a:buChar char="•"/>
            </a:pPr>
            <a:r>
              <a:rPr lang="en-US" altLang="en-US" sz="1600" dirty="0"/>
              <a:t>Did improvement occur?</a:t>
            </a:r>
          </a:p>
        </p:txBody>
      </p:sp>
      <p:sp>
        <p:nvSpPr>
          <p:cNvPr id="9" name="Text Box 19">
            <a:extLst>
              <a:ext uri="{FF2B5EF4-FFF2-40B4-BE49-F238E27FC236}">
                <a16:creationId xmlns:a16="http://schemas.microsoft.com/office/drawing/2014/main" id="{01DD71AB-9DB3-4616-A496-F213D404D622}"/>
              </a:ext>
            </a:extLst>
          </p:cNvPr>
          <p:cNvSpPr txBox="1">
            <a:spLocks noChangeArrowheads="1"/>
          </p:cNvSpPr>
          <p:nvPr/>
        </p:nvSpPr>
        <p:spPr bwMode="auto">
          <a:xfrm>
            <a:off x="152401" y="2057400"/>
            <a:ext cx="1981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en-US" altLang="en-US" sz="1600" b="0" dirty="0"/>
              <a:t>Make change permanent.  </a:t>
            </a:r>
          </a:p>
          <a:p>
            <a:pPr marL="285750" indent="-285750">
              <a:buFont typeface="Arial" panose="020B0604020202020204" pitchFamily="34" charset="0"/>
              <a:buChar char="•"/>
            </a:pPr>
            <a:r>
              <a:rPr lang="en-US" altLang="en-US" sz="1600" b="0" dirty="0"/>
              <a:t>Try another change </a:t>
            </a:r>
          </a:p>
        </p:txBody>
      </p:sp>
      <p:sp>
        <p:nvSpPr>
          <p:cNvPr id="10" name="Rectangle 2">
            <a:extLst>
              <a:ext uri="{FF2B5EF4-FFF2-40B4-BE49-F238E27FC236}">
                <a16:creationId xmlns:a16="http://schemas.microsoft.com/office/drawing/2014/main" id="{C26503B8-057A-4503-8E58-6A4E479AE35C}"/>
              </a:ext>
            </a:extLst>
          </p:cNvPr>
          <p:cNvSpPr>
            <a:spLocks noGrp="1" noChangeArrowheads="1"/>
          </p:cNvSpPr>
          <p:nvPr>
            <p:ph type="title"/>
          </p:nvPr>
        </p:nvSpPr>
        <p:spPr>
          <a:xfrm>
            <a:off x="76200" y="137834"/>
            <a:ext cx="7772400" cy="646331"/>
          </a:xfrm>
        </p:spPr>
        <p:txBody>
          <a:bodyPr/>
          <a:lstStyle/>
          <a:p>
            <a:r>
              <a:rPr lang="en-US" altLang="en-US" sz="3600" dirty="0"/>
              <a:t>Deming PDCA Cycle</a:t>
            </a:r>
          </a:p>
        </p:txBody>
      </p:sp>
    </p:spTree>
    <p:extLst>
      <p:ext uri="{BB962C8B-B14F-4D97-AF65-F5344CB8AC3E}">
        <p14:creationId xmlns:p14="http://schemas.microsoft.com/office/powerpoint/2010/main" val="17311386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75779" name="Rectangle 1026"/>
          <p:cNvSpPr>
            <a:spLocks noGrp="1" noChangeArrowheads="1"/>
          </p:cNvSpPr>
          <p:nvPr>
            <p:ph type="title"/>
          </p:nvPr>
        </p:nvSpPr>
        <p:spPr>
          <a:xfrm>
            <a:off x="-114300" y="60325"/>
            <a:ext cx="8610600" cy="641350"/>
          </a:xfrm>
        </p:spPr>
        <p:txBody>
          <a:bodyPr/>
          <a:lstStyle/>
          <a:p>
            <a:pPr eaLnBrk="1" hangingPunct="1"/>
            <a:r>
              <a:rPr lang="en-US" altLang="en-US" sz="3600" dirty="0">
                <a:latin typeface="Times New Roman MT Extra Bold" pitchFamily="18" charset="0"/>
              </a:rPr>
              <a:t>The OC Curve</a:t>
            </a:r>
          </a:p>
        </p:txBody>
      </p:sp>
      <p:sp>
        <p:nvSpPr>
          <p:cNvPr id="75780" name="Rectangle 1027"/>
          <p:cNvSpPr>
            <a:spLocks noGrp="1" noChangeArrowheads="1"/>
          </p:cNvSpPr>
          <p:nvPr>
            <p:ph type="body" idx="1"/>
          </p:nvPr>
        </p:nvSpPr>
        <p:spPr>
          <a:xfrm>
            <a:off x="533400" y="838200"/>
            <a:ext cx="7315200" cy="5410200"/>
          </a:xfrm>
          <a:extLst>
            <a:ext uri="{909E8E84-426E-40DD-AFC4-6F175D3DCCD1}">
              <a14:hiddenFill xmlns:a14="http://schemas.microsoft.com/office/drawing/2010/main">
                <a:solidFill>
                  <a:srgbClr val="CC0099"/>
                </a:solidFill>
              </a14:hiddenFill>
            </a:ext>
          </a:extLst>
        </p:spPr>
        <p:txBody>
          <a:bodyPr/>
          <a:lstStyle/>
          <a:p>
            <a:pPr marL="609600" indent="-609600" eaLnBrk="1" hangingPunct="1">
              <a:lnSpc>
                <a:spcPct val="150000"/>
              </a:lnSpc>
            </a:pPr>
            <a:r>
              <a:rPr lang="en-US" altLang="en-US" sz="2600" dirty="0"/>
              <a:t>The </a:t>
            </a:r>
            <a:r>
              <a:rPr lang="en-US" altLang="en-US" sz="2600" b="1" dirty="0"/>
              <a:t>operating-characteristic</a:t>
            </a:r>
            <a:r>
              <a:rPr lang="en-US" altLang="en-US" sz="2600" dirty="0"/>
              <a:t> (OC) </a:t>
            </a:r>
            <a:r>
              <a:rPr lang="en-US" altLang="en-US" sz="2600" b="1" dirty="0"/>
              <a:t>curve</a:t>
            </a:r>
            <a:r>
              <a:rPr lang="en-US" altLang="en-US" sz="2600" dirty="0"/>
              <a:t> measures the performance of an acceptance-sampling plan.</a:t>
            </a:r>
          </a:p>
          <a:p>
            <a:pPr marL="609600" indent="-609600" eaLnBrk="1" hangingPunct="1">
              <a:lnSpc>
                <a:spcPct val="150000"/>
              </a:lnSpc>
            </a:pPr>
            <a:r>
              <a:rPr lang="en-US" altLang="en-US" sz="2600" dirty="0"/>
              <a:t>The OC curve plots the probability of accepting the lot versus the lot fraction defective.</a:t>
            </a:r>
          </a:p>
          <a:p>
            <a:pPr marL="609600" indent="-609600" eaLnBrk="1" hangingPunct="1">
              <a:lnSpc>
                <a:spcPct val="150000"/>
              </a:lnSpc>
            </a:pPr>
            <a:r>
              <a:rPr lang="en-US" altLang="en-US" sz="2600" dirty="0"/>
              <a:t>The OC curve shows the </a:t>
            </a:r>
            <a:r>
              <a:rPr lang="en-US" altLang="en-US" sz="2600" i="1" dirty="0"/>
              <a:t>probability</a:t>
            </a:r>
            <a:r>
              <a:rPr lang="en-US" altLang="en-US" sz="2600" dirty="0"/>
              <a:t> that a lot submitted with a certain fraction defective will be either accepted or rejected.</a:t>
            </a:r>
          </a:p>
          <a:p>
            <a:pPr marL="609600" indent="-609600" eaLnBrk="1" hangingPunct="1">
              <a:lnSpc>
                <a:spcPct val="150000"/>
              </a:lnSpc>
            </a:pPr>
            <a:endParaRPr lang="en-US" altLang="en-US" sz="2600" dirty="0"/>
          </a:p>
        </p:txBody>
      </p:sp>
    </p:spTree>
    <p:extLst>
      <p:ext uri="{BB962C8B-B14F-4D97-AF65-F5344CB8AC3E}">
        <p14:creationId xmlns:p14="http://schemas.microsoft.com/office/powerpoint/2010/main" val="41633862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76803"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76804" name="Rectangle 3"/>
          <p:cNvSpPr>
            <a:spLocks noGrp="1" noChangeArrowheads="1"/>
          </p:cNvSpPr>
          <p:nvPr>
            <p:ph type="title"/>
          </p:nvPr>
        </p:nvSpPr>
        <p:spPr>
          <a:xfrm>
            <a:off x="228600" y="153988"/>
            <a:ext cx="7467600" cy="685800"/>
          </a:xfrm>
          <a:noFill/>
        </p:spPr>
        <p:txBody>
          <a:bodyPr lIns="90488" tIns="44450" rIns="90488" bIns="44450"/>
          <a:lstStyle/>
          <a:p>
            <a:pPr eaLnBrk="1" hangingPunct="1"/>
            <a:r>
              <a:rPr lang="en-US" altLang="en-US" sz="3600" dirty="0">
                <a:latin typeface="Times New Roman MT Extra Bold" pitchFamily="18" charset="0"/>
              </a:rPr>
              <a:t>Operating Characteristic Curve</a:t>
            </a:r>
          </a:p>
        </p:txBody>
      </p:sp>
      <p:sp>
        <p:nvSpPr>
          <p:cNvPr id="76805" name="Rectangle 4"/>
          <p:cNvSpPr>
            <a:spLocks noChangeArrowheads="1"/>
          </p:cNvSpPr>
          <p:nvPr/>
        </p:nvSpPr>
        <p:spPr bwMode="auto">
          <a:xfrm>
            <a:off x="449263" y="1173163"/>
            <a:ext cx="9328150"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grpSp>
        <p:nvGrpSpPr>
          <p:cNvPr id="76806" name="Group 5"/>
          <p:cNvGrpSpPr>
            <a:grpSpLocks/>
          </p:cNvGrpSpPr>
          <p:nvPr/>
        </p:nvGrpSpPr>
        <p:grpSpPr bwMode="auto">
          <a:xfrm>
            <a:off x="685800" y="1589088"/>
            <a:ext cx="7832725" cy="4887912"/>
            <a:chOff x="366" y="999"/>
            <a:chExt cx="4934" cy="3319"/>
          </a:xfrm>
        </p:grpSpPr>
        <p:sp>
          <p:nvSpPr>
            <p:cNvPr id="76807" name="Freeform 6"/>
            <p:cNvSpPr>
              <a:spLocks/>
            </p:cNvSpPr>
            <p:nvPr/>
          </p:nvSpPr>
          <p:spPr bwMode="auto">
            <a:xfrm>
              <a:off x="1240" y="1119"/>
              <a:ext cx="3321" cy="2152"/>
            </a:xfrm>
            <a:custGeom>
              <a:avLst/>
              <a:gdLst>
                <a:gd name="T0" fmla="*/ 0 w 3321"/>
                <a:gd name="T1" fmla="*/ 0 h 2152"/>
                <a:gd name="T2" fmla="*/ 3320 w 3321"/>
                <a:gd name="T3" fmla="*/ 0 h 2152"/>
                <a:gd name="T4" fmla="*/ 3320 w 3321"/>
                <a:gd name="T5" fmla="*/ 2151 h 2152"/>
                <a:gd name="T6" fmla="*/ 0 w 3321"/>
                <a:gd name="T7" fmla="*/ 2151 h 2152"/>
                <a:gd name="T8" fmla="*/ 0 w 3321"/>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1" h="2152">
                  <a:moveTo>
                    <a:pt x="0" y="0"/>
                  </a:moveTo>
                  <a:lnTo>
                    <a:pt x="3320" y="0"/>
                  </a:lnTo>
                  <a:lnTo>
                    <a:pt x="3320" y="2151"/>
                  </a:lnTo>
                  <a:lnTo>
                    <a:pt x="0" y="2151"/>
                  </a:lnTo>
                  <a:lnTo>
                    <a:pt x="0" y="0"/>
                  </a:lnTo>
                </a:path>
              </a:pathLst>
            </a:custGeom>
            <a:solidFill>
              <a:srgbClr val="A6F695"/>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08" name="Rectangle 7"/>
            <p:cNvSpPr>
              <a:spLocks noChangeArrowheads="1"/>
            </p:cNvSpPr>
            <p:nvPr/>
          </p:nvSpPr>
          <p:spPr bwMode="auto">
            <a:xfrm>
              <a:off x="3021" y="1723"/>
              <a:ext cx="534"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000">
                  <a:solidFill>
                    <a:srgbClr val="790015"/>
                  </a:solidFill>
                  <a:latin typeface="Times New Roman" panose="02020603050405020304" pitchFamily="18" charset="0"/>
                </a:rPr>
                <a:t>n = 99</a:t>
              </a:r>
            </a:p>
            <a:p>
              <a:pPr>
                <a:spcBef>
                  <a:spcPct val="0"/>
                </a:spcBef>
                <a:buClrTx/>
                <a:buSzTx/>
                <a:buFontTx/>
                <a:buNone/>
              </a:pPr>
              <a:r>
                <a:rPr lang="en-US" altLang="en-US" sz="2000">
                  <a:solidFill>
                    <a:srgbClr val="790015"/>
                  </a:solidFill>
                  <a:latin typeface="Times New Roman" panose="02020603050405020304" pitchFamily="18" charset="0"/>
                </a:rPr>
                <a:t>c = 4</a:t>
              </a:r>
            </a:p>
          </p:txBody>
        </p:sp>
        <p:sp>
          <p:nvSpPr>
            <p:cNvPr id="76809" name="Line 8"/>
            <p:cNvSpPr>
              <a:spLocks noChangeShapeType="1"/>
            </p:cNvSpPr>
            <p:nvPr/>
          </p:nvSpPr>
          <p:spPr bwMode="auto">
            <a:xfrm>
              <a:off x="1169" y="3068"/>
              <a:ext cx="2435"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10" name="Line 9"/>
            <p:cNvSpPr>
              <a:spLocks noChangeShapeType="1"/>
            </p:cNvSpPr>
            <p:nvPr/>
          </p:nvSpPr>
          <p:spPr bwMode="auto">
            <a:xfrm flipH="1" flipV="1">
              <a:off x="3358" y="2931"/>
              <a:ext cx="8" cy="363"/>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11" name="Line 10"/>
            <p:cNvSpPr>
              <a:spLocks noChangeShapeType="1"/>
            </p:cNvSpPr>
            <p:nvPr/>
          </p:nvSpPr>
          <p:spPr bwMode="auto">
            <a:xfrm>
              <a:off x="1214" y="1243"/>
              <a:ext cx="448"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12" name="Line 11"/>
            <p:cNvSpPr>
              <a:spLocks noChangeShapeType="1"/>
            </p:cNvSpPr>
            <p:nvPr/>
          </p:nvSpPr>
          <p:spPr bwMode="auto">
            <a:xfrm flipH="1">
              <a:off x="1537" y="1146"/>
              <a:ext cx="8" cy="2205"/>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13" name="Rectangle 12"/>
            <p:cNvSpPr>
              <a:spLocks noChangeArrowheads="1"/>
            </p:cNvSpPr>
            <p:nvPr/>
          </p:nvSpPr>
          <p:spPr bwMode="auto">
            <a:xfrm>
              <a:off x="1310" y="3616"/>
              <a:ext cx="509"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latin typeface="Times New Roman" panose="02020603050405020304" pitchFamily="18" charset="0"/>
                </a:rPr>
                <a:t>AQL</a:t>
              </a:r>
            </a:p>
          </p:txBody>
        </p:sp>
        <p:sp>
          <p:nvSpPr>
            <p:cNvPr id="76814" name="Rectangle 13"/>
            <p:cNvSpPr>
              <a:spLocks noChangeArrowheads="1"/>
            </p:cNvSpPr>
            <p:nvPr/>
          </p:nvSpPr>
          <p:spPr bwMode="auto">
            <a:xfrm>
              <a:off x="3082" y="3616"/>
              <a:ext cx="594"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latin typeface="Times New Roman" panose="02020603050405020304" pitchFamily="18" charset="0"/>
                </a:rPr>
                <a:t>LTPD</a:t>
              </a:r>
            </a:p>
          </p:txBody>
        </p:sp>
        <p:sp>
          <p:nvSpPr>
            <p:cNvPr id="76815" name="Rectangle 14"/>
            <p:cNvSpPr>
              <a:spLocks noChangeArrowheads="1"/>
            </p:cNvSpPr>
            <p:nvPr/>
          </p:nvSpPr>
          <p:spPr bwMode="auto">
            <a:xfrm>
              <a:off x="5184" y="4030"/>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76816" name="Freeform 15"/>
            <p:cNvSpPr>
              <a:spLocks/>
            </p:cNvSpPr>
            <p:nvPr/>
          </p:nvSpPr>
          <p:spPr bwMode="auto">
            <a:xfrm>
              <a:off x="1240" y="1119"/>
              <a:ext cx="3331" cy="2162"/>
            </a:xfrm>
            <a:custGeom>
              <a:avLst/>
              <a:gdLst>
                <a:gd name="T0" fmla="*/ 0 w 3331"/>
                <a:gd name="T1" fmla="*/ 0 h 2162"/>
                <a:gd name="T2" fmla="*/ 3330 w 3331"/>
                <a:gd name="T3" fmla="*/ 0 h 2162"/>
                <a:gd name="T4" fmla="*/ 3330 w 3331"/>
                <a:gd name="T5" fmla="*/ 2161 h 2162"/>
                <a:gd name="T6" fmla="*/ 0 w 3331"/>
                <a:gd name="T7" fmla="*/ 2161 h 2162"/>
                <a:gd name="T8" fmla="*/ 0 w 3331"/>
                <a:gd name="T9" fmla="*/ 0 h 2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1" h="2162">
                  <a:moveTo>
                    <a:pt x="0" y="0"/>
                  </a:moveTo>
                  <a:lnTo>
                    <a:pt x="3330" y="0"/>
                  </a:lnTo>
                  <a:lnTo>
                    <a:pt x="3330" y="2161"/>
                  </a:lnTo>
                  <a:lnTo>
                    <a:pt x="0" y="2161"/>
                  </a:lnTo>
                  <a:lnTo>
                    <a:pt x="0" y="0"/>
                  </a:lnTo>
                </a:path>
              </a:pathLst>
            </a:custGeom>
            <a:noFill/>
            <a:ln w="254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17" name="Line 16"/>
            <p:cNvSpPr>
              <a:spLocks noChangeShapeType="1"/>
            </p:cNvSpPr>
            <p:nvPr/>
          </p:nvSpPr>
          <p:spPr bwMode="auto">
            <a:xfrm>
              <a:off x="1240" y="1128"/>
              <a:ext cx="0" cy="214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18" name="Line 17"/>
            <p:cNvSpPr>
              <a:spLocks noChangeShapeType="1"/>
            </p:cNvSpPr>
            <p:nvPr/>
          </p:nvSpPr>
          <p:spPr bwMode="auto">
            <a:xfrm>
              <a:off x="1197" y="3280"/>
              <a:ext cx="9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19" name="Line 18"/>
            <p:cNvSpPr>
              <a:spLocks noChangeShapeType="1"/>
            </p:cNvSpPr>
            <p:nvPr/>
          </p:nvSpPr>
          <p:spPr bwMode="auto">
            <a:xfrm>
              <a:off x="1197" y="3071"/>
              <a:ext cx="9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0" name="Line 19"/>
            <p:cNvSpPr>
              <a:spLocks noChangeShapeType="1"/>
            </p:cNvSpPr>
            <p:nvPr/>
          </p:nvSpPr>
          <p:spPr bwMode="auto">
            <a:xfrm>
              <a:off x="1197" y="2848"/>
              <a:ext cx="9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1" name="Line 20"/>
            <p:cNvSpPr>
              <a:spLocks noChangeShapeType="1"/>
            </p:cNvSpPr>
            <p:nvPr/>
          </p:nvSpPr>
          <p:spPr bwMode="auto">
            <a:xfrm>
              <a:off x="1197" y="2638"/>
              <a:ext cx="9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2" name="Line 21"/>
            <p:cNvSpPr>
              <a:spLocks noChangeShapeType="1"/>
            </p:cNvSpPr>
            <p:nvPr/>
          </p:nvSpPr>
          <p:spPr bwMode="auto">
            <a:xfrm>
              <a:off x="1197" y="2416"/>
              <a:ext cx="9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3" name="Line 22"/>
            <p:cNvSpPr>
              <a:spLocks noChangeShapeType="1"/>
            </p:cNvSpPr>
            <p:nvPr/>
          </p:nvSpPr>
          <p:spPr bwMode="auto">
            <a:xfrm>
              <a:off x="1197" y="2206"/>
              <a:ext cx="9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4" name="Line 23"/>
            <p:cNvSpPr>
              <a:spLocks noChangeShapeType="1"/>
            </p:cNvSpPr>
            <p:nvPr/>
          </p:nvSpPr>
          <p:spPr bwMode="auto">
            <a:xfrm>
              <a:off x="1197" y="1983"/>
              <a:ext cx="9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5" name="Line 24"/>
            <p:cNvSpPr>
              <a:spLocks noChangeShapeType="1"/>
            </p:cNvSpPr>
            <p:nvPr/>
          </p:nvSpPr>
          <p:spPr bwMode="auto">
            <a:xfrm>
              <a:off x="1197" y="1774"/>
              <a:ext cx="9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6" name="Line 25"/>
            <p:cNvSpPr>
              <a:spLocks noChangeShapeType="1"/>
            </p:cNvSpPr>
            <p:nvPr/>
          </p:nvSpPr>
          <p:spPr bwMode="auto">
            <a:xfrm>
              <a:off x="1197" y="1551"/>
              <a:ext cx="9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7" name="Line 26"/>
            <p:cNvSpPr>
              <a:spLocks noChangeShapeType="1"/>
            </p:cNvSpPr>
            <p:nvPr/>
          </p:nvSpPr>
          <p:spPr bwMode="auto">
            <a:xfrm>
              <a:off x="1197" y="1342"/>
              <a:ext cx="9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8" name="Line 27"/>
            <p:cNvSpPr>
              <a:spLocks noChangeShapeType="1"/>
            </p:cNvSpPr>
            <p:nvPr/>
          </p:nvSpPr>
          <p:spPr bwMode="auto">
            <a:xfrm>
              <a:off x="1197" y="1119"/>
              <a:ext cx="9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9" name="Line 28"/>
            <p:cNvSpPr>
              <a:spLocks noChangeShapeType="1"/>
            </p:cNvSpPr>
            <p:nvPr/>
          </p:nvSpPr>
          <p:spPr bwMode="auto">
            <a:xfrm>
              <a:off x="1249" y="3280"/>
              <a:ext cx="33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0" name="Line 29"/>
            <p:cNvSpPr>
              <a:spLocks noChangeShapeType="1"/>
            </p:cNvSpPr>
            <p:nvPr/>
          </p:nvSpPr>
          <p:spPr bwMode="auto">
            <a:xfrm flipV="1">
              <a:off x="1240" y="3226"/>
              <a:ext cx="0" cy="1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1" name="Line 30"/>
            <p:cNvSpPr>
              <a:spLocks noChangeShapeType="1"/>
            </p:cNvSpPr>
            <p:nvPr/>
          </p:nvSpPr>
          <p:spPr bwMode="auto">
            <a:xfrm flipV="1">
              <a:off x="1542" y="3226"/>
              <a:ext cx="0" cy="1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2" name="Line 31"/>
            <p:cNvSpPr>
              <a:spLocks noChangeShapeType="1"/>
            </p:cNvSpPr>
            <p:nvPr/>
          </p:nvSpPr>
          <p:spPr bwMode="auto">
            <a:xfrm flipV="1">
              <a:off x="1843" y="3226"/>
              <a:ext cx="0" cy="1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3" name="Line 32"/>
            <p:cNvSpPr>
              <a:spLocks noChangeShapeType="1"/>
            </p:cNvSpPr>
            <p:nvPr/>
          </p:nvSpPr>
          <p:spPr bwMode="auto">
            <a:xfrm flipV="1">
              <a:off x="2145" y="3226"/>
              <a:ext cx="0" cy="1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4" name="Line 33"/>
            <p:cNvSpPr>
              <a:spLocks noChangeShapeType="1"/>
            </p:cNvSpPr>
            <p:nvPr/>
          </p:nvSpPr>
          <p:spPr bwMode="auto">
            <a:xfrm flipV="1">
              <a:off x="2446" y="3226"/>
              <a:ext cx="0" cy="1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5" name="Line 34"/>
            <p:cNvSpPr>
              <a:spLocks noChangeShapeType="1"/>
            </p:cNvSpPr>
            <p:nvPr/>
          </p:nvSpPr>
          <p:spPr bwMode="auto">
            <a:xfrm flipV="1">
              <a:off x="2748" y="3226"/>
              <a:ext cx="0" cy="1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6" name="Line 35"/>
            <p:cNvSpPr>
              <a:spLocks noChangeShapeType="1"/>
            </p:cNvSpPr>
            <p:nvPr/>
          </p:nvSpPr>
          <p:spPr bwMode="auto">
            <a:xfrm flipV="1">
              <a:off x="3062" y="3226"/>
              <a:ext cx="0" cy="1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7" name="Line 36"/>
            <p:cNvSpPr>
              <a:spLocks noChangeShapeType="1"/>
            </p:cNvSpPr>
            <p:nvPr/>
          </p:nvSpPr>
          <p:spPr bwMode="auto">
            <a:xfrm flipV="1">
              <a:off x="3364" y="3226"/>
              <a:ext cx="0" cy="1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8" name="Line 37"/>
            <p:cNvSpPr>
              <a:spLocks noChangeShapeType="1"/>
            </p:cNvSpPr>
            <p:nvPr/>
          </p:nvSpPr>
          <p:spPr bwMode="auto">
            <a:xfrm flipV="1">
              <a:off x="3665" y="3226"/>
              <a:ext cx="0" cy="1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9" name="Line 38"/>
            <p:cNvSpPr>
              <a:spLocks noChangeShapeType="1"/>
            </p:cNvSpPr>
            <p:nvPr/>
          </p:nvSpPr>
          <p:spPr bwMode="auto">
            <a:xfrm flipV="1">
              <a:off x="3967" y="3226"/>
              <a:ext cx="0" cy="1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40" name="Line 39"/>
            <p:cNvSpPr>
              <a:spLocks noChangeShapeType="1"/>
            </p:cNvSpPr>
            <p:nvPr/>
          </p:nvSpPr>
          <p:spPr bwMode="auto">
            <a:xfrm flipV="1">
              <a:off x="4268" y="3226"/>
              <a:ext cx="0" cy="1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41" name="Line 40"/>
            <p:cNvSpPr>
              <a:spLocks noChangeShapeType="1"/>
            </p:cNvSpPr>
            <p:nvPr/>
          </p:nvSpPr>
          <p:spPr bwMode="auto">
            <a:xfrm flipV="1">
              <a:off x="4570" y="3226"/>
              <a:ext cx="0" cy="1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42" name="Freeform 41"/>
            <p:cNvSpPr>
              <a:spLocks/>
            </p:cNvSpPr>
            <p:nvPr/>
          </p:nvSpPr>
          <p:spPr bwMode="auto">
            <a:xfrm>
              <a:off x="1240" y="1145"/>
              <a:ext cx="3331" cy="2123"/>
            </a:xfrm>
            <a:custGeom>
              <a:avLst/>
              <a:gdLst>
                <a:gd name="T0" fmla="*/ 0 w 3331"/>
                <a:gd name="T1" fmla="*/ 0 h 2123"/>
                <a:gd name="T2" fmla="*/ 302 w 3331"/>
                <a:gd name="T3" fmla="*/ 92 h 2123"/>
                <a:gd name="T4" fmla="*/ 603 w 3331"/>
                <a:gd name="T5" fmla="*/ 406 h 2123"/>
                <a:gd name="T6" fmla="*/ 905 w 3331"/>
                <a:gd name="T7" fmla="*/ 734 h 2123"/>
                <a:gd name="T8" fmla="*/ 1206 w 3331"/>
                <a:gd name="T9" fmla="*/ 1166 h 2123"/>
                <a:gd name="T10" fmla="*/ 1508 w 3331"/>
                <a:gd name="T11" fmla="*/ 1493 h 2123"/>
                <a:gd name="T12" fmla="*/ 1822 w 3331"/>
                <a:gd name="T13" fmla="*/ 1769 h 2123"/>
                <a:gd name="T14" fmla="*/ 2124 w 3331"/>
                <a:gd name="T15" fmla="*/ 1926 h 2123"/>
                <a:gd name="T16" fmla="*/ 2425 w 3331"/>
                <a:gd name="T17" fmla="*/ 2031 h 2123"/>
                <a:gd name="T18" fmla="*/ 2727 w 3331"/>
                <a:gd name="T19" fmla="*/ 2070 h 2123"/>
                <a:gd name="T20" fmla="*/ 3028 w 3331"/>
                <a:gd name="T21" fmla="*/ 2096 h 2123"/>
                <a:gd name="T22" fmla="*/ 3330 w 3331"/>
                <a:gd name="T23" fmla="*/ 2122 h 2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31" h="2123">
                  <a:moveTo>
                    <a:pt x="0" y="0"/>
                  </a:moveTo>
                  <a:lnTo>
                    <a:pt x="302" y="92"/>
                  </a:lnTo>
                  <a:lnTo>
                    <a:pt x="603" y="406"/>
                  </a:lnTo>
                  <a:lnTo>
                    <a:pt x="905" y="734"/>
                  </a:lnTo>
                  <a:lnTo>
                    <a:pt x="1206" y="1166"/>
                  </a:lnTo>
                  <a:lnTo>
                    <a:pt x="1508" y="1493"/>
                  </a:lnTo>
                  <a:lnTo>
                    <a:pt x="1822" y="1769"/>
                  </a:lnTo>
                  <a:lnTo>
                    <a:pt x="2124" y="1926"/>
                  </a:lnTo>
                  <a:lnTo>
                    <a:pt x="2425" y="2031"/>
                  </a:lnTo>
                  <a:lnTo>
                    <a:pt x="2727" y="2070"/>
                  </a:lnTo>
                  <a:lnTo>
                    <a:pt x="3028" y="2096"/>
                  </a:lnTo>
                  <a:lnTo>
                    <a:pt x="3330" y="2122"/>
                  </a:lnTo>
                </a:path>
              </a:pathLst>
            </a:custGeom>
            <a:noFill/>
            <a:ln w="25400" cap="rnd"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43" name="Freeform 42"/>
            <p:cNvSpPr>
              <a:spLocks/>
            </p:cNvSpPr>
            <p:nvPr/>
          </p:nvSpPr>
          <p:spPr bwMode="auto">
            <a:xfrm>
              <a:off x="1188" y="1093"/>
              <a:ext cx="105" cy="105"/>
            </a:xfrm>
            <a:custGeom>
              <a:avLst/>
              <a:gdLst>
                <a:gd name="T0" fmla="*/ 52 w 105"/>
                <a:gd name="T1" fmla="*/ 0 h 105"/>
                <a:gd name="T2" fmla="*/ 104 w 105"/>
                <a:gd name="T3" fmla="*/ 52 h 105"/>
                <a:gd name="T4" fmla="*/ 52 w 105"/>
                <a:gd name="T5" fmla="*/ 104 h 105"/>
                <a:gd name="T6" fmla="*/ 0 w 105"/>
                <a:gd name="T7" fmla="*/ 52 h 105"/>
                <a:gd name="T8" fmla="*/ 52 w 105"/>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5">
                  <a:moveTo>
                    <a:pt x="52" y="0"/>
                  </a:moveTo>
                  <a:lnTo>
                    <a:pt x="104" y="52"/>
                  </a:lnTo>
                  <a:lnTo>
                    <a:pt x="52" y="104"/>
                  </a:lnTo>
                  <a:lnTo>
                    <a:pt x="0" y="52"/>
                  </a:lnTo>
                  <a:lnTo>
                    <a:pt x="52" y="0"/>
                  </a:lnTo>
                </a:path>
              </a:pathLst>
            </a:custGeom>
            <a:solidFill>
              <a:srgbClr val="000080"/>
            </a:solidFill>
            <a:ln w="254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44" name="Freeform 43"/>
            <p:cNvSpPr>
              <a:spLocks/>
            </p:cNvSpPr>
            <p:nvPr/>
          </p:nvSpPr>
          <p:spPr bwMode="auto">
            <a:xfrm>
              <a:off x="1489" y="1184"/>
              <a:ext cx="106" cy="106"/>
            </a:xfrm>
            <a:custGeom>
              <a:avLst/>
              <a:gdLst>
                <a:gd name="T0" fmla="*/ 53 w 106"/>
                <a:gd name="T1" fmla="*/ 0 h 106"/>
                <a:gd name="T2" fmla="*/ 105 w 106"/>
                <a:gd name="T3" fmla="*/ 53 h 106"/>
                <a:gd name="T4" fmla="*/ 53 w 106"/>
                <a:gd name="T5" fmla="*/ 105 h 106"/>
                <a:gd name="T6" fmla="*/ 0 w 106"/>
                <a:gd name="T7" fmla="*/ 53 h 106"/>
                <a:gd name="T8" fmla="*/ 53 w 106"/>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6">
                  <a:moveTo>
                    <a:pt x="53" y="0"/>
                  </a:moveTo>
                  <a:lnTo>
                    <a:pt x="105" y="53"/>
                  </a:lnTo>
                  <a:lnTo>
                    <a:pt x="53" y="105"/>
                  </a:lnTo>
                  <a:lnTo>
                    <a:pt x="0" y="53"/>
                  </a:lnTo>
                  <a:lnTo>
                    <a:pt x="53" y="0"/>
                  </a:lnTo>
                </a:path>
              </a:pathLst>
            </a:custGeom>
            <a:solidFill>
              <a:srgbClr val="000080"/>
            </a:solidFill>
            <a:ln w="254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45" name="Freeform 44"/>
            <p:cNvSpPr>
              <a:spLocks/>
            </p:cNvSpPr>
            <p:nvPr/>
          </p:nvSpPr>
          <p:spPr bwMode="auto">
            <a:xfrm>
              <a:off x="1791" y="1499"/>
              <a:ext cx="105" cy="106"/>
            </a:xfrm>
            <a:custGeom>
              <a:avLst/>
              <a:gdLst>
                <a:gd name="T0" fmla="*/ 52 w 105"/>
                <a:gd name="T1" fmla="*/ 0 h 106"/>
                <a:gd name="T2" fmla="*/ 104 w 105"/>
                <a:gd name="T3" fmla="*/ 52 h 106"/>
                <a:gd name="T4" fmla="*/ 52 w 105"/>
                <a:gd name="T5" fmla="*/ 105 h 106"/>
                <a:gd name="T6" fmla="*/ 0 w 105"/>
                <a:gd name="T7" fmla="*/ 52 h 106"/>
                <a:gd name="T8" fmla="*/ 52 w 105"/>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6">
                  <a:moveTo>
                    <a:pt x="52" y="0"/>
                  </a:moveTo>
                  <a:lnTo>
                    <a:pt x="104" y="52"/>
                  </a:lnTo>
                  <a:lnTo>
                    <a:pt x="52" y="105"/>
                  </a:lnTo>
                  <a:lnTo>
                    <a:pt x="0" y="52"/>
                  </a:lnTo>
                  <a:lnTo>
                    <a:pt x="52" y="0"/>
                  </a:lnTo>
                </a:path>
              </a:pathLst>
            </a:custGeom>
            <a:solidFill>
              <a:srgbClr val="000080"/>
            </a:solidFill>
            <a:ln w="254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46" name="Freeform 45"/>
            <p:cNvSpPr>
              <a:spLocks/>
            </p:cNvSpPr>
            <p:nvPr/>
          </p:nvSpPr>
          <p:spPr bwMode="auto">
            <a:xfrm>
              <a:off x="2092" y="1826"/>
              <a:ext cx="106" cy="106"/>
            </a:xfrm>
            <a:custGeom>
              <a:avLst/>
              <a:gdLst>
                <a:gd name="T0" fmla="*/ 53 w 106"/>
                <a:gd name="T1" fmla="*/ 0 h 106"/>
                <a:gd name="T2" fmla="*/ 105 w 106"/>
                <a:gd name="T3" fmla="*/ 53 h 106"/>
                <a:gd name="T4" fmla="*/ 53 w 106"/>
                <a:gd name="T5" fmla="*/ 105 h 106"/>
                <a:gd name="T6" fmla="*/ 0 w 106"/>
                <a:gd name="T7" fmla="*/ 53 h 106"/>
                <a:gd name="T8" fmla="*/ 53 w 106"/>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6">
                  <a:moveTo>
                    <a:pt x="53" y="0"/>
                  </a:moveTo>
                  <a:lnTo>
                    <a:pt x="105" y="53"/>
                  </a:lnTo>
                  <a:lnTo>
                    <a:pt x="53" y="105"/>
                  </a:lnTo>
                  <a:lnTo>
                    <a:pt x="0" y="53"/>
                  </a:lnTo>
                  <a:lnTo>
                    <a:pt x="53" y="0"/>
                  </a:lnTo>
                </a:path>
              </a:pathLst>
            </a:custGeom>
            <a:solidFill>
              <a:srgbClr val="000080"/>
            </a:solidFill>
            <a:ln w="254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47" name="Freeform 46"/>
            <p:cNvSpPr>
              <a:spLocks/>
            </p:cNvSpPr>
            <p:nvPr/>
          </p:nvSpPr>
          <p:spPr bwMode="auto">
            <a:xfrm>
              <a:off x="2394" y="2259"/>
              <a:ext cx="105" cy="105"/>
            </a:xfrm>
            <a:custGeom>
              <a:avLst/>
              <a:gdLst>
                <a:gd name="T0" fmla="*/ 52 w 105"/>
                <a:gd name="T1" fmla="*/ 0 h 105"/>
                <a:gd name="T2" fmla="*/ 104 w 105"/>
                <a:gd name="T3" fmla="*/ 52 h 105"/>
                <a:gd name="T4" fmla="*/ 52 w 105"/>
                <a:gd name="T5" fmla="*/ 104 h 105"/>
                <a:gd name="T6" fmla="*/ 0 w 105"/>
                <a:gd name="T7" fmla="*/ 52 h 105"/>
                <a:gd name="T8" fmla="*/ 52 w 105"/>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5">
                  <a:moveTo>
                    <a:pt x="52" y="0"/>
                  </a:moveTo>
                  <a:lnTo>
                    <a:pt x="104" y="52"/>
                  </a:lnTo>
                  <a:lnTo>
                    <a:pt x="52" y="104"/>
                  </a:lnTo>
                  <a:lnTo>
                    <a:pt x="0" y="52"/>
                  </a:lnTo>
                  <a:lnTo>
                    <a:pt x="52" y="0"/>
                  </a:lnTo>
                </a:path>
              </a:pathLst>
            </a:custGeom>
            <a:solidFill>
              <a:srgbClr val="000080"/>
            </a:solidFill>
            <a:ln w="254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48" name="Freeform 47"/>
            <p:cNvSpPr>
              <a:spLocks/>
            </p:cNvSpPr>
            <p:nvPr/>
          </p:nvSpPr>
          <p:spPr bwMode="auto">
            <a:xfrm>
              <a:off x="2695" y="2586"/>
              <a:ext cx="106" cy="106"/>
            </a:xfrm>
            <a:custGeom>
              <a:avLst/>
              <a:gdLst>
                <a:gd name="T0" fmla="*/ 53 w 106"/>
                <a:gd name="T1" fmla="*/ 0 h 106"/>
                <a:gd name="T2" fmla="*/ 105 w 106"/>
                <a:gd name="T3" fmla="*/ 52 h 106"/>
                <a:gd name="T4" fmla="*/ 53 w 106"/>
                <a:gd name="T5" fmla="*/ 105 h 106"/>
                <a:gd name="T6" fmla="*/ 0 w 106"/>
                <a:gd name="T7" fmla="*/ 52 h 106"/>
                <a:gd name="T8" fmla="*/ 53 w 106"/>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6">
                  <a:moveTo>
                    <a:pt x="53" y="0"/>
                  </a:moveTo>
                  <a:lnTo>
                    <a:pt x="105" y="52"/>
                  </a:lnTo>
                  <a:lnTo>
                    <a:pt x="53" y="105"/>
                  </a:lnTo>
                  <a:lnTo>
                    <a:pt x="0" y="52"/>
                  </a:lnTo>
                  <a:lnTo>
                    <a:pt x="53" y="0"/>
                  </a:lnTo>
                </a:path>
              </a:pathLst>
            </a:custGeom>
            <a:solidFill>
              <a:srgbClr val="000080"/>
            </a:solidFill>
            <a:ln w="254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49" name="Freeform 48"/>
            <p:cNvSpPr>
              <a:spLocks/>
            </p:cNvSpPr>
            <p:nvPr/>
          </p:nvSpPr>
          <p:spPr bwMode="auto">
            <a:xfrm>
              <a:off x="3010" y="2861"/>
              <a:ext cx="106" cy="106"/>
            </a:xfrm>
            <a:custGeom>
              <a:avLst/>
              <a:gdLst>
                <a:gd name="T0" fmla="*/ 52 w 106"/>
                <a:gd name="T1" fmla="*/ 0 h 106"/>
                <a:gd name="T2" fmla="*/ 105 w 106"/>
                <a:gd name="T3" fmla="*/ 53 h 106"/>
                <a:gd name="T4" fmla="*/ 52 w 106"/>
                <a:gd name="T5" fmla="*/ 105 h 106"/>
                <a:gd name="T6" fmla="*/ 0 w 106"/>
                <a:gd name="T7" fmla="*/ 53 h 106"/>
                <a:gd name="T8" fmla="*/ 52 w 106"/>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6">
                  <a:moveTo>
                    <a:pt x="52" y="0"/>
                  </a:moveTo>
                  <a:lnTo>
                    <a:pt x="105" y="53"/>
                  </a:lnTo>
                  <a:lnTo>
                    <a:pt x="52" y="105"/>
                  </a:lnTo>
                  <a:lnTo>
                    <a:pt x="0" y="53"/>
                  </a:lnTo>
                  <a:lnTo>
                    <a:pt x="52" y="0"/>
                  </a:lnTo>
                </a:path>
              </a:pathLst>
            </a:custGeom>
            <a:solidFill>
              <a:srgbClr val="000080"/>
            </a:solidFill>
            <a:ln w="254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50" name="Freeform 49"/>
            <p:cNvSpPr>
              <a:spLocks/>
            </p:cNvSpPr>
            <p:nvPr/>
          </p:nvSpPr>
          <p:spPr bwMode="auto">
            <a:xfrm>
              <a:off x="3311" y="3018"/>
              <a:ext cx="106" cy="106"/>
            </a:xfrm>
            <a:custGeom>
              <a:avLst/>
              <a:gdLst>
                <a:gd name="T0" fmla="*/ 53 w 106"/>
                <a:gd name="T1" fmla="*/ 0 h 106"/>
                <a:gd name="T2" fmla="*/ 105 w 106"/>
                <a:gd name="T3" fmla="*/ 53 h 106"/>
                <a:gd name="T4" fmla="*/ 53 w 106"/>
                <a:gd name="T5" fmla="*/ 105 h 106"/>
                <a:gd name="T6" fmla="*/ 0 w 106"/>
                <a:gd name="T7" fmla="*/ 53 h 106"/>
                <a:gd name="T8" fmla="*/ 53 w 106"/>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6">
                  <a:moveTo>
                    <a:pt x="53" y="0"/>
                  </a:moveTo>
                  <a:lnTo>
                    <a:pt x="105" y="53"/>
                  </a:lnTo>
                  <a:lnTo>
                    <a:pt x="53" y="105"/>
                  </a:lnTo>
                  <a:lnTo>
                    <a:pt x="0" y="53"/>
                  </a:lnTo>
                  <a:lnTo>
                    <a:pt x="53" y="0"/>
                  </a:lnTo>
                </a:path>
              </a:pathLst>
            </a:custGeom>
            <a:solidFill>
              <a:srgbClr val="000080"/>
            </a:solidFill>
            <a:ln w="254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51" name="Freeform 50"/>
            <p:cNvSpPr>
              <a:spLocks/>
            </p:cNvSpPr>
            <p:nvPr/>
          </p:nvSpPr>
          <p:spPr bwMode="auto">
            <a:xfrm>
              <a:off x="3613" y="3123"/>
              <a:ext cx="106" cy="106"/>
            </a:xfrm>
            <a:custGeom>
              <a:avLst/>
              <a:gdLst>
                <a:gd name="T0" fmla="*/ 52 w 106"/>
                <a:gd name="T1" fmla="*/ 0 h 106"/>
                <a:gd name="T2" fmla="*/ 105 w 106"/>
                <a:gd name="T3" fmla="*/ 53 h 106"/>
                <a:gd name="T4" fmla="*/ 52 w 106"/>
                <a:gd name="T5" fmla="*/ 105 h 106"/>
                <a:gd name="T6" fmla="*/ 0 w 106"/>
                <a:gd name="T7" fmla="*/ 53 h 106"/>
                <a:gd name="T8" fmla="*/ 52 w 106"/>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6">
                  <a:moveTo>
                    <a:pt x="52" y="0"/>
                  </a:moveTo>
                  <a:lnTo>
                    <a:pt x="105" y="53"/>
                  </a:lnTo>
                  <a:lnTo>
                    <a:pt x="52" y="105"/>
                  </a:lnTo>
                  <a:lnTo>
                    <a:pt x="0" y="53"/>
                  </a:lnTo>
                  <a:lnTo>
                    <a:pt x="52" y="0"/>
                  </a:lnTo>
                </a:path>
              </a:pathLst>
            </a:custGeom>
            <a:solidFill>
              <a:srgbClr val="000080"/>
            </a:solidFill>
            <a:ln w="254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52" name="Freeform 51"/>
            <p:cNvSpPr>
              <a:spLocks/>
            </p:cNvSpPr>
            <p:nvPr/>
          </p:nvSpPr>
          <p:spPr bwMode="auto">
            <a:xfrm>
              <a:off x="3914" y="3162"/>
              <a:ext cx="106" cy="106"/>
            </a:xfrm>
            <a:custGeom>
              <a:avLst/>
              <a:gdLst>
                <a:gd name="T0" fmla="*/ 53 w 106"/>
                <a:gd name="T1" fmla="*/ 0 h 106"/>
                <a:gd name="T2" fmla="*/ 105 w 106"/>
                <a:gd name="T3" fmla="*/ 53 h 106"/>
                <a:gd name="T4" fmla="*/ 53 w 106"/>
                <a:gd name="T5" fmla="*/ 105 h 106"/>
                <a:gd name="T6" fmla="*/ 0 w 106"/>
                <a:gd name="T7" fmla="*/ 53 h 106"/>
                <a:gd name="T8" fmla="*/ 53 w 106"/>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6">
                  <a:moveTo>
                    <a:pt x="53" y="0"/>
                  </a:moveTo>
                  <a:lnTo>
                    <a:pt x="105" y="53"/>
                  </a:lnTo>
                  <a:lnTo>
                    <a:pt x="53" y="105"/>
                  </a:lnTo>
                  <a:lnTo>
                    <a:pt x="0" y="53"/>
                  </a:lnTo>
                  <a:lnTo>
                    <a:pt x="53" y="0"/>
                  </a:lnTo>
                </a:path>
              </a:pathLst>
            </a:custGeom>
            <a:solidFill>
              <a:srgbClr val="000080"/>
            </a:solidFill>
            <a:ln w="254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53" name="Freeform 52"/>
            <p:cNvSpPr>
              <a:spLocks/>
            </p:cNvSpPr>
            <p:nvPr/>
          </p:nvSpPr>
          <p:spPr bwMode="auto">
            <a:xfrm>
              <a:off x="4216" y="3189"/>
              <a:ext cx="106" cy="105"/>
            </a:xfrm>
            <a:custGeom>
              <a:avLst/>
              <a:gdLst>
                <a:gd name="T0" fmla="*/ 52 w 106"/>
                <a:gd name="T1" fmla="*/ 0 h 105"/>
                <a:gd name="T2" fmla="*/ 105 w 106"/>
                <a:gd name="T3" fmla="*/ 52 h 105"/>
                <a:gd name="T4" fmla="*/ 52 w 106"/>
                <a:gd name="T5" fmla="*/ 104 h 105"/>
                <a:gd name="T6" fmla="*/ 0 w 106"/>
                <a:gd name="T7" fmla="*/ 52 h 105"/>
                <a:gd name="T8" fmla="*/ 52 w 106"/>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5">
                  <a:moveTo>
                    <a:pt x="52" y="0"/>
                  </a:moveTo>
                  <a:lnTo>
                    <a:pt x="105" y="52"/>
                  </a:lnTo>
                  <a:lnTo>
                    <a:pt x="52" y="104"/>
                  </a:lnTo>
                  <a:lnTo>
                    <a:pt x="0" y="52"/>
                  </a:lnTo>
                  <a:lnTo>
                    <a:pt x="52" y="0"/>
                  </a:lnTo>
                </a:path>
              </a:pathLst>
            </a:custGeom>
            <a:solidFill>
              <a:srgbClr val="000080"/>
            </a:solidFill>
            <a:ln w="254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54" name="Freeform 53"/>
            <p:cNvSpPr>
              <a:spLocks/>
            </p:cNvSpPr>
            <p:nvPr/>
          </p:nvSpPr>
          <p:spPr bwMode="auto">
            <a:xfrm>
              <a:off x="4517" y="3215"/>
              <a:ext cx="106" cy="106"/>
            </a:xfrm>
            <a:custGeom>
              <a:avLst/>
              <a:gdLst>
                <a:gd name="T0" fmla="*/ 53 w 106"/>
                <a:gd name="T1" fmla="*/ 0 h 106"/>
                <a:gd name="T2" fmla="*/ 105 w 106"/>
                <a:gd name="T3" fmla="*/ 52 h 106"/>
                <a:gd name="T4" fmla="*/ 53 w 106"/>
                <a:gd name="T5" fmla="*/ 105 h 106"/>
                <a:gd name="T6" fmla="*/ 0 w 106"/>
                <a:gd name="T7" fmla="*/ 52 h 106"/>
                <a:gd name="T8" fmla="*/ 53 w 106"/>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6">
                  <a:moveTo>
                    <a:pt x="53" y="0"/>
                  </a:moveTo>
                  <a:lnTo>
                    <a:pt x="105" y="52"/>
                  </a:lnTo>
                  <a:lnTo>
                    <a:pt x="53" y="105"/>
                  </a:lnTo>
                  <a:lnTo>
                    <a:pt x="0" y="52"/>
                  </a:lnTo>
                  <a:lnTo>
                    <a:pt x="53" y="0"/>
                  </a:lnTo>
                </a:path>
              </a:pathLst>
            </a:custGeom>
            <a:solidFill>
              <a:srgbClr val="000080"/>
            </a:solidFill>
            <a:ln w="254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855" name="Rectangle 54"/>
            <p:cNvSpPr>
              <a:spLocks noChangeArrowheads="1"/>
            </p:cNvSpPr>
            <p:nvPr/>
          </p:nvSpPr>
          <p:spPr bwMode="auto">
            <a:xfrm>
              <a:off x="973" y="3161"/>
              <a:ext cx="19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0</a:t>
              </a:r>
            </a:p>
          </p:txBody>
        </p:sp>
        <p:sp>
          <p:nvSpPr>
            <p:cNvPr id="76856" name="Rectangle 55"/>
            <p:cNvSpPr>
              <a:spLocks noChangeArrowheads="1"/>
            </p:cNvSpPr>
            <p:nvPr/>
          </p:nvSpPr>
          <p:spPr bwMode="auto">
            <a:xfrm>
              <a:off x="855" y="2951"/>
              <a:ext cx="32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0.1</a:t>
              </a:r>
            </a:p>
          </p:txBody>
        </p:sp>
        <p:sp>
          <p:nvSpPr>
            <p:cNvPr id="76857" name="Rectangle 56"/>
            <p:cNvSpPr>
              <a:spLocks noChangeArrowheads="1"/>
            </p:cNvSpPr>
            <p:nvPr/>
          </p:nvSpPr>
          <p:spPr bwMode="auto">
            <a:xfrm>
              <a:off x="855" y="2728"/>
              <a:ext cx="32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0.2</a:t>
              </a:r>
            </a:p>
          </p:txBody>
        </p:sp>
        <p:sp>
          <p:nvSpPr>
            <p:cNvPr id="76858" name="Rectangle 57"/>
            <p:cNvSpPr>
              <a:spLocks noChangeArrowheads="1"/>
            </p:cNvSpPr>
            <p:nvPr/>
          </p:nvSpPr>
          <p:spPr bwMode="auto">
            <a:xfrm>
              <a:off x="855" y="2519"/>
              <a:ext cx="32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0.3</a:t>
              </a:r>
            </a:p>
          </p:txBody>
        </p:sp>
        <p:sp>
          <p:nvSpPr>
            <p:cNvPr id="76859" name="Rectangle 58"/>
            <p:cNvSpPr>
              <a:spLocks noChangeArrowheads="1"/>
            </p:cNvSpPr>
            <p:nvPr/>
          </p:nvSpPr>
          <p:spPr bwMode="auto">
            <a:xfrm>
              <a:off x="855" y="2296"/>
              <a:ext cx="32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0.4</a:t>
              </a:r>
            </a:p>
          </p:txBody>
        </p:sp>
        <p:sp>
          <p:nvSpPr>
            <p:cNvPr id="76860" name="Rectangle 59"/>
            <p:cNvSpPr>
              <a:spLocks noChangeArrowheads="1"/>
            </p:cNvSpPr>
            <p:nvPr/>
          </p:nvSpPr>
          <p:spPr bwMode="auto">
            <a:xfrm>
              <a:off x="855" y="2086"/>
              <a:ext cx="32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0.5</a:t>
              </a:r>
            </a:p>
          </p:txBody>
        </p:sp>
        <p:sp>
          <p:nvSpPr>
            <p:cNvPr id="76861" name="Rectangle 60"/>
            <p:cNvSpPr>
              <a:spLocks noChangeArrowheads="1"/>
            </p:cNvSpPr>
            <p:nvPr/>
          </p:nvSpPr>
          <p:spPr bwMode="auto">
            <a:xfrm>
              <a:off x="855" y="1864"/>
              <a:ext cx="32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0.6</a:t>
              </a:r>
            </a:p>
          </p:txBody>
        </p:sp>
        <p:sp>
          <p:nvSpPr>
            <p:cNvPr id="76862" name="Rectangle 61"/>
            <p:cNvSpPr>
              <a:spLocks noChangeArrowheads="1"/>
            </p:cNvSpPr>
            <p:nvPr/>
          </p:nvSpPr>
          <p:spPr bwMode="auto">
            <a:xfrm>
              <a:off x="855" y="1654"/>
              <a:ext cx="324"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0.7</a:t>
              </a:r>
            </a:p>
          </p:txBody>
        </p:sp>
        <p:sp>
          <p:nvSpPr>
            <p:cNvPr id="76863" name="Rectangle 62"/>
            <p:cNvSpPr>
              <a:spLocks noChangeArrowheads="1"/>
            </p:cNvSpPr>
            <p:nvPr/>
          </p:nvSpPr>
          <p:spPr bwMode="auto">
            <a:xfrm>
              <a:off x="855" y="1431"/>
              <a:ext cx="32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0.8</a:t>
              </a:r>
            </a:p>
          </p:txBody>
        </p:sp>
        <p:sp>
          <p:nvSpPr>
            <p:cNvPr id="76864" name="Rectangle 63"/>
            <p:cNvSpPr>
              <a:spLocks noChangeArrowheads="1"/>
            </p:cNvSpPr>
            <p:nvPr/>
          </p:nvSpPr>
          <p:spPr bwMode="auto">
            <a:xfrm>
              <a:off x="855" y="1222"/>
              <a:ext cx="32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0.9</a:t>
              </a:r>
            </a:p>
          </p:txBody>
        </p:sp>
        <p:sp>
          <p:nvSpPr>
            <p:cNvPr id="76865" name="Rectangle 64"/>
            <p:cNvSpPr>
              <a:spLocks noChangeArrowheads="1"/>
            </p:cNvSpPr>
            <p:nvPr/>
          </p:nvSpPr>
          <p:spPr bwMode="auto">
            <a:xfrm>
              <a:off x="973" y="999"/>
              <a:ext cx="19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1</a:t>
              </a:r>
            </a:p>
          </p:txBody>
        </p:sp>
        <p:sp>
          <p:nvSpPr>
            <p:cNvPr id="76866" name="Rectangle 65"/>
            <p:cNvSpPr>
              <a:spLocks noChangeArrowheads="1"/>
            </p:cNvSpPr>
            <p:nvPr/>
          </p:nvSpPr>
          <p:spPr bwMode="auto">
            <a:xfrm>
              <a:off x="1144" y="3410"/>
              <a:ext cx="19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1</a:t>
              </a:r>
            </a:p>
          </p:txBody>
        </p:sp>
        <p:sp>
          <p:nvSpPr>
            <p:cNvPr id="76867" name="Rectangle 66"/>
            <p:cNvSpPr>
              <a:spLocks noChangeArrowheads="1"/>
            </p:cNvSpPr>
            <p:nvPr/>
          </p:nvSpPr>
          <p:spPr bwMode="auto">
            <a:xfrm>
              <a:off x="1445" y="3410"/>
              <a:ext cx="19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2</a:t>
              </a:r>
            </a:p>
          </p:txBody>
        </p:sp>
        <p:sp>
          <p:nvSpPr>
            <p:cNvPr id="76868" name="Rectangle 67"/>
            <p:cNvSpPr>
              <a:spLocks noChangeArrowheads="1"/>
            </p:cNvSpPr>
            <p:nvPr/>
          </p:nvSpPr>
          <p:spPr bwMode="auto">
            <a:xfrm>
              <a:off x="1747" y="3410"/>
              <a:ext cx="19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3</a:t>
              </a:r>
            </a:p>
          </p:txBody>
        </p:sp>
        <p:sp>
          <p:nvSpPr>
            <p:cNvPr id="76869" name="Rectangle 68"/>
            <p:cNvSpPr>
              <a:spLocks noChangeArrowheads="1"/>
            </p:cNvSpPr>
            <p:nvPr/>
          </p:nvSpPr>
          <p:spPr bwMode="auto">
            <a:xfrm>
              <a:off x="2048" y="3410"/>
              <a:ext cx="19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4</a:t>
              </a:r>
            </a:p>
          </p:txBody>
        </p:sp>
        <p:sp>
          <p:nvSpPr>
            <p:cNvPr id="76870" name="Rectangle 69"/>
            <p:cNvSpPr>
              <a:spLocks noChangeArrowheads="1"/>
            </p:cNvSpPr>
            <p:nvPr/>
          </p:nvSpPr>
          <p:spPr bwMode="auto">
            <a:xfrm>
              <a:off x="2350" y="3410"/>
              <a:ext cx="19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5</a:t>
              </a:r>
            </a:p>
          </p:txBody>
        </p:sp>
        <p:sp>
          <p:nvSpPr>
            <p:cNvPr id="76871" name="Rectangle 70"/>
            <p:cNvSpPr>
              <a:spLocks noChangeArrowheads="1"/>
            </p:cNvSpPr>
            <p:nvPr/>
          </p:nvSpPr>
          <p:spPr bwMode="auto">
            <a:xfrm>
              <a:off x="2651" y="3410"/>
              <a:ext cx="19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6</a:t>
              </a:r>
            </a:p>
          </p:txBody>
        </p:sp>
        <p:sp>
          <p:nvSpPr>
            <p:cNvPr id="76872" name="Rectangle 71"/>
            <p:cNvSpPr>
              <a:spLocks noChangeArrowheads="1"/>
            </p:cNvSpPr>
            <p:nvPr/>
          </p:nvSpPr>
          <p:spPr bwMode="auto">
            <a:xfrm>
              <a:off x="2966" y="3410"/>
              <a:ext cx="19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7</a:t>
              </a:r>
            </a:p>
          </p:txBody>
        </p:sp>
        <p:sp>
          <p:nvSpPr>
            <p:cNvPr id="76873" name="Rectangle 72"/>
            <p:cNvSpPr>
              <a:spLocks noChangeArrowheads="1"/>
            </p:cNvSpPr>
            <p:nvPr/>
          </p:nvSpPr>
          <p:spPr bwMode="auto">
            <a:xfrm>
              <a:off x="3267" y="3410"/>
              <a:ext cx="19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8</a:t>
              </a:r>
            </a:p>
          </p:txBody>
        </p:sp>
        <p:sp>
          <p:nvSpPr>
            <p:cNvPr id="76874" name="Rectangle 73"/>
            <p:cNvSpPr>
              <a:spLocks noChangeArrowheads="1"/>
            </p:cNvSpPr>
            <p:nvPr/>
          </p:nvSpPr>
          <p:spPr bwMode="auto">
            <a:xfrm>
              <a:off x="3569" y="3410"/>
              <a:ext cx="19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9</a:t>
              </a:r>
            </a:p>
          </p:txBody>
        </p:sp>
        <p:sp>
          <p:nvSpPr>
            <p:cNvPr id="76875" name="Rectangle 74"/>
            <p:cNvSpPr>
              <a:spLocks noChangeArrowheads="1"/>
            </p:cNvSpPr>
            <p:nvPr/>
          </p:nvSpPr>
          <p:spPr bwMode="auto">
            <a:xfrm>
              <a:off x="3831" y="3410"/>
              <a:ext cx="282"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10</a:t>
              </a:r>
            </a:p>
          </p:txBody>
        </p:sp>
        <p:sp>
          <p:nvSpPr>
            <p:cNvPr id="76876" name="Rectangle 75"/>
            <p:cNvSpPr>
              <a:spLocks noChangeArrowheads="1"/>
            </p:cNvSpPr>
            <p:nvPr/>
          </p:nvSpPr>
          <p:spPr bwMode="auto">
            <a:xfrm>
              <a:off x="4133" y="3410"/>
              <a:ext cx="282"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11</a:t>
              </a:r>
            </a:p>
          </p:txBody>
        </p:sp>
        <p:sp>
          <p:nvSpPr>
            <p:cNvPr id="76877" name="Rectangle 76"/>
            <p:cNvSpPr>
              <a:spLocks noChangeArrowheads="1"/>
            </p:cNvSpPr>
            <p:nvPr/>
          </p:nvSpPr>
          <p:spPr bwMode="auto">
            <a:xfrm>
              <a:off x="4434" y="3410"/>
              <a:ext cx="282"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100" b="0">
                  <a:solidFill>
                    <a:srgbClr val="000000"/>
                  </a:solidFill>
                  <a:latin typeface="Times New Roman" panose="02020603050405020304" pitchFamily="18" charset="0"/>
                </a:rPr>
                <a:t>12</a:t>
              </a:r>
            </a:p>
          </p:txBody>
        </p:sp>
        <p:sp>
          <p:nvSpPr>
            <p:cNvPr id="76878" name="Rectangle 77"/>
            <p:cNvSpPr>
              <a:spLocks noChangeArrowheads="1"/>
            </p:cNvSpPr>
            <p:nvPr/>
          </p:nvSpPr>
          <p:spPr bwMode="auto">
            <a:xfrm>
              <a:off x="1980" y="3850"/>
              <a:ext cx="151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a:solidFill>
                    <a:srgbClr val="000000"/>
                  </a:solidFill>
                  <a:latin typeface="Times New Roman" panose="02020603050405020304" pitchFamily="18" charset="0"/>
                </a:rPr>
                <a:t>Percent defective</a:t>
              </a:r>
            </a:p>
          </p:txBody>
        </p:sp>
        <p:sp>
          <p:nvSpPr>
            <p:cNvPr id="76879" name="Rectangle 78"/>
            <p:cNvSpPr>
              <a:spLocks noChangeArrowheads="1"/>
            </p:cNvSpPr>
            <p:nvPr/>
          </p:nvSpPr>
          <p:spPr bwMode="auto">
            <a:xfrm rot="-5400000">
              <a:off x="-673" y="2082"/>
              <a:ext cx="2363"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a:solidFill>
                    <a:srgbClr val="000000"/>
                  </a:solidFill>
                  <a:latin typeface="Times New Roman" panose="02020603050405020304" pitchFamily="18" charset="0"/>
                </a:rPr>
                <a:t>Probability of acceptance</a:t>
              </a:r>
            </a:p>
          </p:txBody>
        </p:sp>
        <p:sp>
          <p:nvSpPr>
            <p:cNvPr id="76880" name="Rectangle 79"/>
            <p:cNvSpPr>
              <a:spLocks noChangeArrowheads="1"/>
            </p:cNvSpPr>
            <p:nvPr/>
          </p:nvSpPr>
          <p:spPr bwMode="auto">
            <a:xfrm>
              <a:off x="3150" y="2492"/>
              <a:ext cx="1307"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000" i="1">
                  <a:solidFill>
                    <a:srgbClr val="790015"/>
                  </a:solidFill>
                  <a:latin typeface="Times New Roman" panose="02020603050405020304" pitchFamily="18" charset="0"/>
                  <a:sym typeface="Symbol" panose="05050102010706020507" pitchFamily="18" charset="2"/>
                </a:rPr>
                <a:t></a:t>
              </a:r>
              <a:r>
                <a:rPr lang="en-US" altLang="en-US" sz="2000" i="1">
                  <a:solidFill>
                    <a:srgbClr val="790015"/>
                  </a:solidFill>
                  <a:latin typeface="Symbol" panose="05050102010706020507" pitchFamily="18" charset="2"/>
                </a:rPr>
                <a:t> </a:t>
              </a:r>
              <a:r>
                <a:rPr lang="en-US" altLang="en-US" sz="2000">
                  <a:solidFill>
                    <a:srgbClr val="790015"/>
                  </a:solidFill>
                  <a:latin typeface="Times New Roman" panose="02020603050405020304" pitchFamily="18" charset="0"/>
                </a:rPr>
                <a:t>=.10</a:t>
              </a:r>
            </a:p>
            <a:p>
              <a:pPr>
                <a:spcBef>
                  <a:spcPct val="0"/>
                </a:spcBef>
                <a:buClrTx/>
                <a:buSzTx/>
                <a:buFontTx/>
                <a:buNone/>
              </a:pPr>
              <a:r>
                <a:rPr lang="en-US" altLang="en-US" sz="2000">
                  <a:solidFill>
                    <a:srgbClr val="790015"/>
                  </a:solidFill>
                  <a:latin typeface="Times New Roman" panose="02020603050405020304" pitchFamily="18" charset="0"/>
                </a:rPr>
                <a:t>(consumer’s risk)</a:t>
              </a:r>
            </a:p>
          </p:txBody>
        </p:sp>
        <p:sp>
          <p:nvSpPr>
            <p:cNvPr id="76881" name="Rectangle 80"/>
            <p:cNvSpPr>
              <a:spLocks noChangeArrowheads="1"/>
            </p:cNvSpPr>
            <p:nvPr/>
          </p:nvSpPr>
          <p:spPr bwMode="auto">
            <a:xfrm>
              <a:off x="1768" y="1234"/>
              <a:ext cx="17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000">
                  <a:solidFill>
                    <a:srgbClr val="790015"/>
                  </a:solidFill>
                  <a:latin typeface="Symbol" panose="05050102010706020507" pitchFamily="18" charset="2"/>
                </a:rPr>
                <a:t>a </a:t>
              </a:r>
              <a:r>
                <a:rPr lang="en-US" altLang="en-US" sz="2000">
                  <a:solidFill>
                    <a:srgbClr val="790015"/>
                  </a:solidFill>
                  <a:latin typeface="Times New Roman" panose="02020603050405020304" pitchFamily="18" charset="0"/>
                </a:rPr>
                <a:t>= .05 (producer’s risk)</a:t>
              </a:r>
            </a:p>
          </p:txBody>
        </p:sp>
      </p:grpSp>
    </p:spTree>
    <p:extLst>
      <p:ext uri="{BB962C8B-B14F-4D97-AF65-F5344CB8AC3E}">
        <p14:creationId xmlns:p14="http://schemas.microsoft.com/office/powerpoint/2010/main" val="1103989434"/>
      </p:ext>
    </p:extLst>
  </p:cSld>
  <p:clrMapOvr>
    <a:masterClrMapping/>
  </p:clrMapOvr>
  <p:transition spd="slow">
    <p:random/>
    <p:sndAc>
      <p:end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78851"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78852" name="Rectangle 3"/>
          <p:cNvSpPr>
            <a:spLocks noGrp="1" noChangeArrowheads="1"/>
          </p:cNvSpPr>
          <p:nvPr>
            <p:ph type="title"/>
          </p:nvPr>
        </p:nvSpPr>
        <p:spPr>
          <a:xfrm>
            <a:off x="152400" y="-23813"/>
            <a:ext cx="7772400" cy="974726"/>
          </a:xfrm>
          <a:noFill/>
          <a:extLst>
            <a:ext uri="{91240B29-F687-4F45-9708-019B960494DF}">
              <a14:hiddenLine xmlns:a14="http://schemas.microsoft.com/office/drawing/2010/main" w="9525">
                <a:solidFill>
                  <a:schemeClr val="bg2"/>
                </a:solidFill>
                <a:miter lim="800000"/>
                <a:headEnd/>
                <a:tailEnd/>
              </a14:hiddenLine>
            </a:ext>
          </a:extLst>
        </p:spPr>
        <p:txBody>
          <a:bodyPr lIns="90488" tIns="44450" rIns="90488" bIns="44450"/>
          <a:lstStyle/>
          <a:p>
            <a:pPr eaLnBrk="1" hangingPunct="1"/>
            <a:r>
              <a:rPr lang="en-US" altLang="en-US" sz="3600">
                <a:latin typeface="Times New Roman MT Extra Bold" pitchFamily="18" charset="0"/>
              </a:rPr>
              <a:t>Example: Acceptance Sampling Problem</a:t>
            </a:r>
          </a:p>
        </p:txBody>
      </p:sp>
      <p:sp>
        <p:nvSpPr>
          <p:cNvPr id="78853" name="Rectangle 4"/>
          <p:cNvSpPr>
            <a:spLocks noChangeArrowheads="1"/>
          </p:cNvSpPr>
          <p:nvPr/>
        </p:nvSpPr>
        <p:spPr bwMode="auto">
          <a:xfrm>
            <a:off x="260350" y="1143000"/>
            <a:ext cx="7664450"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latin typeface="Times New Roman" panose="02020603050405020304" pitchFamily="18" charset="0"/>
              </a:rPr>
              <a:t>Zypercom, a manufacturer of video interfaces,  purchases printed wiring boards from an outside vender, Procard.  Procard has set an acceptable quality level of 1% and accepts a 5% risk of rejecting lots at or below this level.  Zypercom considers lots with 3% defectives to be unacceptable and will assume a 10% risk of accepting a defective lot.</a:t>
            </a:r>
            <a:endParaRPr lang="ar-SA" altLang="en-US" sz="2400" b="0">
              <a:latin typeface="Times New Roman" panose="02020603050405020304" pitchFamily="18" charset="0"/>
            </a:endParaRPr>
          </a:p>
          <a:p>
            <a:pPr>
              <a:spcBef>
                <a:spcPct val="0"/>
              </a:spcBef>
              <a:buClrTx/>
              <a:buSzTx/>
              <a:buFontTx/>
              <a:buNone/>
            </a:pPr>
            <a:endParaRPr lang="en-US" altLang="en-US" sz="2400" b="0">
              <a:latin typeface="Times New Roman" panose="02020603050405020304" pitchFamily="18" charset="0"/>
            </a:endParaRPr>
          </a:p>
          <a:p>
            <a:pPr>
              <a:spcBef>
                <a:spcPct val="0"/>
              </a:spcBef>
              <a:buClrTx/>
              <a:buSzTx/>
              <a:buFontTx/>
              <a:buNone/>
            </a:pPr>
            <a:r>
              <a:rPr lang="en-US" altLang="en-US" sz="2400" b="0">
                <a:solidFill>
                  <a:schemeClr val="tx2"/>
                </a:solidFill>
                <a:latin typeface="Times New Roman" panose="02020603050405020304" pitchFamily="18" charset="0"/>
              </a:rPr>
              <a:t>Develop a sampling plan for Zypercom and determine a rule to be followed by the receiving inspection personnel. </a:t>
            </a:r>
          </a:p>
          <a:p>
            <a:pPr>
              <a:spcBef>
                <a:spcPct val="0"/>
              </a:spcBef>
              <a:buClrTx/>
              <a:buSzTx/>
              <a:buFontTx/>
              <a:buNone/>
            </a:pPr>
            <a:endParaRPr lang="en-US" altLang="en-US" sz="2400" b="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750454603"/>
      </p:ext>
    </p:extLst>
  </p:cSld>
  <p:clrMapOvr>
    <a:masterClrMapping/>
  </p:clrMapOvr>
  <p:transition spd="slow">
    <p:random/>
    <p:sndAc>
      <p:end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80899"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80900" name="Rectangle 3"/>
          <p:cNvSpPr>
            <a:spLocks noGrp="1" noChangeArrowheads="1"/>
          </p:cNvSpPr>
          <p:nvPr>
            <p:ph type="title"/>
          </p:nvPr>
        </p:nvSpPr>
        <p:spPr>
          <a:xfrm>
            <a:off x="76200" y="207963"/>
            <a:ext cx="8153400" cy="549275"/>
          </a:xfrm>
          <a:noFill/>
        </p:spPr>
        <p:txBody>
          <a:bodyPr lIns="90488" tIns="44450" rIns="90488" bIns="44450"/>
          <a:lstStyle/>
          <a:p>
            <a:pPr eaLnBrk="1" hangingPunct="1"/>
            <a:r>
              <a:rPr lang="en-US" altLang="en-US" sz="3200">
                <a:latin typeface="Times New Roman MT Extra Bold" pitchFamily="18" charset="0"/>
              </a:rPr>
              <a:t>Example: Step 1. What is given and what is not? </a:t>
            </a:r>
          </a:p>
        </p:txBody>
      </p:sp>
      <p:sp>
        <p:nvSpPr>
          <p:cNvPr id="80901" name="Text Box 4"/>
          <p:cNvSpPr txBox="1">
            <a:spLocks noChangeArrowheads="1"/>
          </p:cNvSpPr>
          <p:nvPr/>
        </p:nvSpPr>
        <p:spPr bwMode="auto">
          <a:xfrm>
            <a:off x="457200" y="1676400"/>
            <a:ext cx="7086600" cy="1096963"/>
          </a:xfrm>
          <a:prstGeom prst="rect">
            <a:avLst/>
          </a:prstGeom>
          <a:solidFill>
            <a:srgbClr val="1A7E1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sz="2200" b="0">
                <a:solidFill>
                  <a:schemeClr val="bg1"/>
                </a:solidFill>
              </a:rPr>
              <a:t>In this problem, AQL is given to be 0.01 and LTDP is given to be 0.03.  We are also given an alpha of 0.05 and a beta of 0.10.</a:t>
            </a:r>
          </a:p>
        </p:txBody>
      </p:sp>
      <p:sp>
        <p:nvSpPr>
          <p:cNvPr id="80902" name="Text Box 5"/>
          <p:cNvSpPr txBox="1">
            <a:spLocks noChangeArrowheads="1"/>
          </p:cNvSpPr>
          <p:nvPr/>
        </p:nvSpPr>
        <p:spPr bwMode="auto">
          <a:xfrm>
            <a:off x="1600200" y="4038600"/>
            <a:ext cx="4114800" cy="1187450"/>
          </a:xfrm>
          <a:prstGeom prst="rect">
            <a:avLst/>
          </a:prstGeom>
          <a:solidFill>
            <a:srgbClr val="1A7E1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sz="2400" b="0">
                <a:solidFill>
                  <a:schemeClr val="bg1"/>
                </a:solidFill>
              </a:rPr>
              <a:t>What you need to determine your sampling plan is “c” and “n.”</a:t>
            </a:r>
            <a:endParaRPr lang="en-US" altLang="en-US" b="0">
              <a:solidFill>
                <a:schemeClr val="bg1"/>
              </a:solidFill>
              <a:latin typeface="Symbol" panose="05050102010706020507" pitchFamily="18" charset="2"/>
            </a:endParaRPr>
          </a:p>
        </p:txBody>
      </p:sp>
      <p:pic>
        <p:nvPicPr>
          <p:cNvPr id="80903" name="Picture 6" descr="C:\Documents and Settings\Administrator\Application Data\Microsoft\Media Catalog\Downloaded Clips\cl71\j02837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95600"/>
            <a:ext cx="18288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760546"/>
      </p:ext>
    </p:extLst>
  </p:cSld>
  <p:clrMapOvr>
    <a:masterClrMapping/>
  </p:clrMapOvr>
  <p:transition spd="slow">
    <p:random/>
    <p:sndAc>
      <p:end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82947"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82948" name="Rectangle 3"/>
          <p:cNvSpPr>
            <a:spLocks noGrp="1" noChangeArrowheads="1"/>
          </p:cNvSpPr>
          <p:nvPr>
            <p:ph type="title"/>
          </p:nvPr>
        </p:nvSpPr>
        <p:spPr>
          <a:xfrm>
            <a:off x="381000" y="60325"/>
            <a:ext cx="7772400" cy="838200"/>
          </a:xfrm>
          <a:noFill/>
        </p:spPr>
        <p:txBody>
          <a:bodyPr lIns="90488" tIns="44450" rIns="90488" bIns="44450"/>
          <a:lstStyle/>
          <a:p>
            <a:pPr eaLnBrk="1" hangingPunct="1"/>
            <a:r>
              <a:rPr lang="en-US" altLang="en-US" sz="3600">
                <a:latin typeface="Times New Roman MT Extra Bold" pitchFamily="18" charset="0"/>
              </a:rPr>
              <a:t>Example: Step 2. Determine “c”</a:t>
            </a:r>
          </a:p>
        </p:txBody>
      </p:sp>
      <p:sp>
        <p:nvSpPr>
          <p:cNvPr id="82949" name="Text Box 4"/>
          <p:cNvSpPr txBox="1">
            <a:spLocks noChangeArrowheads="1"/>
          </p:cNvSpPr>
          <p:nvPr/>
        </p:nvSpPr>
        <p:spPr bwMode="auto">
          <a:xfrm>
            <a:off x="381000" y="1752600"/>
            <a:ext cx="3810000" cy="457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sz="2400" b="0">
                <a:solidFill>
                  <a:schemeClr val="bg1"/>
                </a:solidFill>
              </a:rPr>
              <a:t>First divide LTPD by AQL.</a:t>
            </a:r>
          </a:p>
        </p:txBody>
      </p:sp>
      <p:graphicFrame>
        <p:nvGraphicFramePr>
          <p:cNvPr id="82950" name="Object 5"/>
          <p:cNvGraphicFramePr>
            <a:graphicFrameLocks/>
          </p:cNvGraphicFramePr>
          <p:nvPr/>
        </p:nvGraphicFramePr>
        <p:xfrm>
          <a:off x="4572000" y="1447800"/>
          <a:ext cx="2705100" cy="969963"/>
        </p:xfrm>
        <a:graphic>
          <a:graphicData uri="http://schemas.openxmlformats.org/presentationml/2006/ole">
            <mc:AlternateContent xmlns:mc="http://schemas.openxmlformats.org/markup-compatibility/2006">
              <mc:Choice xmlns:v="urn:schemas-microsoft-com:vml" Requires="v">
                <p:oleObj spid="_x0000_s4103" name="Microsoft Equation 3.0" r:id="rId4" imgW="2705100" imgH="969963" progId="Equation.3">
                  <p:embed/>
                </p:oleObj>
              </mc:Choice>
              <mc:Fallback>
                <p:oleObj name="Microsoft Equation 3.0" r:id="rId4" imgW="2705100" imgH="969963" progId="Equation.3">
                  <p:embed/>
                  <p:pic>
                    <p:nvPicPr>
                      <p:cNvPr id="8295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447800"/>
                        <a:ext cx="2705100" cy="9699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51" name="Text Box 6"/>
          <p:cNvSpPr txBox="1">
            <a:spLocks noChangeArrowheads="1"/>
          </p:cNvSpPr>
          <p:nvPr/>
        </p:nvSpPr>
        <p:spPr bwMode="auto">
          <a:xfrm>
            <a:off x="381000" y="2514600"/>
            <a:ext cx="7162800" cy="11271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sz="2200" b="0">
                <a:solidFill>
                  <a:schemeClr val="bg1"/>
                </a:solidFill>
              </a:rPr>
              <a:t>Then find the value for “c” by selecting the value in the TN7.10 “n(AQL)”column that is equal to or just greater than the ratio above.</a:t>
            </a:r>
            <a:r>
              <a:rPr lang="en-US" altLang="en-US" sz="2400" b="0">
                <a:solidFill>
                  <a:schemeClr val="bg1"/>
                </a:solidFill>
                <a:latin typeface="Times New Roman" panose="02020603050405020304" pitchFamily="18" charset="0"/>
              </a:rPr>
              <a:t> </a:t>
            </a:r>
          </a:p>
        </p:txBody>
      </p:sp>
      <p:grpSp>
        <p:nvGrpSpPr>
          <p:cNvPr id="82952" name="Group 7"/>
          <p:cNvGrpSpPr>
            <a:grpSpLocks/>
          </p:cNvGrpSpPr>
          <p:nvPr/>
        </p:nvGrpSpPr>
        <p:grpSpPr bwMode="auto">
          <a:xfrm>
            <a:off x="228600" y="3657600"/>
            <a:ext cx="7467600" cy="2705100"/>
            <a:chOff x="114" y="2288"/>
            <a:chExt cx="5315" cy="1860"/>
          </a:xfrm>
        </p:grpSpPr>
        <p:sp>
          <p:nvSpPr>
            <p:cNvPr id="82954" name="Rectangle 8"/>
            <p:cNvSpPr>
              <a:spLocks noChangeArrowheads="1"/>
            </p:cNvSpPr>
            <p:nvPr/>
          </p:nvSpPr>
          <p:spPr bwMode="auto">
            <a:xfrm>
              <a:off x="114" y="2288"/>
              <a:ext cx="1250" cy="259"/>
            </a:xfrm>
            <a:prstGeom prst="rect">
              <a:avLst/>
            </a:prstGeom>
            <a:solidFill>
              <a:srgbClr val="A6F695"/>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800" b="0"/>
                <a:t>Exhibit TN 7.10</a:t>
              </a:r>
              <a:endParaRPr lang="en-US" altLang="en-US" sz="1800" b="0">
                <a:latin typeface="Times New Roman" panose="02020603050405020304" pitchFamily="18" charset="0"/>
              </a:endParaRPr>
            </a:p>
          </p:txBody>
        </p:sp>
        <p:grpSp>
          <p:nvGrpSpPr>
            <p:cNvPr id="82955" name="Group 9"/>
            <p:cNvGrpSpPr>
              <a:grpSpLocks/>
            </p:cNvGrpSpPr>
            <p:nvPr/>
          </p:nvGrpSpPr>
          <p:grpSpPr bwMode="auto">
            <a:xfrm>
              <a:off x="306" y="2700"/>
              <a:ext cx="5123" cy="1448"/>
              <a:chOff x="306" y="2700"/>
              <a:chExt cx="5123" cy="1448"/>
            </a:xfrm>
          </p:grpSpPr>
          <p:grpSp>
            <p:nvGrpSpPr>
              <p:cNvPr id="82956" name="Group 10"/>
              <p:cNvGrpSpPr>
                <a:grpSpLocks/>
              </p:cNvGrpSpPr>
              <p:nvPr/>
            </p:nvGrpSpPr>
            <p:grpSpPr bwMode="auto">
              <a:xfrm>
                <a:off x="306" y="2700"/>
                <a:ext cx="5104" cy="1448"/>
                <a:chOff x="306" y="2700"/>
                <a:chExt cx="5104" cy="1448"/>
              </a:xfrm>
            </p:grpSpPr>
            <p:sp>
              <p:nvSpPr>
                <p:cNvPr id="82959" name="Rectangle 11"/>
                <p:cNvSpPr>
                  <a:spLocks noChangeArrowheads="1"/>
                </p:cNvSpPr>
                <p:nvPr/>
              </p:nvSpPr>
              <p:spPr bwMode="auto">
                <a:xfrm>
                  <a:off x="451" y="2700"/>
                  <a:ext cx="225"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i="1">
                      <a:solidFill>
                        <a:srgbClr val="000000"/>
                      </a:solidFill>
                      <a:latin typeface="Times New Roman" panose="02020603050405020304" pitchFamily="18" charset="0"/>
                    </a:rPr>
                    <a:t>c</a:t>
                  </a:r>
                </a:p>
              </p:txBody>
            </p:sp>
            <p:sp>
              <p:nvSpPr>
                <p:cNvPr id="82960" name="Rectangle 12"/>
                <p:cNvSpPr>
                  <a:spLocks noChangeArrowheads="1"/>
                </p:cNvSpPr>
                <p:nvPr/>
              </p:nvSpPr>
              <p:spPr bwMode="auto">
                <a:xfrm>
                  <a:off x="754" y="2700"/>
                  <a:ext cx="1176"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i="1">
                      <a:solidFill>
                        <a:srgbClr val="000000"/>
                      </a:solidFill>
                      <a:latin typeface="Times New Roman" panose="02020603050405020304" pitchFamily="18" charset="0"/>
                    </a:rPr>
                    <a:t>LTPD/AQL</a:t>
                  </a:r>
                </a:p>
              </p:txBody>
            </p:sp>
            <p:sp>
              <p:nvSpPr>
                <p:cNvPr id="82961" name="Rectangle 13"/>
                <p:cNvSpPr>
                  <a:spLocks noChangeArrowheads="1"/>
                </p:cNvSpPr>
                <p:nvPr/>
              </p:nvSpPr>
              <p:spPr bwMode="auto">
                <a:xfrm>
                  <a:off x="1946" y="2700"/>
                  <a:ext cx="73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i="1">
                      <a:solidFill>
                        <a:srgbClr val="000000"/>
                      </a:solidFill>
                      <a:latin typeface="Times New Roman" panose="02020603050405020304" pitchFamily="18" charset="0"/>
                    </a:rPr>
                    <a:t>n AQL</a:t>
                  </a:r>
                </a:p>
              </p:txBody>
            </p:sp>
            <p:sp>
              <p:nvSpPr>
                <p:cNvPr id="82962" name="Rectangle 14"/>
                <p:cNvSpPr>
                  <a:spLocks noChangeArrowheads="1"/>
                </p:cNvSpPr>
                <p:nvPr/>
              </p:nvSpPr>
              <p:spPr bwMode="auto">
                <a:xfrm>
                  <a:off x="3176" y="2700"/>
                  <a:ext cx="225"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i="1">
                      <a:solidFill>
                        <a:srgbClr val="000000"/>
                      </a:solidFill>
                      <a:latin typeface="Times New Roman" panose="02020603050405020304" pitchFamily="18" charset="0"/>
                    </a:rPr>
                    <a:t>c</a:t>
                  </a:r>
                </a:p>
              </p:txBody>
            </p:sp>
            <p:sp>
              <p:nvSpPr>
                <p:cNvPr id="82963" name="Rectangle 15"/>
                <p:cNvSpPr>
                  <a:spLocks noChangeArrowheads="1"/>
                </p:cNvSpPr>
                <p:nvPr/>
              </p:nvSpPr>
              <p:spPr bwMode="auto">
                <a:xfrm>
                  <a:off x="3478" y="2700"/>
                  <a:ext cx="1176"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i="1">
                      <a:solidFill>
                        <a:srgbClr val="000000"/>
                      </a:solidFill>
                      <a:latin typeface="Times New Roman" panose="02020603050405020304" pitchFamily="18" charset="0"/>
                    </a:rPr>
                    <a:t>LTPD/AQL</a:t>
                  </a:r>
                </a:p>
              </p:txBody>
            </p:sp>
            <p:sp>
              <p:nvSpPr>
                <p:cNvPr id="82964" name="Rectangle 16"/>
                <p:cNvSpPr>
                  <a:spLocks noChangeArrowheads="1"/>
                </p:cNvSpPr>
                <p:nvPr/>
              </p:nvSpPr>
              <p:spPr bwMode="auto">
                <a:xfrm>
                  <a:off x="4656" y="2700"/>
                  <a:ext cx="738"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i="1">
                      <a:solidFill>
                        <a:srgbClr val="000000"/>
                      </a:solidFill>
                      <a:latin typeface="Times New Roman" panose="02020603050405020304" pitchFamily="18" charset="0"/>
                    </a:rPr>
                    <a:t>n AQL</a:t>
                  </a:r>
                </a:p>
              </p:txBody>
            </p:sp>
            <p:sp>
              <p:nvSpPr>
                <p:cNvPr id="82965" name="Rectangle 17"/>
                <p:cNvSpPr>
                  <a:spLocks noChangeArrowheads="1"/>
                </p:cNvSpPr>
                <p:nvPr/>
              </p:nvSpPr>
              <p:spPr bwMode="auto">
                <a:xfrm>
                  <a:off x="441" y="2943"/>
                  <a:ext cx="23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0</a:t>
                  </a:r>
                </a:p>
              </p:txBody>
            </p:sp>
            <p:sp>
              <p:nvSpPr>
                <p:cNvPr id="82966" name="Rectangle 18"/>
                <p:cNvSpPr>
                  <a:spLocks noChangeArrowheads="1"/>
                </p:cNvSpPr>
                <p:nvPr/>
              </p:nvSpPr>
              <p:spPr bwMode="auto">
                <a:xfrm>
                  <a:off x="1155" y="2943"/>
                  <a:ext cx="725"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44.890</a:t>
                  </a:r>
                </a:p>
              </p:txBody>
            </p:sp>
            <p:sp>
              <p:nvSpPr>
                <p:cNvPr id="82967" name="Rectangle 19"/>
                <p:cNvSpPr>
                  <a:spLocks noChangeArrowheads="1"/>
                </p:cNvSpPr>
                <p:nvPr/>
              </p:nvSpPr>
              <p:spPr bwMode="auto">
                <a:xfrm>
                  <a:off x="2053" y="2943"/>
                  <a:ext cx="61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0.052</a:t>
                  </a:r>
                </a:p>
              </p:txBody>
            </p:sp>
            <p:sp>
              <p:nvSpPr>
                <p:cNvPr id="82968" name="Rectangle 20"/>
                <p:cNvSpPr>
                  <a:spLocks noChangeArrowheads="1"/>
                </p:cNvSpPr>
                <p:nvPr/>
              </p:nvSpPr>
              <p:spPr bwMode="auto">
                <a:xfrm>
                  <a:off x="3165" y="2943"/>
                  <a:ext cx="23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5</a:t>
                  </a:r>
                </a:p>
              </p:txBody>
            </p:sp>
            <p:sp>
              <p:nvSpPr>
                <p:cNvPr id="82969" name="Rectangle 21"/>
                <p:cNvSpPr>
                  <a:spLocks noChangeArrowheads="1"/>
                </p:cNvSpPr>
                <p:nvPr/>
              </p:nvSpPr>
              <p:spPr bwMode="auto">
                <a:xfrm>
                  <a:off x="3975" y="2943"/>
                  <a:ext cx="61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3.549</a:t>
                  </a:r>
                </a:p>
              </p:txBody>
            </p:sp>
            <p:sp>
              <p:nvSpPr>
                <p:cNvPr id="82970" name="Rectangle 22"/>
                <p:cNvSpPr>
                  <a:spLocks noChangeArrowheads="1"/>
                </p:cNvSpPr>
                <p:nvPr/>
              </p:nvSpPr>
              <p:spPr bwMode="auto">
                <a:xfrm>
                  <a:off x="4762" y="2943"/>
                  <a:ext cx="61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2.613</a:t>
                  </a:r>
                </a:p>
              </p:txBody>
            </p:sp>
            <p:sp>
              <p:nvSpPr>
                <p:cNvPr id="82971" name="Rectangle 23"/>
                <p:cNvSpPr>
                  <a:spLocks noChangeArrowheads="1"/>
                </p:cNvSpPr>
                <p:nvPr/>
              </p:nvSpPr>
              <p:spPr bwMode="auto">
                <a:xfrm>
                  <a:off x="441" y="3167"/>
                  <a:ext cx="23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1</a:t>
                  </a:r>
                </a:p>
              </p:txBody>
            </p:sp>
            <p:sp>
              <p:nvSpPr>
                <p:cNvPr id="82972" name="Rectangle 24"/>
                <p:cNvSpPr>
                  <a:spLocks noChangeArrowheads="1"/>
                </p:cNvSpPr>
                <p:nvPr/>
              </p:nvSpPr>
              <p:spPr bwMode="auto">
                <a:xfrm>
                  <a:off x="1155" y="3167"/>
                  <a:ext cx="725"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10.946</a:t>
                  </a:r>
                </a:p>
              </p:txBody>
            </p:sp>
            <p:sp>
              <p:nvSpPr>
                <p:cNvPr id="82973" name="Rectangle 25"/>
                <p:cNvSpPr>
                  <a:spLocks noChangeArrowheads="1"/>
                </p:cNvSpPr>
                <p:nvPr/>
              </p:nvSpPr>
              <p:spPr bwMode="auto">
                <a:xfrm>
                  <a:off x="2053" y="3167"/>
                  <a:ext cx="61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0.355</a:t>
                  </a:r>
                </a:p>
              </p:txBody>
            </p:sp>
            <p:sp>
              <p:nvSpPr>
                <p:cNvPr id="82974" name="Rectangle 26"/>
                <p:cNvSpPr>
                  <a:spLocks noChangeArrowheads="1"/>
                </p:cNvSpPr>
                <p:nvPr/>
              </p:nvSpPr>
              <p:spPr bwMode="auto">
                <a:xfrm>
                  <a:off x="3165" y="3167"/>
                  <a:ext cx="23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chemeClr val="hlink"/>
                      </a:solidFill>
                      <a:latin typeface="Times New Roman" panose="02020603050405020304" pitchFamily="18" charset="0"/>
                    </a:rPr>
                    <a:t>6</a:t>
                  </a:r>
                </a:p>
              </p:txBody>
            </p:sp>
            <p:sp>
              <p:nvSpPr>
                <p:cNvPr id="82975" name="Rectangle 27"/>
                <p:cNvSpPr>
                  <a:spLocks noChangeArrowheads="1"/>
                </p:cNvSpPr>
                <p:nvPr/>
              </p:nvSpPr>
              <p:spPr bwMode="auto">
                <a:xfrm>
                  <a:off x="3975" y="3167"/>
                  <a:ext cx="61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i="1" u="sng">
                      <a:solidFill>
                        <a:srgbClr val="000000"/>
                      </a:solidFill>
                      <a:latin typeface="Times New Roman" panose="02020603050405020304" pitchFamily="18" charset="0"/>
                    </a:rPr>
                    <a:t>3.206</a:t>
                  </a:r>
                </a:p>
              </p:txBody>
            </p:sp>
            <p:sp>
              <p:nvSpPr>
                <p:cNvPr id="82976" name="Rectangle 28"/>
                <p:cNvSpPr>
                  <a:spLocks noChangeArrowheads="1"/>
                </p:cNvSpPr>
                <p:nvPr/>
              </p:nvSpPr>
              <p:spPr bwMode="auto">
                <a:xfrm>
                  <a:off x="4762" y="3167"/>
                  <a:ext cx="61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i="1" u="sng">
                      <a:solidFill>
                        <a:srgbClr val="000000"/>
                      </a:solidFill>
                      <a:latin typeface="Times New Roman" panose="02020603050405020304" pitchFamily="18" charset="0"/>
                    </a:rPr>
                    <a:t>3.286</a:t>
                  </a:r>
                </a:p>
              </p:txBody>
            </p:sp>
            <p:sp>
              <p:nvSpPr>
                <p:cNvPr id="82977" name="Rectangle 29"/>
                <p:cNvSpPr>
                  <a:spLocks noChangeArrowheads="1"/>
                </p:cNvSpPr>
                <p:nvPr/>
              </p:nvSpPr>
              <p:spPr bwMode="auto">
                <a:xfrm>
                  <a:off x="441" y="3389"/>
                  <a:ext cx="237"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2</a:t>
                  </a:r>
                </a:p>
              </p:txBody>
            </p:sp>
            <p:sp>
              <p:nvSpPr>
                <p:cNvPr id="82978" name="Rectangle 30"/>
                <p:cNvSpPr>
                  <a:spLocks noChangeArrowheads="1"/>
                </p:cNvSpPr>
                <p:nvPr/>
              </p:nvSpPr>
              <p:spPr bwMode="auto">
                <a:xfrm>
                  <a:off x="1250" y="3389"/>
                  <a:ext cx="616"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6.509</a:t>
                  </a:r>
                </a:p>
              </p:txBody>
            </p:sp>
            <p:sp>
              <p:nvSpPr>
                <p:cNvPr id="82979" name="Rectangle 31"/>
                <p:cNvSpPr>
                  <a:spLocks noChangeArrowheads="1"/>
                </p:cNvSpPr>
                <p:nvPr/>
              </p:nvSpPr>
              <p:spPr bwMode="auto">
                <a:xfrm>
                  <a:off x="2053" y="3389"/>
                  <a:ext cx="617"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0.818</a:t>
                  </a:r>
                </a:p>
              </p:txBody>
            </p:sp>
            <p:sp>
              <p:nvSpPr>
                <p:cNvPr id="82980" name="Rectangle 32"/>
                <p:cNvSpPr>
                  <a:spLocks noChangeArrowheads="1"/>
                </p:cNvSpPr>
                <p:nvPr/>
              </p:nvSpPr>
              <p:spPr bwMode="auto">
                <a:xfrm>
                  <a:off x="3165" y="3389"/>
                  <a:ext cx="237"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7</a:t>
                  </a:r>
                </a:p>
              </p:txBody>
            </p:sp>
            <p:sp>
              <p:nvSpPr>
                <p:cNvPr id="82981" name="Rectangle 33"/>
                <p:cNvSpPr>
                  <a:spLocks noChangeArrowheads="1"/>
                </p:cNvSpPr>
                <p:nvPr/>
              </p:nvSpPr>
              <p:spPr bwMode="auto">
                <a:xfrm>
                  <a:off x="3975" y="3389"/>
                  <a:ext cx="617"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2.957</a:t>
                  </a:r>
                </a:p>
              </p:txBody>
            </p:sp>
            <p:sp>
              <p:nvSpPr>
                <p:cNvPr id="82982" name="Rectangle 34"/>
                <p:cNvSpPr>
                  <a:spLocks noChangeArrowheads="1"/>
                </p:cNvSpPr>
                <p:nvPr/>
              </p:nvSpPr>
              <p:spPr bwMode="auto">
                <a:xfrm>
                  <a:off x="4762" y="3389"/>
                  <a:ext cx="617"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3.981</a:t>
                  </a:r>
                </a:p>
              </p:txBody>
            </p:sp>
            <p:sp>
              <p:nvSpPr>
                <p:cNvPr id="82983" name="Rectangle 35"/>
                <p:cNvSpPr>
                  <a:spLocks noChangeArrowheads="1"/>
                </p:cNvSpPr>
                <p:nvPr/>
              </p:nvSpPr>
              <p:spPr bwMode="auto">
                <a:xfrm>
                  <a:off x="441" y="3613"/>
                  <a:ext cx="23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3</a:t>
                  </a:r>
                </a:p>
              </p:txBody>
            </p:sp>
            <p:sp>
              <p:nvSpPr>
                <p:cNvPr id="82984" name="Rectangle 36"/>
                <p:cNvSpPr>
                  <a:spLocks noChangeArrowheads="1"/>
                </p:cNvSpPr>
                <p:nvPr/>
              </p:nvSpPr>
              <p:spPr bwMode="auto">
                <a:xfrm>
                  <a:off x="1250" y="3613"/>
                  <a:ext cx="616"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4.890</a:t>
                  </a:r>
                </a:p>
              </p:txBody>
            </p:sp>
            <p:sp>
              <p:nvSpPr>
                <p:cNvPr id="82985" name="Rectangle 37"/>
                <p:cNvSpPr>
                  <a:spLocks noChangeArrowheads="1"/>
                </p:cNvSpPr>
                <p:nvPr/>
              </p:nvSpPr>
              <p:spPr bwMode="auto">
                <a:xfrm>
                  <a:off x="2053" y="3613"/>
                  <a:ext cx="61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1.366</a:t>
                  </a:r>
                </a:p>
              </p:txBody>
            </p:sp>
            <p:sp>
              <p:nvSpPr>
                <p:cNvPr id="82986" name="Rectangle 38"/>
                <p:cNvSpPr>
                  <a:spLocks noChangeArrowheads="1"/>
                </p:cNvSpPr>
                <p:nvPr/>
              </p:nvSpPr>
              <p:spPr bwMode="auto">
                <a:xfrm>
                  <a:off x="3165" y="3613"/>
                  <a:ext cx="23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8</a:t>
                  </a:r>
                </a:p>
              </p:txBody>
            </p:sp>
            <p:sp>
              <p:nvSpPr>
                <p:cNvPr id="82987" name="Rectangle 39"/>
                <p:cNvSpPr>
                  <a:spLocks noChangeArrowheads="1"/>
                </p:cNvSpPr>
                <p:nvPr/>
              </p:nvSpPr>
              <p:spPr bwMode="auto">
                <a:xfrm>
                  <a:off x="3975" y="3613"/>
                  <a:ext cx="61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2.768</a:t>
                  </a:r>
                </a:p>
              </p:txBody>
            </p:sp>
            <p:sp>
              <p:nvSpPr>
                <p:cNvPr id="82988" name="Rectangle 40"/>
                <p:cNvSpPr>
                  <a:spLocks noChangeArrowheads="1"/>
                </p:cNvSpPr>
                <p:nvPr/>
              </p:nvSpPr>
              <p:spPr bwMode="auto">
                <a:xfrm>
                  <a:off x="4762" y="3613"/>
                  <a:ext cx="61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4.695</a:t>
                  </a:r>
                </a:p>
              </p:txBody>
            </p:sp>
            <p:sp>
              <p:nvSpPr>
                <p:cNvPr id="82989" name="Rectangle 41"/>
                <p:cNvSpPr>
                  <a:spLocks noChangeArrowheads="1"/>
                </p:cNvSpPr>
                <p:nvPr/>
              </p:nvSpPr>
              <p:spPr bwMode="auto">
                <a:xfrm>
                  <a:off x="441" y="3836"/>
                  <a:ext cx="23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4</a:t>
                  </a:r>
                </a:p>
              </p:txBody>
            </p:sp>
            <p:sp>
              <p:nvSpPr>
                <p:cNvPr id="82990" name="Rectangle 42"/>
                <p:cNvSpPr>
                  <a:spLocks noChangeArrowheads="1"/>
                </p:cNvSpPr>
                <p:nvPr/>
              </p:nvSpPr>
              <p:spPr bwMode="auto">
                <a:xfrm>
                  <a:off x="1250" y="3836"/>
                  <a:ext cx="616"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4.057</a:t>
                  </a:r>
                </a:p>
              </p:txBody>
            </p:sp>
            <p:sp>
              <p:nvSpPr>
                <p:cNvPr id="82991" name="Rectangle 43"/>
                <p:cNvSpPr>
                  <a:spLocks noChangeArrowheads="1"/>
                </p:cNvSpPr>
                <p:nvPr/>
              </p:nvSpPr>
              <p:spPr bwMode="auto">
                <a:xfrm>
                  <a:off x="2053" y="3836"/>
                  <a:ext cx="61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1.970</a:t>
                  </a:r>
                </a:p>
              </p:txBody>
            </p:sp>
            <p:sp>
              <p:nvSpPr>
                <p:cNvPr id="82992" name="Rectangle 44"/>
                <p:cNvSpPr>
                  <a:spLocks noChangeArrowheads="1"/>
                </p:cNvSpPr>
                <p:nvPr/>
              </p:nvSpPr>
              <p:spPr bwMode="auto">
                <a:xfrm>
                  <a:off x="3165" y="3836"/>
                  <a:ext cx="23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9</a:t>
                  </a:r>
                </a:p>
              </p:txBody>
            </p:sp>
            <p:sp>
              <p:nvSpPr>
                <p:cNvPr id="82993" name="Rectangle 45"/>
                <p:cNvSpPr>
                  <a:spLocks noChangeArrowheads="1"/>
                </p:cNvSpPr>
                <p:nvPr/>
              </p:nvSpPr>
              <p:spPr bwMode="auto">
                <a:xfrm>
                  <a:off x="3975" y="3836"/>
                  <a:ext cx="61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2.618</a:t>
                  </a:r>
                </a:p>
              </p:txBody>
            </p:sp>
            <p:sp>
              <p:nvSpPr>
                <p:cNvPr id="82994" name="Rectangle 46"/>
                <p:cNvSpPr>
                  <a:spLocks noChangeArrowheads="1"/>
                </p:cNvSpPr>
                <p:nvPr/>
              </p:nvSpPr>
              <p:spPr bwMode="auto">
                <a:xfrm>
                  <a:off x="4762" y="3836"/>
                  <a:ext cx="61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400" b="0">
                      <a:solidFill>
                        <a:srgbClr val="000000"/>
                      </a:solidFill>
                      <a:latin typeface="Times New Roman" panose="02020603050405020304" pitchFamily="18" charset="0"/>
                    </a:rPr>
                    <a:t>5.426</a:t>
                  </a:r>
                </a:p>
              </p:txBody>
            </p:sp>
            <p:sp>
              <p:nvSpPr>
                <p:cNvPr id="82995" name="Line 47"/>
                <p:cNvSpPr>
                  <a:spLocks noChangeShapeType="1"/>
                </p:cNvSpPr>
                <p:nvPr/>
              </p:nvSpPr>
              <p:spPr bwMode="auto">
                <a:xfrm>
                  <a:off x="306" y="2976"/>
                  <a:ext cx="51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82957" name="Oval 48"/>
              <p:cNvSpPr>
                <a:spLocks noChangeArrowheads="1"/>
              </p:cNvSpPr>
              <p:nvPr/>
            </p:nvSpPr>
            <p:spPr bwMode="auto">
              <a:xfrm>
                <a:off x="3882" y="3191"/>
                <a:ext cx="760"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82958" name="Oval 49"/>
              <p:cNvSpPr>
                <a:spLocks noChangeArrowheads="1"/>
              </p:cNvSpPr>
              <p:nvPr/>
            </p:nvSpPr>
            <p:spPr bwMode="auto">
              <a:xfrm>
                <a:off x="4669" y="3191"/>
                <a:ext cx="760"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grpSp>
      </p:grpSp>
      <p:sp>
        <p:nvSpPr>
          <p:cNvPr id="82953" name="Text Box 50"/>
          <p:cNvSpPr txBox="1">
            <a:spLocks noChangeArrowheads="1"/>
          </p:cNvSpPr>
          <p:nvPr/>
        </p:nvSpPr>
        <p:spPr bwMode="auto">
          <a:xfrm>
            <a:off x="4876800" y="3657600"/>
            <a:ext cx="137160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sz="2000" b="0">
                <a:solidFill>
                  <a:schemeClr val="bg1"/>
                </a:solidFill>
              </a:rPr>
              <a:t>So, c = 6.</a:t>
            </a:r>
          </a:p>
        </p:txBody>
      </p:sp>
    </p:spTree>
    <p:extLst>
      <p:ext uri="{BB962C8B-B14F-4D97-AF65-F5344CB8AC3E}">
        <p14:creationId xmlns:p14="http://schemas.microsoft.com/office/powerpoint/2010/main" val="2602092092"/>
      </p:ext>
    </p:extLst>
  </p:cSld>
  <p:clrMapOvr>
    <a:masterClrMapping/>
  </p:clrMapOvr>
  <p:transition spd="slow">
    <p:random/>
    <p:sndAc>
      <p:end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84995"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84996" name="Rectangle 3"/>
          <p:cNvSpPr>
            <a:spLocks noGrp="1" noChangeArrowheads="1"/>
          </p:cNvSpPr>
          <p:nvPr>
            <p:ph type="title"/>
          </p:nvPr>
        </p:nvSpPr>
        <p:spPr>
          <a:xfrm>
            <a:off x="304800" y="26988"/>
            <a:ext cx="7772400" cy="762000"/>
          </a:xfrm>
          <a:noFill/>
        </p:spPr>
        <p:txBody>
          <a:bodyPr lIns="90488" tIns="44450" rIns="90488" bIns="44450"/>
          <a:lstStyle/>
          <a:p>
            <a:pPr eaLnBrk="1" hangingPunct="1"/>
            <a:r>
              <a:rPr lang="en-US" altLang="en-US" sz="3600">
                <a:latin typeface="Times New Roman MT Extra Bold" pitchFamily="18" charset="0"/>
              </a:rPr>
              <a:t>Example: Step 3. Determine Sample Size</a:t>
            </a:r>
          </a:p>
        </p:txBody>
      </p:sp>
      <p:sp>
        <p:nvSpPr>
          <p:cNvPr id="84997" name="Rectangle 4"/>
          <p:cNvSpPr>
            <a:spLocks noChangeArrowheads="1"/>
          </p:cNvSpPr>
          <p:nvPr/>
        </p:nvSpPr>
        <p:spPr bwMode="auto">
          <a:xfrm>
            <a:off x="304800" y="2362200"/>
            <a:ext cx="7010400" cy="13700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800" b="0"/>
              <a:t>c = 6, from Table</a:t>
            </a:r>
          </a:p>
          <a:p>
            <a:pPr>
              <a:spcBef>
                <a:spcPct val="0"/>
              </a:spcBef>
              <a:buClrTx/>
              <a:buSzTx/>
              <a:buFontTx/>
              <a:buNone/>
            </a:pPr>
            <a:r>
              <a:rPr lang="en-US" altLang="en-US" sz="2800" b="0"/>
              <a:t>n (AQL) = 3.286, from Table</a:t>
            </a:r>
          </a:p>
          <a:p>
            <a:pPr>
              <a:spcBef>
                <a:spcPct val="0"/>
              </a:spcBef>
              <a:buClrTx/>
              <a:buSzTx/>
              <a:buFontTx/>
              <a:buNone/>
            </a:pPr>
            <a:r>
              <a:rPr lang="en-US" altLang="en-US" sz="2800" b="0"/>
              <a:t>AQL = .01, given in problem</a:t>
            </a:r>
          </a:p>
        </p:txBody>
      </p:sp>
      <p:sp>
        <p:nvSpPr>
          <p:cNvPr id="84998" name="Rectangle 5"/>
          <p:cNvSpPr>
            <a:spLocks noChangeArrowheads="1"/>
          </p:cNvSpPr>
          <p:nvPr/>
        </p:nvSpPr>
        <p:spPr bwMode="auto">
          <a:xfrm>
            <a:off x="457200" y="4800600"/>
            <a:ext cx="7112000" cy="12795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600" i="1"/>
              <a:t>Sampling Plan:</a:t>
            </a:r>
            <a:endParaRPr lang="en-US" altLang="en-US" sz="2600" b="0"/>
          </a:p>
          <a:p>
            <a:pPr>
              <a:spcBef>
                <a:spcPct val="0"/>
              </a:spcBef>
              <a:buClrTx/>
              <a:buSzTx/>
              <a:buFontTx/>
              <a:buNone/>
            </a:pPr>
            <a:r>
              <a:rPr lang="en-US" altLang="en-US" sz="2600" b="0"/>
              <a:t>Take a random sample of 329 units from a lot.  </a:t>
            </a:r>
          </a:p>
          <a:p>
            <a:pPr>
              <a:spcBef>
                <a:spcPct val="0"/>
              </a:spcBef>
              <a:buClrTx/>
              <a:buSzTx/>
              <a:buFontTx/>
              <a:buNone/>
            </a:pPr>
            <a:r>
              <a:rPr lang="en-US" altLang="en-US" sz="2600" b="0"/>
              <a:t>Reject the lot if </a:t>
            </a:r>
            <a:r>
              <a:rPr lang="en-US" altLang="en-US" sz="2600" b="0" i="1"/>
              <a:t>more than</a:t>
            </a:r>
            <a:r>
              <a:rPr lang="en-US" altLang="en-US" sz="2600" b="0"/>
              <a:t> 6 units are defective.</a:t>
            </a:r>
          </a:p>
        </p:txBody>
      </p:sp>
      <p:sp>
        <p:nvSpPr>
          <p:cNvPr id="84999" name="Rectangle 6"/>
          <p:cNvSpPr>
            <a:spLocks noGrp="1" noChangeArrowheads="1"/>
          </p:cNvSpPr>
          <p:nvPr>
            <p:ph type="body" idx="1"/>
          </p:nvPr>
        </p:nvSpPr>
        <p:spPr/>
        <p:txBody>
          <a:bodyPr/>
          <a:lstStyle/>
          <a:p>
            <a:pPr eaLnBrk="1" hangingPunct="1">
              <a:spcAft>
                <a:spcPct val="200000"/>
              </a:spcAft>
              <a:buFont typeface="Wingdings" panose="05000000000000000000" pitchFamily="2" charset="2"/>
              <a:buNone/>
            </a:pPr>
            <a:r>
              <a:rPr lang="en-US" altLang="en-US">
                <a:latin typeface="Times New Roman MT Extra Bold" pitchFamily="18" charset="0"/>
              </a:rPr>
              <a:t> </a:t>
            </a:r>
          </a:p>
        </p:txBody>
      </p:sp>
      <p:sp>
        <p:nvSpPr>
          <p:cNvPr id="85000" name="Text Box 7"/>
          <p:cNvSpPr txBox="1">
            <a:spLocks noChangeArrowheads="1"/>
          </p:cNvSpPr>
          <p:nvPr/>
        </p:nvSpPr>
        <p:spPr bwMode="auto">
          <a:xfrm>
            <a:off x="304800" y="1524000"/>
            <a:ext cx="7315200" cy="8223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pPr>
            <a:r>
              <a:rPr lang="en-US" altLang="en-US" sz="2400" b="0">
                <a:solidFill>
                  <a:schemeClr val="bg1"/>
                </a:solidFill>
              </a:rPr>
              <a:t>Now given the information below, compute the sample size in units to generate your sampling plan.</a:t>
            </a:r>
          </a:p>
        </p:txBody>
      </p:sp>
      <p:sp>
        <p:nvSpPr>
          <p:cNvPr id="85001" name="Text Box 8"/>
          <p:cNvSpPr txBox="1">
            <a:spLocks noChangeArrowheads="1"/>
          </p:cNvSpPr>
          <p:nvPr/>
        </p:nvSpPr>
        <p:spPr bwMode="auto">
          <a:xfrm>
            <a:off x="381000" y="3962400"/>
            <a:ext cx="6858000" cy="762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200" b="0"/>
              <a:t>n(AQL/AQL) = 3.286/.01 = 328.6, or 329 </a:t>
            </a:r>
            <a:endParaRPr lang="ar-SA" altLang="en-US" sz="2200" b="0">
              <a:cs typeface="Arial" panose="020B0604020202020204" pitchFamily="34" charset="0"/>
            </a:endParaRPr>
          </a:p>
          <a:p>
            <a:pPr>
              <a:spcBef>
                <a:spcPct val="0"/>
              </a:spcBef>
              <a:buClrTx/>
              <a:buSzTx/>
              <a:buFontTx/>
              <a:buNone/>
            </a:pPr>
            <a:r>
              <a:rPr lang="en-US" altLang="en-US" sz="2200" b="0"/>
              <a:t>(always round up)</a:t>
            </a:r>
          </a:p>
        </p:txBody>
      </p:sp>
    </p:spTree>
    <p:extLst>
      <p:ext uri="{BB962C8B-B14F-4D97-AF65-F5344CB8AC3E}">
        <p14:creationId xmlns:p14="http://schemas.microsoft.com/office/powerpoint/2010/main" val="2316316098"/>
      </p:ext>
    </p:extLst>
  </p:cSld>
  <p:clrMapOvr>
    <a:masterClrMapping/>
  </p:clrMapOvr>
  <p:transition spd="slow">
    <p:random/>
    <p:sndAc>
      <p:end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Number Placeholder 3">
            <a:extLst>
              <a:ext uri="{FF2B5EF4-FFF2-40B4-BE49-F238E27FC236}">
                <a16:creationId xmlns:a16="http://schemas.microsoft.com/office/drawing/2014/main" id="{59A971EF-8CCF-42AB-BE01-DE4F90660A1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C0B211C-7CAE-4D59-9F85-CA8621B4D24E}" type="slidenum">
              <a:rPr lang="en-GB" altLang="en-US" sz="1400"/>
              <a:pPr>
                <a:spcBef>
                  <a:spcPct val="0"/>
                </a:spcBef>
                <a:buFontTx/>
                <a:buNone/>
              </a:pPr>
              <a:t>76</a:t>
            </a:fld>
            <a:endParaRPr lang="en-GB" altLang="en-US" sz="1400"/>
          </a:p>
        </p:txBody>
      </p:sp>
      <p:sp>
        <p:nvSpPr>
          <p:cNvPr id="289795" name="Rectangle 2">
            <a:extLst>
              <a:ext uri="{FF2B5EF4-FFF2-40B4-BE49-F238E27FC236}">
                <a16:creationId xmlns:a16="http://schemas.microsoft.com/office/drawing/2014/main" id="{40526140-C1D2-4D57-A8C7-7FDAE5FB062D}"/>
              </a:ext>
            </a:extLst>
          </p:cNvPr>
          <p:cNvSpPr>
            <a:spLocks noChangeArrowheads="1"/>
          </p:cNvSpPr>
          <p:nvPr/>
        </p:nvSpPr>
        <p:spPr bwMode="auto">
          <a:xfrm>
            <a:off x="762000" y="3429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solidFill>
                  <a:schemeClr val="tx2"/>
                </a:solidFill>
                <a:latin typeface="Arial" panose="020B0604020202020204" pitchFamily="34" charset="0"/>
              </a:rPr>
              <a:t>Average Outgoing Quality</a:t>
            </a:r>
            <a:endParaRPr lang="en-US" altLang="en-US" sz="4400">
              <a:solidFill>
                <a:schemeClr val="tx2"/>
              </a:solidFill>
            </a:endParaRPr>
          </a:p>
        </p:txBody>
      </p:sp>
      <p:sp>
        <p:nvSpPr>
          <p:cNvPr id="289796" name="Rectangle 3">
            <a:extLst>
              <a:ext uri="{FF2B5EF4-FFF2-40B4-BE49-F238E27FC236}">
                <a16:creationId xmlns:a16="http://schemas.microsoft.com/office/drawing/2014/main" id="{059FBAB7-D4E0-45B5-B8C4-CA7DD94171F7}"/>
              </a:ext>
            </a:extLst>
          </p:cNvPr>
          <p:cNvSpPr>
            <a:spLocks noChangeArrowheads="1"/>
          </p:cNvSpPr>
          <p:nvPr/>
        </p:nvSpPr>
        <p:spPr bwMode="auto">
          <a:xfrm>
            <a:off x="800100" y="1706563"/>
            <a:ext cx="7772400" cy="363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2400" b="1">
                <a:latin typeface="Arial" panose="020B0604020202020204" pitchFamily="34" charset="0"/>
              </a:rPr>
              <a:t>Outline</a:t>
            </a:r>
          </a:p>
          <a:p>
            <a:r>
              <a:rPr lang="en-US" altLang="en-US" sz="2400">
                <a:latin typeface="Arial" panose="020B0604020202020204" pitchFamily="34" charset="0"/>
              </a:rPr>
              <a:t>Average Outgoing Quality (AOQ)</a:t>
            </a:r>
          </a:p>
          <a:p>
            <a:r>
              <a:rPr lang="en-US" altLang="en-US" sz="2400">
                <a:latin typeface="Arial" panose="020B0604020202020204" pitchFamily="34" charset="0"/>
              </a:rPr>
              <a:t>Average Outgoing Quality Limit (AOQL)</a:t>
            </a:r>
          </a:p>
          <a:p>
            <a:endParaRPr lang="en-US" altLang="en-US" sz="2400">
              <a:latin typeface="Arial" panose="020B0604020202020204" pitchFamily="34" charset="0"/>
            </a:endParaRPr>
          </a:p>
          <a:p>
            <a:endParaRPr lang="en-US" altLang="en-US" sz="2400">
              <a:latin typeface="Arial" panose="020B0604020202020204" pitchFamily="34" charset="0"/>
            </a:endParaRPr>
          </a:p>
        </p:txBody>
      </p:sp>
    </p:spTree>
    <p:extLst>
      <p:ext uri="{BB962C8B-B14F-4D97-AF65-F5344CB8AC3E}">
        <p14:creationId xmlns:p14="http://schemas.microsoft.com/office/powerpoint/2010/main" val="8914535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Number Placeholder 3">
            <a:extLst>
              <a:ext uri="{FF2B5EF4-FFF2-40B4-BE49-F238E27FC236}">
                <a16:creationId xmlns:a16="http://schemas.microsoft.com/office/drawing/2014/main" id="{B9C868DE-3BE7-4D2B-B44C-50E741D3B6A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5EBB85-1436-4E98-86EF-199111973C82}" type="slidenum">
              <a:rPr lang="en-GB" altLang="en-US" sz="1400"/>
              <a:pPr>
                <a:spcBef>
                  <a:spcPct val="0"/>
                </a:spcBef>
                <a:buFontTx/>
                <a:buNone/>
              </a:pPr>
              <a:t>77</a:t>
            </a:fld>
            <a:endParaRPr lang="en-GB" altLang="en-US" sz="1400"/>
          </a:p>
        </p:txBody>
      </p:sp>
      <p:sp>
        <p:nvSpPr>
          <p:cNvPr id="290819" name="Rectangle 2">
            <a:extLst>
              <a:ext uri="{FF2B5EF4-FFF2-40B4-BE49-F238E27FC236}">
                <a16:creationId xmlns:a16="http://schemas.microsoft.com/office/drawing/2014/main" id="{2BC5F273-4BB5-43DB-95B4-4E9E9B9EE1EE}"/>
              </a:ext>
            </a:extLst>
          </p:cNvPr>
          <p:cNvSpPr>
            <a:spLocks noChangeArrowheads="1"/>
          </p:cNvSpPr>
          <p:nvPr/>
        </p:nvSpPr>
        <p:spPr bwMode="auto">
          <a:xfrm>
            <a:off x="762000" y="3429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solidFill>
                  <a:schemeClr val="tx2"/>
                </a:solidFill>
                <a:latin typeface="Arial" panose="020B0604020202020204" pitchFamily="34" charset="0"/>
              </a:rPr>
              <a:t>Average Outgoing Quality</a:t>
            </a:r>
            <a:endParaRPr lang="en-US" altLang="en-US" sz="4400">
              <a:solidFill>
                <a:schemeClr val="tx2"/>
              </a:solidFill>
            </a:endParaRPr>
          </a:p>
        </p:txBody>
      </p:sp>
      <p:sp>
        <p:nvSpPr>
          <p:cNvPr id="290820" name="Rectangle 3">
            <a:extLst>
              <a:ext uri="{FF2B5EF4-FFF2-40B4-BE49-F238E27FC236}">
                <a16:creationId xmlns:a16="http://schemas.microsoft.com/office/drawing/2014/main" id="{DE69EA19-4FC4-406A-A1FF-B761188C42B0}"/>
              </a:ext>
            </a:extLst>
          </p:cNvPr>
          <p:cNvSpPr>
            <a:spLocks noChangeArrowheads="1"/>
          </p:cNvSpPr>
          <p:nvPr/>
        </p:nvSpPr>
        <p:spPr bwMode="auto">
          <a:xfrm>
            <a:off x="800100" y="1706563"/>
            <a:ext cx="6819900"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2000">
                <a:latin typeface="Arial" panose="020B0604020202020204" pitchFamily="34" charset="0"/>
              </a:rPr>
              <a:t>After a sample is inspected, the items which are found defective, may be </a:t>
            </a:r>
          </a:p>
          <a:p>
            <a:pPr lvl="1"/>
            <a:r>
              <a:rPr lang="en-US" altLang="en-US" sz="2000">
                <a:latin typeface="Arial" panose="020B0604020202020204" pitchFamily="34" charset="0"/>
              </a:rPr>
              <a:t>Case 1: returned to the producer or </a:t>
            </a:r>
          </a:p>
          <a:p>
            <a:pPr lvl="1"/>
            <a:r>
              <a:rPr lang="en-US" altLang="en-US" sz="2000">
                <a:latin typeface="Arial" panose="020B0604020202020204" pitchFamily="34" charset="0"/>
              </a:rPr>
              <a:t>Case 2: repaired or replaced by the producer. </a:t>
            </a:r>
          </a:p>
          <a:p>
            <a:r>
              <a:rPr lang="en-US" altLang="en-US" sz="2000">
                <a:latin typeface="Arial" panose="020B0604020202020204" pitchFamily="34" charset="0"/>
              </a:rPr>
              <a:t>We assume Case (2).</a:t>
            </a:r>
          </a:p>
          <a:p>
            <a:r>
              <a:rPr lang="en-US" altLang="en-US" sz="2000">
                <a:latin typeface="Arial" panose="020B0604020202020204" pitchFamily="34" charset="0"/>
              </a:rPr>
              <a:t>If a lot is rejected, it may be subjected to a 100% inspection. Such action is referred to as </a:t>
            </a:r>
            <a:r>
              <a:rPr lang="en-US" altLang="en-US" sz="2000" i="1">
                <a:latin typeface="Arial" panose="020B0604020202020204" pitchFamily="34" charset="0"/>
              </a:rPr>
              <a:t>screening inspection</a:t>
            </a:r>
            <a:r>
              <a:rPr lang="en-US" altLang="en-US" sz="2000">
                <a:latin typeface="Arial" panose="020B0604020202020204" pitchFamily="34" charset="0"/>
              </a:rPr>
              <a:t>, or </a:t>
            </a:r>
            <a:r>
              <a:rPr lang="en-US" altLang="en-US" sz="2000" i="1">
                <a:latin typeface="Arial" panose="020B0604020202020204" pitchFamily="34" charset="0"/>
              </a:rPr>
              <a:t>detailing</a:t>
            </a:r>
            <a:r>
              <a:rPr lang="en-US" altLang="en-US" sz="2000">
                <a:latin typeface="Arial" panose="020B0604020202020204" pitchFamily="34" charset="0"/>
              </a:rPr>
              <a:t>. This is sometimes described as an </a:t>
            </a:r>
            <a:r>
              <a:rPr lang="en-US" altLang="en-US" sz="2000" i="1">
                <a:latin typeface="Arial" panose="020B0604020202020204" pitchFamily="34" charset="0"/>
              </a:rPr>
              <a:t>acceptance</a:t>
            </a:r>
            <a:r>
              <a:rPr lang="en-US" altLang="en-US" sz="2000">
                <a:latin typeface="Arial" panose="020B0604020202020204" pitchFamily="34" charset="0"/>
              </a:rPr>
              <a:t>/</a:t>
            </a:r>
            <a:r>
              <a:rPr lang="en-US" altLang="en-US" sz="2000" i="1">
                <a:latin typeface="Arial" panose="020B0604020202020204" pitchFamily="34" charset="0"/>
              </a:rPr>
              <a:t>rectification </a:t>
            </a:r>
            <a:r>
              <a:rPr lang="en-US" altLang="en-US" sz="2000">
                <a:latin typeface="Arial" panose="020B0604020202020204" pitchFamily="34" charset="0"/>
              </a:rPr>
              <a:t>scheme.</a:t>
            </a:r>
          </a:p>
        </p:txBody>
      </p:sp>
    </p:spTree>
    <p:extLst>
      <p:ext uri="{BB962C8B-B14F-4D97-AF65-F5344CB8AC3E}">
        <p14:creationId xmlns:p14="http://schemas.microsoft.com/office/powerpoint/2010/main" val="38323161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Number Placeholder 3">
            <a:extLst>
              <a:ext uri="{FF2B5EF4-FFF2-40B4-BE49-F238E27FC236}">
                <a16:creationId xmlns:a16="http://schemas.microsoft.com/office/drawing/2014/main" id="{FF1BA7DE-8472-4797-BDEA-01DD28173D0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D159E1C-4DA8-42CC-9DFF-FB654357B56C}" type="slidenum">
              <a:rPr lang="en-GB" altLang="en-US" sz="1400"/>
              <a:pPr>
                <a:spcBef>
                  <a:spcPct val="0"/>
                </a:spcBef>
                <a:buFontTx/>
                <a:buNone/>
              </a:pPr>
              <a:t>78</a:t>
            </a:fld>
            <a:endParaRPr lang="en-GB" altLang="en-US" sz="1400"/>
          </a:p>
        </p:txBody>
      </p:sp>
      <p:sp>
        <p:nvSpPr>
          <p:cNvPr id="291843" name="Rectangle 2">
            <a:extLst>
              <a:ext uri="{FF2B5EF4-FFF2-40B4-BE49-F238E27FC236}">
                <a16:creationId xmlns:a16="http://schemas.microsoft.com/office/drawing/2014/main" id="{3CD6DE35-4EDC-4816-8BC1-16F95D7B9387}"/>
              </a:ext>
            </a:extLst>
          </p:cNvPr>
          <p:cNvSpPr>
            <a:spLocks noChangeArrowheads="1"/>
          </p:cNvSpPr>
          <p:nvPr/>
        </p:nvSpPr>
        <p:spPr bwMode="auto">
          <a:xfrm>
            <a:off x="762000" y="3429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solidFill>
                  <a:schemeClr val="tx2"/>
                </a:solidFill>
                <a:latin typeface="Arial" panose="020B0604020202020204" pitchFamily="34" charset="0"/>
              </a:rPr>
              <a:t>Average Outgoing Quality</a:t>
            </a:r>
            <a:endParaRPr lang="en-US" altLang="en-US" sz="4400">
              <a:solidFill>
                <a:schemeClr val="tx2"/>
              </a:solidFill>
            </a:endParaRPr>
          </a:p>
        </p:txBody>
      </p:sp>
      <p:sp>
        <p:nvSpPr>
          <p:cNvPr id="291844" name="Rectangle 3">
            <a:extLst>
              <a:ext uri="{FF2B5EF4-FFF2-40B4-BE49-F238E27FC236}">
                <a16:creationId xmlns:a16="http://schemas.microsoft.com/office/drawing/2014/main" id="{AC7E67D2-3F6D-49AE-B146-93A7FE78C771}"/>
              </a:ext>
            </a:extLst>
          </p:cNvPr>
          <p:cNvSpPr>
            <a:spLocks noChangeArrowheads="1"/>
          </p:cNvSpPr>
          <p:nvPr/>
        </p:nvSpPr>
        <p:spPr bwMode="auto">
          <a:xfrm>
            <a:off x="381000" y="1508991"/>
            <a:ext cx="7239000"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2000" dirty="0">
                <a:latin typeface="Arial" panose="020B0604020202020204" pitchFamily="34" charset="0"/>
              </a:rPr>
              <a:t>If a lot is rejected, there may again be two assumptions regarding the defective items. The defective items may be </a:t>
            </a:r>
          </a:p>
          <a:p>
            <a:pPr lvl="1"/>
            <a:r>
              <a:rPr lang="en-US" altLang="en-US" sz="2000" dirty="0">
                <a:latin typeface="Arial" panose="020B0604020202020204" pitchFamily="34" charset="0"/>
              </a:rPr>
              <a:t>Case 1: returned to the producer or </a:t>
            </a:r>
          </a:p>
          <a:p>
            <a:pPr lvl="1"/>
            <a:r>
              <a:rPr lang="en-US" altLang="en-US" sz="2000" dirty="0">
                <a:latin typeface="Arial" panose="020B0604020202020204" pitchFamily="34" charset="0"/>
              </a:rPr>
              <a:t>Case 2: repaired or replaced by the producer.</a:t>
            </a:r>
          </a:p>
          <a:p>
            <a:r>
              <a:rPr lang="en-US" altLang="en-US" sz="2000" dirty="0">
                <a:latin typeface="Arial" panose="020B0604020202020204" pitchFamily="34" charset="0"/>
              </a:rPr>
              <a:t>We assume Case 2. </a:t>
            </a:r>
          </a:p>
          <a:p>
            <a:r>
              <a:rPr lang="en-US" altLang="en-US" sz="2000" dirty="0">
                <a:latin typeface="Arial" panose="020B0604020202020204" pitchFamily="34" charset="0"/>
              </a:rPr>
              <a:t>So, if a lot is rejected, it will contain no defective item at all, after </a:t>
            </a:r>
            <a:r>
              <a:rPr lang="en-US" altLang="en-US" sz="2000" i="1" dirty="0">
                <a:latin typeface="Arial" panose="020B0604020202020204" pitchFamily="34" charset="0"/>
              </a:rPr>
              <a:t>screening inspection</a:t>
            </a:r>
            <a:r>
              <a:rPr lang="en-US" altLang="en-US" sz="2000" dirty="0">
                <a:latin typeface="Arial" panose="020B0604020202020204" pitchFamily="34" charset="0"/>
              </a:rPr>
              <a:t>. The consumer will get </a:t>
            </a:r>
            <a:r>
              <a:rPr lang="en-US" altLang="en-US" sz="2000" i="1" dirty="0">
                <a:latin typeface="Arial" panose="020B0604020202020204" pitchFamily="34" charset="0"/>
              </a:rPr>
              <a:t>N</a:t>
            </a:r>
            <a:r>
              <a:rPr lang="en-US" altLang="en-US" sz="2000" dirty="0">
                <a:latin typeface="Arial" panose="020B0604020202020204" pitchFamily="34" charset="0"/>
              </a:rPr>
              <a:t> good items. However, if a lot is accepted, it may contain some defective items because many of the (</a:t>
            </a:r>
            <a:r>
              <a:rPr lang="en-US" altLang="en-US" sz="2000" i="1" dirty="0">
                <a:latin typeface="Arial" panose="020B0604020202020204" pitchFamily="34" charset="0"/>
              </a:rPr>
              <a:t>N</a:t>
            </a:r>
            <a:r>
              <a:rPr lang="en-US" altLang="en-US" sz="2000" dirty="0">
                <a:latin typeface="Arial" panose="020B0604020202020204" pitchFamily="34" charset="0"/>
              </a:rPr>
              <a:t>-</a:t>
            </a:r>
            <a:r>
              <a:rPr lang="en-US" altLang="en-US" sz="2000" i="1" dirty="0">
                <a:latin typeface="Arial" panose="020B0604020202020204" pitchFamily="34" charset="0"/>
              </a:rPr>
              <a:t>n </a:t>
            </a:r>
            <a:r>
              <a:rPr lang="en-US" altLang="en-US" sz="2000" dirty="0">
                <a:latin typeface="Arial" panose="020B0604020202020204" pitchFamily="34" charset="0"/>
              </a:rPr>
              <a:t>items in a single sampling plan) items not inspected may be defective.</a:t>
            </a:r>
          </a:p>
        </p:txBody>
      </p:sp>
    </p:spTree>
    <p:extLst>
      <p:ext uri="{BB962C8B-B14F-4D97-AF65-F5344CB8AC3E}">
        <p14:creationId xmlns:p14="http://schemas.microsoft.com/office/powerpoint/2010/main" val="16011206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Number Placeholder 3">
            <a:extLst>
              <a:ext uri="{FF2B5EF4-FFF2-40B4-BE49-F238E27FC236}">
                <a16:creationId xmlns:a16="http://schemas.microsoft.com/office/drawing/2014/main" id="{7EE94AE1-96A2-4394-8D64-01F416462AB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D3C0F58-85C8-44E3-8B5D-B927CDB46502}" type="slidenum">
              <a:rPr lang="en-GB" altLang="en-US" sz="1400"/>
              <a:pPr>
                <a:spcBef>
                  <a:spcPct val="0"/>
                </a:spcBef>
                <a:buFontTx/>
                <a:buNone/>
              </a:pPr>
              <a:t>79</a:t>
            </a:fld>
            <a:endParaRPr lang="en-GB" altLang="en-US" sz="1400"/>
          </a:p>
        </p:txBody>
      </p:sp>
      <p:sp>
        <p:nvSpPr>
          <p:cNvPr id="292867" name="Rectangle 2">
            <a:extLst>
              <a:ext uri="{FF2B5EF4-FFF2-40B4-BE49-F238E27FC236}">
                <a16:creationId xmlns:a16="http://schemas.microsoft.com/office/drawing/2014/main" id="{0C1850F8-B83C-41C4-9B01-ABD6A1429946}"/>
              </a:ext>
            </a:extLst>
          </p:cNvPr>
          <p:cNvSpPr>
            <a:spLocks noChangeArrowheads="1"/>
          </p:cNvSpPr>
          <p:nvPr/>
        </p:nvSpPr>
        <p:spPr bwMode="auto">
          <a:xfrm>
            <a:off x="762000" y="3429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solidFill>
                  <a:schemeClr val="tx2"/>
                </a:solidFill>
                <a:latin typeface="Arial" panose="020B0604020202020204" pitchFamily="34" charset="0"/>
              </a:rPr>
              <a:t>Average Outgoing Quality</a:t>
            </a:r>
            <a:endParaRPr lang="en-US" altLang="en-US" sz="4400">
              <a:solidFill>
                <a:schemeClr val="tx2"/>
              </a:solidFill>
            </a:endParaRPr>
          </a:p>
        </p:txBody>
      </p:sp>
      <p:sp>
        <p:nvSpPr>
          <p:cNvPr id="292868" name="Rectangle 3">
            <a:extLst>
              <a:ext uri="{FF2B5EF4-FFF2-40B4-BE49-F238E27FC236}">
                <a16:creationId xmlns:a16="http://schemas.microsoft.com/office/drawing/2014/main" id="{A3D77B58-D204-4581-AE22-E8F7147C224B}"/>
              </a:ext>
            </a:extLst>
          </p:cNvPr>
          <p:cNvSpPr>
            <a:spLocks noChangeArrowheads="1"/>
          </p:cNvSpPr>
          <p:nvPr/>
        </p:nvSpPr>
        <p:spPr bwMode="auto">
          <a:xfrm>
            <a:off x="800100" y="1706563"/>
            <a:ext cx="6438900"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r>
              <a:rPr lang="en-US" altLang="en-US" sz="2000" dirty="0">
                <a:latin typeface="Arial" panose="020B0604020202020204" pitchFamily="34" charset="0"/>
              </a:rPr>
              <a:t>Thus, if there is an average of 2% defective items, the accepted lots will contain little less than 2% defective items and rejected lots will contain no defective item at all. On average, the consumer will receive less than 2% defective items.</a:t>
            </a:r>
          </a:p>
          <a:p>
            <a:pPr marL="0" indent="0" algn="just">
              <a:buNone/>
            </a:pPr>
            <a:endParaRPr lang="en-US" altLang="en-US" sz="2000" dirty="0">
              <a:latin typeface="Arial" panose="020B0604020202020204" pitchFamily="34" charset="0"/>
            </a:endParaRPr>
          </a:p>
          <a:p>
            <a:pPr algn="just"/>
            <a:r>
              <a:rPr lang="en-US" altLang="en-US" sz="2000" dirty="0">
                <a:latin typeface="Arial" panose="020B0604020202020204" pitchFamily="34" charset="0"/>
              </a:rPr>
              <a:t>Given a proportion of defective, </a:t>
            </a:r>
            <a:r>
              <a:rPr lang="en-US" altLang="en-US" sz="2000" i="1" dirty="0">
                <a:latin typeface="Arial" panose="020B0604020202020204" pitchFamily="34" charset="0"/>
              </a:rPr>
              <a:t>p</a:t>
            </a:r>
            <a:r>
              <a:rPr lang="en-US" altLang="en-US" sz="2000" dirty="0">
                <a:latin typeface="Arial" panose="020B0604020202020204" pitchFamily="34" charset="0"/>
              </a:rPr>
              <a:t> the Average Outgoing Quality (AOQ) is the proportion of defectives items in the outgoing lots. More precise definition is given in the next slide.</a:t>
            </a:r>
          </a:p>
        </p:txBody>
      </p:sp>
    </p:spTree>
    <p:extLst>
      <p:ext uri="{BB962C8B-B14F-4D97-AF65-F5344CB8AC3E}">
        <p14:creationId xmlns:p14="http://schemas.microsoft.com/office/powerpoint/2010/main" val="416205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10243"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243715" name="Rectangle 3"/>
          <p:cNvSpPr>
            <a:spLocks noGrp="1" noChangeArrowheads="1"/>
          </p:cNvSpPr>
          <p:nvPr>
            <p:ph type="title"/>
          </p:nvPr>
        </p:nvSpPr>
        <p:spPr>
          <a:xfrm>
            <a:off x="179388" y="227013"/>
            <a:ext cx="8202612" cy="1144587"/>
          </a:xfrm>
          <a:noFill/>
        </p:spPr>
        <p:txBody>
          <a:bodyPr lIns="90488" tIns="44450" rIns="90488" bIns="44450"/>
          <a:lstStyle/>
          <a:p>
            <a:pPr eaLnBrk="1" hangingPunct="1"/>
            <a:r>
              <a:rPr lang="en-US" altLang="en-US" sz="3000" i="1" dirty="0">
                <a:solidFill>
                  <a:schemeClr val="tx1"/>
                </a:solidFill>
                <a:latin typeface="Times New Roman MT Extra Bold" pitchFamily="18" charset="0"/>
              </a:rPr>
              <a:t> </a:t>
            </a:r>
            <a:r>
              <a:rPr lang="en-US" altLang="en-US" sz="3000" b="1" dirty="0">
                <a:solidFill>
                  <a:schemeClr val="tx1"/>
                </a:solidFill>
                <a:latin typeface="Times New Roman MT Extra Bold" pitchFamily="18" charset="0"/>
              </a:rPr>
              <a:t>Process Capability and Statistical Quality Control</a:t>
            </a:r>
          </a:p>
        </p:txBody>
      </p:sp>
      <p:sp>
        <p:nvSpPr>
          <p:cNvPr id="243716" name="Rectangle 4"/>
          <p:cNvSpPr>
            <a:spLocks noGrp="1" noChangeArrowheads="1"/>
          </p:cNvSpPr>
          <p:nvPr>
            <p:ph type="body" idx="1"/>
          </p:nvPr>
        </p:nvSpPr>
        <p:spPr>
          <a:xfrm>
            <a:off x="190500" y="1665288"/>
            <a:ext cx="7543800" cy="3527425"/>
          </a:xfrm>
          <a:noFill/>
        </p:spPr>
        <p:txBody>
          <a:bodyPr lIns="90488" tIns="44450" rIns="90488" bIns="44450"/>
          <a:lstStyle/>
          <a:p>
            <a:pPr eaLnBrk="1" hangingPunct="1">
              <a:lnSpc>
                <a:spcPct val="90000"/>
              </a:lnSpc>
            </a:pPr>
            <a:r>
              <a:rPr lang="en-US" altLang="en-US" dirty="0">
                <a:latin typeface="Times New Roman MT Extra Bold" pitchFamily="18" charset="0"/>
              </a:rPr>
              <a:t>Process Variation</a:t>
            </a:r>
          </a:p>
          <a:p>
            <a:pPr eaLnBrk="1" hangingPunct="1">
              <a:lnSpc>
                <a:spcPct val="90000"/>
              </a:lnSpc>
            </a:pPr>
            <a:r>
              <a:rPr lang="en-US" altLang="en-US" dirty="0">
                <a:latin typeface="Times New Roman MT Extra Bold" pitchFamily="18" charset="0"/>
              </a:rPr>
              <a:t>Process Control Procedures</a:t>
            </a:r>
          </a:p>
          <a:p>
            <a:pPr lvl="1" eaLnBrk="1" hangingPunct="1">
              <a:lnSpc>
                <a:spcPct val="90000"/>
              </a:lnSpc>
              <a:buSzPct val="75000"/>
            </a:pPr>
            <a:r>
              <a:rPr lang="en-US" altLang="en-US" dirty="0">
                <a:latin typeface="Times New Roman MT Extra Bold" pitchFamily="18" charset="0"/>
              </a:rPr>
              <a:t>Variable data</a:t>
            </a:r>
          </a:p>
          <a:p>
            <a:pPr lvl="1" eaLnBrk="1" hangingPunct="1">
              <a:lnSpc>
                <a:spcPct val="90000"/>
              </a:lnSpc>
              <a:buSzPct val="75000"/>
            </a:pPr>
            <a:r>
              <a:rPr lang="en-US" altLang="en-US" dirty="0">
                <a:latin typeface="Times New Roman MT Extra Bold" pitchFamily="18" charset="0"/>
              </a:rPr>
              <a:t>Attribute data</a:t>
            </a:r>
          </a:p>
          <a:p>
            <a:pPr eaLnBrk="1" hangingPunct="1">
              <a:lnSpc>
                <a:spcPct val="90000"/>
              </a:lnSpc>
            </a:pPr>
            <a:r>
              <a:rPr lang="en-US" altLang="en-US" dirty="0">
                <a:latin typeface="Times New Roman MT Extra Bold" pitchFamily="18" charset="0"/>
              </a:rPr>
              <a:t>Acceptance Sampling</a:t>
            </a:r>
          </a:p>
          <a:p>
            <a:pPr lvl="1" eaLnBrk="1" hangingPunct="1">
              <a:lnSpc>
                <a:spcPct val="90000"/>
              </a:lnSpc>
              <a:buSzPct val="75000"/>
            </a:pPr>
            <a:r>
              <a:rPr lang="en-US" altLang="en-US" dirty="0">
                <a:latin typeface="Times New Roman MT Extra Bold" pitchFamily="18" charset="0"/>
              </a:rPr>
              <a:t>Process Capability</a:t>
            </a:r>
          </a:p>
          <a:p>
            <a:pPr lvl="1" eaLnBrk="1" hangingPunct="1">
              <a:lnSpc>
                <a:spcPct val="90000"/>
              </a:lnSpc>
              <a:buSzPct val="75000"/>
            </a:pPr>
            <a:r>
              <a:rPr lang="en-US" altLang="en-US" dirty="0">
                <a:latin typeface="Times New Roman MT Extra Bold" pitchFamily="18" charset="0"/>
              </a:rPr>
              <a:t>Operating Characteristic Curve</a:t>
            </a:r>
          </a:p>
        </p:txBody>
      </p:sp>
      <p:pic>
        <p:nvPicPr>
          <p:cNvPr id="10246" name="Picture 5" descr="Busns020-press.gif                                             00003C05&#10;Media Support                  B538AED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2722563"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3715"/>
                                        </p:tgtEl>
                                        <p:attrNameLst>
                                          <p:attrName>style.visibility</p:attrName>
                                        </p:attrNameLst>
                                      </p:cBhvr>
                                      <p:to>
                                        <p:strVal val="visible"/>
                                      </p:to>
                                    </p:set>
                                    <p:anim calcmode="lin" valueType="num">
                                      <p:cBhvr additive="base">
                                        <p:cTn id="7" dur="500" fill="hold"/>
                                        <p:tgtEl>
                                          <p:spTgt spid="243715"/>
                                        </p:tgtEl>
                                        <p:attrNameLst>
                                          <p:attrName>ppt_x</p:attrName>
                                        </p:attrNameLst>
                                      </p:cBhvr>
                                      <p:tavLst>
                                        <p:tav tm="0">
                                          <p:val>
                                            <p:strVal val="0-#ppt_w/2"/>
                                          </p:val>
                                        </p:tav>
                                        <p:tav tm="100000">
                                          <p:val>
                                            <p:strVal val="#ppt_x"/>
                                          </p:val>
                                        </p:tav>
                                      </p:tavLst>
                                    </p:anim>
                                    <p:anim calcmode="lin" valueType="num">
                                      <p:cBhvr additive="base">
                                        <p:cTn id="8" dur="500" fill="hold"/>
                                        <p:tgtEl>
                                          <p:spTgt spid="2437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43716">
                                            <p:txEl>
                                              <p:pRg st="0" end="0"/>
                                            </p:txEl>
                                          </p:spTgt>
                                        </p:tgtEl>
                                        <p:attrNameLst>
                                          <p:attrName>style.visibility</p:attrName>
                                        </p:attrNameLst>
                                      </p:cBhvr>
                                      <p:to>
                                        <p:strVal val="visible"/>
                                      </p:to>
                                    </p:set>
                                    <p:animEffect transition="in" filter="box(in)">
                                      <p:cBhvr>
                                        <p:cTn id="13" dur="500"/>
                                        <p:tgtEl>
                                          <p:spTgt spid="243716">
                                            <p:txEl>
                                              <p:pRg st="0" end="0"/>
                                            </p:txEl>
                                          </p:spTgt>
                                        </p:tgtEl>
                                      </p:cBhvr>
                                    </p:animEffect>
                                  </p:childTnLst>
                                  <p:subTnLst>
                                    <p:animClr clrSpc="rgb" dir="cw">
                                      <p:cBhvr override="childStyle">
                                        <p:cTn dur="1" fill="hold" display="0" masterRel="nextClick" afterEffect="1"/>
                                        <p:tgtEl>
                                          <p:spTgt spid="243716">
                                            <p:txEl>
                                              <p:pRg st="0" end="0"/>
                                            </p:txEl>
                                          </p:spTgt>
                                        </p:tgtEl>
                                        <p:attrNameLst>
                                          <p:attrName>ppt_c</p:attrName>
                                        </p:attrNameLst>
                                      </p:cBhvr>
                                      <p:to>
                                        <a:schemeClr val="accent2"/>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43716">
                                            <p:txEl>
                                              <p:pRg st="1" end="1"/>
                                            </p:txEl>
                                          </p:spTgt>
                                        </p:tgtEl>
                                        <p:attrNameLst>
                                          <p:attrName>style.visibility</p:attrName>
                                        </p:attrNameLst>
                                      </p:cBhvr>
                                      <p:to>
                                        <p:strVal val="visible"/>
                                      </p:to>
                                    </p:set>
                                    <p:animEffect transition="in" filter="box(in)">
                                      <p:cBhvr>
                                        <p:cTn id="18" dur="500"/>
                                        <p:tgtEl>
                                          <p:spTgt spid="243716">
                                            <p:txEl>
                                              <p:pRg st="1" end="1"/>
                                            </p:txEl>
                                          </p:spTgt>
                                        </p:tgtEl>
                                      </p:cBhvr>
                                    </p:animEffect>
                                  </p:childTnLst>
                                  <p:subTnLst>
                                    <p:animClr clrSpc="rgb" dir="cw">
                                      <p:cBhvr override="childStyle">
                                        <p:cTn dur="1" fill="hold" display="0" masterRel="nextClick" afterEffect="1"/>
                                        <p:tgtEl>
                                          <p:spTgt spid="243716">
                                            <p:txEl>
                                              <p:pRg st="1" end="1"/>
                                            </p:txEl>
                                          </p:spTgt>
                                        </p:tgtEl>
                                        <p:attrNameLst>
                                          <p:attrName>ppt_c</p:attrName>
                                        </p:attrNameLst>
                                      </p:cBhvr>
                                      <p:to>
                                        <a:schemeClr val="accent2"/>
                                      </p:to>
                                    </p:animClr>
                                  </p:subTnLst>
                                </p:cTn>
                              </p:par>
                              <p:par>
                                <p:cTn id="19" presetID="4" presetClass="entr" presetSubtype="16" fill="hold" grpId="0" nodeType="withEffect">
                                  <p:stCondLst>
                                    <p:cond delay="0"/>
                                  </p:stCondLst>
                                  <p:childTnLst>
                                    <p:set>
                                      <p:cBhvr>
                                        <p:cTn id="20" dur="1" fill="hold">
                                          <p:stCondLst>
                                            <p:cond delay="0"/>
                                          </p:stCondLst>
                                        </p:cTn>
                                        <p:tgtEl>
                                          <p:spTgt spid="243716">
                                            <p:txEl>
                                              <p:pRg st="2" end="2"/>
                                            </p:txEl>
                                          </p:spTgt>
                                        </p:tgtEl>
                                        <p:attrNameLst>
                                          <p:attrName>style.visibility</p:attrName>
                                        </p:attrNameLst>
                                      </p:cBhvr>
                                      <p:to>
                                        <p:strVal val="visible"/>
                                      </p:to>
                                    </p:set>
                                    <p:animEffect transition="in" filter="box(in)">
                                      <p:cBhvr>
                                        <p:cTn id="21" dur="500"/>
                                        <p:tgtEl>
                                          <p:spTgt spid="243716">
                                            <p:txEl>
                                              <p:pRg st="2" end="2"/>
                                            </p:txEl>
                                          </p:spTgt>
                                        </p:tgtEl>
                                      </p:cBhvr>
                                    </p:animEffect>
                                  </p:childTnLst>
                                  <p:subTnLst>
                                    <p:animClr clrSpc="rgb" dir="cw">
                                      <p:cBhvr override="childStyle">
                                        <p:cTn dur="1" fill="hold" display="0" masterRel="nextClick" afterEffect="1"/>
                                        <p:tgtEl>
                                          <p:spTgt spid="243716">
                                            <p:txEl>
                                              <p:pRg st="2" end="2"/>
                                            </p:txEl>
                                          </p:spTgt>
                                        </p:tgtEl>
                                        <p:attrNameLst>
                                          <p:attrName>ppt_c</p:attrName>
                                        </p:attrNameLst>
                                      </p:cBhvr>
                                      <p:to>
                                        <a:schemeClr val="accent2"/>
                                      </p:to>
                                    </p:animClr>
                                  </p:subTnLst>
                                </p:cTn>
                              </p:par>
                              <p:par>
                                <p:cTn id="22" presetID="4" presetClass="entr" presetSubtype="16" fill="hold" grpId="0" nodeType="withEffect">
                                  <p:stCondLst>
                                    <p:cond delay="0"/>
                                  </p:stCondLst>
                                  <p:childTnLst>
                                    <p:set>
                                      <p:cBhvr>
                                        <p:cTn id="23" dur="1" fill="hold">
                                          <p:stCondLst>
                                            <p:cond delay="0"/>
                                          </p:stCondLst>
                                        </p:cTn>
                                        <p:tgtEl>
                                          <p:spTgt spid="243716">
                                            <p:txEl>
                                              <p:pRg st="3" end="3"/>
                                            </p:txEl>
                                          </p:spTgt>
                                        </p:tgtEl>
                                        <p:attrNameLst>
                                          <p:attrName>style.visibility</p:attrName>
                                        </p:attrNameLst>
                                      </p:cBhvr>
                                      <p:to>
                                        <p:strVal val="visible"/>
                                      </p:to>
                                    </p:set>
                                    <p:animEffect transition="in" filter="box(in)">
                                      <p:cBhvr>
                                        <p:cTn id="24" dur="500"/>
                                        <p:tgtEl>
                                          <p:spTgt spid="243716">
                                            <p:txEl>
                                              <p:pRg st="3" end="3"/>
                                            </p:txEl>
                                          </p:spTgt>
                                        </p:tgtEl>
                                      </p:cBhvr>
                                    </p:animEffect>
                                  </p:childTnLst>
                                  <p:subTnLst>
                                    <p:animClr clrSpc="rgb" dir="cw">
                                      <p:cBhvr override="childStyle">
                                        <p:cTn dur="1" fill="hold" display="0" masterRel="nextClick" afterEffect="1"/>
                                        <p:tgtEl>
                                          <p:spTgt spid="243716">
                                            <p:txEl>
                                              <p:pRg st="3" end="3"/>
                                            </p:txEl>
                                          </p:spTgt>
                                        </p:tgtEl>
                                        <p:attrNameLst>
                                          <p:attrName>ppt_c</p:attrName>
                                        </p:attrNameLst>
                                      </p:cBhvr>
                                      <p:to>
                                        <a:schemeClr val="accent2"/>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43716">
                                            <p:txEl>
                                              <p:pRg st="4" end="4"/>
                                            </p:txEl>
                                          </p:spTgt>
                                        </p:tgtEl>
                                        <p:attrNameLst>
                                          <p:attrName>style.visibility</p:attrName>
                                        </p:attrNameLst>
                                      </p:cBhvr>
                                      <p:to>
                                        <p:strVal val="visible"/>
                                      </p:to>
                                    </p:set>
                                    <p:animEffect transition="in" filter="box(in)">
                                      <p:cBhvr>
                                        <p:cTn id="29" dur="500"/>
                                        <p:tgtEl>
                                          <p:spTgt spid="243716">
                                            <p:txEl>
                                              <p:pRg st="4" end="4"/>
                                            </p:txEl>
                                          </p:spTgt>
                                        </p:tgtEl>
                                      </p:cBhvr>
                                    </p:animEffect>
                                  </p:childTnLst>
                                  <p:subTnLst>
                                    <p:animClr clrSpc="rgb" dir="cw">
                                      <p:cBhvr override="childStyle">
                                        <p:cTn dur="1" fill="hold" display="0" masterRel="nextClick" afterEffect="1"/>
                                        <p:tgtEl>
                                          <p:spTgt spid="243716">
                                            <p:txEl>
                                              <p:pRg st="4" end="4"/>
                                            </p:txEl>
                                          </p:spTgt>
                                        </p:tgtEl>
                                        <p:attrNameLst>
                                          <p:attrName>ppt_c</p:attrName>
                                        </p:attrNameLst>
                                      </p:cBhvr>
                                      <p:to>
                                        <a:schemeClr val="accent2"/>
                                      </p:to>
                                    </p:animClr>
                                  </p:subTnLst>
                                </p:cTn>
                              </p:par>
                              <p:par>
                                <p:cTn id="30" presetID="4" presetClass="entr" presetSubtype="16" fill="hold" grpId="0" nodeType="withEffect">
                                  <p:stCondLst>
                                    <p:cond delay="0"/>
                                  </p:stCondLst>
                                  <p:childTnLst>
                                    <p:set>
                                      <p:cBhvr>
                                        <p:cTn id="31" dur="1" fill="hold">
                                          <p:stCondLst>
                                            <p:cond delay="0"/>
                                          </p:stCondLst>
                                        </p:cTn>
                                        <p:tgtEl>
                                          <p:spTgt spid="243716">
                                            <p:txEl>
                                              <p:pRg st="5" end="5"/>
                                            </p:txEl>
                                          </p:spTgt>
                                        </p:tgtEl>
                                        <p:attrNameLst>
                                          <p:attrName>style.visibility</p:attrName>
                                        </p:attrNameLst>
                                      </p:cBhvr>
                                      <p:to>
                                        <p:strVal val="visible"/>
                                      </p:to>
                                    </p:set>
                                    <p:animEffect transition="in" filter="box(in)">
                                      <p:cBhvr>
                                        <p:cTn id="32" dur="500"/>
                                        <p:tgtEl>
                                          <p:spTgt spid="243716">
                                            <p:txEl>
                                              <p:pRg st="5" end="5"/>
                                            </p:txEl>
                                          </p:spTgt>
                                        </p:tgtEl>
                                      </p:cBhvr>
                                    </p:animEffect>
                                  </p:childTnLst>
                                  <p:subTnLst>
                                    <p:animClr clrSpc="rgb" dir="cw">
                                      <p:cBhvr override="childStyle">
                                        <p:cTn dur="1" fill="hold" display="0" masterRel="nextClick" afterEffect="1"/>
                                        <p:tgtEl>
                                          <p:spTgt spid="243716">
                                            <p:txEl>
                                              <p:pRg st="5" end="5"/>
                                            </p:txEl>
                                          </p:spTgt>
                                        </p:tgtEl>
                                        <p:attrNameLst>
                                          <p:attrName>ppt_c</p:attrName>
                                        </p:attrNameLst>
                                      </p:cBhvr>
                                      <p:to>
                                        <a:schemeClr val="accent2"/>
                                      </p:to>
                                    </p:animClr>
                                  </p:subTnLst>
                                </p:cTn>
                              </p:par>
                              <p:par>
                                <p:cTn id="33" presetID="4" presetClass="entr" presetSubtype="16" fill="hold" grpId="0" nodeType="withEffect">
                                  <p:stCondLst>
                                    <p:cond delay="0"/>
                                  </p:stCondLst>
                                  <p:childTnLst>
                                    <p:set>
                                      <p:cBhvr>
                                        <p:cTn id="34" dur="1" fill="hold">
                                          <p:stCondLst>
                                            <p:cond delay="0"/>
                                          </p:stCondLst>
                                        </p:cTn>
                                        <p:tgtEl>
                                          <p:spTgt spid="243716">
                                            <p:txEl>
                                              <p:pRg st="6" end="6"/>
                                            </p:txEl>
                                          </p:spTgt>
                                        </p:tgtEl>
                                        <p:attrNameLst>
                                          <p:attrName>style.visibility</p:attrName>
                                        </p:attrNameLst>
                                      </p:cBhvr>
                                      <p:to>
                                        <p:strVal val="visible"/>
                                      </p:to>
                                    </p:set>
                                    <p:animEffect transition="in" filter="box(in)">
                                      <p:cBhvr>
                                        <p:cTn id="35" dur="500"/>
                                        <p:tgtEl>
                                          <p:spTgt spid="243716">
                                            <p:txEl>
                                              <p:pRg st="6" end="6"/>
                                            </p:txEl>
                                          </p:spTgt>
                                        </p:tgtEl>
                                      </p:cBhvr>
                                    </p:animEffect>
                                  </p:childTnLst>
                                  <p:subTnLst>
                                    <p:animClr clrSpc="rgb" dir="cw">
                                      <p:cBhvr override="childStyle">
                                        <p:cTn dur="1" fill="hold" display="0" masterRel="nextClick" afterEffect="1"/>
                                        <p:tgtEl>
                                          <p:spTgt spid="243716">
                                            <p:txEl>
                                              <p:pRg st="6" end="6"/>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autoUpdateAnimBg="0"/>
      <p:bldP spid="243716"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Number Placeholder 5">
            <a:extLst>
              <a:ext uri="{FF2B5EF4-FFF2-40B4-BE49-F238E27FC236}">
                <a16:creationId xmlns:a16="http://schemas.microsoft.com/office/drawing/2014/main" id="{47AEDD5C-09FA-43CB-A628-CC9BC6C6FE5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B534AC1-6303-48B4-A0A1-B530EFB6CFF8}" type="slidenum">
              <a:rPr lang="en-GB" altLang="en-US" sz="1400"/>
              <a:pPr>
                <a:spcBef>
                  <a:spcPct val="0"/>
                </a:spcBef>
                <a:buFontTx/>
                <a:buNone/>
              </a:pPr>
              <a:t>80</a:t>
            </a:fld>
            <a:endParaRPr lang="en-GB" altLang="en-US" sz="1400"/>
          </a:p>
        </p:txBody>
      </p:sp>
      <p:sp>
        <p:nvSpPr>
          <p:cNvPr id="293891" name="Rectangle 2">
            <a:extLst>
              <a:ext uri="{FF2B5EF4-FFF2-40B4-BE49-F238E27FC236}">
                <a16:creationId xmlns:a16="http://schemas.microsoft.com/office/drawing/2014/main" id="{96897714-00C5-4150-834A-F5E4C681D0D2}"/>
              </a:ext>
            </a:extLst>
          </p:cNvPr>
          <p:cNvSpPr>
            <a:spLocks noGrp="1" noChangeArrowheads="1"/>
          </p:cNvSpPr>
          <p:nvPr>
            <p:ph type="title"/>
          </p:nvPr>
        </p:nvSpPr>
        <p:spPr/>
        <p:txBody>
          <a:bodyPr/>
          <a:lstStyle/>
          <a:p>
            <a:r>
              <a:rPr lang="en-US" altLang="en-US" sz="2800" b="1">
                <a:latin typeface="Arial" panose="020B0604020202020204" pitchFamily="34" charset="0"/>
              </a:rPr>
              <a:t>Average Outgoing Quality</a:t>
            </a:r>
            <a:endParaRPr lang="en-US" altLang="en-US"/>
          </a:p>
        </p:txBody>
      </p:sp>
      <p:graphicFrame>
        <p:nvGraphicFramePr>
          <p:cNvPr id="293892" name="Object 3">
            <a:extLst>
              <a:ext uri="{FF2B5EF4-FFF2-40B4-BE49-F238E27FC236}">
                <a16:creationId xmlns:a16="http://schemas.microsoft.com/office/drawing/2014/main" id="{56855F11-3411-44FF-A26F-5AE39693D0EA}"/>
              </a:ext>
            </a:extLst>
          </p:cNvPr>
          <p:cNvGraphicFramePr>
            <a:graphicFrameLocks noChangeAspect="1"/>
          </p:cNvGraphicFramePr>
          <p:nvPr/>
        </p:nvGraphicFramePr>
        <p:xfrm>
          <a:off x="698500" y="2032000"/>
          <a:ext cx="5519738" cy="862013"/>
        </p:xfrm>
        <a:graphic>
          <a:graphicData uri="http://schemas.openxmlformats.org/presentationml/2006/ole">
            <mc:AlternateContent xmlns:mc="http://schemas.openxmlformats.org/markup-compatibility/2006">
              <mc:Choice xmlns:v="urn:schemas-microsoft-com:vml" Requires="v">
                <p:oleObj spid="_x0000_s5127" name="Equation" r:id="rId3" imgW="2679700" imgH="419100" progId="Equation.3">
                  <p:embed/>
                </p:oleObj>
              </mc:Choice>
              <mc:Fallback>
                <p:oleObj name="Equation" r:id="rId3" imgW="2679700" imgH="419100" progId="Equation.3">
                  <p:embed/>
                  <p:pic>
                    <p:nvPicPr>
                      <p:cNvPr id="293892" name="Object 3">
                        <a:extLst>
                          <a:ext uri="{FF2B5EF4-FFF2-40B4-BE49-F238E27FC236}">
                            <a16:creationId xmlns:a16="http://schemas.microsoft.com/office/drawing/2014/main" id="{56855F11-3411-44FF-A26F-5AE39693D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2032000"/>
                        <a:ext cx="5519738"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93893" name="Object 4">
                <a:extLst>
                  <a:ext uri="{FF2B5EF4-FFF2-40B4-BE49-F238E27FC236}">
                    <a16:creationId xmlns:a16="http://schemas.microsoft.com/office/drawing/2014/main" id="{96C00AEF-BCDC-4515-81DF-0D3FA02DCFD2}"/>
                  </a:ext>
                </a:extLst>
              </p:cNvPr>
              <p:cNvSpPr txBox="1"/>
              <p:nvPr/>
            </p:nvSpPr>
            <p:spPr bwMode="auto">
              <a:xfrm>
                <a:off x="684213" y="3309938"/>
                <a:ext cx="6324600" cy="1749425"/>
              </a:xfrm>
              <a:prstGeom prst="rect">
                <a:avLst/>
              </a:prstGeom>
              <a:noFill/>
              <a:ln>
                <a:noFill/>
              </a:ln>
              <a:effectLst/>
              <a:extLst/>
            </p:spPr>
            <p:txBody>
              <a:bodyPr>
                <a:normAutofit fontScale="55000" lnSpcReduction="20000"/>
              </a:bodyPr>
              <a:lstStyle/>
              <a:p>
                <a:pPr/>
                <a14:m>
                  <m:oMathPara xmlns:m="http://schemas.openxmlformats.org/officeDocument/2006/math">
                    <m:oMathParaPr>
                      <m:jc m:val="centerGroup"/>
                    </m:oMathParaPr>
                    <m:oMath xmlns:m="http://schemas.openxmlformats.org/officeDocument/2006/math">
                      <m:r>
                        <m:rPr>
                          <m:nor/>
                        </m:rPr>
                        <a:rPr lang="en-US" i="0" smtClean="0">
                          <a:solidFill>
                            <a:srgbClr val="000000"/>
                          </a:solidFill>
                          <a:latin typeface="Cambria Math" panose="02040503050406030204" pitchFamily="18" charset="0"/>
                        </a:rPr>
                        <m:t>Let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𝑎</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d>
                        <m:dPr>
                          <m:begChr m:val="{"/>
                          <m:endChr m:val="}"/>
                          <m:ctrlPr>
                            <a:rPr lang="en-US" i="1">
                              <a:solidFill>
                                <a:srgbClr val="000000"/>
                              </a:solidFill>
                              <a:latin typeface="Cambria Math" panose="02040503050406030204" pitchFamily="18" charset="0"/>
                            </a:rPr>
                          </m:ctrlPr>
                        </m:dPr>
                        <m:e>
                          <m:r>
                            <m:rPr>
                              <m:nor/>
                            </m:rPr>
                            <a:rPr lang="en-US" i="0">
                              <a:solidFill>
                                <a:srgbClr val="000000"/>
                              </a:solidFill>
                              <a:latin typeface="Cambria Math" panose="02040503050406030204" pitchFamily="18" charset="0"/>
                            </a:rPr>
                            <m:t>lot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accepted</m:t>
                          </m:r>
                        </m:e>
                        <m:e>
                          <m:r>
                            <m:rPr>
                              <m:nor/>
                            </m:rPr>
                            <a:rPr lang="en-US" i="0">
                              <a:solidFill>
                                <a:srgbClr val="000000"/>
                              </a:solidFill>
                              <a:latin typeface="Cambria Math" panose="02040503050406030204" pitchFamily="18" charset="0"/>
                            </a:rPr>
                            <m:t>proportion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defectives</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𝑝</m:t>
                          </m:r>
                        </m:e>
                      </m:d>
                    </m:oMath>
                  </m:oMathPara>
                </a14:m>
                <a:endParaRPr lang="en-US" i="0" dirty="0">
                  <a:solidFill>
                    <a:srgbClr val="000000"/>
                  </a:solidFill>
                  <a:latin typeface="Cambria Math" panose="02040503050406030204" pitchFamily="18" charset="0"/>
                </a:endParaRPr>
              </a:p>
              <a:p>
                <a:endParaRPr lang="en-US" i="1" dirty="0">
                  <a:solidFill>
                    <a:srgbClr val="000000"/>
                  </a:solidFill>
                  <a:latin typeface="Cambria Math" panose="02040503050406030204" pitchFamily="18" charset="0"/>
                </a:endParaRPr>
              </a:p>
              <a:p>
                <a:endParaRPr lang="en-US" i="1" dirty="0">
                  <a:solidFill>
                    <a:srgbClr val="000000"/>
                  </a:solidFill>
                  <a:latin typeface="Cambria Math" panose="02040503050406030204" pitchFamily="18" charset="0"/>
                </a:endParaRPr>
              </a:p>
              <a:p>
                <a:pPr/>
                <a:br>
                  <a:rPr lang="en-US" i="1" dirty="0">
                    <a:solidFill>
                      <a:srgbClr val="0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Number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items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lot</m:t>
                      </m:r>
                    </m:oMath>
                    <m:oMath xmlns:m="http://schemas.openxmlformats.org/officeDocument/2006/math">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Number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items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sample</m:t>
                      </m:r>
                    </m:oMath>
                  </m:oMathPara>
                </a14:m>
                <a:endParaRPr lang="en-US" dirty="0"/>
              </a:p>
            </p:txBody>
          </p:sp>
        </mc:Choice>
        <mc:Fallback xmlns="">
          <p:sp>
            <p:nvSpPr>
              <p:cNvPr id="293893" name="Object 4">
                <a:extLst>
                  <a:ext uri="{FF2B5EF4-FFF2-40B4-BE49-F238E27FC236}">
                    <a16:creationId xmlns:a16="http://schemas.microsoft.com/office/drawing/2014/main" id="{96C00AEF-BCDC-4515-81DF-0D3FA02DCFD2}"/>
                  </a:ext>
                </a:extLst>
              </p:cNvPr>
              <p:cNvSpPr txBox="1">
                <a:spLocks noRot="1" noChangeAspect="1" noMove="1" noResize="1" noEditPoints="1" noAdjustHandles="1" noChangeArrowheads="1" noChangeShapeType="1" noTextEdit="1"/>
              </p:cNvSpPr>
              <p:nvPr/>
            </p:nvSpPr>
            <p:spPr bwMode="auto">
              <a:xfrm>
                <a:off x="684213" y="3309938"/>
                <a:ext cx="6324600" cy="1749425"/>
              </a:xfrm>
              <a:prstGeom prst="rect">
                <a:avLst/>
              </a:prstGeom>
              <a:blipFill>
                <a:blip r:embed="rId5"/>
                <a:stretch>
                  <a:fillRect/>
                </a:stretch>
              </a:blipFill>
              <a:ln>
                <a:noFill/>
              </a:ln>
              <a:effectLst/>
              <a:extLst/>
            </p:spPr>
            <p:txBody>
              <a:bodyPr/>
              <a:lstStyle/>
              <a:p>
                <a:r>
                  <a:rPr lang="en-US">
                    <a:noFill/>
                  </a:rPr>
                  <a:t> </a:t>
                </a:r>
              </a:p>
            </p:txBody>
          </p:sp>
        </mc:Fallback>
      </mc:AlternateContent>
      <p:pic>
        <p:nvPicPr>
          <p:cNvPr id="6" name="Picture 5">
            <a:extLst>
              <a:ext uri="{FF2B5EF4-FFF2-40B4-BE49-F238E27FC236}">
                <a16:creationId xmlns:a16="http://schemas.microsoft.com/office/drawing/2014/main" id="{56C86056-9A24-46A4-9C7F-518F04B5007A}"/>
              </a:ext>
            </a:extLst>
          </p:cNvPr>
          <p:cNvPicPr>
            <a:picLocks noChangeAspect="1"/>
          </p:cNvPicPr>
          <p:nvPr/>
        </p:nvPicPr>
        <p:blipFill>
          <a:blip r:embed="rId6"/>
          <a:stretch>
            <a:fillRect/>
          </a:stretch>
        </p:blipFill>
        <p:spPr>
          <a:xfrm>
            <a:off x="1981200" y="3828699"/>
            <a:ext cx="3449636" cy="622652"/>
          </a:xfrm>
          <a:prstGeom prst="rect">
            <a:avLst/>
          </a:prstGeom>
        </p:spPr>
      </p:pic>
    </p:spTree>
    <p:extLst>
      <p:ext uri="{BB962C8B-B14F-4D97-AF65-F5344CB8AC3E}">
        <p14:creationId xmlns:p14="http://schemas.microsoft.com/office/powerpoint/2010/main" val="29727751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Number Placeholder 3">
            <a:extLst>
              <a:ext uri="{FF2B5EF4-FFF2-40B4-BE49-F238E27FC236}">
                <a16:creationId xmlns:a16="http://schemas.microsoft.com/office/drawing/2014/main" id="{2FD15A98-6C60-4655-86BA-94C6AA6E5E3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3D7F19-E700-4A0B-A9BD-AA455692838B}" type="slidenum">
              <a:rPr lang="en-GB" altLang="en-US" sz="1400"/>
              <a:pPr>
                <a:spcBef>
                  <a:spcPct val="0"/>
                </a:spcBef>
                <a:buFontTx/>
                <a:buNone/>
              </a:pPr>
              <a:t>81</a:t>
            </a:fld>
            <a:endParaRPr lang="en-GB" altLang="en-US" sz="1400"/>
          </a:p>
        </p:txBody>
      </p:sp>
      <p:sp>
        <p:nvSpPr>
          <p:cNvPr id="294915" name="Rectangle 2">
            <a:extLst>
              <a:ext uri="{FF2B5EF4-FFF2-40B4-BE49-F238E27FC236}">
                <a16:creationId xmlns:a16="http://schemas.microsoft.com/office/drawing/2014/main" id="{E489F704-1179-436A-B1D8-5D07A168E0B5}"/>
              </a:ext>
            </a:extLst>
          </p:cNvPr>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solidFill>
                  <a:schemeClr val="tx2"/>
                </a:solidFill>
                <a:latin typeface="Arial" panose="020B0604020202020204" pitchFamily="34" charset="0"/>
              </a:rPr>
              <a:t>Average Outgoing Quality</a:t>
            </a:r>
            <a:endParaRPr lang="en-US" altLang="en-US" sz="4400">
              <a:solidFill>
                <a:schemeClr val="tx2"/>
              </a:solidFill>
            </a:endParaRPr>
          </a:p>
        </p:txBody>
      </p:sp>
      <p:graphicFrame>
        <p:nvGraphicFramePr>
          <p:cNvPr id="294916" name="Object 3">
            <a:extLst>
              <a:ext uri="{FF2B5EF4-FFF2-40B4-BE49-F238E27FC236}">
                <a16:creationId xmlns:a16="http://schemas.microsoft.com/office/drawing/2014/main" id="{D55DAF37-2CD7-47F6-BDFA-765A08C3FDA8}"/>
              </a:ext>
            </a:extLst>
          </p:cNvPr>
          <p:cNvGraphicFramePr>
            <a:graphicFrameLocks noChangeAspect="1"/>
          </p:cNvGraphicFramePr>
          <p:nvPr/>
        </p:nvGraphicFramePr>
        <p:xfrm>
          <a:off x="650875" y="2378075"/>
          <a:ext cx="5410200" cy="2692400"/>
        </p:xfrm>
        <a:graphic>
          <a:graphicData uri="http://schemas.openxmlformats.org/presentationml/2006/ole">
            <mc:AlternateContent xmlns:mc="http://schemas.openxmlformats.org/markup-compatibility/2006">
              <mc:Choice xmlns:v="urn:schemas-microsoft-com:vml" Requires="v">
                <p:oleObj spid="_x0000_s6151" name="Equation" r:id="rId3" imgW="2705100" imgH="1346200" progId="Equation.3">
                  <p:embed/>
                </p:oleObj>
              </mc:Choice>
              <mc:Fallback>
                <p:oleObj name="Equation" r:id="rId3" imgW="2705100" imgH="1346200" progId="Equation.3">
                  <p:embed/>
                  <p:pic>
                    <p:nvPicPr>
                      <p:cNvPr id="294916" name="Object 3">
                        <a:extLst>
                          <a:ext uri="{FF2B5EF4-FFF2-40B4-BE49-F238E27FC236}">
                            <a16:creationId xmlns:a16="http://schemas.microsoft.com/office/drawing/2014/main" id="{D55DAF37-2CD7-47F6-BDFA-765A08C3F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 y="2378075"/>
                        <a:ext cx="5410200"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4917" name="Text Box 4">
            <a:extLst>
              <a:ext uri="{FF2B5EF4-FFF2-40B4-BE49-F238E27FC236}">
                <a16:creationId xmlns:a16="http://schemas.microsoft.com/office/drawing/2014/main" id="{2C8D13A4-D714-4381-BC46-18E06F40B532}"/>
              </a:ext>
            </a:extLst>
          </p:cNvPr>
          <p:cNvSpPr txBox="1">
            <a:spLocks noChangeArrowheads="1"/>
          </p:cNvSpPr>
          <p:nvPr/>
        </p:nvSpPr>
        <p:spPr bwMode="auto">
          <a:xfrm>
            <a:off x="608013" y="1725613"/>
            <a:ext cx="4506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Case 1 is not discussed in class</a:t>
            </a:r>
            <a:endParaRPr lang="en-US" altLang="en-US" sz="2400"/>
          </a:p>
        </p:txBody>
      </p:sp>
    </p:spTree>
    <p:extLst>
      <p:ext uri="{BB962C8B-B14F-4D97-AF65-F5344CB8AC3E}">
        <p14:creationId xmlns:p14="http://schemas.microsoft.com/office/powerpoint/2010/main" val="371548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Number Placeholder 3">
            <a:extLst>
              <a:ext uri="{FF2B5EF4-FFF2-40B4-BE49-F238E27FC236}">
                <a16:creationId xmlns:a16="http://schemas.microsoft.com/office/drawing/2014/main" id="{19024037-CA8D-4FFC-8147-7EB7B70ADDA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CDD8026-FCB3-4B71-8882-FDEE861508F2}" type="slidenum">
              <a:rPr lang="en-GB" altLang="en-US" sz="1400"/>
              <a:pPr>
                <a:spcBef>
                  <a:spcPct val="0"/>
                </a:spcBef>
                <a:buFontTx/>
                <a:buNone/>
              </a:pPr>
              <a:t>82</a:t>
            </a:fld>
            <a:endParaRPr lang="en-GB" altLang="en-US" sz="1400"/>
          </a:p>
        </p:txBody>
      </p:sp>
      <p:sp>
        <p:nvSpPr>
          <p:cNvPr id="295939" name="Rectangle 2">
            <a:extLst>
              <a:ext uri="{FF2B5EF4-FFF2-40B4-BE49-F238E27FC236}">
                <a16:creationId xmlns:a16="http://schemas.microsoft.com/office/drawing/2014/main" id="{D251D27A-AE65-405B-98C6-A1A41C4B6EBB}"/>
              </a:ext>
            </a:extLst>
          </p:cNvPr>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solidFill>
                  <a:schemeClr val="tx2"/>
                </a:solidFill>
                <a:latin typeface="Arial" panose="020B0604020202020204" pitchFamily="34" charset="0"/>
              </a:rPr>
              <a:t>Average Outgoing Quality</a:t>
            </a:r>
            <a:endParaRPr lang="en-US" altLang="en-US" sz="4400">
              <a:solidFill>
                <a:schemeClr val="tx2"/>
              </a:solidFill>
            </a:endParaRPr>
          </a:p>
        </p:txBody>
      </p:sp>
      <p:graphicFrame>
        <p:nvGraphicFramePr>
          <p:cNvPr id="295940" name="Object 3">
            <a:extLst>
              <a:ext uri="{FF2B5EF4-FFF2-40B4-BE49-F238E27FC236}">
                <a16:creationId xmlns:a16="http://schemas.microsoft.com/office/drawing/2014/main" id="{7BC7ED9E-DC7B-4AEF-ACB5-BDAD230CAB0F}"/>
              </a:ext>
            </a:extLst>
          </p:cNvPr>
          <p:cNvGraphicFramePr>
            <a:graphicFrameLocks noChangeAspect="1"/>
          </p:cNvGraphicFramePr>
          <p:nvPr/>
        </p:nvGraphicFramePr>
        <p:xfrm>
          <a:off x="803275" y="1785938"/>
          <a:ext cx="4983163" cy="2185987"/>
        </p:xfrm>
        <a:graphic>
          <a:graphicData uri="http://schemas.openxmlformats.org/presentationml/2006/ole">
            <mc:AlternateContent xmlns:mc="http://schemas.openxmlformats.org/markup-compatibility/2006">
              <mc:Choice xmlns:v="urn:schemas-microsoft-com:vml" Requires="v">
                <p:oleObj spid="_x0000_s7175" name="Equation" r:id="rId3" imgW="2489200" imgH="1092200" progId="Equation.3">
                  <p:embed/>
                </p:oleObj>
              </mc:Choice>
              <mc:Fallback>
                <p:oleObj name="Equation" r:id="rId3" imgW="2489200" imgH="1092200" progId="Equation.3">
                  <p:embed/>
                  <p:pic>
                    <p:nvPicPr>
                      <p:cNvPr id="295940" name="Object 3">
                        <a:extLst>
                          <a:ext uri="{FF2B5EF4-FFF2-40B4-BE49-F238E27FC236}">
                            <a16:creationId xmlns:a16="http://schemas.microsoft.com/office/drawing/2014/main" id="{7BC7ED9E-DC7B-4AEF-ACB5-BDAD230CA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5" y="1785938"/>
                        <a:ext cx="4983163" cy="218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740135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3">
            <a:extLst>
              <a:ext uri="{FF2B5EF4-FFF2-40B4-BE49-F238E27FC236}">
                <a16:creationId xmlns:a16="http://schemas.microsoft.com/office/drawing/2014/main" id="{8DC511AB-FC14-4DBC-9371-A64C4FC214A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77434D3-93A3-4BC8-BC01-93679C69C045}" type="slidenum">
              <a:rPr lang="en-GB" altLang="en-US" sz="1400"/>
              <a:pPr>
                <a:spcBef>
                  <a:spcPct val="0"/>
                </a:spcBef>
                <a:buFontTx/>
                <a:buNone/>
              </a:pPr>
              <a:t>83</a:t>
            </a:fld>
            <a:endParaRPr lang="en-GB" altLang="en-US" sz="1400"/>
          </a:p>
        </p:txBody>
      </p:sp>
      <p:sp>
        <p:nvSpPr>
          <p:cNvPr id="150531" name="Rectangle 2">
            <a:extLst>
              <a:ext uri="{FF2B5EF4-FFF2-40B4-BE49-F238E27FC236}">
                <a16:creationId xmlns:a16="http://schemas.microsoft.com/office/drawing/2014/main" id="{6BD7D4C6-A191-40EA-A000-39E99DC677F6}"/>
              </a:ext>
            </a:extLst>
          </p:cNvPr>
          <p:cNvSpPr>
            <a:spLocks noChangeArrowheads="1"/>
          </p:cNvSpPr>
          <p:nvPr/>
        </p:nvSpPr>
        <p:spPr bwMode="auto">
          <a:xfrm>
            <a:off x="762000" y="3429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solidFill>
                  <a:schemeClr val="tx2"/>
                </a:solidFill>
                <a:latin typeface="Arial" panose="020B0604020202020204" pitchFamily="34" charset="0"/>
              </a:rPr>
              <a:t>Average Outgoing Quality</a:t>
            </a:r>
            <a:endParaRPr lang="en-US" altLang="en-US" sz="4400">
              <a:solidFill>
                <a:schemeClr val="tx2"/>
              </a:solidFill>
            </a:endParaRPr>
          </a:p>
        </p:txBody>
      </p:sp>
      <p:sp>
        <p:nvSpPr>
          <p:cNvPr id="150532" name="Rectangle 3">
            <a:extLst>
              <a:ext uri="{FF2B5EF4-FFF2-40B4-BE49-F238E27FC236}">
                <a16:creationId xmlns:a16="http://schemas.microsoft.com/office/drawing/2014/main" id="{F5379295-1088-42DF-87F2-AEAC4C44699A}"/>
              </a:ext>
            </a:extLst>
          </p:cNvPr>
          <p:cNvSpPr>
            <a:spLocks noChangeArrowheads="1"/>
          </p:cNvSpPr>
          <p:nvPr/>
        </p:nvSpPr>
        <p:spPr bwMode="auto">
          <a:xfrm>
            <a:off x="800100" y="1706563"/>
            <a:ext cx="6591300"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r>
              <a:rPr lang="en-US" altLang="en-US" sz="2400" dirty="0">
                <a:latin typeface="Arial" panose="020B0604020202020204" pitchFamily="34" charset="0"/>
              </a:rPr>
              <a:t>Given a proportion of defective, we can compute the Average Outgoing Quality (AOQ) </a:t>
            </a:r>
          </a:p>
          <a:p>
            <a:pPr marL="0" indent="0" algn="just">
              <a:buNone/>
            </a:pPr>
            <a:endParaRPr lang="en-US" altLang="en-US" sz="2400" dirty="0">
              <a:latin typeface="Arial" panose="020B0604020202020204" pitchFamily="34" charset="0"/>
            </a:endParaRPr>
          </a:p>
          <a:p>
            <a:pPr algn="just"/>
            <a:r>
              <a:rPr lang="en-US" altLang="en-US" sz="2400" dirty="0">
                <a:latin typeface="Arial" panose="020B0604020202020204" pitchFamily="34" charset="0"/>
              </a:rPr>
              <a:t>As </a:t>
            </a:r>
            <a:r>
              <a:rPr lang="en-US" altLang="en-US" sz="2400" i="1" dirty="0">
                <a:latin typeface="Arial" panose="020B0604020202020204" pitchFamily="34" charset="0"/>
              </a:rPr>
              <a:t>p</a:t>
            </a:r>
            <a:r>
              <a:rPr lang="en-US" altLang="en-US" sz="2400" dirty="0">
                <a:latin typeface="Arial" panose="020B0604020202020204" pitchFamily="34" charset="0"/>
              </a:rPr>
              <a:t> increases from 0.0, the AOQ values increases up to a limit called Average Outgoing Quality Limit (AOQL), after which the AOQ values descend continuously to 0.0. This is shown in the next slide.</a:t>
            </a:r>
          </a:p>
        </p:txBody>
      </p:sp>
    </p:spTree>
    <p:extLst>
      <p:ext uri="{BB962C8B-B14F-4D97-AF65-F5344CB8AC3E}">
        <p14:creationId xmlns:p14="http://schemas.microsoft.com/office/powerpoint/2010/main" val="11310400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3">
            <a:extLst>
              <a:ext uri="{FF2B5EF4-FFF2-40B4-BE49-F238E27FC236}">
                <a16:creationId xmlns:a16="http://schemas.microsoft.com/office/drawing/2014/main" id="{9B166F64-4D44-4E81-8A62-88613A3E492E}"/>
              </a:ext>
            </a:extLst>
          </p:cNvPr>
          <p:cNvSpPr>
            <a:spLocks noGrp="1"/>
          </p:cNvSpPr>
          <p:nvPr>
            <p:ph type="sldNum" sz="quarter" idx="12"/>
          </p:nvPr>
        </p:nvSpPr>
        <p:spPr>
          <a:xfrm>
            <a:off x="5935662" y="6259512"/>
            <a:ext cx="1524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9A29BEF-45A1-4716-B463-D22D08AC07C3}" type="slidenum">
              <a:rPr lang="en-GB" altLang="en-US" sz="1400"/>
              <a:pPr>
                <a:spcBef>
                  <a:spcPct val="0"/>
                </a:spcBef>
                <a:buFontTx/>
                <a:buNone/>
              </a:pPr>
              <a:t>84</a:t>
            </a:fld>
            <a:endParaRPr lang="en-GB" altLang="en-US" sz="1400"/>
          </a:p>
        </p:txBody>
      </p:sp>
      <p:sp>
        <p:nvSpPr>
          <p:cNvPr id="151555" name="Rectangle 2">
            <a:extLst>
              <a:ext uri="{FF2B5EF4-FFF2-40B4-BE49-F238E27FC236}">
                <a16:creationId xmlns:a16="http://schemas.microsoft.com/office/drawing/2014/main" id="{8E0576E8-6DD3-4E6B-A931-822A439ADDAD}"/>
              </a:ext>
            </a:extLst>
          </p:cNvPr>
          <p:cNvSpPr>
            <a:spLocks noChangeArrowheads="1"/>
          </p:cNvSpPr>
          <p:nvPr/>
        </p:nvSpPr>
        <p:spPr bwMode="auto">
          <a:xfrm>
            <a:off x="304800" y="5334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solidFill>
                  <a:schemeClr val="tx2"/>
                </a:solidFill>
                <a:latin typeface="Arial" panose="020B0604020202020204" pitchFamily="34" charset="0"/>
              </a:rPr>
              <a:t>AOQ Curve</a:t>
            </a:r>
            <a:endParaRPr lang="en-US" altLang="en-US" sz="4400">
              <a:solidFill>
                <a:schemeClr val="tx2"/>
              </a:solidFill>
            </a:endParaRPr>
          </a:p>
        </p:txBody>
      </p:sp>
      <p:sp>
        <p:nvSpPr>
          <p:cNvPr id="151556" name="Rectangle 3">
            <a:extLst>
              <a:ext uri="{FF2B5EF4-FFF2-40B4-BE49-F238E27FC236}">
                <a16:creationId xmlns:a16="http://schemas.microsoft.com/office/drawing/2014/main" id="{11F43958-9995-4AB9-9612-3033D75EB143}"/>
              </a:ext>
            </a:extLst>
          </p:cNvPr>
          <p:cNvSpPr>
            <a:spLocks noChangeArrowheads="1"/>
          </p:cNvSpPr>
          <p:nvPr/>
        </p:nvSpPr>
        <p:spPr bwMode="auto">
          <a:xfrm>
            <a:off x="1557337" y="1966912"/>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Arial" panose="020B0604020202020204" pitchFamily="34" charset="0"/>
              </a:rPr>
              <a:t>0.015</a:t>
            </a:r>
          </a:p>
        </p:txBody>
      </p:sp>
      <p:sp>
        <p:nvSpPr>
          <p:cNvPr id="151557" name="Rectangle 4">
            <a:extLst>
              <a:ext uri="{FF2B5EF4-FFF2-40B4-BE49-F238E27FC236}">
                <a16:creationId xmlns:a16="http://schemas.microsoft.com/office/drawing/2014/main" id="{C7041F1C-F1E4-475B-9A59-D2223D48877B}"/>
              </a:ext>
            </a:extLst>
          </p:cNvPr>
          <p:cNvSpPr>
            <a:spLocks noChangeArrowheads="1"/>
          </p:cNvSpPr>
          <p:nvPr/>
        </p:nvSpPr>
        <p:spPr bwMode="auto">
          <a:xfrm>
            <a:off x="1557337" y="2938462"/>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Arial" panose="020B0604020202020204" pitchFamily="34" charset="0"/>
              </a:rPr>
              <a:t>0.010</a:t>
            </a:r>
          </a:p>
        </p:txBody>
      </p:sp>
      <p:sp>
        <p:nvSpPr>
          <p:cNvPr id="151558" name="Rectangle 5">
            <a:extLst>
              <a:ext uri="{FF2B5EF4-FFF2-40B4-BE49-F238E27FC236}">
                <a16:creationId xmlns:a16="http://schemas.microsoft.com/office/drawing/2014/main" id="{562164E7-8516-43D5-BBBA-28D80D9A3AB8}"/>
              </a:ext>
            </a:extLst>
          </p:cNvPr>
          <p:cNvSpPr>
            <a:spLocks noChangeArrowheads="1"/>
          </p:cNvSpPr>
          <p:nvPr/>
        </p:nvSpPr>
        <p:spPr bwMode="auto">
          <a:xfrm>
            <a:off x="1476375" y="3852862"/>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latin typeface="Arial" panose="020B0604020202020204" pitchFamily="34" charset="0"/>
              </a:rPr>
              <a:t>0.005</a:t>
            </a:r>
          </a:p>
        </p:txBody>
      </p:sp>
      <p:sp>
        <p:nvSpPr>
          <p:cNvPr id="151559" name="Line 6">
            <a:extLst>
              <a:ext uri="{FF2B5EF4-FFF2-40B4-BE49-F238E27FC236}">
                <a16:creationId xmlns:a16="http://schemas.microsoft.com/office/drawing/2014/main" id="{DFEF9F0A-3C8F-4D1F-B820-118C0C7DD7DC}"/>
              </a:ext>
            </a:extLst>
          </p:cNvPr>
          <p:cNvSpPr>
            <a:spLocks noChangeShapeType="1"/>
          </p:cNvSpPr>
          <p:nvPr/>
        </p:nvSpPr>
        <p:spPr bwMode="auto">
          <a:xfrm flipV="1">
            <a:off x="2209800" y="2155825"/>
            <a:ext cx="0" cy="27400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0" name="Line 7">
            <a:extLst>
              <a:ext uri="{FF2B5EF4-FFF2-40B4-BE49-F238E27FC236}">
                <a16:creationId xmlns:a16="http://schemas.microsoft.com/office/drawing/2014/main" id="{4290C31E-8756-4778-8030-2988E0EAA152}"/>
              </a:ext>
            </a:extLst>
          </p:cNvPr>
          <p:cNvSpPr>
            <a:spLocks noChangeShapeType="1"/>
          </p:cNvSpPr>
          <p:nvPr/>
        </p:nvSpPr>
        <p:spPr bwMode="auto">
          <a:xfrm>
            <a:off x="2212975" y="4021137"/>
            <a:ext cx="2571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1" name="Line 8">
            <a:extLst>
              <a:ext uri="{FF2B5EF4-FFF2-40B4-BE49-F238E27FC236}">
                <a16:creationId xmlns:a16="http://schemas.microsoft.com/office/drawing/2014/main" id="{EE421ECE-F423-4086-B610-66B267842918}"/>
              </a:ext>
            </a:extLst>
          </p:cNvPr>
          <p:cNvSpPr>
            <a:spLocks noChangeShapeType="1"/>
          </p:cNvSpPr>
          <p:nvPr/>
        </p:nvSpPr>
        <p:spPr bwMode="auto">
          <a:xfrm>
            <a:off x="2212975" y="3087687"/>
            <a:ext cx="2571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2" name="Line 9">
            <a:extLst>
              <a:ext uri="{FF2B5EF4-FFF2-40B4-BE49-F238E27FC236}">
                <a16:creationId xmlns:a16="http://schemas.microsoft.com/office/drawing/2014/main" id="{C851816B-7233-4D3D-9CDC-DBA7C4086DA5}"/>
              </a:ext>
            </a:extLst>
          </p:cNvPr>
          <p:cNvSpPr>
            <a:spLocks noChangeShapeType="1"/>
          </p:cNvSpPr>
          <p:nvPr/>
        </p:nvSpPr>
        <p:spPr bwMode="auto">
          <a:xfrm>
            <a:off x="2212975" y="2154237"/>
            <a:ext cx="2571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3" name="Line 10">
            <a:extLst>
              <a:ext uri="{FF2B5EF4-FFF2-40B4-BE49-F238E27FC236}">
                <a16:creationId xmlns:a16="http://schemas.microsoft.com/office/drawing/2014/main" id="{816B2A6A-FBE5-4171-8C16-582504CEDA3F}"/>
              </a:ext>
            </a:extLst>
          </p:cNvPr>
          <p:cNvSpPr>
            <a:spLocks noChangeShapeType="1"/>
          </p:cNvSpPr>
          <p:nvPr/>
        </p:nvSpPr>
        <p:spPr bwMode="auto">
          <a:xfrm>
            <a:off x="2222500" y="4892675"/>
            <a:ext cx="57388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4" name="Line 11">
            <a:extLst>
              <a:ext uri="{FF2B5EF4-FFF2-40B4-BE49-F238E27FC236}">
                <a16:creationId xmlns:a16="http://schemas.microsoft.com/office/drawing/2014/main" id="{BB503366-98CB-41B8-A853-DE437C4844AE}"/>
              </a:ext>
            </a:extLst>
          </p:cNvPr>
          <p:cNvSpPr>
            <a:spLocks noChangeShapeType="1"/>
          </p:cNvSpPr>
          <p:nvPr/>
        </p:nvSpPr>
        <p:spPr bwMode="auto">
          <a:xfrm flipV="1">
            <a:off x="3281362" y="4678362"/>
            <a:ext cx="0" cy="2127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5" name="Line 12">
            <a:extLst>
              <a:ext uri="{FF2B5EF4-FFF2-40B4-BE49-F238E27FC236}">
                <a16:creationId xmlns:a16="http://schemas.microsoft.com/office/drawing/2014/main" id="{E8F4F364-80B2-4E60-A44E-1E0CD7E80D3F}"/>
              </a:ext>
            </a:extLst>
          </p:cNvPr>
          <p:cNvSpPr>
            <a:spLocks noChangeShapeType="1"/>
          </p:cNvSpPr>
          <p:nvPr/>
        </p:nvSpPr>
        <p:spPr bwMode="auto">
          <a:xfrm flipV="1">
            <a:off x="4411662" y="4678362"/>
            <a:ext cx="0" cy="2127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6" name="Line 13">
            <a:extLst>
              <a:ext uri="{FF2B5EF4-FFF2-40B4-BE49-F238E27FC236}">
                <a16:creationId xmlns:a16="http://schemas.microsoft.com/office/drawing/2014/main" id="{3069FFC7-9840-4E57-A7DC-B71297CCF5AA}"/>
              </a:ext>
            </a:extLst>
          </p:cNvPr>
          <p:cNvSpPr>
            <a:spLocks noChangeShapeType="1"/>
          </p:cNvSpPr>
          <p:nvPr/>
        </p:nvSpPr>
        <p:spPr bwMode="auto">
          <a:xfrm flipV="1">
            <a:off x="5543550" y="4678362"/>
            <a:ext cx="0" cy="2127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7" name="Line 14">
            <a:extLst>
              <a:ext uri="{FF2B5EF4-FFF2-40B4-BE49-F238E27FC236}">
                <a16:creationId xmlns:a16="http://schemas.microsoft.com/office/drawing/2014/main" id="{30FE900A-FEE9-4A76-9785-51562DA86144}"/>
              </a:ext>
            </a:extLst>
          </p:cNvPr>
          <p:cNvSpPr>
            <a:spLocks noChangeShapeType="1"/>
          </p:cNvSpPr>
          <p:nvPr/>
        </p:nvSpPr>
        <p:spPr bwMode="auto">
          <a:xfrm flipV="1">
            <a:off x="6673850" y="4678362"/>
            <a:ext cx="0" cy="2127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8" name="Line 15">
            <a:extLst>
              <a:ext uri="{FF2B5EF4-FFF2-40B4-BE49-F238E27FC236}">
                <a16:creationId xmlns:a16="http://schemas.microsoft.com/office/drawing/2014/main" id="{FD1C12D3-AD25-41BF-900B-F62ECB3FED33}"/>
              </a:ext>
            </a:extLst>
          </p:cNvPr>
          <p:cNvSpPr>
            <a:spLocks noChangeShapeType="1"/>
          </p:cNvSpPr>
          <p:nvPr/>
        </p:nvSpPr>
        <p:spPr bwMode="auto">
          <a:xfrm flipV="1">
            <a:off x="2762250" y="4678362"/>
            <a:ext cx="0" cy="2127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9" name="Line 16">
            <a:extLst>
              <a:ext uri="{FF2B5EF4-FFF2-40B4-BE49-F238E27FC236}">
                <a16:creationId xmlns:a16="http://schemas.microsoft.com/office/drawing/2014/main" id="{FE176B2A-F471-4F06-AD7F-526637E13B3B}"/>
              </a:ext>
            </a:extLst>
          </p:cNvPr>
          <p:cNvSpPr>
            <a:spLocks noChangeShapeType="1"/>
          </p:cNvSpPr>
          <p:nvPr/>
        </p:nvSpPr>
        <p:spPr bwMode="auto">
          <a:xfrm flipV="1">
            <a:off x="3887787" y="4664075"/>
            <a:ext cx="0" cy="2127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70" name="Line 17">
            <a:extLst>
              <a:ext uri="{FF2B5EF4-FFF2-40B4-BE49-F238E27FC236}">
                <a16:creationId xmlns:a16="http://schemas.microsoft.com/office/drawing/2014/main" id="{D87FD932-6ADF-4FC1-B76F-6249D1772414}"/>
              </a:ext>
            </a:extLst>
          </p:cNvPr>
          <p:cNvSpPr>
            <a:spLocks noChangeShapeType="1"/>
          </p:cNvSpPr>
          <p:nvPr/>
        </p:nvSpPr>
        <p:spPr bwMode="auto">
          <a:xfrm flipV="1">
            <a:off x="6119812" y="4664075"/>
            <a:ext cx="0" cy="2127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71" name="Rectangle 18">
            <a:extLst>
              <a:ext uri="{FF2B5EF4-FFF2-40B4-BE49-F238E27FC236}">
                <a16:creationId xmlns:a16="http://schemas.microsoft.com/office/drawing/2014/main" id="{76A9D341-2386-42AF-A615-D782188F8D1F}"/>
              </a:ext>
            </a:extLst>
          </p:cNvPr>
          <p:cNvSpPr>
            <a:spLocks noChangeArrowheads="1"/>
          </p:cNvSpPr>
          <p:nvPr/>
        </p:nvSpPr>
        <p:spPr bwMode="auto">
          <a:xfrm>
            <a:off x="2474912" y="4911725"/>
            <a:ext cx="579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latin typeface="Arial" panose="020B0604020202020204" pitchFamily="34" charset="0"/>
              </a:rPr>
              <a:t>0.01</a:t>
            </a:r>
          </a:p>
        </p:txBody>
      </p:sp>
      <p:sp>
        <p:nvSpPr>
          <p:cNvPr id="151572" name="Rectangle 19">
            <a:extLst>
              <a:ext uri="{FF2B5EF4-FFF2-40B4-BE49-F238E27FC236}">
                <a16:creationId xmlns:a16="http://schemas.microsoft.com/office/drawing/2014/main" id="{0662ADA8-C152-46AC-B667-32480AF629FC}"/>
              </a:ext>
            </a:extLst>
          </p:cNvPr>
          <p:cNvSpPr>
            <a:spLocks noChangeArrowheads="1"/>
          </p:cNvSpPr>
          <p:nvPr/>
        </p:nvSpPr>
        <p:spPr bwMode="auto">
          <a:xfrm>
            <a:off x="2994025" y="4911725"/>
            <a:ext cx="579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latin typeface="Arial" panose="020B0604020202020204" pitchFamily="34" charset="0"/>
              </a:rPr>
              <a:t>0.02</a:t>
            </a:r>
          </a:p>
        </p:txBody>
      </p:sp>
      <p:sp>
        <p:nvSpPr>
          <p:cNvPr id="151573" name="Rectangle 20">
            <a:extLst>
              <a:ext uri="{FF2B5EF4-FFF2-40B4-BE49-F238E27FC236}">
                <a16:creationId xmlns:a16="http://schemas.microsoft.com/office/drawing/2014/main" id="{39781561-08AC-4CC0-9BEA-13F2B61C1A1A}"/>
              </a:ext>
            </a:extLst>
          </p:cNvPr>
          <p:cNvSpPr>
            <a:spLocks noChangeArrowheads="1"/>
          </p:cNvSpPr>
          <p:nvPr/>
        </p:nvSpPr>
        <p:spPr bwMode="auto">
          <a:xfrm>
            <a:off x="3598862" y="4911725"/>
            <a:ext cx="579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latin typeface="Arial" panose="020B0604020202020204" pitchFamily="34" charset="0"/>
              </a:rPr>
              <a:t>0.03</a:t>
            </a:r>
          </a:p>
        </p:txBody>
      </p:sp>
      <p:sp>
        <p:nvSpPr>
          <p:cNvPr id="151574" name="Rectangle 21">
            <a:extLst>
              <a:ext uri="{FF2B5EF4-FFF2-40B4-BE49-F238E27FC236}">
                <a16:creationId xmlns:a16="http://schemas.microsoft.com/office/drawing/2014/main" id="{9BE1D8AC-10EC-4A22-8F9F-A5718776339C}"/>
              </a:ext>
            </a:extLst>
          </p:cNvPr>
          <p:cNvSpPr>
            <a:spLocks noChangeArrowheads="1"/>
          </p:cNvSpPr>
          <p:nvPr/>
        </p:nvSpPr>
        <p:spPr bwMode="auto">
          <a:xfrm>
            <a:off x="4135437" y="4911725"/>
            <a:ext cx="579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latin typeface="Arial" panose="020B0604020202020204" pitchFamily="34" charset="0"/>
              </a:rPr>
              <a:t>0.04</a:t>
            </a:r>
          </a:p>
        </p:txBody>
      </p:sp>
      <p:sp>
        <p:nvSpPr>
          <p:cNvPr id="151575" name="Rectangle 22">
            <a:extLst>
              <a:ext uri="{FF2B5EF4-FFF2-40B4-BE49-F238E27FC236}">
                <a16:creationId xmlns:a16="http://schemas.microsoft.com/office/drawing/2014/main" id="{90154642-EE95-49BB-8F60-37E6F8FCFBD5}"/>
              </a:ext>
            </a:extLst>
          </p:cNvPr>
          <p:cNvSpPr>
            <a:spLocks noChangeArrowheads="1"/>
          </p:cNvSpPr>
          <p:nvPr/>
        </p:nvSpPr>
        <p:spPr bwMode="auto">
          <a:xfrm>
            <a:off x="4672012" y="4911725"/>
            <a:ext cx="579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latin typeface="Arial" panose="020B0604020202020204" pitchFamily="34" charset="0"/>
              </a:rPr>
              <a:t>0.05</a:t>
            </a:r>
          </a:p>
        </p:txBody>
      </p:sp>
      <p:sp>
        <p:nvSpPr>
          <p:cNvPr id="151576" name="Rectangle 23">
            <a:extLst>
              <a:ext uri="{FF2B5EF4-FFF2-40B4-BE49-F238E27FC236}">
                <a16:creationId xmlns:a16="http://schemas.microsoft.com/office/drawing/2014/main" id="{5BB12035-B656-4086-A211-E3DEA01EA654}"/>
              </a:ext>
            </a:extLst>
          </p:cNvPr>
          <p:cNvSpPr>
            <a:spLocks noChangeArrowheads="1"/>
          </p:cNvSpPr>
          <p:nvPr/>
        </p:nvSpPr>
        <p:spPr bwMode="auto">
          <a:xfrm>
            <a:off x="5243512" y="4911725"/>
            <a:ext cx="579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latin typeface="Arial" panose="020B0604020202020204" pitchFamily="34" charset="0"/>
              </a:rPr>
              <a:t>0.06</a:t>
            </a:r>
          </a:p>
        </p:txBody>
      </p:sp>
      <p:sp>
        <p:nvSpPr>
          <p:cNvPr id="151577" name="Rectangle 24">
            <a:extLst>
              <a:ext uri="{FF2B5EF4-FFF2-40B4-BE49-F238E27FC236}">
                <a16:creationId xmlns:a16="http://schemas.microsoft.com/office/drawing/2014/main" id="{13C12ACF-E279-4A3E-A2B7-34B9DAA5E9ED}"/>
              </a:ext>
            </a:extLst>
          </p:cNvPr>
          <p:cNvSpPr>
            <a:spLocks noChangeArrowheads="1"/>
          </p:cNvSpPr>
          <p:nvPr/>
        </p:nvSpPr>
        <p:spPr bwMode="auto">
          <a:xfrm>
            <a:off x="5832475" y="4911725"/>
            <a:ext cx="579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latin typeface="Arial" panose="020B0604020202020204" pitchFamily="34" charset="0"/>
              </a:rPr>
              <a:t>0.07</a:t>
            </a:r>
          </a:p>
        </p:txBody>
      </p:sp>
      <p:sp>
        <p:nvSpPr>
          <p:cNvPr id="151578" name="Line 25">
            <a:extLst>
              <a:ext uri="{FF2B5EF4-FFF2-40B4-BE49-F238E27FC236}">
                <a16:creationId xmlns:a16="http://schemas.microsoft.com/office/drawing/2014/main" id="{1EBA8E6B-2EB3-41C8-91D6-05BB8A851889}"/>
              </a:ext>
            </a:extLst>
          </p:cNvPr>
          <p:cNvSpPr>
            <a:spLocks noChangeShapeType="1"/>
          </p:cNvSpPr>
          <p:nvPr/>
        </p:nvSpPr>
        <p:spPr bwMode="auto">
          <a:xfrm flipV="1">
            <a:off x="7210425" y="4664075"/>
            <a:ext cx="0" cy="2127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79" name="Line 26">
            <a:extLst>
              <a:ext uri="{FF2B5EF4-FFF2-40B4-BE49-F238E27FC236}">
                <a16:creationId xmlns:a16="http://schemas.microsoft.com/office/drawing/2014/main" id="{468F7721-5D16-4E79-867C-4B01BFD822D9}"/>
              </a:ext>
            </a:extLst>
          </p:cNvPr>
          <p:cNvSpPr>
            <a:spLocks noChangeShapeType="1"/>
          </p:cNvSpPr>
          <p:nvPr/>
        </p:nvSpPr>
        <p:spPr bwMode="auto">
          <a:xfrm flipV="1">
            <a:off x="7810500" y="4659312"/>
            <a:ext cx="0" cy="2127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80" name="Rectangle 27">
            <a:extLst>
              <a:ext uri="{FF2B5EF4-FFF2-40B4-BE49-F238E27FC236}">
                <a16:creationId xmlns:a16="http://schemas.microsoft.com/office/drawing/2014/main" id="{5D783B57-92B3-45C8-914C-F39219B9021C}"/>
              </a:ext>
            </a:extLst>
          </p:cNvPr>
          <p:cNvSpPr>
            <a:spLocks noChangeArrowheads="1"/>
          </p:cNvSpPr>
          <p:nvPr/>
        </p:nvSpPr>
        <p:spPr bwMode="auto">
          <a:xfrm>
            <a:off x="6403975" y="4911725"/>
            <a:ext cx="579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latin typeface="Arial" panose="020B0604020202020204" pitchFamily="34" charset="0"/>
              </a:rPr>
              <a:t>0.08</a:t>
            </a:r>
          </a:p>
        </p:txBody>
      </p:sp>
      <p:sp>
        <p:nvSpPr>
          <p:cNvPr id="151581" name="Rectangle 28">
            <a:extLst>
              <a:ext uri="{FF2B5EF4-FFF2-40B4-BE49-F238E27FC236}">
                <a16:creationId xmlns:a16="http://schemas.microsoft.com/office/drawing/2014/main" id="{3B364C22-FCAD-4248-9BCC-E37107F9AFEB}"/>
              </a:ext>
            </a:extLst>
          </p:cNvPr>
          <p:cNvSpPr>
            <a:spLocks noChangeArrowheads="1"/>
          </p:cNvSpPr>
          <p:nvPr/>
        </p:nvSpPr>
        <p:spPr bwMode="auto">
          <a:xfrm>
            <a:off x="6951662" y="4906962"/>
            <a:ext cx="579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latin typeface="Arial" panose="020B0604020202020204" pitchFamily="34" charset="0"/>
              </a:rPr>
              <a:t>0.09</a:t>
            </a:r>
          </a:p>
        </p:txBody>
      </p:sp>
      <p:sp>
        <p:nvSpPr>
          <p:cNvPr id="151582" name="Rectangle 29">
            <a:extLst>
              <a:ext uri="{FF2B5EF4-FFF2-40B4-BE49-F238E27FC236}">
                <a16:creationId xmlns:a16="http://schemas.microsoft.com/office/drawing/2014/main" id="{0B2C9AFA-F4CE-43E8-9976-2C94DB01FE59}"/>
              </a:ext>
            </a:extLst>
          </p:cNvPr>
          <p:cNvSpPr>
            <a:spLocks noChangeArrowheads="1"/>
          </p:cNvSpPr>
          <p:nvPr/>
        </p:nvSpPr>
        <p:spPr bwMode="auto">
          <a:xfrm>
            <a:off x="7500937" y="4902200"/>
            <a:ext cx="579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latin typeface="Arial" panose="020B0604020202020204" pitchFamily="34" charset="0"/>
              </a:rPr>
              <a:t>0.10</a:t>
            </a:r>
          </a:p>
        </p:txBody>
      </p:sp>
      <p:sp>
        <p:nvSpPr>
          <p:cNvPr id="151583" name="Line 30">
            <a:extLst>
              <a:ext uri="{FF2B5EF4-FFF2-40B4-BE49-F238E27FC236}">
                <a16:creationId xmlns:a16="http://schemas.microsoft.com/office/drawing/2014/main" id="{B5A0D8D1-73B8-4AE1-8580-4EA3D0ED761A}"/>
              </a:ext>
            </a:extLst>
          </p:cNvPr>
          <p:cNvSpPr>
            <a:spLocks noChangeShapeType="1"/>
          </p:cNvSpPr>
          <p:nvPr/>
        </p:nvSpPr>
        <p:spPr bwMode="auto">
          <a:xfrm>
            <a:off x="2212975" y="2449512"/>
            <a:ext cx="1050925" cy="0"/>
          </a:xfrm>
          <a:prstGeom prst="line">
            <a:avLst/>
          </a:prstGeom>
          <a:noFill/>
          <a:ln w="127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84" name="Line 31">
            <a:extLst>
              <a:ext uri="{FF2B5EF4-FFF2-40B4-BE49-F238E27FC236}">
                <a16:creationId xmlns:a16="http://schemas.microsoft.com/office/drawing/2014/main" id="{9FC04DB4-C083-41B3-8EDC-31D91A42B70F}"/>
              </a:ext>
            </a:extLst>
          </p:cNvPr>
          <p:cNvSpPr>
            <a:spLocks noChangeShapeType="1"/>
          </p:cNvSpPr>
          <p:nvPr/>
        </p:nvSpPr>
        <p:spPr bwMode="auto">
          <a:xfrm flipH="1" flipV="1">
            <a:off x="3279775" y="2449512"/>
            <a:ext cx="4762" cy="2422525"/>
          </a:xfrm>
          <a:prstGeom prst="line">
            <a:avLst/>
          </a:prstGeom>
          <a:noFill/>
          <a:ln w="127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1585" name="Group 32">
            <a:extLst>
              <a:ext uri="{FF2B5EF4-FFF2-40B4-BE49-F238E27FC236}">
                <a16:creationId xmlns:a16="http://schemas.microsoft.com/office/drawing/2014/main" id="{2CDE13BF-3F78-455A-9FB1-E7874A5F67E5}"/>
              </a:ext>
            </a:extLst>
          </p:cNvPr>
          <p:cNvGrpSpPr>
            <a:grpSpLocks/>
          </p:cNvGrpSpPr>
          <p:nvPr/>
        </p:nvGrpSpPr>
        <p:grpSpPr bwMode="auto">
          <a:xfrm>
            <a:off x="3328987" y="2443162"/>
            <a:ext cx="3422650" cy="2436813"/>
            <a:chOff x="2294" y="1532"/>
            <a:chExt cx="2156" cy="1535"/>
          </a:xfrm>
        </p:grpSpPr>
        <p:sp>
          <p:nvSpPr>
            <p:cNvPr id="151593" name="Freeform 33">
              <a:extLst>
                <a:ext uri="{FF2B5EF4-FFF2-40B4-BE49-F238E27FC236}">
                  <a16:creationId xmlns:a16="http://schemas.microsoft.com/office/drawing/2014/main" id="{B8B274A5-1FC9-4A52-9EDA-3D637CFCEB3F}"/>
                </a:ext>
              </a:extLst>
            </p:cNvPr>
            <p:cNvSpPr>
              <a:spLocks/>
            </p:cNvSpPr>
            <p:nvPr/>
          </p:nvSpPr>
          <p:spPr bwMode="auto">
            <a:xfrm>
              <a:off x="2294" y="1532"/>
              <a:ext cx="17" cy="21"/>
            </a:xfrm>
            <a:custGeom>
              <a:avLst/>
              <a:gdLst>
                <a:gd name="T0" fmla="*/ 0 w 17"/>
                <a:gd name="T1" fmla="*/ 0 h 21"/>
                <a:gd name="T2" fmla="*/ 14 w 17"/>
                <a:gd name="T3" fmla="*/ 10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4" y="10"/>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94" name="Freeform 34">
              <a:extLst>
                <a:ext uri="{FF2B5EF4-FFF2-40B4-BE49-F238E27FC236}">
                  <a16:creationId xmlns:a16="http://schemas.microsoft.com/office/drawing/2014/main" id="{81E81AFE-5DFA-40A3-ABF8-9E5A3E1D476F}"/>
                </a:ext>
              </a:extLst>
            </p:cNvPr>
            <p:cNvSpPr>
              <a:spLocks/>
            </p:cNvSpPr>
            <p:nvPr/>
          </p:nvSpPr>
          <p:spPr bwMode="auto">
            <a:xfrm>
              <a:off x="2316" y="1533"/>
              <a:ext cx="17" cy="21"/>
            </a:xfrm>
            <a:custGeom>
              <a:avLst/>
              <a:gdLst>
                <a:gd name="T0" fmla="*/ 0 w 17"/>
                <a:gd name="T1" fmla="*/ 0 h 21"/>
                <a:gd name="T2" fmla="*/ 14 w 17"/>
                <a:gd name="T3" fmla="*/ 7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4" y="7"/>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95" name="Freeform 35">
              <a:extLst>
                <a:ext uri="{FF2B5EF4-FFF2-40B4-BE49-F238E27FC236}">
                  <a16:creationId xmlns:a16="http://schemas.microsoft.com/office/drawing/2014/main" id="{7992D5EE-3550-4151-9449-059954EA5328}"/>
                </a:ext>
              </a:extLst>
            </p:cNvPr>
            <p:cNvSpPr>
              <a:spLocks/>
            </p:cNvSpPr>
            <p:nvPr/>
          </p:nvSpPr>
          <p:spPr bwMode="auto">
            <a:xfrm>
              <a:off x="2324" y="1534"/>
              <a:ext cx="17" cy="20"/>
            </a:xfrm>
            <a:custGeom>
              <a:avLst/>
              <a:gdLst>
                <a:gd name="T0" fmla="*/ 0 w 17"/>
                <a:gd name="T1" fmla="*/ 0 h 20"/>
                <a:gd name="T2" fmla="*/ 15 w 17"/>
                <a:gd name="T3" fmla="*/ 13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3"/>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96" name="Freeform 36">
              <a:extLst>
                <a:ext uri="{FF2B5EF4-FFF2-40B4-BE49-F238E27FC236}">
                  <a16:creationId xmlns:a16="http://schemas.microsoft.com/office/drawing/2014/main" id="{B962D3E8-85CA-43F4-B834-7A8903E93908}"/>
                </a:ext>
              </a:extLst>
            </p:cNvPr>
            <p:cNvSpPr>
              <a:spLocks/>
            </p:cNvSpPr>
            <p:nvPr/>
          </p:nvSpPr>
          <p:spPr bwMode="auto">
            <a:xfrm>
              <a:off x="2335" y="1536"/>
              <a:ext cx="17" cy="20"/>
            </a:xfrm>
            <a:custGeom>
              <a:avLst/>
              <a:gdLst>
                <a:gd name="T0" fmla="*/ 0 w 17"/>
                <a:gd name="T1" fmla="*/ 0 h 20"/>
                <a:gd name="T2" fmla="*/ 14 w 17"/>
                <a:gd name="T3" fmla="*/ 10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0"/>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97" name="Freeform 37">
              <a:extLst>
                <a:ext uri="{FF2B5EF4-FFF2-40B4-BE49-F238E27FC236}">
                  <a16:creationId xmlns:a16="http://schemas.microsoft.com/office/drawing/2014/main" id="{B51FEE1A-82E0-473C-A2B8-41429BCBCC5C}"/>
                </a:ext>
              </a:extLst>
            </p:cNvPr>
            <p:cNvSpPr>
              <a:spLocks/>
            </p:cNvSpPr>
            <p:nvPr/>
          </p:nvSpPr>
          <p:spPr bwMode="auto">
            <a:xfrm>
              <a:off x="2344" y="1536"/>
              <a:ext cx="17" cy="21"/>
            </a:xfrm>
            <a:custGeom>
              <a:avLst/>
              <a:gdLst>
                <a:gd name="T0" fmla="*/ 0 w 17"/>
                <a:gd name="T1" fmla="*/ 0 h 21"/>
                <a:gd name="T2" fmla="*/ 15 w 17"/>
                <a:gd name="T3" fmla="*/ 13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5" y="13"/>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98" name="Freeform 38">
              <a:extLst>
                <a:ext uri="{FF2B5EF4-FFF2-40B4-BE49-F238E27FC236}">
                  <a16:creationId xmlns:a16="http://schemas.microsoft.com/office/drawing/2014/main" id="{0A39F4EE-4221-4C7C-B4A7-8856E1CF7041}"/>
                </a:ext>
              </a:extLst>
            </p:cNvPr>
            <p:cNvSpPr>
              <a:spLocks/>
            </p:cNvSpPr>
            <p:nvPr/>
          </p:nvSpPr>
          <p:spPr bwMode="auto">
            <a:xfrm>
              <a:off x="2355" y="1538"/>
              <a:ext cx="17" cy="21"/>
            </a:xfrm>
            <a:custGeom>
              <a:avLst/>
              <a:gdLst>
                <a:gd name="T0" fmla="*/ 0 w 17"/>
                <a:gd name="T1" fmla="*/ 0 h 21"/>
                <a:gd name="T2" fmla="*/ 14 w 17"/>
                <a:gd name="T3" fmla="*/ 10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4" y="10"/>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99" name="Freeform 39">
              <a:extLst>
                <a:ext uri="{FF2B5EF4-FFF2-40B4-BE49-F238E27FC236}">
                  <a16:creationId xmlns:a16="http://schemas.microsoft.com/office/drawing/2014/main" id="{31834ADB-4A7C-44FD-BC5A-0C2EADB85A96}"/>
                </a:ext>
              </a:extLst>
            </p:cNvPr>
            <p:cNvSpPr>
              <a:spLocks/>
            </p:cNvSpPr>
            <p:nvPr/>
          </p:nvSpPr>
          <p:spPr bwMode="auto">
            <a:xfrm>
              <a:off x="2366" y="1541"/>
              <a:ext cx="18" cy="19"/>
            </a:xfrm>
            <a:custGeom>
              <a:avLst/>
              <a:gdLst>
                <a:gd name="T0" fmla="*/ 0 w 18"/>
                <a:gd name="T1" fmla="*/ 0 h 19"/>
                <a:gd name="T2" fmla="*/ 16 w 18"/>
                <a:gd name="T3" fmla="*/ 14 h 19"/>
                <a:gd name="T4" fmla="*/ 17 w 18"/>
                <a:gd name="T5" fmla="*/ 18 h 19"/>
                <a:gd name="T6" fmla="*/ 0 60000 65536"/>
                <a:gd name="T7" fmla="*/ 0 60000 65536"/>
                <a:gd name="T8" fmla="*/ 0 60000 65536"/>
              </a:gdLst>
              <a:ahLst/>
              <a:cxnLst>
                <a:cxn ang="T6">
                  <a:pos x="T0" y="T1"/>
                </a:cxn>
                <a:cxn ang="T7">
                  <a:pos x="T2" y="T3"/>
                </a:cxn>
                <a:cxn ang="T8">
                  <a:pos x="T4" y="T5"/>
                </a:cxn>
              </a:cxnLst>
              <a:rect l="0" t="0" r="r" b="b"/>
              <a:pathLst>
                <a:path w="18" h="19">
                  <a:moveTo>
                    <a:pt x="0" y="0"/>
                  </a:moveTo>
                  <a:lnTo>
                    <a:pt x="16" y="14"/>
                  </a:lnTo>
                  <a:lnTo>
                    <a:pt x="17"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00" name="Freeform 40">
              <a:extLst>
                <a:ext uri="{FF2B5EF4-FFF2-40B4-BE49-F238E27FC236}">
                  <a16:creationId xmlns:a16="http://schemas.microsoft.com/office/drawing/2014/main" id="{68126B5B-9D4A-4CA9-827A-BA25009ADCCE}"/>
                </a:ext>
              </a:extLst>
            </p:cNvPr>
            <p:cNvSpPr>
              <a:spLocks/>
            </p:cNvSpPr>
            <p:nvPr/>
          </p:nvSpPr>
          <p:spPr bwMode="auto">
            <a:xfrm>
              <a:off x="2378" y="1544"/>
              <a:ext cx="18" cy="19"/>
            </a:xfrm>
            <a:custGeom>
              <a:avLst/>
              <a:gdLst>
                <a:gd name="T0" fmla="*/ 0 w 18"/>
                <a:gd name="T1" fmla="*/ 0 h 19"/>
                <a:gd name="T2" fmla="*/ 16 w 18"/>
                <a:gd name="T3" fmla="*/ 12 h 19"/>
                <a:gd name="T4" fmla="*/ 17 w 18"/>
                <a:gd name="T5" fmla="*/ 18 h 19"/>
                <a:gd name="T6" fmla="*/ 0 60000 65536"/>
                <a:gd name="T7" fmla="*/ 0 60000 65536"/>
                <a:gd name="T8" fmla="*/ 0 60000 65536"/>
              </a:gdLst>
              <a:ahLst/>
              <a:cxnLst>
                <a:cxn ang="T6">
                  <a:pos x="T0" y="T1"/>
                </a:cxn>
                <a:cxn ang="T7">
                  <a:pos x="T2" y="T3"/>
                </a:cxn>
                <a:cxn ang="T8">
                  <a:pos x="T4" y="T5"/>
                </a:cxn>
              </a:cxnLst>
              <a:rect l="0" t="0" r="r" b="b"/>
              <a:pathLst>
                <a:path w="18" h="19">
                  <a:moveTo>
                    <a:pt x="0" y="0"/>
                  </a:moveTo>
                  <a:lnTo>
                    <a:pt x="16" y="12"/>
                  </a:lnTo>
                  <a:lnTo>
                    <a:pt x="17"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01" name="Freeform 41">
              <a:extLst>
                <a:ext uri="{FF2B5EF4-FFF2-40B4-BE49-F238E27FC236}">
                  <a16:creationId xmlns:a16="http://schemas.microsoft.com/office/drawing/2014/main" id="{FA6CF5FE-60E4-4882-B9F8-9603C5609009}"/>
                </a:ext>
              </a:extLst>
            </p:cNvPr>
            <p:cNvSpPr>
              <a:spLocks/>
            </p:cNvSpPr>
            <p:nvPr/>
          </p:nvSpPr>
          <p:spPr bwMode="auto">
            <a:xfrm>
              <a:off x="2391" y="1546"/>
              <a:ext cx="18" cy="20"/>
            </a:xfrm>
            <a:custGeom>
              <a:avLst/>
              <a:gdLst>
                <a:gd name="T0" fmla="*/ 0 w 18"/>
                <a:gd name="T1" fmla="*/ 0 h 20"/>
                <a:gd name="T2" fmla="*/ 16 w 18"/>
                <a:gd name="T3" fmla="*/ 14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6" y="14"/>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02" name="Freeform 42">
              <a:extLst>
                <a:ext uri="{FF2B5EF4-FFF2-40B4-BE49-F238E27FC236}">
                  <a16:creationId xmlns:a16="http://schemas.microsoft.com/office/drawing/2014/main" id="{05817A2C-48C6-4A56-871B-870807D83F98}"/>
                </a:ext>
              </a:extLst>
            </p:cNvPr>
            <p:cNvSpPr>
              <a:spLocks/>
            </p:cNvSpPr>
            <p:nvPr/>
          </p:nvSpPr>
          <p:spPr bwMode="auto">
            <a:xfrm>
              <a:off x="2404" y="1548"/>
              <a:ext cx="17" cy="20"/>
            </a:xfrm>
            <a:custGeom>
              <a:avLst/>
              <a:gdLst>
                <a:gd name="T0" fmla="*/ 0 w 17"/>
                <a:gd name="T1" fmla="*/ 0 h 20"/>
                <a:gd name="T2" fmla="*/ 15 w 17"/>
                <a:gd name="T3" fmla="*/ 14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4"/>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03" name="Freeform 43">
              <a:extLst>
                <a:ext uri="{FF2B5EF4-FFF2-40B4-BE49-F238E27FC236}">
                  <a16:creationId xmlns:a16="http://schemas.microsoft.com/office/drawing/2014/main" id="{E935E529-198A-496D-A86F-F191FA296CDE}"/>
                </a:ext>
              </a:extLst>
            </p:cNvPr>
            <p:cNvSpPr>
              <a:spLocks/>
            </p:cNvSpPr>
            <p:nvPr/>
          </p:nvSpPr>
          <p:spPr bwMode="auto">
            <a:xfrm>
              <a:off x="2417" y="1551"/>
              <a:ext cx="17" cy="20"/>
            </a:xfrm>
            <a:custGeom>
              <a:avLst/>
              <a:gdLst>
                <a:gd name="T0" fmla="*/ 0 w 17"/>
                <a:gd name="T1" fmla="*/ 0 h 20"/>
                <a:gd name="T2" fmla="*/ 15 w 17"/>
                <a:gd name="T3" fmla="*/ 10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0"/>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04" name="Freeform 44">
              <a:extLst>
                <a:ext uri="{FF2B5EF4-FFF2-40B4-BE49-F238E27FC236}">
                  <a16:creationId xmlns:a16="http://schemas.microsoft.com/office/drawing/2014/main" id="{557F7740-797C-438B-B0C3-817C2183C3C7}"/>
                </a:ext>
              </a:extLst>
            </p:cNvPr>
            <p:cNvSpPr>
              <a:spLocks/>
            </p:cNvSpPr>
            <p:nvPr/>
          </p:nvSpPr>
          <p:spPr bwMode="auto">
            <a:xfrm>
              <a:off x="2430" y="1553"/>
              <a:ext cx="17" cy="20"/>
            </a:xfrm>
            <a:custGeom>
              <a:avLst/>
              <a:gdLst>
                <a:gd name="T0" fmla="*/ 0 w 17"/>
                <a:gd name="T1" fmla="*/ 0 h 20"/>
                <a:gd name="T2" fmla="*/ 15 w 17"/>
                <a:gd name="T3" fmla="*/ 14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4"/>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05" name="Freeform 45">
              <a:extLst>
                <a:ext uri="{FF2B5EF4-FFF2-40B4-BE49-F238E27FC236}">
                  <a16:creationId xmlns:a16="http://schemas.microsoft.com/office/drawing/2014/main" id="{48CB86F2-999D-46D1-BF28-77FC359CC3B8}"/>
                </a:ext>
              </a:extLst>
            </p:cNvPr>
            <p:cNvSpPr>
              <a:spLocks/>
            </p:cNvSpPr>
            <p:nvPr/>
          </p:nvSpPr>
          <p:spPr bwMode="auto">
            <a:xfrm>
              <a:off x="2440" y="1555"/>
              <a:ext cx="17" cy="20"/>
            </a:xfrm>
            <a:custGeom>
              <a:avLst/>
              <a:gdLst>
                <a:gd name="T0" fmla="*/ 0 w 17"/>
                <a:gd name="T1" fmla="*/ 0 h 20"/>
                <a:gd name="T2" fmla="*/ 15 w 17"/>
                <a:gd name="T3" fmla="*/ 11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1"/>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06" name="Freeform 46">
              <a:extLst>
                <a:ext uri="{FF2B5EF4-FFF2-40B4-BE49-F238E27FC236}">
                  <a16:creationId xmlns:a16="http://schemas.microsoft.com/office/drawing/2014/main" id="{0CB6FB93-93E6-442A-B61B-9EBCA4BCC3EE}"/>
                </a:ext>
              </a:extLst>
            </p:cNvPr>
            <p:cNvSpPr>
              <a:spLocks/>
            </p:cNvSpPr>
            <p:nvPr/>
          </p:nvSpPr>
          <p:spPr bwMode="auto">
            <a:xfrm>
              <a:off x="2454" y="1558"/>
              <a:ext cx="17" cy="20"/>
            </a:xfrm>
            <a:custGeom>
              <a:avLst/>
              <a:gdLst>
                <a:gd name="T0" fmla="*/ 0 w 17"/>
                <a:gd name="T1" fmla="*/ 0 h 20"/>
                <a:gd name="T2" fmla="*/ 14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07" name="Freeform 47">
              <a:extLst>
                <a:ext uri="{FF2B5EF4-FFF2-40B4-BE49-F238E27FC236}">
                  <a16:creationId xmlns:a16="http://schemas.microsoft.com/office/drawing/2014/main" id="{52E2D362-70A5-4271-BB49-0AF2C3540C14}"/>
                </a:ext>
              </a:extLst>
            </p:cNvPr>
            <p:cNvSpPr>
              <a:spLocks/>
            </p:cNvSpPr>
            <p:nvPr/>
          </p:nvSpPr>
          <p:spPr bwMode="auto">
            <a:xfrm>
              <a:off x="2467" y="1561"/>
              <a:ext cx="17" cy="20"/>
            </a:xfrm>
            <a:custGeom>
              <a:avLst/>
              <a:gdLst>
                <a:gd name="T0" fmla="*/ 0 w 17"/>
                <a:gd name="T1" fmla="*/ 0 h 20"/>
                <a:gd name="T2" fmla="*/ 14 w 17"/>
                <a:gd name="T3" fmla="*/ 11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1"/>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08" name="Freeform 48">
              <a:extLst>
                <a:ext uri="{FF2B5EF4-FFF2-40B4-BE49-F238E27FC236}">
                  <a16:creationId xmlns:a16="http://schemas.microsoft.com/office/drawing/2014/main" id="{70987E06-1D48-43BA-B8E7-4E39F7D142CA}"/>
                </a:ext>
              </a:extLst>
            </p:cNvPr>
            <p:cNvSpPr>
              <a:spLocks/>
            </p:cNvSpPr>
            <p:nvPr/>
          </p:nvSpPr>
          <p:spPr bwMode="auto">
            <a:xfrm>
              <a:off x="2478" y="1563"/>
              <a:ext cx="17" cy="20"/>
            </a:xfrm>
            <a:custGeom>
              <a:avLst/>
              <a:gdLst>
                <a:gd name="T0" fmla="*/ 0 w 17"/>
                <a:gd name="T1" fmla="*/ 0 h 20"/>
                <a:gd name="T2" fmla="*/ 14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09" name="Freeform 49">
              <a:extLst>
                <a:ext uri="{FF2B5EF4-FFF2-40B4-BE49-F238E27FC236}">
                  <a16:creationId xmlns:a16="http://schemas.microsoft.com/office/drawing/2014/main" id="{980CE67D-D557-4CBF-A87D-DC23E2CCF62E}"/>
                </a:ext>
              </a:extLst>
            </p:cNvPr>
            <p:cNvSpPr>
              <a:spLocks/>
            </p:cNvSpPr>
            <p:nvPr/>
          </p:nvSpPr>
          <p:spPr bwMode="auto">
            <a:xfrm>
              <a:off x="2492" y="1568"/>
              <a:ext cx="17" cy="19"/>
            </a:xfrm>
            <a:custGeom>
              <a:avLst/>
              <a:gdLst>
                <a:gd name="T0" fmla="*/ 0 w 17"/>
                <a:gd name="T1" fmla="*/ 0 h 19"/>
                <a:gd name="T2" fmla="*/ 14 w 17"/>
                <a:gd name="T3" fmla="*/ 11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4" y="11"/>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10" name="Freeform 50">
              <a:extLst>
                <a:ext uri="{FF2B5EF4-FFF2-40B4-BE49-F238E27FC236}">
                  <a16:creationId xmlns:a16="http://schemas.microsoft.com/office/drawing/2014/main" id="{C9B7D36D-193D-477F-B9C4-6A52E2ACDF11}"/>
                </a:ext>
              </a:extLst>
            </p:cNvPr>
            <p:cNvSpPr>
              <a:spLocks/>
            </p:cNvSpPr>
            <p:nvPr/>
          </p:nvSpPr>
          <p:spPr bwMode="auto">
            <a:xfrm>
              <a:off x="2504" y="1570"/>
              <a:ext cx="17" cy="20"/>
            </a:xfrm>
            <a:custGeom>
              <a:avLst/>
              <a:gdLst>
                <a:gd name="T0" fmla="*/ 0 w 17"/>
                <a:gd name="T1" fmla="*/ 0 h 20"/>
                <a:gd name="T2" fmla="*/ 15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11" name="Freeform 51">
              <a:extLst>
                <a:ext uri="{FF2B5EF4-FFF2-40B4-BE49-F238E27FC236}">
                  <a16:creationId xmlns:a16="http://schemas.microsoft.com/office/drawing/2014/main" id="{D1620654-55B5-4118-9B17-B385693408A0}"/>
                </a:ext>
              </a:extLst>
            </p:cNvPr>
            <p:cNvSpPr>
              <a:spLocks/>
            </p:cNvSpPr>
            <p:nvPr/>
          </p:nvSpPr>
          <p:spPr bwMode="auto">
            <a:xfrm>
              <a:off x="2517" y="1574"/>
              <a:ext cx="17" cy="20"/>
            </a:xfrm>
            <a:custGeom>
              <a:avLst/>
              <a:gdLst>
                <a:gd name="T0" fmla="*/ 0 w 17"/>
                <a:gd name="T1" fmla="*/ 0 h 20"/>
                <a:gd name="T2" fmla="*/ 15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12" name="Freeform 52">
              <a:extLst>
                <a:ext uri="{FF2B5EF4-FFF2-40B4-BE49-F238E27FC236}">
                  <a16:creationId xmlns:a16="http://schemas.microsoft.com/office/drawing/2014/main" id="{46A7BEC3-9E9D-4B7C-B7A1-F2C4D1010717}"/>
                </a:ext>
              </a:extLst>
            </p:cNvPr>
            <p:cNvSpPr>
              <a:spLocks/>
            </p:cNvSpPr>
            <p:nvPr/>
          </p:nvSpPr>
          <p:spPr bwMode="auto">
            <a:xfrm>
              <a:off x="2532" y="1577"/>
              <a:ext cx="17" cy="20"/>
            </a:xfrm>
            <a:custGeom>
              <a:avLst/>
              <a:gdLst>
                <a:gd name="T0" fmla="*/ 0 w 17"/>
                <a:gd name="T1" fmla="*/ 0 h 20"/>
                <a:gd name="T2" fmla="*/ 14 w 17"/>
                <a:gd name="T3" fmla="*/ 13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3"/>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13" name="Freeform 53">
              <a:extLst>
                <a:ext uri="{FF2B5EF4-FFF2-40B4-BE49-F238E27FC236}">
                  <a16:creationId xmlns:a16="http://schemas.microsoft.com/office/drawing/2014/main" id="{4C34D10C-32FC-48E1-9828-A23DA9B3C532}"/>
                </a:ext>
              </a:extLst>
            </p:cNvPr>
            <p:cNvSpPr>
              <a:spLocks/>
            </p:cNvSpPr>
            <p:nvPr/>
          </p:nvSpPr>
          <p:spPr bwMode="auto">
            <a:xfrm>
              <a:off x="2545" y="1580"/>
              <a:ext cx="17" cy="20"/>
            </a:xfrm>
            <a:custGeom>
              <a:avLst/>
              <a:gdLst>
                <a:gd name="T0" fmla="*/ 0 w 17"/>
                <a:gd name="T1" fmla="*/ 0 h 20"/>
                <a:gd name="T2" fmla="*/ 15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14" name="Freeform 54">
              <a:extLst>
                <a:ext uri="{FF2B5EF4-FFF2-40B4-BE49-F238E27FC236}">
                  <a16:creationId xmlns:a16="http://schemas.microsoft.com/office/drawing/2014/main" id="{7BE80025-C7C5-4DB9-9948-81E2357B3707}"/>
                </a:ext>
              </a:extLst>
            </p:cNvPr>
            <p:cNvSpPr>
              <a:spLocks/>
            </p:cNvSpPr>
            <p:nvPr/>
          </p:nvSpPr>
          <p:spPr bwMode="auto">
            <a:xfrm>
              <a:off x="2558" y="1584"/>
              <a:ext cx="17" cy="20"/>
            </a:xfrm>
            <a:custGeom>
              <a:avLst/>
              <a:gdLst>
                <a:gd name="T0" fmla="*/ 0 w 17"/>
                <a:gd name="T1" fmla="*/ 0 h 20"/>
                <a:gd name="T2" fmla="*/ 14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15" name="Freeform 55">
              <a:extLst>
                <a:ext uri="{FF2B5EF4-FFF2-40B4-BE49-F238E27FC236}">
                  <a16:creationId xmlns:a16="http://schemas.microsoft.com/office/drawing/2014/main" id="{C087540E-7A24-4344-A79D-BB64DF391444}"/>
                </a:ext>
              </a:extLst>
            </p:cNvPr>
            <p:cNvSpPr>
              <a:spLocks/>
            </p:cNvSpPr>
            <p:nvPr/>
          </p:nvSpPr>
          <p:spPr bwMode="auto">
            <a:xfrm>
              <a:off x="2570" y="1589"/>
              <a:ext cx="17" cy="20"/>
            </a:xfrm>
            <a:custGeom>
              <a:avLst/>
              <a:gdLst>
                <a:gd name="T0" fmla="*/ 0 w 17"/>
                <a:gd name="T1" fmla="*/ 0 h 20"/>
                <a:gd name="T2" fmla="*/ 14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16" name="Freeform 56">
              <a:extLst>
                <a:ext uri="{FF2B5EF4-FFF2-40B4-BE49-F238E27FC236}">
                  <a16:creationId xmlns:a16="http://schemas.microsoft.com/office/drawing/2014/main" id="{EAF5618E-2D0C-4143-B940-E06DD352632E}"/>
                </a:ext>
              </a:extLst>
            </p:cNvPr>
            <p:cNvSpPr>
              <a:spLocks/>
            </p:cNvSpPr>
            <p:nvPr/>
          </p:nvSpPr>
          <p:spPr bwMode="auto">
            <a:xfrm>
              <a:off x="2584" y="1592"/>
              <a:ext cx="17" cy="21"/>
            </a:xfrm>
            <a:custGeom>
              <a:avLst/>
              <a:gdLst>
                <a:gd name="T0" fmla="*/ 0 w 17"/>
                <a:gd name="T1" fmla="*/ 0 h 21"/>
                <a:gd name="T2" fmla="*/ 14 w 17"/>
                <a:gd name="T3" fmla="*/ 17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4" y="17"/>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17" name="Freeform 57">
              <a:extLst>
                <a:ext uri="{FF2B5EF4-FFF2-40B4-BE49-F238E27FC236}">
                  <a16:creationId xmlns:a16="http://schemas.microsoft.com/office/drawing/2014/main" id="{282EA267-291B-44C5-B0BC-D45A2E90419B}"/>
                </a:ext>
              </a:extLst>
            </p:cNvPr>
            <p:cNvSpPr>
              <a:spLocks/>
            </p:cNvSpPr>
            <p:nvPr/>
          </p:nvSpPr>
          <p:spPr bwMode="auto">
            <a:xfrm>
              <a:off x="2596" y="1596"/>
              <a:ext cx="17" cy="21"/>
            </a:xfrm>
            <a:custGeom>
              <a:avLst/>
              <a:gdLst>
                <a:gd name="T0" fmla="*/ 0 w 17"/>
                <a:gd name="T1" fmla="*/ 0 h 21"/>
                <a:gd name="T2" fmla="*/ 14 w 17"/>
                <a:gd name="T3" fmla="*/ 17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4" y="17"/>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18" name="Freeform 58">
              <a:extLst>
                <a:ext uri="{FF2B5EF4-FFF2-40B4-BE49-F238E27FC236}">
                  <a16:creationId xmlns:a16="http://schemas.microsoft.com/office/drawing/2014/main" id="{804DB984-4C65-4316-BF0B-2EA725C573E0}"/>
                </a:ext>
              </a:extLst>
            </p:cNvPr>
            <p:cNvSpPr>
              <a:spLocks/>
            </p:cNvSpPr>
            <p:nvPr/>
          </p:nvSpPr>
          <p:spPr bwMode="auto">
            <a:xfrm>
              <a:off x="2609" y="1601"/>
              <a:ext cx="17" cy="20"/>
            </a:xfrm>
            <a:custGeom>
              <a:avLst/>
              <a:gdLst>
                <a:gd name="T0" fmla="*/ 0 w 17"/>
                <a:gd name="T1" fmla="*/ 0 h 20"/>
                <a:gd name="T2" fmla="*/ 14 w 17"/>
                <a:gd name="T3" fmla="*/ 13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3"/>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19" name="Freeform 59">
              <a:extLst>
                <a:ext uri="{FF2B5EF4-FFF2-40B4-BE49-F238E27FC236}">
                  <a16:creationId xmlns:a16="http://schemas.microsoft.com/office/drawing/2014/main" id="{CB506D25-C96A-4043-BF8D-DB02022B7937}"/>
                </a:ext>
              </a:extLst>
            </p:cNvPr>
            <p:cNvSpPr>
              <a:spLocks/>
            </p:cNvSpPr>
            <p:nvPr/>
          </p:nvSpPr>
          <p:spPr bwMode="auto">
            <a:xfrm>
              <a:off x="2620" y="1604"/>
              <a:ext cx="17" cy="20"/>
            </a:xfrm>
            <a:custGeom>
              <a:avLst/>
              <a:gdLst>
                <a:gd name="T0" fmla="*/ 0 w 17"/>
                <a:gd name="T1" fmla="*/ 0 h 20"/>
                <a:gd name="T2" fmla="*/ 15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20" name="Freeform 60">
              <a:extLst>
                <a:ext uri="{FF2B5EF4-FFF2-40B4-BE49-F238E27FC236}">
                  <a16:creationId xmlns:a16="http://schemas.microsoft.com/office/drawing/2014/main" id="{38D796D8-C0BD-4230-AA9C-0C88B5380A63}"/>
                </a:ext>
              </a:extLst>
            </p:cNvPr>
            <p:cNvSpPr>
              <a:spLocks/>
            </p:cNvSpPr>
            <p:nvPr/>
          </p:nvSpPr>
          <p:spPr bwMode="auto">
            <a:xfrm>
              <a:off x="2631" y="1608"/>
              <a:ext cx="17" cy="20"/>
            </a:xfrm>
            <a:custGeom>
              <a:avLst/>
              <a:gdLst>
                <a:gd name="T0" fmla="*/ 0 w 17"/>
                <a:gd name="T1" fmla="*/ 0 h 20"/>
                <a:gd name="T2" fmla="*/ 13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21" name="Freeform 61">
              <a:extLst>
                <a:ext uri="{FF2B5EF4-FFF2-40B4-BE49-F238E27FC236}">
                  <a16:creationId xmlns:a16="http://schemas.microsoft.com/office/drawing/2014/main" id="{64710A59-95CD-48CB-8E22-EC22C9F5C0EA}"/>
                </a:ext>
              </a:extLst>
            </p:cNvPr>
            <p:cNvSpPr>
              <a:spLocks/>
            </p:cNvSpPr>
            <p:nvPr/>
          </p:nvSpPr>
          <p:spPr bwMode="auto">
            <a:xfrm>
              <a:off x="2639" y="1613"/>
              <a:ext cx="17" cy="19"/>
            </a:xfrm>
            <a:custGeom>
              <a:avLst/>
              <a:gdLst>
                <a:gd name="T0" fmla="*/ 0 w 17"/>
                <a:gd name="T1" fmla="*/ 0 h 19"/>
                <a:gd name="T2" fmla="*/ 15 w 17"/>
                <a:gd name="T3" fmla="*/ 12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5" y="12"/>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22" name="Freeform 62">
              <a:extLst>
                <a:ext uri="{FF2B5EF4-FFF2-40B4-BE49-F238E27FC236}">
                  <a16:creationId xmlns:a16="http://schemas.microsoft.com/office/drawing/2014/main" id="{0F5898D2-74DE-4A81-ADF2-1FDC2C26BFDA}"/>
                </a:ext>
              </a:extLst>
            </p:cNvPr>
            <p:cNvSpPr>
              <a:spLocks/>
            </p:cNvSpPr>
            <p:nvPr/>
          </p:nvSpPr>
          <p:spPr bwMode="auto">
            <a:xfrm>
              <a:off x="2649" y="1617"/>
              <a:ext cx="17" cy="20"/>
            </a:xfrm>
            <a:custGeom>
              <a:avLst/>
              <a:gdLst>
                <a:gd name="T0" fmla="*/ 0 w 17"/>
                <a:gd name="T1" fmla="*/ 0 h 20"/>
                <a:gd name="T2" fmla="*/ 15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23" name="Freeform 63">
              <a:extLst>
                <a:ext uri="{FF2B5EF4-FFF2-40B4-BE49-F238E27FC236}">
                  <a16:creationId xmlns:a16="http://schemas.microsoft.com/office/drawing/2014/main" id="{F34C886C-E10D-48D2-B2A7-C6FBD6977C2C}"/>
                </a:ext>
              </a:extLst>
            </p:cNvPr>
            <p:cNvSpPr>
              <a:spLocks/>
            </p:cNvSpPr>
            <p:nvPr/>
          </p:nvSpPr>
          <p:spPr bwMode="auto">
            <a:xfrm>
              <a:off x="2660" y="1621"/>
              <a:ext cx="17" cy="20"/>
            </a:xfrm>
            <a:custGeom>
              <a:avLst/>
              <a:gdLst>
                <a:gd name="T0" fmla="*/ 0 w 17"/>
                <a:gd name="T1" fmla="*/ 0 h 20"/>
                <a:gd name="T2" fmla="*/ 13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24" name="Freeform 64">
              <a:extLst>
                <a:ext uri="{FF2B5EF4-FFF2-40B4-BE49-F238E27FC236}">
                  <a16:creationId xmlns:a16="http://schemas.microsoft.com/office/drawing/2014/main" id="{578D67A6-CDE6-4C80-8A3A-0D0375152A7E}"/>
                </a:ext>
              </a:extLst>
            </p:cNvPr>
            <p:cNvSpPr>
              <a:spLocks/>
            </p:cNvSpPr>
            <p:nvPr/>
          </p:nvSpPr>
          <p:spPr bwMode="auto">
            <a:xfrm>
              <a:off x="2670" y="1625"/>
              <a:ext cx="17" cy="20"/>
            </a:xfrm>
            <a:custGeom>
              <a:avLst/>
              <a:gdLst>
                <a:gd name="T0" fmla="*/ 0 w 17"/>
                <a:gd name="T1" fmla="*/ 0 h 20"/>
                <a:gd name="T2" fmla="*/ 14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25" name="Freeform 65">
              <a:extLst>
                <a:ext uri="{FF2B5EF4-FFF2-40B4-BE49-F238E27FC236}">
                  <a16:creationId xmlns:a16="http://schemas.microsoft.com/office/drawing/2014/main" id="{223D7F6C-C867-4750-AD7E-53E33958A7BF}"/>
                </a:ext>
              </a:extLst>
            </p:cNvPr>
            <p:cNvSpPr>
              <a:spLocks/>
            </p:cNvSpPr>
            <p:nvPr/>
          </p:nvSpPr>
          <p:spPr bwMode="auto">
            <a:xfrm>
              <a:off x="2680" y="1630"/>
              <a:ext cx="17" cy="20"/>
            </a:xfrm>
            <a:custGeom>
              <a:avLst/>
              <a:gdLst>
                <a:gd name="T0" fmla="*/ 0 w 17"/>
                <a:gd name="T1" fmla="*/ 0 h 20"/>
                <a:gd name="T2" fmla="*/ 13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26" name="Freeform 66">
              <a:extLst>
                <a:ext uri="{FF2B5EF4-FFF2-40B4-BE49-F238E27FC236}">
                  <a16:creationId xmlns:a16="http://schemas.microsoft.com/office/drawing/2014/main" id="{01B5AC7C-952F-4364-9CEB-EA1BD664257C}"/>
                </a:ext>
              </a:extLst>
            </p:cNvPr>
            <p:cNvSpPr>
              <a:spLocks/>
            </p:cNvSpPr>
            <p:nvPr/>
          </p:nvSpPr>
          <p:spPr bwMode="auto">
            <a:xfrm>
              <a:off x="2691" y="1636"/>
              <a:ext cx="17" cy="19"/>
            </a:xfrm>
            <a:custGeom>
              <a:avLst/>
              <a:gdLst>
                <a:gd name="T0" fmla="*/ 0 w 17"/>
                <a:gd name="T1" fmla="*/ 0 h 19"/>
                <a:gd name="T2" fmla="*/ 14 w 17"/>
                <a:gd name="T3" fmla="*/ 14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4" y="14"/>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27" name="Freeform 67">
              <a:extLst>
                <a:ext uri="{FF2B5EF4-FFF2-40B4-BE49-F238E27FC236}">
                  <a16:creationId xmlns:a16="http://schemas.microsoft.com/office/drawing/2014/main" id="{E57C6D02-45FC-4FDD-93A9-B67586DE3CB2}"/>
                </a:ext>
              </a:extLst>
            </p:cNvPr>
            <p:cNvSpPr>
              <a:spLocks/>
            </p:cNvSpPr>
            <p:nvPr/>
          </p:nvSpPr>
          <p:spPr bwMode="auto">
            <a:xfrm>
              <a:off x="2701" y="1639"/>
              <a:ext cx="17" cy="20"/>
            </a:xfrm>
            <a:custGeom>
              <a:avLst/>
              <a:gdLst>
                <a:gd name="T0" fmla="*/ 0 w 17"/>
                <a:gd name="T1" fmla="*/ 0 h 20"/>
                <a:gd name="T2" fmla="*/ 15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28" name="Freeform 68">
              <a:extLst>
                <a:ext uri="{FF2B5EF4-FFF2-40B4-BE49-F238E27FC236}">
                  <a16:creationId xmlns:a16="http://schemas.microsoft.com/office/drawing/2014/main" id="{7D6368E7-929F-4002-A7FB-BB5A0ABC2052}"/>
                </a:ext>
              </a:extLst>
            </p:cNvPr>
            <p:cNvSpPr>
              <a:spLocks/>
            </p:cNvSpPr>
            <p:nvPr/>
          </p:nvSpPr>
          <p:spPr bwMode="auto">
            <a:xfrm>
              <a:off x="2711" y="1644"/>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29" name="Freeform 69">
              <a:extLst>
                <a:ext uri="{FF2B5EF4-FFF2-40B4-BE49-F238E27FC236}">
                  <a16:creationId xmlns:a16="http://schemas.microsoft.com/office/drawing/2014/main" id="{5C1A65F1-132A-4B70-AD5F-8133B51BFC26}"/>
                </a:ext>
              </a:extLst>
            </p:cNvPr>
            <p:cNvSpPr>
              <a:spLocks/>
            </p:cNvSpPr>
            <p:nvPr/>
          </p:nvSpPr>
          <p:spPr bwMode="auto">
            <a:xfrm>
              <a:off x="2723" y="1651"/>
              <a:ext cx="17" cy="20"/>
            </a:xfrm>
            <a:custGeom>
              <a:avLst/>
              <a:gdLst>
                <a:gd name="T0" fmla="*/ 0 w 17"/>
                <a:gd name="T1" fmla="*/ 0 h 20"/>
                <a:gd name="T2" fmla="*/ 15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30" name="Freeform 70">
              <a:extLst>
                <a:ext uri="{FF2B5EF4-FFF2-40B4-BE49-F238E27FC236}">
                  <a16:creationId xmlns:a16="http://schemas.microsoft.com/office/drawing/2014/main" id="{5274CD37-4CCF-4B10-ABD1-8CCD3057E892}"/>
                </a:ext>
              </a:extLst>
            </p:cNvPr>
            <p:cNvSpPr>
              <a:spLocks/>
            </p:cNvSpPr>
            <p:nvPr/>
          </p:nvSpPr>
          <p:spPr bwMode="auto">
            <a:xfrm>
              <a:off x="2738" y="1656"/>
              <a:ext cx="17" cy="21"/>
            </a:xfrm>
            <a:custGeom>
              <a:avLst/>
              <a:gdLst>
                <a:gd name="T0" fmla="*/ 0 w 17"/>
                <a:gd name="T1" fmla="*/ 0 h 21"/>
                <a:gd name="T2" fmla="*/ 15 w 17"/>
                <a:gd name="T3" fmla="*/ 18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5" y="18"/>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31" name="Freeform 71">
              <a:extLst>
                <a:ext uri="{FF2B5EF4-FFF2-40B4-BE49-F238E27FC236}">
                  <a16:creationId xmlns:a16="http://schemas.microsoft.com/office/drawing/2014/main" id="{D0D0B30C-0C95-4606-8940-D099E4E5972A}"/>
                </a:ext>
              </a:extLst>
            </p:cNvPr>
            <p:cNvSpPr>
              <a:spLocks/>
            </p:cNvSpPr>
            <p:nvPr/>
          </p:nvSpPr>
          <p:spPr bwMode="auto">
            <a:xfrm>
              <a:off x="2750" y="1665"/>
              <a:ext cx="17" cy="20"/>
            </a:xfrm>
            <a:custGeom>
              <a:avLst/>
              <a:gdLst>
                <a:gd name="T0" fmla="*/ 0 w 17"/>
                <a:gd name="T1" fmla="*/ 0 h 20"/>
                <a:gd name="T2" fmla="*/ 15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32" name="Freeform 72">
              <a:extLst>
                <a:ext uri="{FF2B5EF4-FFF2-40B4-BE49-F238E27FC236}">
                  <a16:creationId xmlns:a16="http://schemas.microsoft.com/office/drawing/2014/main" id="{BA919F83-B764-4B17-9163-5A7FDFEFE193}"/>
                </a:ext>
              </a:extLst>
            </p:cNvPr>
            <p:cNvSpPr>
              <a:spLocks/>
            </p:cNvSpPr>
            <p:nvPr/>
          </p:nvSpPr>
          <p:spPr bwMode="auto">
            <a:xfrm>
              <a:off x="2762" y="1672"/>
              <a:ext cx="17" cy="20"/>
            </a:xfrm>
            <a:custGeom>
              <a:avLst/>
              <a:gdLst>
                <a:gd name="T0" fmla="*/ 0 w 17"/>
                <a:gd name="T1" fmla="*/ 0 h 20"/>
                <a:gd name="T2" fmla="*/ 15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33" name="Freeform 73">
              <a:extLst>
                <a:ext uri="{FF2B5EF4-FFF2-40B4-BE49-F238E27FC236}">
                  <a16:creationId xmlns:a16="http://schemas.microsoft.com/office/drawing/2014/main" id="{465E6D9B-8974-4B21-AE28-96770EF811DA}"/>
                </a:ext>
              </a:extLst>
            </p:cNvPr>
            <p:cNvSpPr>
              <a:spLocks/>
            </p:cNvSpPr>
            <p:nvPr/>
          </p:nvSpPr>
          <p:spPr bwMode="auto">
            <a:xfrm>
              <a:off x="2776" y="1678"/>
              <a:ext cx="17" cy="20"/>
            </a:xfrm>
            <a:custGeom>
              <a:avLst/>
              <a:gdLst>
                <a:gd name="T0" fmla="*/ 0 w 17"/>
                <a:gd name="T1" fmla="*/ 0 h 20"/>
                <a:gd name="T2" fmla="*/ 14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34" name="Freeform 74">
              <a:extLst>
                <a:ext uri="{FF2B5EF4-FFF2-40B4-BE49-F238E27FC236}">
                  <a16:creationId xmlns:a16="http://schemas.microsoft.com/office/drawing/2014/main" id="{792699AD-CEFF-4DD8-8A20-5A50B7BDB04E}"/>
                </a:ext>
              </a:extLst>
            </p:cNvPr>
            <p:cNvSpPr>
              <a:spLocks/>
            </p:cNvSpPr>
            <p:nvPr/>
          </p:nvSpPr>
          <p:spPr bwMode="auto">
            <a:xfrm>
              <a:off x="2787" y="1687"/>
              <a:ext cx="17" cy="20"/>
            </a:xfrm>
            <a:custGeom>
              <a:avLst/>
              <a:gdLst>
                <a:gd name="T0" fmla="*/ 0 w 17"/>
                <a:gd name="T1" fmla="*/ 0 h 20"/>
                <a:gd name="T2" fmla="*/ 13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35" name="Freeform 75">
              <a:extLst>
                <a:ext uri="{FF2B5EF4-FFF2-40B4-BE49-F238E27FC236}">
                  <a16:creationId xmlns:a16="http://schemas.microsoft.com/office/drawing/2014/main" id="{80956177-545F-4A2D-9838-B29B5D103348}"/>
                </a:ext>
              </a:extLst>
            </p:cNvPr>
            <p:cNvSpPr>
              <a:spLocks/>
            </p:cNvSpPr>
            <p:nvPr/>
          </p:nvSpPr>
          <p:spPr bwMode="auto">
            <a:xfrm>
              <a:off x="2798" y="1694"/>
              <a:ext cx="17" cy="20"/>
            </a:xfrm>
            <a:custGeom>
              <a:avLst/>
              <a:gdLst>
                <a:gd name="T0" fmla="*/ 0 w 17"/>
                <a:gd name="T1" fmla="*/ 0 h 20"/>
                <a:gd name="T2" fmla="*/ 13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36" name="Freeform 76">
              <a:extLst>
                <a:ext uri="{FF2B5EF4-FFF2-40B4-BE49-F238E27FC236}">
                  <a16:creationId xmlns:a16="http://schemas.microsoft.com/office/drawing/2014/main" id="{7785812A-3DC8-474D-898A-B06B4B71FD74}"/>
                </a:ext>
              </a:extLst>
            </p:cNvPr>
            <p:cNvSpPr>
              <a:spLocks/>
            </p:cNvSpPr>
            <p:nvPr/>
          </p:nvSpPr>
          <p:spPr bwMode="auto">
            <a:xfrm>
              <a:off x="2809" y="1702"/>
              <a:ext cx="18" cy="20"/>
            </a:xfrm>
            <a:custGeom>
              <a:avLst/>
              <a:gdLst>
                <a:gd name="T0" fmla="*/ 0 w 18"/>
                <a:gd name="T1" fmla="*/ 0 h 20"/>
                <a:gd name="T2" fmla="*/ 16 w 18"/>
                <a:gd name="T3" fmla="*/ 16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6" y="16"/>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37" name="Freeform 77">
              <a:extLst>
                <a:ext uri="{FF2B5EF4-FFF2-40B4-BE49-F238E27FC236}">
                  <a16:creationId xmlns:a16="http://schemas.microsoft.com/office/drawing/2014/main" id="{B65B4020-7A96-44BD-A708-399BCDECADD7}"/>
                </a:ext>
              </a:extLst>
            </p:cNvPr>
            <p:cNvSpPr>
              <a:spLocks/>
            </p:cNvSpPr>
            <p:nvPr/>
          </p:nvSpPr>
          <p:spPr bwMode="auto">
            <a:xfrm>
              <a:off x="2821" y="1710"/>
              <a:ext cx="17" cy="21"/>
            </a:xfrm>
            <a:custGeom>
              <a:avLst/>
              <a:gdLst>
                <a:gd name="T0" fmla="*/ 0 w 17"/>
                <a:gd name="T1" fmla="*/ 0 h 21"/>
                <a:gd name="T2" fmla="*/ 14 w 17"/>
                <a:gd name="T3" fmla="*/ 18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4" y="18"/>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38" name="Freeform 78">
              <a:extLst>
                <a:ext uri="{FF2B5EF4-FFF2-40B4-BE49-F238E27FC236}">
                  <a16:creationId xmlns:a16="http://schemas.microsoft.com/office/drawing/2014/main" id="{B1983481-A9D1-4125-AAC2-A6EBBA8BA99C}"/>
                </a:ext>
              </a:extLst>
            </p:cNvPr>
            <p:cNvSpPr>
              <a:spLocks/>
            </p:cNvSpPr>
            <p:nvPr/>
          </p:nvSpPr>
          <p:spPr bwMode="auto">
            <a:xfrm>
              <a:off x="2834" y="1719"/>
              <a:ext cx="17" cy="20"/>
            </a:xfrm>
            <a:custGeom>
              <a:avLst/>
              <a:gdLst>
                <a:gd name="T0" fmla="*/ 0 w 17"/>
                <a:gd name="T1" fmla="*/ 0 h 20"/>
                <a:gd name="T2" fmla="*/ 15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39" name="Freeform 79">
              <a:extLst>
                <a:ext uri="{FF2B5EF4-FFF2-40B4-BE49-F238E27FC236}">
                  <a16:creationId xmlns:a16="http://schemas.microsoft.com/office/drawing/2014/main" id="{38752D23-F82E-4BDA-A464-2DC2366B871D}"/>
                </a:ext>
              </a:extLst>
            </p:cNvPr>
            <p:cNvSpPr>
              <a:spLocks/>
            </p:cNvSpPr>
            <p:nvPr/>
          </p:nvSpPr>
          <p:spPr bwMode="auto">
            <a:xfrm>
              <a:off x="2845" y="1728"/>
              <a:ext cx="17" cy="19"/>
            </a:xfrm>
            <a:custGeom>
              <a:avLst/>
              <a:gdLst>
                <a:gd name="T0" fmla="*/ 0 w 17"/>
                <a:gd name="T1" fmla="*/ 0 h 19"/>
                <a:gd name="T2" fmla="*/ 15 w 17"/>
                <a:gd name="T3" fmla="*/ 17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5" y="17"/>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40" name="Freeform 80">
              <a:extLst>
                <a:ext uri="{FF2B5EF4-FFF2-40B4-BE49-F238E27FC236}">
                  <a16:creationId xmlns:a16="http://schemas.microsoft.com/office/drawing/2014/main" id="{0338EBE3-640F-42BA-955D-CDFA02FC5850}"/>
                </a:ext>
              </a:extLst>
            </p:cNvPr>
            <p:cNvSpPr>
              <a:spLocks/>
            </p:cNvSpPr>
            <p:nvPr/>
          </p:nvSpPr>
          <p:spPr bwMode="auto">
            <a:xfrm>
              <a:off x="2857" y="1737"/>
              <a:ext cx="17" cy="20"/>
            </a:xfrm>
            <a:custGeom>
              <a:avLst/>
              <a:gdLst>
                <a:gd name="T0" fmla="*/ 0 w 17"/>
                <a:gd name="T1" fmla="*/ 0 h 20"/>
                <a:gd name="T2" fmla="*/ 15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41" name="Freeform 81">
              <a:extLst>
                <a:ext uri="{FF2B5EF4-FFF2-40B4-BE49-F238E27FC236}">
                  <a16:creationId xmlns:a16="http://schemas.microsoft.com/office/drawing/2014/main" id="{1EDA5DD9-3A90-4AC0-9317-9A0E02255729}"/>
                </a:ext>
              </a:extLst>
            </p:cNvPr>
            <p:cNvSpPr>
              <a:spLocks/>
            </p:cNvSpPr>
            <p:nvPr/>
          </p:nvSpPr>
          <p:spPr bwMode="auto">
            <a:xfrm>
              <a:off x="2869" y="1745"/>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42" name="Freeform 82">
              <a:extLst>
                <a:ext uri="{FF2B5EF4-FFF2-40B4-BE49-F238E27FC236}">
                  <a16:creationId xmlns:a16="http://schemas.microsoft.com/office/drawing/2014/main" id="{A0A7C1D4-716C-4F74-AD3D-2243AF572BCF}"/>
                </a:ext>
              </a:extLst>
            </p:cNvPr>
            <p:cNvSpPr>
              <a:spLocks/>
            </p:cNvSpPr>
            <p:nvPr/>
          </p:nvSpPr>
          <p:spPr bwMode="auto">
            <a:xfrm>
              <a:off x="2878" y="1755"/>
              <a:ext cx="18" cy="20"/>
            </a:xfrm>
            <a:custGeom>
              <a:avLst/>
              <a:gdLst>
                <a:gd name="T0" fmla="*/ 0 w 18"/>
                <a:gd name="T1" fmla="*/ 0 h 20"/>
                <a:gd name="T2" fmla="*/ 16 w 18"/>
                <a:gd name="T3" fmla="*/ 17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6" y="17"/>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43" name="Freeform 83">
              <a:extLst>
                <a:ext uri="{FF2B5EF4-FFF2-40B4-BE49-F238E27FC236}">
                  <a16:creationId xmlns:a16="http://schemas.microsoft.com/office/drawing/2014/main" id="{74E7E60B-BCE7-4881-B556-81E16CFAB651}"/>
                </a:ext>
              </a:extLst>
            </p:cNvPr>
            <p:cNvSpPr>
              <a:spLocks/>
            </p:cNvSpPr>
            <p:nvPr/>
          </p:nvSpPr>
          <p:spPr bwMode="auto">
            <a:xfrm>
              <a:off x="2890" y="1764"/>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44" name="Freeform 84">
              <a:extLst>
                <a:ext uri="{FF2B5EF4-FFF2-40B4-BE49-F238E27FC236}">
                  <a16:creationId xmlns:a16="http://schemas.microsoft.com/office/drawing/2014/main" id="{029BCD82-361A-4C46-BC99-E9E119EF1683}"/>
                </a:ext>
              </a:extLst>
            </p:cNvPr>
            <p:cNvSpPr>
              <a:spLocks/>
            </p:cNvSpPr>
            <p:nvPr/>
          </p:nvSpPr>
          <p:spPr bwMode="auto">
            <a:xfrm>
              <a:off x="2900" y="1774"/>
              <a:ext cx="18" cy="19"/>
            </a:xfrm>
            <a:custGeom>
              <a:avLst/>
              <a:gdLst>
                <a:gd name="T0" fmla="*/ 0 w 18"/>
                <a:gd name="T1" fmla="*/ 0 h 19"/>
                <a:gd name="T2" fmla="*/ 14 w 18"/>
                <a:gd name="T3" fmla="*/ 17 h 19"/>
                <a:gd name="T4" fmla="*/ 17 w 18"/>
                <a:gd name="T5" fmla="*/ 18 h 19"/>
                <a:gd name="T6" fmla="*/ 0 60000 65536"/>
                <a:gd name="T7" fmla="*/ 0 60000 65536"/>
                <a:gd name="T8" fmla="*/ 0 60000 65536"/>
              </a:gdLst>
              <a:ahLst/>
              <a:cxnLst>
                <a:cxn ang="T6">
                  <a:pos x="T0" y="T1"/>
                </a:cxn>
                <a:cxn ang="T7">
                  <a:pos x="T2" y="T3"/>
                </a:cxn>
                <a:cxn ang="T8">
                  <a:pos x="T4" y="T5"/>
                </a:cxn>
              </a:cxnLst>
              <a:rect l="0" t="0" r="r" b="b"/>
              <a:pathLst>
                <a:path w="18" h="19">
                  <a:moveTo>
                    <a:pt x="0" y="0"/>
                  </a:moveTo>
                  <a:lnTo>
                    <a:pt x="14" y="17"/>
                  </a:lnTo>
                  <a:lnTo>
                    <a:pt x="17"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45" name="Freeform 85">
              <a:extLst>
                <a:ext uri="{FF2B5EF4-FFF2-40B4-BE49-F238E27FC236}">
                  <a16:creationId xmlns:a16="http://schemas.microsoft.com/office/drawing/2014/main" id="{5BB73BC5-B6EF-4FC3-A39F-8C88ADC34C54}"/>
                </a:ext>
              </a:extLst>
            </p:cNvPr>
            <p:cNvSpPr>
              <a:spLocks/>
            </p:cNvSpPr>
            <p:nvPr/>
          </p:nvSpPr>
          <p:spPr bwMode="auto">
            <a:xfrm>
              <a:off x="2911" y="1783"/>
              <a:ext cx="17" cy="20"/>
            </a:xfrm>
            <a:custGeom>
              <a:avLst/>
              <a:gdLst>
                <a:gd name="T0" fmla="*/ 0 w 17"/>
                <a:gd name="T1" fmla="*/ 0 h 20"/>
                <a:gd name="T2" fmla="*/ 14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46" name="Freeform 86">
              <a:extLst>
                <a:ext uri="{FF2B5EF4-FFF2-40B4-BE49-F238E27FC236}">
                  <a16:creationId xmlns:a16="http://schemas.microsoft.com/office/drawing/2014/main" id="{1918FF81-5782-4E91-AF98-DC2C3FD9624C}"/>
                </a:ext>
              </a:extLst>
            </p:cNvPr>
            <p:cNvSpPr>
              <a:spLocks/>
            </p:cNvSpPr>
            <p:nvPr/>
          </p:nvSpPr>
          <p:spPr bwMode="auto">
            <a:xfrm>
              <a:off x="2921" y="1792"/>
              <a:ext cx="18" cy="20"/>
            </a:xfrm>
            <a:custGeom>
              <a:avLst/>
              <a:gdLst>
                <a:gd name="T0" fmla="*/ 0 w 18"/>
                <a:gd name="T1" fmla="*/ 0 h 20"/>
                <a:gd name="T2" fmla="*/ 16 w 18"/>
                <a:gd name="T3" fmla="*/ 17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6" y="17"/>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47" name="Freeform 87">
              <a:extLst>
                <a:ext uri="{FF2B5EF4-FFF2-40B4-BE49-F238E27FC236}">
                  <a16:creationId xmlns:a16="http://schemas.microsoft.com/office/drawing/2014/main" id="{D3EF53C3-63E2-4599-908B-3D23ADC1207F}"/>
                </a:ext>
              </a:extLst>
            </p:cNvPr>
            <p:cNvSpPr>
              <a:spLocks/>
            </p:cNvSpPr>
            <p:nvPr/>
          </p:nvSpPr>
          <p:spPr bwMode="auto">
            <a:xfrm>
              <a:off x="2933" y="1802"/>
              <a:ext cx="17" cy="20"/>
            </a:xfrm>
            <a:custGeom>
              <a:avLst/>
              <a:gdLst>
                <a:gd name="T0" fmla="*/ 0 w 17"/>
                <a:gd name="T1" fmla="*/ 0 h 20"/>
                <a:gd name="T2" fmla="*/ 13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48" name="Freeform 88">
              <a:extLst>
                <a:ext uri="{FF2B5EF4-FFF2-40B4-BE49-F238E27FC236}">
                  <a16:creationId xmlns:a16="http://schemas.microsoft.com/office/drawing/2014/main" id="{51960737-512B-485A-916C-4FC265836523}"/>
                </a:ext>
              </a:extLst>
            </p:cNvPr>
            <p:cNvSpPr>
              <a:spLocks/>
            </p:cNvSpPr>
            <p:nvPr/>
          </p:nvSpPr>
          <p:spPr bwMode="auto">
            <a:xfrm>
              <a:off x="2943" y="1812"/>
              <a:ext cx="17" cy="20"/>
            </a:xfrm>
            <a:custGeom>
              <a:avLst/>
              <a:gdLst>
                <a:gd name="T0" fmla="*/ 0 w 17"/>
                <a:gd name="T1" fmla="*/ 0 h 20"/>
                <a:gd name="T2" fmla="*/ 15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49" name="Freeform 89">
              <a:extLst>
                <a:ext uri="{FF2B5EF4-FFF2-40B4-BE49-F238E27FC236}">
                  <a16:creationId xmlns:a16="http://schemas.microsoft.com/office/drawing/2014/main" id="{41F0FF0E-B04D-4C63-A184-A8A124CCD082}"/>
                </a:ext>
              </a:extLst>
            </p:cNvPr>
            <p:cNvSpPr>
              <a:spLocks/>
            </p:cNvSpPr>
            <p:nvPr/>
          </p:nvSpPr>
          <p:spPr bwMode="auto">
            <a:xfrm>
              <a:off x="2953" y="1822"/>
              <a:ext cx="17" cy="19"/>
            </a:xfrm>
            <a:custGeom>
              <a:avLst/>
              <a:gdLst>
                <a:gd name="T0" fmla="*/ 0 w 17"/>
                <a:gd name="T1" fmla="*/ 0 h 19"/>
                <a:gd name="T2" fmla="*/ 14 w 17"/>
                <a:gd name="T3" fmla="*/ 16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4" y="16"/>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50" name="Freeform 90">
              <a:extLst>
                <a:ext uri="{FF2B5EF4-FFF2-40B4-BE49-F238E27FC236}">
                  <a16:creationId xmlns:a16="http://schemas.microsoft.com/office/drawing/2014/main" id="{03CE5A35-F098-48F9-B9CE-71C14A9EA477}"/>
                </a:ext>
              </a:extLst>
            </p:cNvPr>
            <p:cNvSpPr>
              <a:spLocks/>
            </p:cNvSpPr>
            <p:nvPr/>
          </p:nvSpPr>
          <p:spPr bwMode="auto">
            <a:xfrm>
              <a:off x="2963" y="1832"/>
              <a:ext cx="18" cy="21"/>
            </a:xfrm>
            <a:custGeom>
              <a:avLst/>
              <a:gdLst>
                <a:gd name="T0" fmla="*/ 0 w 18"/>
                <a:gd name="T1" fmla="*/ 0 h 21"/>
                <a:gd name="T2" fmla="*/ 14 w 18"/>
                <a:gd name="T3" fmla="*/ 18 h 21"/>
                <a:gd name="T4" fmla="*/ 17 w 18"/>
                <a:gd name="T5" fmla="*/ 20 h 21"/>
                <a:gd name="T6" fmla="*/ 0 60000 65536"/>
                <a:gd name="T7" fmla="*/ 0 60000 65536"/>
                <a:gd name="T8" fmla="*/ 0 60000 65536"/>
              </a:gdLst>
              <a:ahLst/>
              <a:cxnLst>
                <a:cxn ang="T6">
                  <a:pos x="T0" y="T1"/>
                </a:cxn>
                <a:cxn ang="T7">
                  <a:pos x="T2" y="T3"/>
                </a:cxn>
                <a:cxn ang="T8">
                  <a:pos x="T4" y="T5"/>
                </a:cxn>
              </a:cxnLst>
              <a:rect l="0" t="0" r="r" b="b"/>
              <a:pathLst>
                <a:path w="18" h="21">
                  <a:moveTo>
                    <a:pt x="0" y="0"/>
                  </a:moveTo>
                  <a:lnTo>
                    <a:pt x="14" y="18"/>
                  </a:lnTo>
                  <a:lnTo>
                    <a:pt x="17"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51" name="Freeform 91">
              <a:extLst>
                <a:ext uri="{FF2B5EF4-FFF2-40B4-BE49-F238E27FC236}">
                  <a16:creationId xmlns:a16="http://schemas.microsoft.com/office/drawing/2014/main" id="{1C4B186D-CD0A-4D97-B610-025B7C0DE91E}"/>
                </a:ext>
              </a:extLst>
            </p:cNvPr>
            <p:cNvSpPr>
              <a:spLocks/>
            </p:cNvSpPr>
            <p:nvPr/>
          </p:nvSpPr>
          <p:spPr bwMode="auto">
            <a:xfrm>
              <a:off x="2973" y="1844"/>
              <a:ext cx="17" cy="19"/>
            </a:xfrm>
            <a:custGeom>
              <a:avLst/>
              <a:gdLst>
                <a:gd name="T0" fmla="*/ 0 w 17"/>
                <a:gd name="T1" fmla="*/ 0 h 19"/>
                <a:gd name="T2" fmla="*/ 15 w 17"/>
                <a:gd name="T3" fmla="*/ 17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5" y="17"/>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52" name="Freeform 92">
              <a:extLst>
                <a:ext uri="{FF2B5EF4-FFF2-40B4-BE49-F238E27FC236}">
                  <a16:creationId xmlns:a16="http://schemas.microsoft.com/office/drawing/2014/main" id="{CDC604B6-6FB4-44A3-A49F-542F0AEACFFD}"/>
                </a:ext>
              </a:extLst>
            </p:cNvPr>
            <p:cNvSpPr>
              <a:spLocks/>
            </p:cNvSpPr>
            <p:nvPr/>
          </p:nvSpPr>
          <p:spPr bwMode="auto">
            <a:xfrm>
              <a:off x="2985" y="1854"/>
              <a:ext cx="17" cy="20"/>
            </a:xfrm>
            <a:custGeom>
              <a:avLst/>
              <a:gdLst>
                <a:gd name="T0" fmla="*/ 0 w 17"/>
                <a:gd name="T1" fmla="*/ 0 h 20"/>
                <a:gd name="T2" fmla="*/ 15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53" name="Freeform 93">
              <a:extLst>
                <a:ext uri="{FF2B5EF4-FFF2-40B4-BE49-F238E27FC236}">
                  <a16:creationId xmlns:a16="http://schemas.microsoft.com/office/drawing/2014/main" id="{B60F5DCB-6121-49CD-8A62-15B13E19ADBB}"/>
                </a:ext>
              </a:extLst>
            </p:cNvPr>
            <p:cNvSpPr>
              <a:spLocks/>
            </p:cNvSpPr>
            <p:nvPr/>
          </p:nvSpPr>
          <p:spPr bwMode="auto">
            <a:xfrm>
              <a:off x="2994" y="1863"/>
              <a:ext cx="18" cy="20"/>
            </a:xfrm>
            <a:custGeom>
              <a:avLst/>
              <a:gdLst>
                <a:gd name="T0" fmla="*/ 0 w 18"/>
                <a:gd name="T1" fmla="*/ 0 h 20"/>
                <a:gd name="T2" fmla="*/ 15 w 18"/>
                <a:gd name="T3" fmla="*/ 18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5" y="18"/>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54" name="Freeform 94">
              <a:extLst>
                <a:ext uri="{FF2B5EF4-FFF2-40B4-BE49-F238E27FC236}">
                  <a16:creationId xmlns:a16="http://schemas.microsoft.com/office/drawing/2014/main" id="{848AA9E6-E3F5-4A3D-A8FC-51DE2415EECD}"/>
                </a:ext>
              </a:extLst>
            </p:cNvPr>
            <p:cNvSpPr>
              <a:spLocks/>
            </p:cNvSpPr>
            <p:nvPr/>
          </p:nvSpPr>
          <p:spPr bwMode="auto">
            <a:xfrm>
              <a:off x="3005" y="1875"/>
              <a:ext cx="17" cy="21"/>
            </a:xfrm>
            <a:custGeom>
              <a:avLst/>
              <a:gdLst>
                <a:gd name="T0" fmla="*/ 0 w 17"/>
                <a:gd name="T1" fmla="*/ 0 h 21"/>
                <a:gd name="T2" fmla="*/ 15 w 17"/>
                <a:gd name="T3" fmla="*/ 18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5" y="18"/>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55" name="Freeform 95">
              <a:extLst>
                <a:ext uri="{FF2B5EF4-FFF2-40B4-BE49-F238E27FC236}">
                  <a16:creationId xmlns:a16="http://schemas.microsoft.com/office/drawing/2014/main" id="{F50FA55A-62A7-4912-BB76-DB1223C6564D}"/>
                </a:ext>
              </a:extLst>
            </p:cNvPr>
            <p:cNvSpPr>
              <a:spLocks/>
            </p:cNvSpPr>
            <p:nvPr/>
          </p:nvSpPr>
          <p:spPr bwMode="auto">
            <a:xfrm>
              <a:off x="3015" y="1884"/>
              <a:ext cx="17" cy="21"/>
            </a:xfrm>
            <a:custGeom>
              <a:avLst/>
              <a:gdLst>
                <a:gd name="T0" fmla="*/ 0 w 17"/>
                <a:gd name="T1" fmla="*/ 0 h 21"/>
                <a:gd name="T2" fmla="*/ 13 w 17"/>
                <a:gd name="T3" fmla="*/ 19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3" y="19"/>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56" name="Freeform 96">
              <a:extLst>
                <a:ext uri="{FF2B5EF4-FFF2-40B4-BE49-F238E27FC236}">
                  <a16:creationId xmlns:a16="http://schemas.microsoft.com/office/drawing/2014/main" id="{47A0152F-F6E3-417B-A7EF-80BC29F6970E}"/>
                </a:ext>
              </a:extLst>
            </p:cNvPr>
            <p:cNvSpPr>
              <a:spLocks/>
            </p:cNvSpPr>
            <p:nvPr/>
          </p:nvSpPr>
          <p:spPr bwMode="auto">
            <a:xfrm>
              <a:off x="3024" y="1896"/>
              <a:ext cx="18" cy="20"/>
            </a:xfrm>
            <a:custGeom>
              <a:avLst/>
              <a:gdLst>
                <a:gd name="T0" fmla="*/ 0 w 18"/>
                <a:gd name="T1" fmla="*/ 0 h 20"/>
                <a:gd name="T2" fmla="*/ 15 w 18"/>
                <a:gd name="T3" fmla="*/ 18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5" y="18"/>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57" name="Freeform 97">
              <a:extLst>
                <a:ext uri="{FF2B5EF4-FFF2-40B4-BE49-F238E27FC236}">
                  <a16:creationId xmlns:a16="http://schemas.microsoft.com/office/drawing/2014/main" id="{751DAEE2-62D2-421F-B012-25218EA1462F}"/>
                </a:ext>
              </a:extLst>
            </p:cNvPr>
            <p:cNvSpPr>
              <a:spLocks/>
            </p:cNvSpPr>
            <p:nvPr/>
          </p:nvSpPr>
          <p:spPr bwMode="auto">
            <a:xfrm>
              <a:off x="3034" y="1906"/>
              <a:ext cx="17" cy="20"/>
            </a:xfrm>
            <a:custGeom>
              <a:avLst/>
              <a:gdLst>
                <a:gd name="T0" fmla="*/ 0 w 17"/>
                <a:gd name="T1" fmla="*/ 0 h 20"/>
                <a:gd name="T2" fmla="*/ 13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58" name="Freeform 98">
              <a:extLst>
                <a:ext uri="{FF2B5EF4-FFF2-40B4-BE49-F238E27FC236}">
                  <a16:creationId xmlns:a16="http://schemas.microsoft.com/office/drawing/2014/main" id="{C2BE3A20-4B4F-49DF-ABEC-8C13A45597F7}"/>
                </a:ext>
              </a:extLst>
            </p:cNvPr>
            <p:cNvSpPr>
              <a:spLocks/>
            </p:cNvSpPr>
            <p:nvPr/>
          </p:nvSpPr>
          <p:spPr bwMode="auto">
            <a:xfrm>
              <a:off x="3044" y="1918"/>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59" name="Freeform 99">
              <a:extLst>
                <a:ext uri="{FF2B5EF4-FFF2-40B4-BE49-F238E27FC236}">
                  <a16:creationId xmlns:a16="http://schemas.microsoft.com/office/drawing/2014/main" id="{430F2E72-FB1C-46CB-A6B8-559E9964A867}"/>
                </a:ext>
              </a:extLst>
            </p:cNvPr>
            <p:cNvSpPr>
              <a:spLocks/>
            </p:cNvSpPr>
            <p:nvPr/>
          </p:nvSpPr>
          <p:spPr bwMode="auto">
            <a:xfrm>
              <a:off x="3058" y="1932"/>
              <a:ext cx="18" cy="20"/>
            </a:xfrm>
            <a:custGeom>
              <a:avLst/>
              <a:gdLst>
                <a:gd name="T0" fmla="*/ 0 w 18"/>
                <a:gd name="T1" fmla="*/ 0 h 20"/>
                <a:gd name="T2" fmla="*/ 16 w 18"/>
                <a:gd name="T3" fmla="*/ 18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6" y="18"/>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60" name="Freeform 100">
              <a:extLst>
                <a:ext uri="{FF2B5EF4-FFF2-40B4-BE49-F238E27FC236}">
                  <a16:creationId xmlns:a16="http://schemas.microsoft.com/office/drawing/2014/main" id="{50BAA521-C350-4A0B-B7F9-0B1173AD9677}"/>
                </a:ext>
              </a:extLst>
            </p:cNvPr>
            <p:cNvSpPr>
              <a:spLocks/>
            </p:cNvSpPr>
            <p:nvPr/>
          </p:nvSpPr>
          <p:spPr bwMode="auto">
            <a:xfrm>
              <a:off x="3071" y="1947"/>
              <a:ext cx="18" cy="20"/>
            </a:xfrm>
            <a:custGeom>
              <a:avLst/>
              <a:gdLst>
                <a:gd name="T0" fmla="*/ 0 w 18"/>
                <a:gd name="T1" fmla="*/ 0 h 20"/>
                <a:gd name="T2" fmla="*/ 16 w 18"/>
                <a:gd name="T3" fmla="*/ 17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6" y="17"/>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61" name="Freeform 101">
              <a:extLst>
                <a:ext uri="{FF2B5EF4-FFF2-40B4-BE49-F238E27FC236}">
                  <a16:creationId xmlns:a16="http://schemas.microsoft.com/office/drawing/2014/main" id="{AF67B57E-26E7-4F9E-AE89-2C55B48E3A32}"/>
                </a:ext>
              </a:extLst>
            </p:cNvPr>
            <p:cNvSpPr>
              <a:spLocks/>
            </p:cNvSpPr>
            <p:nvPr/>
          </p:nvSpPr>
          <p:spPr bwMode="auto">
            <a:xfrm>
              <a:off x="3082" y="1962"/>
              <a:ext cx="17" cy="19"/>
            </a:xfrm>
            <a:custGeom>
              <a:avLst/>
              <a:gdLst>
                <a:gd name="T0" fmla="*/ 0 w 17"/>
                <a:gd name="T1" fmla="*/ 0 h 19"/>
                <a:gd name="T2" fmla="*/ 15 w 17"/>
                <a:gd name="T3" fmla="*/ 17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5" y="17"/>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62" name="Freeform 102">
              <a:extLst>
                <a:ext uri="{FF2B5EF4-FFF2-40B4-BE49-F238E27FC236}">
                  <a16:creationId xmlns:a16="http://schemas.microsoft.com/office/drawing/2014/main" id="{1BDF82AA-7FC9-4210-AFC3-7999456ADFE5}"/>
                </a:ext>
              </a:extLst>
            </p:cNvPr>
            <p:cNvSpPr>
              <a:spLocks/>
            </p:cNvSpPr>
            <p:nvPr/>
          </p:nvSpPr>
          <p:spPr bwMode="auto">
            <a:xfrm>
              <a:off x="3097" y="1976"/>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63" name="Freeform 103">
              <a:extLst>
                <a:ext uri="{FF2B5EF4-FFF2-40B4-BE49-F238E27FC236}">
                  <a16:creationId xmlns:a16="http://schemas.microsoft.com/office/drawing/2014/main" id="{0A3FFD1B-1FB6-48DB-8AA4-A8183BB8DC01}"/>
                </a:ext>
              </a:extLst>
            </p:cNvPr>
            <p:cNvSpPr>
              <a:spLocks/>
            </p:cNvSpPr>
            <p:nvPr/>
          </p:nvSpPr>
          <p:spPr bwMode="auto">
            <a:xfrm>
              <a:off x="3108" y="1991"/>
              <a:ext cx="17" cy="20"/>
            </a:xfrm>
            <a:custGeom>
              <a:avLst/>
              <a:gdLst>
                <a:gd name="T0" fmla="*/ 0 w 17"/>
                <a:gd name="T1" fmla="*/ 0 h 20"/>
                <a:gd name="T2" fmla="*/ 13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64" name="Freeform 104">
              <a:extLst>
                <a:ext uri="{FF2B5EF4-FFF2-40B4-BE49-F238E27FC236}">
                  <a16:creationId xmlns:a16="http://schemas.microsoft.com/office/drawing/2014/main" id="{541DB4B9-1102-464F-8FAF-D9FEEAB726C8}"/>
                </a:ext>
              </a:extLst>
            </p:cNvPr>
            <p:cNvSpPr>
              <a:spLocks/>
            </p:cNvSpPr>
            <p:nvPr/>
          </p:nvSpPr>
          <p:spPr bwMode="auto">
            <a:xfrm>
              <a:off x="3118" y="2007"/>
              <a:ext cx="17" cy="19"/>
            </a:xfrm>
            <a:custGeom>
              <a:avLst/>
              <a:gdLst>
                <a:gd name="T0" fmla="*/ 0 w 17"/>
                <a:gd name="T1" fmla="*/ 0 h 19"/>
                <a:gd name="T2" fmla="*/ 14 w 17"/>
                <a:gd name="T3" fmla="*/ 17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4" y="17"/>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65" name="Freeform 105">
              <a:extLst>
                <a:ext uri="{FF2B5EF4-FFF2-40B4-BE49-F238E27FC236}">
                  <a16:creationId xmlns:a16="http://schemas.microsoft.com/office/drawing/2014/main" id="{D6A0C24E-EB97-4AAD-A16E-BF9A5CE2C62C}"/>
                </a:ext>
              </a:extLst>
            </p:cNvPr>
            <p:cNvSpPr>
              <a:spLocks/>
            </p:cNvSpPr>
            <p:nvPr/>
          </p:nvSpPr>
          <p:spPr bwMode="auto">
            <a:xfrm>
              <a:off x="3131" y="2021"/>
              <a:ext cx="17" cy="20"/>
            </a:xfrm>
            <a:custGeom>
              <a:avLst/>
              <a:gdLst>
                <a:gd name="T0" fmla="*/ 0 w 17"/>
                <a:gd name="T1" fmla="*/ 0 h 20"/>
                <a:gd name="T2" fmla="*/ 13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66" name="Freeform 106">
              <a:extLst>
                <a:ext uri="{FF2B5EF4-FFF2-40B4-BE49-F238E27FC236}">
                  <a16:creationId xmlns:a16="http://schemas.microsoft.com/office/drawing/2014/main" id="{14FF0A2D-7BFF-41BC-9586-50708EFEC990}"/>
                </a:ext>
              </a:extLst>
            </p:cNvPr>
            <p:cNvSpPr>
              <a:spLocks/>
            </p:cNvSpPr>
            <p:nvPr/>
          </p:nvSpPr>
          <p:spPr bwMode="auto">
            <a:xfrm>
              <a:off x="3142" y="2036"/>
              <a:ext cx="19" cy="20"/>
            </a:xfrm>
            <a:custGeom>
              <a:avLst/>
              <a:gdLst>
                <a:gd name="T0" fmla="*/ 0 w 19"/>
                <a:gd name="T1" fmla="*/ 0 h 20"/>
                <a:gd name="T2" fmla="*/ 17 w 19"/>
                <a:gd name="T3" fmla="*/ 18 h 20"/>
                <a:gd name="T4" fmla="*/ 18 w 19"/>
                <a:gd name="T5" fmla="*/ 19 h 20"/>
                <a:gd name="T6" fmla="*/ 0 60000 65536"/>
                <a:gd name="T7" fmla="*/ 0 60000 65536"/>
                <a:gd name="T8" fmla="*/ 0 60000 65536"/>
              </a:gdLst>
              <a:ahLst/>
              <a:cxnLst>
                <a:cxn ang="T6">
                  <a:pos x="T0" y="T1"/>
                </a:cxn>
                <a:cxn ang="T7">
                  <a:pos x="T2" y="T3"/>
                </a:cxn>
                <a:cxn ang="T8">
                  <a:pos x="T4" y="T5"/>
                </a:cxn>
              </a:cxnLst>
              <a:rect l="0" t="0" r="r" b="b"/>
              <a:pathLst>
                <a:path w="19" h="20">
                  <a:moveTo>
                    <a:pt x="0" y="0"/>
                  </a:moveTo>
                  <a:lnTo>
                    <a:pt x="17" y="18"/>
                  </a:lnTo>
                  <a:lnTo>
                    <a:pt x="18"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67" name="Freeform 107">
              <a:extLst>
                <a:ext uri="{FF2B5EF4-FFF2-40B4-BE49-F238E27FC236}">
                  <a16:creationId xmlns:a16="http://schemas.microsoft.com/office/drawing/2014/main" id="{B52BAD05-8182-4DCA-833E-63ADC40A816F}"/>
                </a:ext>
              </a:extLst>
            </p:cNvPr>
            <p:cNvSpPr>
              <a:spLocks/>
            </p:cNvSpPr>
            <p:nvPr/>
          </p:nvSpPr>
          <p:spPr bwMode="auto">
            <a:xfrm>
              <a:off x="3156" y="2051"/>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68" name="Freeform 108">
              <a:extLst>
                <a:ext uri="{FF2B5EF4-FFF2-40B4-BE49-F238E27FC236}">
                  <a16:creationId xmlns:a16="http://schemas.microsoft.com/office/drawing/2014/main" id="{18700E45-7365-45B3-AC3C-C045B61D3169}"/>
                </a:ext>
              </a:extLst>
            </p:cNvPr>
            <p:cNvSpPr>
              <a:spLocks/>
            </p:cNvSpPr>
            <p:nvPr/>
          </p:nvSpPr>
          <p:spPr bwMode="auto">
            <a:xfrm>
              <a:off x="3167" y="2066"/>
              <a:ext cx="17" cy="20"/>
            </a:xfrm>
            <a:custGeom>
              <a:avLst/>
              <a:gdLst>
                <a:gd name="T0" fmla="*/ 0 w 17"/>
                <a:gd name="T1" fmla="*/ 0 h 20"/>
                <a:gd name="T2" fmla="*/ 15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69" name="Freeform 109">
              <a:extLst>
                <a:ext uri="{FF2B5EF4-FFF2-40B4-BE49-F238E27FC236}">
                  <a16:creationId xmlns:a16="http://schemas.microsoft.com/office/drawing/2014/main" id="{EECD9924-0533-44DB-B2B6-B06A912C6F75}"/>
                </a:ext>
              </a:extLst>
            </p:cNvPr>
            <p:cNvSpPr>
              <a:spLocks/>
            </p:cNvSpPr>
            <p:nvPr/>
          </p:nvSpPr>
          <p:spPr bwMode="auto">
            <a:xfrm>
              <a:off x="3181" y="2082"/>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70" name="Freeform 110">
              <a:extLst>
                <a:ext uri="{FF2B5EF4-FFF2-40B4-BE49-F238E27FC236}">
                  <a16:creationId xmlns:a16="http://schemas.microsoft.com/office/drawing/2014/main" id="{AF19341D-E111-42CA-AEEA-5D1568FC8894}"/>
                </a:ext>
              </a:extLst>
            </p:cNvPr>
            <p:cNvSpPr>
              <a:spLocks/>
            </p:cNvSpPr>
            <p:nvPr/>
          </p:nvSpPr>
          <p:spPr bwMode="auto">
            <a:xfrm>
              <a:off x="3191" y="2096"/>
              <a:ext cx="18" cy="20"/>
            </a:xfrm>
            <a:custGeom>
              <a:avLst/>
              <a:gdLst>
                <a:gd name="T0" fmla="*/ 0 w 18"/>
                <a:gd name="T1" fmla="*/ 0 h 20"/>
                <a:gd name="T2" fmla="*/ 16 w 18"/>
                <a:gd name="T3" fmla="*/ 18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6" y="18"/>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71" name="Freeform 111">
              <a:extLst>
                <a:ext uri="{FF2B5EF4-FFF2-40B4-BE49-F238E27FC236}">
                  <a16:creationId xmlns:a16="http://schemas.microsoft.com/office/drawing/2014/main" id="{23E3AD90-EF63-406D-A1FD-4267742C4D5F}"/>
                </a:ext>
              </a:extLst>
            </p:cNvPr>
            <p:cNvSpPr>
              <a:spLocks/>
            </p:cNvSpPr>
            <p:nvPr/>
          </p:nvSpPr>
          <p:spPr bwMode="auto">
            <a:xfrm>
              <a:off x="3203" y="2110"/>
              <a:ext cx="17" cy="20"/>
            </a:xfrm>
            <a:custGeom>
              <a:avLst/>
              <a:gdLst>
                <a:gd name="T0" fmla="*/ 0 w 17"/>
                <a:gd name="T1" fmla="*/ 0 h 20"/>
                <a:gd name="T2" fmla="*/ 15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72" name="Freeform 112">
              <a:extLst>
                <a:ext uri="{FF2B5EF4-FFF2-40B4-BE49-F238E27FC236}">
                  <a16:creationId xmlns:a16="http://schemas.microsoft.com/office/drawing/2014/main" id="{89409D27-B6B2-42AE-99F0-A2E0E0C00119}"/>
                </a:ext>
              </a:extLst>
            </p:cNvPr>
            <p:cNvSpPr>
              <a:spLocks/>
            </p:cNvSpPr>
            <p:nvPr/>
          </p:nvSpPr>
          <p:spPr bwMode="auto">
            <a:xfrm>
              <a:off x="3213" y="2125"/>
              <a:ext cx="17" cy="20"/>
            </a:xfrm>
            <a:custGeom>
              <a:avLst/>
              <a:gdLst>
                <a:gd name="T0" fmla="*/ 0 w 17"/>
                <a:gd name="T1" fmla="*/ 0 h 20"/>
                <a:gd name="T2" fmla="*/ 15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73" name="Freeform 113">
              <a:extLst>
                <a:ext uri="{FF2B5EF4-FFF2-40B4-BE49-F238E27FC236}">
                  <a16:creationId xmlns:a16="http://schemas.microsoft.com/office/drawing/2014/main" id="{980AB5C9-39D0-42CA-A5C4-2883352C5D48}"/>
                </a:ext>
              </a:extLst>
            </p:cNvPr>
            <p:cNvSpPr>
              <a:spLocks/>
            </p:cNvSpPr>
            <p:nvPr/>
          </p:nvSpPr>
          <p:spPr bwMode="auto">
            <a:xfrm>
              <a:off x="3225" y="2140"/>
              <a:ext cx="17" cy="20"/>
            </a:xfrm>
            <a:custGeom>
              <a:avLst/>
              <a:gdLst>
                <a:gd name="T0" fmla="*/ 0 w 17"/>
                <a:gd name="T1" fmla="*/ 0 h 20"/>
                <a:gd name="T2" fmla="*/ 15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74" name="Freeform 114">
              <a:extLst>
                <a:ext uri="{FF2B5EF4-FFF2-40B4-BE49-F238E27FC236}">
                  <a16:creationId xmlns:a16="http://schemas.microsoft.com/office/drawing/2014/main" id="{8438F17D-F33D-4172-A510-D126C0EAA7FB}"/>
                </a:ext>
              </a:extLst>
            </p:cNvPr>
            <p:cNvSpPr>
              <a:spLocks/>
            </p:cNvSpPr>
            <p:nvPr/>
          </p:nvSpPr>
          <p:spPr bwMode="auto">
            <a:xfrm>
              <a:off x="3235" y="2154"/>
              <a:ext cx="17" cy="20"/>
            </a:xfrm>
            <a:custGeom>
              <a:avLst/>
              <a:gdLst>
                <a:gd name="T0" fmla="*/ 0 w 17"/>
                <a:gd name="T1" fmla="*/ 0 h 20"/>
                <a:gd name="T2" fmla="*/ 13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75" name="Freeform 115">
              <a:extLst>
                <a:ext uri="{FF2B5EF4-FFF2-40B4-BE49-F238E27FC236}">
                  <a16:creationId xmlns:a16="http://schemas.microsoft.com/office/drawing/2014/main" id="{8B7513F0-842C-4694-8744-FA6FF8A735A4}"/>
                </a:ext>
              </a:extLst>
            </p:cNvPr>
            <p:cNvSpPr>
              <a:spLocks/>
            </p:cNvSpPr>
            <p:nvPr/>
          </p:nvSpPr>
          <p:spPr bwMode="auto">
            <a:xfrm>
              <a:off x="3246" y="2170"/>
              <a:ext cx="17" cy="20"/>
            </a:xfrm>
            <a:custGeom>
              <a:avLst/>
              <a:gdLst>
                <a:gd name="T0" fmla="*/ 0 w 17"/>
                <a:gd name="T1" fmla="*/ 0 h 20"/>
                <a:gd name="T2" fmla="*/ 14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76" name="Freeform 116">
              <a:extLst>
                <a:ext uri="{FF2B5EF4-FFF2-40B4-BE49-F238E27FC236}">
                  <a16:creationId xmlns:a16="http://schemas.microsoft.com/office/drawing/2014/main" id="{2E72E535-82DB-4C64-9DA1-9697BB1740F3}"/>
                </a:ext>
              </a:extLst>
            </p:cNvPr>
            <p:cNvSpPr>
              <a:spLocks/>
            </p:cNvSpPr>
            <p:nvPr/>
          </p:nvSpPr>
          <p:spPr bwMode="auto">
            <a:xfrm>
              <a:off x="3256" y="2185"/>
              <a:ext cx="17" cy="20"/>
            </a:xfrm>
            <a:custGeom>
              <a:avLst/>
              <a:gdLst>
                <a:gd name="T0" fmla="*/ 0 w 17"/>
                <a:gd name="T1" fmla="*/ 0 h 20"/>
                <a:gd name="T2" fmla="*/ 14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77" name="Freeform 117">
              <a:extLst>
                <a:ext uri="{FF2B5EF4-FFF2-40B4-BE49-F238E27FC236}">
                  <a16:creationId xmlns:a16="http://schemas.microsoft.com/office/drawing/2014/main" id="{60C2DDF4-87CC-4249-90E2-C2A80DFF1029}"/>
                </a:ext>
              </a:extLst>
            </p:cNvPr>
            <p:cNvSpPr>
              <a:spLocks/>
            </p:cNvSpPr>
            <p:nvPr/>
          </p:nvSpPr>
          <p:spPr bwMode="auto">
            <a:xfrm>
              <a:off x="3268" y="2201"/>
              <a:ext cx="17" cy="20"/>
            </a:xfrm>
            <a:custGeom>
              <a:avLst/>
              <a:gdLst>
                <a:gd name="T0" fmla="*/ 0 w 17"/>
                <a:gd name="T1" fmla="*/ 0 h 20"/>
                <a:gd name="T2" fmla="*/ 13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78" name="Freeform 118">
              <a:extLst>
                <a:ext uri="{FF2B5EF4-FFF2-40B4-BE49-F238E27FC236}">
                  <a16:creationId xmlns:a16="http://schemas.microsoft.com/office/drawing/2014/main" id="{B46572A2-69FC-4563-96A5-71C5D3EA234D}"/>
                </a:ext>
              </a:extLst>
            </p:cNvPr>
            <p:cNvSpPr>
              <a:spLocks/>
            </p:cNvSpPr>
            <p:nvPr/>
          </p:nvSpPr>
          <p:spPr bwMode="auto">
            <a:xfrm>
              <a:off x="3275" y="2217"/>
              <a:ext cx="19" cy="19"/>
            </a:xfrm>
            <a:custGeom>
              <a:avLst/>
              <a:gdLst>
                <a:gd name="T0" fmla="*/ 0 w 19"/>
                <a:gd name="T1" fmla="*/ 0 h 19"/>
                <a:gd name="T2" fmla="*/ 16 w 19"/>
                <a:gd name="T3" fmla="*/ 17 h 19"/>
                <a:gd name="T4" fmla="*/ 18 w 19"/>
                <a:gd name="T5" fmla="*/ 18 h 19"/>
                <a:gd name="T6" fmla="*/ 0 60000 65536"/>
                <a:gd name="T7" fmla="*/ 0 60000 65536"/>
                <a:gd name="T8" fmla="*/ 0 60000 65536"/>
              </a:gdLst>
              <a:ahLst/>
              <a:cxnLst>
                <a:cxn ang="T6">
                  <a:pos x="T0" y="T1"/>
                </a:cxn>
                <a:cxn ang="T7">
                  <a:pos x="T2" y="T3"/>
                </a:cxn>
                <a:cxn ang="T8">
                  <a:pos x="T4" y="T5"/>
                </a:cxn>
              </a:cxnLst>
              <a:rect l="0" t="0" r="r" b="b"/>
              <a:pathLst>
                <a:path w="19" h="19">
                  <a:moveTo>
                    <a:pt x="0" y="0"/>
                  </a:moveTo>
                  <a:lnTo>
                    <a:pt x="16" y="17"/>
                  </a:lnTo>
                  <a:lnTo>
                    <a:pt x="18"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79" name="Freeform 119">
              <a:extLst>
                <a:ext uri="{FF2B5EF4-FFF2-40B4-BE49-F238E27FC236}">
                  <a16:creationId xmlns:a16="http://schemas.microsoft.com/office/drawing/2014/main" id="{A324EB65-DF7B-4340-815B-A4A9627C67DD}"/>
                </a:ext>
              </a:extLst>
            </p:cNvPr>
            <p:cNvSpPr>
              <a:spLocks/>
            </p:cNvSpPr>
            <p:nvPr/>
          </p:nvSpPr>
          <p:spPr bwMode="auto">
            <a:xfrm>
              <a:off x="3283" y="2228"/>
              <a:ext cx="18" cy="20"/>
            </a:xfrm>
            <a:custGeom>
              <a:avLst/>
              <a:gdLst>
                <a:gd name="T0" fmla="*/ 0 w 18"/>
                <a:gd name="T1" fmla="*/ 0 h 20"/>
                <a:gd name="T2" fmla="*/ 15 w 18"/>
                <a:gd name="T3" fmla="*/ 18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5" y="18"/>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80" name="Freeform 120">
              <a:extLst>
                <a:ext uri="{FF2B5EF4-FFF2-40B4-BE49-F238E27FC236}">
                  <a16:creationId xmlns:a16="http://schemas.microsoft.com/office/drawing/2014/main" id="{F1A897BD-7285-4D3D-BFF7-ACDF05E9645A}"/>
                </a:ext>
              </a:extLst>
            </p:cNvPr>
            <p:cNvSpPr>
              <a:spLocks/>
            </p:cNvSpPr>
            <p:nvPr/>
          </p:nvSpPr>
          <p:spPr bwMode="auto">
            <a:xfrm>
              <a:off x="3293" y="2240"/>
              <a:ext cx="17" cy="20"/>
            </a:xfrm>
            <a:custGeom>
              <a:avLst/>
              <a:gdLst>
                <a:gd name="T0" fmla="*/ 0 w 17"/>
                <a:gd name="T1" fmla="*/ 0 h 20"/>
                <a:gd name="T2" fmla="*/ 13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81" name="Freeform 121">
              <a:extLst>
                <a:ext uri="{FF2B5EF4-FFF2-40B4-BE49-F238E27FC236}">
                  <a16:creationId xmlns:a16="http://schemas.microsoft.com/office/drawing/2014/main" id="{5CD19056-4A1D-4594-9757-99932D667A4A}"/>
                </a:ext>
              </a:extLst>
            </p:cNvPr>
            <p:cNvSpPr>
              <a:spLocks/>
            </p:cNvSpPr>
            <p:nvPr/>
          </p:nvSpPr>
          <p:spPr bwMode="auto">
            <a:xfrm>
              <a:off x="3299" y="2252"/>
              <a:ext cx="17" cy="20"/>
            </a:xfrm>
            <a:custGeom>
              <a:avLst/>
              <a:gdLst>
                <a:gd name="T0" fmla="*/ 0 w 17"/>
                <a:gd name="T1" fmla="*/ 0 h 20"/>
                <a:gd name="T2" fmla="*/ 14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82" name="Freeform 122">
              <a:extLst>
                <a:ext uri="{FF2B5EF4-FFF2-40B4-BE49-F238E27FC236}">
                  <a16:creationId xmlns:a16="http://schemas.microsoft.com/office/drawing/2014/main" id="{6CB7BD13-2080-4D27-BC2C-E5C4019AF5F9}"/>
                </a:ext>
              </a:extLst>
            </p:cNvPr>
            <p:cNvSpPr>
              <a:spLocks/>
            </p:cNvSpPr>
            <p:nvPr/>
          </p:nvSpPr>
          <p:spPr bwMode="auto">
            <a:xfrm>
              <a:off x="3305" y="2265"/>
              <a:ext cx="18" cy="19"/>
            </a:xfrm>
            <a:custGeom>
              <a:avLst/>
              <a:gdLst>
                <a:gd name="T0" fmla="*/ 0 w 18"/>
                <a:gd name="T1" fmla="*/ 0 h 19"/>
                <a:gd name="T2" fmla="*/ 14 w 18"/>
                <a:gd name="T3" fmla="*/ 17 h 19"/>
                <a:gd name="T4" fmla="*/ 17 w 18"/>
                <a:gd name="T5" fmla="*/ 18 h 19"/>
                <a:gd name="T6" fmla="*/ 0 60000 65536"/>
                <a:gd name="T7" fmla="*/ 0 60000 65536"/>
                <a:gd name="T8" fmla="*/ 0 60000 65536"/>
              </a:gdLst>
              <a:ahLst/>
              <a:cxnLst>
                <a:cxn ang="T6">
                  <a:pos x="T0" y="T1"/>
                </a:cxn>
                <a:cxn ang="T7">
                  <a:pos x="T2" y="T3"/>
                </a:cxn>
                <a:cxn ang="T8">
                  <a:pos x="T4" y="T5"/>
                </a:cxn>
              </a:cxnLst>
              <a:rect l="0" t="0" r="r" b="b"/>
              <a:pathLst>
                <a:path w="18" h="19">
                  <a:moveTo>
                    <a:pt x="0" y="0"/>
                  </a:moveTo>
                  <a:lnTo>
                    <a:pt x="14" y="17"/>
                  </a:lnTo>
                  <a:lnTo>
                    <a:pt x="17"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83" name="Freeform 123">
              <a:extLst>
                <a:ext uri="{FF2B5EF4-FFF2-40B4-BE49-F238E27FC236}">
                  <a16:creationId xmlns:a16="http://schemas.microsoft.com/office/drawing/2014/main" id="{8988D7FB-CA75-4878-A2FF-3DC30D4608FE}"/>
                </a:ext>
              </a:extLst>
            </p:cNvPr>
            <p:cNvSpPr>
              <a:spLocks/>
            </p:cNvSpPr>
            <p:nvPr/>
          </p:nvSpPr>
          <p:spPr bwMode="auto">
            <a:xfrm>
              <a:off x="3315" y="2276"/>
              <a:ext cx="18" cy="20"/>
            </a:xfrm>
            <a:custGeom>
              <a:avLst/>
              <a:gdLst>
                <a:gd name="T0" fmla="*/ 0 w 18"/>
                <a:gd name="T1" fmla="*/ 0 h 20"/>
                <a:gd name="T2" fmla="*/ 15 w 18"/>
                <a:gd name="T3" fmla="*/ 17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5" y="17"/>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84" name="Freeform 124">
              <a:extLst>
                <a:ext uri="{FF2B5EF4-FFF2-40B4-BE49-F238E27FC236}">
                  <a16:creationId xmlns:a16="http://schemas.microsoft.com/office/drawing/2014/main" id="{CD62FB7D-DEB7-428F-A08D-DF95E1DE5E70}"/>
                </a:ext>
              </a:extLst>
            </p:cNvPr>
            <p:cNvSpPr>
              <a:spLocks/>
            </p:cNvSpPr>
            <p:nvPr/>
          </p:nvSpPr>
          <p:spPr bwMode="auto">
            <a:xfrm>
              <a:off x="3322" y="2289"/>
              <a:ext cx="17" cy="19"/>
            </a:xfrm>
            <a:custGeom>
              <a:avLst/>
              <a:gdLst>
                <a:gd name="T0" fmla="*/ 0 w 17"/>
                <a:gd name="T1" fmla="*/ 0 h 19"/>
                <a:gd name="T2" fmla="*/ 14 w 17"/>
                <a:gd name="T3" fmla="*/ 17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4" y="17"/>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85" name="Freeform 125">
              <a:extLst>
                <a:ext uri="{FF2B5EF4-FFF2-40B4-BE49-F238E27FC236}">
                  <a16:creationId xmlns:a16="http://schemas.microsoft.com/office/drawing/2014/main" id="{1D778976-1344-4117-8AB1-34E9FE9AC000}"/>
                </a:ext>
              </a:extLst>
            </p:cNvPr>
            <p:cNvSpPr>
              <a:spLocks/>
            </p:cNvSpPr>
            <p:nvPr/>
          </p:nvSpPr>
          <p:spPr bwMode="auto">
            <a:xfrm>
              <a:off x="3327" y="2302"/>
              <a:ext cx="17" cy="20"/>
            </a:xfrm>
            <a:custGeom>
              <a:avLst/>
              <a:gdLst>
                <a:gd name="T0" fmla="*/ 0 w 17"/>
                <a:gd name="T1" fmla="*/ 0 h 20"/>
                <a:gd name="T2" fmla="*/ 14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86" name="Freeform 126">
              <a:extLst>
                <a:ext uri="{FF2B5EF4-FFF2-40B4-BE49-F238E27FC236}">
                  <a16:creationId xmlns:a16="http://schemas.microsoft.com/office/drawing/2014/main" id="{C4B5B5EA-9503-49C4-8017-E8AC2F2465C0}"/>
                </a:ext>
              </a:extLst>
            </p:cNvPr>
            <p:cNvSpPr>
              <a:spLocks/>
            </p:cNvSpPr>
            <p:nvPr/>
          </p:nvSpPr>
          <p:spPr bwMode="auto">
            <a:xfrm>
              <a:off x="3336" y="2315"/>
              <a:ext cx="17" cy="20"/>
            </a:xfrm>
            <a:custGeom>
              <a:avLst/>
              <a:gdLst>
                <a:gd name="T0" fmla="*/ 0 w 17"/>
                <a:gd name="T1" fmla="*/ 0 h 20"/>
                <a:gd name="T2" fmla="*/ 14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87" name="Freeform 127">
              <a:extLst>
                <a:ext uri="{FF2B5EF4-FFF2-40B4-BE49-F238E27FC236}">
                  <a16:creationId xmlns:a16="http://schemas.microsoft.com/office/drawing/2014/main" id="{3EE2DF92-D331-4CA2-88CE-958FEAEA0834}"/>
                </a:ext>
              </a:extLst>
            </p:cNvPr>
            <p:cNvSpPr>
              <a:spLocks/>
            </p:cNvSpPr>
            <p:nvPr/>
          </p:nvSpPr>
          <p:spPr bwMode="auto">
            <a:xfrm>
              <a:off x="3343" y="2326"/>
              <a:ext cx="17" cy="20"/>
            </a:xfrm>
            <a:custGeom>
              <a:avLst/>
              <a:gdLst>
                <a:gd name="T0" fmla="*/ 0 w 17"/>
                <a:gd name="T1" fmla="*/ 0 h 20"/>
                <a:gd name="T2" fmla="*/ 14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88" name="Freeform 128">
              <a:extLst>
                <a:ext uri="{FF2B5EF4-FFF2-40B4-BE49-F238E27FC236}">
                  <a16:creationId xmlns:a16="http://schemas.microsoft.com/office/drawing/2014/main" id="{F29B8DAC-6A3C-4FFC-A3CB-74CA19FB2E28}"/>
                </a:ext>
              </a:extLst>
            </p:cNvPr>
            <p:cNvSpPr>
              <a:spLocks/>
            </p:cNvSpPr>
            <p:nvPr/>
          </p:nvSpPr>
          <p:spPr bwMode="auto">
            <a:xfrm>
              <a:off x="3349" y="2339"/>
              <a:ext cx="17" cy="20"/>
            </a:xfrm>
            <a:custGeom>
              <a:avLst/>
              <a:gdLst>
                <a:gd name="T0" fmla="*/ 0 w 17"/>
                <a:gd name="T1" fmla="*/ 0 h 20"/>
                <a:gd name="T2" fmla="*/ 13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89" name="Freeform 129">
              <a:extLst>
                <a:ext uri="{FF2B5EF4-FFF2-40B4-BE49-F238E27FC236}">
                  <a16:creationId xmlns:a16="http://schemas.microsoft.com/office/drawing/2014/main" id="{0430B527-C9DB-4218-BC4E-0D34C26E19EE}"/>
                </a:ext>
              </a:extLst>
            </p:cNvPr>
            <p:cNvSpPr>
              <a:spLocks/>
            </p:cNvSpPr>
            <p:nvPr/>
          </p:nvSpPr>
          <p:spPr bwMode="auto">
            <a:xfrm>
              <a:off x="3355" y="2349"/>
              <a:ext cx="17" cy="21"/>
            </a:xfrm>
            <a:custGeom>
              <a:avLst/>
              <a:gdLst>
                <a:gd name="T0" fmla="*/ 0 w 17"/>
                <a:gd name="T1" fmla="*/ 0 h 21"/>
                <a:gd name="T2" fmla="*/ 10 w 17"/>
                <a:gd name="T3" fmla="*/ 18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0" y="18"/>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90" name="Freeform 130">
              <a:extLst>
                <a:ext uri="{FF2B5EF4-FFF2-40B4-BE49-F238E27FC236}">
                  <a16:creationId xmlns:a16="http://schemas.microsoft.com/office/drawing/2014/main" id="{E655E903-DB1E-4F55-8EA0-BF3530887B52}"/>
                </a:ext>
              </a:extLst>
            </p:cNvPr>
            <p:cNvSpPr>
              <a:spLocks/>
            </p:cNvSpPr>
            <p:nvPr/>
          </p:nvSpPr>
          <p:spPr bwMode="auto">
            <a:xfrm>
              <a:off x="3359" y="2358"/>
              <a:ext cx="17" cy="19"/>
            </a:xfrm>
            <a:custGeom>
              <a:avLst/>
              <a:gdLst>
                <a:gd name="T0" fmla="*/ 0 w 17"/>
                <a:gd name="T1" fmla="*/ 0 h 19"/>
                <a:gd name="T2" fmla="*/ 13 w 17"/>
                <a:gd name="T3" fmla="*/ 17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3" y="17"/>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91" name="Freeform 131">
              <a:extLst>
                <a:ext uri="{FF2B5EF4-FFF2-40B4-BE49-F238E27FC236}">
                  <a16:creationId xmlns:a16="http://schemas.microsoft.com/office/drawing/2014/main" id="{014A6C7D-9F54-4767-8FB6-4439949FF25D}"/>
                </a:ext>
              </a:extLst>
            </p:cNvPr>
            <p:cNvSpPr>
              <a:spLocks/>
            </p:cNvSpPr>
            <p:nvPr/>
          </p:nvSpPr>
          <p:spPr bwMode="auto">
            <a:xfrm>
              <a:off x="3363" y="2368"/>
              <a:ext cx="17" cy="20"/>
            </a:xfrm>
            <a:custGeom>
              <a:avLst/>
              <a:gdLst>
                <a:gd name="T0" fmla="*/ 0 w 17"/>
                <a:gd name="T1" fmla="*/ 0 h 20"/>
                <a:gd name="T2" fmla="*/ 13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92" name="Freeform 132">
              <a:extLst>
                <a:ext uri="{FF2B5EF4-FFF2-40B4-BE49-F238E27FC236}">
                  <a16:creationId xmlns:a16="http://schemas.microsoft.com/office/drawing/2014/main" id="{EA165723-941A-4D54-BA95-07EECA5BDB8B}"/>
                </a:ext>
              </a:extLst>
            </p:cNvPr>
            <p:cNvSpPr>
              <a:spLocks/>
            </p:cNvSpPr>
            <p:nvPr/>
          </p:nvSpPr>
          <p:spPr bwMode="auto">
            <a:xfrm>
              <a:off x="3368" y="2375"/>
              <a:ext cx="17" cy="20"/>
            </a:xfrm>
            <a:custGeom>
              <a:avLst/>
              <a:gdLst>
                <a:gd name="T0" fmla="*/ 0 w 17"/>
                <a:gd name="T1" fmla="*/ 0 h 20"/>
                <a:gd name="T2" fmla="*/ 12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2"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93" name="Freeform 133">
              <a:extLst>
                <a:ext uri="{FF2B5EF4-FFF2-40B4-BE49-F238E27FC236}">
                  <a16:creationId xmlns:a16="http://schemas.microsoft.com/office/drawing/2014/main" id="{700A7948-F2FD-462E-8767-01CD4FC76AF3}"/>
                </a:ext>
              </a:extLst>
            </p:cNvPr>
            <p:cNvSpPr>
              <a:spLocks/>
            </p:cNvSpPr>
            <p:nvPr/>
          </p:nvSpPr>
          <p:spPr bwMode="auto">
            <a:xfrm>
              <a:off x="3370" y="2386"/>
              <a:ext cx="17" cy="20"/>
            </a:xfrm>
            <a:custGeom>
              <a:avLst/>
              <a:gdLst>
                <a:gd name="T0" fmla="*/ 0 w 17"/>
                <a:gd name="T1" fmla="*/ 0 h 20"/>
                <a:gd name="T2" fmla="*/ 13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94" name="Freeform 134">
              <a:extLst>
                <a:ext uri="{FF2B5EF4-FFF2-40B4-BE49-F238E27FC236}">
                  <a16:creationId xmlns:a16="http://schemas.microsoft.com/office/drawing/2014/main" id="{31127F71-F8EA-4037-A34E-680DAFBE40A3}"/>
                </a:ext>
              </a:extLst>
            </p:cNvPr>
            <p:cNvSpPr>
              <a:spLocks/>
            </p:cNvSpPr>
            <p:nvPr/>
          </p:nvSpPr>
          <p:spPr bwMode="auto">
            <a:xfrm>
              <a:off x="3376" y="2396"/>
              <a:ext cx="17" cy="20"/>
            </a:xfrm>
            <a:custGeom>
              <a:avLst/>
              <a:gdLst>
                <a:gd name="T0" fmla="*/ 0 w 17"/>
                <a:gd name="T1" fmla="*/ 0 h 20"/>
                <a:gd name="T2" fmla="*/ 12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2"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95" name="Freeform 135">
              <a:extLst>
                <a:ext uri="{FF2B5EF4-FFF2-40B4-BE49-F238E27FC236}">
                  <a16:creationId xmlns:a16="http://schemas.microsoft.com/office/drawing/2014/main" id="{4C4C3857-7108-418B-AE5C-B5463906C57F}"/>
                </a:ext>
              </a:extLst>
            </p:cNvPr>
            <p:cNvSpPr>
              <a:spLocks/>
            </p:cNvSpPr>
            <p:nvPr/>
          </p:nvSpPr>
          <p:spPr bwMode="auto">
            <a:xfrm>
              <a:off x="3380" y="2404"/>
              <a:ext cx="17" cy="19"/>
            </a:xfrm>
            <a:custGeom>
              <a:avLst/>
              <a:gdLst>
                <a:gd name="T0" fmla="*/ 0 w 17"/>
                <a:gd name="T1" fmla="*/ 0 h 19"/>
                <a:gd name="T2" fmla="*/ 11 w 17"/>
                <a:gd name="T3" fmla="*/ 17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1" y="17"/>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96" name="Freeform 136">
              <a:extLst>
                <a:ext uri="{FF2B5EF4-FFF2-40B4-BE49-F238E27FC236}">
                  <a16:creationId xmlns:a16="http://schemas.microsoft.com/office/drawing/2014/main" id="{A6D24487-B263-4043-8236-9B924BCE6A01}"/>
                </a:ext>
              </a:extLst>
            </p:cNvPr>
            <p:cNvSpPr>
              <a:spLocks/>
            </p:cNvSpPr>
            <p:nvPr/>
          </p:nvSpPr>
          <p:spPr bwMode="auto">
            <a:xfrm>
              <a:off x="3384" y="2414"/>
              <a:ext cx="17" cy="20"/>
            </a:xfrm>
            <a:custGeom>
              <a:avLst/>
              <a:gdLst>
                <a:gd name="T0" fmla="*/ 0 w 17"/>
                <a:gd name="T1" fmla="*/ 0 h 20"/>
                <a:gd name="T2" fmla="*/ 13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97" name="Freeform 137">
              <a:extLst>
                <a:ext uri="{FF2B5EF4-FFF2-40B4-BE49-F238E27FC236}">
                  <a16:creationId xmlns:a16="http://schemas.microsoft.com/office/drawing/2014/main" id="{9F47D90B-DFD1-4BBC-A311-40340FFCE106}"/>
                </a:ext>
              </a:extLst>
            </p:cNvPr>
            <p:cNvSpPr>
              <a:spLocks/>
            </p:cNvSpPr>
            <p:nvPr/>
          </p:nvSpPr>
          <p:spPr bwMode="auto">
            <a:xfrm>
              <a:off x="3387" y="2423"/>
              <a:ext cx="18" cy="20"/>
            </a:xfrm>
            <a:custGeom>
              <a:avLst/>
              <a:gdLst>
                <a:gd name="T0" fmla="*/ 0 w 18"/>
                <a:gd name="T1" fmla="*/ 0 h 20"/>
                <a:gd name="T2" fmla="*/ 15 w 18"/>
                <a:gd name="T3" fmla="*/ 17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5" y="17"/>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98" name="Freeform 138">
              <a:extLst>
                <a:ext uri="{FF2B5EF4-FFF2-40B4-BE49-F238E27FC236}">
                  <a16:creationId xmlns:a16="http://schemas.microsoft.com/office/drawing/2014/main" id="{41995FD4-BFF6-4B59-9AEE-74A7E2D57A9C}"/>
                </a:ext>
              </a:extLst>
            </p:cNvPr>
            <p:cNvSpPr>
              <a:spLocks/>
            </p:cNvSpPr>
            <p:nvPr/>
          </p:nvSpPr>
          <p:spPr bwMode="auto">
            <a:xfrm>
              <a:off x="3394" y="2433"/>
              <a:ext cx="17" cy="20"/>
            </a:xfrm>
            <a:custGeom>
              <a:avLst/>
              <a:gdLst>
                <a:gd name="T0" fmla="*/ 0 w 17"/>
                <a:gd name="T1" fmla="*/ 0 h 20"/>
                <a:gd name="T2" fmla="*/ 9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9"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99" name="Freeform 139">
              <a:extLst>
                <a:ext uri="{FF2B5EF4-FFF2-40B4-BE49-F238E27FC236}">
                  <a16:creationId xmlns:a16="http://schemas.microsoft.com/office/drawing/2014/main" id="{DEC18E83-F1CF-46F0-9F99-C690D356671C}"/>
                </a:ext>
              </a:extLst>
            </p:cNvPr>
            <p:cNvSpPr>
              <a:spLocks/>
            </p:cNvSpPr>
            <p:nvPr/>
          </p:nvSpPr>
          <p:spPr bwMode="auto">
            <a:xfrm>
              <a:off x="3397" y="2440"/>
              <a:ext cx="17" cy="20"/>
            </a:xfrm>
            <a:custGeom>
              <a:avLst/>
              <a:gdLst>
                <a:gd name="T0" fmla="*/ 0 w 17"/>
                <a:gd name="T1" fmla="*/ 0 h 20"/>
                <a:gd name="T2" fmla="*/ 13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00" name="Freeform 140">
              <a:extLst>
                <a:ext uri="{FF2B5EF4-FFF2-40B4-BE49-F238E27FC236}">
                  <a16:creationId xmlns:a16="http://schemas.microsoft.com/office/drawing/2014/main" id="{7F42B083-A7BC-46BF-A8F5-8C06849ECB46}"/>
                </a:ext>
              </a:extLst>
            </p:cNvPr>
            <p:cNvSpPr>
              <a:spLocks/>
            </p:cNvSpPr>
            <p:nvPr/>
          </p:nvSpPr>
          <p:spPr bwMode="auto">
            <a:xfrm>
              <a:off x="3402" y="2446"/>
              <a:ext cx="17" cy="20"/>
            </a:xfrm>
            <a:custGeom>
              <a:avLst/>
              <a:gdLst>
                <a:gd name="T0" fmla="*/ 0 w 17"/>
                <a:gd name="T1" fmla="*/ 0 h 20"/>
                <a:gd name="T2" fmla="*/ 13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01" name="Freeform 141">
              <a:extLst>
                <a:ext uri="{FF2B5EF4-FFF2-40B4-BE49-F238E27FC236}">
                  <a16:creationId xmlns:a16="http://schemas.microsoft.com/office/drawing/2014/main" id="{2FA94FA9-B2C7-4050-8C1B-61C36DCFEB41}"/>
                </a:ext>
              </a:extLst>
            </p:cNvPr>
            <p:cNvSpPr>
              <a:spLocks/>
            </p:cNvSpPr>
            <p:nvPr/>
          </p:nvSpPr>
          <p:spPr bwMode="auto">
            <a:xfrm>
              <a:off x="3407" y="2453"/>
              <a:ext cx="17" cy="19"/>
            </a:xfrm>
            <a:custGeom>
              <a:avLst/>
              <a:gdLst>
                <a:gd name="T0" fmla="*/ 0 w 17"/>
                <a:gd name="T1" fmla="*/ 0 h 19"/>
                <a:gd name="T2" fmla="*/ 14 w 17"/>
                <a:gd name="T3" fmla="*/ 16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4" y="16"/>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02" name="Freeform 142">
              <a:extLst>
                <a:ext uri="{FF2B5EF4-FFF2-40B4-BE49-F238E27FC236}">
                  <a16:creationId xmlns:a16="http://schemas.microsoft.com/office/drawing/2014/main" id="{88293211-8032-4F49-ACB1-E9C30C6043CD}"/>
                </a:ext>
              </a:extLst>
            </p:cNvPr>
            <p:cNvSpPr>
              <a:spLocks/>
            </p:cNvSpPr>
            <p:nvPr/>
          </p:nvSpPr>
          <p:spPr bwMode="auto">
            <a:xfrm>
              <a:off x="3412" y="2461"/>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03" name="Freeform 143">
              <a:extLst>
                <a:ext uri="{FF2B5EF4-FFF2-40B4-BE49-F238E27FC236}">
                  <a16:creationId xmlns:a16="http://schemas.microsoft.com/office/drawing/2014/main" id="{CE6EB136-A734-44C0-AF12-FD686AEDA90B}"/>
                </a:ext>
              </a:extLst>
            </p:cNvPr>
            <p:cNvSpPr>
              <a:spLocks/>
            </p:cNvSpPr>
            <p:nvPr/>
          </p:nvSpPr>
          <p:spPr bwMode="auto">
            <a:xfrm>
              <a:off x="3419" y="2466"/>
              <a:ext cx="17" cy="21"/>
            </a:xfrm>
            <a:custGeom>
              <a:avLst/>
              <a:gdLst>
                <a:gd name="T0" fmla="*/ 0 w 17"/>
                <a:gd name="T1" fmla="*/ 0 h 21"/>
                <a:gd name="T2" fmla="*/ 13 w 17"/>
                <a:gd name="T3" fmla="*/ 18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3" y="18"/>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04" name="Freeform 144">
              <a:extLst>
                <a:ext uri="{FF2B5EF4-FFF2-40B4-BE49-F238E27FC236}">
                  <a16:creationId xmlns:a16="http://schemas.microsoft.com/office/drawing/2014/main" id="{E6A9EF07-4919-4B7A-94AF-D66E4DDF6E4F}"/>
                </a:ext>
              </a:extLst>
            </p:cNvPr>
            <p:cNvSpPr>
              <a:spLocks/>
            </p:cNvSpPr>
            <p:nvPr/>
          </p:nvSpPr>
          <p:spPr bwMode="auto">
            <a:xfrm>
              <a:off x="3424" y="2474"/>
              <a:ext cx="17" cy="19"/>
            </a:xfrm>
            <a:custGeom>
              <a:avLst/>
              <a:gdLst>
                <a:gd name="T0" fmla="*/ 0 w 17"/>
                <a:gd name="T1" fmla="*/ 0 h 19"/>
                <a:gd name="T2" fmla="*/ 13 w 17"/>
                <a:gd name="T3" fmla="*/ 16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3" y="16"/>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05" name="Freeform 145">
              <a:extLst>
                <a:ext uri="{FF2B5EF4-FFF2-40B4-BE49-F238E27FC236}">
                  <a16:creationId xmlns:a16="http://schemas.microsoft.com/office/drawing/2014/main" id="{F534E973-1803-460E-8D9C-B420D90AC391}"/>
                </a:ext>
              </a:extLst>
            </p:cNvPr>
            <p:cNvSpPr>
              <a:spLocks/>
            </p:cNvSpPr>
            <p:nvPr/>
          </p:nvSpPr>
          <p:spPr bwMode="auto">
            <a:xfrm>
              <a:off x="3429" y="2479"/>
              <a:ext cx="17" cy="21"/>
            </a:xfrm>
            <a:custGeom>
              <a:avLst/>
              <a:gdLst>
                <a:gd name="T0" fmla="*/ 0 w 17"/>
                <a:gd name="T1" fmla="*/ 0 h 21"/>
                <a:gd name="T2" fmla="*/ 13 w 17"/>
                <a:gd name="T3" fmla="*/ 18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3" y="18"/>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06" name="Freeform 146">
              <a:extLst>
                <a:ext uri="{FF2B5EF4-FFF2-40B4-BE49-F238E27FC236}">
                  <a16:creationId xmlns:a16="http://schemas.microsoft.com/office/drawing/2014/main" id="{912E7EE9-734C-406E-97D9-536EBE44926A}"/>
                </a:ext>
              </a:extLst>
            </p:cNvPr>
            <p:cNvSpPr>
              <a:spLocks/>
            </p:cNvSpPr>
            <p:nvPr/>
          </p:nvSpPr>
          <p:spPr bwMode="auto">
            <a:xfrm>
              <a:off x="3433" y="2487"/>
              <a:ext cx="17" cy="20"/>
            </a:xfrm>
            <a:custGeom>
              <a:avLst/>
              <a:gdLst>
                <a:gd name="T0" fmla="*/ 0 w 17"/>
                <a:gd name="T1" fmla="*/ 0 h 20"/>
                <a:gd name="T2" fmla="*/ 13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07" name="Freeform 147">
              <a:extLst>
                <a:ext uri="{FF2B5EF4-FFF2-40B4-BE49-F238E27FC236}">
                  <a16:creationId xmlns:a16="http://schemas.microsoft.com/office/drawing/2014/main" id="{AE5ECE45-986D-46E7-89C0-DEC6FD957FA6}"/>
                </a:ext>
              </a:extLst>
            </p:cNvPr>
            <p:cNvSpPr>
              <a:spLocks/>
            </p:cNvSpPr>
            <p:nvPr/>
          </p:nvSpPr>
          <p:spPr bwMode="auto">
            <a:xfrm>
              <a:off x="3438" y="2493"/>
              <a:ext cx="17" cy="20"/>
            </a:xfrm>
            <a:custGeom>
              <a:avLst/>
              <a:gdLst>
                <a:gd name="T0" fmla="*/ 0 w 17"/>
                <a:gd name="T1" fmla="*/ 0 h 20"/>
                <a:gd name="T2" fmla="*/ 13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08" name="Freeform 148">
              <a:extLst>
                <a:ext uri="{FF2B5EF4-FFF2-40B4-BE49-F238E27FC236}">
                  <a16:creationId xmlns:a16="http://schemas.microsoft.com/office/drawing/2014/main" id="{C7DE5E64-13FA-4851-89C0-3BC3D349698D}"/>
                </a:ext>
              </a:extLst>
            </p:cNvPr>
            <p:cNvSpPr>
              <a:spLocks/>
            </p:cNvSpPr>
            <p:nvPr/>
          </p:nvSpPr>
          <p:spPr bwMode="auto">
            <a:xfrm>
              <a:off x="3443" y="2502"/>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09" name="Freeform 149">
              <a:extLst>
                <a:ext uri="{FF2B5EF4-FFF2-40B4-BE49-F238E27FC236}">
                  <a16:creationId xmlns:a16="http://schemas.microsoft.com/office/drawing/2014/main" id="{DB762F01-8E7C-4782-B386-D3BEAA5C9EED}"/>
                </a:ext>
              </a:extLst>
            </p:cNvPr>
            <p:cNvSpPr>
              <a:spLocks/>
            </p:cNvSpPr>
            <p:nvPr/>
          </p:nvSpPr>
          <p:spPr bwMode="auto">
            <a:xfrm>
              <a:off x="3450" y="2510"/>
              <a:ext cx="17" cy="20"/>
            </a:xfrm>
            <a:custGeom>
              <a:avLst/>
              <a:gdLst>
                <a:gd name="T0" fmla="*/ 0 w 17"/>
                <a:gd name="T1" fmla="*/ 0 h 20"/>
                <a:gd name="T2" fmla="*/ 13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10" name="Freeform 150">
              <a:extLst>
                <a:ext uri="{FF2B5EF4-FFF2-40B4-BE49-F238E27FC236}">
                  <a16:creationId xmlns:a16="http://schemas.microsoft.com/office/drawing/2014/main" id="{73EC91DC-0F56-4F6E-B485-A2068CFC6030}"/>
                </a:ext>
              </a:extLst>
            </p:cNvPr>
            <p:cNvSpPr>
              <a:spLocks/>
            </p:cNvSpPr>
            <p:nvPr/>
          </p:nvSpPr>
          <p:spPr bwMode="auto">
            <a:xfrm>
              <a:off x="3454" y="2521"/>
              <a:ext cx="17" cy="19"/>
            </a:xfrm>
            <a:custGeom>
              <a:avLst/>
              <a:gdLst>
                <a:gd name="T0" fmla="*/ 0 w 17"/>
                <a:gd name="T1" fmla="*/ 0 h 19"/>
                <a:gd name="T2" fmla="*/ 12 w 17"/>
                <a:gd name="T3" fmla="*/ 17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2" y="17"/>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11" name="Freeform 151">
              <a:extLst>
                <a:ext uri="{FF2B5EF4-FFF2-40B4-BE49-F238E27FC236}">
                  <a16:creationId xmlns:a16="http://schemas.microsoft.com/office/drawing/2014/main" id="{B54163D2-2977-4FFB-9B7B-43DC18B672CF}"/>
                </a:ext>
              </a:extLst>
            </p:cNvPr>
            <p:cNvSpPr>
              <a:spLocks/>
            </p:cNvSpPr>
            <p:nvPr/>
          </p:nvSpPr>
          <p:spPr bwMode="auto">
            <a:xfrm>
              <a:off x="3456" y="2531"/>
              <a:ext cx="17" cy="20"/>
            </a:xfrm>
            <a:custGeom>
              <a:avLst/>
              <a:gdLst>
                <a:gd name="T0" fmla="*/ 0 w 17"/>
                <a:gd name="T1" fmla="*/ 0 h 20"/>
                <a:gd name="T2" fmla="*/ 13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12" name="Freeform 152">
              <a:extLst>
                <a:ext uri="{FF2B5EF4-FFF2-40B4-BE49-F238E27FC236}">
                  <a16:creationId xmlns:a16="http://schemas.microsoft.com/office/drawing/2014/main" id="{EDC9B147-2BC7-4D7E-9575-9FBCDB4A441C}"/>
                </a:ext>
              </a:extLst>
            </p:cNvPr>
            <p:cNvSpPr>
              <a:spLocks/>
            </p:cNvSpPr>
            <p:nvPr/>
          </p:nvSpPr>
          <p:spPr bwMode="auto">
            <a:xfrm>
              <a:off x="3460" y="2539"/>
              <a:ext cx="17" cy="21"/>
            </a:xfrm>
            <a:custGeom>
              <a:avLst/>
              <a:gdLst>
                <a:gd name="T0" fmla="*/ 0 w 17"/>
                <a:gd name="T1" fmla="*/ 0 h 21"/>
                <a:gd name="T2" fmla="*/ 12 w 17"/>
                <a:gd name="T3" fmla="*/ 18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2" y="18"/>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13" name="Freeform 153">
              <a:extLst>
                <a:ext uri="{FF2B5EF4-FFF2-40B4-BE49-F238E27FC236}">
                  <a16:creationId xmlns:a16="http://schemas.microsoft.com/office/drawing/2014/main" id="{CBD101F0-FB6C-4432-891D-3FAA740154CC}"/>
                </a:ext>
              </a:extLst>
            </p:cNvPr>
            <p:cNvSpPr>
              <a:spLocks/>
            </p:cNvSpPr>
            <p:nvPr/>
          </p:nvSpPr>
          <p:spPr bwMode="auto">
            <a:xfrm>
              <a:off x="3465" y="2551"/>
              <a:ext cx="17" cy="20"/>
            </a:xfrm>
            <a:custGeom>
              <a:avLst/>
              <a:gdLst>
                <a:gd name="T0" fmla="*/ 0 w 17"/>
                <a:gd name="T1" fmla="*/ 0 h 20"/>
                <a:gd name="T2" fmla="*/ 13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14" name="Freeform 154">
              <a:extLst>
                <a:ext uri="{FF2B5EF4-FFF2-40B4-BE49-F238E27FC236}">
                  <a16:creationId xmlns:a16="http://schemas.microsoft.com/office/drawing/2014/main" id="{E7306048-7EA3-47AA-B7AC-FB4958AD7061}"/>
                </a:ext>
              </a:extLst>
            </p:cNvPr>
            <p:cNvSpPr>
              <a:spLocks/>
            </p:cNvSpPr>
            <p:nvPr/>
          </p:nvSpPr>
          <p:spPr bwMode="auto">
            <a:xfrm>
              <a:off x="3470" y="2560"/>
              <a:ext cx="17" cy="20"/>
            </a:xfrm>
            <a:custGeom>
              <a:avLst/>
              <a:gdLst>
                <a:gd name="T0" fmla="*/ 0 w 17"/>
                <a:gd name="T1" fmla="*/ 0 h 20"/>
                <a:gd name="T2" fmla="*/ 13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15" name="Freeform 155">
              <a:extLst>
                <a:ext uri="{FF2B5EF4-FFF2-40B4-BE49-F238E27FC236}">
                  <a16:creationId xmlns:a16="http://schemas.microsoft.com/office/drawing/2014/main" id="{DE4A8006-5C83-4A77-9767-1E57E8D5282A}"/>
                </a:ext>
              </a:extLst>
            </p:cNvPr>
            <p:cNvSpPr>
              <a:spLocks/>
            </p:cNvSpPr>
            <p:nvPr/>
          </p:nvSpPr>
          <p:spPr bwMode="auto">
            <a:xfrm>
              <a:off x="3473" y="2572"/>
              <a:ext cx="17" cy="20"/>
            </a:xfrm>
            <a:custGeom>
              <a:avLst/>
              <a:gdLst>
                <a:gd name="T0" fmla="*/ 0 w 17"/>
                <a:gd name="T1" fmla="*/ 0 h 20"/>
                <a:gd name="T2" fmla="*/ 12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2"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16" name="Freeform 156">
              <a:extLst>
                <a:ext uri="{FF2B5EF4-FFF2-40B4-BE49-F238E27FC236}">
                  <a16:creationId xmlns:a16="http://schemas.microsoft.com/office/drawing/2014/main" id="{08E0434B-A899-4FEE-88E2-A75B455FA2AF}"/>
                </a:ext>
              </a:extLst>
            </p:cNvPr>
            <p:cNvSpPr>
              <a:spLocks/>
            </p:cNvSpPr>
            <p:nvPr/>
          </p:nvSpPr>
          <p:spPr bwMode="auto">
            <a:xfrm>
              <a:off x="3476" y="2581"/>
              <a:ext cx="18" cy="20"/>
            </a:xfrm>
            <a:custGeom>
              <a:avLst/>
              <a:gdLst>
                <a:gd name="T0" fmla="*/ 0 w 18"/>
                <a:gd name="T1" fmla="*/ 0 h 20"/>
                <a:gd name="T2" fmla="*/ 14 w 18"/>
                <a:gd name="T3" fmla="*/ 17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4" y="17"/>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17" name="Freeform 157">
              <a:extLst>
                <a:ext uri="{FF2B5EF4-FFF2-40B4-BE49-F238E27FC236}">
                  <a16:creationId xmlns:a16="http://schemas.microsoft.com/office/drawing/2014/main" id="{7B946BC5-C2D1-432F-9DED-1452F554EBCA}"/>
                </a:ext>
              </a:extLst>
            </p:cNvPr>
            <p:cNvSpPr>
              <a:spLocks/>
            </p:cNvSpPr>
            <p:nvPr/>
          </p:nvSpPr>
          <p:spPr bwMode="auto">
            <a:xfrm>
              <a:off x="3481" y="2590"/>
              <a:ext cx="17" cy="20"/>
            </a:xfrm>
            <a:custGeom>
              <a:avLst/>
              <a:gdLst>
                <a:gd name="T0" fmla="*/ 0 w 17"/>
                <a:gd name="T1" fmla="*/ 0 h 20"/>
                <a:gd name="T2" fmla="*/ 14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18" name="Freeform 158">
              <a:extLst>
                <a:ext uri="{FF2B5EF4-FFF2-40B4-BE49-F238E27FC236}">
                  <a16:creationId xmlns:a16="http://schemas.microsoft.com/office/drawing/2014/main" id="{D63E1D23-F038-4F44-A6F2-B841C5E96786}"/>
                </a:ext>
              </a:extLst>
            </p:cNvPr>
            <p:cNvSpPr>
              <a:spLocks/>
            </p:cNvSpPr>
            <p:nvPr/>
          </p:nvSpPr>
          <p:spPr bwMode="auto">
            <a:xfrm>
              <a:off x="3488" y="2601"/>
              <a:ext cx="17" cy="20"/>
            </a:xfrm>
            <a:custGeom>
              <a:avLst/>
              <a:gdLst>
                <a:gd name="T0" fmla="*/ 0 w 17"/>
                <a:gd name="T1" fmla="*/ 0 h 20"/>
                <a:gd name="T2" fmla="*/ 13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19" name="Freeform 159">
              <a:extLst>
                <a:ext uri="{FF2B5EF4-FFF2-40B4-BE49-F238E27FC236}">
                  <a16:creationId xmlns:a16="http://schemas.microsoft.com/office/drawing/2014/main" id="{C7E2583F-8871-4FED-8F7A-0E35CBE7E322}"/>
                </a:ext>
              </a:extLst>
            </p:cNvPr>
            <p:cNvSpPr>
              <a:spLocks/>
            </p:cNvSpPr>
            <p:nvPr/>
          </p:nvSpPr>
          <p:spPr bwMode="auto">
            <a:xfrm>
              <a:off x="3494" y="2613"/>
              <a:ext cx="17" cy="19"/>
            </a:xfrm>
            <a:custGeom>
              <a:avLst/>
              <a:gdLst>
                <a:gd name="T0" fmla="*/ 0 w 17"/>
                <a:gd name="T1" fmla="*/ 0 h 19"/>
                <a:gd name="T2" fmla="*/ 14 w 17"/>
                <a:gd name="T3" fmla="*/ 15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4" y="15"/>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20" name="Freeform 160">
              <a:extLst>
                <a:ext uri="{FF2B5EF4-FFF2-40B4-BE49-F238E27FC236}">
                  <a16:creationId xmlns:a16="http://schemas.microsoft.com/office/drawing/2014/main" id="{E3867FDD-9CFB-4D0E-BD41-096E4FC51F90}"/>
                </a:ext>
              </a:extLst>
            </p:cNvPr>
            <p:cNvSpPr>
              <a:spLocks/>
            </p:cNvSpPr>
            <p:nvPr/>
          </p:nvSpPr>
          <p:spPr bwMode="auto">
            <a:xfrm>
              <a:off x="3502" y="2623"/>
              <a:ext cx="17" cy="20"/>
            </a:xfrm>
            <a:custGeom>
              <a:avLst/>
              <a:gdLst>
                <a:gd name="T0" fmla="*/ 0 w 17"/>
                <a:gd name="T1" fmla="*/ 0 h 20"/>
                <a:gd name="T2" fmla="*/ 14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21" name="Freeform 161">
              <a:extLst>
                <a:ext uri="{FF2B5EF4-FFF2-40B4-BE49-F238E27FC236}">
                  <a16:creationId xmlns:a16="http://schemas.microsoft.com/office/drawing/2014/main" id="{B63C5791-452E-4239-AAA1-1A11C1E9FD93}"/>
                </a:ext>
              </a:extLst>
            </p:cNvPr>
            <p:cNvSpPr>
              <a:spLocks/>
            </p:cNvSpPr>
            <p:nvPr/>
          </p:nvSpPr>
          <p:spPr bwMode="auto">
            <a:xfrm>
              <a:off x="3509" y="2632"/>
              <a:ext cx="17" cy="20"/>
            </a:xfrm>
            <a:custGeom>
              <a:avLst/>
              <a:gdLst>
                <a:gd name="T0" fmla="*/ 0 w 17"/>
                <a:gd name="T1" fmla="*/ 0 h 20"/>
                <a:gd name="T2" fmla="*/ 13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22" name="Freeform 162">
              <a:extLst>
                <a:ext uri="{FF2B5EF4-FFF2-40B4-BE49-F238E27FC236}">
                  <a16:creationId xmlns:a16="http://schemas.microsoft.com/office/drawing/2014/main" id="{55248F01-8420-4D31-A264-DC1934E928E9}"/>
                </a:ext>
              </a:extLst>
            </p:cNvPr>
            <p:cNvSpPr>
              <a:spLocks/>
            </p:cNvSpPr>
            <p:nvPr/>
          </p:nvSpPr>
          <p:spPr bwMode="auto">
            <a:xfrm>
              <a:off x="3515" y="2644"/>
              <a:ext cx="18" cy="20"/>
            </a:xfrm>
            <a:custGeom>
              <a:avLst/>
              <a:gdLst>
                <a:gd name="T0" fmla="*/ 0 w 18"/>
                <a:gd name="T1" fmla="*/ 0 h 20"/>
                <a:gd name="T2" fmla="*/ 15 w 18"/>
                <a:gd name="T3" fmla="*/ 18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5" y="18"/>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23" name="Freeform 163">
              <a:extLst>
                <a:ext uri="{FF2B5EF4-FFF2-40B4-BE49-F238E27FC236}">
                  <a16:creationId xmlns:a16="http://schemas.microsoft.com/office/drawing/2014/main" id="{E00676FE-781F-4F4B-8491-788AF658524A}"/>
                </a:ext>
              </a:extLst>
            </p:cNvPr>
            <p:cNvSpPr>
              <a:spLocks/>
            </p:cNvSpPr>
            <p:nvPr/>
          </p:nvSpPr>
          <p:spPr bwMode="auto">
            <a:xfrm>
              <a:off x="3524" y="2655"/>
              <a:ext cx="17" cy="20"/>
            </a:xfrm>
            <a:custGeom>
              <a:avLst/>
              <a:gdLst>
                <a:gd name="T0" fmla="*/ 0 w 17"/>
                <a:gd name="T1" fmla="*/ 0 h 20"/>
                <a:gd name="T2" fmla="*/ 14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24" name="Freeform 164">
              <a:extLst>
                <a:ext uri="{FF2B5EF4-FFF2-40B4-BE49-F238E27FC236}">
                  <a16:creationId xmlns:a16="http://schemas.microsoft.com/office/drawing/2014/main" id="{3D397F4D-9EF4-4A9F-B332-9BFA2B072482}"/>
                </a:ext>
              </a:extLst>
            </p:cNvPr>
            <p:cNvSpPr>
              <a:spLocks/>
            </p:cNvSpPr>
            <p:nvPr/>
          </p:nvSpPr>
          <p:spPr bwMode="auto">
            <a:xfrm>
              <a:off x="3532" y="2666"/>
              <a:ext cx="17" cy="20"/>
            </a:xfrm>
            <a:custGeom>
              <a:avLst/>
              <a:gdLst>
                <a:gd name="T0" fmla="*/ 0 w 17"/>
                <a:gd name="T1" fmla="*/ 0 h 20"/>
                <a:gd name="T2" fmla="*/ 14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25" name="Freeform 165">
              <a:extLst>
                <a:ext uri="{FF2B5EF4-FFF2-40B4-BE49-F238E27FC236}">
                  <a16:creationId xmlns:a16="http://schemas.microsoft.com/office/drawing/2014/main" id="{AA525D07-0723-409A-B93A-BA06C5481C63}"/>
                </a:ext>
              </a:extLst>
            </p:cNvPr>
            <p:cNvSpPr>
              <a:spLocks/>
            </p:cNvSpPr>
            <p:nvPr/>
          </p:nvSpPr>
          <p:spPr bwMode="auto">
            <a:xfrm>
              <a:off x="3540" y="2676"/>
              <a:ext cx="18" cy="20"/>
            </a:xfrm>
            <a:custGeom>
              <a:avLst/>
              <a:gdLst>
                <a:gd name="T0" fmla="*/ 0 w 18"/>
                <a:gd name="T1" fmla="*/ 0 h 20"/>
                <a:gd name="T2" fmla="*/ 15 w 18"/>
                <a:gd name="T3" fmla="*/ 17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5" y="17"/>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26" name="Freeform 166">
              <a:extLst>
                <a:ext uri="{FF2B5EF4-FFF2-40B4-BE49-F238E27FC236}">
                  <a16:creationId xmlns:a16="http://schemas.microsoft.com/office/drawing/2014/main" id="{DC4D0A2B-5D69-46B3-BC2B-D12A37861CFF}"/>
                </a:ext>
              </a:extLst>
            </p:cNvPr>
            <p:cNvSpPr>
              <a:spLocks/>
            </p:cNvSpPr>
            <p:nvPr/>
          </p:nvSpPr>
          <p:spPr bwMode="auto">
            <a:xfrm>
              <a:off x="3549" y="2686"/>
              <a:ext cx="18" cy="19"/>
            </a:xfrm>
            <a:custGeom>
              <a:avLst/>
              <a:gdLst>
                <a:gd name="T0" fmla="*/ 0 w 18"/>
                <a:gd name="T1" fmla="*/ 0 h 19"/>
                <a:gd name="T2" fmla="*/ 15 w 18"/>
                <a:gd name="T3" fmla="*/ 17 h 19"/>
                <a:gd name="T4" fmla="*/ 17 w 18"/>
                <a:gd name="T5" fmla="*/ 18 h 19"/>
                <a:gd name="T6" fmla="*/ 0 60000 65536"/>
                <a:gd name="T7" fmla="*/ 0 60000 65536"/>
                <a:gd name="T8" fmla="*/ 0 60000 65536"/>
              </a:gdLst>
              <a:ahLst/>
              <a:cxnLst>
                <a:cxn ang="T6">
                  <a:pos x="T0" y="T1"/>
                </a:cxn>
                <a:cxn ang="T7">
                  <a:pos x="T2" y="T3"/>
                </a:cxn>
                <a:cxn ang="T8">
                  <a:pos x="T4" y="T5"/>
                </a:cxn>
              </a:cxnLst>
              <a:rect l="0" t="0" r="r" b="b"/>
              <a:pathLst>
                <a:path w="18" h="19">
                  <a:moveTo>
                    <a:pt x="0" y="0"/>
                  </a:moveTo>
                  <a:lnTo>
                    <a:pt x="15" y="17"/>
                  </a:lnTo>
                  <a:lnTo>
                    <a:pt x="17"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27" name="Freeform 167">
              <a:extLst>
                <a:ext uri="{FF2B5EF4-FFF2-40B4-BE49-F238E27FC236}">
                  <a16:creationId xmlns:a16="http://schemas.microsoft.com/office/drawing/2014/main" id="{AD15B0C7-B66A-4E01-99A6-7EB465A115BF}"/>
                </a:ext>
              </a:extLst>
            </p:cNvPr>
            <p:cNvSpPr>
              <a:spLocks/>
            </p:cNvSpPr>
            <p:nvPr/>
          </p:nvSpPr>
          <p:spPr bwMode="auto">
            <a:xfrm>
              <a:off x="3558" y="2695"/>
              <a:ext cx="17" cy="20"/>
            </a:xfrm>
            <a:custGeom>
              <a:avLst/>
              <a:gdLst>
                <a:gd name="T0" fmla="*/ 0 w 17"/>
                <a:gd name="T1" fmla="*/ 0 h 20"/>
                <a:gd name="T2" fmla="*/ 13 w 17"/>
                <a:gd name="T3" fmla="*/ 18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28" name="Freeform 168">
              <a:extLst>
                <a:ext uri="{FF2B5EF4-FFF2-40B4-BE49-F238E27FC236}">
                  <a16:creationId xmlns:a16="http://schemas.microsoft.com/office/drawing/2014/main" id="{59077F96-B5D5-49B7-8431-6973A1CC6D09}"/>
                </a:ext>
              </a:extLst>
            </p:cNvPr>
            <p:cNvSpPr>
              <a:spLocks/>
            </p:cNvSpPr>
            <p:nvPr/>
          </p:nvSpPr>
          <p:spPr bwMode="auto">
            <a:xfrm>
              <a:off x="3566" y="2706"/>
              <a:ext cx="17" cy="20"/>
            </a:xfrm>
            <a:custGeom>
              <a:avLst/>
              <a:gdLst>
                <a:gd name="T0" fmla="*/ 0 w 17"/>
                <a:gd name="T1" fmla="*/ 0 h 20"/>
                <a:gd name="T2" fmla="*/ 12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2"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29" name="Freeform 169">
              <a:extLst>
                <a:ext uri="{FF2B5EF4-FFF2-40B4-BE49-F238E27FC236}">
                  <a16:creationId xmlns:a16="http://schemas.microsoft.com/office/drawing/2014/main" id="{C9FFA622-F781-4C6E-923D-1749E3CE62FF}"/>
                </a:ext>
              </a:extLst>
            </p:cNvPr>
            <p:cNvSpPr>
              <a:spLocks/>
            </p:cNvSpPr>
            <p:nvPr/>
          </p:nvSpPr>
          <p:spPr bwMode="auto">
            <a:xfrm>
              <a:off x="3572" y="2712"/>
              <a:ext cx="17" cy="21"/>
            </a:xfrm>
            <a:custGeom>
              <a:avLst/>
              <a:gdLst>
                <a:gd name="T0" fmla="*/ 0 w 17"/>
                <a:gd name="T1" fmla="*/ 0 h 21"/>
                <a:gd name="T2" fmla="*/ 12 w 17"/>
                <a:gd name="T3" fmla="*/ 18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2" y="18"/>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30" name="Freeform 170">
              <a:extLst>
                <a:ext uri="{FF2B5EF4-FFF2-40B4-BE49-F238E27FC236}">
                  <a16:creationId xmlns:a16="http://schemas.microsoft.com/office/drawing/2014/main" id="{7B34CFBD-FDF1-4EE8-A57A-BA96A94AF58E}"/>
                </a:ext>
              </a:extLst>
            </p:cNvPr>
            <p:cNvSpPr>
              <a:spLocks/>
            </p:cNvSpPr>
            <p:nvPr/>
          </p:nvSpPr>
          <p:spPr bwMode="auto">
            <a:xfrm>
              <a:off x="3579" y="2719"/>
              <a:ext cx="17" cy="20"/>
            </a:xfrm>
            <a:custGeom>
              <a:avLst/>
              <a:gdLst>
                <a:gd name="T0" fmla="*/ 0 w 17"/>
                <a:gd name="T1" fmla="*/ 0 h 20"/>
                <a:gd name="T2" fmla="*/ 11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1"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31" name="Freeform 171">
              <a:extLst>
                <a:ext uri="{FF2B5EF4-FFF2-40B4-BE49-F238E27FC236}">
                  <a16:creationId xmlns:a16="http://schemas.microsoft.com/office/drawing/2014/main" id="{BCFC6728-0764-44AE-868A-300EDD5C42D3}"/>
                </a:ext>
              </a:extLst>
            </p:cNvPr>
            <p:cNvSpPr>
              <a:spLocks/>
            </p:cNvSpPr>
            <p:nvPr/>
          </p:nvSpPr>
          <p:spPr bwMode="auto">
            <a:xfrm>
              <a:off x="3584" y="2724"/>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32" name="Freeform 172">
              <a:extLst>
                <a:ext uri="{FF2B5EF4-FFF2-40B4-BE49-F238E27FC236}">
                  <a16:creationId xmlns:a16="http://schemas.microsoft.com/office/drawing/2014/main" id="{D4BA7544-D9AB-4586-ACDD-DBE4464A046D}"/>
                </a:ext>
              </a:extLst>
            </p:cNvPr>
            <p:cNvSpPr>
              <a:spLocks/>
            </p:cNvSpPr>
            <p:nvPr/>
          </p:nvSpPr>
          <p:spPr bwMode="auto">
            <a:xfrm>
              <a:off x="3593" y="2732"/>
              <a:ext cx="17" cy="19"/>
            </a:xfrm>
            <a:custGeom>
              <a:avLst/>
              <a:gdLst>
                <a:gd name="T0" fmla="*/ 0 w 17"/>
                <a:gd name="T1" fmla="*/ 0 h 19"/>
                <a:gd name="T2" fmla="*/ 11 w 17"/>
                <a:gd name="T3" fmla="*/ 16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1" y="16"/>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33" name="Freeform 173">
              <a:extLst>
                <a:ext uri="{FF2B5EF4-FFF2-40B4-BE49-F238E27FC236}">
                  <a16:creationId xmlns:a16="http://schemas.microsoft.com/office/drawing/2014/main" id="{7161837C-912C-4F99-8875-C48FBEDE7F0B}"/>
                </a:ext>
              </a:extLst>
            </p:cNvPr>
            <p:cNvSpPr>
              <a:spLocks/>
            </p:cNvSpPr>
            <p:nvPr/>
          </p:nvSpPr>
          <p:spPr bwMode="auto">
            <a:xfrm>
              <a:off x="3598" y="2738"/>
              <a:ext cx="17" cy="20"/>
            </a:xfrm>
            <a:custGeom>
              <a:avLst/>
              <a:gdLst>
                <a:gd name="T0" fmla="*/ 0 w 17"/>
                <a:gd name="T1" fmla="*/ 0 h 20"/>
                <a:gd name="T2" fmla="*/ 13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34" name="Freeform 174">
              <a:extLst>
                <a:ext uri="{FF2B5EF4-FFF2-40B4-BE49-F238E27FC236}">
                  <a16:creationId xmlns:a16="http://schemas.microsoft.com/office/drawing/2014/main" id="{D46097D8-55ED-4FA9-92E9-6060E6DCB3DF}"/>
                </a:ext>
              </a:extLst>
            </p:cNvPr>
            <p:cNvSpPr>
              <a:spLocks/>
            </p:cNvSpPr>
            <p:nvPr/>
          </p:nvSpPr>
          <p:spPr bwMode="auto">
            <a:xfrm>
              <a:off x="3606" y="2743"/>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35" name="Freeform 175">
              <a:extLst>
                <a:ext uri="{FF2B5EF4-FFF2-40B4-BE49-F238E27FC236}">
                  <a16:creationId xmlns:a16="http://schemas.microsoft.com/office/drawing/2014/main" id="{69A217EB-718A-40B5-83D0-172368C60486}"/>
                </a:ext>
              </a:extLst>
            </p:cNvPr>
            <p:cNvSpPr>
              <a:spLocks/>
            </p:cNvSpPr>
            <p:nvPr/>
          </p:nvSpPr>
          <p:spPr bwMode="auto">
            <a:xfrm>
              <a:off x="3612" y="2749"/>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36" name="Freeform 176">
              <a:extLst>
                <a:ext uri="{FF2B5EF4-FFF2-40B4-BE49-F238E27FC236}">
                  <a16:creationId xmlns:a16="http://schemas.microsoft.com/office/drawing/2014/main" id="{4B8ACF3D-101E-4BEF-83CF-61558CD861B5}"/>
                </a:ext>
              </a:extLst>
            </p:cNvPr>
            <p:cNvSpPr>
              <a:spLocks/>
            </p:cNvSpPr>
            <p:nvPr/>
          </p:nvSpPr>
          <p:spPr bwMode="auto">
            <a:xfrm>
              <a:off x="3620" y="2756"/>
              <a:ext cx="17" cy="19"/>
            </a:xfrm>
            <a:custGeom>
              <a:avLst/>
              <a:gdLst>
                <a:gd name="T0" fmla="*/ 0 w 17"/>
                <a:gd name="T1" fmla="*/ 0 h 19"/>
                <a:gd name="T2" fmla="*/ 13 w 17"/>
                <a:gd name="T3" fmla="*/ 16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3" y="16"/>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37" name="Freeform 177">
              <a:extLst>
                <a:ext uri="{FF2B5EF4-FFF2-40B4-BE49-F238E27FC236}">
                  <a16:creationId xmlns:a16="http://schemas.microsoft.com/office/drawing/2014/main" id="{7F98A7E2-FE09-4DA0-99D7-53664EFE4814}"/>
                </a:ext>
              </a:extLst>
            </p:cNvPr>
            <p:cNvSpPr>
              <a:spLocks/>
            </p:cNvSpPr>
            <p:nvPr/>
          </p:nvSpPr>
          <p:spPr bwMode="auto">
            <a:xfrm>
              <a:off x="3626" y="2761"/>
              <a:ext cx="17" cy="21"/>
            </a:xfrm>
            <a:custGeom>
              <a:avLst/>
              <a:gdLst>
                <a:gd name="T0" fmla="*/ 0 w 17"/>
                <a:gd name="T1" fmla="*/ 0 h 21"/>
                <a:gd name="T2" fmla="*/ 14 w 17"/>
                <a:gd name="T3" fmla="*/ 18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4" y="18"/>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38" name="Freeform 178">
              <a:extLst>
                <a:ext uri="{FF2B5EF4-FFF2-40B4-BE49-F238E27FC236}">
                  <a16:creationId xmlns:a16="http://schemas.microsoft.com/office/drawing/2014/main" id="{6385C748-ECB0-4717-BAFE-76DC7CAA7C95}"/>
                </a:ext>
              </a:extLst>
            </p:cNvPr>
            <p:cNvSpPr>
              <a:spLocks/>
            </p:cNvSpPr>
            <p:nvPr/>
          </p:nvSpPr>
          <p:spPr bwMode="auto">
            <a:xfrm>
              <a:off x="3632" y="2767"/>
              <a:ext cx="17" cy="21"/>
            </a:xfrm>
            <a:custGeom>
              <a:avLst/>
              <a:gdLst>
                <a:gd name="T0" fmla="*/ 0 w 17"/>
                <a:gd name="T1" fmla="*/ 0 h 21"/>
                <a:gd name="T2" fmla="*/ 14 w 17"/>
                <a:gd name="T3" fmla="*/ 18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4" y="18"/>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39" name="Freeform 179">
              <a:extLst>
                <a:ext uri="{FF2B5EF4-FFF2-40B4-BE49-F238E27FC236}">
                  <a16:creationId xmlns:a16="http://schemas.microsoft.com/office/drawing/2014/main" id="{CC0EB5EB-F92E-4FBB-9242-14DD7385ADE8}"/>
                </a:ext>
              </a:extLst>
            </p:cNvPr>
            <p:cNvSpPr>
              <a:spLocks/>
            </p:cNvSpPr>
            <p:nvPr/>
          </p:nvSpPr>
          <p:spPr bwMode="auto">
            <a:xfrm>
              <a:off x="3641" y="2774"/>
              <a:ext cx="17" cy="21"/>
            </a:xfrm>
            <a:custGeom>
              <a:avLst/>
              <a:gdLst>
                <a:gd name="T0" fmla="*/ 0 w 17"/>
                <a:gd name="T1" fmla="*/ 0 h 21"/>
                <a:gd name="T2" fmla="*/ 14 w 17"/>
                <a:gd name="T3" fmla="*/ 18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4" y="18"/>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40" name="Freeform 180">
              <a:extLst>
                <a:ext uri="{FF2B5EF4-FFF2-40B4-BE49-F238E27FC236}">
                  <a16:creationId xmlns:a16="http://schemas.microsoft.com/office/drawing/2014/main" id="{96BC836A-4E4E-436D-93FA-83EDBDCF81C5}"/>
                </a:ext>
              </a:extLst>
            </p:cNvPr>
            <p:cNvSpPr>
              <a:spLocks/>
            </p:cNvSpPr>
            <p:nvPr/>
          </p:nvSpPr>
          <p:spPr bwMode="auto">
            <a:xfrm>
              <a:off x="3651" y="2784"/>
              <a:ext cx="17" cy="20"/>
            </a:xfrm>
            <a:custGeom>
              <a:avLst/>
              <a:gdLst>
                <a:gd name="T0" fmla="*/ 0 w 17"/>
                <a:gd name="T1" fmla="*/ 0 h 20"/>
                <a:gd name="T2" fmla="*/ 13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41" name="Freeform 181">
              <a:extLst>
                <a:ext uri="{FF2B5EF4-FFF2-40B4-BE49-F238E27FC236}">
                  <a16:creationId xmlns:a16="http://schemas.microsoft.com/office/drawing/2014/main" id="{3B6EA10E-1974-4716-8305-F9AF9DD625C8}"/>
                </a:ext>
              </a:extLst>
            </p:cNvPr>
            <p:cNvSpPr>
              <a:spLocks/>
            </p:cNvSpPr>
            <p:nvPr/>
          </p:nvSpPr>
          <p:spPr bwMode="auto">
            <a:xfrm>
              <a:off x="3658" y="2790"/>
              <a:ext cx="17" cy="20"/>
            </a:xfrm>
            <a:custGeom>
              <a:avLst/>
              <a:gdLst>
                <a:gd name="T0" fmla="*/ 0 w 17"/>
                <a:gd name="T1" fmla="*/ 0 h 20"/>
                <a:gd name="T2" fmla="*/ 14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42" name="Freeform 182">
              <a:extLst>
                <a:ext uri="{FF2B5EF4-FFF2-40B4-BE49-F238E27FC236}">
                  <a16:creationId xmlns:a16="http://schemas.microsoft.com/office/drawing/2014/main" id="{EFBE6E9D-98E1-46A5-97E0-3A49EAA24962}"/>
                </a:ext>
              </a:extLst>
            </p:cNvPr>
            <p:cNvSpPr>
              <a:spLocks/>
            </p:cNvSpPr>
            <p:nvPr/>
          </p:nvSpPr>
          <p:spPr bwMode="auto">
            <a:xfrm>
              <a:off x="3666" y="2797"/>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43" name="Freeform 183">
              <a:extLst>
                <a:ext uri="{FF2B5EF4-FFF2-40B4-BE49-F238E27FC236}">
                  <a16:creationId xmlns:a16="http://schemas.microsoft.com/office/drawing/2014/main" id="{C97CC87E-D1BB-47F6-97AF-6EA126B6411D}"/>
                </a:ext>
              </a:extLst>
            </p:cNvPr>
            <p:cNvSpPr>
              <a:spLocks/>
            </p:cNvSpPr>
            <p:nvPr/>
          </p:nvSpPr>
          <p:spPr bwMode="auto">
            <a:xfrm>
              <a:off x="3676" y="2806"/>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44" name="Freeform 184">
              <a:extLst>
                <a:ext uri="{FF2B5EF4-FFF2-40B4-BE49-F238E27FC236}">
                  <a16:creationId xmlns:a16="http://schemas.microsoft.com/office/drawing/2014/main" id="{87F0A41C-B480-49EA-A11A-CC245ACDFD49}"/>
                </a:ext>
              </a:extLst>
            </p:cNvPr>
            <p:cNvSpPr>
              <a:spLocks/>
            </p:cNvSpPr>
            <p:nvPr/>
          </p:nvSpPr>
          <p:spPr bwMode="auto">
            <a:xfrm>
              <a:off x="3686" y="2812"/>
              <a:ext cx="17" cy="20"/>
            </a:xfrm>
            <a:custGeom>
              <a:avLst/>
              <a:gdLst>
                <a:gd name="T0" fmla="*/ 0 w 17"/>
                <a:gd name="T1" fmla="*/ 0 h 20"/>
                <a:gd name="T2" fmla="*/ 12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2"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45" name="Freeform 185">
              <a:extLst>
                <a:ext uri="{FF2B5EF4-FFF2-40B4-BE49-F238E27FC236}">
                  <a16:creationId xmlns:a16="http://schemas.microsoft.com/office/drawing/2014/main" id="{AE5F040D-43A6-43CB-8F1B-2F8BCACB66E1}"/>
                </a:ext>
              </a:extLst>
            </p:cNvPr>
            <p:cNvSpPr>
              <a:spLocks/>
            </p:cNvSpPr>
            <p:nvPr/>
          </p:nvSpPr>
          <p:spPr bwMode="auto">
            <a:xfrm>
              <a:off x="3692" y="2819"/>
              <a:ext cx="17" cy="21"/>
            </a:xfrm>
            <a:custGeom>
              <a:avLst/>
              <a:gdLst>
                <a:gd name="T0" fmla="*/ 0 w 17"/>
                <a:gd name="T1" fmla="*/ 0 h 21"/>
                <a:gd name="T2" fmla="*/ 15 w 17"/>
                <a:gd name="T3" fmla="*/ 18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5" y="18"/>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46" name="Freeform 186">
              <a:extLst>
                <a:ext uri="{FF2B5EF4-FFF2-40B4-BE49-F238E27FC236}">
                  <a16:creationId xmlns:a16="http://schemas.microsoft.com/office/drawing/2014/main" id="{96AE5F23-DDFF-47EB-B9BB-D3117EFA6ED2}"/>
                </a:ext>
              </a:extLst>
            </p:cNvPr>
            <p:cNvSpPr>
              <a:spLocks/>
            </p:cNvSpPr>
            <p:nvPr/>
          </p:nvSpPr>
          <p:spPr bwMode="auto">
            <a:xfrm>
              <a:off x="3702" y="2828"/>
              <a:ext cx="18" cy="21"/>
            </a:xfrm>
            <a:custGeom>
              <a:avLst/>
              <a:gdLst>
                <a:gd name="T0" fmla="*/ 0 w 18"/>
                <a:gd name="T1" fmla="*/ 0 h 21"/>
                <a:gd name="T2" fmla="*/ 15 w 18"/>
                <a:gd name="T3" fmla="*/ 18 h 21"/>
                <a:gd name="T4" fmla="*/ 17 w 18"/>
                <a:gd name="T5" fmla="*/ 20 h 21"/>
                <a:gd name="T6" fmla="*/ 0 60000 65536"/>
                <a:gd name="T7" fmla="*/ 0 60000 65536"/>
                <a:gd name="T8" fmla="*/ 0 60000 65536"/>
              </a:gdLst>
              <a:ahLst/>
              <a:cxnLst>
                <a:cxn ang="T6">
                  <a:pos x="T0" y="T1"/>
                </a:cxn>
                <a:cxn ang="T7">
                  <a:pos x="T2" y="T3"/>
                </a:cxn>
                <a:cxn ang="T8">
                  <a:pos x="T4" y="T5"/>
                </a:cxn>
              </a:cxnLst>
              <a:rect l="0" t="0" r="r" b="b"/>
              <a:pathLst>
                <a:path w="18" h="21">
                  <a:moveTo>
                    <a:pt x="0" y="0"/>
                  </a:moveTo>
                  <a:lnTo>
                    <a:pt x="15" y="18"/>
                  </a:lnTo>
                  <a:lnTo>
                    <a:pt x="17"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47" name="Freeform 187">
              <a:extLst>
                <a:ext uri="{FF2B5EF4-FFF2-40B4-BE49-F238E27FC236}">
                  <a16:creationId xmlns:a16="http://schemas.microsoft.com/office/drawing/2014/main" id="{76F18F8F-28CE-4F05-9D05-D626C891AFD7}"/>
                </a:ext>
              </a:extLst>
            </p:cNvPr>
            <p:cNvSpPr>
              <a:spLocks/>
            </p:cNvSpPr>
            <p:nvPr/>
          </p:nvSpPr>
          <p:spPr bwMode="auto">
            <a:xfrm>
              <a:off x="3712" y="2835"/>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48" name="Freeform 188">
              <a:extLst>
                <a:ext uri="{FF2B5EF4-FFF2-40B4-BE49-F238E27FC236}">
                  <a16:creationId xmlns:a16="http://schemas.microsoft.com/office/drawing/2014/main" id="{D9CE5E1B-4D81-4EA9-9E5D-D5DF23980A14}"/>
                </a:ext>
              </a:extLst>
            </p:cNvPr>
            <p:cNvSpPr>
              <a:spLocks/>
            </p:cNvSpPr>
            <p:nvPr/>
          </p:nvSpPr>
          <p:spPr bwMode="auto">
            <a:xfrm>
              <a:off x="3719" y="2842"/>
              <a:ext cx="19" cy="20"/>
            </a:xfrm>
            <a:custGeom>
              <a:avLst/>
              <a:gdLst>
                <a:gd name="T0" fmla="*/ 0 w 19"/>
                <a:gd name="T1" fmla="*/ 0 h 20"/>
                <a:gd name="T2" fmla="*/ 16 w 19"/>
                <a:gd name="T3" fmla="*/ 16 h 20"/>
                <a:gd name="T4" fmla="*/ 18 w 19"/>
                <a:gd name="T5" fmla="*/ 19 h 20"/>
                <a:gd name="T6" fmla="*/ 0 60000 65536"/>
                <a:gd name="T7" fmla="*/ 0 60000 65536"/>
                <a:gd name="T8" fmla="*/ 0 60000 65536"/>
              </a:gdLst>
              <a:ahLst/>
              <a:cxnLst>
                <a:cxn ang="T6">
                  <a:pos x="T0" y="T1"/>
                </a:cxn>
                <a:cxn ang="T7">
                  <a:pos x="T2" y="T3"/>
                </a:cxn>
                <a:cxn ang="T8">
                  <a:pos x="T4" y="T5"/>
                </a:cxn>
              </a:cxnLst>
              <a:rect l="0" t="0" r="r" b="b"/>
              <a:pathLst>
                <a:path w="19" h="20">
                  <a:moveTo>
                    <a:pt x="0" y="0"/>
                  </a:moveTo>
                  <a:lnTo>
                    <a:pt x="16" y="16"/>
                  </a:lnTo>
                  <a:lnTo>
                    <a:pt x="18"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49" name="Freeform 189">
              <a:extLst>
                <a:ext uri="{FF2B5EF4-FFF2-40B4-BE49-F238E27FC236}">
                  <a16:creationId xmlns:a16="http://schemas.microsoft.com/office/drawing/2014/main" id="{1D2457B5-D971-44AF-88EC-8BAFA9E10A76}"/>
                </a:ext>
              </a:extLst>
            </p:cNvPr>
            <p:cNvSpPr>
              <a:spLocks/>
            </p:cNvSpPr>
            <p:nvPr/>
          </p:nvSpPr>
          <p:spPr bwMode="auto">
            <a:xfrm>
              <a:off x="3729" y="2850"/>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50" name="Freeform 190">
              <a:extLst>
                <a:ext uri="{FF2B5EF4-FFF2-40B4-BE49-F238E27FC236}">
                  <a16:creationId xmlns:a16="http://schemas.microsoft.com/office/drawing/2014/main" id="{DEBDD6E2-FD7F-411C-ADA6-1C343DB18990}"/>
                </a:ext>
              </a:extLst>
            </p:cNvPr>
            <p:cNvSpPr>
              <a:spLocks/>
            </p:cNvSpPr>
            <p:nvPr/>
          </p:nvSpPr>
          <p:spPr bwMode="auto">
            <a:xfrm>
              <a:off x="3738" y="2859"/>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51" name="Freeform 191">
              <a:extLst>
                <a:ext uri="{FF2B5EF4-FFF2-40B4-BE49-F238E27FC236}">
                  <a16:creationId xmlns:a16="http://schemas.microsoft.com/office/drawing/2014/main" id="{B430A450-6B05-4007-9C70-48B4920012C8}"/>
                </a:ext>
              </a:extLst>
            </p:cNvPr>
            <p:cNvSpPr>
              <a:spLocks/>
            </p:cNvSpPr>
            <p:nvPr/>
          </p:nvSpPr>
          <p:spPr bwMode="auto">
            <a:xfrm>
              <a:off x="3745" y="2866"/>
              <a:ext cx="17" cy="20"/>
            </a:xfrm>
            <a:custGeom>
              <a:avLst/>
              <a:gdLst>
                <a:gd name="T0" fmla="*/ 0 w 17"/>
                <a:gd name="T1" fmla="*/ 0 h 20"/>
                <a:gd name="T2" fmla="*/ 13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52" name="Freeform 192">
              <a:extLst>
                <a:ext uri="{FF2B5EF4-FFF2-40B4-BE49-F238E27FC236}">
                  <a16:creationId xmlns:a16="http://schemas.microsoft.com/office/drawing/2014/main" id="{00AE6C51-F614-4B33-831F-CB07F1565788}"/>
                </a:ext>
              </a:extLst>
            </p:cNvPr>
            <p:cNvSpPr>
              <a:spLocks/>
            </p:cNvSpPr>
            <p:nvPr/>
          </p:nvSpPr>
          <p:spPr bwMode="auto">
            <a:xfrm>
              <a:off x="3755" y="2873"/>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53" name="Freeform 193">
              <a:extLst>
                <a:ext uri="{FF2B5EF4-FFF2-40B4-BE49-F238E27FC236}">
                  <a16:creationId xmlns:a16="http://schemas.microsoft.com/office/drawing/2014/main" id="{D4388D38-E4F6-44BF-918E-BC406FC53F22}"/>
                </a:ext>
              </a:extLst>
            </p:cNvPr>
            <p:cNvSpPr>
              <a:spLocks/>
            </p:cNvSpPr>
            <p:nvPr/>
          </p:nvSpPr>
          <p:spPr bwMode="auto">
            <a:xfrm>
              <a:off x="3764" y="2881"/>
              <a:ext cx="17" cy="21"/>
            </a:xfrm>
            <a:custGeom>
              <a:avLst/>
              <a:gdLst>
                <a:gd name="T0" fmla="*/ 0 w 17"/>
                <a:gd name="T1" fmla="*/ 0 h 21"/>
                <a:gd name="T2" fmla="*/ 14 w 17"/>
                <a:gd name="T3" fmla="*/ 18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4" y="18"/>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54" name="Freeform 194">
              <a:extLst>
                <a:ext uri="{FF2B5EF4-FFF2-40B4-BE49-F238E27FC236}">
                  <a16:creationId xmlns:a16="http://schemas.microsoft.com/office/drawing/2014/main" id="{55030D65-ADF1-4862-AE4C-F4C4CCDA92D5}"/>
                </a:ext>
              </a:extLst>
            </p:cNvPr>
            <p:cNvSpPr>
              <a:spLocks/>
            </p:cNvSpPr>
            <p:nvPr/>
          </p:nvSpPr>
          <p:spPr bwMode="auto">
            <a:xfrm>
              <a:off x="3773" y="2889"/>
              <a:ext cx="17" cy="20"/>
            </a:xfrm>
            <a:custGeom>
              <a:avLst/>
              <a:gdLst>
                <a:gd name="T0" fmla="*/ 0 w 17"/>
                <a:gd name="T1" fmla="*/ 0 h 20"/>
                <a:gd name="T2" fmla="*/ 14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55" name="Freeform 195">
              <a:extLst>
                <a:ext uri="{FF2B5EF4-FFF2-40B4-BE49-F238E27FC236}">
                  <a16:creationId xmlns:a16="http://schemas.microsoft.com/office/drawing/2014/main" id="{C80A97CC-A681-4F26-8E57-083E129E2908}"/>
                </a:ext>
              </a:extLst>
            </p:cNvPr>
            <p:cNvSpPr>
              <a:spLocks/>
            </p:cNvSpPr>
            <p:nvPr/>
          </p:nvSpPr>
          <p:spPr bwMode="auto">
            <a:xfrm>
              <a:off x="3783" y="2897"/>
              <a:ext cx="17" cy="20"/>
            </a:xfrm>
            <a:custGeom>
              <a:avLst/>
              <a:gdLst>
                <a:gd name="T0" fmla="*/ 0 w 17"/>
                <a:gd name="T1" fmla="*/ 0 h 20"/>
                <a:gd name="T2" fmla="*/ 14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56" name="Freeform 196">
              <a:extLst>
                <a:ext uri="{FF2B5EF4-FFF2-40B4-BE49-F238E27FC236}">
                  <a16:creationId xmlns:a16="http://schemas.microsoft.com/office/drawing/2014/main" id="{5FF7E61E-66E9-4D6D-AF14-8810C4C9604E}"/>
                </a:ext>
              </a:extLst>
            </p:cNvPr>
            <p:cNvSpPr>
              <a:spLocks/>
            </p:cNvSpPr>
            <p:nvPr/>
          </p:nvSpPr>
          <p:spPr bwMode="auto">
            <a:xfrm>
              <a:off x="3791" y="2904"/>
              <a:ext cx="18" cy="20"/>
            </a:xfrm>
            <a:custGeom>
              <a:avLst/>
              <a:gdLst>
                <a:gd name="T0" fmla="*/ 0 w 18"/>
                <a:gd name="T1" fmla="*/ 0 h 20"/>
                <a:gd name="T2" fmla="*/ 16 w 18"/>
                <a:gd name="T3" fmla="*/ 17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6" y="17"/>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57" name="Freeform 197">
              <a:extLst>
                <a:ext uri="{FF2B5EF4-FFF2-40B4-BE49-F238E27FC236}">
                  <a16:creationId xmlns:a16="http://schemas.microsoft.com/office/drawing/2014/main" id="{5411C2AE-FF34-46E1-A30B-5B8F2EAE337B}"/>
                </a:ext>
              </a:extLst>
            </p:cNvPr>
            <p:cNvSpPr>
              <a:spLocks/>
            </p:cNvSpPr>
            <p:nvPr/>
          </p:nvSpPr>
          <p:spPr bwMode="auto">
            <a:xfrm>
              <a:off x="3803" y="2910"/>
              <a:ext cx="17" cy="20"/>
            </a:xfrm>
            <a:custGeom>
              <a:avLst/>
              <a:gdLst>
                <a:gd name="T0" fmla="*/ 0 w 17"/>
                <a:gd name="T1" fmla="*/ 0 h 20"/>
                <a:gd name="T2" fmla="*/ 15 w 17"/>
                <a:gd name="T3" fmla="*/ 17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7"/>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58" name="Freeform 198">
              <a:extLst>
                <a:ext uri="{FF2B5EF4-FFF2-40B4-BE49-F238E27FC236}">
                  <a16:creationId xmlns:a16="http://schemas.microsoft.com/office/drawing/2014/main" id="{EAEFCD18-8CA6-4886-83C3-A19EB442B015}"/>
                </a:ext>
              </a:extLst>
            </p:cNvPr>
            <p:cNvSpPr>
              <a:spLocks/>
            </p:cNvSpPr>
            <p:nvPr/>
          </p:nvSpPr>
          <p:spPr bwMode="auto">
            <a:xfrm>
              <a:off x="3813" y="2917"/>
              <a:ext cx="18" cy="19"/>
            </a:xfrm>
            <a:custGeom>
              <a:avLst/>
              <a:gdLst>
                <a:gd name="T0" fmla="*/ 0 w 18"/>
                <a:gd name="T1" fmla="*/ 0 h 19"/>
                <a:gd name="T2" fmla="*/ 15 w 18"/>
                <a:gd name="T3" fmla="*/ 12 h 19"/>
                <a:gd name="T4" fmla="*/ 17 w 18"/>
                <a:gd name="T5" fmla="*/ 18 h 19"/>
                <a:gd name="T6" fmla="*/ 0 60000 65536"/>
                <a:gd name="T7" fmla="*/ 0 60000 65536"/>
                <a:gd name="T8" fmla="*/ 0 60000 65536"/>
              </a:gdLst>
              <a:ahLst/>
              <a:cxnLst>
                <a:cxn ang="T6">
                  <a:pos x="T0" y="T1"/>
                </a:cxn>
                <a:cxn ang="T7">
                  <a:pos x="T2" y="T3"/>
                </a:cxn>
                <a:cxn ang="T8">
                  <a:pos x="T4" y="T5"/>
                </a:cxn>
              </a:cxnLst>
              <a:rect l="0" t="0" r="r" b="b"/>
              <a:pathLst>
                <a:path w="18" h="19">
                  <a:moveTo>
                    <a:pt x="0" y="0"/>
                  </a:moveTo>
                  <a:lnTo>
                    <a:pt x="15" y="12"/>
                  </a:lnTo>
                  <a:lnTo>
                    <a:pt x="17"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59" name="Freeform 199">
              <a:extLst>
                <a:ext uri="{FF2B5EF4-FFF2-40B4-BE49-F238E27FC236}">
                  <a16:creationId xmlns:a16="http://schemas.microsoft.com/office/drawing/2014/main" id="{DDC5D4D6-652C-42C4-B2CA-2A3CE2AECC9B}"/>
                </a:ext>
              </a:extLst>
            </p:cNvPr>
            <p:cNvSpPr>
              <a:spLocks/>
            </p:cNvSpPr>
            <p:nvPr/>
          </p:nvSpPr>
          <p:spPr bwMode="auto">
            <a:xfrm>
              <a:off x="3822" y="2920"/>
              <a:ext cx="17" cy="20"/>
            </a:xfrm>
            <a:custGeom>
              <a:avLst/>
              <a:gdLst>
                <a:gd name="T0" fmla="*/ 0 w 17"/>
                <a:gd name="T1" fmla="*/ 0 h 20"/>
                <a:gd name="T2" fmla="*/ 13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60" name="Freeform 200">
              <a:extLst>
                <a:ext uri="{FF2B5EF4-FFF2-40B4-BE49-F238E27FC236}">
                  <a16:creationId xmlns:a16="http://schemas.microsoft.com/office/drawing/2014/main" id="{E092DD03-F0CA-4F0D-B087-96DC861020DA}"/>
                </a:ext>
              </a:extLst>
            </p:cNvPr>
            <p:cNvSpPr>
              <a:spLocks/>
            </p:cNvSpPr>
            <p:nvPr/>
          </p:nvSpPr>
          <p:spPr bwMode="auto">
            <a:xfrm>
              <a:off x="3829" y="2924"/>
              <a:ext cx="17" cy="20"/>
            </a:xfrm>
            <a:custGeom>
              <a:avLst/>
              <a:gdLst>
                <a:gd name="T0" fmla="*/ 0 w 17"/>
                <a:gd name="T1" fmla="*/ 0 h 20"/>
                <a:gd name="T2" fmla="*/ 14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61" name="Freeform 201">
              <a:extLst>
                <a:ext uri="{FF2B5EF4-FFF2-40B4-BE49-F238E27FC236}">
                  <a16:creationId xmlns:a16="http://schemas.microsoft.com/office/drawing/2014/main" id="{1794C82B-16AD-4A68-9E19-EC2EC7FBF850}"/>
                </a:ext>
              </a:extLst>
            </p:cNvPr>
            <p:cNvSpPr>
              <a:spLocks/>
            </p:cNvSpPr>
            <p:nvPr/>
          </p:nvSpPr>
          <p:spPr bwMode="auto">
            <a:xfrm>
              <a:off x="3835" y="2927"/>
              <a:ext cx="18" cy="20"/>
            </a:xfrm>
            <a:custGeom>
              <a:avLst/>
              <a:gdLst>
                <a:gd name="T0" fmla="*/ 0 w 18"/>
                <a:gd name="T1" fmla="*/ 0 h 20"/>
                <a:gd name="T2" fmla="*/ 14 w 18"/>
                <a:gd name="T3" fmla="*/ 14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4" y="14"/>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62" name="Freeform 202">
              <a:extLst>
                <a:ext uri="{FF2B5EF4-FFF2-40B4-BE49-F238E27FC236}">
                  <a16:creationId xmlns:a16="http://schemas.microsoft.com/office/drawing/2014/main" id="{60C0163D-8FB1-4404-97DF-02E42C93B9E4}"/>
                </a:ext>
              </a:extLst>
            </p:cNvPr>
            <p:cNvSpPr>
              <a:spLocks/>
            </p:cNvSpPr>
            <p:nvPr/>
          </p:nvSpPr>
          <p:spPr bwMode="auto">
            <a:xfrm>
              <a:off x="3844" y="2930"/>
              <a:ext cx="17" cy="20"/>
            </a:xfrm>
            <a:custGeom>
              <a:avLst/>
              <a:gdLst>
                <a:gd name="T0" fmla="*/ 0 w 17"/>
                <a:gd name="T1" fmla="*/ 0 h 20"/>
                <a:gd name="T2" fmla="*/ 14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63" name="Freeform 203">
              <a:extLst>
                <a:ext uri="{FF2B5EF4-FFF2-40B4-BE49-F238E27FC236}">
                  <a16:creationId xmlns:a16="http://schemas.microsoft.com/office/drawing/2014/main" id="{44DCA084-82B6-4876-AECC-5C577ED83159}"/>
                </a:ext>
              </a:extLst>
            </p:cNvPr>
            <p:cNvSpPr>
              <a:spLocks/>
            </p:cNvSpPr>
            <p:nvPr/>
          </p:nvSpPr>
          <p:spPr bwMode="auto">
            <a:xfrm>
              <a:off x="3852" y="2933"/>
              <a:ext cx="19" cy="20"/>
            </a:xfrm>
            <a:custGeom>
              <a:avLst/>
              <a:gdLst>
                <a:gd name="T0" fmla="*/ 0 w 19"/>
                <a:gd name="T1" fmla="*/ 0 h 20"/>
                <a:gd name="T2" fmla="*/ 16 w 19"/>
                <a:gd name="T3" fmla="*/ 14 h 20"/>
                <a:gd name="T4" fmla="*/ 18 w 19"/>
                <a:gd name="T5" fmla="*/ 19 h 20"/>
                <a:gd name="T6" fmla="*/ 0 60000 65536"/>
                <a:gd name="T7" fmla="*/ 0 60000 65536"/>
                <a:gd name="T8" fmla="*/ 0 60000 65536"/>
              </a:gdLst>
              <a:ahLst/>
              <a:cxnLst>
                <a:cxn ang="T6">
                  <a:pos x="T0" y="T1"/>
                </a:cxn>
                <a:cxn ang="T7">
                  <a:pos x="T2" y="T3"/>
                </a:cxn>
                <a:cxn ang="T8">
                  <a:pos x="T4" y="T5"/>
                </a:cxn>
              </a:cxnLst>
              <a:rect l="0" t="0" r="r" b="b"/>
              <a:pathLst>
                <a:path w="19" h="20">
                  <a:moveTo>
                    <a:pt x="0" y="0"/>
                  </a:moveTo>
                  <a:lnTo>
                    <a:pt x="16" y="14"/>
                  </a:lnTo>
                  <a:lnTo>
                    <a:pt x="18"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64" name="Freeform 204">
              <a:extLst>
                <a:ext uri="{FF2B5EF4-FFF2-40B4-BE49-F238E27FC236}">
                  <a16:creationId xmlns:a16="http://schemas.microsoft.com/office/drawing/2014/main" id="{21EE196A-10E2-46FD-871C-E396459080A5}"/>
                </a:ext>
              </a:extLst>
            </p:cNvPr>
            <p:cNvSpPr>
              <a:spLocks/>
            </p:cNvSpPr>
            <p:nvPr/>
          </p:nvSpPr>
          <p:spPr bwMode="auto">
            <a:xfrm>
              <a:off x="3862" y="2936"/>
              <a:ext cx="17" cy="20"/>
            </a:xfrm>
            <a:custGeom>
              <a:avLst/>
              <a:gdLst>
                <a:gd name="T0" fmla="*/ 0 w 17"/>
                <a:gd name="T1" fmla="*/ 0 h 20"/>
                <a:gd name="T2" fmla="*/ 13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65" name="Freeform 205">
              <a:extLst>
                <a:ext uri="{FF2B5EF4-FFF2-40B4-BE49-F238E27FC236}">
                  <a16:creationId xmlns:a16="http://schemas.microsoft.com/office/drawing/2014/main" id="{F1F65625-512C-43AA-A8B4-AFC59E178A8C}"/>
                </a:ext>
              </a:extLst>
            </p:cNvPr>
            <p:cNvSpPr>
              <a:spLocks/>
            </p:cNvSpPr>
            <p:nvPr/>
          </p:nvSpPr>
          <p:spPr bwMode="auto">
            <a:xfrm>
              <a:off x="3870" y="2940"/>
              <a:ext cx="18" cy="20"/>
            </a:xfrm>
            <a:custGeom>
              <a:avLst/>
              <a:gdLst>
                <a:gd name="T0" fmla="*/ 0 w 18"/>
                <a:gd name="T1" fmla="*/ 0 h 20"/>
                <a:gd name="T2" fmla="*/ 15 w 18"/>
                <a:gd name="T3" fmla="*/ 13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5" y="13"/>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66" name="Freeform 206">
              <a:extLst>
                <a:ext uri="{FF2B5EF4-FFF2-40B4-BE49-F238E27FC236}">
                  <a16:creationId xmlns:a16="http://schemas.microsoft.com/office/drawing/2014/main" id="{A94B450C-D95C-4690-AF6A-BD14BA6B2E45}"/>
                </a:ext>
              </a:extLst>
            </p:cNvPr>
            <p:cNvSpPr>
              <a:spLocks/>
            </p:cNvSpPr>
            <p:nvPr/>
          </p:nvSpPr>
          <p:spPr bwMode="auto">
            <a:xfrm>
              <a:off x="3878" y="2942"/>
              <a:ext cx="17" cy="19"/>
            </a:xfrm>
            <a:custGeom>
              <a:avLst/>
              <a:gdLst>
                <a:gd name="T0" fmla="*/ 0 w 17"/>
                <a:gd name="T1" fmla="*/ 0 h 19"/>
                <a:gd name="T2" fmla="*/ 14 w 17"/>
                <a:gd name="T3" fmla="*/ 14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4" y="14"/>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67" name="Freeform 207">
              <a:extLst>
                <a:ext uri="{FF2B5EF4-FFF2-40B4-BE49-F238E27FC236}">
                  <a16:creationId xmlns:a16="http://schemas.microsoft.com/office/drawing/2014/main" id="{B0327F58-698F-4102-BAFC-9F2C01203B48}"/>
                </a:ext>
              </a:extLst>
            </p:cNvPr>
            <p:cNvSpPr>
              <a:spLocks/>
            </p:cNvSpPr>
            <p:nvPr/>
          </p:nvSpPr>
          <p:spPr bwMode="auto">
            <a:xfrm>
              <a:off x="3887" y="2945"/>
              <a:ext cx="17" cy="20"/>
            </a:xfrm>
            <a:custGeom>
              <a:avLst/>
              <a:gdLst>
                <a:gd name="T0" fmla="*/ 0 w 17"/>
                <a:gd name="T1" fmla="*/ 0 h 20"/>
                <a:gd name="T2" fmla="*/ 14 w 17"/>
                <a:gd name="T3" fmla="*/ 14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4"/>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68" name="Freeform 208">
              <a:extLst>
                <a:ext uri="{FF2B5EF4-FFF2-40B4-BE49-F238E27FC236}">
                  <a16:creationId xmlns:a16="http://schemas.microsoft.com/office/drawing/2014/main" id="{4B6457BA-46C4-460F-A51F-6F12DF50D5EE}"/>
                </a:ext>
              </a:extLst>
            </p:cNvPr>
            <p:cNvSpPr>
              <a:spLocks/>
            </p:cNvSpPr>
            <p:nvPr/>
          </p:nvSpPr>
          <p:spPr bwMode="auto">
            <a:xfrm>
              <a:off x="3894" y="2947"/>
              <a:ext cx="17" cy="21"/>
            </a:xfrm>
            <a:custGeom>
              <a:avLst/>
              <a:gdLst>
                <a:gd name="T0" fmla="*/ 0 w 17"/>
                <a:gd name="T1" fmla="*/ 0 h 21"/>
                <a:gd name="T2" fmla="*/ 14 w 17"/>
                <a:gd name="T3" fmla="*/ 16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4" y="16"/>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69" name="Freeform 209">
              <a:extLst>
                <a:ext uri="{FF2B5EF4-FFF2-40B4-BE49-F238E27FC236}">
                  <a16:creationId xmlns:a16="http://schemas.microsoft.com/office/drawing/2014/main" id="{BCF14DDB-2CCA-4665-9018-50674E45366B}"/>
                </a:ext>
              </a:extLst>
            </p:cNvPr>
            <p:cNvSpPr>
              <a:spLocks/>
            </p:cNvSpPr>
            <p:nvPr/>
          </p:nvSpPr>
          <p:spPr bwMode="auto">
            <a:xfrm>
              <a:off x="3902" y="2951"/>
              <a:ext cx="18" cy="20"/>
            </a:xfrm>
            <a:custGeom>
              <a:avLst/>
              <a:gdLst>
                <a:gd name="T0" fmla="*/ 0 w 18"/>
                <a:gd name="T1" fmla="*/ 0 h 20"/>
                <a:gd name="T2" fmla="*/ 15 w 18"/>
                <a:gd name="T3" fmla="*/ 14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5" y="14"/>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70" name="Freeform 210">
              <a:extLst>
                <a:ext uri="{FF2B5EF4-FFF2-40B4-BE49-F238E27FC236}">
                  <a16:creationId xmlns:a16="http://schemas.microsoft.com/office/drawing/2014/main" id="{BA8DA991-DAC6-4178-864D-FCF3A49A821B}"/>
                </a:ext>
              </a:extLst>
            </p:cNvPr>
            <p:cNvSpPr>
              <a:spLocks/>
            </p:cNvSpPr>
            <p:nvPr/>
          </p:nvSpPr>
          <p:spPr bwMode="auto">
            <a:xfrm>
              <a:off x="3911" y="2954"/>
              <a:ext cx="17" cy="20"/>
            </a:xfrm>
            <a:custGeom>
              <a:avLst/>
              <a:gdLst>
                <a:gd name="T0" fmla="*/ 0 w 17"/>
                <a:gd name="T1" fmla="*/ 0 h 20"/>
                <a:gd name="T2" fmla="*/ 12 w 17"/>
                <a:gd name="T3" fmla="*/ 15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2" y="15"/>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71" name="Freeform 211">
              <a:extLst>
                <a:ext uri="{FF2B5EF4-FFF2-40B4-BE49-F238E27FC236}">
                  <a16:creationId xmlns:a16="http://schemas.microsoft.com/office/drawing/2014/main" id="{9108B964-2EC9-4C70-AEF2-AAC944B387D3}"/>
                </a:ext>
              </a:extLst>
            </p:cNvPr>
            <p:cNvSpPr>
              <a:spLocks/>
            </p:cNvSpPr>
            <p:nvPr/>
          </p:nvSpPr>
          <p:spPr bwMode="auto">
            <a:xfrm>
              <a:off x="3919" y="2957"/>
              <a:ext cx="17" cy="20"/>
            </a:xfrm>
            <a:custGeom>
              <a:avLst/>
              <a:gdLst>
                <a:gd name="T0" fmla="*/ 0 w 17"/>
                <a:gd name="T1" fmla="*/ 0 h 20"/>
                <a:gd name="T2" fmla="*/ 15 w 17"/>
                <a:gd name="T3" fmla="*/ 14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4"/>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72" name="Freeform 212">
              <a:extLst>
                <a:ext uri="{FF2B5EF4-FFF2-40B4-BE49-F238E27FC236}">
                  <a16:creationId xmlns:a16="http://schemas.microsoft.com/office/drawing/2014/main" id="{CFE392ED-D90D-424B-BFF3-1B943762A3FD}"/>
                </a:ext>
              </a:extLst>
            </p:cNvPr>
            <p:cNvSpPr>
              <a:spLocks/>
            </p:cNvSpPr>
            <p:nvPr/>
          </p:nvSpPr>
          <p:spPr bwMode="auto">
            <a:xfrm>
              <a:off x="3927" y="2959"/>
              <a:ext cx="19" cy="20"/>
            </a:xfrm>
            <a:custGeom>
              <a:avLst/>
              <a:gdLst>
                <a:gd name="T0" fmla="*/ 0 w 19"/>
                <a:gd name="T1" fmla="*/ 0 h 20"/>
                <a:gd name="T2" fmla="*/ 16 w 19"/>
                <a:gd name="T3" fmla="*/ 15 h 20"/>
                <a:gd name="T4" fmla="*/ 18 w 19"/>
                <a:gd name="T5" fmla="*/ 19 h 20"/>
                <a:gd name="T6" fmla="*/ 0 60000 65536"/>
                <a:gd name="T7" fmla="*/ 0 60000 65536"/>
                <a:gd name="T8" fmla="*/ 0 60000 65536"/>
              </a:gdLst>
              <a:ahLst/>
              <a:cxnLst>
                <a:cxn ang="T6">
                  <a:pos x="T0" y="T1"/>
                </a:cxn>
                <a:cxn ang="T7">
                  <a:pos x="T2" y="T3"/>
                </a:cxn>
                <a:cxn ang="T8">
                  <a:pos x="T4" y="T5"/>
                </a:cxn>
              </a:cxnLst>
              <a:rect l="0" t="0" r="r" b="b"/>
              <a:pathLst>
                <a:path w="19" h="20">
                  <a:moveTo>
                    <a:pt x="0" y="0"/>
                  </a:moveTo>
                  <a:lnTo>
                    <a:pt x="16" y="15"/>
                  </a:lnTo>
                  <a:lnTo>
                    <a:pt x="18"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73" name="Freeform 213">
              <a:extLst>
                <a:ext uri="{FF2B5EF4-FFF2-40B4-BE49-F238E27FC236}">
                  <a16:creationId xmlns:a16="http://schemas.microsoft.com/office/drawing/2014/main" id="{7B4A0A85-46BF-4004-9197-D0DA50B729BB}"/>
                </a:ext>
              </a:extLst>
            </p:cNvPr>
            <p:cNvSpPr>
              <a:spLocks/>
            </p:cNvSpPr>
            <p:nvPr/>
          </p:nvSpPr>
          <p:spPr bwMode="auto">
            <a:xfrm>
              <a:off x="3937" y="2963"/>
              <a:ext cx="17" cy="19"/>
            </a:xfrm>
            <a:custGeom>
              <a:avLst/>
              <a:gdLst>
                <a:gd name="T0" fmla="*/ 0 w 17"/>
                <a:gd name="T1" fmla="*/ 0 h 19"/>
                <a:gd name="T2" fmla="*/ 14 w 17"/>
                <a:gd name="T3" fmla="*/ 14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4" y="14"/>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74" name="Freeform 214">
              <a:extLst>
                <a:ext uri="{FF2B5EF4-FFF2-40B4-BE49-F238E27FC236}">
                  <a16:creationId xmlns:a16="http://schemas.microsoft.com/office/drawing/2014/main" id="{FD06BD47-CD74-4EFE-A53B-F9DC6C09E0DB}"/>
                </a:ext>
              </a:extLst>
            </p:cNvPr>
            <p:cNvSpPr>
              <a:spLocks/>
            </p:cNvSpPr>
            <p:nvPr/>
          </p:nvSpPr>
          <p:spPr bwMode="auto">
            <a:xfrm>
              <a:off x="3945" y="2966"/>
              <a:ext cx="18" cy="20"/>
            </a:xfrm>
            <a:custGeom>
              <a:avLst/>
              <a:gdLst>
                <a:gd name="T0" fmla="*/ 0 w 18"/>
                <a:gd name="T1" fmla="*/ 0 h 20"/>
                <a:gd name="T2" fmla="*/ 15 w 18"/>
                <a:gd name="T3" fmla="*/ 15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5" y="15"/>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75" name="Freeform 215">
              <a:extLst>
                <a:ext uri="{FF2B5EF4-FFF2-40B4-BE49-F238E27FC236}">
                  <a16:creationId xmlns:a16="http://schemas.microsoft.com/office/drawing/2014/main" id="{23424AC9-E172-4B77-9AF5-DBFBC296C1B9}"/>
                </a:ext>
              </a:extLst>
            </p:cNvPr>
            <p:cNvSpPr>
              <a:spLocks/>
            </p:cNvSpPr>
            <p:nvPr/>
          </p:nvSpPr>
          <p:spPr bwMode="auto">
            <a:xfrm>
              <a:off x="3954" y="2970"/>
              <a:ext cx="18" cy="20"/>
            </a:xfrm>
            <a:custGeom>
              <a:avLst/>
              <a:gdLst>
                <a:gd name="T0" fmla="*/ 0 w 18"/>
                <a:gd name="T1" fmla="*/ 0 h 20"/>
                <a:gd name="T2" fmla="*/ 14 w 18"/>
                <a:gd name="T3" fmla="*/ 14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4" y="14"/>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76" name="Freeform 216">
              <a:extLst>
                <a:ext uri="{FF2B5EF4-FFF2-40B4-BE49-F238E27FC236}">
                  <a16:creationId xmlns:a16="http://schemas.microsoft.com/office/drawing/2014/main" id="{4A908FA7-23BB-4776-978A-DEA4AE7652FD}"/>
                </a:ext>
              </a:extLst>
            </p:cNvPr>
            <p:cNvSpPr>
              <a:spLocks/>
            </p:cNvSpPr>
            <p:nvPr/>
          </p:nvSpPr>
          <p:spPr bwMode="auto">
            <a:xfrm>
              <a:off x="3963" y="2972"/>
              <a:ext cx="18" cy="20"/>
            </a:xfrm>
            <a:custGeom>
              <a:avLst/>
              <a:gdLst>
                <a:gd name="T0" fmla="*/ 0 w 18"/>
                <a:gd name="T1" fmla="*/ 0 h 20"/>
                <a:gd name="T2" fmla="*/ 15 w 18"/>
                <a:gd name="T3" fmla="*/ 16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5" y="16"/>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77" name="Freeform 217">
              <a:extLst>
                <a:ext uri="{FF2B5EF4-FFF2-40B4-BE49-F238E27FC236}">
                  <a16:creationId xmlns:a16="http://schemas.microsoft.com/office/drawing/2014/main" id="{DCD62D55-92CB-47E0-803E-E8F60ED29DBB}"/>
                </a:ext>
              </a:extLst>
            </p:cNvPr>
            <p:cNvSpPr>
              <a:spLocks/>
            </p:cNvSpPr>
            <p:nvPr/>
          </p:nvSpPr>
          <p:spPr bwMode="auto">
            <a:xfrm>
              <a:off x="3973" y="2976"/>
              <a:ext cx="17" cy="20"/>
            </a:xfrm>
            <a:custGeom>
              <a:avLst/>
              <a:gdLst>
                <a:gd name="T0" fmla="*/ 0 w 17"/>
                <a:gd name="T1" fmla="*/ 0 h 20"/>
                <a:gd name="T2" fmla="*/ 14 w 17"/>
                <a:gd name="T3" fmla="*/ 11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1"/>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78" name="Freeform 218">
              <a:extLst>
                <a:ext uri="{FF2B5EF4-FFF2-40B4-BE49-F238E27FC236}">
                  <a16:creationId xmlns:a16="http://schemas.microsoft.com/office/drawing/2014/main" id="{2FCE111A-5E63-43AC-AF52-895E01931DC8}"/>
                </a:ext>
              </a:extLst>
            </p:cNvPr>
            <p:cNvSpPr>
              <a:spLocks/>
            </p:cNvSpPr>
            <p:nvPr/>
          </p:nvSpPr>
          <p:spPr bwMode="auto">
            <a:xfrm>
              <a:off x="3964" y="2978"/>
              <a:ext cx="17" cy="20"/>
            </a:xfrm>
            <a:custGeom>
              <a:avLst/>
              <a:gdLst>
                <a:gd name="T0" fmla="*/ 0 w 17"/>
                <a:gd name="T1" fmla="*/ 0 h 20"/>
                <a:gd name="T2" fmla="*/ 15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79" name="Freeform 219">
              <a:extLst>
                <a:ext uri="{FF2B5EF4-FFF2-40B4-BE49-F238E27FC236}">
                  <a16:creationId xmlns:a16="http://schemas.microsoft.com/office/drawing/2014/main" id="{6360E7EA-71CD-465C-BB2D-E815CAC9CECC}"/>
                </a:ext>
              </a:extLst>
            </p:cNvPr>
            <p:cNvSpPr>
              <a:spLocks/>
            </p:cNvSpPr>
            <p:nvPr/>
          </p:nvSpPr>
          <p:spPr bwMode="auto">
            <a:xfrm>
              <a:off x="3991" y="2982"/>
              <a:ext cx="17" cy="20"/>
            </a:xfrm>
            <a:custGeom>
              <a:avLst/>
              <a:gdLst>
                <a:gd name="T0" fmla="*/ 0 w 17"/>
                <a:gd name="T1" fmla="*/ 0 h 20"/>
                <a:gd name="T2" fmla="*/ 13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80" name="Freeform 220">
              <a:extLst>
                <a:ext uri="{FF2B5EF4-FFF2-40B4-BE49-F238E27FC236}">
                  <a16:creationId xmlns:a16="http://schemas.microsoft.com/office/drawing/2014/main" id="{CCA05C8B-8BC7-4440-9C32-681A6B83B1B1}"/>
                </a:ext>
              </a:extLst>
            </p:cNvPr>
            <p:cNvSpPr>
              <a:spLocks/>
            </p:cNvSpPr>
            <p:nvPr/>
          </p:nvSpPr>
          <p:spPr bwMode="auto">
            <a:xfrm>
              <a:off x="4001" y="2988"/>
              <a:ext cx="18" cy="19"/>
            </a:xfrm>
            <a:custGeom>
              <a:avLst/>
              <a:gdLst>
                <a:gd name="T0" fmla="*/ 0 w 18"/>
                <a:gd name="T1" fmla="*/ 0 h 19"/>
                <a:gd name="T2" fmla="*/ 15 w 18"/>
                <a:gd name="T3" fmla="*/ 15 h 19"/>
                <a:gd name="T4" fmla="*/ 17 w 18"/>
                <a:gd name="T5" fmla="*/ 18 h 19"/>
                <a:gd name="T6" fmla="*/ 0 60000 65536"/>
                <a:gd name="T7" fmla="*/ 0 60000 65536"/>
                <a:gd name="T8" fmla="*/ 0 60000 65536"/>
              </a:gdLst>
              <a:ahLst/>
              <a:cxnLst>
                <a:cxn ang="T6">
                  <a:pos x="T0" y="T1"/>
                </a:cxn>
                <a:cxn ang="T7">
                  <a:pos x="T2" y="T3"/>
                </a:cxn>
                <a:cxn ang="T8">
                  <a:pos x="T4" y="T5"/>
                </a:cxn>
              </a:cxnLst>
              <a:rect l="0" t="0" r="r" b="b"/>
              <a:pathLst>
                <a:path w="18" h="19">
                  <a:moveTo>
                    <a:pt x="0" y="0"/>
                  </a:moveTo>
                  <a:lnTo>
                    <a:pt x="15" y="15"/>
                  </a:lnTo>
                  <a:lnTo>
                    <a:pt x="17"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81" name="Freeform 221">
              <a:extLst>
                <a:ext uri="{FF2B5EF4-FFF2-40B4-BE49-F238E27FC236}">
                  <a16:creationId xmlns:a16="http://schemas.microsoft.com/office/drawing/2014/main" id="{C48A7EAE-306B-415A-A15E-694399B70543}"/>
                </a:ext>
              </a:extLst>
            </p:cNvPr>
            <p:cNvSpPr>
              <a:spLocks/>
            </p:cNvSpPr>
            <p:nvPr/>
          </p:nvSpPr>
          <p:spPr bwMode="auto">
            <a:xfrm>
              <a:off x="4011" y="2992"/>
              <a:ext cx="17" cy="20"/>
            </a:xfrm>
            <a:custGeom>
              <a:avLst/>
              <a:gdLst>
                <a:gd name="T0" fmla="*/ 0 w 17"/>
                <a:gd name="T1" fmla="*/ 0 h 20"/>
                <a:gd name="T2" fmla="*/ 15 w 17"/>
                <a:gd name="T3" fmla="*/ 14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4"/>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82" name="Freeform 222">
              <a:extLst>
                <a:ext uri="{FF2B5EF4-FFF2-40B4-BE49-F238E27FC236}">
                  <a16:creationId xmlns:a16="http://schemas.microsoft.com/office/drawing/2014/main" id="{1BED2961-9863-4C84-AA24-9E5C4CD667C9}"/>
                </a:ext>
              </a:extLst>
            </p:cNvPr>
            <p:cNvSpPr>
              <a:spLocks/>
            </p:cNvSpPr>
            <p:nvPr/>
          </p:nvSpPr>
          <p:spPr bwMode="auto">
            <a:xfrm>
              <a:off x="4023" y="2995"/>
              <a:ext cx="17" cy="21"/>
            </a:xfrm>
            <a:custGeom>
              <a:avLst/>
              <a:gdLst>
                <a:gd name="T0" fmla="*/ 0 w 17"/>
                <a:gd name="T1" fmla="*/ 0 h 21"/>
                <a:gd name="T2" fmla="*/ 14 w 17"/>
                <a:gd name="T3" fmla="*/ 17 h 21"/>
                <a:gd name="T4" fmla="*/ 16 w 17"/>
                <a:gd name="T5" fmla="*/ 20 h 21"/>
                <a:gd name="T6" fmla="*/ 0 60000 65536"/>
                <a:gd name="T7" fmla="*/ 0 60000 65536"/>
                <a:gd name="T8" fmla="*/ 0 60000 65536"/>
              </a:gdLst>
              <a:ahLst/>
              <a:cxnLst>
                <a:cxn ang="T6">
                  <a:pos x="T0" y="T1"/>
                </a:cxn>
                <a:cxn ang="T7">
                  <a:pos x="T2" y="T3"/>
                </a:cxn>
                <a:cxn ang="T8">
                  <a:pos x="T4" y="T5"/>
                </a:cxn>
              </a:cxnLst>
              <a:rect l="0" t="0" r="r" b="b"/>
              <a:pathLst>
                <a:path w="17" h="21">
                  <a:moveTo>
                    <a:pt x="0" y="0"/>
                  </a:moveTo>
                  <a:lnTo>
                    <a:pt x="14" y="17"/>
                  </a:lnTo>
                  <a:lnTo>
                    <a:pt x="16"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83" name="Freeform 223">
              <a:extLst>
                <a:ext uri="{FF2B5EF4-FFF2-40B4-BE49-F238E27FC236}">
                  <a16:creationId xmlns:a16="http://schemas.microsoft.com/office/drawing/2014/main" id="{7F1FDA2A-330C-40FD-BD61-2DD0AEA2F59B}"/>
                </a:ext>
              </a:extLst>
            </p:cNvPr>
            <p:cNvSpPr>
              <a:spLocks/>
            </p:cNvSpPr>
            <p:nvPr/>
          </p:nvSpPr>
          <p:spPr bwMode="auto">
            <a:xfrm>
              <a:off x="4032" y="3001"/>
              <a:ext cx="17" cy="20"/>
            </a:xfrm>
            <a:custGeom>
              <a:avLst/>
              <a:gdLst>
                <a:gd name="T0" fmla="*/ 0 w 17"/>
                <a:gd name="T1" fmla="*/ 0 h 20"/>
                <a:gd name="T2" fmla="*/ 15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84" name="Freeform 224">
              <a:extLst>
                <a:ext uri="{FF2B5EF4-FFF2-40B4-BE49-F238E27FC236}">
                  <a16:creationId xmlns:a16="http://schemas.microsoft.com/office/drawing/2014/main" id="{EC29DE4B-2875-43FA-B7D4-570B4AEC3011}"/>
                </a:ext>
              </a:extLst>
            </p:cNvPr>
            <p:cNvSpPr>
              <a:spLocks/>
            </p:cNvSpPr>
            <p:nvPr/>
          </p:nvSpPr>
          <p:spPr bwMode="auto">
            <a:xfrm>
              <a:off x="4042" y="3006"/>
              <a:ext cx="17" cy="20"/>
            </a:xfrm>
            <a:custGeom>
              <a:avLst/>
              <a:gdLst>
                <a:gd name="T0" fmla="*/ 0 w 17"/>
                <a:gd name="T1" fmla="*/ 0 h 20"/>
                <a:gd name="T2" fmla="*/ 14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85" name="Freeform 225">
              <a:extLst>
                <a:ext uri="{FF2B5EF4-FFF2-40B4-BE49-F238E27FC236}">
                  <a16:creationId xmlns:a16="http://schemas.microsoft.com/office/drawing/2014/main" id="{9FF4C86F-8A6A-497E-B8FD-E2770DE4982B}"/>
                </a:ext>
              </a:extLst>
            </p:cNvPr>
            <p:cNvSpPr>
              <a:spLocks/>
            </p:cNvSpPr>
            <p:nvPr/>
          </p:nvSpPr>
          <p:spPr bwMode="auto">
            <a:xfrm>
              <a:off x="4050" y="3011"/>
              <a:ext cx="17" cy="20"/>
            </a:xfrm>
            <a:custGeom>
              <a:avLst/>
              <a:gdLst>
                <a:gd name="T0" fmla="*/ 0 w 17"/>
                <a:gd name="T1" fmla="*/ 0 h 20"/>
                <a:gd name="T2" fmla="*/ 15 w 17"/>
                <a:gd name="T3" fmla="*/ 13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3"/>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86" name="Freeform 226">
              <a:extLst>
                <a:ext uri="{FF2B5EF4-FFF2-40B4-BE49-F238E27FC236}">
                  <a16:creationId xmlns:a16="http://schemas.microsoft.com/office/drawing/2014/main" id="{15D48F9C-0E46-46A9-BB04-B4363BA8BA4B}"/>
                </a:ext>
              </a:extLst>
            </p:cNvPr>
            <p:cNvSpPr>
              <a:spLocks/>
            </p:cNvSpPr>
            <p:nvPr/>
          </p:nvSpPr>
          <p:spPr bwMode="auto">
            <a:xfrm>
              <a:off x="4060" y="3014"/>
              <a:ext cx="17" cy="20"/>
            </a:xfrm>
            <a:custGeom>
              <a:avLst/>
              <a:gdLst>
                <a:gd name="T0" fmla="*/ 0 w 17"/>
                <a:gd name="T1" fmla="*/ 0 h 20"/>
                <a:gd name="T2" fmla="*/ 13 w 17"/>
                <a:gd name="T3" fmla="*/ 1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87" name="Freeform 227">
              <a:extLst>
                <a:ext uri="{FF2B5EF4-FFF2-40B4-BE49-F238E27FC236}">
                  <a16:creationId xmlns:a16="http://schemas.microsoft.com/office/drawing/2014/main" id="{815CC278-23D4-4264-A601-1AD7CCF4D58C}"/>
                </a:ext>
              </a:extLst>
            </p:cNvPr>
            <p:cNvSpPr>
              <a:spLocks/>
            </p:cNvSpPr>
            <p:nvPr/>
          </p:nvSpPr>
          <p:spPr bwMode="auto">
            <a:xfrm>
              <a:off x="4070" y="3019"/>
              <a:ext cx="18" cy="20"/>
            </a:xfrm>
            <a:custGeom>
              <a:avLst/>
              <a:gdLst>
                <a:gd name="T0" fmla="*/ 0 w 18"/>
                <a:gd name="T1" fmla="*/ 0 h 20"/>
                <a:gd name="T2" fmla="*/ 16 w 18"/>
                <a:gd name="T3" fmla="*/ 15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6" y="15"/>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88" name="Freeform 228">
              <a:extLst>
                <a:ext uri="{FF2B5EF4-FFF2-40B4-BE49-F238E27FC236}">
                  <a16:creationId xmlns:a16="http://schemas.microsoft.com/office/drawing/2014/main" id="{2226C673-3A42-4E46-B474-EDF2559E4A12}"/>
                </a:ext>
              </a:extLst>
            </p:cNvPr>
            <p:cNvSpPr>
              <a:spLocks/>
            </p:cNvSpPr>
            <p:nvPr/>
          </p:nvSpPr>
          <p:spPr bwMode="auto">
            <a:xfrm>
              <a:off x="4081" y="3022"/>
              <a:ext cx="17" cy="20"/>
            </a:xfrm>
            <a:custGeom>
              <a:avLst/>
              <a:gdLst>
                <a:gd name="T0" fmla="*/ 0 w 17"/>
                <a:gd name="T1" fmla="*/ 0 h 20"/>
                <a:gd name="T2" fmla="*/ 15 w 17"/>
                <a:gd name="T3" fmla="*/ 14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4"/>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89" name="Freeform 229">
              <a:extLst>
                <a:ext uri="{FF2B5EF4-FFF2-40B4-BE49-F238E27FC236}">
                  <a16:creationId xmlns:a16="http://schemas.microsoft.com/office/drawing/2014/main" id="{A6AA84A9-75C5-40AF-9AD8-A0543A845F3D}"/>
                </a:ext>
              </a:extLst>
            </p:cNvPr>
            <p:cNvSpPr>
              <a:spLocks/>
            </p:cNvSpPr>
            <p:nvPr/>
          </p:nvSpPr>
          <p:spPr bwMode="auto">
            <a:xfrm>
              <a:off x="4092" y="3024"/>
              <a:ext cx="17" cy="20"/>
            </a:xfrm>
            <a:custGeom>
              <a:avLst/>
              <a:gdLst>
                <a:gd name="T0" fmla="*/ 0 w 17"/>
                <a:gd name="T1" fmla="*/ 0 h 20"/>
                <a:gd name="T2" fmla="*/ 14 w 17"/>
                <a:gd name="T3" fmla="*/ 14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4"/>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90" name="Freeform 230">
              <a:extLst>
                <a:ext uri="{FF2B5EF4-FFF2-40B4-BE49-F238E27FC236}">
                  <a16:creationId xmlns:a16="http://schemas.microsoft.com/office/drawing/2014/main" id="{02D2B6A3-2782-41FD-A0B1-942FD6370C0C}"/>
                </a:ext>
              </a:extLst>
            </p:cNvPr>
            <p:cNvSpPr>
              <a:spLocks/>
            </p:cNvSpPr>
            <p:nvPr/>
          </p:nvSpPr>
          <p:spPr bwMode="auto">
            <a:xfrm>
              <a:off x="4100" y="3027"/>
              <a:ext cx="18" cy="20"/>
            </a:xfrm>
            <a:custGeom>
              <a:avLst/>
              <a:gdLst>
                <a:gd name="T0" fmla="*/ 0 w 18"/>
                <a:gd name="T1" fmla="*/ 0 h 20"/>
                <a:gd name="T2" fmla="*/ 15 w 18"/>
                <a:gd name="T3" fmla="*/ 13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5" y="13"/>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91" name="Freeform 231">
              <a:extLst>
                <a:ext uri="{FF2B5EF4-FFF2-40B4-BE49-F238E27FC236}">
                  <a16:creationId xmlns:a16="http://schemas.microsoft.com/office/drawing/2014/main" id="{1F7F322A-B23D-4D91-947F-16FC1EB40C26}"/>
                </a:ext>
              </a:extLst>
            </p:cNvPr>
            <p:cNvSpPr>
              <a:spLocks/>
            </p:cNvSpPr>
            <p:nvPr/>
          </p:nvSpPr>
          <p:spPr bwMode="auto">
            <a:xfrm>
              <a:off x="4109" y="3028"/>
              <a:ext cx="17" cy="20"/>
            </a:xfrm>
            <a:custGeom>
              <a:avLst/>
              <a:gdLst>
                <a:gd name="T0" fmla="*/ 0 w 17"/>
                <a:gd name="T1" fmla="*/ 0 h 20"/>
                <a:gd name="T2" fmla="*/ 14 w 17"/>
                <a:gd name="T3" fmla="*/ 10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0"/>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92" name="Freeform 232">
              <a:extLst>
                <a:ext uri="{FF2B5EF4-FFF2-40B4-BE49-F238E27FC236}">
                  <a16:creationId xmlns:a16="http://schemas.microsoft.com/office/drawing/2014/main" id="{A7615A28-D83D-4AD3-91EF-0DDCA055023F}"/>
                </a:ext>
              </a:extLst>
            </p:cNvPr>
            <p:cNvSpPr>
              <a:spLocks/>
            </p:cNvSpPr>
            <p:nvPr/>
          </p:nvSpPr>
          <p:spPr bwMode="auto">
            <a:xfrm>
              <a:off x="4119" y="3029"/>
              <a:ext cx="17" cy="20"/>
            </a:xfrm>
            <a:custGeom>
              <a:avLst/>
              <a:gdLst>
                <a:gd name="T0" fmla="*/ 0 w 17"/>
                <a:gd name="T1" fmla="*/ 0 h 20"/>
                <a:gd name="T2" fmla="*/ 15 w 17"/>
                <a:gd name="T3" fmla="*/ 10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0"/>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93" name="Freeform 233">
              <a:extLst>
                <a:ext uri="{FF2B5EF4-FFF2-40B4-BE49-F238E27FC236}">
                  <a16:creationId xmlns:a16="http://schemas.microsoft.com/office/drawing/2014/main" id="{4B88216B-0F8D-4E33-8C05-A8BFD3A47CD4}"/>
                </a:ext>
              </a:extLst>
            </p:cNvPr>
            <p:cNvSpPr>
              <a:spLocks/>
            </p:cNvSpPr>
            <p:nvPr/>
          </p:nvSpPr>
          <p:spPr bwMode="auto">
            <a:xfrm>
              <a:off x="4130" y="3030"/>
              <a:ext cx="17" cy="20"/>
            </a:xfrm>
            <a:custGeom>
              <a:avLst/>
              <a:gdLst>
                <a:gd name="T0" fmla="*/ 0 w 17"/>
                <a:gd name="T1" fmla="*/ 0 h 20"/>
                <a:gd name="T2" fmla="*/ 14 w 17"/>
                <a:gd name="T3" fmla="*/ 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94" name="Freeform 234">
              <a:extLst>
                <a:ext uri="{FF2B5EF4-FFF2-40B4-BE49-F238E27FC236}">
                  <a16:creationId xmlns:a16="http://schemas.microsoft.com/office/drawing/2014/main" id="{6379B516-74BD-49E9-B6DF-613F8D0A872A}"/>
                </a:ext>
              </a:extLst>
            </p:cNvPr>
            <p:cNvSpPr>
              <a:spLocks/>
            </p:cNvSpPr>
            <p:nvPr/>
          </p:nvSpPr>
          <p:spPr bwMode="auto">
            <a:xfrm>
              <a:off x="4138" y="3032"/>
              <a:ext cx="18" cy="19"/>
            </a:xfrm>
            <a:custGeom>
              <a:avLst/>
              <a:gdLst>
                <a:gd name="T0" fmla="*/ 0 w 18"/>
                <a:gd name="T1" fmla="*/ 0 h 19"/>
                <a:gd name="T2" fmla="*/ 15 w 18"/>
                <a:gd name="T3" fmla="*/ 12 h 19"/>
                <a:gd name="T4" fmla="*/ 17 w 18"/>
                <a:gd name="T5" fmla="*/ 18 h 19"/>
                <a:gd name="T6" fmla="*/ 0 60000 65536"/>
                <a:gd name="T7" fmla="*/ 0 60000 65536"/>
                <a:gd name="T8" fmla="*/ 0 60000 65536"/>
              </a:gdLst>
              <a:ahLst/>
              <a:cxnLst>
                <a:cxn ang="T6">
                  <a:pos x="T0" y="T1"/>
                </a:cxn>
                <a:cxn ang="T7">
                  <a:pos x="T2" y="T3"/>
                </a:cxn>
                <a:cxn ang="T8">
                  <a:pos x="T4" y="T5"/>
                </a:cxn>
              </a:cxnLst>
              <a:rect l="0" t="0" r="r" b="b"/>
              <a:pathLst>
                <a:path w="18" h="19">
                  <a:moveTo>
                    <a:pt x="0" y="0"/>
                  </a:moveTo>
                  <a:lnTo>
                    <a:pt x="15" y="12"/>
                  </a:lnTo>
                  <a:lnTo>
                    <a:pt x="17"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95" name="Freeform 235">
              <a:extLst>
                <a:ext uri="{FF2B5EF4-FFF2-40B4-BE49-F238E27FC236}">
                  <a16:creationId xmlns:a16="http://schemas.microsoft.com/office/drawing/2014/main" id="{8836D4ED-D0BE-4DCA-B2E9-22913B8411CF}"/>
                </a:ext>
              </a:extLst>
            </p:cNvPr>
            <p:cNvSpPr>
              <a:spLocks/>
            </p:cNvSpPr>
            <p:nvPr/>
          </p:nvSpPr>
          <p:spPr bwMode="auto">
            <a:xfrm>
              <a:off x="4148" y="3033"/>
              <a:ext cx="17" cy="19"/>
            </a:xfrm>
            <a:custGeom>
              <a:avLst/>
              <a:gdLst>
                <a:gd name="T0" fmla="*/ 0 w 17"/>
                <a:gd name="T1" fmla="*/ 0 h 19"/>
                <a:gd name="T2" fmla="*/ 14 w 17"/>
                <a:gd name="T3" fmla="*/ 9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4" y="9"/>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96" name="Freeform 236">
              <a:extLst>
                <a:ext uri="{FF2B5EF4-FFF2-40B4-BE49-F238E27FC236}">
                  <a16:creationId xmlns:a16="http://schemas.microsoft.com/office/drawing/2014/main" id="{7DF72466-0BA3-4576-A5E3-AA247450C7C0}"/>
                </a:ext>
              </a:extLst>
            </p:cNvPr>
            <p:cNvSpPr>
              <a:spLocks/>
            </p:cNvSpPr>
            <p:nvPr/>
          </p:nvSpPr>
          <p:spPr bwMode="auto">
            <a:xfrm>
              <a:off x="4167" y="3034"/>
              <a:ext cx="17" cy="19"/>
            </a:xfrm>
            <a:custGeom>
              <a:avLst/>
              <a:gdLst>
                <a:gd name="T0" fmla="*/ 0 w 17"/>
                <a:gd name="T1" fmla="*/ 0 h 19"/>
                <a:gd name="T2" fmla="*/ 15 w 17"/>
                <a:gd name="T3" fmla="*/ 9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5" y="9"/>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97" name="Freeform 237">
              <a:extLst>
                <a:ext uri="{FF2B5EF4-FFF2-40B4-BE49-F238E27FC236}">
                  <a16:creationId xmlns:a16="http://schemas.microsoft.com/office/drawing/2014/main" id="{83290AC5-8886-4A83-8CA4-845EF00CB12D}"/>
                </a:ext>
              </a:extLst>
            </p:cNvPr>
            <p:cNvSpPr>
              <a:spLocks/>
            </p:cNvSpPr>
            <p:nvPr/>
          </p:nvSpPr>
          <p:spPr bwMode="auto">
            <a:xfrm>
              <a:off x="4188" y="3035"/>
              <a:ext cx="17" cy="19"/>
            </a:xfrm>
            <a:custGeom>
              <a:avLst/>
              <a:gdLst>
                <a:gd name="T0" fmla="*/ 0 w 17"/>
                <a:gd name="T1" fmla="*/ 0 h 19"/>
                <a:gd name="T2" fmla="*/ 15 w 17"/>
                <a:gd name="T3" fmla="*/ 9 h 19"/>
                <a:gd name="T4" fmla="*/ 16 w 17"/>
                <a:gd name="T5" fmla="*/ 18 h 19"/>
                <a:gd name="T6" fmla="*/ 0 60000 65536"/>
                <a:gd name="T7" fmla="*/ 0 60000 65536"/>
                <a:gd name="T8" fmla="*/ 0 60000 65536"/>
              </a:gdLst>
              <a:ahLst/>
              <a:cxnLst>
                <a:cxn ang="T6">
                  <a:pos x="T0" y="T1"/>
                </a:cxn>
                <a:cxn ang="T7">
                  <a:pos x="T2" y="T3"/>
                </a:cxn>
                <a:cxn ang="T8">
                  <a:pos x="T4" y="T5"/>
                </a:cxn>
              </a:cxnLst>
              <a:rect l="0" t="0" r="r" b="b"/>
              <a:pathLst>
                <a:path w="17" h="19">
                  <a:moveTo>
                    <a:pt x="0" y="0"/>
                  </a:moveTo>
                  <a:lnTo>
                    <a:pt x="15" y="9"/>
                  </a:lnTo>
                  <a:lnTo>
                    <a:pt x="16"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98" name="Freeform 238">
              <a:extLst>
                <a:ext uri="{FF2B5EF4-FFF2-40B4-BE49-F238E27FC236}">
                  <a16:creationId xmlns:a16="http://schemas.microsoft.com/office/drawing/2014/main" id="{F0030420-30B1-49FB-9FCD-9F17B0E837E7}"/>
                </a:ext>
              </a:extLst>
            </p:cNvPr>
            <p:cNvSpPr>
              <a:spLocks/>
            </p:cNvSpPr>
            <p:nvPr/>
          </p:nvSpPr>
          <p:spPr bwMode="auto">
            <a:xfrm>
              <a:off x="4199" y="3036"/>
              <a:ext cx="17" cy="20"/>
            </a:xfrm>
            <a:custGeom>
              <a:avLst/>
              <a:gdLst>
                <a:gd name="T0" fmla="*/ 0 w 17"/>
                <a:gd name="T1" fmla="*/ 0 h 20"/>
                <a:gd name="T2" fmla="*/ 13 w 17"/>
                <a:gd name="T3" fmla="*/ 10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0"/>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99" name="Freeform 239">
              <a:extLst>
                <a:ext uri="{FF2B5EF4-FFF2-40B4-BE49-F238E27FC236}">
                  <a16:creationId xmlns:a16="http://schemas.microsoft.com/office/drawing/2014/main" id="{07A35094-2E1D-4B57-9657-EA381395054A}"/>
                </a:ext>
              </a:extLst>
            </p:cNvPr>
            <p:cNvSpPr>
              <a:spLocks/>
            </p:cNvSpPr>
            <p:nvPr/>
          </p:nvSpPr>
          <p:spPr bwMode="auto">
            <a:xfrm>
              <a:off x="4220" y="3037"/>
              <a:ext cx="17" cy="20"/>
            </a:xfrm>
            <a:custGeom>
              <a:avLst/>
              <a:gdLst>
                <a:gd name="T0" fmla="*/ 0 w 17"/>
                <a:gd name="T1" fmla="*/ 0 h 20"/>
                <a:gd name="T2" fmla="*/ 14 w 17"/>
                <a:gd name="T3" fmla="*/ 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800" name="Freeform 240">
              <a:extLst>
                <a:ext uri="{FF2B5EF4-FFF2-40B4-BE49-F238E27FC236}">
                  <a16:creationId xmlns:a16="http://schemas.microsoft.com/office/drawing/2014/main" id="{6A5815B5-D7EF-444B-9AB3-8DDCF4A6C4F6}"/>
                </a:ext>
              </a:extLst>
            </p:cNvPr>
            <p:cNvSpPr>
              <a:spLocks/>
            </p:cNvSpPr>
            <p:nvPr/>
          </p:nvSpPr>
          <p:spPr bwMode="auto">
            <a:xfrm>
              <a:off x="4242" y="3038"/>
              <a:ext cx="17" cy="20"/>
            </a:xfrm>
            <a:custGeom>
              <a:avLst/>
              <a:gdLst>
                <a:gd name="T0" fmla="*/ 0 w 17"/>
                <a:gd name="T1" fmla="*/ 0 h 20"/>
                <a:gd name="T2" fmla="*/ 13 w 17"/>
                <a:gd name="T3" fmla="*/ 13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3" y="13"/>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801" name="Freeform 241">
              <a:extLst>
                <a:ext uri="{FF2B5EF4-FFF2-40B4-BE49-F238E27FC236}">
                  <a16:creationId xmlns:a16="http://schemas.microsoft.com/office/drawing/2014/main" id="{3D848CB8-53AE-4537-BC06-036BEF42D0E6}"/>
                </a:ext>
              </a:extLst>
            </p:cNvPr>
            <p:cNvSpPr>
              <a:spLocks/>
            </p:cNvSpPr>
            <p:nvPr/>
          </p:nvSpPr>
          <p:spPr bwMode="auto">
            <a:xfrm>
              <a:off x="4252" y="3040"/>
              <a:ext cx="18" cy="20"/>
            </a:xfrm>
            <a:custGeom>
              <a:avLst/>
              <a:gdLst>
                <a:gd name="T0" fmla="*/ 0 w 18"/>
                <a:gd name="T1" fmla="*/ 0 h 20"/>
                <a:gd name="T2" fmla="*/ 16 w 18"/>
                <a:gd name="T3" fmla="*/ 10 h 20"/>
                <a:gd name="T4" fmla="*/ 17 w 18"/>
                <a:gd name="T5" fmla="*/ 19 h 20"/>
                <a:gd name="T6" fmla="*/ 0 60000 65536"/>
                <a:gd name="T7" fmla="*/ 0 60000 65536"/>
                <a:gd name="T8" fmla="*/ 0 60000 65536"/>
              </a:gdLst>
              <a:ahLst/>
              <a:cxnLst>
                <a:cxn ang="T6">
                  <a:pos x="T0" y="T1"/>
                </a:cxn>
                <a:cxn ang="T7">
                  <a:pos x="T2" y="T3"/>
                </a:cxn>
                <a:cxn ang="T8">
                  <a:pos x="T4" y="T5"/>
                </a:cxn>
              </a:cxnLst>
              <a:rect l="0" t="0" r="r" b="b"/>
              <a:pathLst>
                <a:path w="18" h="20">
                  <a:moveTo>
                    <a:pt x="0" y="0"/>
                  </a:moveTo>
                  <a:lnTo>
                    <a:pt x="16" y="10"/>
                  </a:lnTo>
                  <a:lnTo>
                    <a:pt x="17"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802" name="Freeform 242">
              <a:extLst>
                <a:ext uri="{FF2B5EF4-FFF2-40B4-BE49-F238E27FC236}">
                  <a16:creationId xmlns:a16="http://schemas.microsoft.com/office/drawing/2014/main" id="{B941726B-1304-4538-B822-56954FA08A94}"/>
                </a:ext>
              </a:extLst>
            </p:cNvPr>
            <p:cNvSpPr>
              <a:spLocks/>
            </p:cNvSpPr>
            <p:nvPr/>
          </p:nvSpPr>
          <p:spPr bwMode="auto">
            <a:xfrm>
              <a:off x="4274" y="3040"/>
              <a:ext cx="19" cy="20"/>
            </a:xfrm>
            <a:custGeom>
              <a:avLst/>
              <a:gdLst>
                <a:gd name="T0" fmla="*/ 0 w 19"/>
                <a:gd name="T1" fmla="*/ 0 h 20"/>
                <a:gd name="T2" fmla="*/ 15 w 19"/>
                <a:gd name="T3" fmla="*/ 10 h 20"/>
                <a:gd name="T4" fmla="*/ 18 w 19"/>
                <a:gd name="T5" fmla="*/ 19 h 20"/>
                <a:gd name="T6" fmla="*/ 0 60000 65536"/>
                <a:gd name="T7" fmla="*/ 0 60000 65536"/>
                <a:gd name="T8" fmla="*/ 0 60000 65536"/>
              </a:gdLst>
              <a:ahLst/>
              <a:cxnLst>
                <a:cxn ang="T6">
                  <a:pos x="T0" y="T1"/>
                </a:cxn>
                <a:cxn ang="T7">
                  <a:pos x="T2" y="T3"/>
                </a:cxn>
                <a:cxn ang="T8">
                  <a:pos x="T4" y="T5"/>
                </a:cxn>
              </a:cxnLst>
              <a:rect l="0" t="0" r="r" b="b"/>
              <a:pathLst>
                <a:path w="19" h="20">
                  <a:moveTo>
                    <a:pt x="0" y="0"/>
                  </a:moveTo>
                  <a:lnTo>
                    <a:pt x="15" y="10"/>
                  </a:lnTo>
                  <a:lnTo>
                    <a:pt x="18"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803" name="Freeform 243">
              <a:extLst>
                <a:ext uri="{FF2B5EF4-FFF2-40B4-BE49-F238E27FC236}">
                  <a16:creationId xmlns:a16="http://schemas.microsoft.com/office/drawing/2014/main" id="{072B1E5C-79B0-4788-A1A7-5E1FF73E4076}"/>
                </a:ext>
              </a:extLst>
            </p:cNvPr>
            <p:cNvSpPr>
              <a:spLocks/>
            </p:cNvSpPr>
            <p:nvPr/>
          </p:nvSpPr>
          <p:spPr bwMode="auto">
            <a:xfrm>
              <a:off x="4298" y="3041"/>
              <a:ext cx="17" cy="20"/>
            </a:xfrm>
            <a:custGeom>
              <a:avLst/>
              <a:gdLst>
                <a:gd name="T0" fmla="*/ 0 w 17"/>
                <a:gd name="T1" fmla="*/ 0 h 20"/>
                <a:gd name="T2" fmla="*/ 14 w 17"/>
                <a:gd name="T3" fmla="*/ 10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0"/>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804" name="Freeform 244">
              <a:extLst>
                <a:ext uri="{FF2B5EF4-FFF2-40B4-BE49-F238E27FC236}">
                  <a16:creationId xmlns:a16="http://schemas.microsoft.com/office/drawing/2014/main" id="{44054D83-70A4-4574-99D0-E93DA1392185}"/>
                </a:ext>
              </a:extLst>
            </p:cNvPr>
            <p:cNvSpPr>
              <a:spLocks/>
            </p:cNvSpPr>
            <p:nvPr/>
          </p:nvSpPr>
          <p:spPr bwMode="auto">
            <a:xfrm>
              <a:off x="4310" y="3042"/>
              <a:ext cx="17" cy="20"/>
            </a:xfrm>
            <a:custGeom>
              <a:avLst/>
              <a:gdLst>
                <a:gd name="T0" fmla="*/ 0 w 17"/>
                <a:gd name="T1" fmla="*/ 0 h 20"/>
                <a:gd name="T2" fmla="*/ 15 w 17"/>
                <a:gd name="T3" fmla="*/ 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805" name="Freeform 245">
              <a:extLst>
                <a:ext uri="{FF2B5EF4-FFF2-40B4-BE49-F238E27FC236}">
                  <a16:creationId xmlns:a16="http://schemas.microsoft.com/office/drawing/2014/main" id="{625538A8-03A8-4F6E-AC6C-EDE256B5FFE2}"/>
                </a:ext>
              </a:extLst>
            </p:cNvPr>
            <p:cNvSpPr>
              <a:spLocks/>
            </p:cNvSpPr>
            <p:nvPr/>
          </p:nvSpPr>
          <p:spPr bwMode="auto">
            <a:xfrm>
              <a:off x="4336" y="3043"/>
              <a:ext cx="17" cy="20"/>
            </a:xfrm>
            <a:custGeom>
              <a:avLst/>
              <a:gdLst>
                <a:gd name="T0" fmla="*/ 0 w 17"/>
                <a:gd name="T1" fmla="*/ 0 h 20"/>
                <a:gd name="T2" fmla="*/ 15 w 17"/>
                <a:gd name="T3" fmla="*/ 13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3"/>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806" name="Freeform 246">
              <a:extLst>
                <a:ext uri="{FF2B5EF4-FFF2-40B4-BE49-F238E27FC236}">
                  <a16:creationId xmlns:a16="http://schemas.microsoft.com/office/drawing/2014/main" id="{93C00553-0EBB-4DEB-82AF-64B1519D8B00}"/>
                </a:ext>
              </a:extLst>
            </p:cNvPr>
            <p:cNvSpPr>
              <a:spLocks/>
            </p:cNvSpPr>
            <p:nvPr/>
          </p:nvSpPr>
          <p:spPr bwMode="auto">
            <a:xfrm>
              <a:off x="4360" y="3045"/>
              <a:ext cx="17" cy="20"/>
            </a:xfrm>
            <a:custGeom>
              <a:avLst/>
              <a:gdLst>
                <a:gd name="T0" fmla="*/ 0 w 17"/>
                <a:gd name="T1" fmla="*/ 0 h 20"/>
                <a:gd name="T2" fmla="*/ 15 w 17"/>
                <a:gd name="T3" fmla="*/ 10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0"/>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807" name="Freeform 247">
              <a:extLst>
                <a:ext uri="{FF2B5EF4-FFF2-40B4-BE49-F238E27FC236}">
                  <a16:creationId xmlns:a16="http://schemas.microsoft.com/office/drawing/2014/main" id="{1F276CC9-1D65-4D22-8DD6-69E08ADC296E}"/>
                </a:ext>
              </a:extLst>
            </p:cNvPr>
            <p:cNvSpPr>
              <a:spLocks/>
            </p:cNvSpPr>
            <p:nvPr/>
          </p:nvSpPr>
          <p:spPr bwMode="auto">
            <a:xfrm>
              <a:off x="4373" y="3045"/>
              <a:ext cx="17" cy="20"/>
            </a:xfrm>
            <a:custGeom>
              <a:avLst/>
              <a:gdLst>
                <a:gd name="T0" fmla="*/ 0 w 17"/>
                <a:gd name="T1" fmla="*/ 0 h 20"/>
                <a:gd name="T2" fmla="*/ 14 w 17"/>
                <a:gd name="T3" fmla="*/ 10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0"/>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808" name="Freeform 248">
              <a:extLst>
                <a:ext uri="{FF2B5EF4-FFF2-40B4-BE49-F238E27FC236}">
                  <a16:creationId xmlns:a16="http://schemas.microsoft.com/office/drawing/2014/main" id="{71208413-6255-404D-8F6D-AAC39A78011C}"/>
                </a:ext>
              </a:extLst>
            </p:cNvPr>
            <p:cNvSpPr>
              <a:spLocks/>
            </p:cNvSpPr>
            <p:nvPr/>
          </p:nvSpPr>
          <p:spPr bwMode="auto">
            <a:xfrm>
              <a:off x="4397" y="3046"/>
              <a:ext cx="17" cy="20"/>
            </a:xfrm>
            <a:custGeom>
              <a:avLst/>
              <a:gdLst>
                <a:gd name="T0" fmla="*/ 0 w 17"/>
                <a:gd name="T1" fmla="*/ 0 h 20"/>
                <a:gd name="T2" fmla="*/ 14 w 17"/>
                <a:gd name="T3" fmla="*/ 10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4" y="10"/>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809" name="Freeform 249">
              <a:extLst>
                <a:ext uri="{FF2B5EF4-FFF2-40B4-BE49-F238E27FC236}">
                  <a16:creationId xmlns:a16="http://schemas.microsoft.com/office/drawing/2014/main" id="{8CBAF492-E4A4-4F09-8138-82E48360EA27}"/>
                </a:ext>
              </a:extLst>
            </p:cNvPr>
            <p:cNvSpPr>
              <a:spLocks/>
            </p:cNvSpPr>
            <p:nvPr/>
          </p:nvSpPr>
          <p:spPr bwMode="auto">
            <a:xfrm>
              <a:off x="4421" y="3047"/>
              <a:ext cx="17" cy="20"/>
            </a:xfrm>
            <a:custGeom>
              <a:avLst/>
              <a:gdLst>
                <a:gd name="T0" fmla="*/ 0 w 17"/>
                <a:gd name="T1" fmla="*/ 0 h 20"/>
                <a:gd name="T2" fmla="*/ 15 w 17"/>
                <a:gd name="T3" fmla="*/ 10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10"/>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810" name="Freeform 250">
              <a:extLst>
                <a:ext uri="{FF2B5EF4-FFF2-40B4-BE49-F238E27FC236}">
                  <a16:creationId xmlns:a16="http://schemas.microsoft.com/office/drawing/2014/main" id="{36902618-F877-47DB-979D-91AD630E84B3}"/>
                </a:ext>
              </a:extLst>
            </p:cNvPr>
            <p:cNvSpPr>
              <a:spLocks/>
            </p:cNvSpPr>
            <p:nvPr/>
          </p:nvSpPr>
          <p:spPr bwMode="auto">
            <a:xfrm>
              <a:off x="4433" y="3047"/>
              <a:ext cx="17" cy="20"/>
            </a:xfrm>
            <a:custGeom>
              <a:avLst/>
              <a:gdLst>
                <a:gd name="T0" fmla="*/ 0 w 17"/>
                <a:gd name="T1" fmla="*/ 0 h 20"/>
                <a:gd name="T2" fmla="*/ 15 w 17"/>
                <a:gd name="T3" fmla="*/ 6 h 20"/>
                <a:gd name="T4" fmla="*/ 16 w 17"/>
                <a:gd name="T5" fmla="*/ 19 h 20"/>
                <a:gd name="T6" fmla="*/ 0 60000 65536"/>
                <a:gd name="T7" fmla="*/ 0 60000 65536"/>
                <a:gd name="T8" fmla="*/ 0 60000 65536"/>
              </a:gdLst>
              <a:ahLst/>
              <a:cxnLst>
                <a:cxn ang="T6">
                  <a:pos x="T0" y="T1"/>
                </a:cxn>
                <a:cxn ang="T7">
                  <a:pos x="T2" y="T3"/>
                </a:cxn>
                <a:cxn ang="T8">
                  <a:pos x="T4" y="T5"/>
                </a:cxn>
              </a:cxnLst>
              <a:rect l="0" t="0" r="r" b="b"/>
              <a:pathLst>
                <a:path w="17" h="20">
                  <a:moveTo>
                    <a:pt x="0" y="0"/>
                  </a:moveTo>
                  <a:lnTo>
                    <a:pt x="15" y="6"/>
                  </a:lnTo>
                  <a:lnTo>
                    <a:pt x="1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1586" name="Rectangle 251">
            <a:extLst>
              <a:ext uri="{FF2B5EF4-FFF2-40B4-BE49-F238E27FC236}">
                <a16:creationId xmlns:a16="http://schemas.microsoft.com/office/drawing/2014/main" id="{0A21716D-CFE2-49F6-93C5-FFA7461B01F8}"/>
              </a:ext>
            </a:extLst>
          </p:cNvPr>
          <p:cNvSpPr>
            <a:spLocks noChangeArrowheads="1"/>
          </p:cNvSpPr>
          <p:nvPr/>
        </p:nvSpPr>
        <p:spPr bwMode="auto">
          <a:xfrm>
            <a:off x="1366837" y="2217737"/>
            <a:ext cx="890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tx2"/>
                </a:solidFill>
                <a:latin typeface="Arial" panose="020B0604020202020204" pitchFamily="34" charset="0"/>
              </a:rPr>
              <a:t>AOQL</a:t>
            </a:r>
          </a:p>
        </p:txBody>
      </p:sp>
      <p:sp>
        <p:nvSpPr>
          <p:cNvPr id="151587" name="Arc 252">
            <a:extLst>
              <a:ext uri="{FF2B5EF4-FFF2-40B4-BE49-F238E27FC236}">
                <a16:creationId xmlns:a16="http://schemas.microsoft.com/office/drawing/2014/main" id="{1819E2FD-3F67-4A5A-8B8F-1E10689BCA76}"/>
              </a:ext>
            </a:extLst>
          </p:cNvPr>
          <p:cNvSpPr>
            <a:spLocks/>
          </p:cNvSpPr>
          <p:nvPr/>
        </p:nvSpPr>
        <p:spPr bwMode="auto">
          <a:xfrm>
            <a:off x="2209800" y="2438400"/>
            <a:ext cx="1028700" cy="2471737"/>
          </a:xfrm>
          <a:custGeom>
            <a:avLst/>
            <a:gdLst>
              <a:gd name="T0" fmla="*/ 0 w 21600"/>
              <a:gd name="T1" fmla="*/ 2147483646 h 21600"/>
              <a:gd name="T2" fmla="*/ 2147483646 w 21600"/>
              <a:gd name="T3" fmla="*/ 0 h 21600"/>
              <a:gd name="T4" fmla="*/ 2147483646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72"/>
                </a:moveTo>
                <a:cubicBezTo>
                  <a:pt x="15" y="9666"/>
                  <a:pt x="9661" y="18"/>
                  <a:pt x="21567" y="0"/>
                </a:cubicBezTo>
              </a:path>
              <a:path w="21600" h="21600" stroke="0" extrusionOk="0">
                <a:moveTo>
                  <a:pt x="0" y="21572"/>
                </a:moveTo>
                <a:cubicBezTo>
                  <a:pt x="15" y="9666"/>
                  <a:pt x="9661" y="18"/>
                  <a:pt x="21567" y="0"/>
                </a:cubicBezTo>
                <a:lnTo>
                  <a:pt x="21600" y="21600"/>
                </a:lnTo>
                <a:lnTo>
                  <a:pt x="0" y="21572"/>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88" name="Line 253">
            <a:extLst>
              <a:ext uri="{FF2B5EF4-FFF2-40B4-BE49-F238E27FC236}">
                <a16:creationId xmlns:a16="http://schemas.microsoft.com/office/drawing/2014/main" id="{097942B1-48F0-4321-B851-238A7B846AA6}"/>
              </a:ext>
            </a:extLst>
          </p:cNvPr>
          <p:cNvSpPr>
            <a:spLocks noChangeShapeType="1"/>
          </p:cNvSpPr>
          <p:nvPr/>
        </p:nvSpPr>
        <p:spPr bwMode="auto">
          <a:xfrm flipV="1">
            <a:off x="4940300" y="4664075"/>
            <a:ext cx="0" cy="2127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89" name="Rectangle 254">
            <a:extLst>
              <a:ext uri="{FF2B5EF4-FFF2-40B4-BE49-F238E27FC236}">
                <a16:creationId xmlns:a16="http://schemas.microsoft.com/office/drawing/2014/main" id="{25573753-FC35-468E-9A95-9B95B3FDC688}"/>
              </a:ext>
            </a:extLst>
          </p:cNvPr>
          <p:cNvSpPr>
            <a:spLocks noChangeArrowheads="1"/>
          </p:cNvSpPr>
          <p:nvPr/>
        </p:nvSpPr>
        <p:spPr bwMode="auto">
          <a:xfrm>
            <a:off x="233363" y="2957513"/>
            <a:ext cx="12144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solidFill>
                  <a:schemeClr val="tx2"/>
                </a:solidFill>
                <a:latin typeface="Arial" panose="020B0604020202020204" pitchFamily="34" charset="0"/>
              </a:rPr>
              <a:t>Average</a:t>
            </a:r>
          </a:p>
          <a:p>
            <a:pPr>
              <a:spcBef>
                <a:spcPct val="0"/>
              </a:spcBef>
              <a:buFontTx/>
              <a:buNone/>
            </a:pPr>
            <a:r>
              <a:rPr lang="en-US" altLang="en-US" sz="2000" dirty="0">
                <a:solidFill>
                  <a:schemeClr val="tx2"/>
                </a:solidFill>
                <a:latin typeface="Arial" panose="020B0604020202020204" pitchFamily="34" charset="0"/>
              </a:rPr>
              <a:t>Outgoing</a:t>
            </a:r>
          </a:p>
          <a:p>
            <a:pPr>
              <a:spcBef>
                <a:spcPct val="0"/>
              </a:spcBef>
              <a:buFontTx/>
              <a:buNone/>
            </a:pPr>
            <a:r>
              <a:rPr lang="en-US" altLang="en-US" sz="2000" dirty="0">
                <a:solidFill>
                  <a:schemeClr val="tx2"/>
                </a:solidFill>
                <a:latin typeface="Arial" panose="020B0604020202020204" pitchFamily="34" charset="0"/>
              </a:rPr>
              <a:t>Quality</a:t>
            </a:r>
          </a:p>
        </p:txBody>
      </p:sp>
      <p:sp>
        <p:nvSpPr>
          <p:cNvPr id="151590" name="Rectangle 255">
            <a:extLst>
              <a:ext uri="{FF2B5EF4-FFF2-40B4-BE49-F238E27FC236}">
                <a16:creationId xmlns:a16="http://schemas.microsoft.com/office/drawing/2014/main" id="{75EDDF17-80DE-4D45-95EA-BE5F81EC18F8}"/>
              </a:ext>
            </a:extLst>
          </p:cNvPr>
          <p:cNvSpPr>
            <a:spLocks noChangeArrowheads="1"/>
          </p:cNvSpPr>
          <p:nvPr/>
        </p:nvSpPr>
        <p:spPr bwMode="auto">
          <a:xfrm>
            <a:off x="3298825" y="5611812"/>
            <a:ext cx="345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tx2"/>
                </a:solidFill>
                <a:latin typeface="Arial" panose="020B0604020202020204" pitchFamily="34" charset="0"/>
              </a:rPr>
              <a:t>(Incoming) Percent Defective</a:t>
            </a:r>
          </a:p>
        </p:txBody>
      </p:sp>
      <p:sp>
        <p:nvSpPr>
          <p:cNvPr id="151591" name="Rectangle 256">
            <a:extLst>
              <a:ext uri="{FF2B5EF4-FFF2-40B4-BE49-F238E27FC236}">
                <a16:creationId xmlns:a16="http://schemas.microsoft.com/office/drawing/2014/main" id="{BBF1F11D-9C3C-4796-AB5E-66E1ADF7013E}"/>
              </a:ext>
            </a:extLst>
          </p:cNvPr>
          <p:cNvSpPr>
            <a:spLocks noChangeArrowheads="1"/>
          </p:cNvSpPr>
          <p:nvPr/>
        </p:nvSpPr>
        <p:spPr bwMode="auto">
          <a:xfrm>
            <a:off x="2487612" y="5210175"/>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AQL</a:t>
            </a:r>
          </a:p>
        </p:txBody>
      </p:sp>
      <p:sp>
        <p:nvSpPr>
          <p:cNvPr id="151592" name="Rectangle 257">
            <a:extLst>
              <a:ext uri="{FF2B5EF4-FFF2-40B4-BE49-F238E27FC236}">
                <a16:creationId xmlns:a16="http://schemas.microsoft.com/office/drawing/2014/main" id="{6453BE46-8A4B-4266-9576-9B0E2EA40C9B}"/>
              </a:ext>
            </a:extLst>
          </p:cNvPr>
          <p:cNvSpPr>
            <a:spLocks noChangeArrowheads="1"/>
          </p:cNvSpPr>
          <p:nvPr/>
        </p:nvSpPr>
        <p:spPr bwMode="auto">
          <a:xfrm>
            <a:off x="4619625" y="5210175"/>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LTPD</a:t>
            </a:r>
          </a:p>
        </p:txBody>
      </p:sp>
    </p:spTree>
    <p:extLst>
      <p:ext uri="{BB962C8B-B14F-4D97-AF65-F5344CB8AC3E}">
        <p14:creationId xmlns:p14="http://schemas.microsoft.com/office/powerpoint/2010/main" val="18254064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3">
            <a:extLst>
              <a:ext uri="{FF2B5EF4-FFF2-40B4-BE49-F238E27FC236}">
                <a16:creationId xmlns:a16="http://schemas.microsoft.com/office/drawing/2014/main" id="{76B95DF8-FDFB-43D9-BDA2-8F4EF55A9D3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9C95F89-8F56-4F2D-A44D-525ED63136E9}" type="slidenum">
              <a:rPr lang="en-GB" altLang="en-US" sz="1400"/>
              <a:pPr>
                <a:spcBef>
                  <a:spcPct val="0"/>
                </a:spcBef>
                <a:buFontTx/>
                <a:buNone/>
              </a:pPr>
              <a:t>85</a:t>
            </a:fld>
            <a:endParaRPr lang="en-GB" altLang="en-US" sz="1400"/>
          </a:p>
        </p:txBody>
      </p:sp>
      <p:sp>
        <p:nvSpPr>
          <p:cNvPr id="152579" name="Rectangle 2">
            <a:extLst>
              <a:ext uri="{FF2B5EF4-FFF2-40B4-BE49-F238E27FC236}">
                <a16:creationId xmlns:a16="http://schemas.microsoft.com/office/drawing/2014/main" id="{B3A25CB3-2EF7-4CD1-9DB4-3C5BD2539CAF}"/>
              </a:ext>
            </a:extLst>
          </p:cNvPr>
          <p:cNvSpPr>
            <a:spLocks noChangeArrowheads="1"/>
          </p:cNvSpPr>
          <p:nvPr/>
        </p:nvSpPr>
        <p:spPr bwMode="auto">
          <a:xfrm>
            <a:off x="433389" y="401638"/>
            <a:ext cx="7186612"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FontTx/>
              <a:buNone/>
            </a:pPr>
            <a:r>
              <a:rPr lang="en-US" altLang="en-US" sz="2400" b="1" dirty="0">
                <a:latin typeface="Arial" panose="020B0604020202020204" pitchFamily="34" charset="0"/>
              </a:rPr>
              <a:t>Example:</a:t>
            </a:r>
            <a:r>
              <a:rPr lang="en-US" altLang="en-US" sz="2400" dirty="0">
                <a:latin typeface="Arial" panose="020B0604020202020204" pitchFamily="34" charset="0"/>
              </a:rPr>
              <a:t> Suppose that Noise King is using rectified inspection for its single sampling plan. Calculate the average outgoing quality limit for a plan with </a:t>
            </a:r>
            <a:r>
              <a:rPr lang="en-US" altLang="en-US" sz="2400" i="1" dirty="0">
                <a:latin typeface="Arial" panose="020B0604020202020204" pitchFamily="34" charset="0"/>
              </a:rPr>
              <a:t>n</a:t>
            </a:r>
            <a:r>
              <a:rPr lang="en-US" altLang="en-US" sz="2400" dirty="0">
                <a:latin typeface="Arial" panose="020B0604020202020204" pitchFamily="34" charset="0"/>
              </a:rPr>
              <a:t>=110, </a:t>
            </a:r>
            <a:r>
              <a:rPr lang="en-US" altLang="en-US" sz="2400" i="1" dirty="0">
                <a:latin typeface="Arial" panose="020B0604020202020204" pitchFamily="34" charset="0"/>
              </a:rPr>
              <a:t>c</a:t>
            </a:r>
            <a:r>
              <a:rPr lang="en-US" altLang="en-US" sz="2400" dirty="0">
                <a:latin typeface="Arial" panose="020B0604020202020204" pitchFamily="34" charset="0"/>
              </a:rPr>
              <a:t>=3, and N=1000. (Assume that the defective items are replaced)</a:t>
            </a:r>
          </a:p>
          <a:p>
            <a:pPr>
              <a:buFontTx/>
              <a:buNone/>
            </a:pPr>
            <a:endParaRPr lang="en-US" altLang="en-US" sz="2400" dirty="0">
              <a:latin typeface="Arial" panose="020B0604020202020204" pitchFamily="34" charset="0"/>
            </a:endParaRPr>
          </a:p>
          <a:p>
            <a:pPr>
              <a:buFontTx/>
              <a:buNone/>
            </a:pPr>
            <a:endParaRPr lang="en-US" altLang="en-US" sz="2400" dirty="0">
              <a:latin typeface="Arial" panose="020B0604020202020204" pitchFamily="34" charset="0"/>
            </a:endParaRPr>
          </a:p>
          <a:p>
            <a:pPr>
              <a:buFontTx/>
              <a:buNone/>
            </a:pPr>
            <a:endParaRPr lang="en-US" altLang="en-US" sz="2400" dirty="0">
              <a:latin typeface="Arial" panose="020B0604020202020204" pitchFamily="34" charset="0"/>
            </a:endParaRPr>
          </a:p>
        </p:txBody>
      </p:sp>
      <p:graphicFrame>
        <p:nvGraphicFramePr>
          <p:cNvPr id="4" name="Object 2">
            <a:extLst>
              <a:ext uri="{FF2B5EF4-FFF2-40B4-BE49-F238E27FC236}">
                <a16:creationId xmlns:a16="http://schemas.microsoft.com/office/drawing/2014/main" id="{F82D542D-E42E-4E62-8030-5C14F05C133F}"/>
              </a:ext>
            </a:extLst>
          </p:cNvPr>
          <p:cNvGraphicFramePr>
            <a:graphicFrameLocks noChangeAspect="1"/>
          </p:cNvGraphicFramePr>
          <p:nvPr>
            <p:extLst>
              <p:ext uri="{D42A27DB-BD31-4B8C-83A1-F6EECF244321}">
                <p14:modId xmlns:p14="http://schemas.microsoft.com/office/powerpoint/2010/main" val="2984513161"/>
              </p:ext>
            </p:extLst>
          </p:nvPr>
        </p:nvGraphicFramePr>
        <p:xfrm>
          <a:off x="2514600" y="2590800"/>
          <a:ext cx="4305300" cy="3548730"/>
        </p:xfrm>
        <a:graphic>
          <a:graphicData uri="http://schemas.openxmlformats.org/presentationml/2006/ole">
            <mc:AlternateContent xmlns:mc="http://schemas.openxmlformats.org/markup-compatibility/2006">
              <mc:Choice xmlns:v="urn:schemas-microsoft-com:vml" Requires="v">
                <p:oleObj spid="_x0000_s8199" name="Worksheet" r:id="rId3" imgW="3153091" imgH="2600687" progId="Excel.Sheet.8">
                  <p:embed/>
                </p:oleObj>
              </mc:Choice>
              <mc:Fallback>
                <p:oleObj name="Worksheet" r:id="rId3" imgW="3153091" imgH="2600687" progId="Excel.Sheet.8">
                  <p:embed/>
                  <p:pic>
                    <p:nvPicPr>
                      <p:cNvPr id="4" name="Object 2">
                        <a:extLst>
                          <a:ext uri="{FF2B5EF4-FFF2-40B4-BE49-F238E27FC236}">
                            <a16:creationId xmlns:a16="http://schemas.microsoft.com/office/drawing/2014/main" id="{F82D542D-E42E-4E62-8030-5C14F05C1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590800"/>
                        <a:ext cx="4305300" cy="354873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288979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D6D06AC-3A44-4F09-A6C6-6C751D6C8EFD}"/>
              </a:ext>
            </a:extLst>
          </p:cNvPr>
          <p:cNvSpPr>
            <a:spLocks noGrp="1"/>
          </p:cNvSpPr>
          <p:nvPr>
            <p:ph type="ftr" sz="quarter" idx="11"/>
          </p:nvPr>
        </p:nvSpPr>
        <p:spPr/>
        <p:txBody>
          <a:bodyPr/>
          <a:lstStyle/>
          <a:p>
            <a:pPr>
              <a:defRPr/>
            </a:pPr>
            <a:r>
              <a:rPr lang="en-US" altLang="en-US"/>
              <a:t>Quality Control, 5th Edition</a:t>
            </a:r>
          </a:p>
        </p:txBody>
      </p:sp>
      <p:sp>
        <p:nvSpPr>
          <p:cNvPr id="5" name="Rectangle 4">
            <a:extLst>
              <a:ext uri="{FF2B5EF4-FFF2-40B4-BE49-F238E27FC236}">
                <a16:creationId xmlns:a16="http://schemas.microsoft.com/office/drawing/2014/main" id="{D548F8D5-F39D-44CF-AD55-4B17D75A720C}"/>
              </a:ext>
            </a:extLst>
          </p:cNvPr>
          <p:cNvSpPr/>
          <p:nvPr/>
        </p:nvSpPr>
        <p:spPr>
          <a:xfrm>
            <a:off x="381000" y="741034"/>
            <a:ext cx="7467600" cy="4708981"/>
          </a:xfrm>
          <a:prstGeom prst="rect">
            <a:avLst/>
          </a:prstGeom>
        </p:spPr>
        <p:txBody>
          <a:bodyPr wrap="square">
            <a:spAutoFit/>
          </a:bodyPr>
          <a:lstStyle/>
          <a:p>
            <a:endParaRPr lang="en-US" dirty="0"/>
          </a:p>
          <a:p>
            <a:r>
              <a:rPr lang="en-US" b="0" dirty="0"/>
              <a:t>Take small initial sample </a:t>
            </a:r>
          </a:p>
          <a:p>
            <a:pPr marL="457200" indent="-457200">
              <a:buFont typeface="Arial" panose="020B0604020202020204" pitchFamily="34" charset="0"/>
              <a:buChar char="•"/>
            </a:pPr>
            <a:r>
              <a:rPr lang="en-US" sz="3600" b="0" i="0" dirty="0">
                <a:latin typeface="Arabic Typesetting" panose="03020402040406030203" pitchFamily="66" charset="-78"/>
                <a:cs typeface="Arabic Typesetting" panose="03020402040406030203" pitchFamily="66" charset="-78"/>
              </a:rPr>
              <a:t>If # defectives &lt; lower limit, accept; </a:t>
            </a:r>
            <a:endParaRPr lang="en-US" sz="3600" b="0" dirty="0">
              <a:latin typeface="Arabic Typesetting" panose="03020402040406030203" pitchFamily="66" charset="-78"/>
              <a:cs typeface="Arabic Typesetting" panose="03020402040406030203" pitchFamily="66" charset="-78"/>
            </a:endParaRPr>
          </a:p>
          <a:p>
            <a:pPr marL="457200" indent="-457200">
              <a:buFont typeface="Arial" panose="020B0604020202020204" pitchFamily="34" charset="0"/>
              <a:buChar char="•"/>
            </a:pPr>
            <a:r>
              <a:rPr lang="en-US" sz="3600" b="0" i="0" dirty="0">
                <a:latin typeface="Arabic Typesetting" panose="03020402040406030203" pitchFamily="66" charset="-78"/>
                <a:cs typeface="Arabic Typesetting" panose="03020402040406030203" pitchFamily="66" charset="-78"/>
              </a:rPr>
              <a:t>If # defectives &gt; upper limit, reject;</a:t>
            </a:r>
            <a:endParaRPr lang="en-US" sz="3600" b="0" dirty="0">
              <a:latin typeface="Arabic Typesetting" panose="03020402040406030203" pitchFamily="66" charset="-78"/>
              <a:cs typeface="Arabic Typesetting" panose="03020402040406030203" pitchFamily="66" charset="-78"/>
            </a:endParaRPr>
          </a:p>
          <a:p>
            <a:pPr marL="457200" indent="-457200">
              <a:buFont typeface="Arial" panose="020B0604020202020204" pitchFamily="34" charset="0"/>
              <a:buChar char="•"/>
            </a:pPr>
            <a:r>
              <a:rPr lang="en-US" sz="3600" b="0" i="0" dirty="0">
                <a:latin typeface="Arabic Typesetting" panose="03020402040406030203" pitchFamily="66" charset="-78"/>
                <a:cs typeface="Arabic Typesetting" panose="03020402040406030203" pitchFamily="66" charset="-78"/>
              </a:rPr>
              <a:t>If # defectives between limits, take second sample.</a:t>
            </a:r>
          </a:p>
          <a:p>
            <a:pPr marL="457200" indent="-457200">
              <a:buFont typeface="Arial" panose="020B0604020202020204" pitchFamily="34" charset="0"/>
              <a:buChar char="•"/>
            </a:pPr>
            <a:endParaRPr lang="en-US" sz="3600" b="0" dirty="0">
              <a:latin typeface="Arabic Typesetting" panose="03020402040406030203" pitchFamily="66" charset="-78"/>
              <a:cs typeface="Arabic Typesetting" panose="03020402040406030203" pitchFamily="66" charset="-78"/>
            </a:endParaRPr>
          </a:p>
          <a:p>
            <a:endParaRPr lang="en-US" sz="3600" b="0" dirty="0">
              <a:latin typeface="Arabic Typesetting" panose="03020402040406030203" pitchFamily="66" charset="-78"/>
              <a:cs typeface="Arabic Typesetting" panose="03020402040406030203" pitchFamily="66" charset="-78"/>
            </a:endParaRPr>
          </a:p>
          <a:p>
            <a:pPr marL="457200" indent="-457200">
              <a:buFont typeface="Wingdings" panose="05000000000000000000" pitchFamily="2" charset="2"/>
              <a:buChar char="Ø"/>
            </a:pPr>
            <a:r>
              <a:rPr lang="en-US" b="0" dirty="0"/>
              <a:t>Accept or reject lot based on 2 samples </a:t>
            </a:r>
          </a:p>
          <a:p>
            <a:pPr marL="457200" indent="-457200">
              <a:buFont typeface="Wingdings" panose="05000000000000000000" pitchFamily="2" charset="2"/>
              <a:buChar char="Ø"/>
            </a:pPr>
            <a:r>
              <a:rPr lang="en-US" b="0" dirty="0"/>
              <a:t>Less inspection than in single-sampling</a:t>
            </a:r>
          </a:p>
        </p:txBody>
      </p:sp>
      <p:sp>
        <p:nvSpPr>
          <p:cNvPr id="6" name="Rectangle 5">
            <a:extLst>
              <a:ext uri="{FF2B5EF4-FFF2-40B4-BE49-F238E27FC236}">
                <a16:creationId xmlns:a16="http://schemas.microsoft.com/office/drawing/2014/main" id="{98FDE8CD-A710-42BE-A1D6-6959379C66AC}"/>
              </a:ext>
            </a:extLst>
          </p:cNvPr>
          <p:cNvSpPr/>
          <p:nvPr/>
        </p:nvSpPr>
        <p:spPr>
          <a:xfrm>
            <a:off x="1957684" y="60067"/>
            <a:ext cx="49765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eaLnBrk="1" hangingPunct="1"/>
            <a:r>
              <a:rPr lang="en-US" sz="3600" b="0" dirty="0">
                <a:solidFill>
                  <a:schemeClr val="tx2"/>
                </a:solidFill>
                <a:ea typeface="+mj-ea"/>
                <a:cs typeface="+mj-cs"/>
              </a:rPr>
              <a:t>Double Sampling Plans</a:t>
            </a:r>
          </a:p>
        </p:txBody>
      </p:sp>
    </p:spTree>
    <p:extLst>
      <p:ext uri="{BB962C8B-B14F-4D97-AF65-F5344CB8AC3E}">
        <p14:creationId xmlns:p14="http://schemas.microsoft.com/office/powerpoint/2010/main" val="31833995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C06585A-F3EE-4717-95EE-06C908E3DA5A}"/>
              </a:ext>
            </a:extLst>
          </p:cNvPr>
          <p:cNvSpPr>
            <a:spLocks noGrp="1"/>
          </p:cNvSpPr>
          <p:nvPr>
            <p:ph type="ftr" sz="quarter" idx="11"/>
          </p:nvPr>
        </p:nvSpPr>
        <p:spPr/>
        <p:txBody>
          <a:bodyPr/>
          <a:lstStyle/>
          <a:p>
            <a:pPr>
              <a:defRPr/>
            </a:pPr>
            <a:r>
              <a:rPr lang="en-US" altLang="en-US"/>
              <a:t>Quality Control, 5th Edition</a:t>
            </a:r>
          </a:p>
        </p:txBody>
      </p:sp>
      <p:pic>
        <p:nvPicPr>
          <p:cNvPr id="5" name="Picture 4">
            <a:extLst>
              <a:ext uri="{FF2B5EF4-FFF2-40B4-BE49-F238E27FC236}">
                <a16:creationId xmlns:a16="http://schemas.microsoft.com/office/drawing/2014/main" id="{33F1BF71-79F9-43D2-B184-23544CD68D0F}"/>
              </a:ext>
            </a:extLst>
          </p:cNvPr>
          <p:cNvPicPr>
            <a:picLocks noChangeAspect="1"/>
          </p:cNvPicPr>
          <p:nvPr/>
        </p:nvPicPr>
        <p:blipFill>
          <a:blip r:embed="rId2"/>
          <a:stretch>
            <a:fillRect/>
          </a:stretch>
        </p:blipFill>
        <p:spPr>
          <a:xfrm>
            <a:off x="203878" y="688181"/>
            <a:ext cx="7364643" cy="5481638"/>
          </a:xfrm>
          <a:prstGeom prst="rect">
            <a:avLst/>
          </a:prstGeom>
        </p:spPr>
      </p:pic>
    </p:spTree>
    <p:extLst>
      <p:ext uri="{BB962C8B-B14F-4D97-AF65-F5344CB8AC3E}">
        <p14:creationId xmlns:p14="http://schemas.microsoft.com/office/powerpoint/2010/main" val="13759541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2EAA93-5662-41E7-923A-00F83AD84633}"/>
              </a:ext>
            </a:extLst>
          </p:cNvPr>
          <p:cNvSpPr>
            <a:spLocks noGrp="1"/>
          </p:cNvSpPr>
          <p:nvPr>
            <p:ph type="ftr" sz="quarter" idx="11"/>
          </p:nvPr>
        </p:nvSpPr>
        <p:spPr>
          <a:xfrm>
            <a:off x="4525585" y="6497091"/>
            <a:ext cx="2948121" cy="457200"/>
          </a:xfrm>
        </p:spPr>
        <p:txBody>
          <a:bodyPr/>
          <a:lstStyle/>
          <a:p>
            <a:pPr>
              <a:defRPr/>
            </a:pPr>
            <a:r>
              <a:rPr lang="en-US" altLang="en-US" sz="1200" dirty="0"/>
              <a:t>Quality Control, 5th Edition</a:t>
            </a:r>
          </a:p>
        </p:txBody>
      </p:sp>
      <p:sp>
        <p:nvSpPr>
          <p:cNvPr id="5" name="Rectangle 4">
            <a:extLst>
              <a:ext uri="{FF2B5EF4-FFF2-40B4-BE49-F238E27FC236}">
                <a16:creationId xmlns:a16="http://schemas.microsoft.com/office/drawing/2014/main" id="{438E7993-6E8C-4C69-B237-A4526379F7EF}"/>
              </a:ext>
            </a:extLst>
          </p:cNvPr>
          <p:cNvSpPr>
            <a:spLocks noGrp="1" noChangeArrowheads="1"/>
          </p:cNvSpPr>
          <p:nvPr/>
        </p:nvSpPr>
        <p:spPr bwMode="auto">
          <a:xfrm>
            <a:off x="2049344" y="25980"/>
            <a:ext cx="371671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eaLnBrk="1" hangingPunct="1">
              <a:spcBef>
                <a:spcPct val="0"/>
              </a:spcBef>
              <a:buClr>
                <a:srgbClr val="808080"/>
              </a:buClr>
              <a:buSzPct val="90000"/>
              <a:buFont typeface="Monotype Sorts" pitchFamily="2" charset="2"/>
              <a:buNone/>
            </a:pPr>
            <a:r>
              <a:rPr lang="en-GB" altLang="en-US" sz="2800" b="1" dirty="0">
                <a:solidFill>
                  <a:srgbClr val="000000"/>
                </a:solidFill>
              </a:rPr>
              <a:t>Process Capability</a:t>
            </a:r>
            <a:endParaRPr lang="en-GB" altLang="en-US" sz="2800" dirty="0"/>
          </a:p>
        </p:txBody>
      </p:sp>
      <p:sp>
        <p:nvSpPr>
          <p:cNvPr id="6" name="Text Box 5">
            <a:extLst>
              <a:ext uri="{FF2B5EF4-FFF2-40B4-BE49-F238E27FC236}">
                <a16:creationId xmlns:a16="http://schemas.microsoft.com/office/drawing/2014/main" id="{B729D353-0CC5-409B-84F4-DE02A1FA1B27}"/>
              </a:ext>
            </a:extLst>
          </p:cNvPr>
          <p:cNvSpPr txBox="1">
            <a:spLocks noChangeArrowheads="1"/>
          </p:cNvSpPr>
          <p:nvPr/>
        </p:nvSpPr>
        <p:spPr bwMode="auto">
          <a:xfrm>
            <a:off x="375226" y="532777"/>
            <a:ext cx="7620000" cy="70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pPr eaLnBrk="1" hangingPunct="1">
              <a:spcBef>
                <a:spcPct val="0"/>
              </a:spcBef>
              <a:buClr>
                <a:srgbClr val="808080"/>
              </a:buClr>
              <a:buSzPct val="90000"/>
              <a:buFont typeface="Monotype Sorts" pitchFamily="2" charset="2"/>
              <a:buNone/>
            </a:pPr>
            <a:r>
              <a:rPr lang="en-GB" altLang="en-US" sz="2100" b="0" dirty="0">
                <a:solidFill>
                  <a:srgbClr val="000000"/>
                </a:solidFill>
              </a:rPr>
              <a:t>Whether a process is capable of meeting specification refers to the variability of the product in relation to the specification limits.</a:t>
            </a:r>
            <a:endParaRPr lang="en-GB" altLang="en-US" sz="1800" b="0" dirty="0"/>
          </a:p>
        </p:txBody>
      </p:sp>
      <p:sp>
        <p:nvSpPr>
          <p:cNvPr id="7" name="Line 6">
            <a:extLst>
              <a:ext uri="{FF2B5EF4-FFF2-40B4-BE49-F238E27FC236}">
                <a16:creationId xmlns:a16="http://schemas.microsoft.com/office/drawing/2014/main" id="{DC52FE64-59D6-4BC5-A33E-F04E9DDFA098}"/>
              </a:ext>
            </a:extLst>
          </p:cNvPr>
          <p:cNvSpPr>
            <a:spLocks noChangeShapeType="1"/>
          </p:cNvSpPr>
          <p:nvPr/>
        </p:nvSpPr>
        <p:spPr bwMode="auto">
          <a:xfrm flipV="1">
            <a:off x="810491" y="1987282"/>
            <a:ext cx="0" cy="1042988"/>
          </a:xfrm>
          <a:prstGeom prst="line">
            <a:avLst/>
          </a:prstGeom>
          <a:noFill/>
          <a:ln w="31158">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8" name="Text Box 7">
            <a:extLst>
              <a:ext uri="{FF2B5EF4-FFF2-40B4-BE49-F238E27FC236}">
                <a16:creationId xmlns:a16="http://schemas.microsoft.com/office/drawing/2014/main" id="{DCC77EFD-106A-4364-BA03-50E70FA4B618}"/>
              </a:ext>
            </a:extLst>
          </p:cNvPr>
          <p:cNvSpPr txBox="1">
            <a:spLocks noChangeArrowheads="1"/>
          </p:cNvSpPr>
          <p:nvPr/>
        </p:nvSpPr>
        <p:spPr bwMode="auto">
          <a:xfrm rot="16200000">
            <a:off x="-104261" y="2303550"/>
            <a:ext cx="1187450" cy="22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pPr eaLnBrk="1" hangingPunct="1">
              <a:spcBef>
                <a:spcPct val="0"/>
              </a:spcBef>
              <a:buClr>
                <a:srgbClr val="808080"/>
              </a:buClr>
              <a:buSzPct val="90000"/>
              <a:buFont typeface="Monotype Sorts" pitchFamily="2" charset="2"/>
              <a:buNone/>
            </a:pPr>
            <a:r>
              <a:rPr lang="en-GB" altLang="en-US" sz="1800" b="0">
                <a:solidFill>
                  <a:srgbClr val="000000"/>
                </a:solidFill>
              </a:rPr>
              <a:t>Frequency</a:t>
            </a:r>
            <a:endParaRPr lang="en-GB" altLang="en-US" sz="1800" b="0"/>
          </a:p>
        </p:txBody>
      </p:sp>
      <p:sp>
        <p:nvSpPr>
          <p:cNvPr id="9" name="Line 8">
            <a:extLst>
              <a:ext uri="{FF2B5EF4-FFF2-40B4-BE49-F238E27FC236}">
                <a16:creationId xmlns:a16="http://schemas.microsoft.com/office/drawing/2014/main" id="{80B2443A-4698-4C7F-BC33-810DC2F6310B}"/>
              </a:ext>
            </a:extLst>
          </p:cNvPr>
          <p:cNvSpPr>
            <a:spLocks noChangeShapeType="1"/>
          </p:cNvSpPr>
          <p:nvPr/>
        </p:nvSpPr>
        <p:spPr bwMode="auto">
          <a:xfrm>
            <a:off x="832717" y="3030270"/>
            <a:ext cx="5764906" cy="0"/>
          </a:xfrm>
          <a:prstGeom prst="line">
            <a:avLst/>
          </a:prstGeom>
          <a:noFill/>
          <a:ln w="31158">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10" name="Line 9">
            <a:extLst>
              <a:ext uri="{FF2B5EF4-FFF2-40B4-BE49-F238E27FC236}">
                <a16:creationId xmlns:a16="http://schemas.microsoft.com/office/drawing/2014/main" id="{122C3BC6-2200-42DA-AA74-932048028946}"/>
              </a:ext>
            </a:extLst>
          </p:cNvPr>
          <p:cNvSpPr>
            <a:spLocks noChangeShapeType="1"/>
          </p:cNvSpPr>
          <p:nvPr/>
        </p:nvSpPr>
        <p:spPr bwMode="auto">
          <a:xfrm>
            <a:off x="4734791" y="3036620"/>
            <a:ext cx="0" cy="76200"/>
          </a:xfrm>
          <a:prstGeom prst="line">
            <a:avLst/>
          </a:prstGeom>
          <a:noFill/>
          <a:ln w="31158">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11" name="Text Box 10">
            <a:extLst>
              <a:ext uri="{FF2B5EF4-FFF2-40B4-BE49-F238E27FC236}">
                <a16:creationId xmlns:a16="http://schemas.microsoft.com/office/drawing/2014/main" id="{55DBCB06-B461-40B1-886E-A507BE9E51BE}"/>
              </a:ext>
            </a:extLst>
          </p:cNvPr>
          <p:cNvSpPr txBox="1">
            <a:spLocks noChangeArrowheads="1"/>
          </p:cNvSpPr>
          <p:nvPr/>
        </p:nvSpPr>
        <p:spPr bwMode="auto">
          <a:xfrm>
            <a:off x="4426816" y="3146156"/>
            <a:ext cx="717245" cy="19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pPr eaLnBrk="1" hangingPunct="1">
              <a:spcBef>
                <a:spcPct val="0"/>
              </a:spcBef>
              <a:buClr>
                <a:srgbClr val="808080"/>
              </a:buClr>
              <a:buSzPct val="90000"/>
              <a:buFont typeface="Monotype Sorts" pitchFamily="2" charset="2"/>
              <a:buNone/>
            </a:pPr>
            <a:r>
              <a:rPr lang="en-GB" altLang="en-US" sz="1800" b="0" dirty="0">
                <a:solidFill>
                  <a:srgbClr val="000000"/>
                </a:solidFill>
              </a:rPr>
              <a:t>Mean</a:t>
            </a:r>
            <a:endParaRPr lang="en-GB" altLang="en-US" sz="1800" b="0" dirty="0"/>
          </a:p>
        </p:txBody>
      </p:sp>
      <p:sp>
        <p:nvSpPr>
          <p:cNvPr id="12" name="Text Box 11">
            <a:extLst>
              <a:ext uri="{FF2B5EF4-FFF2-40B4-BE49-F238E27FC236}">
                <a16:creationId xmlns:a16="http://schemas.microsoft.com/office/drawing/2014/main" id="{B995A000-E860-41B4-916B-AD78A5AB7AE5}"/>
              </a:ext>
            </a:extLst>
          </p:cNvPr>
          <p:cNvSpPr txBox="1">
            <a:spLocks noChangeArrowheads="1"/>
          </p:cNvSpPr>
          <p:nvPr/>
        </p:nvSpPr>
        <p:spPr bwMode="auto">
          <a:xfrm>
            <a:off x="6179417" y="1315770"/>
            <a:ext cx="1745383"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pPr eaLnBrk="1" hangingPunct="1">
              <a:spcBef>
                <a:spcPct val="0"/>
              </a:spcBef>
              <a:buClr>
                <a:srgbClr val="808080"/>
              </a:buClr>
              <a:buSzPct val="90000"/>
              <a:buFont typeface="Monotype Sorts" pitchFamily="2" charset="2"/>
              <a:buNone/>
            </a:pPr>
            <a:r>
              <a:rPr lang="en-GB" altLang="en-US" sz="1800" b="0">
                <a:solidFill>
                  <a:srgbClr val="000000"/>
                </a:solidFill>
              </a:rPr>
              <a:t>Specification</a:t>
            </a:r>
          </a:p>
          <a:p>
            <a:pPr eaLnBrk="1" hangingPunct="1">
              <a:spcBef>
                <a:spcPct val="0"/>
              </a:spcBef>
              <a:buClr>
                <a:srgbClr val="808080"/>
              </a:buClr>
              <a:buSzPct val="90000"/>
              <a:buFont typeface="Monotype Sorts" pitchFamily="2" charset="2"/>
              <a:buNone/>
            </a:pPr>
            <a:r>
              <a:rPr lang="en-GB" altLang="en-US" sz="1800" b="0">
                <a:solidFill>
                  <a:srgbClr val="000000"/>
                </a:solidFill>
              </a:rPr>
              <a:t>Limits set at:</a:t>
            </a:r>
            <a:r>
              <a:rPr lang="en-GB" altLang="en-US" sz="1800">
                <a:solidFill>
                  <a:srgbClr val="000000"/>
                </a:solidFill>
              </a:rPr>
              <a:t> </a:t>
            </a:r>
            <a:r>
              <a:rPr lang="en-GB" altLang="en-US" sz="1800" b="0">
                <a:solidFill>
                  <a:srgbClr val="000000"/>
                </a:solidFill>
              </a:rPr>
              <a:t>    </a:t>
            </a:r>
            <a:endParaRPr lang="en-GB" altLang="en-US" sz="1800" b="0"/>
          </a:p>
        </p:txBody>
      </p:sp>
      <p:sp>
        <p:nvSpPr>
          <p:cNvPr id="13" name="Line 12">
            <a:extLst>
              <a:ext uri="{FF2B5EF4-FFF2-40B4-BE49-F238E27FC236}">
                <a16:creationId xmlns:a16="http://schemas.microsoft.com/office/drawing/2014/main" id="{3498E9D8-CF58-46D7-99F3-1B7A8BE2DA65}"/>
              </a:ext>
            </a:extLst>
          </p:cNvPr>
          <p:cNvSpPr>
            <a:spLocks noChangeShapeType="1"/>
          </p:cNvSpPr>
          <p:nvPr/>
        </p:nvSpPr>
        <p:spPr bwMode="auto">
          <a:xfrm flipV="1">
            <a:off x="812078" y="3690667"/>
            <a:ext cx="0" cy="1042987"/>
          </a:xfrm>
          <a:prstGeom prst="line">
            <a:avLst/>
          </a:prstGeom>
          <a:noFill/>
          <a:ln w="31158">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14" name="Text Box 13">
            <a:extLst>
              <a:ext uri="{FF2B5EF4-FFF2-40B4-BE49-F238E27FC236}">
                <a16:creationId xmlns:a16="http://schemas.microsoft.com/office/drawing/2014/main" id="{FF396856-8902-4BCA-9999-6A4C9BA332F6}"/>
              </a:ext>
            </a:extLst>
          </p:cNvPr>
          <p:cNvSpPr txBox="1">
            <a:spLocks noChangeArrowheads="1"/>
          </p:cNvSpPr>
          <p:nvPr/>
        </p:nvSpPr>
        <p:spPr bwMode="auto">
          <a:xfrm rot="16200000">
            <a:off x="-140830" y="3995880"/>
            <a:ext cx="1212850" cy="17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pPr eaLnBrk="1" hangingPunct="1">
              <a:spcBef>
                <a:spcPct val="0"/>
              </a:spcBef>
              <a:buClr>
                <a:srgbClr val="808080"/>
              </a:buClr>
              <a:buSzPct val="90000"/>
              <a:buFont typeface="Monotype Sorts" pitchFamily="2" charset="2"/>
              <a:buNone/>
            </a:pPr>
            <a:r>
              <a:rPr lang="en-GB" altLang="en-US" sz="1800" b="0">
                <a:solidFill>
                  <a:srgbClr val="000000"/>
                </a:solidFill>
              </a:rPr>
              <a:t>Frequency</a:t>
            </a:r>
            <a:endParaRPr lang="en-GB" altLang="en-US" sz="1800" b="0"/>
          </a:p>
        </p:txBody>
      </p:sp>
      <p:sp>
        <p:nvSpPr>
          <p:cNvPr id="15" name="Line 14">
            <a:extLst>
              <a:ext uri="{FF2B5EF4-FFF2-40B4-BE49-F238E27FC236}">
                <a16:creationId xmlns:a16="http://schemas.microsoft.com/office/drawing/2014/main" id="{9AFA9F1A-3081-471F-8C0B-DFDF88D1DE2B}"/>
              </a:ext>
            </a:extLst>
          </p:cNvPr>
          <p:cNvSpPr>
            <a:spLocks noChangeShapeType="1"/>
          </p:cNvSpPr>
          <p:nvPr/>
        </p:nvSpPr>
        <p:spPr bwMode="auto">
          <a:xfrm>
            <a:off x="845417" y="4733657"/>
            <a:ext cx="5755114" cy="0"/>
          </a:xfrm>
          <a:prstGeom prst="line">
            <a:avLst/>
          </a:prstGeom>
          <a:noFill/>
          <a:ln w="31158">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16" name="Line 15">
            <a:extLst>
              <a:ext uri="{FF2B5EF4-FFF2-40B4-BE49-F238E27FC236}">
                <a16:creationId xmlns:a16="http://schemas.microsoft.com/office/drawing/2014/main" id="{7BF801E4-A83F-4F77-8340-C74CE136DA07}"/>
              </a:ext>
            </a:extLst>
          </p:cNvPr>
          <p:cNvSpPr>
            <a:spLocks noChangeShapeType="1"/>
          </p:cNvSpPr>
          <p:nvPr/>
        </p:nvSpPr>
        <p:spPr bwMode="auto">
          <a:xfrm>
            <a:off x="4728441" y="4740007"/>
            <a:ext cx="0" cy="76200"/>
          </a:xfrm>
          <a:prstGeom prst="line">
            <a:avLst/>
          </a:prstGeom>
          <a:noFill/>
          <a:ln w="31158">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17" name="Freeform 16">
            <a:extLst>
              <a:ext uri="{FF2B5EF4-FFF2-40B4-BE49-F238E27FC236}">
                <a16:creationId xmlns:a16="http://schemas.microsoft.com/office/drawing/2014/main" id="{A7C32DF5-7C91-4CDA-9DA1-2ABC638D7179}"/>
              </a:ext>
            </a:extLst>
          </p:cNvPr>
          <p:cNvSpPr>
            <a:spLocks/>
          </p:cNvSpPr>
          <p:nvPr/>
        </p:nvSpPr>
        <p:spPr bwMode="auto">
          <a:xfrm>
            <a:off x="3907704" y="1984107"/>
            <a:ext cx="1331682" cy="1052513"/>
          </a:xfrm>
          <a:custGeom>
            <a:avLst/>
            <a:gdLst>
              <a:gd name="T0" fmla="*/ 0 w 2071"/>
              <a:gd name="T1" fmla="*/ 1122256799 h 977"/>
              <a:gd name="T2" fmla="*/ 1439777574 w 2071"/>
              <a:gd name="T3" fmla="*/ 1122256799 h 977"/>
              <a:gd name="T4" fmla="*/ 1405695606 w 2071"/>
              <a:gd name="T5" fmla="*/ 1112972708 h 977"/>
              <a:gd name="T6" fmla="*/ 1337532504 w 2071"/>
              <a:gd name="T7" fmla="*/ 1093243206 h 977"/>
              <a:gd name="T8" fmla="*/ 1278411558 w 2071"/>
              <a:gd name="T9" fmla="*/ 1051462642 h 977"/>
              <a:gd name="T10" fmla="*/ 1226245281 w 2071"/>
              <a:gd name="T11" fmla="*/ 992275214 h 977"/>
              <a:gd name="T12" fmla="*/ 1181035341 w 2071"/>
              <a:gd name="T13" fmla="*/ 919159495 h 977"/>
              <a:gd name="T14" fmla="*/ 1139997870 w 2071"/>
              <a:gd name="T15" fmla="*/ 834439201 h 977"/>
              <a:gd name="T16" fmla="*/ 1103829251 w 2071"/>
              <a:gd name="T17" fmla="*/ 739273496 h 977"/>
              <a:gd name="T18" fmla="*/ 1071139218 w 2071"/>
              <a:gd name="T19" fmla="*/ 640625988 h 977"/>
              <a:gd name="T20" fmla="*/ 1039839451 w 2071"/>
              <a:gd name="T21" fmla="*/ 537337512 h 977"/>
              <a:gd name="T22" fmla="*/ 1008539685 w 2071"/>
              <a:gd name="T23" fmla="*/ 437529762 h 977"/>
              <a:gd name="T24" fmla="*/ 976545203 w 2071"/>
              <a:gd name="T25" fmla="*/ 340042496 h 977"/>
              <a:gd name="T26" fmla="*/ 943854335 w 2071"/>
              <a:gd name="T27" fmla="*/ 248358595 h 977"/>
              <a:gd name="T28" fmla="*/ 907685717 w 2071"/>
              <a:gd name="T29" fmla="*/ 167120104 h 977"/>
              <a:gd name="T30" fmla="*/ 868040180 w 2071"/>
              <a:gd name="T31" fmla="*/ 98647508 h 977"/>
              <a:gd name="T32" fmla="*/ 822829406 w 2071"/>
              <a:gd name="T33" fmla="*/ 45261291 h 977"/>
              <a:gd name="T34" fmla="*/ 770663963 w 2071"/>
              <a:gd name="T35" fmla="*/ 12765895 h 977"/>
              <a:gd name="T36" fmla="*/ 712933283 w 2071"/>
              <a:gd name="T37" fmla="*/ 0 h 977"/>
              <a:gd name="T38" fmla="*/ 707368880 w 2071"/>
              <a:gd name="T39" fmla="*/ 0 h 977"/>
              <a:gd name="T40" fmla="*/ 647552383 w 2071"/>
              <a:gd name="T41" fmla="*/ 10445410 h 977"/>
              <a:gd name="T42" fmla="*/ 594690556 w 2071"/>
              <a:gd name="T43" fmla="*/ 45261291 h 977"/>
              <a:gd name="T44" fmla="*/ 548089515 w 2071"/>
              <a:gd name="T45" fmla="*/ 97486189 h 977"/>
              <a:gd name="T46" fmla="*/ 508443145 w 2071"/>
              <a:gd name="T47" fmla="*/ 167120104 h 977"/>
              <a:gd name="T48" fmla="*/ 470883425 w 2071"/>
              <a:gd name="T49" fmla="*/ 250680156 h 977"/>
              <a:gd name="T50" fmla="*/ 437497842 w 2071"/>
              <a:gd name="T51" fmla="*/ 342364057 h 977"/>
              <a:gd name="T52" fmla="*/ 404806975 w 2071"/>
              <a:gd name="T53" fmla="*/ 442171807 h 977"/>
              <a:gd name="T54" fmla="*/ 374202759 w 2071"/>
              <a:gd name="T55" fmla="*/ 545461361 h 977"/>
              <a:gd name="T56" fmla="*/ 341512726 w 2071"/>
              <a:gd name="T57" fmla="*/ 649911157 h 977"/>
              <a:gd name="T58" fmla="*/ 308126308 w 2071"/>
              <a:gd name="T59" fmla="*/ 752039391 h 977"/>
              <a:gd name="T60" fmla="*/ 271262139 w 2071"/>
              <a:gd name="T61" fmla="*/ 848365338 h 977"/>
              <a:gd name="T62" fmla="*/ 230921052 w 2071"/>
              <a:gd name="T63" fmla="*/ 935407193 h 977"/>
              <a:gd name="T64" fmla="*/ 185014728 w 2071"/>
              <a:gd name="T65" fmla="*/ 1010843396 h 977"/>
              <a:gd name="T66" fmla="*/ 132849285 w 2071"/>
              <a:gd name="T67" fmla="*/ 1071192143 h 977"/>
              <a:gd name="T68" fmla="*/ 73727504 w 2071"/>
              <a:gd name="T69" fmla="*/ 1112972708 h 977"/>
              <a:gd name="T70" fmla="*/ 5564403 w 2071"/>
              <a:gd name="T71" fmla="*/ 1132702209 h 977"/>
              <a:gd name="T72" fmla="*/ 0 w 2071"/>
              <a:gd name="T73" fmla="*/ 1122256799 h 977"/>
              <a:gd name="T74" fmla="*/ 0 w 2071"/>
              <a:gd name="T75" fmla="*/ 1122256799 h 9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1" h="977">
                <a:moveTo>
                  <a:pt x="0" y="967"/>
                </a:moveTo>
                <a:lnTo>
                  <a:pt x="2070" y="967"/>
                </a:lnTo>
                <a:lnTo>
                  <a:pt x="2021" y="959"/>
                </a:lnTo>
                <a:lnTo>
                  <a:pt x="1923" y="942"/>
                </a:lnTo>
                <a:lnTo>
                  <a:pt x="1838" y="906"/>
                </a:lnTo>
                <a:lnTo>
                  <a:pt x="1763" y="855"/>
                </a:lnTo>
                <a:lnTo>
                  <a:pt x="1698" y="792"/>
                </a:lnTo>
                <a:lnTo>
                  <a:pt x="1639" y="719"/>
                </a:lnTo>
                <a:lnTo>
                  <a:pt x="1587" y="637"/>
                </a:lnTo>
                <a:lnTo>
                  <a:pt x="1540" y="552"/>
                </a:lnTo>
                <a:lnTo>
                  <a:pt x="1495" y="463"/>
                </a:lnTo>
                <a:lnTo>
                  <a:pt x="1450" y="377"/>
                </a:lnTo>
                <a:lnTo>
                  <a:pt x="1404" y="293"/>
                </a:lnTo>
                <a:lnTo>
                  <a:pt x="1357" y="214"/>
                </a:lnTo>
                <a:lnTo>
                  <a:pt x="1305" y="144"/>
                </a:lnTo>
                <a:lnTo>
                  <a:pt x="1248" y="85"/>
                </a:lnTo>
                <a:lnTo>
                  <a:pt x="1183" y="39"/>
                </a:lnTo>
                <a:lnTo>
                  <a:pt x="1108" y="11"/>
                </a:lnTo>
                <a:lnTo>
                  <a:pt x="1025" y="0"/>
                </a:lnTo>
                <a:lnTo>
                  <a:pt x="1017" y="0"/>
                </a:lnTo>
                <a:lnTo>
                  <a:pt x="931" y="9"/>
                </a:lnTo>
                <a:lnTo>
                  <a:pt x="855" y="39"/>
                </a:lnTo>
                <a:lnTo>
                  <a:pt x="788" y="84"/>
                </a:lnTo>
                <a:lnTo>
                  <a:pt x="731" y="144"/>
                </a:lnTo>
                <a:lnTo>
                  <a:pt x="677" y="216"/>
                </a:lnTo>
                <a:lnTo>
                  <a:pt x="629" y="295"/>
                </a:lnTo>
                <a:lnTo>
                  <a:pt x="582" y="381"/>
                </a:lnTo>
                <a:lnTo>
                  <a:pt x="538" y="470"/>
                </a:lnTo>
                <a:lnTo>
                  <a:pt x="491" y="560"/>
                </a:lnTo>
                <a:lnTo>
                  <a:pt x="443" y="648"/>
                </a:lnTo>
                <a:lnTo>
                  <a:pt x="390" y="731"/>
                </a:lnTo>
                <a:lnTo>
                  <a:pt x="332" y="806"/>
                </a:lnTo>
                <a:lnTo>
                  <a:pt x="266" y="871"/>
                </a:lnTo>
                <a:lnTo>
                  <a:pt x="191" y="923"/>
                </a:lnTo>
                <a:lnTo>
                  <a:pt x="106" y="959"/>
                </a:lnTo>
                <a:lnTo>
                  <a:pt x="8" y="976"/>
                </a:lnTo>
                <a:lnTo>
                  <a:pt x="0" y="967"/>
                </a:lnTo>
              </a:path>
            </a:pathLst>
          </a:custGeom>
          <a:solidFill>
            <a:srgbClr val="00C200"/>
          </a:solidFill>
          <a:ln w="31158"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18" name="Line 17">
            <a:extLst>
              <a:ext uri="{FF2B5EF4-FFF2-40B4-BE49-F238E27FC236}">
                <a16:creationId xmlns:a16="http://schemas.microsoft.com/office/drawing/2014/main" id="{A2198F4C-8167-4D31-8251-51F775CC960E}"/>
              </a:ext>
            </a:extLst>
          </p:cNvPr>
          <p:cNvSpPr>
            <a:spLocks noChangeShapeType="1"/>
          </p:cNvSpPr>
          <p:nvPr/>
        </p:nvSpPr>
        <p:spPr bwMode="auto">
          <a:xfrm flipV="1">
            <a:off x="812078" y="5375007"/>
            <a:ext cx="0" cy="1042988"/>
          </a:xfrm>
          <a:prstGeom prst="line">
            <a:avLst/>
          </a:prstGeom>
          <a:noFill/>
          <a:ln w="31158">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19" name="Text Box 18">
            <a:extLst>
              <a:ext uri="{FF2B5EF4-FFF2-40B4-BE49-F238E27FC236}">
                <a16:creationId xmlns:a16="http://schemas.microsoft.com/office/drawing/2014/main" id="{CB90FDF1-0A39-4498-93A5-F3AAC47C7C80}"/>
              </a:ext>
            </a:extLst>
          </p:cNvPr>
          <p:cNvSpPr txBox="1">
            <a:spLocks noChangeArrowheads="1"/>
          </p:cNvSpPr>
          <p:nvPr/>
        </p:nvSpPr>
        <p:spPr bwMode="auto">
          <a:xfrm rot="16200000">
            <a:off x="-55282" y="5710554"/>
            <a:ext cx="1101725" cy="23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pPr eaLnBrk="1" hangingPunct="1">
              <a:spcBef>
                <a:spcPct val="0"/>
              </a:spcBef>
              <a:buClr>
                <a:srgbClr val="808080"/>
              </a:buClr>
              <a:buSzPct val="90000"/>
              <a:buFont typeface="Monotype Sorts" pitchFamily="2" charset="2"/>
              <a:buNone/>
            </a:pPr>
            <a:r>
              <a:rPr lang="en-GB" altLang="en-US" sz="1800" b="0">
                <a:solidFill>
                  <a:srgbClr val="000000"/>
                </a:solidFill>
              </a:rPr>
              <a:t>Frequency</a:t>
            </a:r>
            <a:endParaRPr lang="en-GB" altLang="en-US" sz="1800" b="0"/>
          </a:p>
        </p:txBody>
      </p:sp>
      <p:sp>
        <p:nvSpPr>
          <p:cNvPr id="20" name="Line 19">
            <a:extLst>
              <a:ext uri="{FF2B5EF4-FFF2-40B4-BE49-F238E27FC236}">
                <a16:creationId xmlns:a16="http://schemas.microsoft.com/office/drawing/2014/main" id="{1F86B937-6D62-4504-9948-24CFD344DEF2}"/>
              </a:ext>
            </a:extLst>
          </p:cNvPr>
          <p:cNvSpPr>
            <a:spLocks noChangeShapeType="1"/>
          </p:cNvSpPr>
          <p:nvPr/>
        </p:nvSpPr>
        <p:spPr bwMode="auto">
          <a:xfrm>
            <a:off x="824778" y="6417995"/>
            <a:ext cx="5774697" cy="0"/>
          </a:xfrm>
          <a:prstGeom prst="line">
            <a:avLst/>
          </a:prstGeom>
          <a:noFill/>
          <a:ln w="31158">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21" name="Line 20">
            <a:extLst>
              <a:ext uri="{FF2B5EF4-FFF2-40B4-BE49-F238E27FC236}">
                <a16:creationId xmlns:a16="http://schemas.microsoft.com/office/drawing/2014/main" id="{4ADEAF76-E326-40A4-8515-E6204E0D9F6B}"/>
              </a:ext>
            </a:extLst>
          </p:cNvPr>
          <p:cNvSpPr>
            <a:spLocks noChangeShapeType="1"/>
          </p:cNvSpPr>
          <p:nvPr/>
        </p:nvSpPr>
        <p:spPr bwMode="auto">
          <a:xfrm>
            <a:off x="4725266" y="6425932"/>
            <a:ext cx="0" cy="74613"/>
          </a:xfrm>
          <a:prstGeom prst="line">
            <a:avLst/>
          </a:prstGeom>
          <a:noFill/>
          <a:ln w="31158">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22" name="Text Box 21">
            <a:extLst>
              <a:ext uri="{FF2B5EF4-FFF2-40B4-BE49-F238E27FC236}">
                <a16:creationId xmlns:a16="http://schemas.microsoft.com/office/drawing/2014/main" id="{BCC657E6-0ACC-431C-AEE3-8F699E84EB64}"/>
              </a:ext>
            </a:extLst>
          </p:cNvPr>
          <p:cNvSpPr txBox="1">
            <a:spLocks noChangeArrowheads="1"/>
          </p:cNvSpPr>
          <p:nvPr/>
        </p:nvSpPr>
        <p:spPr bwMode="auto">
          <a:xfrm>
            <a:off x="1020042" y="1965057"/>
            <a:ext cx="1303529"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pPr algn="ctr" eaLnBrk="1" hangingPunct="1">
              <a:spcBef>
                <a:spcPct val="0"/>
              </a:spcBef>
              <a:buClr>
                <a:srgbClr val="808080"/>
              </a:buClr>
              <a:buSzPct val="90000"/>
              <a:buFont typeface="Monotype Sorts" pitchFamily="2" charset="2"/>
              <a:buNone/>
            </a:pPr>
            <a:r>
              <a:rPr lang="en-GB" altLang="en-US" sz="1800">
                <a:solidFill>
                  <a:srgbClr val="000000"/>
                </a:solidFill>
              </a:rPr>
              <a:t>High </a:t>
            </a:r>
          </a:p>
          <a:p>
            <a:pPr algn="ctr" eaLnBrk="1" hangingPunct="1">
              <a:spcBef>
                <a:spcPct val="0"/>
              </a:spcBef>
              <a:buClr>
                <a:srgbClr val="808080"/>
              </a:buClr>
              <a:buSzPct val="90000"/>
              <a:buFont typeface="Monotype Sorts" pitchFamily="2" charset="2"/>
              <a:buNone/>
            </a:pPr>
            <a:r>
              <a:rPr lang="en-GB" altLang="en-US" sz="1800">
                <a:solidFill>
                  <a:srgbClr val="000000"/>
                </a:solidFill>
              </a:rPr>
              <a:t>Capability</a:t>
            </a:r>
            <a:endParaRPr lang="en-GB" altLang="en-US" sz="1800" b="0"/>
          </a:p>
        </p:txBody>
      </p:sp>
      <p:sp>
        <p:nvSpPr>
          <p:cNvPr id="23" name="Text Box 22">
            <a:extLst>
              <a:ext uri="{FF2B5EF4-FFF2-40B4-BE49-F238E27FC236}">
                <a16:creationId xmlns:a16="http://schemas.microsoft.com/office/drawing/2014/main" id="{8EC81115-74C1-4C7F-98A7-C1212CC6DF08}"/>
              </a:ext>
            </a:extLst>
          </p:cNvPr>
          <p:cNvSpPr txBox="1">
            <a:spLocks noChangeArrowheads="1"/>
          </p:cNvSpPr>
          <p:nvPr/>
        </p:nvSpPr>
        <p:spPr bwMode="auto">
          <a:xfrm>
            <a:off x="1037504" y="3692257"/>
            <a:ext cx="130353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pPr algn="ctr" eaLnBrk="1" hangingPunct="1">
              <a:spcBef>
                <a:spcPct val="0"/>
              </a:spcBef>
              <a:buClr>
                <a:srgbClr val="808080"/>
              </a:buClr>
              <a:buSzPct val="90000"/>
              <a:buFont typeface="Monotype Sorts" pitchFamily="2" charset="2"/>
              <a:buNone/>
            </a:pPr>
            <a:r>
              <a:rPr lang="en-GB" altLang="en-US" sz="1800">
                <a:solidFill>
                  <a:srgbClr val="000000"/>
                </a:solidFill>
              </a:rPr>
              <a:t>Medium </a:t>
            </a:r>
          </a:p>
          <a:p>
            <a:pPr algn="ctr" eaLnBrk="1" hangingPunct="1">
              <a:spcBef>
                <a:spcPct val="0"/>
              </a:spcBef>
              <a:buClr>
                <a:srgbClr val="808080"/>
              </a:buClr>
              <a:buSzPct val="90000"/>
              <a:buFont typeface="Monotype Sorts" pitchFamily="2" charset="2"/>
              <a:buNone/>
            </a:pPr>
            <a:r>
              <a:rPr lang="en-GB" altLang="en-US" sz="1800">
                <a:solidFill>
                  <a:srgbClr val="000000"/>
                </a:solidFill>
              </a:rPr>
              <a:t>Capability</a:t>
            </a:r>
            <a:endParaRPr lang="en-GB" altLang="en-US" sz="1800" b="0"/>
          </a:p>
        </p:txBody>
      </p:sp>
      <p:sp>
        <p:nvSpPr>
          <p:cNvPr id="24" name="Text Box 23">
            <a:extLst>
              <a:ext uri="{FF2B5EF4-FFF2-40B4-BE49-F238E27FC236}">
                <a16:creationId xmlns:a16="http://schemas.microsoft.com/office/drawing/2014/main" id="{740A3DF8-28C1-45CF-8069-FF18BDA52197}"/>
              </a:ext>
            </a:extLst>
          </p:cNvPr>
          <p:cNvSpPr txBox="1">
            <a:spLocks noChangeArrowheads="1"/>
          </p:cNvSpPr>
          <p:nvPr/>
        </p:nvSpPr>
        <p:spPr bwMode="auto">
          <a:xfrm>
            <a:off x="1035916" y="5408345"/>
            <a:ext cx="1302306"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pPr algn="ctr" eaLnBrk="1" hangingPunct="1">
              <a:spcBef>
                <a:spcPct val="0"/>
              </a:spcBef>
              <a:buClr>
                <a:srgbClr val="808080"/>
              </a:buClr>
              <a:buSzPct val="90000"/>
              <a:buFont typeface="Monotype Sorts" pitchFamily="2" charset="2"/>
              <a:buNone/>
            </a:pPr>
            <a:r>
              <a:rPr lang="en-GB" altLang="en-US" sz="1800">
                <a:solidFill>
                  <a:srgbClr val="000000"/>
                </a:solidFill>
              </a:rPr>
              <a:t>Low </a:t>
            </a:r>
          </a:p>
          <a:p>
            <a:pPr algn="ctr" eaLnBrk="1" hangingPunct="1">
              <a:spcBef>
                <a:spcPct val="0"/>
              </a:spcBef>
              <a:buClr>
                <a:srgbClr val="808080"/>
              </a:buClr>
              <a:buSzPct val="90000"/>
              <a:buFont typeface="Monotype Sorts" pitchFamily="2" charset="2"/>
              <a:buNone/>
            </a:pPr>
            <a:r>
              <a:rPr lang="en-GB" altLang="en-US" sz="1800">
                <a:solidFill>
                  <a:srgbClr val="000000"/>
                </a:solidFill>
              </a:rPr>
              <a:t>Capability</a:t>
            </a:r>
            <a:endParaRPr lang="en-GB" altLang="en-US" sz="1800" b="0"/>
          </a:p>
        </p:txBody>
      </p:sp>
      <p:grpSp>
        <p:nvGrpSpPr>
          <p:cNvPr id="25" name="Group 24">
            <a:extLst>
              <a:ext uri="{FF2B5EF4-FFF2-40B4-BE49-F238E27FC236}">
                <a16:creationId xmlns:a16="http://schemas.microsoft.com/office/drawing/2014/main" id="{3334BFE6-4C73-4BD4-A0C3-D4466940C4E9}"/>
              </a:ext>
            </a:extLst>
          </p:cNvPr>
          <p:cNvGrpSpPr>
            <a:grpSpLocks/>
          </p:cNvGrpSpPr>
          <p:nvPr/>
        </p:nvGrpSpPr>
        <p:grpSpPr bwMode="auto">
          <a:xfrm>
            <a:off x="3825156" y="6279882"/>
            <a:ext cx="1407568" cy="139700"/>
            <a:chOff x="2136" y="6085"/>
            <a:chExt cx="1049" cy="130"/>
          </a:xfrm>
        </p:grpSpPr>
        <p:sp>
          <p:nvSpPr>
            <p:cNvPr id="39" name="AutoShape 26">
              <a:extLst>
                <a:ext uri="{FF2B5EF4-FFF2-40B4-BE49-F238E27FC236}">
                  <a16:creationId xmlns:a16="http://schemas.microsoft.com/office/drawing/2014/main" id="{0E07811A-7EC1-4417-A54A-2C60D4FAF6BC}"/>
                </a:ext>
              </a:extLst>
            </p:cNvPr>
            <p:cNvSpPr>
              <a:spLocks noChangeArrowheads="1"/>
            </p:cNvSpPr>
            <p:nvPr/>
          </p:nvSpPr>
          <p:spPr bwMode="auto">
            <a:xfrm flipV="1">
              <a:off x="2919" y="6088"/>
              <a:ext cx="266" cy="127"/>
            </a:xfrm>
            <a:prstGeom prst="roundRect">
              <a:avLst>
                <a:gd name="adj" fmla="val 0"/>
              </a:avLst>
            </a:prstGeom>
            <a:noFill/>
            <a:ln w="18441">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pPr algn="ctr" eaLnBrk="1" hangingPunct="1">
                <a:spcBef>
                  <a:spcPct val="0"/>
                </a:spcBef>
                <a:buClr>
                  <a:srgbClr val="808080"/>
                </a:buClr>
                <a:buSzPct val="90000"/>
                <a:buFont typeface="Monotype Sorts" pitchFamily="2" charset="2"/>
                <a:buNone/>
              </a:pPr>
              <a:endParaRPr lang="en-US" altLang="en-US" sz="1800">
                <a:solidFill>
                  <a:srgbClr val="000000"/>
                </a:solidFill>
              </a:endParaRPr>
            </a:p>
          </p:txBody>
        </p:sp>
        <p:sp>
          <p:nvSpPr>
            <p:cNvPr id="40" name="AutoShape 27">
              <a:extLst>
                <a:ext uri="{FF2B5EF4-FFF2-40B4-BE49-F238E27FC236}">
                  <a16:creationId xmlns:a16="http://schemas.microsoft.com/office/drawing/2014/main" id="{CD0567B7-1C41-4C7D-8B18-4091315D1E51}"/>
                </a:ext>
              </a:extLst>
            </p:cNvPr>
            <p:cNvSpPr>
              <a:spLocks noChangeArrowheads="1"/>
            </p:cNvSpPr>
            <p:nvPr/>
          </p:nvSpPr>
          <p:spPr bwMode="auto">
            <a:xfrm flipV="1">
              <a:off x="2658" y="6088"/>
              <a:ext cx="266" cy="127"/>
            </a:xfrm>
            <a:prstGeom prst="roundRect">
              <a:avLst>
                <a:gd name="adj" fmla="val 0"/>
              </a:avLst>
            </a:prstGeom>
            <a:noFill/>
            <a:ln w="18441">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pPr algn="ctr" eaLnBrk="1" hangingPunct="1">
                <a:spcBef>
                  <a:spcPct val="0"/>
                </a:spcBef>
                <a:buClr>
                  <a:srgbClr val="808080"/>
                </a:buClr>
                <a:buSzPct val="90000"/>
                <a:buFont typeface="Monotype Sorts" pitchFamily="2" charset="2"/>
                <a:buNone/>
              </a:pPr>
              <a:endParaRPr lang="en-US" altLang="en-US" sz="1800">
                <a:solidFill>
                  <a:srgbClr val="000000"/>
                </a:solidFill>
              </a:endParaRPr>
            </a:p>
          </p:txBody>
        </p:sp>
        <p:sp>
          <p:nvSpPr>
            <p:cNvPr id="41" name="AutoShape 28">
              <a:extLst>
                <a:ext uri="{FF2B5EF4-FFF2-40B4-BE49-F238E27FC236}">
                  <a16:creationId xmlns:a16="http://schemas.microsoft.com/office/drawing/2014/main" id="{EA363EE6-5860-496C-A5C2-3C06040D251F}"/>
                </a:ext>
              </a:extLst>
            </p:cNvPr>
            <p:cNvSpPr>
              <a:spLocks noChangeArrowheads="1"/>
            </p:cNvSpPr>
            <p:nvPr/>
          </p:nvSpPr>
          <p:spPr bwMode="auto">
            <a:xfrm flipV="1">
              <a:off x="2395" y="6085"/>
              <a:ext cx="266" cy="127"/>
            </a:xfrm>
            <a:prstGeom prst="roundRect">
              <a:avLst>
                <a:gd name="adj" fmla="val 0"/>
              </a:avLst>
            </a:prstGeom>
            <a:noFill/>
            <a:ln w="18441">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pPr algn="ctr" eaLnBrk="1" hangingPunct="1">
                <a:spcBef>
                  <a:spcPct val="0"/>
                </a:spcBef>
                <a:buClr>
                  <a:srgbClr val="808080"/>
                </a:buClr>
                <a:buSzPct val="90000"/>
                <a:buFont typeface="Monotype Sorts" pitchFamily="2" charset="2"/>
                <a:buNone/>
              </a:pPr>
              <a:endParaRPr lang="en-US" altLang="en-US" sz="1800">
                <a:solidFill>
                  <a:srgbClr val="000000"/>
                </a:solidFill>
              </a:endParaRPr>
            </a:p>
          </p:txBody>
        </p:sp>
        <p:sp>
          <p:nvSpPr>
            <p:cNvPr id="42" name="AutoShape 29">
              <a:extLst>
                <a:ext uri="{FF2B5EF4-FFF2-40B4-BE49-F238E27FC236}">
                  <a16:creationId xmlns:a16="http://schemas.microsoft.com/office/drawing/2014/main" id="{6F6A4537-B8BD-49E6-B3FE-E027D70AFFFC}"/>
                </a:ext>
              </a:extLst>
            </p:cNvPr>
            <p:cNvSpPr>
              <a:spLocks noChangeArrowheads="1"/>
            </p:cNvSpPr>
            <p:nvPr/>
          </p:nvSpPr>
          <p:spPr bwMode="auto">
            <a:xfrm flipV="1">
              <a:off x="2136" y="6086"/>
              <a:ext cx="266" cy="126"/>
            </a:xfrm>
            <a:prstGeom prst="roundRect">
              <a:avLst>
                <a:gd name="adj" fmla="val 0"/>
              </a:avLst>
            </a:prstGeom>
            <a:noFill/>
            <a:ln w="18441">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pPr algn="ctr" eaLnBrk="1" hangingPunct="1">
                <a:spcBef>
                  <a:spcPct val="0"/>
                </a:spcBef>
                <a:buClr>
                  <a:srgbClr val="808080"/>
                </a:buClr>
                <a:buSzPct val="90000"/>
                <a:buFont typeface="Monotype Sorts" pitchFamily="2" charset="2"/>
                <a:buNone/>
              </a:pPr>
              <a:endParaRPr lang="en-US" altLang="en-US" sz="1800">
                <a:solidFill>
                  <a:srgbClr val="000000"/>
                </a:solidFill>
              </a:endParaRPr>
            </a:p>
          </p:txBody>
        </p:sp>
      </p:grpSp>
      <p:sp>
        <p:nvSpPr>
          <p:cNvPr id="26" name="Freeform 31">
            <a:extLst>
              <a:ext uri="{FF2B5EF4-FFF2-40B4-BE49-F238E27FC236}">
                <a16:creationId xmlns:a16="http://schemas.microsoft.com/office/drawing/2014/main" id="{DAED954F-5ED8-4094-847D-E28B911F6E7B}"/>
              </a:ext>
            </a:extLst>
          </p:cNvPr>
          <p:cNvSpPr>
            <a:spLocks/>
          </p:cNvSpPr>
          <p:nvPr/>
        </p:nvSpPr>
        <p:spPr bwMode="auto">
          <a:xfrm>
            <a:off x="3079029" y="3676382"/>
            <a:ext cx="2525054" cy="1052513"/>
          </a:xfrm>
          <a:custGeom>
            <a:avLst/>
            <a:gdLst>
              <a:gd name="T0" fmla="*/ 0 w 2070"/>
              <a:gd name="T1" fmla="*/ 1122256799 h 977"/>
              <a:gd name="T2" fmla="*/ 2147483646 w 2070"/>
              <a:gd name="T3" fmla="*/ 1122256799 h 977"/>
              <a:gd name="T4" fmla="*/ 2147483646 w 2070"/>
              <a:gd name="T5" fmla="*/ 1112972708 h 977"/>
              <a:gd name="T6" fmla="*/ 2147483646 w 2070"/>
              <a:gd name="T7" fmla="*/ 1093243206 h 977"/>
              <a:gd name="T8" fmla="*/ 2147483646 w 2070"/>
              <a:gd name="T9" fmla="*/ 1051462642 h 977"/>
              <a:gd name="T10" fmla="*/ 2147483646 w 2070"/>
              <a:gd name="T11" fmla="*/ 993435456 h 977"/>
              <a:gd name="T12" fmla="*/ 2147483646 w 2070"/>
              <a:gd name="T13" fmla="*/ 919159495 h 977"/>
              <a:gd name="T14" fmla="*/ 2147483646 w 2070"/>
              <a:gd name="T15" fmla="*/ 834439201 h 977"/>
              <a:gd name="T16" fmla="*/ 2147483646 w 2070"/>
              <a:gd name="T17" fmla="*/ 739273496 h 977"/>
              <a:gd name="T18" fmla="*/ 2147483646 w 2070"/>
              <a:gd name="T19" fmla="*/ 640625988 h 977"/>
              <a:gd name="T20" fmla="*/ 2147483646 w 2070"/>
              <a:gd name="T21" fmla="*/ 538497754 h 977"/>
              <a:gd name="T22" fmla="*/ 2147483646 w 2070"/>
              <a:gd name="T23" fmla="*/ 437529762 h 977"/>
              <a:gd name="T24" fmla="*/ 2147483646 w 2070"/>
              <a:gd name="T25" fmla="*/ 338882254 h 977"/>
              <a:gd name="T26" fmla="*/ 2147483646 w 2070"/>
              <a:gd name="T27" fmla="*/ 248358595 h 977"/>
              <a:gd name="T28" fmla="*/ 2147483646 w 2070"/>
              <a:gd name="T29" fmla="*/ 167120104 h 977"/>
              <a:gd name="T30" fmla="*/ 2147483646 w 2070"/>
              <a:gd name="T31" fmla="*/ 98647508 h 977"/>
              <a:gd name="T32" fmla="*/ 2147483646 w 2070"/>
              <a:gd name="T33" fmla="*/ 46422610 h 977"/>
              <a:gd name="T34" fmla="*/ 2147483646 w 2070"/>
              <a:gd name="T35" fmla="*/ 12765895 h 977"/>
              <a:gd name="T36" fmla="*/ 2147483646 w 2070"/>
              <a:gd name="T37" fmla="*/ 0 h 977"/>
              <a:gd name="T38" fmla="*/ 2147483646 w 2070"/>
              <a:gd name="T39" fmla="*/ 0 h 977"/>
              <a:gd name="T40" fmla="*/ 2147483646 w 2070"/>
              <a:gd name="T41" fmla="*/ 11605653 h 977"/>
              <a:gd name="T42" fmla="*/ 2137683256 w 2070"/>
              <a:gd name="T43" fmla="*/ 45261291 h 977"/>
              <a:gd name="T44" fmla="*/ 1972475462 w 2070"/>
              <a:gd name="T45" fmla="*/ 98647508 h 977"/>
              <a:gd name="T46" fmla="*/ 1827292712 w 2070"/>
              <a:gd name="T47" fmla="*/ 167120104 h 977"/>
              <a:gd name="T48" fmla="*/ 1692123275 w 2070"/>
              <a:gd name="T49" fmla="*/ 250680156 h 977"/>
              <a:gd name="T50" fmla="*/ 1571973015 w 2070"/>
              <a:gd name="T51" fmla="*/ 342364057 h 977"/>
              <a:gd name="T52" fmla="*/ 1456828621 w 2070"/>
              <a:gd name="T53" fmla="*/ 442171807 h 977"/>
              <a:gd name="T54" fmla="*/ 1344187159 w 2070"/>
              <a:gd name="T55" fmla="*/ 545461361 h 977"/>
              <a:gd name="T56" fmla="*/ 1226539832 w 2070"/>
              <a:gd name="T57" fmla="*/ 649911157 h 977"/>
              <a:gd name="T58" fmla="*/ 1106387991 w 2070"/>
              <a:gd name="T59" fmla="*/ 752039391 h 977"/>
              <a:gd name="T60" fmla="*/ 973721486 w 2070"/>
              <a:gd name="T61" fmla="*/ 848365338 h 977"/>
              <a:gd name="T62" fmla="*/ 828540318 w 2070"/>
              <a:gd name="T63" fmla="*/ 935407193 h 977"/>
              <a:gd name="T64" fmla="*/ 663332524 w 2070"/>
              <a:gd name="T65" fmla="*/ 1010843396 h 977"/>
              <a:gd name="T66" fmla="*/ 475596755 w 2070"/>
              <a:gd name="T67" fmla="*/ 1071192143 h 977"/>
              <a:gd name="T68" fmla="*/ 262830077 w 2070"/>
              <a:gd name="T69" fmla="*/ 1112972708 h 977"/>
              <a:gd name="T70" fmla="*/ 20025043 w 2070"/>
              <a:gd name="T71" fmla="*/ 1132702209 h 977"/>
              <a:gd name="T72" fmla="*/ 0 w 2070"/>
              <a:gd name="T73" fmla="*/ 1122256799 h 977"/>
              <a:gd name="T74" fmla="*/ 0 w 2070"/>
              <a:gd name="T75" fmla="*/ 1122256799 h 9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0" h="977">
                <a:moveTo>
                  <a:pt x="0" y="967"/>
                </a:moveTo>
                <a:lnTo>
                  <a:pt x="2069" y="967"/>
                </a:lnTo>
                <a:lnTo>
                  <a:pt x="2020" y="959"/>
                </a:lnTo>
                <a:lnTo>
                  <a:pt x="1922" y="942"/>
                </a:lnTo>
                <a:lnTo>
                  <a:pt x="1837" y="906"/>
                </a:lnTo>
                <a:lnTo>
                  <a:pt x="1762" y="856"/>
                </a:lnTo>
                <a:lnTo>
                  <a:pt x="1697" y="792"/>
                </a:lnTo>
                <a:lnTo>
                  <a:pt x="1638" y="719"/>
                </a:lnTo>
                <a:lnTo>
                  <a:pt x="1587" y="637"/>
                </a:lnTo>
                <a:lnTo>
                  <a:pt x="1539" y="552"/>
                </a:lnTo>
                <a:lnTo>
                  <a:pt x="1494" y="464"/>
                </a:lnTo>
                <a:lnTo>
                  <a:pt x="1449" y="377"/>
                </a:lnTo>
                <a:lnTo>
                  <a:pt x="1404" y="292"/>
                </a:lnTo>
                <a:lnTo>
                  <a:pt x="1356" y="214"/>
                </a:lnTo>
                <a:lnTo>
                  <a:pt x="1305" y="144"/>
                </a:lnTo>
                <a:lnTo>
                  <a:pt x="1247" y="85"/>
                </a:lnTo>
                <a:lnTo>
                  <a:pt x="1182" y="40"/>
                </a:lnTo>
                <a:lnTo>
                  <a:pt x="1108" y="11"/>
                </a:lnTo>
                <a:lnTo>
                  <a:pt x="1024" y="0"/>
                </a:lnTo>
                <a:lnTo>
                  <a:pt x="1016" y="0"/>
                </a:lnTo>
                <a:lnTo>
                  <a:pt x="930" y="10"/>
                </a:lnTo>
                <a:lnTo>
                  <a:pt x="854" y="39"/>
                </a:lnTo>
                <a:lnTo>
                  <a:pt x="788" y="85"/>
                </a:lnTo>
                <a:lnTo>
                  <a:pt x="730" y="144"/>
                </a:lnTo>
                <a:lnTo>
                  <a:pt x="676" y="216"/>
                </a:lnTo>
                <a:lnTo>
                  <a:pt x="628" y="295"/>
                </a:lnTo>
                <a:lnTo>
                  <a:pt x="582" y="381"/>
                </a:lnTo>
                <a:lnTo>
                  <a:pt x="537" y="470"/>
                </a:lnTo>
                <a:lnTo>
                  <a:pt x="490" y="560"/>
                </a:lnTo>
                <a:lnTo>
                  <a:pt x="442" y="648"/>
                </a:lnTo>
                <a:lnTo>
                  <a:pt x="389" y="731"/>
                </a:lnTo>
                <a:lnTo>
                  <a:pt x="331" y="806"/>
                </a:lnTo>
                <a:lnTo>
                  <a:pt x="265" y="871"/>
                </a:lnTo>
                <a:lnTo>
                  <a:pt x="190" y="923"/>
                </a:lnTo>
                <a:lnTo>
                  <a:pt x="105" y="959"/>
                </a:lnTo>
                <a:lnTo>
                  <a:pt x="8" y="976"/>
                </a:lnTo>
                <a:lnTo>
                  <a:pt x="0" y="967"/>
                </a:lnTo>
              </a:path>
            </a:pathLst>
          </a:custGeom>
          <a:solidFill>
            <a:srgbClr val="00C200"/>
          </a:solidFill>
          <a:ln w="31158"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27" name="Line 32">
            <a:extLst>
              <a:ext uri="{FF2B5EF4-FFF2-40B4-BE49-F238E27FC236}">
                <a16:creationId xmlns:a16="http://schemas.microsoft.com/office/drawing/2014/main" id="{89A1398E-1D8B-4ACD-B962-898C6F4652B4}"/>
              </a:ext>
            </a:extLst>
          </p:cNvPr>
          <p:cNvSpPr>
            <a:spLocks noChangeShapeType="1"/>
          </p:cNvSpPr>
          <p:nvPr/>
        </p:nvSpPr>
        <p:spPr bwMode="auto">
          <a:xfrm flipV="1">
            <a:off x="3369541" y="1747567"/>
            <a:ext cx="0" cy="1279525"/>
          </a:xfrm>
          <a:prstGeom prst="line">
            <a:avLst/>
          </a:prstGeom>
          <a:noFill/>
          <a:ln w="126541">
            <a:solidFill>
              <a:srgbClr val="C2121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28" name="Line 33">
            <a:extLst>
              <a:ext uri="{FF2B5EF4-FFF2-40B4-BE49-F238E27FC236}">
                <a16:creationId xmlns:a16="http://schemas.microsoft.com/office/drawing/2014/main" id="{7BA4B718-1196-4177-B14A-34E06AB00BB3}"/>
              </a:ext>
            </a:extLst>
          </p:cNvPr>
          <p:cNvSpPr>
            <a:spLocks noChangeShapeType="1"/>
          </p:cNvSpPr>
          <p:nvPr/>
        </p:nvSpPr>
        <p:spPr bwMode="auto">
          <a:xfrm flipV="1">
            <a:off x="6090516" y="1747567"/>
            <a:ext cx="0" cy="1279525"/>
          </a:xfrm>
          <a:prstGeom prst="line">
            <a:avLst/>
          </a:prstGeom>
          <a:noFill/>
          <a:ln w="126541">
            <a:solidFill>
              <a:srgbClr val="C2121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29" name="Line 34">
            <a:extLst>
              <a:ext uri="{FF2B5EF4-FFF2-40B4-BE49-F238E27FC236}">
                <a16:creationId xmlns:a16="http://schemas.microsoft.com/office/drawing/2014/main" id="{3DD1B2B9-0313-4CBB-8B93-EF865B03F91D}"/>
              </a:ext>
            </a:extLst>
          </p:cNvPr>
          <p:cNvSpPr>
            <a:spLocks noChangeShapeType="1"/>
          </p:cNvSpPr>
          <p:nvPr/>
        </p:nvSpPr>
        <p:spPr bwMode="auto">
          <a:xfrm flipV="1">
            <a:off x="6109566" y="3452542"/>
            <a:ext cx="0" cy="1277937"/>
          </a:xfrm>
          <a:prstGeom prst="line">
            <a:avLst/>
          </a:prstGeom>
          <a:noFill/>
          <a:ln w="126541">
            <a:solidFill>
              <a:srgbClr val="C2121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30" name="Freeform 35">
            <a:extLst>
              <a:ext uri="{FF2B5EF4-FFF2-40B4-BE49-F238E27FC236}">
                <a16:creationId xmlns:a16="http://schemas.microsoft.com/office/drawing/2014/main" id="{760ECD89-2F11-49B4-8506-C58E87A12115}"/>
              </a:ext>
            </a:extLst>
          </p:cNvPr>
          <p:cNvSpPr>
            <a:spLocks/>
          </p:cNvSpPr>
          <p:nvPr/>
        </p:nvSpPr>
        <p:spPr bwMode="auto">
          <a:xfrm>
            <a:off x="1923329" y="5367070"/>
            <a:ext cx="4304708" cy="1052512"/>
          </a:xfrm>
          <a:custGeom>
            <a:avLst/>
            <a:gdLst>
              <a:gd name="T0" fmla="*/ 0 w 2071"/>
              <a:gd name="T1" fmla="*/ 1121094414 h 977"/>
              <a:gd name="T2" fmla="*/ 2147483646 w 2071"/>
              <a:gd name="T3" fmla="*/ 1121094414 h 977"/>
              <a:gd name="T4" fmla="*/ 2147483646 w 2071"/>
              <a:gd name="T5" fmla="*/ 1112970573 h 977"/>
              <a:gd name="T6" fmla="*/ 2147483646 w 2071"/>
              <a:gd name="T7" fmla="*/ 1090919531 h 977"/>
              <a:gd name="T8" fmla="*/ 2147483646 w 2071"/>
              <a:gd name="T9" fmla="*/ 1050300324 h 977"/>
              <a:gd name="T10" fmla="*/ 2147483646 w 2071"/>
              <a:gd name="T11" fmla="*/ 989951635 h 977"/>
              <a:gd name="T12" fmla="*/ 2147483646 w 2071"/>
              <a:gd name="T13" fmla="*/ 917997304 h 977"/>
              <a:gd name="T14" fmla="*/ 2147483646 w 2071"/>
              <a:gd name="T15" fmla="*/ 832116849 h 977"/>
              <a:gd name="T16" fmla="*/ 2147483646 w 2071"/>
              <a:gd name="T17" fmla="*/ 738111476 h 977"/>
              <a:gd name="T18" fmla="*/ 2147483646 w 2071"/>
              <a:gd name="T19" fmla="*/ 638303820 h 977"/>
              <a:gd name="T20" fmla="*/ 2147483646 w 2071"/>
              <a:gd name="T21" fmla="*/ 537335924 h 977"/>
              <a:gd name="T22" fmla="*/ 2147483646 w 2071"/>
              <a:gd name="T23" fmla="*/ 435207787 h 977"/>
              <a:gd name="T24" fmla="*/ 2147483646 w 2071"/>
              <a:gd name="T25" fmla="*/ 337720614 h 977"/>
              <a:gd name="T26" fmla="*/ 2147483646 w 2071"/>
              <a:gd name="T27" fmla="*/ 246036800 h 977"/>
              <a:gd name="T28" fmla="*/ 2147483646 w 2071"/>
              <a:gd name="T29" fmla="*/ 165958627 h 977"/>
              <a:gd name="T30" fmla="*/ 2147483646 w 2071"/>
              <a:gd name="T31" fmla="*/ 96325855 h 977"/>
              <a:gd name="T32" fmla="*/ 2147483646 w 2071"/>
              <a:gd name="T33" fmla="*/ 44101007 h 977"/>
              <a:gd name="T34" fmla="*/ 2147483646 w 2071"/>
              <a:gd name="T35" fmla="*/ 10445401 h 977"/>
              <a:gd name="T36" fmla="*/ 2147483646 w 2071"/>
              <a:gd name="T37" fmla="*/ 0 h 977"/>
              <a:gd name="T38" fmla="*/ 2147483646 w 2071"/>
              <a:gd name="T39" fmla="*/ 0 h 977"/>
              <a:gd name="T40" fmla="*/ 2147483646 w 2071"/>
              <a:gd name="T41" fmla="*/ 9284082 h 977"/>
              <a:gd name="T42" fmla="*/ 2147483646 w 2071"/>
              <a:gd name="T43" fmla="*/ 42940766 h 977"/>
              <a:gd name="T44" fmla="*/ 2147483646 w 2071"/>
              <a:gd name="T45" fmla="*/ 95165614 h 977"/>
              <a:gd name="T46" fmla="*/ 2147483646 w 2071"/>
              <a:gd name="T47" fmla="*/ 165958627 h 977"/>
              <a:gd name="T48" fmla="*/ 2147483646 w 2071"/>
              <a:gd name="T49" fmla="*/ 247198118 h 977"/>
              <a:gd name="T50" fmla="*/ 2147483646 w 2071"/>
              <a:gd name="T51" fmla="*/ 340042173 h 977"/>
              <a:gd name="T52" fmla="*/ 2147483646 w 2071"/>
              <a:gd name="T53" fmla="*/ 439849828 h 977"/>
              <a:gd name="T54" fmla="*/ 2147483646 w 2071"/>
              <a:gd name="T55" fmla="*/ 544299525 h 977"/>
              <a:gd name="T56" fmla="*/ 2147483646 w 2071"/>
              <a:gd name="T57" fmla="*/ 647588980 h 977"/>
              <a:gd name="T58" fmla="*/ 2147483646 w 2071"/>
              <a:gd name="T59" fmla="*/ 749717117 h 977"/>
              <a:gd name="T60" fmla="*/ 2147483646 w 2071"/>
              <a:gd name="T61" fmla="*/ 846042972 h 977"/>
              <a:gd name="T62" fmla="*/ 2147483646 w 2071"/>
              <a:gd name="T63" fmla="*/ 934244986 h 977"/>
              <a:gd name="T64" fmla="*/ 1926006829 w 2071"/>
              <a:gd name="T65" fmla="*/ 1008520877 h 977"/>
              <a:gd name="T66" fmla="*/ 1388180063 w 2071"/>
              <a:gd name="T67" fmla="*/ 1070029807 h 977"/>
              <a:gd name="T68" fmla="*/ 763135086 w 2071"/>
              <a:gd name="T69" fmla="*/ 1111809255 h 977"/>
              <a:gd name="T70" fmla="*/ 58142778 w 2071"/>
              <a:gd name="T71" fmla="*/ 1132700056 h 977"/>
              <a:gd name="T72" fmla="*/ 0 w 2071"/>
              <a:gd name="T73" fmla="*/ 1121094414 h 977"/>
              <a:gd name="T74" fmla="*/ 0 w 2071"/>
              <a:gd name="T75" fmla="*/ 1121094414 h 9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1" h="977">
                <a:moveTo>
                  <a:pt x="0" y="966"/>
                </a:moveTo>
                <a:lnTo>
                  <a:pt x="2070" y="966"/>
                </a:lnTo>
                <a:lnTo>
                  <a:pt x="2021" y="959"/>
                </a:lnTo>
                <a:lnTo>
                  <a:pt x="1922" y="940"/>
                </a:lnTo>
                <a:lnTo>
                  <a:pt x="1837" y="905"/>
                </a:lnTo>
                <a:lnTo>
                  <a:pt x="1763" y="853"/>
                </a:lnTo>
                <a:lnTo>
                  <a:pt x="1698" y="791"/>
                </a:lnTo>
                <a:lnTo>
                  <a:pt x="1639" y="717"/>
                </a:lnTo>
                <a:lnTo>
                  <a:pt x="1587" y="636"/>
                </a:lnTo>
                <a:lnTo>
                  <a:pt x="1540" y="550"/>
                </a:lnTo>
                <a:lnTo>
                  <a:pt x="1495" y="463"/>
                </a:lnTo>
                <a:lnTo>
                  <a:pt x="1450" y="375"/>
                </a:lnTo>
                <a:lnTo>
                  <a:pt x="1404" y="291"/>
                </a:lnTo>
                <a:lnTo>
                  <a:pt x="1357" y="212"/>
                </a:lnTo>
                <a:lnTo>
                  <a:pt x="1305" y="143"/>
                </a:lnTo>
                <a:lnTo>
                  <a:pt x="1247" y="83"/>
                </a:lnTo>
                <a:lnTo>
                  <a:pt x="1183" y="38"/>
                </a:lnTo>
                <a:lnTo>
                  <a:pt x="1108" y="9"/>
                </a:lnTo>
                <a:lnTo>
                  <a:pt x="1024" y="0"/>
                </a:lnTo>
                <a:lnTo>
                  <a:pt x="1017" y="0"/>
                </a:lnTo>
                <a:lnTo>
                  <a:pt x="930" y="8"/>
                </a:lnTo>
                <a:lnTo>
                  <a:pt x="855" y="37"/>
                </a:lnTo>
                <a:lnTo>
                  <a:pt x="788" y="82"/>
                </a:lnTo>
                <a:lnTo>
                  <a:pt x="730" y="143"/>
                </a:lnTo>
                <a:lnTo>
                  <a:pt x="677" y="213"/>
                </a:lnTo>
                <a:lnTo>
                  <a:pt x="629" y="293"/>
                </a:lnTo>
                <a:lnTo>
                  <a:pt x="582" y="379"/>
                </a:lnTo>
                <a:lnTo>
                  <a:pt x="538" y="469"/>
                </a:lnTo>
                <a:lnTo>
                  <a:pt x="491" y="558"/>
                </a:lnTo>
                <a:lnTo>
                  <a:pt x="443" y="646"/>
                </a:lnTo>
                <a:lnTo>
                  <a:pt x="389" y="729"/>
                </a:lnTo>
                <a:lnTo>
                  <a:pt x="331" y="805"/>
                </a:lnTo>
                <a:lnTo>
                  <a:pt x="265" y="869"/>
                </a:lnTo>
                <a:lnTo>
                  <a:pt x="191" y="922"/>
                </a:lnTo>
                <a:lnTo>
                  <a:pt x="105" y="958"/>
                </a:lnTo>
                <a:lnTo>
                  <a:pt x="8" y="976"/>
                </a:lnTo>
                <a:lnTo>
                  <a:pt x="0" y="966"/>
                </a:lnTo>
              </a:path>
            </a:pathLst>
          </a:custGeom>
          <a:solidFill>
            <a:srgbClr val="00C200"/>
          </a:solidFill>
          <a:ln w="31158"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31" name="Line 36">
            <a:extLst>
              <a:ext uri="{FF2B5EF4-FFF2-40B4-BE49-F238E27FC236}">
                <a16:creationId xmlns:a16="http://schemas.microsoft.com/office/drawing/2014/main" id="{BD4EA84B-AE1C-4BFC-BF08-6FA38E990FBE}"/>
              </a:ext>
            </a:extLst>
          </p:cNvPr>
          <p:cNvSpPr>
            <a:spLocks noChangeShapeType="1"/>
          </p:cNvSpPr>
          <p:nvPr/>
        </p:nvSpPr>
        <p:spPr bwMode="auto">
          <a:xfrm flipV="1">
            <a:off x="3358428" y="5135292"/>
            <a:ext cx="0" cy="1279525"/>
          </a:xfrm>
          <a:prstGeom prst="line">
            <a:avLst/>
          </a:prstGeom>
          <a:noFill/>
          <a:ln w="126541">
            <a:solidFill>
              <a:srgbClr val="C2121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32" name="Line 37">
            <a:extLst>
              <a:ext uri="{FF2B5EF4-FFF2-40B4-BE49-F238E27FC236}">
                <a16:creationId xmlns:a16="http://schemas.microsoft.com/office/drawing/2014/main" id="{67371238-087A-4084-A9E1-85C8F6826F4E}"/>
              </a:ext>
            </a:extLst>
          </p:cNvPr>
          <p:cNvSpPr>
            <a:spLocks noChangeShapeType="1"/>
          </p:cNvSpPr>
          <p:nvPr/>
        </p:nvSpPr>
        <p:spPr bwMode="auto">
          <a:xfrm flipV="1">
            <a:off x="6123853" y="5135292"/>
            <a:ext cx="0" cy="1279525"/>
          </a:xfrm>
          <a:prstGeom prst="line">
            <a:avLst/>
          </a:prstGeom>
          <a:noFill/>
          <a:ln w="126541">
            <a:solidFill>
              <a:srgbClr val="C2121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sp>
        <p:nvSpPr>
          <p:cNvPr id="33" name="Line 4">
            <a:extLst>
              <a:ext uri="{FF2B5EF4-FFF2-40B4-BE49-F238E27FC236}">
                <a16:creationId xmlns:a16="http://schemas.microsoft.com/office/drawing/2014/main" id="{F8194E5E-E1C2-4F2F-BBB5-FFAA121BD40F}"/>
              </a:ext>
            </a:extLst>
          </p:cNvPr>
          <p:cNvSpPr>
            <a:spLocks noChangeShapeType="1"/>
          </p:cNvSpPr>
          <p:nvPr/>
        </p:nvSpPr>
        <p:spPr bwMode="auto">
          <a:xfrm flipV="1">
            <a:off x="3358428" y="3452542"/>
            <a:ext cx="0" cy="1277937"/>
          </a:xfrm>
          <a:prstGeom prst="line">
            <a:avLst/>
          </a:prstGeom>
          <a:noFill/>
          <a:ln w="126541">
            <a:solidFill>
              <a:srgbClr val="C2121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5400" b="1" kern="1200">
                <a:solidFill>
                  <a:srgbClr val="000000"/>
                </a:solidFill>
                <a:latin typeface="Arial" panose="020B0604020202020204" pitchFamily="34" charset="0"/>
                <a:ea typeface="+mn-ea"/>
                <a:cs typeface="+mn-cs"/>
              </a:defRPr>
            </a:lvl5pPr>
            <a:lvl6pPr marL="2286000" algn="l" defTabSz="914400" rtl="0" eaLnBrk="1" latinLnBrk="0" hangingPunct="1">
              <a:defRPr sz="5400" b="1" kern="1200">
                <a:solidFill>
                  <a:srgbClr val="000000"/>
                </a:solidFill>
                <a:latin typeface="Arial" panose="020B0604020202020204" pitchFamily="34" charset="0"/>
                <a:ea typeface="+mn-ea"/>
                <a:cs typeface="+mn-cs"/>
              </a:defRPr>
            </a:lvl6pPr>
            <a:lvl7pPr marL="2743200" algn="l" defTabSz="914400" rtl="0" eaLnBrk="1" latinLnBrk="0" hangingPunct="1">
              <a:defRPr sz="5400" b="1" kern="1200">
                <a:solidFill>
                  <a:srgbClr val="000000"/>
                </a:solidFill>
                <a:latin typeface="Arial" panose="020B0604020202020204" pitchFamily="34" charset="0"/>
                <a:ea typeface="+mn-ea"/>
                <a:cs typeface="+mn-cs"/>
              </a:defRPr>
            </a:lvl7pPr>
            <a:lvl8pPr marL="3200400" algn="l" defTabSz="914400" rtl="0" eaLnBrk="1" latinLnBrk="0" hangingPunct="1">
              <a:defRPr sz="5400" b="1" kern="1200">
                <a:solidFill>
                  <a:srgbClr val="000000"/>
                </a:solidFill>
                <a:latin typeface="Arial" panose="020B0604020202020204" pitchFamily="34" charset="0"/>
                <a:ea typeface="+mn-ea"/>
                <a:cs typeface="+mn-cs"/>
              </a:defRPr>
            </a:lvl8pPr>
            <a:lvl9pPr marL="3657600" algn="l" defTabSz="914400" rtl="0" eaLnBrk="1" latinLnBrk="0" hangingPunct="1">
              <a:defRPr sz="5400" b="1" kern="1200">
                <a:solidFill>
                  <a:srgbClr val="000000"/>
                </a:solidFill>
                <a:latin typeface="Arial" panose="020B0604020202020204" pitchFamily="34" charset="0"/>
                <a:ea typeface="+mn-ea"/>
                <a:cs typeface="+mn-cs"/>
              </a:defRPr>
            </a:lvl9pPr>
          </a:lstStyle>
          <a:p>
            <a:endParaRPr lang="en-US" sz="1800"/>
          </a:p>
        </p:txBody>
      </p:sp>
      <p:pic>
        <p:nvPicPr>
          <p:cNvPr id="34" name="Picture 33">
            <a:extLst>
              <a:ext uri="{FF2B5EF4-FFF2-40B4-BE49-F238E27FC236}">
                <a16:creationId xmlns:a16="http://schemas.microsoft.com/office/drawing/2014/main" id="{0F36D791-577E-4083-B8DA-DD458A61D6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7910" y="2492901"/>
            <a:ext cx="691073"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 name="Picture 34">
            <a:extLst>
              <a:ext uri="{FF2B5EF4-FFF2-40B4-BE49-F238E27FC236}">
                <a16:creationId xmlns:a16="http://schemas.microsoft.com/office/drawing/2014/main" id="{6288CB5B-4001-4F22-8B6C-87F945348E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9942" y="3833545"/>
            <a:ext cx="691069"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 name="Picture 35">
            <a:extLst>
              <a:ext uri="{FF2B5EF4-FFF2-40B4-BE49-F238E27FC236}">
                <a16:creationId xmlns:a16="http://schemas.microsoft.com/office/drawing/2014/main" id="{D3C6B71F-E0AA-475A-B92D-E9DECE7BDF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9940" y="5562332"/>
            <a:ext cx="756647"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16733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34117D7-413E-4C33-81D0-9D2E034CA47A}"/>
              </a:ext>
            </a:extLst>
          </p:cNvPr>
          <p:cNvSpPr>
            <a:spLocks noGrp="1" noChangeArrowheads="1"/>
          </p:cNvSpPr>
          <p:nvPr>
            <p:ph type="title"/>
          </p:nvPr>
        </p:nvSpPr>
        <p:spPr>
          <a:xfrm>
            <a:off x="304800" y="178559"/>
            <a:ext cx="7837487" cy="523220"/>
          </a:xfrm>
          <a:noFill/>
        </p:spPr>
        <p:txBody>
          <a:bodyPr/>
          <a:lstStyle/>
          <a:p>
            <a:r>
              <a:rPr lang="en-US" altLang="en-US" sz="2800" dirty="0"/>
              <a:t>The Quality Improvement Model</a:t>
            </a:r>
          </a:p>
        </p:txBody>
      </p:sp>
      <p:sp>
        <p:nvSpPr>
          <p:cNvPr id="3075" name="Rectangle 3">
            <a:extLst>
              <a:ext uri="{FF2B5EF4-FFF2-40B4-BE49-F238E27FC236}">
                <a16:creationId xmlns:a16="http://schemas.microsoft.com/office/drawing/2014/main" id="{CFBF8664-C33F-4458-802A-44E6FC77E02A}"/>
              </a:ext>
            </a:extLst>
          </p:cNvPr>
          <p:cNvSpPr>
            <a:spLocks noChangeArrowheads="1"/>
          </p:cNvSpPr>
          <p:nvPr/>
        </p:nvSpPr>
        <p:spPr bwMode="auto">
          <a:xfrm>
            <a:off x="4921250" y="5848350"/>
            <a:ext cx="1016000" cy="704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6038" tIns="46038" rIns="46038" bIns="46038"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lnSpc>
                <a:spcPct val="85000"/>
              </a:lnSpc>
            </a:pPr>
            <a:r>
              <a:rPr lang="en-US" altLang="en-US" sz="1200"/>
              <a:t>Use SPC to Maintain Current Process</a:t>
            </a:r>
          </a:p>
        </p:txBody>
      </p:sp>
      <p:sp>
        <p:nvSpPr>
          <p:cNvPr id="3076" name="Rectangle 4">
            <a:extLst>
              <a:ext uri="{FF2B5EF4-FFF2-40B4-BE49-F238E27FC236}">
                <a16:creationId xmlns:a16="http://schemas.microsoft.com/office/drawing/2014/main" id="{F8B6FBFB-CE81-45F9-AB77-7D149F3DE1A4}"/>
              </a:ext>
            </a:extLst>
          </p:cNvPr>
          <p:cNvSpPr>
            <a:spLocks noChangeArrowheads="1"/>
          </p:cNvSpPr>
          <p:nvPr/>
        </p:nvSpPr>
        <p:spPr bwMode="auto">
          <a:xfrm>
            <a:off x="4921250" y="2470150"/>
            <a:ext cx="1016000" cy="552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6038" tIns="46038" rIns="46038" bIns="46038"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lnSpc>
                <a:spcPct val="85000"/>
              </a:lnSpc>
            </a:pPr>
            <a:r>
              <a:rPr lang="en-US" altLang="en-US" sz="1200"/>
              <a:t>Collect &amp; Interpret Data</a:t>
            </a:r>
          </a:p>
        </p:txBody>
      </p:sp>
      <p:sp>
        <p:nvSpPr>
          <p:cNvPr id="3077" name="Rectangle 5">
            <a:extLst>
              <a:ext uri="{FF2B5EF4-FFF2-40B4-BE49-F238E27FC236}">
                <a16:creationId xmlns:a16="http://schemas.microsoft.com/office/drawing/2014/main" id="{167A0CAB-709E-4303-A365-E5D3F05B4D24}"/>
              </a:ext>
            </a:extLst>
          </p:cNvPr>
          <p:cNvSpPr>
            <a:spLocks noChangeArrowheads="1"/>
          </p:cNvSpPr>
          <p:nvPr/>
        </p:nvSpPr>
        <p:spPr bwMode="auto">
          <a:xfrm>
            <a:off x="4921250" y="1682750"/>
            <a:ext cx="1016000" cy="552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6038" tIns="46038" rIns="46038" bIns="46038"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lnSpc>
                <a:spcPct val="85000"/>
              </a:lnSpc>
            </a:pPr>
            <a:r>
              <a:rPr lang="en-US" altLang="en-US" sz="1200"/>
              <a:t>Select Measures</a:t>
            </a:r>
          </a:p>
        </p:txBody>
      </p:sp>
      <p:sp>
        <p:nvSpPr>
          <p:cNvPr id="3078" name="Rectangle 6">
            <a:extLst>
              <a:ext uri="{FF2B5EF4-FFF2-40B4-BE49-F238E27FC236}">
                <a16:creationId xmlns:a16="http://schemas.microsoft.com/office/drawing/2014/main" id="{9968C13C-DD12-41F0-9A9E-5FADA85C58CE}"/>
              </a:ext>
            </a:extLst>
          </p:cNvPr>
          <p:cNvSpPr>
            <a:spLocks noChangeArrowheads="1"/>
          </p:cNvSpPr>
          <p:nvPr/>
        </p:nvSpPr>
        <p:spPr bwMode="auto">
          <a:xfrm>
            <a:off x="4921250" y="895350"/>
            <a:ext cx="1016000" cy="552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6038" tIns="46038" rIns="46038" bIns="46038"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lnSpc>
                <a:spcPct val="85000"/>
              </a:lnSpc>
            </a:pPr>
            <a:r>
              <a:rPr lang="en-US" altLang="en-US" sz="1200"/>
              <a:t>Define Process</a:t>
            </a:r>
          </a:p>
        </p:txBody>
      </p:sp>
      <p:sp>
        <p:nvSpPr>
          <p:cNvPr id="3079" name="AutoShape 7">
            <a:extLst>
              <a:ext uri="{FF2B5EF4-FFF2-40B4-BE49-F238E27FC236}">
                <a16:creationId xmlns:a16="http://schemas.microsoft.com/office/drawing/2014/main" id="{682B16D9-4971-4E2B-ADB2-480F30D6FF53}"/>
              </a:ext>
            </a:extLst>
          </p:cNvPr>
          <p:cNvSpPr>
            <a:spLocks noChangeArrowheads="1"/>
          </p:cNvSpPr>
          <p:nvPr/>
        </p:nvSpPr>
        <p:spPr bwMode="auto">
          <a:xfrm>
            <a:off x="4889500" y="4540250"/>
            <a:ext cx="1085850" cy="1079500"/>
          </a:xfrm>
          <a:prstGeom prst="diamond">
            <a:avLst/>
          </a:prstGeom>
          <a:solidFill>
            <a:srgbClr val="FFFF99"/>
          </a:solidFill>
          <a:ln w="12700">
            <a:solidFill>
              <a:schemeClr val="tx1"/>
            </a:solidFill>
            <a:miter lim="800000"/>
            <a:headEnd/>
            <a:tailEnd/>
          </a:ln>
          <a:effectLst>
            <a:outerShdw dist="76200" algn="ctr" rotWithShape="0">
              <a:schemeClr val="tx1"/>
            </a:outerShdw>
          </a:effectLst>
        </p:spPr>
        <p:txBody>
          <a:bodyPr wrap="none" lIns="46038" tIns="46038" rIns="46038" bIns="46038"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lnSpc>
                <a:spcPct val="85000"/>
              </a:lnSpc>
            </a:pPr>
            <a:r>
              <a:rPr lang="en-US" altLang="en-US" sz="1200" b="1"/>
              <a:t>Is</a:t>
            </a:r>
            <a:br>
              <a:rPr lang="en-US" altLang="en-US" sz="1200" b="1"/>
            </a:br>
            <a:r>
              <a:rPr lang="en-US" altLang="en-US" sz="1200" b="1"/>
              <a:t>Process</a:t>
            </a:r>
            <a:br>
              <a:rPr lang="en-US" altLang="en-US" sz="1200" b="1"/>
            </a:br>
            <a:r>
              <a:rPr lang="en-US" altLang="en-US" sz="1200" b="1"/>
              <a:t>Capable</a:t>
            </a:r>
            <a:br>
              <a:rPr lang="en-US" altLang="en-US" sz="1200" b="1"/>
            </a:br>
            <a:r>
              <a:rPr lang="en-US" altLang="en-US" sz="1200" b="1"/>
              <a:t>?</a:t>
            </a:r>
          </a:p>
        </p:txBody>
      </p:sp>
      <p:sp>
        <p:nvSpPr>
          <p:cNvPr id="3080" name="Rectangle 8">
            <a:extLst>
              <a:ext uri="{FF2B5EF4-FFF2-40B4-BE49-F238E27FC236}">
                <a16:creationId xmlns:a16="http://schemas.microsoft.com/office/drawing/2014/main" id="{6298F4D8-4C5D-484F-AB40-83B78549056A}"/>
              </a:ext>
            </a:extLst>
          </p:cNvPr>
          <p:cNvSpPr>
            <a:spLocks noChangeArrowheads="1"/>
          </p:cNvSpPr>
          <p:nvPr/>
        </p:nvSpPr>
        <p:spPr bwMode="auto">
          <a:xfrm>
            <a:off x="3536950" y="4803775"/>
            <a:ext cx="1016000" cy="552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6038" tIns="46038" rIns="46038" bIns="46038"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lnSpc>
                <a:spcPct val="85000"/>
              </a:lnSpc>
            </a:pPr>
            <a:r>
              <a:rPr lang="en-US" altLang="en-US" sz="1200"/>
              <a:t>Improve Process Capability</a:t>
            </a:r>
          </a:p>
        </p:txBody>
      </p:sp>
      <p:sp>
        <p:nvSpPr>
          <p:cNvPr id="3081" name="AutoShape 9">
            <a:extLst>
              <a:ext uri="{FF2B5EF4-FFF2-40B4-BE49-F238E27FC236}">
                <a16:creationId xmlns:a16="http://schemas.microsoft.com/office/drawing/2014/main" id="{3A657B41-A4DA-4A50-BD94-4E0C13B85ED8}"/>
              </a:ext>
            </a:extLst>
          </p:cNvPr>
          <p:cNvSpPr>
            <a:spLocks noChangeArrowheads="1"/>
          </p:cNvSpPr>
          <p:nvPr/>
        </p:nvSpPr>
        <p:spPr bwMode="auto">
          <a:xfrm>
            <a:off x="4889500" y="3232150"/>
            <a:ext cx="1085850" cy="1079500"/>
          </a:xfrm>
          <a:prstGeom prst="diamond">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46038" tIns="46038" rIns="46038" bIns="46038"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lnSpc>
                <a:spcPct val="85000"/>
              </a:lnSpc>
            </a:pPr>
            <a:r>
              <a:rPr lang="en-US" altLang="en-US" sz="1200"/>
              <a:t>Is</a:t>
            </a:r>
            <a:br>
              <a:rPr lang="en-US" altLang="en-US" sz="1200"/>
            </a:br>
            <a:r>
              <a:rPr lang="en-US" altLang="en-US" sz="1200"/>
              <a:t>Process</a:t>
            </a:r>
            <a:br>
              <a:rPr lang="en-US" altLang="en-US" sz="1200"/>
            </a:br>
            <a:r>
              <a:rPr lang="en-US" altLang="en-US" sz="1200"/>
              <a:t>Stable</a:t>
            </a:r>
            <a:br>
              <a:rPr lang="en-US" altLang="en-US" sz="1200"/>
            </a:br>
            <a:r>
              <a:rPr lang="en-US" altLang="en-US" sz="1200"/>
              <a:t>?</a:t>
            </a:r>
          </a:p>
        </p:txBody>
      </p:sp>
      <p:sp>
        <p:nvSpPr>
          <p:cNvPr id="3082" name="Rectangle 10">
            <a:extLst>
              <a:ext uri="{FF2B5EF4-FFF2-40B4-BE49-F238E27FC236}">
                <a16:creationId xmlns:a16="http://schemas.microsoft.com/office/drawing/2014/main" id="{EB4731DA-13C2-4B09-8733-F0A16CF1CF6A}"/>
              </a:ext>
            </a:extLst>
          </p:cNvPr>
          <p:cNvSpPr>
            <a:spLocks noChangeArrowheads="1"/>
          </p:cNvSpPr>
          <p:nvPr/>
        </p:nvSpPr>
        <p:spPr bwMode="auto">
          <a:xfrm>
            <a:off x="6324600" y="3457575"/>
            <a:ext cx="1041400" cy="590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6038" tIns="46038" rIns="46038" bIns="46038"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lnSpc>
                <a:spcPct val="85000"/>
              </a:lnSpc>
            </a:pPr>
            <a:r>
              <a:rPr lang="en-US" altLang="en-US" sz="1200"/>
              <a:t>Investigate &amp; Fix Special Causes</a:t>
            </a:r>
          </a:p>
        </p:txBody>
      </p:sp>
      <p:sp>
        <p:nvSpPr>
          <p:cNvPr id="3083" name="Line 11">
            <a:extLst>
              <a:ext uri="{FF2B5EF4-FFF2-40B4-BE49-F238E27FC236}">
                <a16:creationId xmlns:a16="http://schemas.microsoft.com/office/drawing/2014/main" id="{52B8A4F9-686E-4574-8C49-C54BA801DF89}"/>
              </a:ext>
            </a:extLst>
          </p:cNvPr>
          <p:cNvSpPr>
            <a:spLocks noChangeShapeType="1"/>
          </p:cNvSpPr>
          <p:nvPr/>
        </p:nvSpPr>
        <p:spPr bwMode="auto">
          <a:xfrm>
            <a:off x="5422900" y="1466850"/>
            <a:ext cx="0" cy="209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4" name="Line 12">
            <a:extLst>
              <a:ext uri="{FF2B5EF4-FFF2-40B4-BE49-F238E27FC236}">
                <a16:creationId xmlns:a16="http://schemas.microsoft.com/office/drawing/2014/main" id="{53369D32-77A9-4035-B9D0-A52894625DF2}"/>
              </a:ext>
            </a:extLst>
          </p:cNvPr>
          <p:cNvSpPr>
            <a:spLocks noChangeShapeType="1"/>
          </p:cNvSpPr>
          <p:nvPr/>
        </p:nvSpPr>
        <p:spPr bwMode="auto">
          <a:xfrm>
            <a:off x="5422900" y="2254250"/>
            <a:ext cx="0" cy="209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5" name="Line 13">
            <a:extLst>
              <a:ext uri="{FF2B5EF4-FFF2-40B4-BE49-F238E27FC236}">
                <a16:creationId xmlns:a16="http://schemas.microsoft.com/office/drawing/2014/main" id="{05BD7FD1-A097-4A6B-8E81-E982CA81E4DA}"/>
              </a:ext>
            </a:extLst>
          </p:cNvPr>
          <p:cNvSpPr>
            <a:spLocks noChangeShapeType="1"/>
          </p:cNvSpPr>
          <p:nvPr/>
        </p:nvSpPr>
        <p:spPr bwMode="auto">
          <a:xfrm>
            <a:off x="5981700" y="3778250"/>
            <a:ext cx="330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6" name="Line 14">
            <a:extLst>
              <a:ext uri="{FF2B5EF4-FFF2-40B4-BE49-F238E27FC236}">
                <a16:creationId xmlns:a16="http://schemas.microsoft.com/office/drawing/2014/main" id="{BD04A532-6BBF-472C-B687-DCB3D7BC5204}"/>
              </a:ext>
            </a:extLst>
          </p:cNvPr>
          <p:cNvSpPr>
            <a:spLocks noChangeShapeType="1"/>
          </p:cNvSpPr>
          <p:nvPr/>
        </p:nvSpPr>
        <p:spPr bwMode="auto">
          <a:xfrm flipH="1">
            <a:off x="4546600" y="5086350"/>
            <a:ext cx="349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7" name="Freeform 15">
            <a:extLst>
              <a:ext uri="{FF2B5EF4-FFF2-40B4-BE49-F238E27FC236}">
                <a16:creationId xmlns:a16="http://schemas.microsoft.com/office/drawing/2014/main" id="{45C0F326-23BE-43CF-AE93-A0197C0E4249}"/>
              </a:ext>
            </a:extLst>
          </p:cNvPr>
          <p:cNvSpPr>
            <a:spLocks/>
          </p:cNvSpPr>
          <p:nvPr/>
        </p:nvSpPr>
        <p:spPr bwMode="auto">
          <a:xfrm>
            <a:off x="4038600" y="2743200"/>
            <a:ext cx="852488" cy="2046288"/>
          </a:xfrm>
          <a:custGeom>
            <a:avLst/>
            <a:gdLst>
              <a:gd name="T0" fmla="*/ 0 w 537"/>
              <a:gd name="T1" fmla="*/ 2147483646 h 1289"/>
              <a:gd name="T2" fmla="*/ 0 w 537"/>
              <a:gd name="T3" fmla="*/ 0 h 1289"/>
              <a:gd name="T4" fmla="*/ 2147483646 w 537"/>
              <a:gd name="T5" fmla="*/ 0 h 1289"/>
              <a:gd name="T6" fmla="*/ 0 60000 65536"/>
              <a:gd name="T7" fmla="*/ 0 60000 65536"/>
              <a:gd name="T8" fmla="*/ 0 60000 65536"/>
              <a:gd name="T9" fmla="*/ 0 w 537"/>
              <a:gd name="T10" fmla="*/ 0 h 1289"/>
              <a:gd name="T11" fmla="*/ 537 w 537"/>
              <a:gd name="T12" fmla="*/ 1289 h 1289"/>
            </a:gdLst>
            <a:ahLst/>
            <a:cxnLst>
              <a:cxn ang="T6">
                <a:pos x="T0" y="T1"/>
              </a:cxn>
              <a:cxn ang="T7">
                <a:pos x="T2" y="T3"/>
              </a:cxn>
              <a:cxn ang="T8">
                <a:pos x="T4" y="T5"/>
              </a:cxn>
            </a:cxnLst>
            <a:rect l="T9" t="T10" r="T11" b="T12"/>
            <a:pathLst>
              <a:path w="537" h="1289">
                <a:moveTo>
                  <a:pt x="0" y="1288"/>
                </a:moveTo>
                <a:lnTo>
                  <a:pt x="0" y="0"/>
                </a:lnTo>
                <a:lnTo>
                  <a:pt x="536"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8" name="Freeform 16">
            <a:extLst>
              <a:ext uri="{FF2B5EF4-FFF2-40B4-BE49-F238E27FC236}">
                <a16:creationId xmlns:a16="http://schemas.microsoft.com/office/drawing/2014/main" id="{F5332EBF-05AA-49B8-9419-C8E101CFA5E7}"/>
              </a:ext>
            </a:extLst>
          </p:cNvPr>
          <p:cNvSpPr>
            <a:spLocks/>
          </p:cNvSpPr>
          <p:nvPr/>
        </p:nvSpPr>
        <p:spPr bwMode="auto">
          <a:xfrm>
            <a:off x="5943600" y="2749550"/>
            <a:ext cx="896938" cy="693738"/>
          </a:xfrm>
          <a:custGeom>
            <a:avLst/>
            <a:gdLst>
              <a:gd name="T0" fmla="*/ 2147483646 w 565"/>
              <a:gd name="T1" fmla="*/ 2147483646 h 437"/>
              <a:gd name="T2" fmla="*/ 2147483646 w 565"/>
              <a:gd name="T3" fmla="*/ 0 h 437"/>
              <a:gd name="T4" fmla="*/ 0 w 565"/>
              <a:gd name="T5" fmla="*/ 0 h 437"/>
              <a:gd name="T6" fmla="*/ 0 60000 65536"/>
              <a:gd name="T7" fmla="*/ 0 60000 65536"/>
              <a:gd name="T8" fmla="*/ 0 60000 65536"/>
              <a:gd name="T9" fmla="*/ 0 w 565"/>
              <a:gd name="T10" fmla="*/ 0 h 437"/>
              <a:gd name="T11" fmla="*/ 565 w 565"/>
              <a:gd name="T12" fmla="*/ 437 h 437"/>
            </a:gdLst>
            <a:ahLst/>
            <a:cxnLst>
              <a:cxn ang="T6">
                <a:pos x="T0" y="T1"/>
              </a:cxn>
              <a:cxn ang="T7">
                <a:pos x="T2" y="T3"/>
              </a:cxn>
              <a:cxn ang="T8">
                <a:pos x="T4" y="T5"/>
              </a:cxn>
            </a:cxnLst>
            <a:rect l="T9" t="T10" r="T11" b="T12"/>
            <a:pathLst>
              <a:path w="565" h="437">
                <a:moveTo>
                  <a:pt x="564" y="436"/>
                </a:moveTo>
                <a:lnTo>
                  <a:pt x="564" y="0"/>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9" name="Rectangle 17">
            <a:extLst>
              <a:ext uri="{FF2B5EF4-FFF2-40B4-BE49-F238E27FC236}">
                <a16:creationId xmlns:a16="http://schemas.microsoft.com/office/drawing/2014/main" id="{72AA60AF-9AEA-43E1-9BD5-0D0A85CC41A0}"/>
              </a:ext>
            </a:extLst>
          </p:cNvPr>
          <p:cNvSpPr>
            <a:spLocks noChangeArrowheads="1"/>
          </p:cNvSpPr>
          <p:nvPr/>
        </p:nvSpPr>
        <p:spPr bwMode="auto">
          <a:xfrm>
            <a:off x="5916613" y="3463925"/>
            <a:ext cx="3794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t>No</a:t>
            </a:r>
          </a:p>
        </p:txBody>
      </p:sp>
      <p:sp>
        <p:nvSpPr>
          <p:cNvPr id="3090" name="Rectangle 18">
            <a:extLst>
              <a:ext uri="{FF2B5EF4-FFF2-40B4-BE49-F238E27FC236}">
                <a16:creationId xmlns:a16="http://schemas.microsoft.com/office/drawing/2014/main" id="{9FFA278C-8C9B-48DA-9B62-D265CD8DCB97}"/>
              </a:ext>
            </a:extLst>
          </p:cNvPr>
          <p:cNvSpPr>
            <a:spLocks noChangeArrowheads="1"/>
          </p:cNvSpPr>
          <p:nvPr/>
        </p:nvSpPr>
        <p:spPr bwMode="auto">
          <a:xfrm>
            <a:off x="5465763" y="4257675"/>
            <a:ext cx="4302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t>Yes</a:t>
            </a:r>
          </a:p>
        </p:txBody>
      </p:sp>
      <p:sp>
        <p:nvSpPr>
          <p:cNvPr id="3091" name="Rectangle 19">
            <a:extLst>
              <a:ext uri="{FF2B5EF4-FFF2-40B4-BE49-F238E27FC236}">
                <a16:creationId xmlns:a16="http://schemas.microsoft.com/office/drawing/2014/main" id="{6D7527D5-94E5-47DA-BDC8-70B1F7C710D6}"/>
              </a:ext>
            </a:extLst>
          </p:cNvPr>
          <p:cNvSpPr>
            <a:spLocks noChangeArrowheads="1"/>
          </p:cNvSpPr>
          <p:nvPr/>
        </p:nvSpPr>
        <p:spPr bwMode="auto">
          <a:xfrm>
            <a:off x="4570413" y="4740275"/>
            <a:ext cx="3794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t>No</a:t>
            </a:r>
          </a:p>
        </p:txBody>
      </p:sp>
      <p:sp>
        <p:nvSpPr>
          <p:cNvPr id="3092" name="Rectangle 20">
            <a:extLst>
              <a:ext uri="{FF2B5EF4-FFF2-40B4-BE49-F238E27FC236}">
                <a16:creationId xmlns:a16="http://schemas.microsoft.com/office/drawing/2014/main" id="{55F2EF4F-8019-44E4-8FF3-6D03A7F7BB9A}"/>
              </a:ext>
            </a:extLst>
          </p:cNvPr>
          <p:cNvSpPr>
            <a:spLocks noChangeArrowheads="1"/>
          </p:cNvSpPr>
          <p:nvPr/>
        </p:nvSpPr>
        <p:spPr bwMode="auto">
          <a:xfrm>
            <a:off x="5478463" y="5635625"/>
            <a:ext cx="4302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t>Yes</a:t>
            </a:r>
          </a:p>
        </p:txBody>
      </p:sp>
      <p:sp>
        <p:nvSpPr>
          <p:cNvPr id="3093" name="AutoShape 21">
            <a:extLst>
              <a:ext uri="{FF2B5EF4-FFF2-40B4-BE49-F238E27FC236}">
                <a16:creationId xmlns:a16="http://schemas.microsoft.com/office/drawing/2014/main" id="{388C130B-D6CB-49B4-966D-920943EA1CC2}"/>
              </a:ext>
            </a:extLst>
          </p:cNvPr>
          <p:cNvSpPr>
            <a:spLocks noChangeArrowheads="1"/>
          </p:cNvSpPr>
          <p:nvPr/>
        </p:nvSpPr>
        <p:spPr bwMode="auto">
          <a:xfrm rot="16200000">
            <a:off x="5949950" y="2692400"/>
            <a:ext cx="82550" cy="107950"/>
          </a:xfrm>
          <a:prstGeom prst="triangle">
            <a:avLst>
              <a:gd name="adj" fmla="val 49995"/>
            </a:avLst>
          </a:prstGeom>
          <a:solidFill>
            <a:schemeClr val="tx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3094" name="AutoShape 22">
            <a:extLst>
              <a:ext uri="{FF2B5EF4-FFF2-40B4-BE49-F238E27FC236}">
                <a16:creationId xmlns:a16="http://schemas.microsoft.com/office/drawing/2014/main" id="{A06A4E63-F94C-4858-9A35-87B813EFE63A}"/>
              </a:ext>
            </a:extLst>
          </p:cNvPr>
          <p:cNvSpPr>
            <a:spLocks noChangeArrowheads="1"/>
          </p:cNvSpPr>
          <p:nvPr/>
        </p:nvSpPr>
        <p:spPr bwMode="auto">
          <a:xfrm rot="5400000" flipH="1">
            <a:off x="4813300" y="2686050"/>
            <a:ext cx="82550" cy="107950"/>
          </a:xfrm>
          <a:prstGeom prst="triangle">
            <a:avLst>
              <a:gd name="adj" fmla="val 49995"/>
            </a:avLst>
          </a:prstGeom>
          <a:solidFill>
            <a:schemeClr val="tx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3095" name="AutoShape 23">
            <a:extLst>
              <a:ext uri="{FF2B5EF4-FFF2-40B4-BE49-F238E27FC236}">
                <a16:creationId xmlns:a16="http://schemas.microsoft.com/office/drawing/2014/main" id="{EBF6EE4E-F4EB-4237-AB87-384B8EF50E53}"/>
              </a:ext>
            </a:extLst>
          </p:cNvPr>
          <p:cNvSpPr>
            <a:spLocks noChangeArrowheads="1"/>
          </p:cNvSpPr>
          <p:nvPr/>
        </p:nvSpPr>
        <p:spPr bwMode="auto">
          <a:xfrm rot="10800000" flipH="1">
            <a:off x="5381625" y="1574800"/>
            <a:ext cx="82550" cy="107950"/>
          </a:xfrm>
          <a:prstGeom prst="triangle">
            <a:avLst>
              <a:gd name="adj" fmla="val 49995"/>
            </a:avLst>
          </a:prstGeom>
          <a:solidFill>
            <a:schemeClr val="tx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3096" name="AutoShape 24">
            <a:extLst>
              <a:ext uri="{FF2B5EF4-FFF2-40B4-BE49-F238E27FC236}">
                <a16:creationId xmlns:a16="http://schemas.microsoft.com/office/drawing/2014/main" id="{5529D766-B05C-4006-A95D-855D87C17455}"/>
              </a:ext>
            </a:extLst>
          </p:cNvPr>
          <p:cNvSpPr>
            <a:spLocks noChangeArrowheads="1"/>
          </p:cNvSpPr>
          <p:nvPr/>
        </p:nvSpPr>
        <p:spPr bwMode="auto">
          <a:xfrm rot="10800000" flipH="1">
            <a:off x="5381625" y="2362200"/>
            <a:ext cx="82550" cy="107950"/>
          </a:xfrm>
          <a:prstGeom prst="triangle">
            <a:avLst>
              <a:gd name="adj" fmla="val 49995"/>
            </a:avLst>
          </a:prstGeom>
          <a:solidFill>
            <a:schemeClr val="tx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grpSp>
        <p:nvGrpSpPr>
          <p:cNvPr id="3097" name="Group 27">
            <a:extLst>
              <a:ext uri="{FF2B5EF4-FFF2-40B4-BE49-F238E27FC236}">
                <a16:creationId xmlns:a16="http://schemas.microsoft.com/office/drawing/2014/main" id="{DD624F4F-A3B8-43D7-9C8F-D5CC4FC6B165}"/>
              </a:ext>
            </a:extLst>
          </p:cNvPr>
          <p:cNvGrpSpPr>
            <a:grpSpLocks/>
          </p:cNvGrpSpPr>
          <p:nvPr/>
        </p:nvGrpSpPr>
        <p:grpSpPr bwMode="auto">
          <a:xfrm>
            <a:off x="5394325" y="3028950"/>
            <a:ext cx="82550" cy="222250"/>
            <a:chOff x="4062" y="1768"/>
            <a:chExt cx="52" cy="140"/>
          </a:xfrm>
        </p:grpSpPr>
        <p:sp>
          <p:nvSpPr>
            <p:cNvPr id="3108" name="Line 25">
              <a:extLst>
                <a:ext uri="{FF2B5EF4-FFF2-40B4-BE49-F238E27FC236}">
                  <a16:creationId xmlns:a16="http://schemas.microsoft.com/office/drawing/2014/main" id="{AE8888EF-9A20-41E0-93B1-B9D72EC1080C}"/>
                </a:ext>
              </a:extLst>
            </p:cNvPr>
            <p:cNvSpPr>
              <a:spLocks noChangeShapeType="1"/>
            </p:cNvSpPr>
            <p:nvPr/>
          </p:nvSpPr>
          <p:spPr bwMode="auto">
            <a:xfrm>
              <a:off x="4088" y="1768"/>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9" name="AutoShape 26">
              <a:extLst>
                <a:ext uri="{FF2B5EF4-FFF2-40B4-BE49-F238E27FC236}">
                  <a16:creationId xmlns:a16="http://schemas.microsoft.com/office/drawing/2014/main" id="{BE4887A5-0063-480C-9595-2B14724FC989}"/>
                </a:ext>
              </a:extLst>
            </p:cNvPr>
            <p:cNvSpPr>
              <a:spLocks noChangeArrowheads="1"/>
            </p:cNvSpPr>
            <p:nvPr/>
          </p:nvSpPr>
          <p:spPr bwMode="auto">
            <a:xfrm rot="10800000" flipH="1">
              <a:off x="4062" y="1840"/>
              <a:ext cx="52" cy="68"/>
            </a:xfrm>
            <a:prstGeom prst="triangle">
              <a:avLst>
                <a:gd name="adj" fmla="val 49995"/>
              </a:avLst>
            </a:prstGeom>
            <a:solidFill>
              <a:schemeClr val="tx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grpSp>
      <p:sp>
        <p:nvSpPr>
          <p:cNvPr id="3098" name="AutoShape 28">
            <a:extLst>
              <a:ext uri="{FF2B5EF4-FFF2-40B4-BE49-F238E27FC236}">
                <a16:creationId xmlns:a16="http://schemas.microsoft.com/office/drawing/2014/main" id="{8C45488F-9DCB-44E2-9327-04C82B321546}"/>
              </a:ext>
            </a:extLst>
          </p:cNvPr>
          <p:cNvSpPr>
            <a:spLocks noChangeArrowheads="1"/>
          </p:cNvSpPr>
          <p:nvPr/>
        </p:nvSpPr>
        <p:spPr bwMode="auto">
          <a:xfrm rot="5400000" flipH="1">
            <a:off x="6216650" y="3721100"/>
            <a:ext cx="82550" cy="107950"/>
          </a:xfrm>
          <a:prstGeom prst="triangle">
            <a:avLst>
              <a:gd name="adj" fmla="val 49995"/>
            </a:avLst>
          </a:prstGeom>
          <a:solidFill>
            <a:schemeClr val="tx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3099" name="AutoShape 29">
            <a:extLst>
              <a:ext uri="{FF2B5EF4-FFF2-40B4-BE49-F238E27FC236}">
                <a16:creationId xmlns:a16="http://schemas.microsoft.com/office/drawing/2014/main" id="{1512B2CC-D60A-43E3-9086-148546566101}"/>
              </a:ext>
            </a:extLst>
          </p:cNvPr>
          <p:cNvSpPr>
            <a:spLocks noChangeArrowheads="1"/>
          </p:cNvSpPr>
          <p:nvPr/>
        </p:nvSpPr>
        <p:spPr bwMode="auto">
          <a:xfrm rot="16200000">
            <a:off x="4565650" y="5029200"/>
            <a:ext cx="82550" cy="107950"/>
          </a:xfrm>
          <a:prstGeom prst="triangle">
            <a:avLst>
              <a:gd name="adj" fmla="val 49995"/>
            </a:avLst>
          </a:prstGeom>
          <a:solidFill>
            <a:schemeClr val="tx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grpSp>
        <p:nvGrpSpPr>
          <p:cNvPr id="3100" name="Group 32">
            <a:extLst>
              <a:ext uri="{FF2B5EF4-FFF2-40B4-BE49-F238E27FC236}">
                <a16:creationId xmlns:a16="http://schemas.microsoft.com/office/drawing/2014/main" id="{E1FE7DF8-723D-4A92-AEF3-7B45AE26ED36}"/>
              </a:ext>
            </a:extLst>
          </p:cNvPr>
          <p:cNvGrpSpPr>
            <a:grpSpLocks/>
          </p:cNvGrpSpPr>
          <p:nvPr/>
        </p:nvGrpSpPr>
        <p:grpSpPr bwMode="auto">
          <a:xfrm>
            <a:off x="5394325" y="4330700"/>
            <a:ext cx="82550" cy="196850"/>
            <a:chOff x="4062" y="2588"/>
            <a:chExt cx="52" cy="124"/>
          </a:xfrm>
        </p:grpSpPr>
        <p:sp>
          <p:nvSpPr>
            <p:cNvPr id="3106" name="Line 30">
              <a:extLst>
                <a:ext uri="{FF2B5EF4-FFF2-40B4-BE49-F238E27FC236}">
                  <a16:creationId xmlns:a16="http://schemas.microsoft.com/office/drawing/2014/main" id="{3A286D41-37D7-4B3F-A30A-7D445DE153DA}"/>
                </a:ext>
              </a:extLst>
            </p:cNvPr>
            <p:cNvSpPr>
              <a:spLocks noChangeShapeType="1"/>
            </p:cNvSpPr>
            <p:nvPr/>
          </p:nvSpPr>
          <p:spPr bwMode="auto">
            <a:xfrm>
              <a:off x="4088" y="2588"/>
              <a:ext cx="0" cy="1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7" name="AutoShape 31">
              <a:extLst>
                <a:ext uri="{FF2B5EF4-FFF2-40B4-BE49-F238E27FC236}">
                  <a16:creationId xmlns:a16="http://schemas.microsoft.com/office/drawing/2014/main" id="{F8DE0DB0-0FE8-453F-808C-118EBEF7F2F0}"/>
                </a:ext>
              </a:extLst>
            </p:cNvPr>
            <p:cNvSpPr>
              <a:spLocks noChangeArrowheads="1"/>
            </p:cNvSpPr>
            <p:nvPr/>
          </p:nvSpPr>
          <p:spPr bwMode="auto">
            <a:xfrm rot="10800000" flipH="1">
              <a:off x="4062" y="2652"/>
              <a:ext cx="52" cy="60"/>
            </a:xfrm>
            <a:prstGeom prst="triangle">
              <a:avLst>
                <a:gd name="adj" fmla="val 49995"/>
              </a:avLst>
            </a:prstGeom>
            <a:solidFill>
              <a:schemeClr val="tx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grpSp>
      <p:grpSp>
        <p:nvGrpSpPr>
          <p:cNvPr id="3101" name="Group 35">
            <a:extLst>
              <a:ext uri="{FF2B5EF4-FFF2-40B4-BE49-F238E27FC236}">
                <a16:creationId xmlns:a16="http://schemas.microsoft.com/office/drawing/2014/main" id="{D5D02B98-7E43-494E-9D94-71FB0B4830A4}"/>
              </a:ext>
            </a:extLst>
          </p:cNvPr>
          <p:cNvGrpSpPr>
            <a:grpSpLocks/>
          </p:cNvGrpSpPr>
          <p:nvPr/>
        </p:nvGrpSpPr>
        <p:grpSpPr bwMode="auto">
          <a:xfrm>
            <a:off x="5387975" y="5638800"/>
            <a:ext cx="82550" cy="215900"/>
            <a:chOff x="4058" y="3412"/>
            <a:chExt cx="52" cy="136"/>
          </a:xfrm>
        </p:grpSpPr>
        <p:sp>
          <p:nvSpPr>
            <p:cNvPr id="3104" name="Line 33">
              <a:extLst>
                <a:ext uri="{FF2B5EF4-FFF2-40B4-BE49-F238E27FC236}">
                  <a16:creationId xmlns:a16="http://schemas.microsoft.com/office/drawing/2014/main" id="{52D52643-D1A8-4DE5-B6B0-A84F4ADC0ED6}"/>
                </a:ext>
              </a:extLst>
            </p:cNvPr>
            <p:cNvSpPr>
              <a:spLocks noChangeShapeType="1"/>
            </p:cNvSpPr>
            <p:nvPr/>
          </p:nvSpPr>
          <p:spPr bwMode="auto">
            <a:xfrm>
              <a:off x="4088" y="3412"/>
              <a:ext cx="0"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5" name="AutoShape 34">
              <a:extLst>
                <a:ext uri="{FF2B5EF4-FFF2-40B4-BE49-F238E27FC236}">
                  <a16:creationId xmlns:a16="http://schemas.microsoft.com/office/drawing/2014/main" id="{02F7C48A-F10C-4633-BE51-4BE0BCCDE29B}"/>
                </a:ext>
              </a:extLst>
            </p:cNvPr>
            <p:cNvSpPr>
              <a:spLocks noChangeArrowheads="1"/>
            </p:cNvSpPr>
            <p:nvPr/>
          </p:nvSpPr>
          <p:spPr bwMode="auto">
            <a:xfrm rot="10800000" flipH="1">
              <a:off x="4058" y="3480"/>
              <a:ext cx="52" cy="68"/>
            </a:xfrm>
            <a:prstGeom prst="triangle">
              <a:avLst>
                <a:gd name="adj" fmla="val 49995"/>
              </a:avLst>
            </a:prstGeom>
            <a:solidFill>
              <a:schemeClr val="tx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grpSp>
      <p:sp>
        <p:nvSpPr>
          <p:cNvPr id="3102" name="Rectangle 36">
            <a:extLst>
              <a:ext uri="{FF2B5EF4-FFF2-40B4-BE49-F238E27FC236}">
                <a16:creationId xmlns:a16="http://schemas.microsoft.com/office/drawing/2014/main" id="{B16C7556-5238-4923-9932-87BC2D6B0BAA}"/>
              </a:ext>
            </a:extLst>
          </p:cNvPr>
          <p:cNvSpPr>
            <a:spLocks noChangeArrowheads="1"/>
          </p:cNvSpPr>
          <p:nvPr/>
        </p:nvSpPr>
        <p:spPr bwMode="auto">
          <a:xfrm>
            <a:off x="228600" y="1122414"/>
            <a:ext cx="27162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400" i="1" dirty="0"/>
              <a:t>Is Process Capable?</a:t>
            </a:r>
          </a:p>
        </p:txBody>
      </p:sp>
      <p:sp>
        <p:nvSpPr>
          <p:cNvPr id="3103" name="Rectangle 37">
            <a:extLst>
              <a:ext uri="{FF2B5EF4-FFF2-40B4-BE49-F238E27FC236}">
                <a16:creationId xmlns:a16="http://schemas.microsoft.com/office/drawing/2014/main" id="{AE08FC4E-0027-4B5C-9D6A-2460DF27114C}"/>
              </a:ext>
            </a:extLst>
          </p:cNvPr>
          <p:cNvSpPr>
            <a:spLocks noChangeArrowheads="1"/>
          </p:cNvSpPr>
          <p:nvPr/>
        </p:nvSpPr>
        <p:spPr bwMode="auto">
          <a:xfrm>
            <a:off x="342901" y="1863725"/>
            <a:ext cx="42672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1143000" indent="-1143000">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000" dirty="0"/>
              <a:t>Purpose:	Determine the adequacy of the process with respect to customer /management needs.</a:t>
            </a:r>
          </a:p>
        </p:txBody>
      </p:sp>
    </p:spTree>
    <p:extLst>
      <p:ext uri="{BB962C8B-B14F-4D97-AF65-F5344CB8AC3E}">
        <p14:creationId xmlns:p14="http://schemas.microsoft.com/office/powerpoint/2010/main" val="19766416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1400">
                <a:latin typeface="Times New Roman" panose="02020603050405020304" pitchFamily="18" charset="0"/>
              </a:rPr>
              <a:t>Quality Control, 5th Edition</a:t>
            </a:r>
          </a:p>
        </p:txBody>
      </p:sp>
      <p:sp>
        <p:nvSpPr>
          <p:cNvPr id="12291"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bg2"/>
              </a:buClr>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lr>
                <a:schemeClr val="bg2"/>
              </a:buClr>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pPr>
            <a:endParaRPr lang="en-US" altLang="en-US" sz="3000">
              <a:latin typeface="Times New Roman MT Extra Bold" pitchFamily="18" charset="0"/>
            </a:endParaRPr>
          </a:p>
        </p:txBody>
      </p:sp>
      <p:sp>
        <p:nvSpPr>
          <p:cNvPr id="12292" name="Rectangle 3"/>
          <p:cNvSpPr>
            <a:spLocks noGrp="1" noChangeArrowheads="1"/>
          </p:cNvSpPr>
          <p:nvPr>
            <p:ph type="title"/>
          </p:nvPr>
        </p:nvSpPr>
        <p:spPr>
          <a:xfrm>
            <a:off x="838200" y="228600"/>
            <a:ext cx="7467600" cy="746125"/>
          </a:xfrm>
          <a:noFill/>
        </p:spPr>
        <p:txBody>
          <a:bodyPr lIns="90488" tIns="44450" rIns="90488" bIns="44450"/>
          <a:lstStyle/>
          <a:p>
            <a:pPr algn="l" eaLnBrk="1" hangingPunct="1"/>
            <a:r>
              <a:rPr lang="en-US" altLang="en-US" sz="3600" b="1">
                <a:latin typeface="Times New Roman MT Extra Bold" pitchFamily="18" charset="0"/>
              </a:rPr>
              <a:t>Basic Forms of Variation</a:t>
            </a:r>
          </a:p>
        </p:txBody>
      </p:sp>
      <p:sp>
        <p:nvSpPr>
          <p:cNvPr id="245764" name="Rectangle 4"/>
          <p:cNvSpPr>
            <a:spLocks noGrp="1" noChangeArrowheads="1"/>
          </p:cNvSpPr>
          <p:nvPr>
            <p:ph type="body" idx="1"/>
          </p:nvPr>
        </p:nvSpPr>
        <p:spPr>
          <a:xfrm>
            <a:off x="190500" y="1447800"/>
            <a:ext cx="7543800" cy="4114800"/>
          </a:xfrm>
          <a:noFill/>
        </p:spPr>
        <p:txBody>
          <a:bodyPr lIns="90488" tIns="44450" rIns="90488" bIns="44450"/>
          <a:lstStyle/>
          <a:p>
            <a:pPr eaLnBrk="1" hangingPunct="1"/>
            <a:r>
              <a:rPr lang="en-US" altLang="en-US" b="1">
                <a:latin typeface="Times New Roman MT Extra Bold" pitchFamily="18" charset="0"/>
              </a:rPr>
              <a:t>Assignable variation</a:t>
            </a:r>
            <a:r>
              <a:rPr lang="en-US" altLang="en-US">
                <a:latin typeface="Times New Roman MT Extra Bold" pitchFamily="18" charset="0"/>
              </a:rPr>
              <a:t> is caused by factors that can be clearly identified and possibly managed.</a:t>
            </a:r>
          </a:p>
          <a:p>
            <a:pPr eaLnBrk="1" hangingPunct="1">
              <a:buFont typeface="Wingdings" panose="05000000000000000000" pitchFamily="2" charset="2"/>
              <a:buNone/>
            </a:pPr>
            <a:endParaRPr lang="en-US" altLang="en-US">
              <a:latin typeface="Times New Roman MT Extra Bold" pitchFamily="18" charset="0"/>
            </a:endParaRPr>
          </a:p>
          <a:p>
            <a:pPr eaLnBrk="1" hangingPunct="1"/>
            <a:r>
              <a:rPr lang="en-US" altLang="en-US" b="1">
                <a:latin typeface="Times New Roman MT Extra Bold" pitchFamily="18" charset="0"/>
              </a:rPr>
              <a:t>Common variation</a:t>
            </a:r>
            <a:r>
              <a:rPr lang="en-US" altLang="en-US">
                <a:latin typeface="Times New Roman MT Extra Bold" pitchFamily="18" charset="0"/>
              </a:rPr>
              <a:t> is inherent in the production process.  </a:t>
            </a:r>
            <a:endParaRPr lang="ar-SA" altLang="en-US">
              <a:latin typeface="Times New Roman MT Extra Bold" pitchFamily="18" charset="0"/>
            </a:endParaRPr>
          </a:p>
        </p:txBody>
      </p:sp>
    </p:spTree>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64">
                                            <p:txEl>
                                              <p:pRg st="0" end="0"/>
                                            </p:txEl>
                                          </p:spTgt>
                                        </p:tgtEl>
                                        <p:attrNameLst>
                                          <p:attrName>style.visibility</p:attrName>
                                        </p:attrNameLst>
                                      </p:cBhvr>
                                      <p:to>
                                        <p:strVal val="visible"/>
                                      </p:to>
                                    </p:set>
                                    <p:anim calcmode="lin" valueType="num">
                                      <p:cBhvr additive="base">
                                        <p:cTn id="7" dur="500" fill="hold"/>
                                        <p:tgtEl>
                                          <p:spTgt spid="2457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45764">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64">
                                            <p:txEl>
                                              <p:pRg st="2" end="2"/>
                                            </p:txEl>
                                          </p:spTgt>
                                        </p:tgtEl>
                                        <p:attrNameLst>
                                          <p:attrName>style.visibility</p:attrName>
                                        </p:attrNameLst>
                                      </p:cBhvr>
                                      <p:to>
                                        <p:strVal val="visible"/>
                                      </p:to>
                                    </p:set>
                                    <p:anim calcmode="lin" valueType="num">
                                      <p:cBhvr additive="base">
                                        <p:cTn id="13" dur="500" fill="hold"/>
                                        <p:tgtEl>
                                          <p:spTgt spid="24576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6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45764">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6595659-195C-44A2-A055-D3BE59433FD3}"/>
              </a:ext>
            </a:extLst>
          </p:cNvPr>
          <p:cNvSpPr>
            <a:spLocks noGrp="1" noChangeArrowheads="1"/>
          </p:cNvSpPr>
          <p:nvPr>
            <p:ph type="title"/>
          </p:nvPr>
        </p:nvSpPr>
        <p:spPr>
          <a:xfrm>
            <a:off x="359280" y="191627"/>
            <a:ext cx="7837487" cy="523220"/>
          </a:xfrm>
          <a:noFill/>
        </p:spPr>
        <p:txBody>
          <a:bodyPr/>
          <a:lstStyle/>
          <a:p>
            <a:r>
              <a:rPr lang="en-US" altLang="en-US" sz="2800" dirty="0"/>
              <a:t>Capable Process</a:t>
            </a:r>
          </a:p>
        </p:txBody>
      </p:sp>
      <p:sp>
        <p:nvSpPr>
          <p:cNvPr id="5123" name="Rectangle 3">
            <a:extLst>
              <a:ext uri="{FF2B5EF4-FFF2-40B4-BE49-F238E27FC236}">
                <a16:creationId xmlns:a16="http://schemas.microsoft.com/office/drawing/2014/main" id="{1442F175-757A-4C4E-A857-0BC8FAE6621B}"/>
              </a:ext>
            </a:extLst>
          </p:cNvPr>
          <p:cNvSpPr>
            <a:spLocks noGrp="1" noChangeArrowheads="1"/>
          </p:cNvSpPr>
          <p:nvPr>
            <p:ph type="body" idx="1"/>
          </p:nvPr>
        </p:nvSpPr>
        <p:spPr>
          <a:xfrm>
            <a:off x="406112" y="1065614"/>
            <a:ext cx="7310437" cy="506413"/>
          </a:xfrm>
          <a:noFill/>
        </p:spPr>
        <p:txBody>
          <a:bodyPr/>
          <a:lstStyle/>
          <a:p>
            <a:pPr>
              <a:buFont typeface="Monotype Sorts" pitchFamily="2" charset="2"/>
              <a:buNone/>
            </a:pPr>
            <a:r>
              <a:rPr lang="en-US" altLang="en-US" sz="2400" dirty="0"/>
              <a:t>A stable process that meets customer requirements.</a:t>
            </a:r>
          </a:p>
        </p:txBody>
      </p:sp>
      <p:grpSp>
        <p:nvGrpSpPr>
          <p:cNvPr id="5124" name="Group 20">
            <a:extLst>
              <a:ext uri="{FF2B5EF4-FFF2-40B4-BE49-F238E27FC236}">
                <a16:creationId xmlns:a16="http://schemas.microsoft.com/office/drawing/2014/main" id="{6BFD4FC0-8633-42CF-92AF-3D6C6DB54FDC}"/>
              </a:ext>
            </a:extLst>
          </p:cNvPr>
          <p:cNvGrpSpPr>
            <a:grpSpLocks/>
          </p:cNvGrpSpPr>
          <p:nvPr/>
        </p:nvGrpSpPr>
        <p:grpSpPr bwMode="auto">
          <a:xfrm>
            <a:off x="877599" y="4935538"/>
            <a:ext cx="2336800" cy="33337"/>
            <a:chOff x="581" y="3051"/>
            <a:chExt cx="1472" cy="21"/>
          </a:xfrm>
        </p:grpSpPr>
        <p:sp>
          <p:nvSpPr>
            <p:cNvPr id="5298" name="Line 4">
              <a:extLst>
                <a:ext uri="{FF2B5EF4-FFF2-40B4-BE49-F238E27FC236}">
                  <a16:creationId xmlns:a16="http://schemas.microsoft.com/office/drawing/2014/main" id="{EED2FB45-9A64-45DD-9104-A55E06796F6F}"/>
                </a:ext>
              </a:extLst>
            </p:cNvPr>
            <p:cNvSpPr>
              <a:spLocks noChangeShapeType="1"/>
            </p:cNvSpPr>
            <p:nvPr/>
          </p:nvSpPr>
          <p:spPr bwMode="auto">
            <a:xfrm>
              <a:off x="581"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99" name="Line 5">
              <a:extLst>
                <a:ext uri="{FF2B5EF4-FFF2-40B4-BE49-F238E27FC236}">
                  <a16:creationId xmlns:a16="http://schemas.microsoft.com/office/drawing/2014/main" id="{4B2ED9E9-F7E3-4926-9788-501D7562CAE9}"/>
                </a:ext>
              </a:extLst>
            </p:cNvPr>
            <p:cNvSpPr>
              <a:spLocks noChangeShapeType="1"/>
            </p:cNvSpPr>
            <p:nvPr/>
          </p:nvSpPr>
          <p:spPr bwMode="auto">
            <a:xfrm>
              <a:off x="680"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00" name="Line 6">
              <a:extLst>
                <a:ext uri="{FF2B5EF4-FFF2-40B4-BE49-F238E27FC236}">
                  <a16:creationId xmlns:a16="http://schemas.microsoft.com/office/drawing/2014/main" id="{86C8DA17-211C-4DC1-84AC-98F40D4774F1}"/>
                </a:ext>
              </a:extLst>
            </p:cNvPr>
            <p:cNvSpPr>
              <a:spLocks noChangeShapeType="1"/>
            </p:cNvSpPr>
            <p:nvPr/>
          </p:nvSpPr>
          <p:spPr bwMode="auto">
            <a:xfrm>
              <a:off x="779"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01" name="Line 7">
              <a:extLst>
                <a:ext uri="{FF2B5EF4-FFF2-40B4-BE49-F238E27FC236}">
                  <a16:creationId xmlns:a16="http://schemas.microsoft.com/office/drawing/2014/main" id="{FA5920F1-FF3B-4B00-B8D9-23FD58CD6A15}"/>
                </a:ext>
              </a:extLst>
            </p:cNvPr>
            <p:cNvSpPr>
              <a:spLocks noChangeShapeType="1"/>
            </p:cNvSpPr>
            <p:nvPr/>
          </p:nvSpPr>
          <p:spPr bwMode="auto">
            <a:xfrm>
              <a:off x="878"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02" name="Line 8">
              <a:extLst>
                <a:ext uri="{FF2B5EF4-FFF2-40B4-BE49-F238E27FC236}">
                  <a16:creationId xmlns:a16="http://schemas.microsoft.com/office/drawing/2014/main" id="{602D26EE-9316-45C5-8654-BA5329936DB6}"/>
                </a:ext>
              </a:extLst>
            </p:cNvPr>
            <p:cNvSpPr>
              <a:spLocks noChangeShapeType="1"/>
            </p:cNvSpPr>
            <p:nvPr/>
          </p:nvSpPr>
          <p:spPr bwMode="auto">
            <a:xfrm>
              <a:off x="978"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03" name="Line 9">
              <a:extLst>
                <a:ext uri="{FF2B5EF4-FFF2-40B4-BE49-F238E27FC236}">
                  <a16:creationId xmlns:a16="http://schemas.microsoft.com/office/drawing/2014/main" id="{173B6198-086F-4E69-82F0-3013E5DD4A91}"/>
                </a:ext>
              </a:extLst>
            </p:cNvPr>
            <p:cNvSpPr>
              <a:spLocks noChangeShapeType="1"/>
            </p:cNvSpPr>
            <p:nvPr/>
          </p:nvSpPr>
          <p:spPr bwMode="auto">
            <a:xfrm>
              <a:off x="1077"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04" name="Line 10">
              <a:extLst>
                <a:ext uri="{FF2B5EF4-FFF2-40B4-BE49-F238E27FC236}">
                  <a16:creationId xmlns:a16="http://schemas.microsoft.com/office/drawing/2014/main" id="{47FC2BDF-91C1-4B40-A20D-E3E343FBF431}"/>
                </a:ext>
              </a:extLst>
            </p:cNvPr>
            <p:cNvSpPr>
              <a:spLocks noChangeShapeType="1"/>
            </p:cNvSpPr>
            <p:nvPr/>
          </p:nvSpPr>
          <p:spPr bwMode="auto">
            <a:xfrm>
              <a:off x="1175"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05" name="Line 11">
              <a:extLst>
                <a:ext uri="{FF2B5EF4-FFF2-40B4-BE49-F238E27FC236}">
                  <a16:creationId xmlns:a16="http://schemas.microsoft.com/office/drawing/2014/main" id="{4C437730-ECCB-44D4-85D1-1462D5F0CC8A}"/>
                </a:ext>
              </a:extLst>
            </p:cNvPr>
            <p:cNvSpPr>
              <a:spLocks noChangeShapeType="1"/>
            </p:cNvSpPr>
            <p:nvPr/>
          </p:nvSpPr>
          <p:spPr bwMode="auto">
            <a:xfrm>
              <a:off x="1275"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06" name="Line 12">
              <a:extLst>
                <a:ext uri="{FF2B5EF4-FFF2-40B4-BE49-F238E27FC236}">
                  <a16:creationId xmlns:a16="http://schemas.microsoft.com/office/drawing/2014/main" id="{74D88E64-7ECA-44E2-8C52-979F5F495C81}"/>
                </a:ext>
              </a:extLst>
            </p:cNvPr>
            <p:cNvSpPr>
              <a:spLocks noChangeShapeType="1"/>
            </p:cNvSpPr>
            <p:nvPr/>
          </p:nvSpPr>
          <p:spPr bwMode="auto">
            <a:xfrm>
              <a:off x="1367"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07" name="Line 13">
              <a:extLst>
                <a:ext uri="{FF2B5EF4-FFF2-40B4-BE49-F238E27FC236}">
                  <a16:creationId xmlns:a16="http://schemas.microsoft.com/office/drawing/2014/main" id="{9D3180F4-8824-4829-9882-46D5D0591BEC}"/>
                </a:ext>
              </a:extLst>
            </p:cNvPr>
            <p:cNvSpPr>
              <a:spLocks noChangeShapeType="1"/>
            </p:cNvSpPr>
            <p:nvPr/>
          </p:nvSpPr>
          <p:spPr bwMode="auto">
            <a:xfrm>
              <a:off x="1466"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08" name="Line 14">
              <a:extLst>
                <a:ext uri="{FF2B5EF4-FFF2-40B4-BE49-F238E27FC236}">
                  <a16:creationId xmlns:a16="http://schemas.microsoft.com/office/drawing/2014/main" id="{2CC71890-6297-4C13-ABB2-657192BEA8D0}"/>
                </a:ext>
              </a:extLst>
            </p:cNvPr>
            <p:cNvSpPr>
              <a:spLocks noChangeShapeType="1"/>
            </p:cNvSpPr>
            <p:nvPr/>
          </p:nvSpPr>
          <p:spPr bwMode="auto">
            <a:xfrm>
              <a:off x="1565"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09" name="Line 15">
              <a:extLst>
                <a:ext uri="{FF2B5EF4-FFF2-40B4-BE49-F238E27FC236}">
                  <a16:creationId xmlns:a16="http://schemas.microsoft.com/office/drawing/2014/main" id="{8F9E93F4-7618-4DF2-BA28-4AB427192D92}"/>
                </a:ext>
              </a:extLst>
            </p:cNvPr>
            <p:cNvSpPr>
              <a:spLocks noChangeShapeType="1"/>
            </p:cNvSpPr>
            <p:nvPr/>
          </p:nvSpPr>
          <p:spPr bwMode="auto">
            <a:xfrm>
              <a:off x="1664"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10" name="Line 16">
              <a:extLst>
                <a:ext uri="{FF2B5EF4-FFF2-40B4-BE49-F238E27FC236}">
                  <a16:creationId xmlns:a16="http://schemas.microsoft.com/office/drawing/2014/main" id="{02D9A051-4274-41BE-A3C1-898D10B32826}"/>
                </a:ext>
              </a:extLst>
            </p:cNvPr>
            <p:cNvSpPr>
              <a:spLocks noChangeShapeType="1"/>
            </p:cNvSpPr>
            <p:nvPr/>
          </p:nvSpPr>
          <p:spPr bwMode="auto">
            <a:xfrm>
              <a:off x="1763"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11" name="Line 17">
              <a:extLst>
                <a:ext uri="{FF2B5EF4-FFF2-40B4-BE49-F238E27FC236}">
                  <a16:creationId xmlns:a16="http://schemas.microsoft.com/office/drawing/2014/main" id="{8847E644-5E14-4722-872E-0002709B3BDD}"/>
                </a:ext>
              </a:extLst>
            </p:cNvPr>
            <p:cNvSpPr>
              <a:spLocks noChangeShapeType="1"/>
            </p:cNvSpPr>
            <p:nvPr/>
          </p:nvSpPr>
          <p:spPr bwMode="auto">
            <a:xfrm>
              <a:off x="1862"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12" name="Line 18">
              <a:extLst>
                <a:ext uri="{FF2B5EF4-FFF2-40B4-BE49-F238E27FC236}">
                  <a16:creationId xmlns:a16="http://schemas.microsoft.com/office/drawing/2014/main" id="{ACE53083-0C11-47B6-ABCC-285F52A4D318}"/>
                </a:ext>
              </a:extLst>
            </p:cNvPr>
            <p:cNvSpPr>
              <a:spLocks noChangeShapeType="1"/>
            </p:cNvSpPr>
            <p:nvPr/>
          </p:nvSpPr>
          <p:spPr bwMode="auto">
            <a:xfrm>
              <a:off x="1962"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13" name="Line 19">
              <a:extLst>
                <a:ext uri="{FF2B5EF4-FFF2-40B4-BE49-F238E27FC236}">
                  <a16:creationId xmlns:a16="http://schemas.microsoft.com/office/drawing/2014/main" id="{9A0292F9-21F4-41B4-A564-F3D0DE3740C1}"/>
                </a:ext>
              </a:extLst>
            </p:cNvPr>
            <p:cNvSpPr>
              <a:spLocks noChangeShapeType="1"/>
            </p:cNvSpPr>
            <p:nvPr/>
          </p:nvSpPr>
          <p:spPr bwMode="auto">
            <a:xfrm>
              <a:off x="2053" y="3051"/>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5" name="Group 38">
            <a:extLst>
              <a:ext uri="{FF2B5EF4-FFF2-40B4-BE49-F238E27FC236}">
                <a16:creationId xmlns:a16="http://schemas.microsoft.com/office/drawing/2014/main" id="{CD32ADBE-9EFA-4350-89CE-64179ECFC420}"/>
              </a:ext>
            </a:extLst>
          </p:cNvPr>
          <p:cNvGrpSpPr>
            <a:grpSpLocks/>
          </p:cNvGrpSpPr>
          <p:nvPr/>
        </p:nvGrpSpPr>
        <p:grpSpPr bwMode="auto">
          <a:xfrm>
            <a:off x="749011" y="4987925"/>
            <a:ext cx="2609850" cy="254000"/>
            <a:chOff x="500" y="3084"/>
            <a:chExt cx="1644" cy="160"/>
          </a:xfrm>
        </p:grpSpPr>
        <p:sp>
          <p:nvSpPr>
            <p:cNvPr id="5281" name="Rectangle 21">
              <a:extLst>
                <a:ext uri="{FF2B5EF4-FFF2-40B4-BE49-F238E27FC236}">
                  <a16:creationId xmlns:a16="http://schemas.microsoft.com/office/drawing/2014/main" id="{DA456E40-50C0-4EAE-8B0D-1EBD8626835F}"/>
                </a:ext>
              </a:extLst>
            </p:cNvPr>
            <p:cNvSpPr>
              <a:spLocks noChangeArrowheads="1"/>
            </p:cNvSpPr>
            <p:nvPr/>
          </p:nvSpPr>
          <p:spPr bwMode="auto">
            <a:xfrm>
              <a:off x="797" y="3084"/>
              <a:ext cx="1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8</a:t>
              </a:r>
            </a:p>
          </p:txBody>
        </p:sp>
        <p:sp>
          <p:nvSpPr>
            <p:cNvPr id="5282" name="Rectangle 22">
              <a:extLst>
                <a:ext uri="{FF2B5EF4-FFF2-40B4-BE49-F238E27FC236}">
                  <a16:creationId xmlns:a16="http://schemas.microsoft.com/office/drawing/2014/main" id="{8950A806-4A4A-423F-8727-F47D0E996D92}"/>
                </a:ext>
              </a:extLst>
            </p:cNvPr>
            <p:cNvSpPr>
              <a:spLocks noChangeArrowheads="1"/>
            </p:cNvSpPr>
            <p:nvPr/>
          </p:nvSpPr>
          <p:spPr bwMode="auto">
            <a:xfrm>
              <a:off x="1462" y="3084"/>
              <a:ext cx="19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22</a:t>
              </a:r>
            </a:p>
          </p:txBody>
        </p:sp>
        <p:sp>
          <p:nvSpPr>
            <p:cNvPr id="5283" name="Rectangle 23">
              <a:extLst>
                <a:ext uri="{FF2B5EF4-FFF2-40B4-BE49-F238E27FC236}">
                  <a16:creationId xmlns:a16="http://schemas.microsoft.com/office/drawing/2014/main" id="{A15842D2-7090-4164-AA44-BEC614017FAB}"/>
                </a:ext>
              </a:extLst>
            </p:cNvPr>
            <p:cNvSpPr>
              <a:spLocks noChangeArrowheads="1"/>
            </p:cNvSpPr>
            <p:nvPr/>
          </p:nvSpPr>
          <p:spPr bwMode="auto">
            <a:xfrm>
              <a:off x="1561" y="3084"/>
              <a:ext cx="19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24</a:t>
              </a:r>
            </a:p>
          </p:txBody>
        </p:sp>
        <p:grpSp>
          <p:nvGrpSpPr>
            <p:cNvPr id="5284" name="Group 36">
              <a:extLst>
                <a:ext uri="{FF2B5EF4-FFF2-40B4-BE49-F238E27FC236}">
                  <a16:creationId xmlns:a16="http://schemas.microsoft.com/office/drawing/2014/main" id="{7886DC3B-1CB9-4366-9650-451107170367}"/>
                </a:ext>
              </a:extLst>
            </p:cNvPr>
            <p:cNvGrpSpPr>
              <a:grpSpLocks/>
            </p:cNvGrpSpPr>
            <p:nvPr/>
          </p:nvGrpSpPr>
          <p:grpSpPr bwMode="auto">
            <a:xfrm>
              <a:off x="500" y="3084"/>
              <a:ext cx="1553" cy="160"/>
              <a:chOff x="500" y="3084"/>
              <a:chExt cx="1553" cy="160"/>
            </a:xfrm>
          </p:grpSpPr>
          <p:sp>
            <p:nvSpPr>
              <p:cNvPr id="5286" name="Rectangle 24">
                <a:extLst>
                  <a:ext uri="{FF2B5EF4-FFF2-40B4-BE49-F238E27FC236}">
                    <a16:creationId xmlns:a16="http://schemas.microsoft.com/office/drawing/2014/main" id="{C384C06C-E530-4216-A207-141A0671288A}"/>
                  </a:ext>
                </a:extLst>
              </p:cNvPr>
              <p:cNvSpPr>
                <a:spLocks noChangeArrowheads="1"/>
              </p:cNvSpPr>
              <p:nvPr/>
            </p:nvSpPr>
            <p:spPr bwMode="auto">
              <a:xfrm>
                <a:off x="500" y="3084"/>
                <a:ext cx="1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2</a:t>
                </a:r>
              </a:p>
            </p:txBody>
          </p:sp>
          <p:sp>
            <p:nvSpPr>
              <p:cNvPr id="5287" name="Rectangle 25">
                <a:extLst>
                  <a:ext uri="{FF2B5EF4-FFF2-40B4-BE49-F238E27FC236}">
                    <a16:creationId xmlns:a16="http://schemas.microsoft.com/office/drawing/2014/main" id="{9FB83C3B-8829-4B18-9246-007A1DB463DF}"/>
                  </a:ext>
                </a:extLst>
              </p:cNvPr>
              <p:cNvSpPr>
                <a:spLocks noChangeArrowheads="1"/>
              </p:cNvSpPr>
              <p:nvPr/>
            </p:nvSpPr>
            <p:spPr bwMode="auto">
              <a:xfrm>
                <a:off x="599" y="3084"/>
                <a:ext cx="1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4</a:t>
                </a:r>
              </a:p>
            </p:txBody>
          </p:sp>
          <p:sp>
            <p:nvSpPr>
              <p:cNvPr id="5288" name="Rectangle 26">
                <a:extLst>
                  <a:ext uri="{FF2B5EF4-FFF2-40B4-BE49-F238E27FC236}">
                    <a16:creationId xmlns:a16="http://schemas.microsoft.com/office/drawing/2014/main" id="{36D2FDE6-BD18-4CB7-B4B9-3C28DE3C45EA}"/>
                  </a:ext>
                </a:extLst>
              </p:cNvPr>
              <p:cNvSpPr>
                <a:spLocks noChangeArrowheads="1"/>
              </p:cNvSpPr>
              <p:nvPr/>
            </p:nvSpPr>
            <p:spPr bwMode="auto">
              <a:xfrm>
                <a:off x="698" y="3084"/>
                <a:ext cx="1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6</a:t>
                </a:r>
              </a:p>
            </p:txBody>
          </p:sp>
          <p:sp>
            <p:nvSpPr>
              <p:cNvPr id="5289" name="Rectangle 27">
                <a:extLst>
                  <a:ext uri="{FF2B5EF4-FFF2-40B4-BE49-F238E27FC236}">
                    <a16:creationId xmlns:a16="http://schemas.microsoft.com/office/drawing/2014/main" id="{EFD11602-1697-4873-A71C-8A28B80D5F1B}"/>
                  </a:ext>
                </a:extLst>
              </p:cNvPr>
              <p:cNvSpPr>
                <a:spLocks noChangeArrowheads="1"/>
              </p:cNvSpPr>
              <p:nvPr/>
            </p:nvSpPr>
            <p:spPr bwMode="auto">
              <a:xfrm>
                <a:off x="875" y="3084"/>
                <a:ext cx="19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10</a:t>
                </a:r>
              </a:p>
            </p:txBody>
          </p:sp>
          <p:sp>
            <p:nvSpPr>
              <p:cNvPr id="5290" name="Rectangle 28">
                <a:extLst>
                  <a:ext uri="{FF2B5EF4-FFF2-40B4-BE49-F238E27FC236}">
                    <a16:creationId xmlns:a16="http://schemas.microsoft.com/office/drawing/2014/main" id="{296A9AED-EE0C-4E5D-899C-9032C99F3482}"/>
                  </a:ext>
                </a:extLst>
              </p:cNvPr>
              <p:cNvSpPr>
                <a:spLocks noChangeArrowheads="1"/>
              </p:cNvSpPr>
              <p:nvPr/>
            </p:nvSpPr>
            <p:spPr bwMode="auto">
              <a:xfrm>
                <a:off x="974" y="3084"/>
                <a:ext cx="19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12</a:t>
                </a:r>
              </a:p>
            </p:txBody>
          </p:sp>
          <p:sp>
            <p:nvSpPr>
              <p:cNvPr id="5291" name="Rectangle 29">
                <a:extLst>
                  <a:ext uri="{FF2B5EF4-FFF2-40B4-BE49-F238E27FC236}">
                    <a16:creationId xmlns:a16="http://schemas.microsoft.com/office/drawing/2014/main" id="{86DD008B-1F00-4C96-95DB-C9132D54389C}"/>
                  </a:ext>
                </a:extLst>
              </p:cNvPr>
              <p:cNvSpPr>
                <a:spLocks noChangeArrowheads="1"/>
              </p:cNvSpPr>
              <p:nvPr/>
            </p:nvSpPr>
            <p:spPr bwMode="auto">
              <a:xfrm>
                <a:off x="1073" y="3084"/>
                <a:ext cx="19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14</a:t>
                </a:r>
              </a:p>
            </p:txBody>
          </p:sp>
          <p:sp>
            <p:nvSpPr>
              <p:cNvPr id="5292" name="Rectangle 30">
                <a:extLst>
                  <a:ext uri="{FF2B5EF4-FFF2-40B4-BE49-F238E27FC236}">
                    <a16:creationId xmlns:a16="http://schemas.microsoft.com/office/drawing/2014/main" id="{B1AB26C2-8344-4E32-A66C-0B426D3C3EFE}"/>
                  </a:ext>
                </a:extLst>
              </p:cNvPr>
              <p:cNvSpPr>
                <a:spLocks noChangeArrowheads="1"/>
              </p:cNvSpPr>
              <p:nvPr/>
            </p:nvSpPr>
            <p:spPr bwMode="auto">
              <a:xfrm>
                <a:off x="1172" y="3084"/>
                <a:ext cx="19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16</a:t>
                </a:r>
              </a:p>
            </p:txBody>
          </p:sp>
          <p:sp>
            <p:nvSpPr>
              <p:cNvPr id="5293" name="Rectangle 31">
                <a:extLst>
                  <a:ext uri="{FF2B5EF4-FFF2-40B4-BE49-F238E27FC236}">
                    <a16:creationId xmlns:a16="http://schemas.microsoft.com/office/drawing/2014/main" id="{6E6F938C-886F-4BF1-8143-C3783595AB27}"/>
                  </a:ext>
                </a:extLst>
              </p:cNvPr>
              <p:cNvSpPr>
                <a:spLocks noChangeArrowheads="1"/>
              </p:cNvSpPr>
              <p:nvPr/>
            </p:nvSpPr>
            <p:spPr bwMode="auto">
              <a:xfrm>
                <a:off x="1264" y="3084"/>
                <a:ext cx="19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18</a:t>
                </a:r>
              </a:p>
            </p:txBody>
          </p:sp>
          <p:sp>
            <p:nvSpPr>
              <p:cNvPr id="5294" name="Rectangle 32">
                <a:extLst>
                  <a:ext uri="{FF2B5EF4-FFF2-40B4-BE49-F238E27FC236}">
                    <a16:creationId xmlns:a16="http://schemas.microsoft.com/office/drawing/2014/main" id="{F90D73A7-95E8-4C99-AC57-353BDC01C2A5}"/>
                  </a:ext>
                </a:extLst>
              </p:cNvPr>
              <p:cNvSpPr>
                <a:spLocks noChangeArrowheads="1"/>
              </p:cNvSpPr>
              <p:nvPr/>
            </p:nvSpPr>
            <p:spPr bwMode="auto">
              <a:xfrm>
                <a:off x="1363" y="3084"/>
                <a:ext cx="19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20</a:t>
                </a:r>
              </a:p>
            </p:txBody>
          </p:sp>
          <p:sp>
            <p:nvSpPr>
              <p:cNvPr id="5295" name="Rectangle 33">
                <a:extLst>
                  <a:ext uri="{FF2B5EF4-FFF2-40B4-BE49-F238E27FC236}">
                    <a16:creationId xmlns:a16="http://schemas.microsoft.com/office/drawing/2014/main" id="{32BA1DBD-B8F1-4DF8-A78E-C19C09009818}"/>
                  </a:ext>
                </a:extLst>
              </p:cNvPr>
              <p:cNvSpPr>
                <a:spLocks noChangeArrowheads="1"/>
              </p:cNvSpPr>
              <p:nvPr/>
            </p:nvSpPr>
            <p:spPr bwMode="auto">
              <a:xfrm>
                <a:off x="1660" y="3084"/>
                <a:ext cx="19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26</a:t>
                </a:r>
              </a:p>
            </p:txBody>
          </p:sp>
          <p:sp>
            <p:nvSpPr>
              <p:cNvPr id="5296" name="Rectangle 34">
                <a:extLst>
                  <a:ext uri="{FF2B5EF4-FFF2-40B4-BE49-F238E27FC236}">
                    <a16:creationId xmlns:a16="http://schemas.microsoft.com/office/drawing/2014/main" id="{17727793-2914-4BB6-97F9-3CBE365AD901}"/>
                  </a:ext>
                </a:extLst>
              </p:cNvPr>
              <p:cNvSpPr>
                <a:spLocks noChangeArrowheads="1"/>
              </p:cNvSpPr>
              <p:nvPr/>
            </p:nvSpPr>
            <p:spPr bwMode="auto">
              <a:xfrm>
                <a:off x="1760" y="3084"/>
                <a:ext cx="19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28</a:t>
                </a:r>
              </a:p>
            </p:txBody>
          </p:sp>
          <p:sp>
            <p:nvSpPr>
              <p:cNvPr id="5297" name="Rectangle 35">
                <a:extLst>
                  <a:ext uri="{FF2B5EF4-FFF2-40B4-BE49-F238E27FC236}">
                    <a16:creationId xmlns:a16="http://schemas.microsoft.com/office/drawing/2014/main" id="{94EB8848-F783-4A3F-81C9-DAC7B9205B8C}"/>
                  </a:ext>
                </a:extLst>
              </p:cNvPr>
              <p:cNvSpPr>
                <a:spLocks noChangeArrowheads="1"/>
              </p:cNvSpPr>
              <p:nvPr/>
            </p:nvSpPr>
            <p:spPr bwMode="auto">
              <a:xfrm>
                <a:off x="1859" y="3084"/>
                <a:ext cx="19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30</a:t>
                </a:r>
              </a:p>
            </p:txBody>
          </p:sp>
        </p:grpSp>
        <p:sp>
          <p:nvSpPr>
            <p:cNvPr id="5285" name="Rectangle 37">
              <a:extLst>
                <a:ext uri="{FF2B5EF4-FFF2-40B4-BE49-F238E27FC236}">
                  <a16:creationId xmlns:a16="http://schemas.microsoft.com/office/drawing/2014/main" id="{6CF31440-28BF-419E-AF11-D5374BC530BE}"/>
                </a:ext>
              </a:extLst>
            </p:cNvPr>
            <p:cNvSpPr>
              <a:spLocks noChangeArrowheads="1"/>
            </p:cNvSpPr>
            <p:nvPr/>
          </p:nvSpPr>
          <p:spPr bwMode="auto">
            <a:xfrm>
              <a:off x="1950" y="3084"/>
              <a:ext cx="19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000">
                  <a:solidFill>
                    <a:srgbClr val="000000"/>
                  </a:solidFill>
                  <a:latin typeface="Arial Narrow" panose="020B0606020202030204" pitchFamily="34" charset="0"/>
                </a:rPr>
                <a:t>32</a:t>
              </a:r>
            </a:p>
          </p:txBody>
        </p:sp>
      </p:grpSp>
      <p:sp>
        <p:nvSpPr>
          <p:cNvPr id="5126" name="Freeform 39">
            <a:extLst>
              <a:ext uri="{FF2B5EF4-FFF2-40B4-BE49-F238E27FC236}">
                <a16:creationId xmlns:a16="http://schemas.microsoft.com/office/drawing/2014/main" id="{43C92C3C-8C9D-4AB1-997E-8DFE857E1773}"/>
              </a:ext>
            </a:extLst>
          </p:cNvPr>
          <p:cNvSpPr>
            <a:spLocks/>
          </p:cNvSpPr>
          <p:nvPr/>
        </p:nvSpPr>
        <p:spPr bwMode="auto">
          <a:xfrm>
            <a:off x="764886" y="3040063"/>
            <a:ext cx="2486025" cy="1890712"/>
          </a:xfrm>
          <a:custGeom>
            <a:avLst/>
            <a:gdLst>
              <a:gd name="T0" fmla="*/ 2147483646 w 1566"/>
              <a:gd name="T1" fmla="*/ 2147483646 h 1191"/>
              <a:gd name="T2" fmla="*/ 0 w 1566"/>
              <a:gd name="T3" fmla="*/ 2147483646 h 1191"/>
              <a:gd name="T4" fmla="*/ 0 w 1566"/>
              <a:gd name="T5" fmla="*/ 0 h 1191"/>
              <a:gd name="T6" fmla="*/ 0 60000 65536"/>
              <a:gd name="T7" fmla="*/ 0 60000 65536"/>
              <a:gd name="T8" fmla="*/ 0 60000 65536"/>
              <a:gd name="T9" fmla="*/ 0 w 1566"/>
              <a:gd name="T10" fmla="*/ 0 h 1191"/>
              <a:gd name="T11" fmla="*/ 1566 w 1566"/>
              <a:gd name="T12" fmla="*/ 1191 h 1191"/>
            </a:gdLst>
            <a:ahLst/>
            <a:cxnLst>
              <a:cxn ang="T6">
                <a:pos x="T0" y="T1"/>
              </a:cxn>
              <a:cxn ang="T7">
                <a:pos x="T2" y="T3"/>
              </a:cxn>
              <a:cxn ang="T8">
                <a:pos x="T4" y="T5"/>
              </a:cxn>
            </a:cxnLst>
            <a:rect l="T9" t="T10" r="T11" b="T12"/>
            <a:pathLst>
              <a:path w="1566" h="1191">
                <a:moveTo>
                  <a:pt x="1565" y="1190"/>
                </a:moveTo>
                <a:lnTo>
                  <a:pt x="0" y="119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7" name="Rectangle 40">
            <a:extLst>
              <a:ext uri="{FF2B5EF4-FFF2-40B4-BE49-F238E27FC236}">
                <a16:creationId xmlns:a16="http://schemas.microsoft.com/office/drawing/2014/main" id="{19A1804E-7104-492F-88CF-761BBD1465DE}"/>
              </a:ext>
            </a:extLst>
          </p:cNvPr>
          <p:cNvSpPr>
            <a:spLocks noChangeArrowheads="1"/>
          </p:cNvSpPr>
          <p:nvPr/>
        </p:nvSpPr>
        <p:spPr bwMode="auto">
          <a:xfrm>
            <a:off x="1517361" y="5180013"/>
            <a:ext cx="949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400">
                <a:solidFill>
                  <a:srgbClr val="000000"/>
                </a:solidFill>
              </a:rPr>
              <a:t>Run Order</a:t>
            </a:r>
          </a:p>
        </p:txBody>
      </p:sp>
      <p:grpSp>
        <p:nvGrpSpPr>
          <p:cNvPr id="5128" name="Group 131">
            <a:extLst>
              <a:ext uri="{FF2B5EF4-FFF2-40B4-BE49-F238E27FC236}">
                <a16:creationId xmlns:a16="http://schemas.microsoft.com/office/drawing/2014/main" id="{0E8453D2-6BE0-4982-9D95-9D91167CA249}"/>
              </a:ext>
            </a:extLst>
          </p:cNvPr>
          <p:cNvGrpSpPr>
            <a:grpSpLocks/>
          </p:cNvGrpSpPr>
          <p:nvPr/>
        </p:nvGrpSpPr>
        <p:grpSpPr bwMode="auto">
          <a:xfrm>
            <a:off x="788699" y="3465513"/>
            <a:ext cx="2298700" cy="1165225"/>
            <a:chOff x="525" y="2125"/>
            <a:chExt cx="1448" cy="734"/>
          </a:xfrm>
        </p:grpSpPr>
        <p:sp>
          <p:nvSpPr>
            <p:cNvPr id="5191" name="Line 41">
              <a:extLst>
                <a:ext uri="{FF2B5EF4-FFF2-40B4-BE49-F238E27FC236}">
                  <a16:creationId xmlns:a16="http://schemas.microsoft.com/office/drawing/2014/main" id="{27208C9A-FAFA-4C58-8B6A-18AD226EB26E}"/>
                </a:ext>
              </a:extLst>
            </p:cNvPr>
            <p:cNvSpPr>
              <a:spLocks noChangeShapeType="1"/>
            </p:cNvSpPr>
            <p:nvPr/>
          </p:nvSpPr>
          <p:spPr bwMode="auto">
            <a:xfrm>
              <a:off x="533" y="2125"/>
              <a:ext cx="13"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92" name="Line 42">
              <a:extLst>
                <a:ext uri="{FF2B5EF4-FFF2-40B4-BE49-F238E27FC236}">
                  <a16:creationId xmlns:a16="http://schemas.microsoft.com/office/drawing/2014/main" id="{F434B0CF-6B3C-4C82-8D98-A4FA4421CE37}"/>
                </a:ext>
              </a:extLst>
            </p:cNvPr>
            <p:cNvSpPr>
              <a:spLocks noChangeShapeType="1"/>
            </p:cNvSpPr>
            <p:nvPr/>
          </p:nvSpPr>
          <p:spPr bwMode="auto">
            <a:xfrm flipH="1">
              <a:off x="525" y="2125"/>
              <a:ext cx="29"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93" name="Line 43">
              <a:extLst>
                <a:ext uri="{FF2B5EF4-FFF2-40B4-BE49-F238E27FC236}">
                  <a16:creationId xmlns:a16="http://schemas.microsoft.com/office/drawing/2014/main" id="{A9AAF8AA-B7D5-494F-B4CB-D35A6AEBB72E}"/>
                </a:ext>
              </a:extLst>
            </p:cNvPr>
            <p:cNvSpPr>
              <a:spLocks noChangeShapeType="1"/>
            </p:cNvSpPr>
            <p:nvPr/>
          </p:nvSpPr>
          <p:spPr bwMode="auto">
            <a:xfrm>
              <a:off x="542" y="2139"/>
              <a:ext cx="35" cy="54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94" name="Line 44">
              <a:extLst>
                <a:ext uri="{FF2B5EF4-FFF2-40B4-BE49-F238E27FC236}">
                  <a16:creationId xmlns:a16="http://schemas.microsoft.com/office/drawing/2014/main" id="{69E712B4-B908-43D5-AE49-DFFE25A934E1}"/>
                </a:ext>
              </a:extLst>
            </p:cNvPr>
            <p:cNvSpPr>
              <a:spLocks noChangeShapeType="1"/>
            </p:cNvSpPr>
            <p:nvPr/>
          </p:nvSpPr>
          <p:spPr bwMode="auto">
            <a:xfrm>
              <a:off x="575" y="2672"/>
              <a:ext cx="14"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95" name="Line 45">
              <a:extLst>
                <a:ext uri="{FF2B5EF4-FFF2-40B4-BE49-F238E27FC236}">
                  <a16:creationId xmlns:a16="http://schemas.microsoft.com/office/drawing/2014/main" id="{00BBB57E-F9E7-4E9C-A0EC-E7015ABF4E79}"/>
                </a:ext>
              </a:extLst>
            </p:cNvPr>
            <p:cNvSpPr>
              <a:spLocks noChangeShapeType="1"/>
            </p:cNvSpPr>
            <p:nvPr/>
          </p:nvSpPr>
          <p:spPr bwMode="auto">
            <a:xfrm flipH="1">
              <a:off x="567" y="2672"/>
              <a:ext cx="30"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96" name="Line 46">
              <a:extLst>
                <a:ext uri="{FF2B5EF4-FFF2-40B4-BE49-F238E27FC236}">
                  <a16:creationId xmlns:a16="http://schemas.microsoft.com/office/drawing/2014/main" id="{85569E6F-7211-4891-9A23-36C82E44E66D}"/>
                </a:ext>
              </a:extLst>
            </p:cNvPr>
            <p:cNvSpPr>
              <a:spLocks noChangeShapeType="1"/>
            </p:cNvSpPr>
            <p:nvPr/>
          </p:nvSpPr>
          <p:spPr bwMode="auto">
            <a:xfrm flipV="1">
              <a:off x="583" y="2560"/>
              <a:ext cx="48" cy="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97" name="Line 47">
              <a:extLst>
                <a:ext uri="{FF2B5EF4-FFF2-40B4-BE49-F238E27FC236}">
                  <a16:creationId xmlns:a16="http://schemas.microsoft.com/office/drawing/2014/main" id="{DF88AE6F-752E-4C41-AE2E-CA36EEB1EA7C}"/>
                </a:ext>
              </a:extLst>
            </p:cNvPr>
            <p:cNvSpPr>
              <a:spLocks noChangeShapeType="1"/>
            </p:cNvSpPr>
            <p:nvPr/>
          </p:nvSpPr>
          <p:spPr bwMode="auto">
            <a:xfrm>
              <a:off x="625" y="2554"/>
              <a:ext cx="13"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98" name="Line 48">
              <a:extLst>
                <a:ext uri="{FF2B5EF4-FFF2-40B4-BE49-F238E27FC236}">
                  <a16:creationId xmlns:a16="http://schemas.microsoft.com/office/drawing/2014/main" id="{C24000C9-03B1-4ECD-82D7-5497C539D343}"/>
                </a:ext>
              </a:extLst>
            </p:cNvPr>
            <p:cNvSpPr>
              <a:spLocks noChangeShapeType="1"/>
            </p:cNvSpPr>
            <p:nvPr/>
          </p:nvSpPr>
          <p:spPr bwMode="auto">
            <a:xfrm flipH="1">
              <a:off x="617" y="2554"/>
              <a:ext cx="29"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99" name="Line 49">
              <a:extLst>
                <a:ext uri="{FF2B5EF4-FFF2-40B4-BE49-F238E27FC236}">
                  <a16:creationId xmlns:a16="http://schemas.microsoft.com/office/drawing/2014/main" id="{FC141B81-A22B-4080-BB7B-5E51EB3D1290}"/>
                </a:ext>
              </a:extLst>
            </p:cNvPr>
            <p:cNvSpPr>
              <a:spLocks noChangeShapeType="1"/>
            </p:cNvSpPr>
            <p:nvPr/>
          </p:nvSpPr>
          <p:spPr bwMode="auto">
            <a:xfrm>
              <a:off x="632" y="2572"/>
              <a:ext cx="43" cy="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00" name="Line 50">
              <a:extLst>
                <a:ext uri="{FF2B5EF4-FFF2-40B4-BE49-F238E27FC236}">
                  <a16:creationId xmlns:a16="http://schemas.microsoft.com/office/drawing/2014/main" id="{06B2B083-B9B0-45C5-850E-D5A465D1C589}"/>
                </a:ext>
              </a:extLst>
            </p:cNvPr>
            <p:cNvSpPr>
              <a:spLocks noChangeShapeType="1"/>
            </p:cNvSpPr>
            <p:nvPr/>
          </p:nvSpPr>
          <p:spPr bwMode="auto">
            <a:xfrm>
              <a:off x="675" y="2579"/>
              <a:ext cx="13"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01" name="Line 51">
              <a:extLst>
                <a:ext uri="{FF2B5EF4-FFF2-40B4-BE49-F238E27FC236}">
                  <a16:creationId xmlns:a16="http://schemas.microsoft.com/office/drawing/2014/main" id="{8CF1015C-7872-4F44-AB60-D9E7085AD9AF}"/>
                </a:ext>
              </a:extLst>
            </p:cNvPr>
            <p:cNvSpPr>
              <a:spLocks noChangeShapeType="1"/>
            </p:cNvSpPr>
            <p:nvPr/>
          </p:nvSpPr>
          <p:spPr bwMode="auto">
            <a:xfrm flipH="1">
              <a:off x="667" y="2579"/>
              <a:ext cx="29"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02" name="Line 52">
              <a:extLst>
                <a:ext uri="{FF2B5EF4-FFF2-40B4-BE49-F238E27FC236}">
                  <a16:creationId xmlns:a16="http://schemas.microsoft.com/office/drawing/2014/main" id="{31120E48-20C6-48E8-9252-96C09B52E088}"/>
                </a:ext>
              </a:extLst>
            </p:cNvPr>
            <p:cNvSpPr>
              <a:spLocks noChangeShapeType="1"/>
            </p:cNvSpPr>
            <p:nvPr/>
          </p:nvSpPr>
          <p:spPr bwMode="auto">
            <a:xfrm>
              <a:off x="684" y="2594"/>
              <a:ext cx="29" cy="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03" name="Group 55">
              <a:extLst>
                <a:ext uri="{FF2B5EF4-FFF2-40B4-BE49-F238E27FC236}">
                  <a16:creationId xmlns:a16="http://schemas.microsoft.com/office/drawing/2014/main" id="{DB6BED2E-8FFF-46A9-ABA2-5867D84F1827}"/>
                </a:ext>
              </a:extLst>
            </p:cNvPr>
            <p:cNvGrpSpPr>
              <a:grpSpLocks/>
            </p:cNvGrpSpPr>
            <p:nvPr/>
          </p:nvGrpSpPr>
          <p:grpSpPr bwMode="auto">
            <a:xfrm>
              <a:off x="707" y="2697"/>
              <a:ext cx="29" cy="32"/>
              <a:chOff x="707" y="2697"/>
              <a:chExt cx="29" cy="32"/>
            </a:xfrm>
          </p:grpSpPr>
          <p:sp>
            <p:nvSpPr>
              <p:cNvPr id="5279" name="Line 53">
                <a:extLst>
                  <a:ext uri="{FF2B5EF4-FFF2-40B4-BE49-F238E27FC236}">
                    <a16:creationId xmlns:a16="http://schemas.microsoft.com/office/drawing/2014/main" id="{64F9BAC5-C337-4E13-B079-E88A8D2FDA71}"/>
                  </a:ext>
                </a:extLst>
              </p:cNvPr>
              <p:cNvSpPr>
                <a:spLocks noChangeShapeType="1"/>
              </p:cNvSpPr>
              <p:nvPr/>
            </p:nvSpPr>
            <p:spPr bwMode="auto">
              <a:xfrm>
                <a:off x="715" y="2697"/>
                <a:ext cx="13"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80" name="Line 54">
                <a:extLst>
                  <a:ext uri="{FF2B5EF4-FFF2-40B4-BE49-F238E27FC236}">
                    <a16:creationId xmlns:a16="http://schemas.microsoft.com/office/drawing/2014/main" id="{86D302DF-E242-42B0-8D94-3E9CDE85BABD}"/>
                  </a:ext>
                </a:extLst>
              </p:cNvPr>
              <p:cNvSpPr>
                <a:spLocks noChangeShapeType="1"/>
              </p:cNvSpPr>
              <p:nvPr/>
            </p:nvSpPr>
            <p:spPr bwMode="auto">
              <a:xfrm flipH="1">
                <a:off x="707" y="2703"/>
                <a:ext cx="29" cy="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04" name="Line 56">
              <a:extLst>
                <a:ext uri="{FF2B5EF4-FFF2-40B4-BE49-F238E27FC236}">
                  <a16:creationId xmlns:a16="http://schemas.microsoft.com/office/drawing/2014/main" id="{B7A6F8E5-D0F1-4CF7-97F1-90007DB6ED89}"/>
                </a:ext>
              </a:extLst>
            </p:cNvPr>
            <p:cNvSpPr>
              <a:spLocks noChangeShapeType="1"/>
            </p:cNvSpPr>
            <p:nvPr/>
          </p:nvSpPr>
          <p:spPr bwMode="auto">
            <a:xfrm flipH="1" flipV="1">
              <a:off x="714" y="2715"/>
              <a:ext cx="67" cy="1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05" name="Line 57">
              <a:extLst>
                <a:ext uri="{FF2B5EF4-FFF2-40B4-BE49-F238E27FC236}">
                  <a16:creationId xmlns:a16="http://schemas.microsoft.com/office/drawing/2014/main" id="{C879F8F7-9F7C-421E-A937-55186DA4DE20}"/>
                </a:ext>
              </a:extLst>
            </p:cNvPr>
            <p:cNvSpPr>
              <a:spLocks noChangeShapeType="1"/>
            </p:cNvSpPr>
            <p:nvPr/>
          </p:nvSpPr>
          <p:spPr bwMode="auto">
            <a:xfrm>
              <a:off x="773" y="2827"/>
              <a:ext cx="13"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06" name="Line 58">
              <a:extLst>
                <a:ext uri="{FF2B5EF4-FFF2-40B4-BE49-F238E27FC236}">
                  <a16:creationId xmlns:a16="http://schemas.microsoft.com/office/drawing/2014/main" id="{011D4B23-BD97-4AB5-9FF7-DDCDC88909C0}"/>
                </a:ext>
              </a:extLst>
            </p:cNvPr>
            <p:cNvSpPr>
              <a:spLocks noChangeShapeType="1"/>
            </p:cNvSpPr>
            <p:nvPr/>
          </p:nvSpPr>
          <p:spPr bwMode="auto">
            <a:xfrm flipH="1">
              <a:off x="765" y="2827"/>
              <a:ext cx="29"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07" name="Line 59">
              <a:extLst>
                <a:ext uri="{FF2B5EF4-FFF2-40B4-BE49-F238E27FC236}">
                  <a16:creationId xmlns:a16="http://schemas.microsoft.com/office/drawing/2014/main" id="{A1212D97-DCCC-4F4B-A344-34B07BB1445E}"/>
                </a:ext>
              </a:extLst>
            </p:cNvPr>
            <p:cNvSpPr>
              <a:spLocks noChangeShapeType="1"/>
            </p:cNvSpPr>
            <p:nvPr/>
          </p:nvSpPr>
          <p:spPr bwMode="auto">
            <a:xfrm flipV="1">
              <a:off x="782" y="2456"/>
              <a:ext cx="42" cy="3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08" name="Line 60">
              <a:extLst>
                <a:ext uri="{FF2B5EF4-FFF2-40B4-BE49-F238E27FC236}">
                  <a16:creationId xmlns:a16="http://schemas.microsoft.com/office/drawing/2014/main" id="{2E743D66-BB6E-4B37-849E-2271D82A3BA0}"/>
                </a:ext>
              </a:extLst>
            </p:cNvPr>
            <p:cNvSpPr>
              <a:spLocks noChangeShapeType="1"/>
            </p:cNvSpPr>
            <p:nvPr/>
          </p:nvSpPr>
          <p:spPr bwMode="auto">
            <a:xfrm>
              <a:off x="822" y="2450"/>
              <a:ext cx="14"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09" name="Line 61">
              <a:extLst>
                <a:ext uri="{FF2B5EF4-FFF2-40B4-BE49-F238E27FC236}">
                  <a16:creationId xmlns:a16="http://schemas.microsoft.com/office/drawing/2014/main" id="{AA0CAD63-B3ED-406E-B804-537AC96AB477}"/>
                </a:ext>
              </a:extLst>
            </p:cNvPr>
            <p:cNvSpPr>
              <a:spLocks noChangeShapeType="1"/>
            </p:cNvSpPr>
            <p:nvPr/>
          </p:nvSpPr>
          <p:spPr bwMode="auto">
            <a:xfrm flipH="1">
              <a:off x="814" y="2450"/>
              <a:ext cx="30"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0" name="Line 62">
              <a:extLst>
                <a:ext uri="{FF2B5EF4-FFF2-40B4-BE49-F238E27FC236}">
                  <a16:creationId xmlns:a16="http://schemas.microsoft.com/office/drawing/2014/main" id="{BC566D1B-1FAE-4D88-A4A9-48DE7C39D307}"/>
                </a:ext>
              </a:extLst>
            </p:cNvPr>
            <p:cNvSpPr>
              <a:spLocks noChangeShapeType="1"/>
            </p:cNvSpPr>
            <p:nvPr/>
          </p:nvSpPr>
          <p:spPr bwMode="auto">
            <a:xfrm>
              <a:off x="830" y="2469"/>
              <a:ext cx="43" cy="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1" name="Line 63">
              <a:extLst>
                <a:ext uri="{FF2B5EF4-FFF2-40B4-BE49-F238E27FC236}">
                  <a16:creationId xmlns:a16="http://schemas.microsoft.com/office/drawing/2014/main" id="{1B027171-7C6B-4235-B01C-30B7AEFB8E9E}"/>
                </a:ext>
              </a:extLst>
            </p:cNvPr>
            <p:cNvSpPr>
              <a:spLocks noChangeShapeType="1"/>
            </p:cNvSpPr>
            <p:nvPr/>
          </p:nvSpPr>
          <p:spPr bwMode="auto">
            <a:xfrm>
              <a:off x="872" y="2477"/>
              <a:ext cx="13"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2" name="Line 64">
              <a:extLst>
                <a:ext uri="{FF2B5EF4-FFF2-40B4-BE49-F238E27FC236}">
                  <a16:creationId xmlns:a16="http://schemas.microsoft.com/office/drawing/2014/main" id="{53458326-FF73-40A6-B0E7-40C2B8BDDAD1}"/>
                </a:ext>
              </a:extLst>
            </p:cNvPr>
            <p:cNvSpPr>
              <a:spLocks noChangeShapeType="1"/>
            </p:cNvSpPr>
            <p:nvPr/>
          </p:nvSpPr>
          <p:spPr bwMode="auto">
            <a:xfrm flipH="1">
              <a:off x="864" y="2477"/>
              <a:ext cx="29"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3" name="Line 65">
              <a:extLst>
                <a:ext uri="{FF2B5EF4-FFF2-40B4-BE49-F238E27FC236}">
                  <a16:creationId xmlns:a16="http://schemas.microsoft.com/office/drawing/2014/main" id="{36630136-DCE6-4ADF-B6D7-2736735396CD}"/>
                </a:ext>
              </a:extLst>
            </p:cNvPr>
            <p:cNvSpPr>
              <a:spLocks noChangeShapeType="1"/>
            </p:cNvSpPr>
            <p:nvPr/>
          </p:nvSpPr>
          <p:spPr bwMode="auto">
            <a:xfrm flipV="1">
              <a:off x="879" y="2402"/>
              <a:ext cx="48" cy="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4" name="Line 66">
              <a:extLst>
                <a:ext uri="{FF2B5EF4-FFF2-40B4-BE49-F238E27FC236}">
                  <a16:creationId xmlns:a16="http://schemas.microsoft.com/office/drawing/2014/main" id="{9B4669B7-2FE4-414A-BDFB-33C3C09DCEE7}"/>
                </a:ext>
              </a:extLst>
            </p:cNvPr>
            <p:cNvSpPr>
              <a:spLocks noChangeShapeType="1"/>
            </p:cNvSpPr>
            <p:nvPr/>
          </p:nvSpPr>
          <p:spPr bwMode="auto">
            <a:xfrm>
              <a:off x="921" y="2399"/>
              <a:ext cx="14"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5" name="Line 67">
              <a:extLst>
                <a:ext uri="{FF2B5EF4-FFF2-40B4-BE49-F238E27FC236}">
                  <a16:creationId xmlns:a16="http://schemas.microsoft.com/office/drawing/2014/main" id="{C3921E32-ED12-4E26-B9D6-6E9552C01746}"/>
                </a:ext>
              </a:extLst>
            </p:cNvPr>
            <p:cNvSpPr>
              <a:spLocks noChangeShapeType="1"/>
            </p:cNvSpPr>
            <p:nvPr/>
          </p:nvSpPr>
          <p:spPr bwMode="auto">
            <a:xfrm flipH="1">
              <a:off x="913" y="2399"/>
              <a:ext cx="30"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6" name="Line 68">
              <a:extLst>
                <a:ext uri="{FF2B5EF4-FFF2-40B4-BE49-F238E27FC236}">
                  <a16:creationId xmlns:a16="http://schemas.microsoft.com/office/drawing/2014/main" id="{02F0FD85-FEDC-4C61-8E83-FBD795F62657}"/>
                </a:ext>
              </a:extLst>
            </p:cNvPr>
            <p:cNvSpPr>
              <a:spLocks noChangeShapeType="1"/>
            </p:cNvSpPr>
            <p:nvPr/>
          </p:nvSpPr>
          <p:spPr bwMode="auto">
            <a:xfrm>
              <a:off x="928" y="2410"/>
              <a:ext cx="49" cy="1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7" name="Line 69">
              <a:extLst>
                <a:ext uri="{FF2B5EF4-FFF2-40B4-BE49-F238E27FC236}">
                  <a16:creationId xmlns:a16="http://schemas.microsoft.com/office/drawing/2014/main" id="{8902B608-FD57-4063-9FA5-729D56467F2B}"/>
                </a:ext>
              </a:extLst>
            </p:cNvPr>
            <p:cNvSpPr>
              <a:spLocks noChangeShapeType="1"/>
            </p:cNvSpPr>
            <p:nvPr/>
          </p:nvSpPr>
          <p:spPr bwMode="auto">
            <a:xfrm>
              <a:off x="971" y="2579"/>
              <a:ext cx="13"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8" name="Line 70">
              <a:extLst>
                <a:ext uri="{FF2B5EF4-FFF2-40B4-BE49-F238E27FC236}">
                  <a16:creationId xmlns:a16="http://schemas.microsoft.com/office/drawing/2014/main" id="{10B76A9A-3284-4BD0-9172-79DBE6733B83}"/>
                </a:ext>
              </a:extLst>
            </p:cNvPr>
            <p:cNvSpPr>
              <a:spLocks noChangeShapeType="1"/>
            </p:cNvSpPr>
            <p:nvPr/>
          </p:nvSpPr>
          <p:spPr bwMode="auto">
            <a:xfrm flipH="1">
              <a:off x="963" y="2579"/>
              <a:ext cx="29"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9" name="Line 71">
              <a:extLst>
                <a:ext uri="{FF2B5EF4-FFF2-40B4-BE49-F238E27FC236}">
                  <a16:creationId xmlns:a16="http://schemas.microsoft.com/office/drawing/2014/main" id="{677A7FE0-0733-4169-ACC6-61FFEDABE390}"/>
                </a:ext>
              </a:extLst>
            </p:cNvPr>
            <p:cNvSpPr>
              <a:spLocks noChangeShapeType="1"/>
            </p:cNvSpPr>
            <p:nvPr/>
          </p:nvSpPr>
          <p:spPr bwMode="auto">
            <a:xfrm>
              <a:off x="978" y="2599"/>
              <a:ext cx="43"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0" name="Line 72">
              <a:extLst>
                <a:ext uri="{FF2B5EF4-FFF2-40B4-BE49-F238E27FC236}">
                  <a16:creationId xmlns:a16="http://schemas.microsoft.com/office/drawing/2014/main" id="{0E8B2F94-E162-452B-BD5D-C9DFEA6F9DC2}"/>
                </a:ext>
              </a:extLst>
            </p:cNvPr>
            <p:cNvSpPr>
              <a:spLocks noChangeShapeType="1"/>
            </p:cNvSpPr>
            <p:nvPr/>
          </p:nvSpPr>
          <p:spPr bwMode="auto">
            <a:xfrm>
              <a:off x="1020" y="2608"/>
              <a:ext cx="13"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1" name="Line 73">
              <a:extLst>
                <a:ext uri="{FF2B5EF4-FFF2-40B4-BE49-F238E27FC236}">
                  <a16:creationId xmlns:a16="http://schemas.microsoft.com/office/drawing/2014/main" id="{FC603D2F-DD2F-4ECF-BE19-13CBF7BA8B69}"/>
                </a:ext>
              </a:extLst>
            </p:cNvPr>
            <p:cNvSpPr>
              <a:spLocks noChangeShapeType="1"/>
            </p:cNvSpPr>
            <p:nvPr/>
          </p:nvSpPr>
          <p:spPr bwMode="auto">
            <a:xfrm flipH="1">
              <a:off x="1012" y="2608"/>
              <a:ext cx="29"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2" name="Line 74">
              <a:extLst>
                <a:ext uri="{FF2B5EF4-FFF2-40B4-BE49-F238E27FC236}">
                  <a16:creationId xmlns:a16="http://schemas.microsoft.com/office/drawing/2014/main" id="{9419B869-8E0F-4497-B7C8-EA6606846F4A}"/>
                </a:ext>
              </a:extLst>
            </p:cNvPr>
            <p:cNvSpPr>
              <a:spLocks noChangeShapeType="1"/>
            </p:cNvSpPr>
            <p:nvPr/>
          </p:nvSpPr>
          <p:spPr bwMode="auto">
            <a:xfrm>
              <a:off x="1027" y="2619"/>
              <a:ext cx="48" cy="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 name="Line 75">
              <a:extLst>
                <a:ext uri="{FF2B5EF4-FFF2-40B4-BE49-F238E27FC236}">
                  <a16:creationId xmlns:a16="http://schemas.microsoft.com/office/drawing/2014/main" id="{B8E5A792-510B-44D2-A7B3-18DA6ABA6885}"/>
                </a:ext>
              </a:extLst>
            </p:cNvPr>
            <p:cNvSpPr>
              <a:spLocks noChangeShapeType="1"/>
            </p:cNvSpPr>
            <p:nvPr/>
          </p:nvSpPr>
          <p:spPr bwMode="auto">
            <a:xfrm>
              <a:off x="1070" y="2646"/>
              <a:ext cx="12"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 name="Line 76">
              <a:extLst>
                <a:ext uri="{FF2B5EF4-FFF2-40B4-BE49-F238E27FC236}">
                  <a16:creationId xmlns:a16="http://schemas.microsoft.com/office/drawing/2014/main" id="{E1ACBDA0-FF91-4476-93F2-C264BB4B161C}"/>
                </a:ext>
              </a:extLst>
            </p:cNvPr>
            <p:cNvSpPr>
              <a:spLocks noChangeShapeType="1"/>
            </p:cNvSpPr>
            <p:nvPr/>
          </p:nvSpPr>
          <p:spPr bwMode="auto">
            <a:xfrm flipH="1">
              <a:off x="1062" y="2646"/>
              <a:ext cx="28"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 name="Line 77">
              <a:extLst>
                <a:ext uri="{FF2B5EF4-FFF2-40B4-BE49-F238E27FC236}">
                  <a16:creationId xmlns:a16="http://schemas.microsoft.com/office/drawing/2014/main" id="{B80226E3-E343-40D3-935D-F1C4EED0251B}"/>
                </a:ext>
              </a:extLst>
            </p:cNvPr>
            <p:cNvSpPr>
              <a:spLocks noChangeShapeType="1"/>
            </p:cNvSpPr>
            <p:nvPr/>
          </p:nvSpPr>
          <p:spPr bwMode="auto">
            <a:xfrm flipV="1">
              <a:off x="1079" y="2376"/>
              <a:ext cx="41" cy="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6" name="Line 78">
              <a:extLst>
                <a:ext uri="{FF2B5EF4-FFF2-40B4-BE49-F238E27FC236}">
                  <a16:creationId xmlns:a16="http://schemas.microsoft.com/office/drawing/2014/main" id="{30D5B5FC-31F0-4B0D-BB81-20EBCE80E9E4}"/>
                </a:ext>
              </a:extLst>
            </p:cNvPr>
            <p:cNvSpPr>
              <a:spLocks noChangeShapeType="1"/>
            </p:cNvSpPr>
            <p:nvPr/>
          </p:nvSpPr>
          <p:spPr bwMode="auto">
            <a:xfrm>
              <a:off x="1119" y="2372"/>
              <a:ext cx="13"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7" name="Line 79">
              <a:extLst>
                <a:ext uri="{FF2B5EF4-FFF2-40B4-BE49-F238E27FC236}">
                  <a16:creationId xmlns:a16="http://schemas.microsoft.com/office/drawing/2014/main" id="{3E795C3D-A232-469F-B639-3D13588FCF3E}"/>
                </a:ext>
              </a:extLst>
            </p:cNvPr>
            <p:cNvSpPr>
              <a:spLocks noChangeShapeType="1"/>
            </p:cNvSpPr>
            <p:nvPr/>
          </p:nvSpPr>
          <p:spPr bwMode="auto">
            <a:xfrm flipH="1">
              <a:off x="1111" y="2372"/>
              <a:ext cx="29"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8" name="Line 80">
              <a:extLst>
                <a:ext uri="{FF2B5EF4-FFF2-40B4-BE49-F238E27FC236}">
                  <a16:creationId xmlns:a16="http://schemas.microsoft.com/office/drawing/2014/main" id="{74A0B189-933C-4529-ACD6-C5E77B880DD1}"/>
                </a:ext>
              </a:extLst>
            </p:cNvPr>
            <p:cNvSpPr>
              <a:spLocks noChangeShapeType="1"/>
            </p:cNvSpPr>
            <p:nvPr/>
          </p:nvSpPr>
          <p:spPr bwMode="auto">
            <a:xfrm>
              <a:off x="1126" y="2384"/>
              <a:ext cx="48"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9" name="Line 81">
              <a:extLst>
                <a:ext uri="{FF2B5EF4-FFF2-40B4-BE49-F238E27FC236}">
                  <a16:creationId xmlns:a16="http://schemas.microsoft.com/office/drawing/2014/main" id="{591AA40C-ECC4-49B4-AC81-D0F7E11DC9BB}"/>
                </a:ext>
              </a:extLst>
            </p:cNvPr>
            <p:cNvSpPr>
              <a:spLocks noChangeShapeType="1"/>
            </p:cNvSpPr>
            <p:nvPr/>
          </p:nvSpPr>
          <p:spPr bwMode="auto">
            <a:xfrm>
              <a:off x="1168" y="2424"/>
              <a:ext cx="13"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0" name="Line 82">
              <a:extLst>
                <a:ext uri="{FF2B5EF4-FFF2-40B4-BE49-F238E27FC236}">
                  <a16:creationId xmlns:a16="http://schemas.microsoft.com/office/drawing/2014/main" id="{5C7FFC45-1CC3-4A06-BC55-2767B8120CB3}"/>
                </a:ext>
              </a:extLst>
            </p:cNvPr>
            <p:cNvSpPr>
              <a:spLocks noChangeShapeType="1"/>
            </p:cNvSpPr>
            <p:nvPr/>
          </p:nvSpPr>
          <p:spPr bwMode="auto">
            <a:xfrm flipH="1">
              <a:off x="1160" y="2424"/>
              <a:ext cx="29"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 name="Line 83">
              <a:extLst>
                <a:ext uri="{FF2B5EF4-FFF2-40B4-BE49-F238E27FC236}">
                  <a16:creationId xmlns:a16="http://schemas.microsoft.com/office/drawing/2014/main" id="{E2DCB76A-A6BD-4CAE-AD61-B3DC71E263B2}"/>
                </a:ext>
              </a:extLst>
            </p:cNvPr>
            <p:cNvSpPr>
              <a:spLocks noChangeShapeType="1"/>
            </p:cNvSpPr>
            <p:nvPr/>
          </p:nvSpPr>
          <p:spPr bwMode="auto">
            <a:xfrm>
              <a:off x="1175" y="2438"/>
              <a:ext cx="49"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 name="Line 84">
              <a:extLst>
                <a:ext uri="{FF2B5EF4-FFF2-40B4-BE49-F238E27FC236}">
                  <a16:creationId xmlns:a16="http://schemas.microsoft.com/office/drawing/2014/main" id="{BA566E3B-5A42-4A30-91E6-5D28D3160A52}"/>
                </a:ext>
              </a:extLst>
            </p:cNvPr>
            <p:cNvSpPr>
              <a:spLocks noChangeShapeType="1"/>
            </p:cNvSpPr>
            <p:nvPr/>
          </p:nvSpPr>
          <p:spPr bwMode="auto">
            <a:xfrm>
              <a:off x="1218" y="2477"/>
              <a:ext cx="13"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 name="Line 85">
              <a:extLst>
                <a:ext uri="{FF2B5EF4-FFF2-40B4-BE49-F238E27FC236}">
                  <a16:creationId xmlns:a16="http://schemas.microsoft.com/office/drawing/2014/main" id="{B42CDD06-953C-4FF4-88DF-CE965CB86612}"/>
                </a:ext>
              </a:extLst>
            </p:cNvPr>
            <p:cNvSpPr>
              <a:spLocks noChangeShapeType="1"/>
            </p:cNvSpPr>
            <p:nvPr/>
          </p:nvSpPr>
          <p:spPr bwMode="auto">
            <a:xfrm flipH="1">
              <a:off x="1210" y="2477"/>
              <a:ext cx="29"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 name="Line 86">
              <a:extLst>
                <a:ext uri="{FF2B5EF4-FFF2-40B4-BE49-F238E27FC236}">
                  <a16:creationId xmlns:a16="http://schemas.microsoft.com/office/drawing/2014/main" id="{D7C06A5C-6724-4FF8-ABFA-0A9DE331342B}"/>
                </a:ext>
              </a:extLst>
            </p:cNvPr>
            <p:cNvSpPr>
              <a:spLocks noChangeShapeType="1"/>
            </p:cNvSpPr>
            <p:nvPr/>
          </p:nvSpPr>
          <p:spPr bwMode="auto">
            <a:xfrm>
              <a:off x="1225" y="2495"/>
              <a:ext cx="43"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5" name="Line 87">
              <a:extLst>
                <a:ext uri="{FF2B5EF4-FFF2-40B4-BE49-F238E27FC236}">
                  <a16:creationId xmlns:a16="http://schemas.microsoft.com/office/drawing/2014/main" id="{D00A4BD7-6D36-4B3B-A7B5-1F247E1A7E6F}"/>
                </a:ext>
              </a:extLst>
            </p:cNvPr>
            <p:cNvSpPr>
              <a:spLocks noChangeShapeType="1"/>
            </p:cNvSpPr>
            <p:nvPr/>
          </p:nvSpPr>
          <p:spPr bwMode="auto">
            <a:xfrm>
              <a:off x="1267" y="2502"/>
              <a:ext cx="13"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6" name="Line 88">
              <a:extLst>
                <a:ext uri="{FF2B5EF4-FFF2-40B4-BE49-F238E27FC236}">
                  <a16:creationId xmlns:a16="http://schemas.microsoft.com/office/drawing/2014/main" id="{CF2F1BBE-E003-455A-975A-28DC2CF192BD}"/>
                </a:ext>
              </a:extLst>
            </p:cNvPr>
            <p:cNvSpPr>
              <a:spLocks noChangeShapeType="1"/>
            </p:cNvSpPr>
            <p:nvPr/>
          </p:nvSpPr>
          <p:spPr bwMode="auto">
            <a:xfrm flipH="1">
              <a:off x="1259" y="2502"/>
              <a:ext cx="29"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 name="Line 89">
              <a:extLst>
                <a:ext uri="{FF2B5EF4-FFF2-40B4-BE49-F238E27FC236}">
                  <a16:creationId xmlns:a16="http://schemas.microsoft.com/office/drawing/2014/main" id="{B307D3B6-9283-4E90-B9D7-8EE13F5350DC}"/>
                </a:ext>
              </a:extLst>
            </p:cNvPr>
            <p:cNvSpPr>
              <a:spLocks noChangeShapeType="1"/>
            </p:cNvSpPr>
            <p:nvPr/>
          </p:nvSpPr>
          <p:spPr bwMode="auto">
            <a:xfrm flipV="1">
              <a:off x="1274" y="2487"/>
              <a:ext cx="36" cy="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8" name="Line 90">
              <a:extLst>
                <a:ext uri="{FF2B5EF4-FFF2-40B4-BE49-F238E27FC236}">
                  <a16:creationId xmlns:a16="http://schemas.microsoft.com/office/drawing/2014/main" id="{8E8FC14D-C62E-4F19-94F0-051D33E8D851}"/>
                </a:ext>
              </a:extLst>
            </p:cNvPr>
            <p:cNvSpPr>
              <a:spLocks noChangeShapeType="1"/>
            </p:cNvSpPr>
            <p:nvPr/>
          </p:nvSpPr>
          <p:spPr bwMode="auto">
            <a:xfrm>
              <a:off x="1310" y="2477"/>
              <a:ext cx="13"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9" name="Line 91">
              <a:extLst>
                <a:ext uri="{FF2B5EF4-FFF2-40B4-BE49-F238E27FC236}">
                  <a16:creationId xmlns:a16="http://schemas.microsoft.com/office/drawing/2014/main" id="{6E4A7372-02A5-4EC5-B4CA-29F9659F54EA}"/>
                </a:ext>
              </a:extLst>
            </p:cNvPr>
            <p:cNvSpPr>
              <a:spLocks noChangeShapeType="1"/>
            </p:cNvSpPr>
            <p:nvPr/>
          </p:nvSpPr>
          <p:spPr bwMode="auto">
            <a:xfrm flipH="1">
              <a:off x="1302" y="2477"/>
              <a:ext cx="29"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 name="Line 92">
              <a:extLst>
                <a:ext uri="{FF2B5EF4-FFF2-40B4-BE49-F238E27FC236}">
                  <a16:creationId xmlns:a16="http://schemas.microsoft.com/office/drawing/2014/main" id="{B6B4F936-9C7D-4CA2-B610-F85D7F115731}"/>
                </a:ext>
              </a:extLst>
            </p:cNvPr>
            <p:cNvSpPr>
              <a:spLocks noChangeShapeType="1"/>
            </p:cNvSpPr>
            <p:nvPr/>
          </p:nvSpPr>
          <p:spPr bwMode="auto">
            <a:xfrm>
              <a:off x="1316" y="2490"/>
              <a:ext cx="49" cy="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1" name="Line 93">
              <a:extLst>
                <a:ext uri="{FF2B5EF4-FFF2-40B4-BE49-F238E27FC236}">
                  <a16:creationId xmlns:a16="http://schemas.microsoft.com/office/drawing/2014/main" id="{7993997B-A15F-431F-9907-09B5E414FBED}"/>
                </a:ext>
              </a:extLst>
            </p:cNvPr>
            <p:cNvSpPr>
              <a:spLocks noChangeShapeType="1"/>
            </p:cNvSpPr>
            <p:nvPr/>
          </p:nvSpPr>
          <p:spPr bwMode="auto">
            <a:xfrm>
              <a:off x="1359" y="2554"/>
              <a:ext cx="13"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 name="Line 94">
              <a:extLst>
                <a:ext uri="{FF2B5EF4-FFF2-40B4-BE49-F238E27FC236}">
                  <a16:creationId xmlns:a16="http://schemas.microsoft.com/office/drawing/2014/main" id="{8DA4B789-2A9E-487F-AD94-29BBADBEDF79}"/>
                </a:ext>
              </a:extLst>
            </p:cNvPr>
            <p:cNvSpPr>
              <a:spLocks noChangeShapeType="1"/>
            </p:cNvSpPr>
            <p:nvPr/>
          </p:nvSpPr>
          <p:spPr bwMode="auto">
            <a:xfrm flipH="1">
              <a:off x="1351" y="2554"/>
              <a:ext cx="29"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 name="Line 95">
              <a:extLst>
                <a:ext uri="{FF2B5EF4-FFF2-40B4-BE49-F238E27FC236}">
                  <a16:creationId xmlns:a16="http://schemas.microsoft.com/office/drawing/2014/main" id="{4616A9C9-CE90-452C-B133-043008D69DE6}"/>
                </a:ext>
              </a:extLst>
            </p:cNvPr>
            <p:cNvSpPr>
              <a:spLocks noChangeShapeType="1"/>
            </p:cNvSpPr>
            <p:nvPr/>
          </p:nvSpPr>
          <p:spPr bwMode="auto">
            <a:xfrm>
              <a:off x="1369" y="2568"/>
              <a:ext cx="41" cy="2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4" name="Line 96">
              <a:extLst>
                <a:ext uri="{FF2B5EF4-FFF2-40B4-BE49-F238E27FC236}">
                  <a16:creationId xmlns:a16="http://schemas.microsoft.com/office/drawing/2014/main" id="{497411F9-2FE3-47EC-880A-7B98E55CC557}"/>
                </a:ext>
              </a:extLst>
            </p:cNvPr>
            <p:cNvSpPr>
              <a:spLocks noChangeShapeType="1"/>
            </p:cNvSpPr>
            <p:nvPr/>
          </p:nvSpPr>
          <p:spPr bwMode="auto">
            <a:xfrm>
              <a:off x="1409" y="2776"/>
              <a:ext cx="13"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 name="Line 97">
              <a:extLst>
                <a:ext uri="{FF2B5EF4-FFF2-40B4-BE49-F238E27FC236}">
                  <a16:creationId xmlns:a16="http://schemas.microsoft.com/office/drawing/2014/main" id="{43F32885-475F-4A57-9EA6-48913AF0A1CB}"/>
                </a:ext>
              </a:extLst>
            </p:cNvPr>
            <p:cNvSpPr>
              <a:spLocks noChangeShapeType="1"/>
            </p:cNvSpPr>
            <p:nvPr/>
          </p:nvSpPr>
          <p:spPr bwMode="auto">
            <a:xfrm flipH="1">
              <a:off x="1401" y="2776"/>
              <a:ext cx="29"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6" name="Line 98">
              <a:extLst>
                <a:ext uri="{FF2B5EF4-FFF2-40B4-BE49-F238E27FC236}">
                  <a16:creationId xmlns:a16="http://schemas.microsoft.com/office/drawing/2014/main" id="{A69149D7-472B-47C6-B5CA-ACAE10446AA1}"/>
                </a:ext>
              </a:extLst>
            </p:cNvPr>
            <p:cNvSpPr>
              <a:spLocks noChangeShapeType="1"/>
            </p:cNvSpPr>
            <p:nvPr/>
          </p:nvSpPr>
          <p:spPr bwMode="auto">
            <a:xfrm flipV="1">
              <a:off x="1418" y="2534"/>
              <a:ext cx="41" cy="2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7" name="Line 99">
              <a:extLst>
                <a:ext uri="{FF2B5EF4-FFF2-40B4-BE49-F238E27FC236}">
                  <a16:creationId xmlns:a16="http://schemas.microsoft.com/office/drawing/2014/main" id="{FC2A25D5-0D44-4F96-8CF1-A5DD268452C8}"/>
                </a:ext>
              </a:extLst>
            </p:cNvPr>
            <p:cNvSpPr>
              <a:spLocks noChangeShapeType="1"/>
            </p:cNvSpPr>
            <p:nvPr/>
          </p:nvSpPr>
          <p:spPr bwMode="auto">
            <a:xfrm>
              <a:off x="1457" y="2528"/>
              <a:ext cx="13"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8" name="Line 100">
              <a:extLst>
                <a:ext uri="{FF2B5EF4-FFF2-40B4-BE49-F238E27FC236}">
                  <a16:creationId xmlns:a16="http://schemas.microsoft.com/office/drawing/2014/main" id="{0E2E2ECC-3090-4B23-8C56-15572CA848DB}"/>
                </a:ext>
              </a:extLst>
            </p:cNvPr>
            <p:cNvSpPr>
              <a:spLocks noChangeShapeType="1"/>
            </p:cNvSpPr>
            <p:nvPr/>
          </p:nvSpPr>
          <p:spPr bwMode="auto">
            <a:xfrm flipH="1">
              <a:off x="1449" y="2528"/>
              <a:ext cx="29"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9" name="Line 101">
              <a:extLst>
                <a:ext uri="{FF2B5EF4-FFF2-40B4-BE49-F238E27FC236}">
                  <a16:creationId xmlns:a16="http://schemas.microsoft.com/office/drawing/2014/main" id="{4BAFAD4A-FFE8-4328-A843-1ED34588AEA0}"/>
                </a:ext>
              </a:extLst>
            </p:cNvPr>
            <p:cNvSpPr>
              <a:spLocks noChangeShapeType="1"/>
            </p:cNvSpPr>
            <p:nvPr/>
          </p:nvSpPr>
          <p:spPr bwMode="auto">
            <a:xfrm flipV="1">
              <a:off x="1465" y="2376"/>
              <a:ext cx="48" cy="17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50" name="Line 102">
              <a:extLst>
                <a:ext uri="{FF2B5EF4-FFF2-40B4-BE49-F238E27FC236}">
                  <a16:creationId xmlns:a16="http://schemas.microsoft.com/office/drawing/2014/main" id="{9F94B4D5-2D04-4C65-884B-A7C75BB4BFD6}"/>
                </a:ext>
              </a:extLst>
            </p:cNvPr>
            <p:cNvSpPr>
              <a:spLocks noChangeShapeType="1"/>
            </p:cNvSpPr>
            <p:nvPr/>
          </p:nvSpPr>
          <p:spPr bwMode="auto">
            <a:xfrm>
              <a:off x="1507" y="2372"/>
              <a:ext cx="13"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51" name="Line 103">
              <a:extLst>
                <a:ext uri="{FF2B5EF4-FFF2-40B4-BE49-F238E27FC236}">
                  <a16:creationId xmlns:a16="http://schemas.microsoft.com/office/drawing/2014/main" id="{4349CEC5-CF38-4DAD-B102-14E16372FA7E}"/>
                </a:ext>
              </a:extLst>
            </p:cNvPr>
            <p:cNvSpPr>
              <a:spLocks noChangeShapeType="1"/>
            </p:cNvSpPr>
            <p:nvPr/>
          </p:nvSpPr>
          <p:spPr bwMode="auto">
            <a:xfrm flipH="1">
              <a:off x="1499" y="2372"/>
              <a:ext cx="29"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52" name="Line 104">
              <a:extLst>
                <a:ext uri="{FF2B5EF4-FFF2-40B4-BE49-F238E27FC236}">
                  <a16:creationId xmlns:a16="http://schemas.microsoft.com/office/drawing/2014/main" id="{75EDE4A0-A684-4223-B28A-0E13A8F34536}"/>
                </a:ext>
              </a:extLst>
            </p:cNvPr>
            <p:cNvSpPr>
              <a:spLocks noChangeShapeType="1"/>
            </p:cNvSpPr>
            <p:nvPr/>
          </p:nvSpPr>
          <p:spPr bwMode="auto">
            <a:xfrm>
              <a:off x="1514" y="2384"/>
              <a:ext cx="48" cy="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53" name="Line 105">
              <a:extLst>
                <a:ext uri="{FF2B5EF4-FFF2-40B4-BE49-F238E27FC236}">
                  <a16:creationId xmlns:a16="http://schemas.microsoft.com/office/drawing/2014/main" id="{49D275A8-1CFB-4770-B35E-1875A979C2D2}"/>
                </a:ext>
              </a:extLst>
            </p:cNvPr>
            <p:cNvSpPr>
              <a:spLocks noChangeShapeType="1"/>
            </p:cNvSpPr>
            <p:nvPr/>
          </p:nvSpPr>
          <p:spPr bwMode="auto">
            <a:xfrm>
              <a:off x="1556" y="2528"/>
              <a:ext cx="14"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54" name="Line 106">
              <a:extLst>
                <a:ext uri="{FF2B5EF4-FFF2-40B4-BE49-F238E27FC236}">
                  <a16:creationId xmlns:a16="http://schemas.microsoft.com/office/drawing/2014/main" id="{7B0E4B73-31EE-4DFC-B350-8AF07B3FAC42}"/>
                </a:ext>
              </a:extLst>
            </p:cNvPr>
            <p:cNvSpPr>
              <a:spLocks noChangeShapeType="1"/>
            </p:cNvSpPr>
            <p:nvPr/>
          </p:nvSpPr>
          <p:spPr bwMode="auto">
            <a:xfrm flipH="1">
              <a:off x="1548" y="2528"/>
              <a:ext cx="30"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55" name="Line 107">
              <a:extLst>
                <a:ext uri="{FF2B5EF4-FFF2-40B4-BE49-F238E27FC236}">
                  <a16:creationId xmlns:a16="http://schemas.microsoft.com/office/drawing/2014/main" id="{0F924436-8A59-48B1-BF01-C8EE5A7FECE3}"/>
                </a:ext>
              </a:extLst>
            </p:cNvPr>
            <p:cNvSpPr>
              <a:spLocks noChangeShapeType="1"/>
            </p:cNvSpPr>
            <p:nvPr/>
          </p:nvSpPr>
          <p:spPr bwMode="auto">
            <a:xfrm>
              <a:off x="1563" y="2542"/>
              <a:ext cx="4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56" name="Line 108">
              <a:extLst>
                <a:ext uri="{FF2B5EF4-FFF2-40B4-BE49-F238E27FC236}">
                  <a16:creationId xmlns:a16="http://schemas.microsoft.com/office/drawing/2014/main" id="{48C7755E-01FA-4D9B-82B2-CA69F83A4075}"/>
                </a:ext>
              </a:extLst>
            </p:cNvPr>
            <p:cNvSpPr>
              <a:spLocks noChangeShapeType="1"/>
            </p:cNvSpPr>
            <p:nvPr/>
          </p:nvSpPr>
          <p:spPr bwMode="auto">
            <a:xfrm>
              <a:off x="1606" y="2579"/>
              <a:ext cx="13"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57" name="Line 109">
              <a:extLst>
                <a:ext uri="{FF2B5EF4-FFF2-40B4-BE49-F238E27FC236}">
                  <a16:creationId xmlns:a16="http://schemas.microsoft.com/office/drawing/2014/main" id="{C4532E18-8A8B-458D-931A-B25C05C6E137}"/>
                </a:ext>
              </a:extLst>
            </p:cNvPr>
            <p:cNvSpPr>
              <a:spLocks noChangeShapeType="1"/>
            </p:cNvSpPr>
            <p:nvPr/>
          </p:nvSpPr>
          <p:spPr bwMode="auto">
            <a:xfrm flipH="1">
              <a:off x="1598" y="2579"/>
              <a:ext cx="29"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58" name="Line 110">
              <a:extLst>
                <a:ext uri="{FF2B5EF4-FFF2-40B4-BE49-F238E27FC236}">
                  <a16:creationId xmlns:a16="http://schemas.microsoft.com/office/drawing/2014/main" id="{CF08425F-446C-412E-8DF6-196A1BF7D6B1}"/>
                </a:ext>
              </a:extLst>
            </p:cNvPr>
            <p:cNvSpPr>
              <a:spLocks noChangeShapeType="1"/>
            </p:cNvSpPr>
            <p:nvPr/>
          </p:nvSpPr>
          <p:spPr bwMode="auto">
            <a:xfrm flipV="1">
              <a:off x="1616" y="2325"/>
              <a:ext cx="41" cy="2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59" name="Line 111">
              <a:extLst>
                <a:ext uri="{FF2B5EF4-FFF2-40B4-BE49-F238E27FC236}">
                  <a16:creationId xmlns:a16="http://schemas.microsoft.com/office/drawing/2014/main" id="{18566938-F49C-475F-988C-EAD62143B928}"/>
                </a:ext>
              </a:extLst>
            </p:cNvPr>
            <p:cNvSpPr>
              <a:spLocks noChangeShapeType="1"/>
            </p:cNvSpPr>
            <p:nvPr/>
          </p:nvSpPr>
          <p:spPr bwMode="auto">
            <a:xfrm>
              <a:off x="1655" y="2320"/>
              <a:ext cx="13"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60" name="Line 112">
              <a:extLst>
                <a:ext uri="{FF2B5EF4-FFF2-40B4-BE49-F238E27FC236}">
                  <a16:creationId xmlns:a16="http://schemas.microsoft.com/office/drawing/2014/main" id="{6319D4C9-1151-4FDC-8740-3FF7C9996D8B}"/>
                </a:ext>
              </a:extLst>
            </p:cNvPr>
            <p:cNvSpPr>
              <a:spLocks noChangeShapeType="1"/>
            </p:cNvSpPr>
            <p:nvPr/>
          </p:nvSpPr>
          <p:spPr bwMode="auto">
            <a:xfrm flipH="1">
              <a:off x="1647" y="2320"/>
              <a:ext cx="29"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61" name="Line 113">
              <a:extLst>
                <a:ext uri="{FF2B5EF4-FFF2-40B4-BE49-F238E27FC236}">
                  <a16:creationId xmlns:a16="http://schemas.microsoft.com/office/drawing/2014/main" id="{4899BFAE-F66F-4E68-98AB-747670E31AEB}"/>
                </a:ext>
              </a:extLst>
            </p:cNvPr>
            <p:cNvSpPr>
              <a:spLocks noChangeShapeType="1"/>
            </p:cNvSpPr>
            <p:nvPr/>
          </p:nvSpPr>
          <p:spPr bwMode="auto">
            <a:xfrm>
              <a:off x="1662" y="2333"/>
              <a:ext cx="49"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62" name="Line 114">
              <a:extLst>
                <a:ext uri="{FF2B5EF4-FFF2-40B4-BE49-F238E27FC236}">
                  <a16:creationId xmlns:a16="http://schemas.microsoft.com/office/drawing/2014/main" id="{E461BB2E-6BF8-400A-AC9C-1DF813C4FC6F}"/>
                </a:ext>
              </a:extLst>
            </p:cNvPr>
            <p:cNvSpPr>
              <a:spLocks noChangeShapeType="1"/>
            </p:cNvSpPr>
            <p:nvPr/>
          </p:nvSpPr>
          <p:spPr bwMode="auto">
            <a:xfrm>
              <a:off x="1705" y="2450"/>
              <a:ext cx="13"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63" name="Line 115">
              <a:extLst>
                <a:ext uri="{FF2B5EF4-FFF2-40B4-BE49-F238E27FC236}">
                  <a16:creationId xmlns:a16="http://schemas.microsoft.com/office/drawing/2014/main" id="{EFA4D710-0065-4FF7-97B8-DB6823C76C81}"/>
                </a:ext>
              </a:extLst>
            </p:cNvPr>
            <p:cNvSpPr>
              <a:spLocks noChangeShapeType="1"/>
            </p:cNvSpPr>
            <p:nvPr/>
          </p:nvSpPr>
          <p:spPr bwMode="auto">
            <a:xfrm flipH="1">
              <a:off x="1697" y="2450"/>
              <a:ext cx="29"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64" name="Line 116">
              <a:extLst>
                <a:ext uri="{FF2B5EF4-FFF2-40B4-BE49-F238E27FC236}">
                  <a16:creationId xmlns:a16="http://schemas.microsoft.com/office/drawing/2014/main" id="{D92905B4-2C81-4AF7-9302-6FA1490BF577}"/>
                </a:ext>
              </a:extLst>
            </p:cNvPr>
            <p:cNvSpPr>
              <a:spLocks noChangeShapeType="1"/>
            </p:cNvSpPr>
            <p:nvPr/>
          </p:nvSpPr>
          <p:spPr bwMode="auto">
            <a:xfrm>
              <a:off x="1712" y="2464"/>
              <a:ext cx="49" cy="10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65" name="Line 117">
              <a:extLst>
                <a:ext uri="{FF2B5EF4-FFF2-40B4-BE49-F238E27FC236}">
                  <a16:creationId xmlns:a16="http://schemas.microsoft.com/office/drawing/2014/main" id="{658D4A95-DC30-483E-916E-3905DC5FE7C2}"/>
                </a:ext>
              </a:extLst>
            </p:cNvPr>
            <p:cNvSpPr>
              <a:spLocks noChangeShapeType="1"/>
            </p:cNvSpPr>
            <p:nvPr/>
          </p:nvSpPr>
          <p:spPr bwMode="auto">
            <a:xfrm>
              <a:off x="1755" y="2554"/>
              <a:ext cx="12"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66" name="Line 118">
              <a:extLst>
                <a:ext uri="{FF2B5EF4-FFF2-40B4-BE49-F238E27FC236}">
                  <a16:creationId xmlns:a16="http://schemas.microsoft.com/office/drawing/2014/main" id="{B7E08518-A31A-4CAB-BE9F-07576EC4A420}"/>
                </a:ext>
              </a:extLst>
            </p:cNvPr>
            <p:cNvSpPr>
              <a:spLocks noChangeShapeType="1"/>
            </p:cNvSpPr>
            <p:nvPr/>
          </p:nvSpPr>
          <p:spPr bwMode="auto">
            <a:xfrm flipH="1">
              <a:off x="1747" y="2554"/>
              <a:ext cx="28"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67" name="Line 119">
              <a:extLst>
                <a:ext uri="{FF2B5EF4-FFF2-40B4-BE49-F238E27FC236}">
                  <a16:creationId xmlns:a16="http://schemas.microsoft.com/office/drawing/2014/main" id="{0FE0370B-7925-456D-85AD-A0335CD6F7C4}"/>
                </a:ext>
              </a:extLst>
            </p:cNvPr>
            <p:cNvSpPr>
              <a:spLocks noChangeShapeType="1"/>
            </p:cNvSpPr>
            <p:nvPr/>
          </p:nvSpPr>
          <p:spPr bwMode="auto">
            <a:xfrm flipV="1">
              <a:off x="1762" y="2402"/>
              <a:ext cx="47" cy="17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68" name="Line 120">
              <a:extLst>
                <a:ext uri="{FF2B5EF4-FFF2-40B4-BE49-F238E27FC236}">
                  <a16:creationId xmlns:a16="http://schemas.microsoft.com/office/drawing/2014/main" id="{0A54C32C-F8B3-4B37-B5FE-833B51AC0C50}"/>
                </a:ext>
              </a:extLst>
            </p:cNvPr>
            <p:cNvSpPr>
              <a:spLocks noChangeShapeType="1"/>
            </p:cNvSpPr>
            <p:nvPr/>
          </p:nvSpPr>
          <p:spPr bwMode="auto">
            <a:xfrm>
              <a:off x="1803" y="2399"/>
              <a:ext cx="13"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69" name="Line 121">
              <a:extLst>
                <a:ext uri="{FF2B5EF4-FFF2-40B4-BE49-F238E27FC236}">
                  <a16:creationId xmlns:a16="http://schemas.microsoft.com/office/drawing/2014/main" id="{72C6EEC9-83E2-482B-8F3A-C79A408061D1}"/>
                </a:ext>
              </a:extLst>
            </p:cNvPr>
            <p:cNvSpPr>
              <a:spLocks noChangeShapeType="1"/>
            </p:cNvSpPr>
            <p:nvPr/>
          </p:nvSpPr>
          <p:spPr bwMode="auto">
            <a:xfrm flipH="1">
              <a:off x="1795" y="2399"/>
              <a:ext cx="29"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70" name="Line 122">
              <a:extLst>
                <a:ext uri="{FF2B5EF4-FFF2-40B4-BE49-F238E27FC236}">
                  <a16:creationId xmlns:a16="http://schemas.microsoft.com/office/drawing/2014/main" id="{8D4F6C6A-C62A-4327-9527-FF85B0F99266}"/>
                </a:ext>
              </a:extLst>
            </p:cNvPr>
            <p:cNvSpPr>
              <a:spLocks noChangeShapeType="1"/>
            </p:cNvSpPr>
            <p:nvPr/>
          </p:nvSpPr>
          <p:spPr bwMode="auto">
            <a:xfrm>
              <a:off x="1810" y="2410"/>
              <a:ext cx="49" cy="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71" name="Line 123">
              <a:extLst>
                <a:ext uri="{FF2B5EF4-FFF2-40B4-BE49-F238E27FC236}">
                  <a16:creationId xmlns:a16="http://schemas.microsoft.com/office/drawing/2014/main" id="{DE2CFD1B-AFCA-430B-AC01-4D89405C3FBB}"/>
                </a:ext>
              </a:extLst>
            </p:cNvPr>
            <p:cNvSpPr>
              <a:spLocks noChangeShapeType="1"/>
            </p:cNvSpPr>
            <p:nvPr/>
          </p:nvSpPr>
          <p:spPr bwMode="auto">
            <a:xfrm>
              <a:off x="1853" y="2477"/>
              <a:ext cx="13"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72" name="Line 124">
              <a:extLst>
                <a:ext uri="{FF2B5EF4-FFF2-40B4-BE49-F238E27FC236}">
                  <a16:creationId xmlns:a16="http://schemas.microsoft.com/office/drawing/2014/main" id="{4B6027BF-D124-4217-BF90-B052C8D74B4D}"/>
                </a:ext>
              </a:extLst>
            </p:cNvPr>
            <p:cNvSpPr>
              <a:spLocks noChangeShapeType="1"/>
            </p:cNvSpPr>
            <p:nvPr/>
          </p:nvSpPr>
          <p:spPr bwMode="auto">
            <a:xfrm flipH="1">
              <a:off x="1845" y="2477"/>
              <a:ext cx="29" cy="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73" name="Line 125">
              <a:extLst>
                <a:ext uri="{FF2B5EF4-FFF2-40B4-BE49-F238E27FC236}">
                  <a16:creationId xmlns:a16="http://schemas.microsoft.com/office/drawing/2014/main" id="{19FB69E5-66A9-4FC2-B30E-42638393CAD2}"/>
                </a:ext>
              </a:extLst>
            </p:cNvPr>
            <p:cNvSpPr>
              <a:spLocks noChangeShapeType="1"/>
            </p:cNvSpPr>
            <p:nvPr/>
          </p:nvSpPr>
          <p:spPr bwMode="auto">
            <a:xfrm flipV="1">
              <a:off x="1860" y="2402"/>
              <a:ext cx="48" cy="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74" name="Line 126">
              <a:extLst>
                <a:ext uri="{FF2B5EF4-FFF2-40B4-BE49-F238E27FC236}">
                  <a16:creationId xmlns:a16="http://schemas.microsoft.com/office/drawing/2014/main" id="{8FFBE751-5A4D-4ADA-82A5-6FFE46DD083B}"/>
                </a:ext>
              </a:extLst>
            </p:cNvPr>
            <p:cNvSpPr>
              <a:spLocks noChangeShapeType="1"/>
            </p:cNvSpPr>
            <p:nvPr/>
          </p:nvSpPr>
          <p:spPr bwMode="auto">
            <a:xfrm>
              <a:off x="1902" y="2399"/>
              <a:ext cx="13"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75" name="Line 127">
              <a:extLst>
                <a:ext uri="{FF2B5EF4-FFF2-40B4-BE49-F238E27FC236}">
                  <a16:creationId xmlns:a16="http://schemas.microsoft.com/office/drawing/2014/main" id="{041E368D-F796-475E-B791-0080808E82CC}"/>
                </a:ext>
              </a:extLst>
            </p:cNvPr>
            <p:cNvSpPr>
              <a:spLocks noChangeShapeType="1"/>
            </p:cNvSpPr>
            <p:nvPr/>
          </p:nvSpPr>
          <p:spPr bwMode="auto">
            <a:xfrm flipH="1">
              <a:off x="1894" y="2399"/>
              <a:ext cx="29"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76" name="Line 128">
              <a:extLst>
                <a:ext uri="{FF2B5EF4-FFF2-40B4-BE49-F238E27FC236}">
                  <a16:creationId xmlns:a16="http://schemas.microsoft.com/office/drawing/2014/main" id="{C2EE144C-7285-463B-AB88-F0D2AEE75A03}"/>
                </a:ext>
              </a:extLst>
            </p:cNvPr>
            <p:cNvSpPr>
              <a:spLocks noChangeShapeType="1"/>
            </p:cNvSpPr>
            <p:nvPr/>
          </p:nvSpPr>
          <p:spPr bwMode="auto">
            <a:xfrm>
              <a:off x="1909" y="2410"/>
              <a:ext cx="49"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77" name="Line 129">
              <a:extLst>
                <a:ext uri="{FF2B5EF4-FFF2-40B4-BE49-F238E27FC236}">
                  <a16:creationId xmlns:a16="http://schemas.microsoft.com/office/drawing/2014/main" id="{1535C5AB-71D2-40AF-ACA7-25E83C983B0A}"/>
                </a:ext>
              </a:extLst>
            </p:cNvPr>
            <p:cNvSpPr>
              <a:spLocks noChangeShapeType="1"/>
            </p:cNvSpPr>
            <p:nvPr/>
          </p:nvSpPr>
          <p:spPr bwMode="auto">
            <a:xfrm>
              <a:off x="1951" y="2528"/>
              <a:ext cx="14"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78" name="Line 130">
              <a:extLst>
                <a:ext uri="{FF2B5EF4-FFF2-40B4-BE49-F238E27FC236}">
                  <a16:creationId xmlns:a16="http://schemas.microsoft.com/office/drawing/2014/main" id="{AF8892F2-8A0E-4321-AAC6-3FE17A369DBF}"/>
                </a:ext>
              </a:extLst>
            </p:cNvPr>
            <p:cNvSpPr>
              <a:spLocks noChangeShapeType="1"/>
            </p:cNvSpPr>
            <p:nvPr/>
          </p:nvSpPr>
          <p:spPr bwMode="auto">
            <a:xfrm flipH="1">
              <a:off x="1943" y="2528"/>
              <a:ext cx="30"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9" name="Group 140">
            <a:extLst>
              <a:ext uri="{FF2B5EF4-FFF2-40B4-BE49-F238E27FC236}">
                <a16:creationId xmlns:a16="http://schemas.microsoft.com/office/drawing/2014/main" id="{71296E52-7082-460F-9037-2F754CBD8B2C}"/>
              </a:ext>
            </a:extLst>
          </p:cNvPr>
          <p:cNvGrpSpPr>
            <a:grpSpLocks/>
          </p:cNvGrpSpPr>
          <p:nvPr/>
        </p:nvGrpSpPr>
        <p:grpSpPr bwMode="auto">
          <a:xfrm>
            <a:off x="687099" y="3084513"/>
            <a:ext cx="82550" cy="1624012"/>
            <a:chOff x="461" y="1885"/>
            <a:chExt cx="52" cy="1023"/>
          </a:xfrm>
        </p:grpSpPr>
        <p:sp>
          <p:nvSpPr>
            <p:cNvPr id="5183" name="Line 132">
              <a:extLst>
                <a:ext uri="{FF2B5EF4-FFF2-40B4-BE49-F238E27FC236}">
                  <a16:creationId xmlns:a16="http://schemas.microsoft.com/office/drawing/2014/main" id="{AC61D334-E501-4B59-8538-18CDCB0EF442}"/>
                </a:ext>
              </a:extLst>
            </p:cNvPr>
            <p:cNvSpPr>
              <a:spLocks noChangeShapeType="1"/>
            </p:cNvSpPr>
            <p:nvPr/>
          </p:nvSpPr>
          <p:spPr bwMode="auto">
            <a:xfrm flipH="1">
              <a:off x="461" y="2908"/>
              <a:ext cx="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4" name="Line 133">
              <a:extLst>
                <a:ext uri="{FF2B5EF4-FFF2-40B4-BE49-F238E27FC236}">
                  <a16:creationId xmlns:a16="http://schemas.microsoft.com/office/drawing/2014/main" id="{622DA6FB-6F7D-40FC-8BF3-BC30A217DDA9}"/>
                </a:ext>
              </a:extLst>
            </p:cNvPr>
            <p:cNvSpPr>
              <a:spLocks noChangeShapeType="1"/>
            </p:cNvSpPr>
            <p:nvPr/>
          </p:nvSpPr>
          <p:spPr bwMode="auto">
            <a:xfrm flipH="1">
              <a:off x="461" y="2758"/>
              <a:ext cx="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5" name="Line 134">
              <a:extLst>
                <a:ext uri="{FF2B5EF4-FFF2-40B4-BE49-F238E27FC236}">
                  <a16:creationId xmlns:a16="http://schemas.microsoft.com/office/drawing/2014/main" id="{3C13F25F-B5EA-4835-9EF9-073534513D58}"/>
                </a:ext>
              </a:extLst>
            </p:cNvPr>
            <p:cNvSpPr>
              <a:spLocks noChangeShapeType="1"/>
            </p:cNvSpPr>
            <p:nvPr/>
          </p:nvSpPr>
          <p:spPr bwMode="auto">
            <a:xfrm flipH="1">
              <a:off x="461" y="2615"/>
              <a:ext cx="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6" name="Line 135">
              <a:extLst>
                <a:ext uri="{FF2B5EF4-FFF2-40B4-BE49-F238E27FC236}">
                  <a16:creationId xmlns:a16="http://schemas.microsoft.com/office/drawing/2014/main" id="{900D2492-478C-41D5-B494-BEF6C51AE0E5}"/>
                </a:ext>
              </a:extLst>
            </p:cNvPr>
            <p:cNvSpPr>
              <a:spLocks noChangeShapeType="1"/>
            </p:cNvSpPr>
            <p:nvPr/>
          </p:nvSpPr>
          <p:spPr bwMode="auto">
            <a:xfrm flipH="1">
              <a:off x="461" y="2464"/>
              <a:ext cx="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7" name="Line 136">
              <a:extLst>
                <a:ext uri="{FF2B5EF4-FFF2-40B4-BE49-F238E27FC236}">
                  <a16:creationId xmlns:a16="http://schemas.microsoft.com/office/drawing/2014/main" id="{E0769D0F-B080-48DA-9DB3-E13998352F96}"/>
                </a:ext>
              </a:extLst>
            </p:cNvPr>
            <p:cNvSpPr>
              <a:spLocks noChangeShapeType="1"/>
            </p:cNvSpPr>
            <p:nvPr/>
          </p:nvSpPr>
          <p:spPr bwMode="auto">
            <a:xfrm flipH="1">
              <a:off x="461" y="2322"/>
              <a:ext cx="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8" name="Line 137">
              <a:extLst>
                <a:ext uri="{FF2B5EF4-FFF2-40B4-BE49-F238E27FC236}">
                  <a16:creationId xmlns:a16="http://schemas.microsoft.com/office/drawing/2014/main" id="{9E21BEC3-16EE-43CC-A0B9-E8586CD69DB3}"/>
                </a:ext>
              </a:extLst>
            </p:cNvPr>
            <p:cNvSpPr>
              <a:spLocks noChangeShapeType="1"/>
            </p:cNvSpPr>
            <p:nvPr/>
          </p:nvSpPr>
          <p:spPr bwMode="auto">
            <a:xfrm flipH="1">
              <a:off x="461" y="2171"/>
              <a:ext cx="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9" name="Line 138">
              <a:extLst>
                <a:ext uri="{FF2B5EF4-FFF2-40B4-BE49-F238E27FC236}">
                  <a16:creationId xmlns:a16="http://schemas.microsoft.com/office/drawing/2014/main" id="{A5D583C0-4F8C-46E4-AAF9-B62ED26AD570}"/>
                </a:ext>
              </a:extLst>
            </p:cNvPr>
            <p:cNvSpPr>
              <a:spLocks noChangeShapeType="1"/>
            </p:cNvSpPr>
            <p:nvPr/>
          </p:nvSpPr>
          <p:spPr bwMode="auto">
            <a:xfrm flipH="1">
              <a:off x="461" y="2029"/>
              <a:ext cx="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90" name="Line 139">
              <a:extLst>
                <a:ext uri="{FF2B5EF4-FFF2-40B4-BE49-F238E27FC236}">
                  <a16:creationId xmlns:a16="http://schemas.microsoft.com/office/drawing/2014/main" id="{513E9752-B28D-4E2A-A4DF-6C0291958034}"/>
                </a:ext>
              </a:extLst>
            </p:cNvPr>
            <p:cNvSpPr>
              <a:spLocks noChangeShapeType="1"/>
            </p:cNvSpPr>
            <p:nvPr/>
          </p:nvSpPr>
          <p:spPr bwMode="auto">
            <a:xfrm flipH="1">
              <a:off x="461" y="1885"/>
              <a:ext cx="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30" name="Line 141">
            <a:extLst>
              <a:ext uri="{FF2B5EF4-FFF2-40B4-BE49-F238E27FC236}">
                <a16:creationId xmlns:a16="http://schemas.microsoft.com/office/drawing/2014/main" id="{BAF5A187-54DF-481E-858E-DA7C715CB944}"/>
              </a:ext>
            </a:extLst>
          </p:cNvPr>
          <p:cNvSpPr>
            <a:spLocks noChangeShapeType="1"/>
          </p:cNvSpPr>
          <p:nvPr/>
        </p:nvSpPr>
        <p:spPr bwMode="auto">
          <a:xfrm>
            <a:off x="774411" y="4111625"/>
            <a:ext cx="2438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131" name="Group 154">
            <a:extLst>
              <a:ext uri="{FF2B5EF4-FFF2-40B4-BE49-F238E27FC236}">
                <a16:creationId xmlns:a16="http://schemas.microsoft.com/office/drawing/2014/main" id="{E56375FD-5EBF-4A0C-B4BD-8ECCDF052465}"/>
              </a:ext>
            </a:extLst>
          </p:cNvPr>
          <p:cNvGrpSpPr>
            <a:grpSpLocks/>
          </p:cNvGrpSpPr>
          <p:nvPr/>
        </p:nvGrpSpPr>
        <p:grpSpPr bwMode="auto">
          <a:xfrm>
            <a:off x="774411" y="4822825"/>
            <a:ext cx="2374900" cy="0"/>
            <a:chOff x="516" y="2980"/>
            <a:chExt cx="1496" cy="0"/>
          </a:xfrm>
        </p:grpSpPr>
        <p:sp>
          <p:nvSpPr>
            <p:cNvPr id="5171" name="Line 142">
              <a:extLst>
                <a:ext uri="{FF2B5EF4-FFF2-40B4-BE49-F238E27FC236}">
                  <a16:creationId xmlns:a16="http://schemas.microsoft.com/office/drawing/2014/main" id="{AD13B0D5-9953-42F1-8F60-603D3C14588E}"/>
                </a:ext>
              </a:extLst>
            </p:cNvPr>
            <p:cNvSpPr>
              <a:spLocks noChangeShapeType="1"/>
            </p:cNvSpPr>
            <p:nvPr/>
          </p:nvSpPr>
          <p:spPr bwMode="auto">
            <a:xfrm>
              <a:off x="516" y="29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2" name="Line 143">
              <a:extLst>
                <a:ext uri="{FF2B5EF4-FFF2-40B4-BE49-F238E27FC236}">
                  <a16:creationId xmlns:a16="http://schemas.microsoft.com/office/drawing/2014/main" id="{9FE54BD5-A98F-4F46-B99E-FBC6269E6820}"/>
                </a:ext>
              </a:extLst>
            </p:cNvPr>
            <p:cNvSpPr>
              <a:spLocks noChangeShapeType="1"/>
            </p:cNvSpPr>
            <p:nvPr/>
          </p:nvSpPr>
          <p:spPr bwMode="auto">
            <a:xfrm>
              <a:off x="644" y="29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3" name="Line 144">
              <a:extLst>
                <a:ext uri="{FF2B5EF4-FFF2-40B4-BE49-F238E27FC236}">
                  <a16:creationId xmlns:a16="http://schemas.microsoft.com/office/drawing/2014/main" id="{652D9DCB-1B81-4B56-8DBE-4671EBFF1111}"/>
                </a:ext>
              </a:extLst>
            </p:cNvPr>
            <p:cNvSpPr>
              <a:spLocks noChangeShapeType="1"/>
            </p:cNvSpPr>
            <p:nvPr/>
          </p:nvSpPr>
          <p:spPr bwMode="auto">
            <a:xfrm>
              <a:off x="776" y="29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4" name="Line 145">
              <a:extLst>
                <a:ext uri="{FF2B5EF4-FFF2-40B4-BE49-F238E27FC236}">
                  <a16:creationId xmlns:a16="http://schemas.microsoft.com/office/drawing/2014/main" id="{87F8E4FC-CF1C-43EB-96EB-1B57B887807D}"/>
                </a:ext>
              </a:extLst>
            </p:cNvPr>
            <p:cNvSpPr>
              <a:spLocks noChangeShapeType="1"/>
            </p:cNvSpPr>
            <p:nvPr/>
          </p:nvSpPr>
          <p:spPr bwMode="auto">
            <a:xfrm>
              <a:off x="908" y="29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5" name="Line 146">
              <a:extLst>
                <a:ext uri="{FF2B5EF4-FFF2-40B4-BE49-F238E27FC236}">
                  <a16:creationId xmlns:a16="http://schemas.microsoft.com/office/drawing/2014/main" id="{914B8348-5DCD-471E-8A7C-D48BD4C43BC5}"/>
                </a:ext>
              </a:extLst>
            </p:cNvPr>
            <p:cNvSpPr>
              <a:spLocks noChangeShapeType="1"/>
            </p:cNvSpPr>
            <p:nvPr/>
          </p:nvSpPr>
          <p:spPr bwMode="auto">
            <a:xfrm>
              <a:off x="1040" y="29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6" name="Line 147">
              <a:extLst>
                <a:ext uri="{FF2B5EF4-FFF2-40B4-BE49-F238E27FC236}">
                  <a16:creationId xmlns:a16="http://schemas.microsoft.com/office/drawing/2014/main" id="{07904ECD-2BD2-4DD1-BA48-8691530538F6}"/>
                </a:ext>
              </a:extLst>
            </p:cNvPr>
            <p:cNvSpPr>
              <a:spLocks noChangeShapeType="1"/>
            </p:cNvSpPr>
            <p:nvPr/>
          </p:nvSpPr>
          <p:spPr bwMode="auto">
            <a:xfrm>
              <a:off x="1172" y="29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7" name="Line 148">
              <a:extLst>
                <a:ext uri="{FF2B5EF4-FFF2-40B4-BE49-F238E27FC236}">
                  <a16:creationId xmlns:a16="http://schemas.microsoft.com/office/drawing/2014/main" id="{855FD870-4FA7-4F3A-9F29-D573A3CC701F}"/>
                </a:ext>
              </a:extLst>
            </p:cNvPr>
            <p:cNvSpPr>
              <a:spLocks noChangeShapeType="1"/>
            </p:cNvSpPr>
            <p:nvPr/>
          </p:nvSpPr>
          <p:spPr bwMode="auto">
            <a:xfrm>
              <a:off x="1304" y="29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8" name="Line 149">
              <a:extLst>
                <a:ext uri="{FF2B5EF4-FFF2-40B4-BE49-F238E27FC236}">
                  <a16:creationId xmlns:a16="http://schemas.microsoft.com/office/drawing/2014/main" id="{EFC9F88B-2A31-484C-800F-16389143291E}"/>
                </a:ext>
              </a:extLst>
            </p:cNvPr>
            <p:cNvSpPr>
              <a:spLocks noChangeShapeType="1"/>
            </p:cNvSpPr>
            <p:nvPr/>
          </p:nvSpPr>
          <p:spPr bwMode="auto">
            <a:xfrm>
              <a:off x="1436" y="29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9" name="Line 150">
              <a:extLst>
                <a:ext uri="{FF2B5EF4-FFF2-40B4-BE49-F238E27FC236}">
                  <a16:creationId xmlns:a16="http://schemas.microsoft.com/office/drawing/2014/main" id="{98FBDF97-172A-4232-B7C7-37D58B52452D}"/>
                </a:ext>
              </a:extLst>
            </p:cNvPr>
            <p:cNvSpPr>
              <a:spLocks noChangeShapeType="1"/>
            </p:cNvSpPr>
            <p:nvPr/>
          </p:nvSpPr>
          <p:spPr bwMode="auto">
            <a:xfrm>
              <a:off x="1568" y="29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0" name="Line 151">
              <a:extLst>
                <a:ext uri="{FF2B5EF4-FFF2-40B4-BE49-F238E27FC236}">
                  <a16:creationId xmlns:a16="http://schemas.microsoft.com/office/drawing/2014/main" id="{C05C0262-9FFC-4C3A-94A7-2CED247025A4}"/>
                </a:ext>
              </a:extLst>
            </p:cNvPr>
            <p:cNvSpPr>
              <a:spLocks noChangeShapeType="1"/>
            </p:cNvSpPr>
            <p:nvPr/>
          </p:nvSpPr>
          <p:spPr bwMode="auto">
            <a:xfrm>
              <a:off x="1700" y="29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1" name="Line 152">
              <a:extLst>
                <a:ext uri="{FF2B5EF4-FFF2-40B4-BE49-F238E27FC236}">
                  <a16:creationId xmlns:a16="http://schemas.microsoft.com/office/drawing/2014/main" id="{D9000E69-95AD-47CC-8B40-D081C7E4F82F}"/>
                </a:ext>
              </a:extLst>
            </p:cNvPr>
            <p:cNvSpPr>
              <a:spLocks noChangeShapeType="1"/>
            </p:cNvSpPr>
            <p:nvPr/>
          </p:nvSpPr>
          <p:spPr bwMode="auto">
            <a:xfrm>
              <a:off x="1832" y="29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2" name="Line 153">
              <a:extLst>
                <a:ext uri="{FF2B5EF4-FFF2-40B4-BE49-F238E27FC236}">
                  <a16:creationId xmlns:a16="http://schemas.microsoft.com/office/drawing/2014/main" id="{CDE97B08-48C9-45EC-8347-FD94ABDAB10F}"/>
                </a:ext>
              </a:extLst>
            </p:cNvPr>
            <p:cNvSpPr>
              <a:spLocks noChangeShapeType="1"/>
            </p:cNvSpPr>
            <p:nvPr/>
          </p:nvSpPr>
          <p:spPr bwMode="auto">
            <a:xfrm>
              <a:off x="1964" y="29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32" name="Group 167">
            <a:extLst>
              <a:ext uri="{FF2B5EF4-FFF2-40B4-BE49-F238E27FC236}">
                <a16:creationId xmlns:a16="http://schemas.microsoft.com/office/drawing/2014/main" id="{956C1B03-8C46-4988-A40E-CDF5B9FB77F0}"/>
              </a:ext>
            </a:extLst>
          </p:cNvPr>
          <p:cNvGrpSpPr>
            <a:grpSpLocks/>
          </p:cNvGrpSpPr>
          <p:nvPr/>
        </p:nvGrpSpPr>
        <p:grpSpPr bwMode="auto">
          <a:xfrm>
            <a:off x="774411" y="3394075"/>
            <a:ext cx="2374900" cy="0"/>
            <a:chOff x="516" y="2080"/>
            <a:chExt cx="1496" cy="0"/>
          </a:xfrm>
        </p:grpSpPr>
        <p:sp>
          <p:nvSpPr>
            <p:cNvPr id="5159" name="Line 155">
              <a:extLst>
                <a:ext uri="{FF2B5EF4-FFF2-40B4-BE49-F238E27FC236}">
                  <a16:creationId xmlns:a16="http://schemas.microsoft.com/office/drawing/2014/main" id="{D2E294C1-1531-400F-8CCB-34E412554E9A}"/>
                </a:ext>
              </a:extLst>
            </p:cNvPr>
            <p:cNvSpPr>
              <a:spLocks noChangeShapeType="1"/>
            </p:cNvSpPr>
            <p:nvPr/>
          </p:nvSpPr>
          <p:spPr bwMode="auto">
            <a:xfrm>
              <a:off x="516" y="20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0" name="Line 156">
              <a:extLst>
                <a:ext uri="{FF2B5EF4-FFF2-40B4-BE49-F238E27FC236}">
                  <a16:creationId xmlns:a16="http://schemas.microsoft.com/office/drawing/2014/main" id="{250A5185-E02C-49E2-8DD7-3340630D9103}"/>
                </a:ext>
              </a:extLst>
            </p:cNvPr>
            <p:cNvSpPr>
              <a:spLocks noChangeShapeType="1"/>
            </p:cNvSpPr>
            <p:nvPr/>
          </p:nvSpPr>
          <p:spPr bwMode="auto">
            <a:xfrm>
              <a:off x="644" y="20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1" name="Line 157">
              <a:extLst>
                <a:ext uri="{FF2B5EF4-FFF2-40B4-BE49-F238E27FC236}">
                  <a16:creationId xmlns:a16="http://schemas.microsoft.com/office/drawing/2014/main" id="{F04225F4-BFF8-4A4E-9216-9E1D58C44606}"/>
                </a:ext>
              </a:extLst>
            </p:cNvPr>
            <p:cNvSpPr>
              <a:spLocks noChangeShapeType="1"/>
            </p:cNvSpPr>
            <p:nvPr/>
          </p:nvSpPr>
          <p:spPr bwMode="auto">
            <a:xfrm>
              <a:off x="776" y="20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2" name="Line 158">
              <a:extLst>
                <a:ext uri="{FF2B5EF4-FFF2-40B4-BE49-F238E27FC236}">
                  <a16:creationId xmlns:a16="http://schemas.microsoft.com/office/drawing/2014/main" id="{152A0CB2-035A-452F-9B15-01B2D087FE5D}"/>
                </a:ext>
              </a:extLst>
            </p:cNvPr>
            <p:cNvSpPr>
              <a:spLocks noChangeShapeType="1"/>
            </p:cNvSpPr>
            <p:nvPr/>
          </p:nvSpPr>
          <p:spPr bwMode="auto">
            <a:xfrm>
              <a:off x="908" y="20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3" name="Line 159">
              <a:extLst>
                <a:ext uri="{FF2B5EF4-FFF2-40B4-BE49-F238E27FC236}">
                  <a16:creationId xmlns:a16="http://schemas.microsoft.com/office/drawing/2014/main" id="{C37D20BD-9356-43D2-924F-CFAEFACEBBF0}"/>
                </a:ext>
              </a:extLst>
            </p:cNvPr>
            <p:cNvSpPr>
              <a:spLocks noChangeShapeType="1"/>
            </p:cNvSpPr>
            <p:nvPr/>
          </p:nvSpPr>
          <p:spPr bwMode="auto">
            <a:xfrm>
              <a:off x="1040" y="20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4" name="Line 160">
              <a:extLst>
                <a:ext uri="{FF2B5EF4-FFF2-40B4-BE49-F238E27FC236}">
                  <a16:creationId xmlns:a16="http://schemas.microsoft.com/office/drawing/2014/main" id="{EDE5ADA6-B84A-4920-A4CD-34F0ACB27E9F}"/>
                </a:ext>
              </a:extLst>
            </p:cNvPr>
            <p:cNvSpPr>
              <a:spLocks noChangeShapeType="1"/>
            </p:cNvSpPr>
            <p:nvPr/>
          </p:nvSpPr>
          <p:spPr bwMode="auto">
            <a:xfrm>
              <a:off x="1172" y="20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5" name="Line 161">
              <a:extLst>
                <a:ext uri="{FF2B5EF4-FFF2-40B4-BE49-F238E27FC236}">
                  <a16:creationId xmlns:a16="http://schemas.microsoft.com/office/drawing/2014/main" id="{8E957066-06B2-4AD5-A2EC-A1548065F5F4}"/>
                </a:ext>
              </a:extLst>
            </p:cNvPr>
            <p:cNvSpPr>
              <a:spLocks noChangeShapeType="1"/>
            </p:cNvSpPr>
            <p:nvPr/>
          </p:nvSpPr>
          <p:spPr bwMode="auto">
            <a:xfrm>
              <a:off x="1304" y="20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6" name="Line 162">
              <a:extLst>
                <a:ext uri="{FF2B5EF4-FFF2-40B4-BE49-F238E27FC236}">
                  <a16:creationId xmlns:a16="http://schemas.microsoft.com/office/drawing/2014/main" id="{39AFE936-CF21-4ADF-AECD-932CC906FF0B}"/>
                </a:ext>
              </a:extLst>
            </p:cNvPr>
            <p:cNvSpPr>
              <a:spLocks noChangeShapeType="1"/>
            </p:cNvSpPr>
            <p:nvPr/>
          </p:nvSpPr>
          <p:spPr bwMode="auto">
            <a:xfrm>
              <a:off x="1436" y="20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7" name="Line 163">
              <a:extLst>
                <a:ext uri="{FF2B5EF4-FFF2-40B4-BE49-F238E27FC236}">
                  <a16:creationId xmlns:a16="http://schemas.microsoft.com/office/drawing/2014/main" id="{A63CB199-ABC5-463E-90E0-23F9A31F3646}"/>
                </a:ext>
              </a:extLst>
            </p:cNvPr>
            <p:cNvSpPr>
              <a:spLocks noChangeShapeType="1"/>
            </p:cNvSpPr>
            <p:nvPr/>
          </p:nvSpPr>
          <p:spPr bwMode="auto">
            <a:xfrm>
              <a:off x="1568" y="20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8" name="Line 164">
              <a:extLst>
                <a:ext uri="{FF2B5EF4-FFF2-40B4-BE49-F238E27FC236}">
                  <a16:creationId xmlns:a16="http://schemas.microsoft.com/office/drawing/2014/main" id="{F7C8F58D-1171-4F12-8AD5-AF8F00A6E1AA}"/>
                </a:ext>
              </a:extLst>
            </p:cNvPr>
            <p:cNvSpPr>
              <a:spLocks noChangeShapeType="1"/>
            </p:cNvSpPr>
            <p:nvPr/>
          </p:nvSpPr>
          <p:spPr bwMode="auto">
            <a:xfrm>
              <a:off x="1700" y="20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9" name="Line 165">
              <a:extLst>
                <a:ext uri="{FF2B5EF4-FFF2-40B4-BE49-F238E27FC236}">
                  <a16:creationId xmlns:a16="http://schemas.microsoft.com/office/drawing/2014/main" id="{DA8118AE-D9A1-4E6B-97ED-56FEF9308DAF}"/>
                </a:ext>
              </a:extLst>
            </p:cNvPr>
            <p:cNvSpPr>
              <a:spLocks noChangeShapeType="1"/>
            </p:cNvSpPr>
            <p:nvPr/>
          </p:nvSpPr>
          <p:spPr bwMode="auto">
            <a:xfrm>
              <a:off x="1832" y="20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0" name="Line 166">
              <a:extLst>
                <a:ext uri="{FF2B5EF4-FFF2-40B4-BE49-F238E27FC236}">
                  <a16:creationId xmlns:a16="http://schemas.microsoft.com/office/drawing/2014/main" id="{48F591A9-8D1C-4977-A974-50038E206194}"/>
                </a:ext>
              </a:extLst>
            </p:cNvPr>
            <p:cNvSpPr>
              <a:spLocks noChangeShapeType="1"/>
            </p:cNvSpPr>
            <p:nvPr/>
          </p:nvSpPr>
          <p:spPr bwMode="auto">
            <a:xfrm>
              <a:off x="1964" y="2080"/>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33" name="Rectangle 168">
            <a:extLst>
              <a:ext uri="{FF2B5EF4-FFF2-40B4-BE49-F238E27FC236}">
                <a16:creationId xmlns:a16="http://schemas.microsoft.com/office/drawing/2014/main" id="{C7446A69-4890-43DD-A5C7-D6BCA36B3EB6}"/>
              </a:ext>
            </a:extLst>
          </p:cNvPr>
          <p:cNvSpPr>
            <a:spLocks noChangeArrowheads="1"/>
          </p:cNvSpPr>
          <p:nvPr/>
        </p:nvSpPr>
        <p:spPr bwMode="auto">
          <a:xfrm>
            <a:off x="3154074" y="3240088"/>
            <a:ext cx="5699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400" b="1"/>
              <a:t>UCL</a:t>
            </a:r>
          </a:p>
        </p:txBody>
      </p:sp>
      <p:sp>
        <p:nvSpPr>
          <p:cNvPr id="5134" name="Rectangle 169">
            <a:extLst>
              <a:ext uri="{FF2B5EF4-FFF2-40B4-BE49-F238E27FC236}">
                <a16:creationId xmlns:a16="http://schemas.microsoft.com/office/drawing/2014/main" id="{B74646B9-353F-43B4-ACFC-279CBED800FE}"/>
              </a:ext>
            </a:extLst>
          </p:cNvPr>
          <p:cNvSpPr>
            <a:spLocks noChangeArrowheads="1"/>
          </p:cNvSpPr>
          <p:nvPr/>
        </p:nvSpPr>
        <p:spPr bwMode="auto">
          <a:xfrm>
            <a:off x="3154074" y="3957638"/>
            <a:ext cx="441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400" b="1"/>
              <a:t>CL</a:t>
            </a:r>
          </a:p>
        </p:txBody>
      </p:sp>
      <p:sp>
        <p:nvSpPr>
          <p:cNvPr id="5135" name="Rectangle 170">
            <a:extLst>
              <a:ext uri="{FF2B5EF4-FFF2-40B4-BE49-F238E27FC236}">
                <a16:creationId xmlns:a16="http://schemas.microsoft.com/office/drawing/2014/main" id="{4F4E903F-3293-4E63-96BB-60AE54391BDB}"/>
              </a:ext>
            </a:extLst>
          </p:cNvPr>
          <p:cNvSpPr>
            <a:spLocks noChangeArrowheads="1"/>
          </p:cNvSpPr>
          <p:nvPr/>
        </p:nvSpPr>
        <p:spPr bwMode="auto">
          <a:xfrm>
            <a:off x="3154074" y="4675188"/>
            <a:ext cx="5603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400" b="1"/>
              <a:t>LCL</a:t>
            </a:r>
          </a:p>
        </p:txBody>
      </p:sp>
      <p:sp>
        <p:nvSpPr>
          <p:cNvPr id="5136" name="Rectangle 171">
            <a:extLst>
              <a:ext uri="{FF2B5EF4-FFF2-40B4-BE49-F238E27FC236}">
                <a16:creationId xmlns:a16="http://schemas.microsoft.com/office/drawing/2014/main" id="{52824A7F-9ECB-4564-98CE-1E6E7252F1BC}"/>
              </a:ext>
            </a:extLst>
          </p:cNvPr>
          <p:cNvSpPr>
            <a:spLocks noChangeArrowheads="1"/>
          </p:cNvSpPr>
          <p:nvPr/>
        </p:nvSpPr>
        <p:spPr bwMode="auto">
          <a:xfrm>
            <a:off x="1236374" y="2632075"/>
            <a:ext cx="13192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a:t>Control Chart</a:t>
            </a:r>
          </a:p>
        </p:txBody>
      </p:sp>
      <p:grpSp>
        <p:nvGrpSpPr>
          <p:cNvPr id="5137" name="Group 182">
            <a:extLst>
              <a:ext uri="{FF2B5EF4-FFF2-40B4-BE49-F238E27FC236}">
                <a16:creationId xmlns:a16="http://schemas.microsoft.com/office/drawing/2014/main" id="{B20E8BF0-7D7C-4237-B15F-AFF435FE9595}"/>
              </a:ext>
            </a:extLst>
          </p:cNvPr>
          <p:cNvGrpSpPr>
            <a:grpSpLocks/>
          </p:cNvGrpSpPr>
          <p:nvPr/>
        </p:nvGrpSpPr>
        <p:grpSpPr bwMode="auto">
          <a:xfrm>
            <a:off x="5298786" y="2987675"/>
            <a:ext cx="1846263" cy="2157413"/>
            <a:chOff x="3366" y="1824"/>
            <a:chExt cx="1163" cy="1359"/>
          </a:xfrm>
        </p:grpSpPr>
        <p:sp>
          <p:nvSpPr>
            <p:cNvPr id="5149" name="Rectangle 172">
              <a:extLst>
                <a:ext uri="{FF2B5EF4-FFF2-40B4-BE49-F238E27FC236}">
                  <a16:creationId xmlns:a16="http://schemas.microsoft.com/office/drawing/2014/main" id="{470878F2-5FAB-4407-A043-F8F2D445D463}"/>
                </a:ext>
              </a:extLst>
            </p:cNvPr>
            <p:cNvSpPr>
              <a:spLocks noChangeArrowheads="1"/>
            </p:cNvSpPr>
            <p:nvPr/>
          </p:nvSpPr>
          <p:spPr bwMode="auto">
            <a:xfrm>
              <a:off x="3366" y="3111"/>
              <a:ext cx="111" cy="72"/>
            </a:xfrm>
            <a:prstGeom prst="rect">
              <a:avLst/>
            </a:prstGeom>
            <a:solidFill>
              <a:schemeClr val="bg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5150" name="Rectangle 173">
              <a:extLst>
                <a:ext uri="{FF2B5EF4-FFF2-40B4-BE49-F238E27FC236}">
                  <a16:creationId xmlns:a16="http://schemas.microsoft.com/office/drawing/2014/main" id="{4447D1CF-C1FF-49A7-BA1C-2232B1A79BE0}"/>
                </a:ext>
              </a:extLst>
            </p:cNvPr>
            <p:cNvSpPr>
              <a:spLocks noChangeArrowheads="1"/>
            </p:cNvSpPr>
            <p:nvPr/>
          </p:nvSpPr>
          <p:spPr bwMode="auto">
            <a:xfrm>
              <a:off x="3484" y="2957"/>
              <a:ext cx="110" cy="226"/>
            </a:xfrm>
            <a:prstGeom prst="rect">
              <a:avLst/>
            </a:prstGeom>
            <a:solidFill>
              <a:schemeClr val="bg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5151" name="Rectangle 174">
              <a:extLst>
                <a:ext uri="{FF2B5EF4-FFF2-40B4-BE49-F238E27FC236}">
                  <a16:creationId xmlns:a16="http://schemas.microsoft.com/office/drawing/2014/main" id="{B79979F2-21D2-4A65-960B-EAA0F5E10B11}"/>
                </a:ext>
              </a:extLst>
            </p:cNvPr>
            <p:cNvSpPr>
              <a:spLocks noChangeArrowheads="1"/>
            </p:cNvSpPr>
            <p:nvPr/>
          </p:nvSpPr>
          <p:spPr bwMode="auto">
            <a:xfrm>
              <a:off x="3600" y="2728"/>
              <a:ext cx="111" cy="455"/>
            </a:xfrm>
            <a:prstGeom prst="rect">
              <a:avLst/>
            </a:prstGeom>
            <a:solidFill>
              <a:schemeClr val="bg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5152" name="Rectangle 175">
              <a:extLst>
                <a:ext uri="{FF2B5EF4-FFF2-40B4-BE49-F238E27FC236}">
                  <a16:creationId xmlns:a16="http://schemas.microsoft.com/office/drawing/2014/main" id="{02F3A52C-3713-435E-8A46-45EDE6A41335}"/>
                </a:ext>
              </a:extLst>
            </p:cNvPr>
            <p:cNvSpPr>
              <a:spLocks noChangeArrowheads="1"/>
            </p:cNvSpPr>
            <p:nvPr/>
          </p:nvSpPr>
          <p:spPr bwMode="auto">
            <a:xfrm>
              <a:off x="3717" y="2408"/>
              <a:ext cx="110" cy="775"/>
            </a:xfrm>
            <a:prstGeom prst="rect">
              <a:avLst/>
            </a:prstGeom>
            <a:solidFill>
              <a:schemeClr val="bg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5153" name="Rectangle 176">
              <a:extLst>
                <a:ext uri="{FF2B5EF4-FFF2-40B4-BE49-F238E27FC236}">
                  <a16:creationId xmlns:a16="http://schemas.microsoft.com/office/drawing/2014/main" id="{E15948C0-F4D6-4777-ACF6-5D5F9D53DC61}"/>
                </a:ext>
              </a:extLst>
            </p:cNvPr>
            <p:cNvSpPr>
              <a:spLocks noChangeArrowheads="1"/>
            </p:cNvSpPr>
            <p:nvPr/>
          </p:nvSpPr>
          <p:spPr bwMode="auto">
            <a:xfrm>
              <a:off x="3833" y="2021"/>
              <a:ext cx="112" cy="1162"/>
            </a:xfrm>
            <a:prstGeom prst="rect">
              <a:avLst/>
            </a:prstGeom>
            <a:solidFill>
              <a:schemeClr val="bg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5154" name="Rectangle 177">
              <a:extLst>
                <a:ext uri="{FF2B5EF4-FFF2-40B4-BE49-F238E27FC236}">
                  <a16:creationId xmlns:a16="http://schemas.microsoft.com/office/drawing/2014/main" id="{1490B550-4EF6-4637-9D8A-03FD53E724FB}"/>
                </a:ext>
              </a:extLst>
            </p:cNvPr>
            <p:cNvSpPr>
              <a:spLocks noChangeArrowheads="1"/>
            </p:cNvSpPr>
            <p:nvPr/>
          </p:nvSpPr>
          <p:spPr bwMode="auto">
            <a:xfrm>
              <a:off x="3950" y="1824"/>
              <a:ext cx="112" cy="1359"/>
            </a:xfrm>
            <a:prstGeom prst="rect">
              <a:avLst/>
            </a:prstGeom>
            <a:solidFill>
              <a:schemeClr val="bg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5155" name="Rectangle 178">
              <a:extLst>
                <a:ext uri="{FF2B5EF4-FFF2-40B4-BE49-F238E27FC236}">
                  <a16:creationId xmlns:a16="http://schemas.microsoft.com/office/drawing/2014/main" id="{039A9251-93B3-49E3-8EBD-2533E62A33D6}"/>
                </a:ext>
              </a:extLst>
            </p:cNvPr>
            <p:cNvSpPr>
              <a:spLocks noChangeArrowheads="1"/>
            </p:cNvSpPr>
            <p:nvPr/>
          </p:nvSpPr>
          <p:spPr bwMode="auto">
            <a:xfrm>
              <a:off x="4071" y="2174"/>
              <a:ext cx="107" cy="1009"/>
            </a:xfrm>
            <a:prstGeom prst="rect">
              <a:avLst/>
            </a:prstGeom>
            <a:solidFill>
              <a:schemeClr val="bg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5156" name="Rectangle 179">
              <a:extLst>
                <a:ext uri="{FF2B5EF4-FFF2-40B4-BE49-F238E27FC236}">
                  <a16:creationId xmlns:a16="http://schemas.microsoft.com/office/drawing/2014/main" id="{680A186B-CEA5-4F87-B0CB-28A879F0E552}"/>
                </a:ext>
              </a:extLst>
            </p:cNvPr>
            <p:cNvSpPr>
              <a:spLocks noChangeArrowheads="1"/>
            </p:cNvSpPr>
            <p:nvPr/>
          </p:nvSpPr>
          <p:spPr bwMode="auto">
            <a:xfrm>
              <a:off x="4184" y="2612"/>
              <a:ext cx="111" cy="571"/>
            </a:xfrm>
            <a:prstGeom prst="rect">
              <a:avLst/>
            </a:prstGeom>
            <a:solidFill>
              <a:schemeClr val="bg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5157" name="Rectangle 180">
              <a:extLst>
                <a:ext uri="{FF2B5EF4-FFF2-40B4-BE49-F238E27FC236}">
                  <a16:creationId xmlns:a16="http://schemas.microsoft.com/office/drawing/2014/main" id="{F6468802-EACF-499A-8908-46812392E9CD}"/>
                </a:ext>
              </a:extLst>
            </p:cNvPr>
            <p:cNvSpPr>
              <a:spLocks noChangeArrowheads="1"/>
            </p:cNvSpPr>
            <p:nvPr/>
          </p:nvSpPr>
          <p:spPr bwMode="auto">
            <a:xfrm>
              <a:off x="4303" y="2815"/>
              <a:ext cx="108" cy="368"/>
            </a:xfrm>
            <a:prstGeom prst="rect">
              <a:avLst/>
            </a:prstGeom>
            <a:solidFill>
              <a:schemeClr val="bg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5158" name="Rectangle 181">
              <a:extLst>
                <a:ext uri="{FF2B5EF4-FFF2-40B4-BE49-F238E27FC236}">
                  <a16:creationId xmlns:a16="http://schemas.microsoft.com/office/drawing/2014/main" id="{90146FAC-D311-4A13-95FD-22436294ED4C}"/>
                </a:ext>
              </a:extLst>
            </p:cNvPr>
            <p:cNvSpPr>
              <a:spLocks noChangeArrowheads="1"/>
            </p:cNvSpPr>
            <p:nvPr/>
          </p:nvSpPr>
          <p:spPr bwMode="auto">
            <a:xfrm>
              <a:off x="4418" y="3065"/>
              <a:ext cx="111" cy="118"/>
            </a:xfrm>
            <a:prstGeom prst="rect">
              <a:avLst/>
            </a:prstGeom>
            <a:solidFill>
              <a:schemeClr val="bg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grpSp>
      <p:grpSp>
        <p:nvGrpSpPr>
          <p:cNvPr id="5138" name="Group 185">
            <a:extLst>
              <a:ext uri="{FF2B5EF4-FFF2-40B4-BE49-F238E27FC236}">
                <a16:creationId xmlns:a16="http://schemas.microsoft.com/office/drawing/2014/main" id="{ADB2B610-E2D6-4759-93AD-EF080ACEA759}"/>
              </a:ext>
            </a:extLst>
          </p:cNvPr>
          <p:cNvGrpSpPr>
            <a:grpSpLocks/>
          </p:cNvGrpSpPr>
          <p:nvPr/>
        </p:nvGrpSpPr>
        <p:grpSpPr bwMode="auto">
          <a:xfrm>
            <a:off x="5230524" y="2743200"/>
            <a:ext cx="1982787" cy="2439988"/>
            <a:chOff x="3323" y="1670"/>
            <a:chExt cx="1249" cy="1537"/>
          </a:xfrm>
        </p:grpSpPr>
        <p:sp>
          <p:nvSpPr>
            <p:cNvPr id="5147" name="Line 183">
              <a:extLst>
                <a:ext uri="{FF2B5EF4-FFF2-40B4-BE49-F238E27FC236}">
                  <a16:creationId xmlns:a16="http://schemas.microsoft.com/office/drawing/2014/main" id="{DBFD5FCB-0EE1-4108-B2FC-D21A90B42DF3}"/>
                </a:ext>
              </a:extLst>
            </p:cNvPr>
            <p:cNvSpPr>
              <a:spLocks noChangeShapeType="1"/>
            </p:cNvSpPr>
            <p:nvPr/>
          </p:nvSpPr>
          <p:spPr bwMode="auto">
            <a:xfrm flipV="1">
              <a:off x="3323" y="1670"/>
              <a:ext cx="0" cy="1537"/>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8" name="Line 184">
              <a:extLst>
                <a:ext uri="{FF2B5EF4-FFF2-40B4-BE49-F238E27FC236}">
                  <a16:creationId xmlns:a16="http://schemas.microsoft.com/office/drawing/2014/main" id="{CB5648D0-7F1B-4A4B-83E5-909ACD3A2BE3}"/>
                </a:ext>
              </a:extLst>
            </p:cNvPr>
            <p:cNvSpPr>
              <a:spLocks noChangeShapeType="1"/>
            </p:cNvSpPr>
            <p:nvPr/>
          </p:nvSpPr>
          <p:spPr bwMode="auto">
            <a:xfrm flipV="1">
              <a:off x="4572" y="1670"/>
              <a:ext cx="0" cy="1537"/>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39" name="Rectangle 186">
            <a:extLst>
              <a:ext uri="{FF2B5EF4-FFF2-40B4-BE49-F238E27FC236}">
                <a16:creationId xmlns:a16="http://schemas.microsoft.com/office/drawing/2014/main" id="{C279F96F-EF90-43B8-A6C8-2AA4330A27D5}"/>
              </a:ext>
            </a:extLst>
          </p:cNvPr>
          <p:cNvSpPr>
            <a:spLocks noChangeArrowheads="1"/>
          </p:cNvSpPr>
          <p:nvPr/>
        </p:nvSpPr>
        <p:spPr bwMode="auto">
          <a:xfrm>
            <a:off x="4714586" y="5170488"/>
            <a:ext cx="9969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8" tIns="31750" rIns="65088" bIns="31750">
            <a:spAutoFit/>
          </a:bodyPr>
          <a:lstStyle>
            <a:lvl1pPr defTabSz="447675">
              <a:defRPr sz="1600">
                <a:solidFill>
                  <a:schemeClr val="tx1"/>
                </a:solidFill>
                <a:latin typeface="Book Antiqua" panose="02040602050305030304" pitchFamily="18" charset="0"/>
              </a:defRPr>
            </a:lvl1pPr>
            <a:lvl2pPr marL="742950" indent="-285750" defTabSz="447675">
              <a:defRPr sz="1600">
                <a:solidFill>
                  <a:schemeClr val="tx1"/>
                </a:solidFill>
                <a:latin typeface="Book Antiqua" panose="02040602050305030304" pitchFamily="18" charset="0"/>
              </a:defRPr>
            </a:lvl2pPr>
            <a:lvl3pPr marL="1143000" indent="-228600" defTabSz="447675">
              <a:defRPr sz="1600">
                <a:solidFill>
                  <a:schemeClr val="tx1"/>
                </a:solidFill>
                <a:latin typeface="Book Antiqua" panose="02040602050305030304" pitchFamily="18" charset="0"/>
              </a:defRPr>
            </a:lvl3pPr>
            <a:lvl4pPr marL="1600200" indent="-228600" defTabSz="447675">
              <a:defRPr sz="1600">
                <a:solidFill>
                  <a:schemeClr val="tx1"/>
                </a:solidFill>
                <a:latin typeface="Book Antiqua" panose="02040602050305030304" pitchFamily="18" charset="0"/>
              </a:defRPr>
            </a:lvl4pPr>
            <a:lvl5pPr marL="2057400" indent="-228600" defTabSz="447675">
              <a:defRPr sz="1600">
                <a:solidFill>
                  <a:schemeClr val="tx1"/>
                </a:solidFill>
                <a:latin typeface="Book Antiqua" panose="02040602050305030304" pitchFamily="18" charset="0"/>
              </a:defRPr>
            </a:lvl5pPr>
            <a:lvl6pPr marL="2514600" indent="-228600" defTabSz="447675" eaLnBrk="0" fontAlgn="base" hangingPunct="0">
              <a:spcBef>
                <a:spcPct val="0"/>
              </a:spcBef>
              <a:spcAft>
                <a:spcPct val="0"/>
              </a:spcAft>
              <a:defRPr sz="1600">
                <a:solidFill>
                  <a:schemeClr val="tx1"/>
                </a:solidFill>
                <a:latin typeface="Book Antiqua" panose="02040602050305030304" pitchFamily="18" charset="0"/>
              </a:defRPr>
            </a:lvl6pPr>
            <a:lvl7pPr marL="2971800" indent="-228600" defTabSz="447675" eaLnBrk="0" fontAlgn="base" hangingPunct="0">
              <a:spcBef>
                <a:spcPct val="0"/>
              </a:spcBef>
              <a:spcAft>
                <a:spcPct val="0"/>
              </a:spcAft>
              <a:defRPr sz="1600">
                <a:solidFill>
                  <a:schemeClr val="tx1"/>
                </a:solidFill>
                <a:latin typeface="Book Antiqua" panose="02040602050305030304" pitchFamily="18" charset="0"/>
              </a:defRPr>
            </a:lvl7pPr>
            <a:lvl8pPr marL="3429000" indent="-228600" defTabSz="447675" eaLnBrk="0" fontAlgn="base" hangingPunct="0">
              <a:spcBef>
                <a:spcPct val="0"/>
              </a:spcBef>
              <a:spcAft>
                <a:spcPct val="0"/>
              </a:spcAft>
              <a:defRPr sz="1600">
                <a:solidFill>
                  <a:schemeClr val="tx1"/>
                </a:solidFill>
                <a:latin typeface="Book Antiqua" panose="02040602050305030304" pitchFamily="18" charset="0"/>
              </a:defRPr>
            </a:lvl8pPr>
            <a:lvl9pPr marL="3886200" indent="-228600" defTabSz="447675"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400"/>
              <a:t>Lower Spec</a:t>
            </a:r>
          </a:p>
        </p:txBody>
      </p:sp>
      <p:sp>
        <p:nvSpPr>
          <p:cNvPr id="5140" name="Rectangle 187">
            <a:extLst>
              <a:ext uri="{FF2B5EF4-FFF2-40B4-BE49-F238E27FC236}">
                <a16:creationId xmlns:a16="http://schemas.microsoft.com/office/drawing/2014/main" id="{5CA5529B-7239-47B3-9AFB-805FA12A73AF}"/>
              </a:ext>
            </a:extLst>
          </p:cNvPr>
          <p:cNvSpPr>
            <a:spLocks noChangeArrowheads="1"/>
          </p:cNvSpPr>
          <p:nvPr/>
        </p:nvSpPr>
        <p:spPr bwMode="auto">
          <a:xfrm>
            <a:off x="6738649" y="5170488"/>
            <a:ext cx="9779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8" tIns="31750" rIns="65088" bIns="31750">
            <a:spAutoFit/>
          </a:bodyPr>
          <a:lstStyle>
            <a:lvl1pPr defTabSz="447675">
              <a:defRPr sz="1600">
                <a:solidFill>
                  <a:schemeClr val="tx1"/>
                </a:solidFill>
                <a:latin typeface="Book Antiqua" panose="02040602050305030304" pitchFamily="18" charset="0"/>
              </a:defRPr>
            </a:lvl1pPr>
            <a:lvl2pPr marL="742950" indent="-285750" defTabSz="447675">
              <a:defRPr sz="1600">
                <a:solidFill>
                  <a:schemeClr val="tx1"/>
                </a:solidFill>
                <a:latin typeface="Book Antiqua" panose="02040602050305030304" pitchFamily="18" charset="0"/>
              </a:defRPr>
            </a:lvl2pPr>
            <a:lvl3pPr marL="1143000" indent="-228600" defTabSz="447675">
              <a:defRPr sz="1600">
                <a:solidFill>
                  <a:schemeClr val="tx1"/>
                </a:solidFill>
                <a:latin typeface="Book Antiqua" panose="02040602050305030304" pitchFamily="18" charset="0"/>
              </a:defRPr>
            </a:lvl3pPr>
            <a:lvl4pPr marL="1600200" indent="-228600" defTabSz="447675">
              <a:defRPr sz="1600">
                <a:solidFill>
                  <a:schemeClr val="tx1"/>
                </a:solidFill>
                <a:latin typeface="Book Antiqua" panose="02040602050305030304" pitchFamily="18" charset="0"/>
              </a:defRPr>
            </a:lvl4pPr>
            <a:lvl5pPr marL="2057400" indent="-228600" defTabSz="447675">
              <a:defRPr sz="1600">
                <a:solidFill>
                  <a:schemeClr val="tx1"/>
                </a:solidFill>
                <a:latin typeface="Book Antiqua" panose="02040602050305030304" pitchFamily="18" charset="0"/>
              </a:defRPr>
            </a:lvl5pPr>
            <a:lvl6pPr marL="2514600" indent="-228600" defTabSz="447675" eaLnBrk="0" fontAlgn="base" hangingPunct="0">
              <a:spcBef>
                <a:spcPct val="0"/>
              </a:spcBef>
              <a:spcAft>
                <a:spcPct val="0"/>
              </a:spcAft>
              <a:defRPr sz="1600">
                <a:solidFill>
                  <a:schemeClr val="tx1"/>
                </a:solidFill>
                <a:latin typeface="Book Antiqua" panose="02040602050305030304" pitchFamily="18" charset="0"/>
              </a:defRPr>
            </a:lvl6pPr>
            <a:lvl7pPr marL="2971800" indent="-228600" defTabSz="447675" eaLnBrk="0" fontAlgn="base" hangingPunct="0">
              <a:spcBef>
                <a:spcPct val="0"/>
              </a:spcBef>
              <a:spcAft>
                <a:spcPct val="0"/>
              </a:spcAft>
              <a:defRPr sz="1600">
                <a:solidFill>
                  <a:schemeClr val="tx1"/>
                </a:solidFill>
                <a:latin typeface="Book Antiqua" panose="02040602050305030304" pitchFamily="18" charset="0"/>
              </a:defRPr>
            </a:lvl7pPr>
            <a:lvl8pPr marL="3429000" indent="-228600" defTabSz="447675" eaLnBrk="0" fontAlgn="base" hangingPunct="0">
              <a:spcBef>
                <a:spcPct val="0"/>
              </a:spcBef>
              <a:spcAft>
                <a:spcPct val="0"/>
              </a:spcAft>
              <a:defRPr sz="1600">
                <a:solidFill>
                  <a:schemeClr val="tx1"/>
                </a:solidFill>
                <a:latin typeface="Book Antiqua" panose="02040602050305030304" pitchFamily="18" charset="0"/>
              </a:defRPr>
            </a:lvl8pPr>
            <a:lvl9pPr marL="3886200" indent="-228600" defTabSz="447675"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400"/>
              <a:t>Upper Spec</a:t>
            </a:r>
          </a:p>
        </p:txBody>
      </p:sp>
      <p:sp>
        <p:nvSpPr>
          <p:cNvPr id="5141" name="Line 188">
            <a:extLst>
              <a:ext uri="{FF2B5EF4-FFF2-40B4-BE49-F238E27FC236}">
                <a16:creationId xmlns:a16="http://schemas.microsoft.com/office/drawing/2014/main" id="{5025FFD5-F056-4002-8F39-87A1305AC663}"/>
              </a:ext>
            </a:extLst>
          </p:cNvPr>
          <p:cNvSpPr>
            <a:spLocks noChangeShapeType="1"/>
          </p:cNvSpPr>
          <p:nvPr/>
        </p:nvSpPr>
        <p:spPr bwMode="auto">
          <a:xfrm>
            <a:off x="4278024" y="5159375"/>
            <a:ext cx="3856037"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2" name="Rectangle 189">
            <a:extLst>
              <a:ext uri="{FF2B5EF4-FFF2-40B4-BE49-F238E27FC236}">
                <a16:creationId xmlns:a16="http://schemas.microsoft.com/office/drawing/2014/main" id="{F6D2385B-97D6-4F8F-ABC5-A7936173161D}"/>
              </a:ext>
            </a:extLst>
          </p:cNvPr>
          <p:cNvSpPr>
            <a:spLocks noChangeArrowheads="1"/>
          </p:cNvSpPr>
          <p:nvPr/>
        </p:nvSpPr>
        <p:spPr bwMode="auto">
          <a:xfrm>
            <a:off x="5941724" y="5360988"/>
            <a:ext cx="65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400"/>
              <a:t>Target</a:t>
            </a:r>
          </a:p>
        </p:txBody>
      </p:sp>
      <p:sp>
        <p:nvSpPr>
          <p:cNvPr id="5143" name="Rectangle 190">
            <a:extLst>
              <a:ext uri="{FF2B5EF4-FFF2-40B4-BE49-F238E27FC236}">
                <a16:creationId xmlns:a16="http://schemas.microsoft.com/office/drawing/2014/main" id="{2A9A1564-09B2-4706-A32B-C73B6F79A782}"/>
              </a:ext>
            </a:extLst>
          </p:cNvPr>
          <p:cNvSpPr>
            <a:spLocks noChangeArrowheads="1"/>
          </p:cNvSpPr>
          <p:nvPr/>
        </p:nvSpPr>
        <p:spPr bwMode="auto">
          <a:xfrm>
            <a:off x="5649624" y="2257425"/>
            <a:ext cx="10541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a:t>Histogram</a:t>
            </a:r>
          </a:p>
        </p:txBody>
      </p:sp>
      <p:sp>
        <p:nvSpPr>
          <p:cNvPr id="5144" name="AutoShape 191">
            <a:extLst>
              <a:ext uri="{FF2B5EF4-FFF2-40B4-BE49-F238E27FC236}">
                <a16:creationId xmlns:a16="http://schemas.microsoft.com/office/drawing/2014/main" id="{2C2334DE-1BB6-450F-8812-C3E1B697593F}"/>
              </a:ext>
            </a:extLst>
          </p:cNvPr>
          <p:cNvSpPr>
            <a:spLocks noChangeArrowheads="1"/>
          </p:cNvSpPr>
          <p:nvPr/>
        </p:nvSpPr>
        <p:spPr bwMode="auto">
          <a:xfrm>
            <a:off x="6216361" y="5191125"/>
            <a:ext cx="82550" cy="101600"/>
          </a:xfrm>
          <a:prstGeom prst="triangle">
            <a:avLst>
              <a:gd name="adj" fmla="val 49995"/>
            </a:avLst>
          </a:prstGeom>
          <a:solidFill>
            <a:schemeClr val="tx1"/>
          </a:solidFill>
          <a:ln w="12700">
            <a:solidFill>
              <a:schemeClr val="tx1"/>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5145" name="Line 192">
            <a:extLst>
              <a:ext uri="{FF2B5EF4-FFF2-40B4-BE49-F238E27FC236}">
                <a16:creationId xmlns:a16="http://schemas.microsoft.com/office/drawing/2014/main" id="{D5B907E3-A6F8-47B2-A952-2DD3C0E21C5A}"/>
              </a:ext>
            </a:extLst>
          </p:cNvPr>
          <p:cNvSpPr>
            <a:spLocks noChangeShapeType="1"/>
          </p:cNvSpPr>
          <p:nvPr/>
        </p:nvSpPr>
        <p:spPr bwMode="auto">
          <a:xfrm>
            <a:off x="6260811" y="5248275"/>
            <a:ext cx="0" cy="127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6" name="Rectangle 193">
            <a:extLst>
              <a:ext uri="{FF2B5EF4-FFF2-40B4-BE49-F238E27FC236}">
                <a16:creationId xmlns:a16="http://schemas.microsoft.com/office/drawing/2014/main" id="{9CD6FD12-6815-49D8-A05C-3C5648BB40BB}"/>
              </a:ext>
            </a:extLst>
          </p:cNvPr>
          <p:cNvSpPr>
            <a:spLocks noChangeArrowheads="1"/>
          </p:cNvSpPr>
          <p:nvPr/>
        </p:nvSpPr>
        <p:spPr bwMode="auto">
          <a:xfrm>
            <a:off x="-1731" y="5749637"/>
            <a:ext cx="8985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400" i="1" dirty="0">
                <a:solidFill>
                  <a:srgbClr val="FF0000"/>
                </a:solidFill>
              </a:rPr>
              <a:t>Capability assessments for unstable processes, may not be indicative of how the process is actually performing.</a:t>
            </a:r>
          </a:p>
        </p:txBody>
      </p:sp>
    </p:spTree>
    <p:extLst>
      <p:ext uri="{BB962C8B-B14F-4D97-AF65-F5344CB8AC3E}">
        <p14:creationId xmlns:p14="http://schemas.microsoft.com/office/powerpoint/2010/main" val="1403626322"/>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DA03D07-AE6B-4514-A863-1C37153F4F89}"/>
              </a:ext>
            </a:extLst>
          </p:cNvPr>
          <p:cNvSpPr>
            <a:spLocks noGrp="1" noChangeArrowheads="1"/>
          </p:cNvSpPr>
          <p:nvPr>
            <p:ph type="title"/>
          </p:nvPr>
        </p:nvSpPr>
        <p:spPr>
          <a:xfrm>
            <a:off x="304800" y="174952"/>
            <a:ext cx="7837487" cy="523220"/>
          </a:xfrm>
          <a:noFill/>
        </p:spPr>
        <p:txBody>
          <a:bodyPr/>
          <a:lstStyle/>
          <a:p>
            <a:r>
              <a:rPr lang="en-US" altLang="en-US" sz="2800" dirty="0"/>
              <a:t>Assessing Process Capability</a:t>
            </a:r>
          </a:p>
        </p:txBody>
      </p:sp>
      <p:sp>
        <p:nvSpPr>
          <p:cNvPr id="7171" name="Rectangle 3">
            <a:extLst>
              <a:ext uri="{FF2B5EF4-FFF2-40B4-BE49-F238E27FC236}">
                <a16:creationId xmlns:a16="http://schemas.microsoft.com/office/drawing/2014/main" id="{B0163A8C-7395-4154-8270-1C65B81E90F9}"/>
              </a:ext>
            </a:extLst>
          </p:cNvPr>
          <p:cNvSpPr>
            <a:spLocks noGrp="1" noChangeArrowheads="1"/>
          </p:cNvSpPr>
          <p:nvPr>
            <p:ph type="body" idx="1"/>
          </p:nvPr>
        </p:nvSpPr>
        <p:spPr>
          <a:xfrm>
            <a:off x="653257" y="1447800"/>
            <a:ext cx="7195344" cy="4297363"/>
          </a:xfrm>
          <a:noFill/>
        </p:spPr>
        <p:txBody>
          <a:bodyPr/>
          <a:lstStyle/>
          <a:p>
            <a:r>
              <a:rPr lang="en-US" altLang="en-US" sz="2400" dirty="0"/>
              <a:t>Counting Measures</a:t>
            </a:r>
            <a:endParaRPr lang="en-US" altLang="en-US" sz="2000" dirty="0"/>
          </a:p>
          <a:p>
            <a:pPr lvl="1">
              <a:buFont typeface="Wingdings" panose="05000000000000000000" pitchFamily="2" charset="2"/>
              <a:buChar char="§"/>
            </a:pPr>
            <a:r>
              <a:rPr lang="en-US" altLang="en-US" dirty="0"/>
              <a:t>The average percent defectives.</a:t>
            </a:r>
          </a:p>
          <a:p>
            <a:pPr lvl="1">
              <a:buFont typeface="Wingdings" panose="05000000000000000000" pitchFamily="2" charset="2"/>
              <a:buChar char="§"/>
            </a:pPr>
            <a:r>
              <a:rPr lang="en-US" altLang="en-US" dirty="0"/>
              <a:t>The average number of defects.</a:t>
            </a:r>
          </a:p>
          <a:p>
            <a:pPr lvl="1">
              <a:buFont typeface="Monotype Sorts" pitchFamily="2" charset="2"/>
              <a:buNone/>
            </a:pPr>
            <a:endParaRPr lang="en-US" altLang="en-US" dirty="0"/>
          </a:p>
          <a:p>
            <a:r>
              <a:rPr lang="en-US" altLang="en-US" sz="2400" dirty="0"/>
              <a:t>Instrument Measures</a:t>
            </a:r>
            <a:endParaRPr lang="en-US" altLang="en-US" sz="2000" dirty="0"/>
          </a:p>
          <a:p>
            <a:pPr lvl="1">
              <a:buFont typeface="Wingdings" panose="05000000000000000000" pitchFamily="2" charset="2"/>
              <a:buChar char="§"/>
            </a:pPr>
            <a:r>
              <a:rPr lang="en-US" altLang="en-US" dirty="0"/>
              <a:t>Comparing both the center of the process and the process variation</a:t>
            </a:r>
          </a:p>
        </p:txBody>
      </p:sp>
    </p:spTree>
    <p:extLst>
      <p:ext uri="{BB962C8B-B14F-4D97-AF65-F5344CB8AC3E}">
        <p14:creationId xmlns:p14="http://schemas.microsoft.com/office/powerpoint/2010/main" val="267672223"/>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4E4BC49-4BCA-4B7E-AD11-7E6C2D3313B8}"/>
              </a:ext>
            </a:extLst>
          </p:cNvPr>
          <p:cNvSpPr>
            <a:spLocks noGrp="1" noChangeArrowheads="1"/>
          </p:cNvSpPr>
          <p:nvPr>
            <p:ph type="title"/>
          </p:nvPr>
        </p:nvSpPr>
        <p:spPr>
          <a:xfrm>
            <a:off x="234156" y="105753"/>
            <a:ext cx="8561387" cy="1384995"/>
          </a:xfrm>
          <a:noFill/>
        </p:spPr>
        <p:txBody>
          <a:bodyPr/>
          <a:lstStyle/>
          <a:p>
            <a:r>
              <a:rPr lang="en-US" altLang="en-US" sz="2800" dirty="0"/>
              <a:t>Capability Assessment for Counting Measures</a:t>
            </a:r>
            <a:br>
              <a:rPr lang="en-US" altLang="en-US" sz="2800" dirty="0"/>
            </a:br>
            <a:r>
              <a:rPr lang="en-US" altLang="en-US" sz="2800" dirty="0"/>
              <a:t> “Order Entry Process”</a:t>
            </a:r>
          </a:p>
        </p:txBody>
      </p:sp>
      <p:sp>
        <p:nvSpPr>
          <p:cNvPr id="9219" name="Rectangle 3">
            <a:extLst>
              <a:ext uri="{FF2B5EF4-FFF2-40B4-BE49-F238E27FC236}">
                <a16:creationId xmlns:a16="http://schemas.microsoft.com/office/drawing/2014/main" id="{DDA5BA61-7416-4E5A-97E3-F89A5692D033}"/>
              </a:ext>
            </a:extLst>
          </p:cNvPr>
          <p:cNvSpPr>
            <a:spLocks noChangeArrowheads="1"/>
          </p:cNvSpPr>
          <p:nvPr/>
        </p:nvSpPr>
        <p:spPr bwMode="auto">
          <a:xfrm>
            <a:off x="3738563" y="5014913"/>
            <a:ext cx="38973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400" i="1"/>
              <a:t>Is this process adequate as is?</a:t>
            </a:r>
          </a:p>
          <a:p>
            <a:endParaRPr lang="en-US" altLang="en-US" sz="900" i="1"/>
          </a:p>
          <a:p>
            <a:r>
              <a:rPr lang="en-US" altLang="en-US" sz="2400" i="1"/>
              <a:t>Should it be improved?</a:t>
            </a:r>
          </a:p>
        </p:txBody>
      </p:sp>
      <p:grpSp>
        <p:nvGrpSpPr>
          <p:cNvPr id="9220" name="Group 87">
            <a:extLst>
              <a:ext uri="{FF2B5EF4-FFF2-40B4-BE49-F238E27FC236}">
                <a16:creationId xmlns:a16="http://schemas.microsoft.com/office/drawing/2014/main" id="{D95B2956-4E08-4857-B83A-71A4E2914079}"/>
              </a:ext>
            </a:extLst>
          </p:cNvPr>
          <p:cNvGrpSpPr>
            <a:grpSpLocks/>
          </p:cNvGrpSpPr>
          <p:nvPr/>
        </p:nvGrpSpPr>
        <p:grpSpPr bwMode="auto">
          <a:xfrm>
            <a:off x="520700" y="1206500"/>
            <a:ext cx="7580313" cy="5487988"/>
            <a:chOff x="328" y="760"/>
            <a:chExt cx="4775" cy="3457"/>
          </a:xfrm>
        </p:grpSpPr>
        <p:grpSp>
          <p:nvGrpSpPr>
            <p:cNvPr id="9221" name="Group 8">
              <a:extLst>
                <a:ext uri="{FF2B5EF4-FFF2-40B4-BE49-F238E27FC236}">
                  <a16:creationId xmlns:a16="http://schemas.microsoft.com/office/drawing/2014/main" id="{E28D233A-38E6-4371-A5DB-0D8CE890AA27}"/>
                </a:ext>
              </a:extLst>
            </p:cNvPr>
            <p:cNvGrpSpPr>
              <a:grpSpLocks/>
            </p:cNvGrpSpPr>
            <p:nvPr/>
          </p:nvGrpSpPr>
          <p:grpSpPr bwMode="auto">
            <a:xfrm>
              <a:off x="328" y="760"/>
              <a:ext cx="1144" cy="3457"/>
              <a:chOff x="328" y="760"/>
              <a:chExt cx="1144" cy="3457"/>
            </a:xfrm>
          </p:grpSpPr>
          <p:sp>
            <p:nvSpPr>
              <p:cNvPr id="9300" name="Rectangle 4">
                <a:extLst>
                  <a:ext uri="{FF2B5EF4-FFF2-40B4-BE49-F238E27FC236}">
                    <a16:creationId xmlns:a16="http://schemas.microsoft.com/office/drawing/2014/main" id="{D9D049E2-4E40-478B-90E5-CBDFF9E35B9A}"/>
                  </a:ext>
                </a:extLst>
              </p:cNvPr>
              <p:cNvSpPr>
                <a:spLocks noChangeArrowheads="1"/>
              </p:cNvSpPr>
              <p:nvPr/>
            </p:nvSpPr>
            <p:spPr bwMode="auto">
              <a:xfrm>
                <a:off x="458" y="773"/>
                <a:ext cx="427" cy="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r>
                  <a:rPr lang="en-US" altLang="en-US" b="1" u="sng"/>
                  <a:t>Week</a:t>
                </a:r>
                <a:endParaRPr lang="en-US" altLang="en-US"/>
              </a:p>
              <a:p>
                <a:pPr algn="ctr"/>
                <a:r>
                  <a:rPr lang="en-US" altLang="en-US"/>
                  <a:t>1</a:t>
                </a:r>
              </a:p>
              <a:p>
                <a:pPr algn="ctr"/>
                <a:r>
                  <a:rPr lang="en-US" altLang="en-US"/>
                  <a:t>2</a:t>
                </a:r>
              </a:p>
              <a:p>
                <a:pPr algn="ctr"/>
                <a:r>
                  <a:rPr lang="en-US" altLang="en-US"/>
                  <a:t>3</a:t>
                </a:r>
              </a:p>
              <a:p>
                <a:pPr algn="ctr"/>
                <a:r>
                  <a:rPr lang="en-US" altLang="en-US"/>
                  <a:t>4</a:t>
                </a:r>
              </a:p>
              <a:p>
                <a:pPr algn="ctr"/>
                <a:r>
                  <a:rPr lang="en-US" altLang="en-US"/>
                  <a:t>5</a:t>
                </a:r>
              </a:p>
              <a:p>
                <a:pPr algn="ctr"/>
                <a:r>
                  <a:rPr lang="en-US" altLang="en-US"/>
                  <a:t>6</a:t>
                </a:r>
              </a:p>
              <a:p>
                <a:pPr algn="ctr"/>
                <a:r>
                  <a:rPr lang="en-US" altLang="en-US"/>
                  <a:t>7</a:t>
                </a:r>
              </a:p>
              <a:p>
                <a:pPr algn="ctr"/>
                <a:r>
                  <a:rPr lang="en-US" altLang="en-US"/>
                  <a:t>8</a:t>
                </a:r>
              </a:p>
              <a:p>
                <a:pPr algn="ctr"/>
                <a:r>
                  <a:rPr lang="en-US" altLang="en-US"/>
                  <a:t>9</a:t>
                </a:r>
              </a:p>
              <a:p>
                <a:pPr algn="ctr"/>
                <a:r>
                  <a:rPr lang="en-US" altLang="en-US"/>
                  <a:t>10</a:t>
                </a:r>
              </a:p>
              <a:p>
                <a:pPr algn="ctr"/>
                <a:r>
                  <a:rPr lang="en-US" altLang="en-US"/>
                  <a:t>11</a:t>
                </a:r>
              </a:p>
              <a:p>
                <a:pPr algn="ctr"/>
                <a:r>
                  <a:rPr lang="en-US" altLang="en-US"/>
                  <a:t>12</a:t>
                </a:r>
              </a:p>
              <a:p>
                <a:pPr algn="ctr"/>
                <a:r>
                  <a:rPr lang="en-US" altLang="en-US"/>
                  <a:t>13</a:t>
                </a:r>
              </a:p>
              <a:p>
                <a:pPr algn="ctr"/>
                <a:r>
                  <a:rPr lang="en-US" altLang="en-US"/>
                  <a:t>14</a:t>
                </a:r>
              </a:p>
              <a:p>
                <a:pPr algn="ctr"/>
                <a:r>
                  <a:rPr lang="en-US" altLang="en-US"/>
                  <a:t>15</a:t>
                </a:r>
              </a:p>
              <a:p>
                <a:pPr algn="ctr"/>
                <a:r>
                  <a:rPr lang="en-US" altLang="en-US"/>
                  <a:t>16</a:t>
                </a:r>
              </a:p>
              <a:p>
                <a:pPr algn="ctr"/>
                <a:r>
                  <a:rPr lang="en-US" altLang="en-US"/>
                  <a:t>17</a:t>
                </a:r>
              </a:p>
              <a:p>
                <a:pPr algn="ctr"/>
                <a:r>
                  <a:rPr lang="en-US" altLang="en-US"/>
                  <a:t>18</a:t>
                </a:r>
              </a:p>
              <a:p>
                <a:pPr algn="ctr"/>
                <a:r>
                  <a:rPr lang="en-US" altLang="en-US"/>
                  <a:t>19</a:t>
                </a:r>
              </a:p>
              <a:p>
                <a:pPr algn="ctr"/>
                <a:r>
                  <a:rPr lang="en-US" altLang="en-US"/>
                  <a:t>20</a:t>
                </a:r>
              </a:p>
              <a:p>
                <a:pPr algn="ctr"/>
                <a:r>
                  <a:rPr lang="en-US" altLang="en-US"/>
                  <a:t>Total</a:t>
                </a:r>
              </a:p>
            </p:txBody>
          </p:sp>
          <p:sp>
            <p:nvSpPr>
              <p:cNvPr id="9301" name="Rectangle 5">
                <a:extLst>
                  <a:ext uri="{FF2B5EF4-FFF2-40B4-BE49-F238E27FC236}">
                    <a16:creationId xmlns:a16="http://schemas.microsoft.com/office/drawing/2014/main" id="{E4015343-B26A-4722-B72C-CBD22E6DE3A8}"/>
                  </a:ext>
                </a:extLst>
              </p:cNvPr>
              <p:cNvSpPr>
                <a:spLocks noChangeArrowheads="1"/>
              </p:cNvSpPr>
              <p:nvPr/>
            </p:nvSpPr>
            <p:spPr bwMode="auto">
              <a:xfrm>
                <a:off x="863" y="773"/>
                <a:ext cx="580" cy="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r>
                  <a:rPr lang="en-US" altLang="en-US" b="1" u="sng"/>
                  <a:t># Errors</a:t>
                </a:r>
                <a:endParaRPr lang="en-US" altLang="en-US"/>
              </a:p>
              <a:p>
                <a:pPr algn="ctr"/>
                <a:r>
                  <a:rPr lang="en-US" altLang="en-US"/>
                  <a:t>15</a:t>
                </a:r>
              </a:p>
              <a:p>
                <a:pPr algn="ctr"/>
                <a:r>
                  <a:rPr lang="en-US" altLang="en-US"/>
                  <a:t>22</a:t>
                </a:r>
              </a:p>
              <a:p>
                <a:pPr algn="ctr"/>
                <a:r>
                  <a:rPr lang="en-US" altLang="en-US"/>
                  <a:t>18</a:t>
                </a:r>
              </a:p>
              <a:p>
                <a:pPr algn="ctr"/>
                <a:r>
                  <a:rPr lang="en-US" altLang="en-US"/>
                  <a:t>10</a:t>
                </a:r>
              </a:p>
              <a:p>
                <a:pPr algn="ctr"/>
                <a:r>
                  <a:rPr lang="en-US" altLang="en-US"/>
                  <a:t>13</a:t>
                </a:r>
              </a:p>
              <a:p>
                <a:pPr algn="ctr"/>
                <a:r>
                  <a:rPr lang="en-US" altLang="en-US"/>
                  <a:t>9</a:t>
                </a:r>
              </a:p>
              <a:p>
                <a:pPr algn="ctr"/>
                <a:r>
                  <a:rPr lang="en-US" altLang="en-US"/>
                  <a:t>27</a:t>
                </a:r>
              </a:p>
              <a:p>
                <a:pPr algn="ctr"/>
                <a:r>
                  <a:rPr lang="en-US" altLang="en-US"/>
                  <a:t>12</a:t>
                </a:r>
              </a:p>
              <a:p>
                <a:pPr algn="ctr"/>
                <a:r>
                  <a:rPr lang="en-US" altLang="en-US"/>
                  <a:t>24</a:t>
                </a:r>
              </a:p>
              <a:p>
                <a:pPr algn="ctr"/>
                <a:r>
                  <a:rPr lang="en-US" altLang="en-US"/>
                  <a:t>22</a:t>
                </a:r>
              </a:p>
              <a:p>
                <a:pPr algn="ctr"/>
                <a:r>
                  <a:rPr lang="en-US" altLang="en-US"/>
                  <a:t>8</a:t>
                </a:r>
              </a:p>
              <a:p>
                <a:pPr algn="ctr"/>
                <a:r>
                  <a:rPr lang="en-US" altLang="en-US"/>
                  <a:t>8</a:t>
                </a:r>
              </a:p>
              <a:p>
                <a:pPr algn="ctr"/>
                <a:r>
                  <a:rPr lang="en-US" altLang="en-US"/>
                  <a:t>26</a:t>
                </a:r>
              </a:p>
              <a:p>
                <a:pPr algn="ctr"/>
                <a:r>
                  <a:rPr lang="en-US" altLang="en-US"/>
                  <a:t>16</a:t>
                </a:r>
              </a:p>
              <a:p>
                <a:pPr algn="ctr"/>
                <a:r>
                  <a:rPr lang="en-US" altLang="en-US"/>
                  <a:t>20</a:t>
                </a:r>
              </a:p>
              <a:p>
                <a:pPr algn="ctr"/>
                <a:r>
                  <a:rPr lang="en-US" altLang="en-US"/>
                  <a:t>10</a:t>
                </a:r>
              </a:p>
              <a:p>
                <a:pPr algn="ctr"/>
                <a:r>
                  <a:rPr lang="en-US" altLang="en-US"/>
                  <a:t>16</a:t>
                </a:r>
              </a:p>
              <a:p>
                <a:pPr algn="ctr"/>
                <a:r>
                  <a:rPr lang="en-US" altLang="en-US"/>
                  <a:t>9</a:t>
                </a:r>
              </a:p>
              <a:p>
                <a:pPr algn="ctr"/>
                <a:r>
                  <a:rPr lang="en-US" altLang="en-US"/>
                  <a:t>15</a:t>
                </a:r>
              </a:p>
              <a:p>
                <a:pPr algn="ctr"/>
                <a:r>
                  <a:rPr lang="en-US" altLang="en-US"/>
                  <a:t>20</a:t>
                </a:r>
              </a:p>
              <a:p>
                <a:pPr algn="ctr"/>
                <a:r>
                  <a:rPr lang="en-US" altLang="en-US"/>
                  <a:t>320</a:t>
                </a:r>
              </a:p>
            </p:txBody>
          </p:sp>
          <p:sp>
            <p:nvSpPr>
              <p:cNvPr id="9302" name="Line 6">
                <a:extLst>
                  <a:ext uri="{FF2B5EF4-FFF2-40B4-BE49-F238E27FC236}">
                    <a16:creationId xmlns:a16="http://schemas.microsoft.com/office/drawing/2014/main" id="{93D38B01-10CF-4D3A-B929-837E0DFAA939}"/>
                  </a:ext>
                </a:extLst>
              </p:cNvPr>
              <p:cNvSpPr>
                <a:spLocks noChangeShapeType="1"/>
              </p:cNvSpPr>
              <p:nvPr/>
            </p:nvSpPr>
            <p:spPr bwMode="auto">
              <a:xfrm>
                <a:off x="472" y="4020"/>
                <a:ext cx="7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03" name="Rectangle 7">
                <a:extLst>
                  <a:ext uri="{FF2B5EF4-FFF2-40B4-BE49-F238E27FC236}">
                    <a16:creationId xmlns:a16="http://schemas.microsoft.com/office/drawing/2014/main" id="{ACCF33CE-D569-4E4B-ACAD-5F7E9C4FACB3}"/>
                  </a:ext>
                </a:extLst>
              </p:cNvPr>
              <p:cNvSpPr>
                <a:spLocks noChangeArrowheads="1"/>
              </p:cNvSpPr>
              <p:nvPr/>
            </p:nvSpPr>
            <p:spPr bwMode="auto">
              <a:xfrm>
                <a:off x="328" y="760"/>
                <a:ext cx="1144" cy="34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grpSp>
        <p:grpSp>
          <p:nvGrpSpPr>
            <p:cNvPr id="9222" name="Group 86">
              <a:extLst>
                <a:ext uri="{FF2B5EF4-FFF2-40B4-BE49-F238E27FC236}">
                  <a16:creationId xmlns:a16="http://schemas.microsoft.com/office/drawing/2014/main" id="{6020E8B6-33CF-4FC8-AC81-1B5DC3B1F8F0}"/>
                </a:ext>
              </a:extLst>
            </p:cNvPr>
            <p:cNvGrpSpPr>
              <a:grpSpLocks/>
            </p:cNvGrpSpPr>
            <p:nvPr/>
          </p:nvGrpSpPr>
          <p:grpSpPr bwMode="auto">
            <a:xfrm>
              <a:off x="1676" y="1032"/>
              <a:ext cx="3427" cy="1969"/>
              <a:chOff x="1676" y="1032"/>
              <a:chExt cx="3427" cy="1969"/>
            </a:xfrm>
          </p:grpSpPr>
          <p:sp>
            <p:nvSpPr>
              <p:cNvPr id="9223" name="Line 9">
                <a:extLst>
                  <a:ext uri="{FF2B5EF4-FFF2-40B4-BE49-F238E27FC236}">
                    <a16:creationId xmlns:a16="http://schemas.microsoft.com/office/drawing/2014/main" id="{E0EF6943-ADF4-4D36-A25A-5072621572F1}"/>
                  </a:ext>
                </a:extLst>
              </p:cNvPr>
              <p:cNvSpPr>
                <a:spLocks noChangeShapeType="1"/>
              </p:cNvSpPr>
              <p:nvPr/>
            </p:nvSpPr>
            <p:spPr bwMode="auto">
              <a:xfrm flipH="1">
                <a:off x="2448" y="2648"/>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4" name="Rectangle 10">
                <a:extLst>
                  <a:ext uri="{FF2B5EF4-FFF2-40B4-BE49-F238E27FC236}">
                    <a16:creationId xmlns:a16="http://schemas.microsoft.com/office/drawing/2014/main" id="{0B4B905A-D490-4355-8887-F8AEFAC3C45C}"/>
                  </a:ext>
                </a:extLst>
              </p:cNvPr>
              <p:cNvSpPr>
                <a:spLocks noChangeArrowheads="1"/>
              </p:cNvSpPr>
              <p:nvPr/>
            </p:nvSpPr>
            <p:spPr bwMode="auto">
              <a:xfrm>
                <a:off x="2335" y="2570"/>
                <a:ext cx="16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0</a:t>
                </a:r>
              </a:p>
            </p:txBody>
          </p:sp>
          <p:sp>
            <p:nvSpPr>
              <p:cNvPr id="9225" name="Line 11">
                <a:extLst>
                  <a:ext uri="{FF2B5EF4-FFF2-40B4-BE49-F238E27FC236}">
                    <a16:creationId xmlns:a16="http://schemas.microsoft.com/office/drawing/2014/main" id="{6DE3DC00-60A3-44DD-B358-70F125B12628}"/>
                  </a:ext>
                </a:extLst>
              </p:cNvPr>
              <p:cNvSpPr>
                <a:spLocks noChangeShapeType="1"/>
              </p:cNvSpPr>
              <p:nvPr/>
            </p:nvSpPr>
            <p:spPr bwMode="auto">
              <a:xfrm flipH="1">
                <a:off x="2448" y="2460"/>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6" name="Rectangle 12">
                <a:extLst>
                  <a:ext uri="{FF2B5EF4-FFF2-40B4-BE49-F238E27FC236}">
                    <a16:creationId xmlns:a16="http://schemas.microsoft.com/office/drawing/2014/main" id="{C094B410-4061-4D7B-977F-0E31A36C0D9C}"/>
                  </a:ext>
                </a:extLst>
              </p:cNvPr>
              <p:cNvSpPr>
                <a:spLocks noChangeArrowheads="1"/>
              </p:cNvSpPr>
              <p:nvPr/>
            </p:nvSpPr>
            <p:spPr bwMode="auto">
              <a:xfrm>
                <a:off x="2335" y="2378"/>
                <a:ext cx="16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5</a:t>
                </a:r>
              </a:p>
            </p:txBody>
          </p:sp>
          <p:sp>
            <p:nvSpPr>
              <p:cNvPr id="9227" name="Line 13">
                <a:extLst>
                  <a:ext uri="{FF2B5EF4-FFF2-40B4-BE49-F238E27FC236}">
                    <a16:creationId xmlns:a16="http://schemas.microsoft.com/office/drawing/2014/main" id="{80456D3E-2633-4BC5-B75E-615E4705B1E6}"/>
                  </a:ext>
                </a:extLst>
              </p:cNvPr>
              <p:cNvSpPr>
                <a:spLocks noChangeShapeType="1"/>
              </p:cNvSpPr>
              <p:nvPr/>
            </p:nvSpPr>
            <p:spPr bwMode="auto">
              <a:xfrm flipH="1">
                <a:off x="2448" y="2260"/>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8" name="Rectangle 14">
                <a:extLst>
                  <a:ext uri="{FF2B5EF4-FFF2-40B4-BE49-F238E27FC236}">
                    <a16:creationId xmlns:a16="http://schemas.microsoft.com/office/drawing/2014/main" id="{3152E6BC-C9EF-48D6-8967-9BAED478D6B1}"/>
                  </a:ext>
                </a:extLst>
              </p:cNvPr>
              <p:cNvSpPr>
                <a:spLocks noChangeArrowheads="1"/>
              </p:cNvSpPr>
              <p:nvPr/>
            </p:nvSpPr>
            <p:spPr bwMode="auto">
              <a:xfrm>
                <a:off x="2287" y="2178"/>
                <a:ext cx="2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10</a:t>
                </a:r>
              </a:p>
            </p:txBody>
          </p:sp>
          <p:sp>
            <p:nvSpPr>
              <p:cNvPr id="9229" name="Line 15">
                <a:extLst>
                  <a:ext uri="{FF2B5EF4-FFF2-40B4-BE49-F238E27FC236}">
                    <a16:creationId xmlns:a16="http://schemas.microsoft.com/office/drawing/2014/main" id="{D0BF2596-3E25-463A-838C-FF61C78597E9}"/>
                  </a:ext>
                </a:extLst>
              </p:cNvPr>
              <p:cNvSpPr>
                <a:spLocks noChangeShapeType="1"/>
              </p:cNvSpPr>
              <p:nvPr/>
            </p:nvSpPr>
            <p:spPr bwMode="auto">
              <a:xfrm flipH="1">
                <a:off x="2448" y="2060"/>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0" name="Rectangle 16">
                <a:extLst>
                  <a:ext uri="{FF2B5EF4-FFF2-40B4-BE49-F238E27FC236}">
                    <a16:creationId xmlns:a16="http://schemas.microsoft.com/office/drawing/2014/main" id="{60B700F9-F46C-4D56-ABEB-33389E91D9A7}"/>
                  </a:ext>
                </a:extLst>
              </p:cNvPr>
              <p:cNvSpPr>
                <a:spLocks noChangeArrowheads="1"/>
              </p:cNvSpPr>
              <p:nvPr/>
            </p:nvSpPr>
            <p:spPr bwMode="auto">
              <a:xfrm>
                <a:off x="2287" y="1978"/>
                <a:ext cx="2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15</a:t>
                </a:r>
              </a:p>
            </p:txBody>
          </p:sp>
          <p:sp>
            <p:nvSpPr>
              <p:cNvPr id="9231" name="Line 17">
                <a:extLst>
                  <a:ext uri="{FF2B5EF4-FFF2-40B4-BE49-F238E27FC236}">
                    <a16:creationId xmlns:a16="http://schemas.microsoft.com/office/drawing/2014/main" id="{29288F12-6319-455D-A394-B7BE0A685DE0}"/>
                  </a:ext>
                </a:extLst>
              </p:cNvPr>
              <p:cNvSpPr>
                <a:spLocks noChangeShapeType="1"/>
              </p:cNvSpPr>
              <p:nvPr/>
            </p:nvSpPr>
            <p:spPr bwMode="auto">
              <a:xfrm flipH="1">
                <a:off x="2448" y="1860"/>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2" name="Rectangle 18">
                <a:extLst>
                  <a:ext uri="{FF2B5EF4-FFF2-40B4-BE49-F238E27FC236}">
                    <a16:creationId xmlns:a16="http://schemas.microsoft.com/office/drawing/2014/main" id="{E4B191F5-82EA-490B-821C-B01877CD3D5D}"/>
                  </a:ext>
                </a:extLst>
              </p:cNvPr>
              <p:cNvSpPr>
                <a:spLocks noChangeArrowheads="1"/>
              </p:cNvSpPr>
              <p:nvPr/>
            </p:nvSpPr>
            <p:spPr bwMode="auto">
              <a:xfrm>
                <a:off x="2287" y="1778"/>
                <a:ext cx="2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20</a:t>
                </a:r>
              </a:p>
            </p:txBody>
          </p:sp>
          <p:sp>
            <p:nvSpPr>
              <p:cNvPr id="9233" name="Line 19">
                <a:extLst>
                  <a:ext uri="{FF2B5EF4-FFF2-40B4-BE49-F238E27FC236}">
                    <a16:creationId xmlns:a16="http://schemas.microsoft.com/office/drawing/2014/main" id="{18F49C61-E79B-4894-A431-5F0254754F0E}"/>
                  </a:ext>
                </a:extLst>
              </p:cNvPr>
              <p:cNvSpPr>
                <a:spLocks noChangeShapeType="1"/>
              </p:cNvSpPr>
              <p:nvPr/>
            </p:nvSpPr>
            <p:spPr bwMode="auto">
              <a:xfrm flipH="1">
                <a:off x="2448" y="1668"/>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4" name="Rectangle 20">
                <a:extLst>
                  <a:ext uri="{FF2B5EF4-FFF2-40B4-BE49-F238E27FC236}">
                    <a16:creationId xmlns:a16="http://schemas.microsoft.com/office/drawing/2014/main" id="{C29343C2-0A7C-44CC-A672-71212FF2590C}"/>
                  </a:ext>
                </a:extLst>
              </p:cNvPr>
              <p:cNvSpPr>
                <a:spLocks noChangeArrowheads="1"/>
              </p:cNvSpPr>
              <p:nvPr/>
            </p:nvSpPr>
            <p:spPr bwMode="auto">
              <a:xfrm>
                <a:off x="2287" y="1586"/>
                <a:ext cx="2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25</a:t>
                </a:r>
              </a:p>
            </p:txBody>
          </p:sp>
          <p:sp>
            <p:nvSpPr>
              <p:cNvPr id="9235" name="Line 21">
                <a:extLst>
                  <a:ext uri="{FF2B5EF4-FFF2-40B4-BE49-F238E27FC236}">
                    <a16:creationId xmlns:a16="http://schemas.microsoft.com/office/drawing/2014/main" id="{AD6198E0-9BFC-44F0-ABF2-C897D8862AE5}"/>
                  </a:ext>
                </a:extLst>
              </p:cNvPr>
              <p:cNvSpPr>
                <a:spLocks noChangeShapeType="1"/>
              </p:cNvSpPr>
              <p:nvPr/>
            </p:nvSpPr>
            <p:spPr bwMode="auto">
              <a:xfrm flipH="1">
                <a:off x="2448" y="1468"/>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6" name="Rectangle 22">
                <a:extLst>
                  <a:ext uri="{FF2B5EF4-FFF2-40B4-BE49-F238E27FC236}">
                    <a16:creationId xmlns:a16="http://schemas.microsoft.com/office/drawing/2014/main" id="{A92BAF19-69CD-44BC-8489-11B2FEA517A6}"/>
                  </a:ext>
                </a:extLst>
              </p:cNvPr>
              <p:cNvSpPr>
                <a:spLocks noChangeArrowheads="1"/>
              </p:cNvSpPr>
              <p:nvPr/>
            </p:nvSpPr>
            <p:spPr bwMode="auto">
              <a:xfrm>
                <a:off x="2287" y="1386"/>
                <a:ext cx="2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30</a:t>
                </a:r>
              </a:p>
            </p:txBody>
          </p:sp>
          <p:sp>
            <p:nvSpPr>
              <p:cNvPr id="9237" name="Line 23">
                <a:extLst>
                  <a:ext uri="{FF2B5EF4-FFF2-40B4-BE49-F238E27FC236}">
                    <a16:creationId xmlns:a16="http://schemas.microsoft.com/office/drawing/2014/main" id="{FCEA54B5-DFEF-4F5B-B97D-10C62E542C58}"/>
                  </a:ext>
                </a:extLst>
              </p:cNvPr>
              <p:cNvSpPr>
                <a:spLocks noChangeShapeType="1"/>
              </p:cNvSpPr>
              <p:nvPr/>
            </p:nvSpPr>
            <p:spPr bwMode="auto">
              <a:xfrm flipH="1">
                <a:off x="2448" y="1268"/>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8" name="Rectangle 24">
                <a:extLst>
                  <a:ext uri="{FF2B5EF4-FFF2-40B4-BE49-F238E27FC236}">
                    <a16:creationId xmlns:a16="http://schemas.microsoft.com/office/drawing/2014/main" id="{0FE32140-EFCB-462E-A423-024F2A8EB3E8}"/>
                  </a:ext>
                </a:extLst>
              </p:cNvPr>
              <p:cNvSpPr>
                <a:spLocks noChangeArrowheads="1"/>
              </p:cNvSpPr>
              <p:nvPr/>
            </p:nvSpPr>
            <p:spPr bwMode="auto">
              <a:xfrm>
                <a:off x="2287" y="1186"/>
                <a:ext cx="2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35</a:t>
                </a:r>
              </a:p>
            </p:txBody>
          </p:sp>
          <p:grpSp>
            <p:nvGrpSpPr>
              <p:cNvPr id="9239" name="Group 28">
                <a:extLst>
                  <a:ext uri="{FF2B5EF4-FFF2-40B4-BE49-F238E27FC236}">
                    <a16:creationId xmlns:a16="http://schemas.microsoft.com/office/drawing/2014/main" id="{AB483F94-D2E7-41FD-A612-74FFC2A72395}"/>
                  </a:ext>
                </a:extLst>
              </p:cNvPr>
              <p:cNvGrpSpPr>
                <a:grpSpLocks/>
              </p:cNvGrpSpPr>
              <p:nvPr/>
            </p:nvGrpSpPr>
            <p:grpSpPr bwMode="auto">
              <a:xfrm>
                <a:off x="2504" y="1548"/>
                <a:ext cx="2040" cy="952"/>
                <a:chOff x="2504" y="1548"/>
                <a:chExt cx="2040" cy="952"/>
              </a:xfrm>
            </p:grpSpPr>
            <p:sp>
              <p:nvSpPr>
                <p:cNvPr id="9297" name="Line 25">
                  <a:extLst>
                    <a:ext uri="{FF2B5EF4-FFF2-40B4-BE49-F238E27FC236}">
                      <a16:creationId xmlns:a16="http://schemas.microsoft.com/office/drawing/2014/main" id="{E50442D4-73D3-4D4E-901B-7084C1C72509}"/>
                    </a:ext>
                  </a:extLst>
                </p:cNvPr>
                <p:cNvSpPr>
                  <a:spLocks noChangeShapeType="1"/>
                </p:cNvSpPr>
                <p:nvPr/>
              </p:nvSpPr>
              <p:spPr bwMode="auto">
                <a:xfrm>
                  <a:off x="2504" y="2020"/>
                  <a:ext cx="20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98" name="Line 26">
                  <a:extLst>
                    <a:ext uri="{FF2B5EF4-FFF2-40B4-BE49-F238E27FC236}">
                      <a16:creationId xmlns:a16="http://schemas.microsoft.com/office/drawing/2014/main" id="{4E666FE4-F47A-405A-9183-9F00863E1CC8}"/>
                    </a:ext>
                  </a:extLst>
                </p:cNvPr>
                <p:cNvSpPr>
                  <a:spLocks noChangeShapeType="1"/>
                </p:cNvSpPr>
                <p:nvPr/>
              </p:nvSpPr>
              <p:spPr bwMode="auto">
                <a:xfrm>
                  <a:off x="2504" y="2500"/>
                  <a:ext cx="2040" cy="0"/>
                </a:xfrm>
                <a:prstGeom prst="line">
                  <a:avLst/>
                </a:prstGeom>
                <a:noFill/>
                <a:ln w="12700">
                  <a:pattFill prst="wdUpDiag">
                    <a:fgClr>
                      <a:srgbClr val="FF0000"/>
                    </a:fgClr>
                    <a:bgClr>
                      <a:srgbClr val="FFFFFF"/>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99" name="Line 27">
                  <a:extLst>
                    <a:ext uri="{FF2B5EF4-FFF2-40B4-BE49-F238E27FC236}">
                      <a16:creationId xmlns:a16="http://schemas.microsoft.com/office/drawing/2014/main" id="{13C27B40-2AC4-4D87-B664-57A414BE6031}"/>
                    </a:ext>
                  </a:extLst>
                </p:cNvPr>
                <p:cNvSpPr>
                  <a:spLocks noChangeShapeType="1"/>
                </p:cNvSpPr>
                <p:nvPr/>
              </p:nvSpPr>
              <p:spPr bwMode="auto">
                <a:xfrm>
                  <a:off x="2504" y="1548"/>
                  <a:ext cx="2040" cy="0"/>
                </a:xfrm>
                <a:prstGeom prst="line">
                  <a:avLst/>
                </a:prstGeom>
                <a:noFill/>
                <a:ln w="12700">
                  <a:pattFill prst="wdUpDiag">
                    <a:fgClr>
                      <a:srgbClr val="FF0000"/>
                    </a:fgClr>
                    <a:bgClr>
                      <a:srgbClr val="FFFFFF"/>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240" name="Freeform 29">
                <a:extLst>
                  <a:ext uri="{FF2B5EF4-FFF2-40B4-BE49-F238E27FC236}">
                    <a16:creationId xmlns:a16="http://schemas.microsoft.com/office/drawing/2014/main" id="{021B5FF1-C04F-4E41-B568-1DDEEB2D1099}"/>
                  </a:ext>
                </a:extLst>
              </p:cNvPr>
              <p:cNvSpPr>
                <a:spLocks/>
              </p:cNvSpPr>
              <p:nvPr/>
            </p:nvSpPr>
            <p:spPr bwMode="auto">
              <a:xfrm>
                <a:off x="2532" y="2040"/>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1" name="Line 30">
                <a:extLst>
                  <a:ext uri="{FF2B5EF4-FFF2-40B4-BE49-F238E27FC236}">
                    <a16:creationId xmlns:a16="http://schemas.microsoft.com/office/drawing/2014/main" id="{16C881CB-44A4-4585-B741-4CB51431DFAB}"/>
                  </a:ext>
                </a:extLst>
              </p:cNvPr>
              <p:cNvSpPr>
                <a:spLocks noChangeShapeType="1"/>
              </p:cNvSpPr>
              <p:nvPr/>
            </p:nvSpPr>
            <p:spPr bwMode="auto">
              <a:xfrm flipV="1">
                <a:off x="2556" y="1780"/>
                <a:ext cx="88" cy="2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2" name="Freeform 31">
                <a:extLst>
                  <a:ext uri="{FF2B5EF4-FFF2-40B4-BE49-F238E27FC236}">
                    <a16:creationId xmlns:a16="http://schemas.microsoft.com/office/drawing/2014/main" id="{644EB1C9-85CF-401F-B60A-2FDEBE7CBA65}"/>
                  </a:ext>
                </a:extLst>
              </p:cNvPr>
              <p:cNvSpPr>
                <a:spLocks/>
              </p:cNvSpPr>
              <p:nvPr/>
            </p:nvSpPr>
            <p:spPr bwMode="auto">
              <a:xfrm>
                <a:off x="2628" y="1768"/>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3" name="Line 32">
                <a:extLst>
                  <a:ext uri="{FF2B5EF4-FFF2-40B4-BE49-F238E27FC236}">
                    <a16:creationId xmlns:a16="http://schemas.microsoft.com/office/drawing/2014/main" id="{2CA87868-5CE0-43C1-8774-5B014C8B881B}"/>
                  </a:ext>
                </a:extLst>
              </p:cNvPr>
              <p:cNvSpPr>
                <a:spLocks noChangeShapeType="1"/>
              </p:cNvSpPr>
              <p:nvPr/>
            </p:nvSpPr>
            <p:spPr bwMode="auto">
              <a:xfrm>
                <a:off x="2648" y="1788"/>
                <a:ext cx="104" cy="1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4" name="Freeform 33">
                <a:extLst>
                  <a:ext uri="{FF2B5EF4-FFF2-40B4-BE49-F238E27FC236}">
                    <a16:creationId xmlns:a16="http://schemas.microsoft.com/office/drawing/2014/main" id="{6267B870-8528-4D11-968D-9EE7BA231438}"/>
                  </a:ext>
                </a:extLst>
              </p:cNvPr>
              <p:cNvSpPr>
                <a:spLocks/>
              </p:cNvSpPr>
              <p:nvPr/>
            </p:nvSpPr>
            <p:spPr bwMode="auto">
              <a:xfrm>
                <a:off x="2732" y="1920"/>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5" name="Line 34">
                <a:extLst>
                  <a:ext uri="{FF2B5EF4-FFF2-40B4-BE49-F238E27FC236}">
                    <a16:creationId xmlns:a16="http://schemas.microsoft.com/office/drawing/2014/main" id="{E9DAEE03-A5E2-48F7-BC44-55992CCCD783}"/>
                  </a:ext>
                </a:extLst>
              </p:cNvPr>
              <p:cNvSpPr>
                <a:spLocks noChangeShapeType="1"/>
              </p:cNvSpPr>
              <p:nvPr/>
            </p:nvSpPr>
            <p:spPr bwMode="auto">
              <a:xfrm>
                <a:off x="2756" y="1940"/>
                <a:ext cx="88" cy="3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6" name="Freeform 35">
                <a:extLst>
                  <a:ext uri="{FF2B5EF4-FFF2-40B4-BE49-F238E27FC236}">
                    <a16:creationId xmlns:a16="http://schemas.microsoft.com/office/drawing/2014/main" id="{153B047D-81EA-4253-88DC-168070ADF194}"/>
                  </a:ext>
                </a:extLst>
              </p:cNvPr>
              <p:cNvSpPr>
                <a:spLocks/>
              </p:cNvSpPr>
              <p:nvPr/>
            </p:nvSpPr>
            <p:spPr bwMode="auto">
              <a:xfrm>
                <a:off x="2828" y="2240"/>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7" name="Line 36">
                <a:extLst>
                  <a:ext uri="{FF2B5EF4-FFF2-40B4-BE49-F238E27FC236}">
                    <a16:creationId xmlns:a16="http://schemas.microsoft.com/office/drawing/2014/main" id="{AA7D90D1-3BA6-443A-8A16-085BE768414C}"/>
                  </a:ext>
                </a:extLst>
              </p:cNvPr>
              <p:cNvSpPr>
                <a:spLocks noChangeShapeType="1"/>
              </p:cNvSpPr>
              <p:nvPr/>
            </p:nvSpPr>
            <p:spPr bwMode="auto">
              <a:xfrm flipV="1">
                <a:off x="2848" y="2132"/>
                <a:ext cx="104" cy="1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8" name="Freeform 37">
                <a:extLst>
                  <a:ext uri="{FF2B5EF4-FFF2-40B4-BE49-F238E27FC236}">
                    <a16:creationId xmlns:a16="http://schemas.microsoft.com/office/drawing/2014/main" id="{4AB9F33C-16E7-43F8-91A6-0ABEB42ADEC9}"/>
                  </a:ext>
                </a:extLst>
              </p:cNvPr>
              <p:cNvSpPr>
                <a:spLocks/>
              </p:cNvSpPr>
              <p:nvPr/>
            </p:nvSpPr>
            <p:spPr bwMode="auto">
              <a:xfrm>
                <a:off x="2932" y="2120"/>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9" name="Line 38">
                <a:extLst>
                  <a:ext uri="{FF2B5EF4-FFF2-40B4-BE49-F238E27FC236}">
                    <a16:creationId xmlns:a16="http://schemas.microsoft.com/office/drawing/2014/main" id="{2F4DD03F-E1EC-4084-8A7D-DF3E75FDF071}"/>
                  </a:ext>
                </a:extLst>
              </p:cNvPr>
              <p:cNvSpPr>
                <a:spLocks noChangeShapeType="1"/>
              </p:cNvSpPr>
              <p:nvPr/>
            </p:nvSpPr>
            <p:spPr bwMode="auto">
              <a:xfrm>
                <a:off x="2952" y="2140"/>
                <a:ext cx="96" cy="1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50" name="Freeform 39">
                <a:extLst>
                  <a:ext uri="{FF2B5EF4-FFF2-40B4-BE49-F238E27FC236}">
                    <a16:creationId xmlns:a16="http://schemas.microsoft.com/office/drawing/2014/main" id="{4AE8A4D9-DF78-4CCA-B4C2-8D16C2BCF629}"/>
                  </a:ext>
                </a:extLst>
              </p:cNvPr>
              <p:cNvSpPr>
                <a:spLocks/>
              </p:cNvSpPr>
              <p:nvPr/>
            </p:nvSpPr>
            <p:spPr bwMode="auto">
              <a:xfrm>
                <a:off x="3028" y="2280"/>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1" name="Line 40">
                <a:extLst>
                  <a:ext uri="{FF2B5EF4-FFF2-40B4-BE49-F238E27FC236}">
                    <a16:creationId xmlns:a16="http://schemas.microsoft.com/office/drawing/2014/main" id="{CC85B8D4-0421-4535-96CD-1C2E378E9360}"/>
                  </a:ext>
                </a:extLst>
              </p:cNvPr>
              <p:cNvSpPr>
                <a:spLocks noChangeShapeType="1"/>
              </p:cNvSpPr>
              <p:nvPr/>
            </p:nvSpPr>
            <p:spPr bwMode="auto">
              <a:xfrm flipV="1">
                <a:off x="3052" y="1580"/>
                <a:ext cx="96"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52" name="Freeform 41">
                <a:extLst>
                  <a:ext uri="{FF2B5EF4-FFF2-40B4-BE49-F238E27FC236}">
                    <a16:creationId xmlns:a16="http://schemas.microsoft.com/office/drawing/2014/main" id="{411675F1-0BAE-40C8-9C1F-287A0C0B9F1D}"/>
                  </a:ext>
                </a:extLst>
              </p:cNvPr>
              <p:cNvSpPr>
                <a:spLocks/>
              </p:cNvSpPr>
              <p:nvPr/>
            </p:nvSpPr>
            <p:spPr bwMode="auto">
              <a:xfrm>
                <a:off x="3132" y="1568"/>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3" name="Line 42">
                <a:extLst>
                  <a:ext uri="{FF2B5EF4-FFF2-40B4-BE49-F238E27FC236}">
                    <a16:creationId xmlns:a16="http://schemas.microsoft.com/office/drawing/2014/main" id="{B39ACDF8-F74C-47FE-88EA-19512EF6F464}"/>
                  </a:ext>
                </a:extLst>
              </p:cNvPr>
              <p:cNvSpPr>
                <a:spLocks noChangeShapeType="1"/>
              </p:cNvSpPr>
              <p:nvPr/>
            </p:nvSpPr>
            <p:spPr bwMode="auto">
              <a:xfrm>
                <a:off x="3156" y="1588"/>
                <a:ext cx="88" cy="5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54" name="Freeform 43">
                <a:extLst>
                  <a:ext uri="{FF2B5EF4-FFF2-40B4-BE49-F238E27FC236}">
                    <a16:creationId xmlns:a16="http://schemas.microsoft.com/office/drawing/2014/main" id="{671EB808-D0A1-4D82-86E9-D6855DEE7604}"/>
                  </a:ext>
                </a:extLst>
              </p:cNvPr>
              <p:cNvSpPr>
                <a:spLocks/>
              </p:cNvSpPr>
              <p:nvPr/>
            </p:nvSpPr>
            <p:spPr bwMode="auto">
              <a:xfrm>
                <a:off x="3228" y="2160"/>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5" name="Line 44">
                <a:extLst>
                  <a:ext uri="{FF2B5EF4-FFF2-40B4-BE49-F238E27FC236}">
                    <a16:creationId xmlns:a16="http://schemas.microsoft.com/office/drawing/2014/main" id="{4A9F5BD5-D5FB-46C8-8368-060BEDFCDC98}"/>
                  </a:ext>
                </a:extLst>
              </p:cNvPr>
              <p:cNvSpPr>
                <a:spLocks noChangeShapeType="1"/>
              </p:cNvSpPr>
              <p:nvPr/>
            </p:nvSpPr>
            <p:spPr bwMode="auto">
              <a:xfrm flipV="1">
                <a:off x="3252" y="1700"/>
                <a:ext cx="96" cy="4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56" name="Freeform 45">
                <a:extLst>
                  <a:ext uri="{FF2B5EF4-FFF2-40B4-BE49-F238E27FC236}">
                    <a16:creationId xmlns:a16="http://schemas.microsoft.com/office/drawing/2014/main" id="{518C0763-19F9-441C-9EDC-5C8D1F14643C}"/>
                  </a:ext>
                </a:extLst>
              </p:cNvPr>
              <p:cNvSpPr>
                <a:spLocks/>
              </p:cNvSpPr>
              <p:nvPr/>
            </p:nvSpPr>
            <p:spPr bwMode="auto">
              <a:xfrm>
                <a:off x="3332" y="1688"/>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 name="Line 46">
                <a:extLst>
                  <a:ext uri="{FF2B5EF4-FFF2-40B4-BE49-F238E27FC236}">
                    <a16:creationId xmlns:a16="http://schemas.microsoft.com/office/drawing/2014/main" id="{74A75E1F-5718-4FCD-BDA6-E0B496F9AA76}"/>
                  </a:ext>
                </a:extLst>
              </p:cNvPr>
              <p:cNvSpPr>
                <a:spLocks noChangeShapeType="1"/>
              </p:cNvSpPr>
              <p:nvPr/>
            </p:nvSpPr>
            <p:spPr bwMode="auto">
              <a:xfrm>
                <a:off x="3352" y="1708"/>
                <a:ext cx="96" cy="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58" name="Freeform 47">
                <a:extLst>
                  <a:ext uri="{FF2B5EF4-FFF2-40B4-BE49-F238E27FC236}">
                    <a16:creationId xmlns:a16="http://schemas.microsoft.com/office/drawing/2014/main" id="{CFC1F386-2033-4D24-9D9A-8142D74A3B92}"/>
                  </a:ext>
                </a:extLst>
              </p:cNvPr>
              <p:cNvSpPr>
                <a:spLocks/>
              </p:cNvSpPr>
              <p:nvPr/>
            </p:nvSpPr>
            <p:spPr bwMode="auto">
              <a:xfrm>
                <a:off x="3428" y="1768"/>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9" name="Line 48">
                <a:extLst>
                  <a:ext uri="{FF2B5EF4-FFF2-40B4-BE49-F238E27FC236}">
                    <a16:creationId xmlns:a16="http://schemas.microsoft.com/office/drawing/2014/main" id="{0B2DC527-5123-4F4A-B563-3F55CC6D247B}"/>
                  </a:ext>
                </a:extLst>
              </p:cNvPr>
              <p:cNvSpPr>
                <a:spLocks noChangeShapeType="1"/>
              </p:cNvSpPr>
              <p:nvPr/>
            </p:nvSpPr>
            <p:spPr bwMode="auto">
              <a:xfrm>
                <a:off x="3452" y="1788"/>
                <a:ext cx="96" cy="54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60" name="Freeform 49">
                <a:extLst>
                  <a:ext uri="{FF2B5EF4-FFF2-40B4-BE49-F238E27FC236}">
                    <a16:creationId xmlns:a16="http://schemas.microsoft.com/office/drawing/2014/main" id="{2F6D1E8F-6A73-4822-90A3-E26EE35AC37B}"/>
                  </a:ext>
                </a:extLst>
              </p:cNvPr>
              <p:cNvSpPr>
                <a:spLocks/>
              </p:cNvSpPr>
              <p:nvPr/>
            </p:nvSpPr>
            <p:spPr bwMode="auto">
              <a:xfrm>
                <a:off x="3532" y="2320"/>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1" name="Line 50">
                <a:extLst>
                  <a:ext uri="{FF2B5EF4-FFF2-40B4-BE49-F238E27FC236}">
                    <a16:creationId xmlns:a16="http://schemas.microsoft.com/office/drawing/2014/main" id="{95CE3C48-7CCE-4899-BCCE-4A5566BEC984}"/>
                  </a:ext>
                </a:extLst>
              </p:cNvPr>
              <p:cNvSpPr>
                <a:spLocks noChangeShapeType="1"/>
              </p:cNvSpPr>
              <p:nvPr/>
            </p:nvSpPr>
            <p:spPr bwMode="auto">
              <a:xfrm>
                <a:off x="3552" y="2340"/>
                <a:ext cx="8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62" name="Freeform 51">
                <a:extLst>
                  <a:ext uri="{FF2B5EF4-FFF2-40B4-BE49-F238E27FC236}">
                    <a16:creationId xmlns:a16="http://schemas.microsoft.com/office/drawing/2014/main" id="{CAF8F129-393B-4F9C-9C5C-558B057549B0}"/>
                  </a:ext>
                </a:extLst>
              </p:cNvPr>
              <p:cNvSpPr>
                <a:spLocks/>
              </p:cNvSpPr>
              <p:nvPr/>
            </p:nvSpPr>
            <p:spPr bwMode="auto">
              <a:xfrm>
                <a:off x="3628" y="2320"/>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3" name="Line 52">
                <a:extLst>
                  <a:ext uri="{FF2B5EF4-FFF2-40B4-BE49-F238E27FC236}">
                    <a16:creationId xmlns:a16="http://schemas.microsoft.com/office/drawing/2014/main" id="{8521246F-0D34-4434-AA92-055D0561EBFF}"/>
                  </a:ext>
                </a:extLst>
              </p:cNvPr>
              <p:cNvSpPr>
                <a:spLocks noChangeShapeType="1"/>
              </p:cNvSpPr>
              <p:nvPr/>
            </p:nvSpPr>
            <p:spPr bwMode="auto">
              <a:xfrm flipV="1">
                <a:off x="3652" y="1620"/>
                <a:ext cx="96"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64" name="Freeform 53">
                <a:extLst>
                  <a:ext uri="{FF2B5EF4-FFF2-40B4-BE49-F238E27FC236}">
                    <a16:creationId xmlns:a16="http://schemas.microsoft.com/office/drawing/2014/main" id="{DEE37D3D-FD22-48D7-94CA-E0325253F8D9}"/>
                  </a:ext>
                </a:extLst>
              </p:cNvPr>
              <p:cNvSpPr>
                <a:spLocks/>
              </p:cNvSpPr>
              <p:nvPr/>
            </p:nvSpPr>
            <p:spPr bwMode="auto">
              <a:xfrm>
                <a:off x="3732" y="1608"/>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5" name="Line 54">
                <a:extLst>
                  <a:ext uri="{FF2B5EF4-FFF2-40B4-BE49-F238E27FC236}">
                    <a16:creationId xmlns:a16="http://schemas.microsoft.com/office/drawing/2014/main" id="{F40605C0-7FEC-4993-9FF6-66962B12B3BF}"/>
                  </a:ext>
                </a:extLst>
              </p:cNvPr>
              <p:cNvSpPr>
                <a:spLocks noChangeShapeType="1"/>
              </p:cNvSpPr>
              <p:nvPr/>
            </p:nvSpPr>
            <p:spPr bwMode="auto">
              <a:xfrm>
                <a:off x="3756" y="1628"/>
                <a:ext cx="88" cy="3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66" name="Freeform 55">
                <a:extLst>
                  <a:ext uri="{FF2B5EF4-FFF2-40B4-BE49-F238E27FC236}">
                    <a16:creationId xmlns:a16="http://schemas.microsoft.com/office/drawing/2014/main" id="{4A627CF5-CE6A-4A22-B74E-1D99C33B15BD}"/>
                  </a:ext>
                </a:extLst>
              </p:cNvPr>
              <p:cNvSpPr>
                <a:spLocks/>
              </p:cNvSpPr>
              <p:nvPr/>
            </p:nvSpPr>
            <p:spPr bwMode="auto">
              <a:xfrm>
                <a:off x="3828" y="2000"/>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7" name="Line 56">
                <a:extLst>
                  <a:ext uri="{FF2B5EF4-FFF2-40B4-BE49-F238E27FC236}">
                    <a16:creationId xmlns:a16="http://schemas.microsoft.com/office/drawing/2014/main" id="{4A98C576-58EC-4B33-A975-A9C198A892FA}"/>
                  </a:ext>
                </a:extLst>
              </p:cNvPr>
              <p:cNvSpPr>
                <a:spLocks noChangeShapeType="1"/>
              </p:cNvSpPr>
              <p:nvPr/>
            </p:nvSpPr>
            <p:spPr bwMode="auto">
              <a:xfrm flipV="1">
                <a:off x="3848" y="1860"/>
                <a:ext cx="104" cy="1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68" name="Freeform 57">
                <a:extLst>
                  <a:ext uri="{FF2B5EF4-FFF2-40B4-BE49-F238E27FC236}">
                    <a16:creationId xmlns:a16="http://schemas.microsoft.com/office/drawing/2014/main" id="{C3EFFC10-6B90-4607-AA33-EA33248DD270}"/>
                  </a:ext>
                </a:extLst>
              </p:cNvPr>
              <p:cNvSpPr>
                <a:spLocks/>
              </p:cNvSpPr>
              <p:nvPr/>
            </p:nvSpPr>
            <p:spPr bwMode="auto">
              <a:xfrm>
                <a:off x="3932" y="1848"/>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 name="Line 58">
                <a:extLst>
                  <a:ext uri="{FF2B5EF4-FFF2-40B4-BE49-F238E27FC236}">
                    <a16:creationId xmlns:a16="http://schemas.microsoft.com/office/drawing/2014/main" id="{12D4A377-0D76-47BC-AA85-7589C5F7F601}"/>
                  </a:ext>
                </a:extLst>
              </p:cNvPr>
              <p:cNvSpPr>
                <a:spLocks noChangeShapeType="1"/>
              </p:cNvSpPr>
              <p:nvPr/>
            </p:nvSpPr>
            <p:spPr bwMode="auto">
              <a:xfrm>
                <a:off x="3956" y="1868"/>
                <a:ext cx="88" cy="3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70" name="Freeform 59">
                <a:extLst>
                  <a:ext uri="{FF2B5EF4-FFF2-40B4-BE49-F238E27FC236}">
                    <a16:creationId xmlns:a16="http://schemas.microsoft.com/office/drawing/2014/main" id="{2BBE8D46-0731-4F2D-9CA9-2B08BC5AB0E0}"/>
                  </a:ext>
                </a:extLst>
              </p:cNvPr>
              <p:cNvSpPr>
                <a:spLocks/>
              </p:cNvSpPr>
              <p:nvPr/>
            </p:nvSpPr>
            <p:spPr bwMode="auto">
              <a:xfrm>
                <a:off x="4028" y="2240"/>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1" name="Line 60">
                <a:extLst>
                  <a:ext uri="{FF2B5EF4-FFF2-40B4-BE49-F238E27FC236}">
                    <a16:creationId xmlns:a16="http://schemas.microsoft.com/office/drawing/2014/main" id="{412B90E8-EF7E-405B-97EC-3A33799CA42C}"/>
                  </a:ext>
                </a:extLst>
              </p:cNvPr>
              <p:cNvSpPr>
                <a:spLocks noChangeShapeType="1"/>
              </p:cNvSpPr>
              <p:nvPr/>
            </p:nvSpPr>
            <p:spPr bwMode="auto">
              <a:xfrm flipV="1">
                <a:off x="4052" y="2012"/>
                <a:ext cx="96" cy="2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72" name="Freeform 61">
                <a:extLst>
                  <a:ext uri="{FF2B5EF4-FFF2-40B4-BE49-F238E27FC236}">
                    <a16:creationId xmlns:a16="http://schemas.microsoft.com/office/drawing/2014/main" id="{A0AAB41A-9684-469D-9399-A3E48EEB0F8D}"/>
                  </a:ext>
                </a:extLst>
              </p:cNvPr>
              <p:cNvSpPr>
                <a:spLocks/>
              </p:cNvSpPr>
              <p:nvPr/>
            </p:nvSpPr>
            <p:spPr bwMode="auto">
              <a:xfrm>
                <a:off x="4132" y="2000"/>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3" name="Line 62">
                <a:extLst>
                  <a:ext uri="{FF2B5EF4-FFF2-40B4-BE49-F238E27FC236}">
                    <a16:creationId xmlns:a16="http://schemas.microsoft.com/office/drawing/2014/main" id="{C3CF7317-E8AA-40ED-B3A3-0A8DF57095C0}"/>
                  </a:ext>
                </a:extLst>
              </p:cNvPr>
              <p:cNvSpPr>
                <a:spLocks noChangeShapeType="1"/>
              </p:cNvSpPr>
              <p:nvPr/>
            </p:nvSpPr>
            <p:spPr bwMode="auto">
              <a:xfrm>
                <a:off x="4156" y="2020"/>
                <a:ext cx="88" cy="2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74" name="Freeform 63">
                <a:extLst>
                  <a:ext uri="{FF2B5EF4-FFF2-40B4-BE49-F238E27FC236}">
                    <a16:creationId xmlns:a16="http://schemas.microsoft.com/office/drawing/2014/main" id="{C03ABFC7-0C96-4150-9211-54F61AF4B413}"/>
                  </a:ext>
                </a:extLst>
              </p:cNvPr>
              <p:cNvSpPr>
                <a:spLocks/>
              </p:cNvSpPr>
              <p:nvPr/>
            </p:nvSpPr>
            <p:spPr bwMode="auto">
              <a:xfrm>
                <a:off x="4228" y="2280"/>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5" name="Line 64">
                <a:extLst>
                  <a:ext uri="{FF2B5EF4-FFF2-40B4-BE49-F238E27FC236}">
                    <a16:creationId xmlns:a16="http://schemas.microsoft.com/office/drawing/2014/main" id="{C18BD827-3488-4FD0-B69B-6A227AC9EFD1}"/>
                  </a:ext>
                </a:extLst>
              </p:cNvPr>
              <p:cNvSpPr>
                <a:spLocks noChangeShapeType="1"/>
              </p:cNvSpPr>
              <p:nvPr/>
            </p:nvSpPr>
            <p:spPr bwMode="auto">
              <a:xfrm flipV="1">
                <a:off x="4252" y="2052"/>
                <a:ext cx="96" cy="2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76" name="Freeform 65">
                <a:extLst>
                  <a:ext uri="{FF2B5EF4-FFF2-40B4-BE49-F238E27FC236}">
                    <a16:creationId xmlns:a16="http://schemas.microsoft.com/office/drawing/2014/main" id="{8F5AB87C-DD2F-4AC7-9642-9AEA76EEF6F0}"/>
                  </a:ext>
                </a:extLst>
              </p:cNvPr>
              <p:cNvSpPr>
                <a:spLocks/>
              </p:cNvSpPr>
              <p:nvPr/>
            </p:nvSpPr>
            <p:spPr bwMode="auto">
              <a:xfrm>
                <a:off x="4332" y="2040"/>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 name="Line 66">
                <a:extLst>
                  <a:ext uri="{FF2B5EF4-FFF2-40B4-BE49-F238E27FC236}">
                    <a16:creationId xmlns:a16="http://schemas.microsoft.com/office/drawing/2014/main" id="{5DAC6714-39FF-4085-9D55-BCBE1B6A9912}"/>
                  </a:ext>
                </a:extLst>
              </p:cNvPr>
              <p:cNvSpPr>
                <a:spLocks noChangeShapeType="1"/>
              </p:cNvSpPr>
              <p:nvPr/>
            </p:nvSpPr>
            <p:spPr bwMode="auto">
              <a:xfrm flipV="1">
                <a:off x="4352" y="1860"/>
                <a:ext cx="96" cy="2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78" name="Freeform 67">
                <a:extLst>
                  <a:ext uri="{FF2B5EF4-FFF2-40B4-BE49-F238E27FC236}">
                    <a16:creationId xmlns:a16="http://schemas.microsoft.com/office/drawing/2014/main" id="{67B3589A-D0E0-499E-A9F5-DDC597CFB7BF}"/>
                  </a:ext>
                </a:extLst>
              </p:cNvPr>
              <p:cNvSpPr>
                <a:spLocks/>
              </p:cNvSpPr>
              <p:nvPr/>
            </p:nvSpPr>
            <p:spPr bwMode="auto">
              <a:xfrm>
                <a:off x="4428" y="1848"/>
                <a:ext cx="33" cy="33"/>
              </a:xfrm>
              <a:custGeom>
                <a:avLst/>
                <a:gdLst>
                  <a:gd name="T0" fmla="*/ 0 w 33"/>
                  <a:gd name="T1" fmla="*/ 16 h 33"/>
                  <a:gd name="T2" fmla="*/ 16 w 33"/>
                  <a:gd name="T3" fmla="*/ 0 h 33"/>
                  <a:gd name="T4" fmla="*/ 32 w 33"/>
                  <a:gd name="T5" fmla="*/ 16 h 33"/>
                  <a:gd name="T6" fmla="*/ 16 w 33"/>
                  <a:gd name="T7" fmla="*/ 32 h 33"/>
                  <a:gd name="T8" fmla="*/ 0 w 33"/>
                  <a:gd name="T9" fmla="*/ 16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6"/>
                    </a:moveTo>
                    <a:lnTo>
                      <a:pt x="16" y="0"/>
                    </a:lnTo>
                    <a:lnTo>
                      <a:pt x="32" y="16"/>
                    </a:lnTo>
                    <a:lnTo>
                      <a:pt x="16" y="32"/>
                    </a:lnTo>
                    <a:lnTo>
                      <a:pt x="0" y="1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 name="Freeform 68">
                <a:extLst>
                  <a:ext uri="{FF2B5EF4-FFF2-40B4-BE49-F238E27FC236}">
                    <a16:creationId xmlns:a16="http://schemas.microsoft.com/office/drawing/2014/main" id="{10B3E163-1D02-4A1C-AFB6-67FF957A38DF}"/>
                  </a:ext>
                </a:extLst>
              </p:cNvPr>
              <p:cNvSpPr>
                <a:spLocks/>
              </p:cNvSpPr>
              <p:nvPr/>
            </p:nvSpPr>
            <p:spPr bwMode="auto">
              <a:xfrm>
                <a:off x="2500" y="1196"/>
                <a:ext cx="2077" cy="1453"/>
              </a:xfrm>
              <a:custGeom>
                <a:avLst/>
                <a:gdLst>
                  <a:gd name="T0" fmla="*/ 2076 w 2077"/>
                  <a:gd name="T1" fmla="*/ 1452 h 1453"/>
                  <a:gd name="T2" fmla="*/ 0 w 2077"/>
                  <a:gd name="T3" fmla="*/ 1452 h 1453"/>
                  <a:gd name="T4" fmla="*/ 0 w 2077"/>
                  <a:gd name="T5" fmla="*/ 0 h 1453"/>
                  <a:gd name="T6" fmla="*/ 0 60000 65536"/>
                  <a:gd name="T7" fmla="*/ 0 60000 65536"/>
                  <a:gd name="T8" fmla="*/ 0 60000 65536"/>
                  <a:gd name="T9" fmla="*/ 0 w 2077"/>
                  <a:gd name="T10" fmla="*/ 0 h 1453"/>
                  <a:gd name="T11" fmla="*/ 2077 w 2077"/>
                  <a:gd name="T12" fmla="*/ 1453 h 1453"/>
                </a:gdLst>
                <a:ahLst/>
                <a:cxnLst>
                  <a:cxn ang="T6">
                    <a:pos x="T0" y="T1"/>
                  </a:cxn>
                  <a:cxn ang="T7">
                    <a:pos x="T2" y="T3"/>
                  </a:cxn>
                  <a:cxn ang="T8">
                    <a:pos x="T4" y="T5"/>
                  </a:cxn>
                </a:cxnLst>
                <a:rect l="T9" t="T10" r="T11" b="T12"/>
                <a:pathLst>
                  <a:path w="2077" h="1453">
                    <a:moveTo>
                      <a:pt x="2076" y="1452"/>
                    </a:moveTo>
                    <a:lnTo>
                      <a:pt x="0" y="1452"/>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0" name="Line 69">
                <a:extLst>
                  <a:ext uri="{FF2B5EF4-FFF2-40B4-BE49-F238E27FC236}">
                    <a16:creationId xmlns:a16="http://schemas.microsoft.com/office/drawing/2014/main" id="{309283CC-5BC8-4A94-BD28-BBA63AB9945F}"/>
                  </a:ext>
                </a:extLst>
              </p:cNvPr>
              <p:cNvSpPr>
                <a:spLocks noChangeShapeType="1"/>
              </p:cNvSpPr>
              <p:nvPr/>
            </p:nvSpPr>
            <p:spPr bwMode="auto">
              <a:xfrm>
                <a:off x="2952" y="2652"/>
                <a:ext cx="0"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81" name="Rectangle 70">
                <a:extLst>
                  <a:ext uri="{FF2B5EF4-FFF2-40B4-BE49-F238E27FC236}">
                    <a16:creationId xmlns:a16="http://schemas.microsoft.com/office/drawing/2014/main" id="{F4114BED-371E-412E-B613-520EE8BF06F5}"/>
                  </a:ext>
                </a:extLst>
              </p:cNvPr>
              <p:cNvSpPr>
                <a:spLocks noChangeArrowheads="1"/>
              </p:cNvSpPr>
              <p:nvPr/>
            </p:nvSpPr>
            <p:spPr bwMode="auto">
              <a:xfrm>
                <a:off x="2863" y="2650"/>
                <a:ext cx="16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5</a:t>
                </a:r>
              </a:p>
            </p:txBody>
          </p:sp>
          <p:sp>
            <p:nvSpPr>
              <p:cNvPr id="9282" name="Line 71">
                <a:extLst>
                  <a:ext uri="{FF2B5EF4-FFF2-40B4-BE49-F238E27FC236}">
                    <a16:creationId xmlns:a16="http://schemas.microsoft.com/office/drawing/2014/main" id="{F013C7BD-D33D-42F9-9931-DABD7B52BC57}"/>
                  </a:ext>
                </a:extLst>
              </p:cNvPr>
              <p:cNvSpPr>
                <a:spLocks noChangeShapeType="1"/>
              </p:cNvSpPr>
              <p:nvPr/>
            </p:nvSpPr>
            <p:spPr bwMode="auto">
              <a:xfrm>
                <a:off x="3448" y="2652"/>
                <a:ext cx="0"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83" name="Rectangle 72">
                <a:extLst>
                  <a:ext uri="{FF2B5EF4-FFF2-40B4-BE49-F238E27FC236}">
                    <a16:creationId xmlns:a16="http://schemas.microsoft.com/office/drawing/2014/main" id="{D0C1BA12-9818-4EA1-8539-826227D302B6}"/>
                  </a:ext>
                </a:extLst>
              </p:cNvPr>
              <p:cNvSpPr>
                <a:spLocks noChangeArrowheads="1"/>
              </p:cNvSpPr>
              <p:nvPr/>
            </p:nvSpPr>
            <p:spPr bwMode="auto">
              <a:xfrm>
                <a:off x="3335" y="2650"/>
                <a:ext cx="2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10</a:t>
                </a:r>
              </a:p>
            </p:txBody>
          </p:sp>
          <p:sp>
            <p:nvSpPr>
              <p:cNvPr id="9284" name="Line 73">
                <a:extLst>
                  <a:ext uri="{FF2B5EF4-FFF2-40B4-BE49-F238E27FC236}">
                    <a16:creationId xmlns:a16="http://schemas.microsoft.com/office/drawing/2014/main" id="{65C22895-D844-4960-ABDE-6695C035252A}"/>
                  </a:ext>
                </a:extLst>
              </p:cNvPr>
              <p:cNvSpPr>
                <a:spLocks noChangeShapeType="1"/>
              </p:cNvSpPr>
              <p:nvPr/>
            </p:nvSpPr>
            <p:spPr bwMode="auto">
              <a:xfrm>
                <a:off x="3952" y="2652"/>
                <a:ext cx="0"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85" name="Rectangle 74">
                <a:extLst>
                  <a:ext uri="{FF2B5EF4-FFF2-40B4-BE49-F238E27FC236}">
                    <a16:creationId xmlns:a16="http://schemas.microsoft.com/office/drawing/2014/main" id="{E9F4FD1F-7229-4003-A843-0C299A437FAD}"/>
                  </a:ext>
                </a:extLst>
              </p:cNvPr>
              <p:cNvSpPr>
                <a:spLocks noChangeArrowheads="1"/>
              </p:cNvSpPr>
              <p:nvPr/>
            </p:nvSpPr>
            <p:spPr bwMode="auto">
              <a:xfrm>
                <a:off x="3839" y="2650"/>
                <a:ext cx="2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15</a:t>
                </a:r>
              </a:p>
            </p:txBody>
          </p:sp>
          <p:sp>
            <p:nvSpPr>
              <p:cNvPr id="9286" name="Line 75">
                <a:extLst>
                  <a:ext uri="{FF2B5EF4-FFF2-40B4-BE49-F238E27FC236}">
                    <a16:creationId xmlns:a16="http://schemas.microsoft.com/office/drawing/2014/main" id="{CFEF60EB-8146-45FA-B94C-35D26C3F2B05}"/>
                  </a:ext>
                </a:extLst>
              </p:cNvPr>
              <p:cNvSpPr>
                <a:spLocks noChangeShapeType="1"/>
              </p:cNvSpPr>
              <p:nvPr/>
            </p:nvSpPr>
            <p:spPr bwMode="auto">
              <a:xfrm>
                <a:off x="4448" y="2652"/>
                <a:ext cx="0"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87" name="Rectangle 76">
                <a:extLst>
                  <a:ext uri="{FF2B5EF4-FFF2-40B4-BE49-F238E27FC236}">
                    <a16:creationId xmlns:a16="http://schemas.microsoft.com/office/drawing/2014/main" id="{94BAD61A-7A2A-4397-8FDF-2D3A9226D3B0}"/>
                  </a:ext>
                </a:extLst>
              </p:cNvPr>
              <p:cNvSpPr>
                <a:spLocks noChangeArrowheads="1"/>
              </p:cNvSpPr>
              <p:nvPr/>
            </p:nvSpPr>
            <p:spPr bwMode="auto">
              <a:xfrm>
                <a:off x="4335" y="2650"/>
                <a:ext cx="2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20</a:t>
                </a:r>
              </a:p>
            </p:txBody>
          </p:sp>
          <p:grpSp>
            <p:nvGrpSpPr>
              <p:cNvPr id="9288" name="Group 82">
                <a:extLst>
                  <a:ext uri="{FF2B5EF4-FFF2-40B4-BE49-F238E27FC236}">
                    <a16:creationId xmlns:a16="http://schemas.microsoft.com/office/drawing/2014/main" id="{70B6C996-CC4F-4E1E-BA41-1715AF4E8A05}"/>
                  </a:ext>
                </a:extLst>
              </p:cNvPr>
              <p:cNvGrpSpPr>
                <a:grpSpLocks/>
              </p:cNvGrpSpPr>
              <p:nvPr/>
            </p:nvGrpSpPr>
            <p:grpSpPr bwMode="auto">
              <a:xfrm>
                <a:off x="4575" y="1072"/>
                <a:ext cx="528" cy="1568"/>
                <a:chOff x="4575" y="1072"/>
                <a:chExt cx="528" cy="1568"/>
              </a:xfrm>
            </p:grpSpPr>
            <p:sp>
              <p:nvSpPr>
                <p:cNvPr id="9292" name="Rectangle 77">
                  <a:extLst>
                    <a:ext uri="{FF2B5EF4-FFF2-40B4-BE49-F238E27FC236}">
                      <a16:creationId xmlns:a16="http://schemas.microsoft.com/office/drawing/2014/main" id="{863FAE5B-D4F2-4FAF-9F9A-FBFD467B0FB5}"/>
                    </a:ext>
                  </a:extLst>
                </p:cNvPr>
                <p:cNvSpPr>
                  <a:spLocks noChangeArrowheads="1"/>
                </p:cNvSpPr>
                <p:nvPr/>
              </p:nvSpPr>
              <p:spPr bwMode="auto">
                <a:xfrm>
                  <a:off x="4604" y="1072"/>
                  <a:ext cx="392" cy="1568"/>
                </a:xfrm>
                <a:prstGeom prst="rect">
                  <a:avLst/>
                </a:prstGeom>
                <a:solidFill>
                  <a:srgbClr val="FFFFFF"/>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grpSp>
              <p:nvGrpSpPr>
                <p:cNvPr id="9293" name="Group 81">
                  <a:extLst>
                    <a:ext uri="{FF2B5EF4-FFF2-40B4-BE49-F238E27FC236}">
                      <a16:creationId xmlns:a16="http://schemas.microsoft.com/office/drawing/2014/main" id="{27CF36FC-321C-4B4D-AD19-745DCF9DB923}"/>
                    </a:ext>
                  </a:extLst>
                </p:cNvPr>
                <p:cNvGrpSpPr>
                  <a:grpSpLocks/>
                </p:cNvGrpSpPr>
                <p:nvPr/>
              </p:nvGrpSpPr>
              <p:grpSpPr bwMode="auto">
                <a:xfrm>
                  <a:off x="4575" y="1458"/>
                  <a:ext cx="528" cy="1123"/>
                  <a:chOff x="4575" y="1458"/>
                  <a:chExt cx="528" cy="1123"/>
                </a:xfrm>
              </p:grpSpPr>
              <p:sp>
                <p:nvSpPr>
                  <p:cNvPr id="9294" name="Rectangle 78">
                    <a:extLst>
                      <a:ext uri="{FF2B5EF4-FFF2-40B4-BE49-F238E27FC236}">
                        <a16:creationId xmlns:a16="http://schemas.microsoft.com/office/drawing/2014/main" id="{3AE5C96B-1A98-48B8-8A37-375624A566EC}"/>
                      </a:ext>
                    </a:extLst>
                  </p:cNvPr>
                  <p:cNvSpPr>
                    <a:spLocks noChangeArrowheads="1"/>
                  </p:cNvSpPr>
                  <p:nvPr/>
                </p:nvSpPr>
                <p:spPr bwMode="auto">
                  <a:xfrm>
                    <a:off x="4575" y="1930"/>
                    <a:ext cx="50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Avg=16.0</a:t>
                    </a:r>
                  </a:p>
                </p:txBody>
              </p:sp>
              <p:sp>
                <p:nvSpPr>
                  <p:cNvPr id="9295" name="Rectangle 79">
                    <a:extLst>
                      <a:ext uri="{FF2B5EF4-FFF2-40B4-BE49-F238E27FC236}">
                        <a16:creationId xmlns:a16="http://schemas.microsoft.com/office/drawing/2014/main" id="{1ED40ADA-AF4C-49F6-8B23-4DE762929540}"/>
                      </a:ext>
                    </a:extLst>
                  </p:cNvPr>
                  <p:cNvSpPr>
                    <a:spLocks noChangeArrowheads="1"/>
                  </p:cNvSpPr>
                  <p:nvPr/>
                </p:nvSpPr>
                <p:spPr bwMode="auto">
                  <a:xfrm>
                    <a:off x="4575" y="2410"/>
                    <a:ext cx="47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LCL=4.0</a:t>
                    </a:r>
                  </a:p>
                </p:txBody>
              </p:sp>
              <p:sp>
                <p:nvSpPr>
                  <p:cNvPr id="9296" name="Rectangle 80">
                    <a:extLst>
                      <a:ext uri="{FF2B5EF4-FFF2-40B4-BE49-F238E27FC236}">
                        <a16:creationId xmlns:a16="http://schemas.microsoft.com/office/drawing/2014/main" id="{368421C7-9CB7-4A82-87BA-7309A84CE0B4}"/>
                      </a:ext>
                    </a:extLst>
                  </p:cNvPr>
                  <p:cNvSpPr>
                    <a:spLocks noChangeArrowheads="1"/>
                  </p:cNvSpPr>
                  <p:nvPr/>
                </p:nvSpPr>
                <p:spPr bwMode="auto">
                  <a:xfrm>
                    <a:off x="4575" y="1458"/>
                    <a:ext cx="52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200">
                        <a:solidFill>
                          <a:srgbClr val="000000"/>
                        </a:solidFill>
                      </a:rPr>
                      <a:t>UCL=28.0</a:t>
                    </a:r>
                  </a:p>
                </p:txBody>
              </p:sp>
            </p:grpSp>
          </p:grpSp>
          <p:sp>
            <p:nvSpPr>
              <p:cNvPr id="9289" name="Rectangle 83">
                <a:extLst>
                  <a:ext uri="{FF2B5EF4-FFF2-40B4-BE49-F238E27FC236}">
                    <a16:creationId xmlns:a16="http://schemas.microsoft.com/office/drawing/2014/main" id="{F0B06620-193D-4EB3-8865-F2216A63B31F}"/>
                  </a:ext>
                </a:extLst>
              </p:cNvPr>
              <p:cNvSpPr>
                <a:spLocks noChangeArrowheads="1"/>
              </p:cNvSpPr>
              <p:nvPr/>
            </p:nvSpPr>
            <p:spPr bwMode="auto">
              <a:xfrm>
                <a:off x="3471" y="2811"/>
                <a:ext cx="37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400"/>
                  <a:t>Week</a:t>
                </a:r>
              </a:p>
            </p:txBody>
          </p:sp>
          <p:sp>
            <p:nvSpPr>
              <p:cNvPr id="9290" name="Rectangle 84">
                <a:extLst>
                  <a:ext uri="{FF2B5EF4-FFF2-40B4-BE49-F238E27FC236}">
                    <a16:creationId xmlns:a16="http://schemas.microsoft.com/office/drawing/2014/main" id="{10E35F4B-91E4-46D8-B9D9-E578E33D397E}"/>
                  </a:ext>
                </a:extLst>
              </p:cNvPr>
              <p:cNvSpPr>
                <a:spLocks noChangeArrowheads="1"/>
              </p:cNvSpPr>
              <p:nvPr/>
            </p:nvSpPr>
            <p:spPr bwMode="auto">
              <a:xfrm>
                <a:off x="1676" y="1527"/>
                <a:ext cx="5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r>
                  <a:rPr lang="en-US" altLang="en-US" sz="1400"/>
                  <a:t>Number</a:t>
                </a:r>
              </a:p>
              <a:p>
                <a:pPr algn="ctr"/>
                <a:r>
                  <a:rPr lang="en-US" altLang="en-US" sz="1400"/>
                  <a:t>of Errors</a:t>
                </a:r>
              </a:p>
            </p:txBody>
          </p:sp>
          <p:sp>
            <p:nvSpPr>
              <p:cNvPr id="9291" name="Rectangle 85">
                <a:extLst>
                  <a:ext uri="{FF2B5EF4-FFF2-40B4-BE49-F238E27FC236}">
                    <a16:creationId xmlns:a16="http://schemas.microsoft.com/office/drawing/2014/main" id="{09946506-A71B-4A97-A282-6CAA63DDF1B0}"/>
                  </a:ext>
                </a:extLst>
              </p:cNvPr>
              <p:cNvSpPr>
                <a:spLocks noChangeArrowheads="1"/>
              </p:cNvSpPr>
              <p:nvPr/>
            </p:nvSpPr>
            <p:spPr bwMode="auto">
              <a:xfrm>
                <a:off x="3231" y="1032"/>
                <a:ext cx="82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a:t>Control Chart</a:t>
                </a:r>
              </a:p>
            </p:txBody>
          </p:sp>
        </p:grpSp>
      </p:grpSp>
    </p:spTree>
    <p:extLst>
      <p:ext uri="{BB962C8B-B14F-4D97-AF65-F5344CB8AC3E}">
        <p14:creationId xmlns:p14="http://schemas.microsoft.com/office/powerpoint/2010/main" val="473715301"/>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F526B4BC-F238-44AC-B79C-BC01FF4BB865}"/>
              </a:ext>
            </a:extLst>
          </p:cNvPr>
          <p:cNvSpPr>
            <a:spLocks noGrp="1" noChangeArrowheads="1"/>
          </p:cNvSpPr>
          <p:nvPr>
            <p:ph type="title" idx="4294967295"/>
          </p:nvPr>
        </p:nvSpPr>
        <p:spPr>
          <a:xfrm>
            <a:off x="88323" y="81074"/>
            <a:ext cx="7837487" cy="523220"/>
          </a:xfrm>
        </p:spPr>
        <p:txBody>
          <a:bodyPr/>
          <a:lstStyle/>
          <a:p>
            <a:r>
              <a:rPr lang="en-US" altLang="en-US" sz="2800" dirty="0"/>
              <a:t>Measures of Process Capability</a:t>
            </a:r>
          </a:p>
        </p:txBody>
      </p:sp>
      <p:grpSp>
        <p:nvGrpSpPr>
          <p:cNvPr id="11267" name="Group 5">
            <a:extLst>
              <a:ext uri="{FF2B5EF4-FFF2-40B4-BE49-F238E27FC236}">
                <a16:creationId xmlns:a16="http://schemas.microsoft.com/office/drawing/2014/main" id="{846CAA42-1EA3-4F98-ADB8-CEFCFE8E9EA9}"/>
              </a:ext>
            </a:extLst>
          </p:cNvPr>
          <p:cNvGrpSpPr>
            <a:grpSpLocks/>
          </p:cNvGrpSpPr>
          <p:nvPr/>
        </p:nvGrpSpPr>
        <p:grpSpPr bwMode="auto">
          <a:xfrm>
            <a:off x="2746375" y="798513"/>
            <a:ext cx="215900" cy="258762"/>
            <a:chOff x="874" y="720"/>
            <a:chExt cx="136" cy="200"/>
          </a:xfrm>
        </p:grpSpPr>
        <p:sp>
          <p:nvSpPr>
            <p:cNvPr id="11399" name="Rectangle 6">
              <a:extLst>
                <a:ext uri="{FF2B5EF4-FFF2-40B4-BE49-F238E27FC236}">
                  <a16:creationId xmlns:a16="http://schemas.microsoft.com/office/drawing/2014/main" id="{FFA15EB9-CF3E-4678-B83B-36E23BD0A5E2}"/>
                </a:ext>
              </a:extLst>
            </p:cNvPr>
            <p:cNvSpPr>
              <a:spLocks noChangeArrowheads="1"/>
            </p:cNvSpPr>
            <p:nvPr/>
          </p:nvSpPr>
          <p:spPr bwMode="auto">
            <a:xfrm>
              <a:off x="874" y="720"/>
              <a:ext cx="9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C</a:t>
              </a:r>
              <a:endParaRPr lang="en-US" altLang="en-US" sz="1800">
                <a:latin typeface="Arial" panose="020B0604020202020204" pitchFamily="34" charset="0"/>
              </a:endParaRPr>
            </a:p>
          </p:txBody>
        </p:sp>
        <p:sp>
          <p:nvSpPr>
            <p:cNvPr id="11400" name="Rectangle 7">
              <a:extLst>
                <a:ext uri="{FF2B5EF4-FFF2-40B4-BE49-F238E27FC236}">
                  <a16:creationId xmlns:a16="http://schemas.microsoft.com/office/drawing/2014/main" id="{DBEBA945-DFA3-4C97-B471-AB9BCB9EC1ED}"/>
                </a:ext>
              </a:extLst>
            </p:cNvPr>
            <p:cNvSpPr>
              <a:spLocks noChangeArrowheads="1"/>
            </p:cNvSpPr>
            <p:nvPr/>
          </p:nvSpPr>
          <p:spPr bwMode="auto">
            <a:xfrm>
              <a:off x="966" y="781"/>
              <a:ext cx="4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100">
                  <a:solidFill>
                    <a:srgbClr val="000000"/>
                  </a:solidFill>
                  <a:latin typeface="Times" panose="02020603050405020304" pitchFamily="18" charset="0"/>
                </a:rPr>
                <a:t>p</a:t>
              </a:r>
              <a:endParaRPr lang="en-US" altLang="en-US" sz="1800">
                <a:latin typeface="Arial" panose="020B0604020202020204" pitchFamily="34" charset="0"/>
              </a:endParaRPr>
            </a:p>
          </p:txBody>
        </p:sp>
      </p:grpSp>
      <p:grpSp>
        <p:nvGrpSpPr>
          <p:cNvPr id="11268" name="Group 8">
            <a:extLst>
              <a:ext uri="{FF2B5EF4-FFF2-40B4-BE49-F238E27FC236}">
                <a16:creationId xmlns:a16="http://schemas.microsoft.com/office/drawing/2014/main" id="{22343612-27EF-499B-A126-9C948D3760BE}"/>
              </a:ext>
            </a:extLst>
          </p:cNvPr>
          <p:cNvGrpSpPr>
            <a:grpSpLocks/>
          </p:cNvGrpSpPr>
          <p:nvPr/>
        </p:nvGrpSpPr>
        <p:grpSpPr bwMode="auto">
          <a:xfrm>
            <a:off x="2967038" y="606901"/>
            <a:ext cx="2016125" cy="559911"/>
            <a:chOff x="1013" y="571"/>
            <a:chExt cx="1270" cy="434"/>
          </a:xfrm>
        </p:grpSpPr>
        <p:sp>
          <p:nvSpPr>
            <p:cNvPr id="11394" name="Line 9">
              <a:extLst>
                <a:ext uri="{FF2B5EF4-FFF2-40B4-BE49-F238E27FC236}">
                  <a16:creationId xmlns:a16="http://schemas.microsoft.com/office/drawing/2014/main" id="{58F288E6-3A65-4155-85B4-651427D8F98D}"/>
                </a:ext>
              </a:extLst>
            </p:cNvPr>
            <p:cNvSpPr>
              <a:spLocks noChangeShapeType="1"/>
            </p:cNvSpPr>
            <p:nvPr/>
          </p:nvSpPr>
          <p:spPr bwMode="auto">
            <a:xfrm>
              <a:off x="1160" y="789"/>
              <a:ext cx="112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395" name="Group 10">
              <a:extLst>
                <a:ext uri="{FF2B5EF4-FFF2-40B4-BE49-F238E27FC236}">
                  <a16:creationId xmlns:a16="http://schemas.microsoft.com/office/drawing/2014/main" id="{913B6C4E-9888-46E2-8382-54B27C95B2ED}"/>
                </a:ext>
              </a:extLst>
            </p:cNvPr>
            <p:cNvGrpSpPr>
              <a:grpSpLocks/>
            </p:cNvGrpSpPr>
            <p:nvPr/>
          </p:nvGrpSpPr>
          <p:grpSpPr bwMode="auto">
            <a:xfrm>
              <a:off x="1013" y="571"/>
              <a:ext cx="1247" cy="350"/>
              <a:chOff x="1013" y="571"/>
              <a:chExt cx="1247" cy="350"/>
            </a:xfrm>
          </p:grpSpPr>
          <p:sp>
            <p:nvSpPr>
              <p:cNvPr id="11397" name="Rectangle 11">
                <a:extLst>
                  <a:ext uri="{FF2B5EF4-FFF2-40B4-BE49-F238E27FC236}">
                    <a16:creationId xmlns:a16="http://schemas.microsoft.com/office/drawing/2014/main" id="{813EF41A-E4E3-44FB-8EBB-302017AF553A}"/>
                  </a:ext>
                </a:extLst>
              </p:cNvPr>
              <p:cNvSpPr>
                <a:spLocks noChangeArrowheads="1"/>
              </p:cNvSpPr>
              <p:nvPr/>
            </p:nvSpPr>
            <p:spPr bwMode="auto">
              <a:xfrm>
                <a:off x="1013" y="721"/>
                <a:ext cx="14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a:t>
                </a:r>
                <a:endParaRPr lang="en-US" altLang="en-US" sz="1800">
                  <a:latin typeface="Arial" panose="020B0604020202020204" pitchFamily="34" charset="0"/>
                </a:endParaRPr>
              </a:p>
            </p:txBody>
          </p:sp>
          <p:sp>
            <p:nvSpPr>
              <p:cNvPr id="11398" name="Rectangle 12">
                <a:extLst>
                  <a:ext uri="{FF2B5EF4-FFF2-40B4-BE49-F238E27FC236}">
                    <a16:creationId xmlns:a16="http://schemas.microsoft.com/office/drawing/2014/main" id="{EF4EEB92-E693-4812-9794-32A7CAF1A93F}"/>
                  </a:ext>
                </a:extLst>
              </p:cNvPr>
              <p:cNvSpPr>
                <a:spLocks noChangeArrowheads="1"/>
              </p:cNvSpPr>
              <p:nvPr/>
            </p:nvSpPr>
            <p:spPr bwMode="auto">
              <a:xfrm>
                <a:off x="1162" y="571"/>
                <a:ext cx="109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Specification Range</a:t>
                </a:r>
                <a:endParaRPr lang="en-US" altLang="en-US" sz="1800" dirty="0">
                  <a:latin typeface="Arial" panose="020B0604020202020204" pitchFamily="34" charset="0"/>
                </a:endParaRPr>
              </a:p>
            </p:txBody>
          </p:sp>
        </p:grpSp>
        <p:sp>
          <p:nvSpPr>
            <p:cNvPr id="11396" name="Rectangle 13">
              <a:extLst>
                <a:ext uri="{FF2B5EF4-FFF2-40B4-BE49-F238E27FC236}">
                  <a16:creationId xmlns:a16="http://schemas.microsoft.com/office/drawing/2014/main" id="{10098A25-F87B-4003-B5FC-0261F2856C7E}"/>
                </a:ext>
              </a:extLst>
            </p:cNvPr>
            <p:cNvSpPr>
              <a:spLocks noChangeArrowheads="1"/>
            </p:cNvSpPr>
            <p:nvPr/>
          </p:nvSpPr>
          <p:spPr bwMode="auto">
            <a:xfrm>
              <a:off x="1168" y="805"/>
              <a:ext cx="108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True Process Range</a:t>
              </a:r>
              <a:endParaRPr lang="en-US" altLang="en-US" sz="1800">
                <a:latin typeface="Arial" panose="020B0604020202020204" pitchFamily="34" charset="0"/>
              </a:endParaRPr>
            </a:p>
          </p:txBody>
        </p:sp>
      </p:grpSp>
      <p:sp>
        <p:nvSpPr>
          <p:cNvPr id="11269" name="Line 14">
            <a:extLst>
              <a:ext uri="{FF2B5EF4-FFF2-40B4-BE49-F238E27FC236}">
                <a16:creationId xmlns:a16="http://schemas.microsoft.com/office/drawing/2014/main" id="{A71BA5D4-0CD3-467E-8232-111A18E61CB1}"/>
              </a:ext>
            </a:extLst>
          </p:cNvPr>
          <p:cNvSpPr>
            <a:spLocks noChangeShapeType="1"/>
          </p:cNvSpPr>
          <p:nvPr/>
        </p:nvSpPr>
        <p:spPr bwMode="auto">
          <a:xfrm>
            <a:off x="5229225" y="887413"/>
            <a:ext cx="100806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270" name="Group 15">
            <a:extLst>
              <a:ext uri="{FF2B5EF4-FFF2-40B4-BE49-F238E27FC236}">
                <a16:creationId xmlns:a16="http://schemas.microsoft.com/office/drawing/2014/main" id="{A42021CC-29BB-4B4B-A00C-37CB24E376A9}"/>
              </a:ext>
            </a:extLst>
          </p:cNvPr>
          <p:cNvGrpSpPr>
            <a:grpSpLocks/>
          </p:cNvGrpSpPr>
          <p:nvPr/>
        </p:nvGrpSpPr>
        <p:grpSpPr bwMode="auto">
          <a:xfrm>
            <a:off x="4953001" y="638240"/>
            <a:ext cx="1241426" cy="365061"/>
            <a:chOff x="2283" y="636"/>
            <a:chExt cx="782" cy="284"/>
          </a:xfrm>
        </p:grpSpPr>
        <p:sp>
          <p:nvSpPr>
            <p:cNvPr id="11392" name="Rectangle 16">
              <a:extLst>
                <a:ext uri="{FF2B5EF4-FFF2-40B4-BE49-F238E27FC236}">
                  <a16:creationId xmlns:a16="http://schemas.microsoft.com/office/drawing/2014/main" id="{D6111073-67F5-4FBB-8C57-6F7AEB4C6082}"/>
                </a:ext>
              </a:extLst>
            </p:cNvPr>
            <p:cNvSpPr>
              <a:spLocks noChangeArrowheads="1"/>
            </p:cNvSpPr>
            <p:nvPr/>
          </p:nvSpPr>
          <p:spPr bwMode="auto">
            <a:xfrm>
              <a:off x="2283" y="720"/>
              <a:ext cx="14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a:t>
              </a:r>
              <a:endParaRPr lang="en-US" altLang="en-US" sz="1800">
                <a:latin typeface="Arial" panose="020B0604020202020204" pitchFamily="34" charset="0"/>
              </a:endParaRPr>
            </a:p>
          </p:txBody>
        </p:sp>
        <p:sp>
          <p:nvSpPr>
            <p:cNvPr id="11393" name="Rectangle 17">
              <a:extLst>
                <a:ext uri="{FF2B5EF4-FFF2-40B4-BE49-F238E27FC236}">
                  <a16:creationId xmlns:a16="http://schemas.microsoft.com/office/drawing/2014/main" id="{3C7E6B45-DF86-4289-9CD9-473AF2C59BE2}"/>
                </a:ext>
              </a:extLst>
            </p:cNvPr>
            <p:cNvSpPr>
              <a:spLocks noChangeArrowheads="1"/>
            </p:cNvSpPr>
            <p:nvPr/>
          </p:nvSpPr>
          <p:spPr bwMode="auto">
            <a:xfrm>
              <a:off x="2453" y="636"/>
              <a:ext cx="61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USL - LSL</a:t>
              </a:r>
              <a:endParaRPr lang="en-US" altLang="en-US" sz="1800" dirty="0">
                <a:latin typeface="Arial" panose="020B0604020202020204" pitchFamily="34" charset="0"/>
              </a:endParaRPr>
            </a:p>
          </p:txBody>
        </p:sp>
      </p:grpSp>
      <p:sp>
        <p:nvSpPr>
          <p:cNvPr id="11271" name="Rectangle 18">
            <a:extLst>
              <a:ext uri="{FF2B5EF4-FFF2-40B4-BE49-F238E27FC236}">
                <a16:creationId xmlns:a16="http://schemas.microsoft.com/office/drawing/2014/main" id="{F9759A90-EC7F-46D3-A23F-EEAD13704CEF}"/>
              </a:ext>
            </a:extLst>
          </p:cNvPr>
          <p:cNvSpPr>
            <a:spLocks noChangeArrowheads="1"/>
          </p:cNvSpPr>
          <p:nvPr/>
        </p:nvSpPr>
        <p:spPr bwMode="auto">
          <a:xfrm>
            <a:off x="5610225" y="908050"/>
            <a:ext cx="3000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b="1">
                <a:solidFill>
                  <a:srgbClr val="FF0000"/>
                </a:solidFill>
                <a:latin typeface="Times" panose="02020603050405020304" pitchFamily="18" charset="0"/>
              </a:rPr>
              <a:t>6</a:t>
            </a:r>
            <a:r>
              <a:rPr lang="en-US" altLang="en-US" sz="1700" b="1">
                <a:solidFill>
                  <a:srgbClr val="FF0000"/>
                </a:solidFill>
                <a:latin typeface="Symbol" panose="05050102010706020507" pitchFamily="18" charset="2"/>
              </a:rPr>
              <a:t>s</a:t>
            </a:r>
            <a:r>
              <a:rPr lang="en-US" altLang="en-US" sz="1700" b="1" baseline="-25000">
                <a:solidFill>
                  <a:srgbClr val="FF0000"/>
                </a:solidFill>
                <a:latin typeface="Times" panose="02020603050405020304" pitchFamily="18" charset="0"/>
              </a:rPr>
              <a:t>c</a:t>
            </a:r>
            <a:endParaRPr lang="en-US" altLang="en-US" sz="1800" b="1">
              <a:solidFill>
                <a:srgbClr val="FF0000"/>
              </a:solidFill>
              <a:latin typeface="Arial" panose="020B0604020202020204" pitchFamily="34" charset="0"/>
            </a:endParaRPr>
          </a:p>
        </p:txBody>
      </p:sp>
      <p:grpSp>
        <p:nvGrpSpPr>
          <p:cNvPr id="11272" name="Group 19">
            <a:extLst>
              <a:ext uri="{FF2B5EF4-FFF2-40B4-BE49-F238E27FC236}">
                <a16:creationId xmlns:a16="http://schemas.microsoft.com/office/drawing/2014/main" id="{8B4CA54E-CDB7-4D28-A704-A79329757E75}"/>
              </a:ext>
            </a:extLst>
          </p:cNvPr>
          <p:cNvGrpSpPr>
            <a:grpSpLocks/>
          </p:cNvGrpSpPr>
          <p:nvPr/>
        </p:nvGrpSpPr>
        <p:grpSpPr bwMode="auto">
          <a:xfrm>
            <a:off x="1785938" y="3471198"/>
            <a:ext cx="276225" cy="293860"/>
            <a:chOff x="269" y="2792"/>
            <a:chExt cx="174" cy="228"/>
          </a:xfrm>
        </p:grpSpPr>
        <p:sp>
          <p:nvSpPr>
            <p:cNvPr id="11390" name="Rectangle 20">
              <a:extLst>
                <a:ext uri="{FF2B5EF4-FFF2-40B4-BE49-F238E27FC236}">
                  <a16:creationId xmlns:a16="http://schemas.microsoft.com/office/drawing/2014/main" id="{1BB35476-4561-4FDF-820C-7A0CAE197D06}"/>
                </a:ext>
              </a:extLst>
            </p:cNvPr>
            <p:cNvSpPr>
              <a:spLocks noChangeArrowheads="1"/>
            </p:cNvSpPr>
            <p:nvPr/>
          </p:nvSpPr>
          <p:spPr bwMode="auto">
            <a:xfrm>
              <a:off x="269" y="2792"/>
              <a:ext cx="9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C</a:t>
              </a:r>
              <a:endParaRPr lang="en-US" altLang="en-US" sz="1800">
                <a:latin typeface="Arial" panose="020B0604020202020204" pitchFamily="34" charset="0"/>
              </a:endParaRPr>
            </a:p>
          </p:txBody>
        </p:sp>
        <p:sp>
          <p:nvSpPr>
            <p:cNvPr id="11391" name="Rectangle 21">
              <a:extLst>
                <a:ext uri="{FF2B5EF4-FFF2-40B4-BE49-F238E27FC236}">
                  <a16:creationId xmlns:a16="http://schemas.microsoft.com/office/drawing/2014/main" id="{31A41010-E415-49F3-961A-C381FBC22281}"/>
                </a:ext>
              </a:extLst>
            </p:cNvPr>
            <p:cNvSpPr>
              <a:spLocks noChangeArrowheads="1"/>
            </p:cNvSpPr>
            <p:nvPr/>
          </p:nvSpPr>
          <p:spPr bwMode="auto">
            <a:xfrm>
              <a:off x="355" y="2889"/>
              <a:ext cx="8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100" dirty="0">
                  <a:solidFill>
                    <a:srgbClr val="000000"/>
                  </a:solidFill>
                  <a:latin typeface="Times" panose="02020603050405020304" pitchFamily="18" charset="0"/>
                </a:rPr>
                <a:t>pk</a:t>
              </a:r>
              <a:endParaRPr lang="en-US" altLang="en-US" sz="1800" dirty="0">
                <a:latin typeface="Arial" panose="020B0604020202020204" pitchFamily="34" charset="0"/>
              </a:endParaRPr>
            </a:p>
          </p:txBody>
        </p:sp>
      </p:grpSp>
      <p:grpSp>
        <p:nvGrpSpPr>
          <p:cNvPr id="11273" name="Group 22">
            <a:extLst>
              <a:ext uri="{FF2B5EF4-FFF2-40B4-BE49-F238E27FC236}">
                <a16:creationId xmlns:a16="http://schemas.microsoft.com/office/drawing/2014/main" id="{7E59AD17-A23F-4ABE-966A-FCD6A676C385}"/>
              </a:ext>
            </a:extLst>
          </p:cNvPr>
          <p:cNvGrpSpPr>
            <a:grpSpLocks/>
          </p:cNvGrpSpPr>
          <p:nvPr/>
        </p:nvGrpSpPr>
        <p:grpSpPr bwMode="auto">
          <a:xfrm>
            <a:off x="2070100" y="3168547"/>
            <a:ext cx="2949575" cy="804969"/>
            <a:chOff x="448" y="2558"/>
            <a:chExt cx="1858" cy="624"/>
          </a:xfrm>
        </p:grpSpPr>
        <p:sp>
          <p:nvSpPr>
            <p:cNvPr id="11378" name="Line 23">
              <a:extLst>
                <a:ext uri="{FF2B5EF4-FFF2-40B4-BE49-F238E27FC236}">
                  <a16:creationId xmlns:a16="http://schemas.microsoft.com/office/drawing/2014/main" id="{3B68B2E3-65FD-4E38-A409-39508CD62788}"/>
                </a:ext>
              </a:extLst>
            </p:cNvPr>
            <p:cNvSpPr>
              <a:spLocks noChangeShapeType="1"/>
            </p:cNvSpPr>
            <p:nvPr/>
          </p:nvSpPr>
          <p:spPr bwMode="auto">
            <a:xfrm>
              <a:off x="602" y="2897"/>
              <a:ext cx="170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379" name="Group 24">
              <a:extLst>
                <a:ext uri="{FF2B5EF4-FFF2-40B4-BE49-F238E27FC236}">
                  <a16:creationId xmlns:a16="http://schemas.microsoft.com/office/drawing/2014/main" id="{F9730E9D-9019-4A39-B547-8E1B75A358AE}"/>
                </a:ext>
              </a:extLst>
            </p:cNvPr>
            <p:cNvGrpSpPr>
              <a:grpSpLocks/>
            </p:cNvGrpSpPr>
            <p:nvPr/>
          </p:nvGrpSpPr>
          <p:grpSpPr bwMode="auto">
            <a:xfrm>
              <a:off x="448" y="2558"/>
              <a:ext cx="1825" cy="469"/>
              <a:chOff x="448" y="2558"/>
              <a:chExt cx="1825" cy="469"/>
            </a:xfrm>
          </p:grpSpPr>
          <p:sp>
            <p:nvSpPr>
              <p:cNvPr id="11386" name="Rectangle 25">
                <a:extLst>
                  <a:ext uri="{FF2B5EF4-FFF2-40B4-BE49-F238E27FC236}">
                    <a16:creationId xmlns:a16="http://schemas.microsoft.com/office/drawing/2014/main" id="{1E3EBA81-2D93-4CD8-BBAD-11D15777D774}"/>
                  </a:ext>
                </a:extLst>
              </p:cNvPr>
              <p:cNvSpPr>
                <a:spLocks noChangeArrowheads="1"/>
              </p:cNvSpPr>
              <p:nvPr/>
            </p:nvSpPr>
            <p:spPr bwMode="auto">
              <a:xfrm>
                <a:off x="448" y="2827"/>
                <a:ext cx="14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 = </a:t>
                </a:r>
                <a:endParaRPr lang="en-US" altLang="en-US" sz="1800" dirty="0">
                  <a:latin typeface="Arial" panose="020B0604020202020204" pitchFamily="34" charset="0"/>
                </a:endParaRPr>
              </a:p>
            </p:txBody>
          </p:sp>
          <p:grpSp>
            <p:nvGrpSpPr>
              <p:cNvPr id="11387" name="Group 26">
                <a:extLst>
                  <a:ext uri="{FF2B5EF4-FFF2-40B4-BE49-F238E27FC236}">
                    <a16:creationId xmlns:a16="http://schemas.microsoft.com/office/drawing/2014/main" id="{46266BE8-E2B9-4D74-B1F8-3FF24705FBB3}"/>
                  </a:ext>
                </a:extLst>
              </p:cNvPr>
              <p:cNvGrpSpPr>
                <a:grpSpLocks/>
              </p:cNvGrpSpPr>
              <p:nvPr/>
            </p:nvGrpSpPr>
            <p:grpSpPr bwMode="auto">
              <a:xfrm>
                <a:off x="607" y="2558"/>
                <a:ext cx="1666" cy="349"/>
                <a:chOff x="607" y="2558"/>
                <a:chExt cx="1666" cy="349"/>
              </a:xfrm>
            </p:grpSpPr>
            <p:sp>
              <p:nvSpPr>
                <p:cNvPr id="11388" name="Rectangle 27">
                  <a:extLst>
                    <a:ext uri="{FF2B5EF4-FFF2-40B4-BE49-F238E27FC236}">
                      <a16:creationId xmlns:a16="http://schemas.microsoft.com/office/drawing/2014/main" id="{5AB22C5A-DD11-4A80-9707-F2488CFF73BF}"/>
                    </a:ext>
                  </a:extLst>
                </p:cNvPr>
                <p:cNvSpPr>
                  <a:spLocks noChangeArrowheads="1"/>
                </p:cNvSpPr>
                <p:nvPr/>
              </p:nvSpPr>
              <p:spPr bwMode="auto">
                <a:xfrm>
                  <a:off x="607" y="2558"/>
                  <a:ext cx="166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Distance from process average</a:t>
                  </a:r>
                  <a:endParaRPr lang="en-US" altLang="en-US" sz="1800" dirty="0">
                    <a:latin typeface="Arial" panose="020B0604020202020204" pitchFamily="34" charset="0"/>
                  </a:endParaRPr>
                </a:p>
              </p:txBody>
            </p:sp>
            <p:sp>
              <p:nvSpPr>
                <p:cNvPr id="11389" name="Rectangle 28">
                  <a:extLst>
                    <a:ext uri="{FF2B5EF4-FFF2-40B4-BE49-F238E27FC236}">
                      <a16:creationId xmlns:a16="http://schemas.microsoft.com/office/drawing/2014/main" id="{2EC28E41-D894-4D97-9CE7-AA5607CA6500}"/>
                    </a:ext>
                  </a:extLst>
                </p:cNvPr>
                <p:cNvSpPr>
                  <a:spLocks noChangeArrowheads="1"/>
                </p:cNvSpPr>
                <p:nvPr/>
              </p:nvSpPr>
              <p:spPr bwMode="auto">
                <a:xfrm>
                  <a:off x="677" y="2706"/>
                  <a:ext cx="1527"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to closest specification limit</a:t>
                  </a:r>
                  <a:endParaRPr lang="en-US" altLang="en-US" sz="1800" dirty="0">
                    <a:latin typeface="Arial" panose="020B0604020202020204" pitchFamily="34" charset="0"/>
                  </a:endParaRPr>
                </a:p>
              </p:txBody>
            </p:sp>
          </p:grpSp>
        </p:grpSp>
        <p:grpSp>
          <p:nvGrpSpPr>
            <p:cNvPr id="11380" name="Group 29">
              <a:extLst>
                <a:ext uri="{FF2B5EF4-FFF2-40B4-BE49-F238E27FC236}">
                  <a16:creationId xmlns:a16="http://schemas.microsoft.com/office/drawing/2014/main" id="{91571647-1A53-45BD-8A6E-BC9887DA2731}"/>
                </a:ext>
              </a:extLst>
            </p:cNvPr>
            <p:cNvGrpSpPr>
              <a:grpSpLocks/>
            </p:cNvGrpSpPr>
            <p:nvPr/>
          </p:nvGrpSpPr>
          <p:grpSpPr bwMode="auto">
            <a:xfrm>
              <a:off x="850" y="2912"/>
              <a:ext cx="1182" cy="270"/>
              <a:chOff x="850" y="2912"/>
              <a:chExt cx="1182" cy="270"/>
            </a:xfrm>
          </p:grpSpPr>
          <p:grpSp>
            <p:nvGrpSpPr>
              <p:cNvPr id="11381" name="Group 30">
                <a:extLst>
                  <a:ext uri="{FF2B5EF4-FFF2-40B4-BE49-F238E27FC236}">
                    <a16:creationId xmlns:a16="http://schemas.microsoft.com/office/drawing/2014/main" id="{5A34CDE6-5B8D-4105-9070-6AE86F76C5F2}"/>
                  </a:ext>
                </a:extLst>
              </p:cNvPr>
              <p:cNvGrpSpPr>
                <a:grpSpLocks/>
              </p:cNvGrpSpPr>
              <p:nvPr/>
            </p:nvGrpSpPr>
            <p:grpSpPr bwMode="auto">
              <a:xfrm>
                <a:off x="850" y="2912"/>
                <a:ext cx="62" cy="270"/>
                <a:chOff x="850" y="2912"/>
                <a:chExt cx="62" cy="270"/>
              </a:xfrm>
            </p:grpSpPr>
            <p:sp>
              <p:nvSpPr>
                <p:cNvPr id="11383" name="Line 31">
                  <a:extLst>
                    <a:ext uri="{FF2B5EF4-FFF2-40B4-BE49-F238E27FC236}">
                      <a16:creationId xmlns:a16="http://schemas.microsoft.com/office/drawing/2014/main" id="{D270CEDF-75C4-40EC-92EB-9A54DA97EEAC}"/>
                    </a:ext>
                  </a:extLst>
                </p:cNvPr>
                <p:cNvSpPr>
                  <a:spLocks noChangeShapeType="1"/>
                </p:cNvSpPr>
                <p:nvPr/>
              </p:nvSpPr>
              <p:spPr bwMode="auto">
                <a:xfrm>
                  <a:off x="850" y="301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4" name="Rectangle 32">
                  <a:extLst>
                    <a:ext uri="{FF2B5EF4-FFF2-40B4-BE49-F238E27FC236}">
                      <a16:creationId xmlns:a16="http://schemas.microsoft.com/office/drawing/2014/main" id="{A38AA6D6-9D1F-4FB0-9CF6-B4ED3129D601}"/>
                    </a:ext>
                  </a:extLst>
                </p:cNvPr>
                <p:cNvSpPr>
                  <a:spLocks noChangeArrowheads="1"/>
                </p:cNvSpPr>
                <p:nvPr/>
              </p:nvSpPr>
              <p:spPr bwMode="auto">
                <a:xfrm>
                  <a:off x="850" y="2912"/>
                  <a:ext cx="5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300">
                      <a:solidFill>
                        <a:srgbClr val="000000"/>
                      </a:solidFill>
                      <a:latin typeface="Times" panose="02020603050405020304" pitchFamily="18" charset="0"/>
                    </a:rPr>
                    <a:t>1</a:t>
                  </a:r>
                  <a:endParaRPr lang="en-US" altLang="en-US" sz="1800">
                    <a:latin typeface="Arial" panose="020B0604020202020204" pitchFamily="34" charset="0"/>
                  </a:endParaRPr>
                </a:p>
              </p:txBody>
            </p:sp>
            <p:sp>
              <p:nvSpPr>
                <p:cNvPr id="11385" name="Rectangle 33">
                  <a:extLst>
                    <a:ext uri="{FF2B5EF4-FFF2-40B4-BE49-F238E27FC236}">
                      <a16:creationId xmlns:a16="http://schemas.microsoft.com/office/drawing/2014/main" id="{FDFBA4B1-424D-42B8-BEEC-1773FE2387F4}"/>
                    </a:ext>
                  </a:extLst>
                </p:cNvPr>
                <p:cNvSpPr>
                  <a:spLocks noChangeArrowheads="1"/>
                </p:cNvSpPr>
                <p:nvPr/>
              </p:nvSpPr>
              <p:spPr bwMode="auto">
                <a:xfrm>
                  <a:off x="850" y="3028"/>
                  <a:ext cx="5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300">
                      <a:solidFill>
                        <a:srgbClr val="000000"/>
                      </a:solidFill>
                      <a:latin typeface="Times" panose="02020603050405020304" pitchFamily="18" charset="0"/>
                    </a:rPr>
                    <a:t>2</a:t>
                  </a:r>
                  <a:endParaRPr lang="en-US" altLang="en-US" sz="1800">
                    <a:latin typeface="Arial" panose="020B0604020202020204" pitchFamily="34" charset="0"/>
                  </a:endParaRPr>
                </a:p>
              </p:txBody>
            </p:sp>
          </p:grpSp>
          <p:sp>
            <p:nvSpPr>
              <p:cNvPr id="11382" name="Rectangle 34">
                <a:extLst>
                  <a:ext uri="{FF2B5EF4-FFF2-40B4-BE49-F238E27FC236}">
                    <a16:creationId xmlns:a16="http://schemas.microsoft.com/office/drawing/2014/main" id="{47B701A1-4F30-4A9F-9CDF-812B0CF8F835}"/>
                  </a:ext>
                </a:extLst>
              </p:cNvPr>
              <p:cNvSpPr>
                <a:spLocks noChangeArrowheads="1"/>
              </p:cNvSpPr>
              <p:nvPr/>
            </p:nvSpPr>
            <p:spPr bwMode="auto">
              <a:xfrm>
                <a:off x="912" y="2935"/>
                <a:ext cx="112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True Process Range</a:t>
                </a:r>
                <a:endParaRPr lang="en-US" altLang="en-US" sz="1800">
                  <a:latin typeface="Arial" panose="020B0604020202020204" pitchFamily="34" charset="0"/>
                </a:endParaRPr>
              </a:p>
            </p:txBody>
          </p:sp>
        </p:grpSp>
      </p:grpSp>
      <p:sp>
        <p:nvSpPr>
          <p:cNvPr id="11274" name="Line 35">
            <a:extLst>
              <a:ext uri="{FF2B5EF4-FFF2-40B4-BE49-F238E27FC236}">
                <a16:creationId xmlns:a16="http://schemas.microsoft.com/office/drawing/2014/main" id="{4D8259FD-8B1E-43ED-904F-5B4E9FCB51EF}"/>
              </a:ext>
            </a:extLst>
          </p:cNvPr>
          <p:cNvSpPr>
            <a:spLocks noChangeShapeType="1"/>
          </p:cNvSpPr>
          <p:nvPr/>
        </p:nvSpPr>
        <p:spPr bwMode="auto">
          <a:xfrm>
            <a:off x="5265738" y="3606800"/>
            <a:ext cx="215106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275" name="Group 36">
            <a:extLst>
              <a:ext uri="{FF2B5EF4-FFF2-40B4-BE49-F238E27FC236}">
                <a16:creationId xmlns:a16="http://schemas.microsoft.com/office/drawing/2014/main" id="{3506A958-9389-4BC9-A3EA-0F35ACBE0A29}"/>
              </a:ext>
            </a:extLst>
          </p:cNvPr>
          <p:cNvGrpSpPr>
            <a:grpSpLocks/>
          </p:cNvGrpSpPr>
          <p:nvPr/>
        </p:nvGrpSpPr>
        <p:grpSpPr bwMode="auto">
          <a:xfrm>
            <a:off x="5019675" y="3359469"/>
            <a:ext cx="2368550" cy="357188"/>
            <a:chOff x="2306" y="2750"/>
            <a:chExt cx="1492" cy="277"/>
          </a:xfrm>
        </p:grpSpPr>
        <p:sp>
          <p:nvSpPr>
            <p:cNvPr id="11366" name="Rectangle 37">
              <a:extLst>
                <a:ext uri="{FF2B5EF4-FFF2-40B4-BE49-F238E27FC236}">
                  <a16:creationId xmlns:a16="http://schemas.microsoft.com/office/drawing/2014/main" id="{C6BBE9F3-C090-4A5A-8C0F-16499D98FF73}"/>
                </a:ext>
              </a:extLst>
            </p:cNvPr>
            <p:cNvSpPr>
              <a:spLocks noChangeArrowheads="1"/>
            </p:cNvSpPr>
            <p:nvPr/>
          </p:nvSpPr>
          <p:spPr bwMode="auto">
            <a:xfrm>
              <a:off x="2306" y="2826"/>
              <a:ext cx="14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a:t>
              </a:r>
              <a:endParaRPr lang="en-US" altLang="en-US" sz="1800">
                <a:latin typeface="Arial" panose="020B0604020202020204" pitchFamily="34" charset="0"/>
              </a:endParaRPr>
            </a:p>
          </p:txBody>
        </p:sp>
        <p:grpSp>
          <p:nvGrpSpPr>
            <p:cNvPr id="11367" name="Group 38">
              <a:extLst>
                <a:ext uri="{FF2B5EF4-FFF2-40B4-BE49-F238E27FC236}">
                  <a16:creationId xmlns:a16="http://schemas.microsoft.com/office/drawing/2014/main" id="{2B4BF26F-4052-407B-B5C8-8D98FC317828}"/>
                </a:ext>
              </a:extLst>
            </p:cNvPr>
            <p:cNvGrpSpPr>
              <a:grpSpLocks/>
            </p:cNvGrpSpPr>
            <p:nvPr/>
          </p:nvGrpSpPr>
          <p:grpSpPr bwMode="auto">
            <a:xfrm>
              <a:off x="2469" y="2750"/>
              <a:ext cx="743" cy="200"/>
              <a:chOff x="2469" y="2750"/>
              <a:chExt cx="743" cy="200"/>
            </a:xfrm>
          </p:grpSpPr>
          <p:sp>
            <p:nvSpPr>
              <p:cNvPr id="11374" name="Line 39">
                <a:extLst>
                  <a:ext uri="{FF2B5EF4-FFF2-40B4-BE49-F238E27FC236}">
                    <a16:creationId xmlns:a16="http://schemas.microsoft.com/office/drawing/2014/main" id="{4BE523E9-370C-45F3-85DC-9C92B5CA52AB}"/>
                  </a:ext>
                </a:extLst>
              </p:cNvPr>
              <p:cNvSpPr>
                <a:spLocks noChangeShapeType="1"/>
              </p:cNvSpPr>
              <p:nvPr/>
            </p:nvSpPr>
            <p:spPr bwMode="auto">
              <a:xfrm>
                <a:off x="3143" y="2773"/>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375" name="Group 40">
                <a:extLst>
                  <a:ext uri="{FF2B5EF4-FFF2-40B4-BE49-F238E27FC236}">
                    <a16:creationId xmlns:a16="http://schemas.microsoft.com/office/drawing/2014/main" id="{C53A59A0-2AED-473A-8D6C-328695B9D5BF}"/>
                  </a:ext>
                </a:extLst>
              </p:cNvPr>
              <p:cNvGrpSpPr>
                <a:grpSpLocks/>
              </p:cNvGrpSpPr>
              <p:nvPr/>
            </p:nvGrpSpPr>
            <p:grpSpPr bwMode="auto">
              <a:xfrm>
                <a:off x="2469" y="2750"/>
                <a:ext cx="742" cy="200"/>
                <a:chOff x="2469" y="2750"/>
                <a:chExt cx="742" cy="200"/>
              </a:xfrm>
            </p:grpSpPr>
            <p:sp>
              <p:nvSpPr>
                <p:cNvPr id="11376" name="Rectangle 41">
                  <a:extLst>
                    <a:ext uri="{FF2B5EF4-FFF2-40B4-BE49-F238E27FC236}">
                      <a16:creationId xmlns:a16="http://schemas.microsoft.com/office/drawing/2014/main" id="{5E2AD930-A484-400A-BF5A-72D3039B31EA}"/>
                    </a:ext>
                  </a:extLst>
                </p:cNvPr>
                <p:cNvSpPr>
                  <a:spLocks noChangeArrowheads="1"/>
                </p:cNvSpPr>
                <p:nvPr/>
              </p:nvSpPr>
              <p:spPr bwMode="auto">
                <a:xfrm>
                  <a:off x="2469" y="2750"/>
                  <a:ext cx="65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min (USL - </a:t>
                  </a:r>
                  <a:endParaRPr lang="en-US" altLang="en-US" sz="1800" dirty="0">
                    <a:latin typeface="Arial" panose="020B0604020202020204" pitchFamily="34" charset="0"/>
                  </a:endParaRPr>
                </a:p>
              </p:txBody>
            </p:sp>
            <p:sp>
              <p:nvSpPr>
                <p:cNvPr id="11377" name="Rectangle 42">
                  <a:extLst>
                    <a:ext uri="{FF2B5EF4-FFF2-40B4-BE49-F238E27FC236}">
                      <a16:creationId xmlns:a16="http://schemas.microsoft.com/office/drawing/2014/main" id="{F2AE0F5C-D863-41FB-8DD4-5B71BABFF930}"/>
                    </a:ext>
                  </a:extLst>
                </p:cNvPr>
                <p:cNvSpPr>
                  <a:spLocks noChangeArrowheads="1"/>
                </p:cNvSpPr>
                <p:nvPr/>
              </p:nvSpPr>
              <p:spPr bwMode="auto">
                <a:xfrm>
                  <a:off x="3143" y="2750"/>
                  <a:ext cx="6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x</a:t>
                  </a:r>
                  <a:endParaRPr lang="en-US" altLang="en-US" sz="1800" dirty="0">
                    <a:latin typeface="Arial" panose="020B0604020202020204" pitchFamily="34" charset="0"/>
                  </a:endParaRPr>
                </a:p>
              </p:txBody>
            </p:sp>
          </p:grpSp>
        </p:grpSp>
        <p:grpSp>
          <p:nvGrpSpPr>
            <p:cNvPr id="11368" name="Group 43">
              <a:extLst>
                <a:ext uri="{FF2B5EF4-FFF2-40B4-BE49-F238E27FC236}">
                  <a16:creationId xmlns:a16="http://schemas.microsoft.com/office/drawing/2014/main" id="{A3DBE1C8-5AE1-42E5-9D1F-0A8BBA391623}"/>
                </a:ext>
              </a:extLst>
            </p:cNvPr>
            <p:cNvGrpSpPr>
              <a:grpSpLocks/>
            </p:cNvGrpSpPr>
            <p:nvPr/>
          </p:nvGrpSpPr>
          <p:grpSpPr bwMode="auto">
            <a:xfrm>
              <a:off x="3212" y="2750"/>
              <a:ext cx="186" cy="200"/>
              <a:chOff x="3212" y="2750"/>
              <a:chExt cx="186" cy="200"/>
            </a:xfrm>
          </p:grpSpPr>
          <p:sp>
            <p:nvSpPr>
              <p:cNvPr id="11370" name="Line 44">
                <a:extLst>
                  <a:ext uri="{FF2B5EF4-FFF2-40B4-BE49-F238E27FC236}">
                    <a16:creationId xmlns:a16="http://schemas.microsoft.com/office/drawing/2014/main" id="{0A60AA86-438E-472D-8719-39A2397A380C}"/>
                  </a:ext>
                </a:extLst>
              </p:cNvPr>
              <p:cNvSpPr>
                <a:spLocks noChangeShapeType="1"/>
              </p:cNvSpPr>
              <p:nvPr/>
            </p:nvSpPr>
            <p:spPr bwMode="auto">
              <a:xfrm>
                <a:off x="3329" y="2773"/>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371" name="Group 45">
                <a:extLst>
                  <a:ext uri="{FF2B5EF4-FFF2-40B4-BE49-F238E27FC236}">
                    <a16:creationId xmlns:a16="http://schemas.microsoft.com/office/drawing/2014/main" id="{018DF9A4-81DD-4BAD-9143-4200AE803421}"/>
                  </a:ext>
                </a:extLst>
              </p:cNvPr>
              <p:cNvGrpSpPr>
                <a:grpSpLocks/>
              </p:cNvGrpSpPr>
              <p:nvPr/>
            </p:nvGrpSpPr>
            <p:grpSpPr bwMode="auto">
              <a:xfrm>
                <a:off x="3212" y="2750"/>
                <a:ext cx="185" cy="200"/>
                <a:chOff x="3212" y="2750"/>
                <a:chExt cx="185" cy="200"/>
              </a:xfrm>
            </p:grpSpPr>
            <p:sp>
              <p:nvSpPr>
                <p:cNvPr id="11372" name="Rectangle 46">
                  <a:extLst>
                    <a:ext uri="{FF2B5EF4-FFF2-40B4-BE49-F238E27FC236}">
                      <a16:creationId xmlns:a16="http://schemas.microsoft.com/office/drawing/2014/main" id="{6F3E44D3-E5C7-42E7-AA22-B10239487A17}"/>
                    </a:ext>
                  </a:extLst>
                </p:cNvPr>
                <p:cNvSpPr>
                  <a:spLocks noChangeArrowheads="1"/>
                </p:cNvSpPr>
                <p:nvPr/>
              </p:nvSpPr>
              <p:spPr bwMode="auto">
                <a:xfrm>
                  <a:off x="3212" y="2750"/>
                  <a:ext cx="10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a:t>
                  </a:r>
                  <a:endParaRPr lang="en-US" altLang="en-US" sz="1800">
                    <a:latin typeface="Arial" panose="020B0604020202020204" pitchFamily="34" charset="0"/>
                  </a:endParaRPr>
                </a:p>
              </p:txBody>
            </p:sp>
            <p:sp>
              <p:nvSpPr>
                <p:cNvPr id="11373" name="Rectangle 47">
                  <a:extLst>
                    <a:ext uri="{FF2B5EF4-FFF2-40B4-BE49-F238E27FC236}">
                      <a16:creationId xmlns:a16="http://schemas.microsoft.com/office/drawing/2014/main" id="{E1C61AC9-06FE-4904-B5A5-03CE538ADE0E}"/>
                    </a:ext>
                  </a:extLst>
                </p:cNvPr>
                <p:cNvSpPr>
                  <a:spLocks noChangeArrowheads="1"/>
                </p:cNvSpPr>
                <p:nvPr/>
              </p:nvSpPr>
              <p:spPr bwMode="auto">
                <a:xfrm>
                  <a:off x="3329" y="2750"/>
                  <a:ext cx="6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x</a:t>
                  </a:r>
                  <a:endParaRPr lang="en-US" altLang="en-US" sz="1800" dirty="0">
                    <a:latin typeface="Arial" panose="020B0604020202020204" pitchFamily="34" charset="0"/>
                  </a:endParaRPr>
                </a:p>
              </p:txBody>
            </p:sp>
          </p:grpSp>
        </p:grpSp>
        <p:sp>
          <p:nvSpPr>
            <p:cNvPr id="11369" name="Rectangle 48">
              <a:extLst>
                <a:ext uri="{FF2B5EF4-FFF2-40B4-BE49-F238E27FC236}">
                  <a16:creationId xmlns:a16="http://schemas.microsoft.com/office/drawing/2014/main" id="{DD43400C-98ED-4918-BEBD-2EA9DDC78A66}"/>
                </a:ext>
              </a:extLst>
            </p:cNvPr>
            <p:cNvSpPr>
              <a:spLocks noChangeArrowheads="1"/>
            </p:cNvSpPr>
            <p:nvPr/>
          </p:nvSpPr>
          <p:spPr bwMode="auto">
            <a:xfrm>
              <a:off x="3398" y="2750"/>
              <a:ext cx="40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 - LSL)</a:t>
              </a:r>
              <a:endParaRPr lang="en-US" altLang="en-US" sz="1800" dirty="0">
                <a:latin typeface="Arial" panose="020B0604020202020204" pitchFamily="34" charset="0"/>
              </a:endParaRPr>
            </a:p>
          </p:txBody>
        </p:sp>
      </p:grpSp>
      <p:sp>
        <p:nvSpPr>
          <p:cNvPr id="11276" name="Rectangle 49">
            <a:extLst>
              <a:ext uri="{FF2B5EF4-FFF2-40B4-BE49-F238E27FC236}">
                <a16:creationId xmlns:a16="http://schemas.microsoft.com/office/drawing/2014/main" id="{256228ED-97A2-49E0-932C-6FA566CA26AF}"/>
              </a:ext>
            </a:extLst>
          </p:cNvPr>
          <p:cNvSpPr>
            <a:spLocks noChangeArrowheads="1"/>
          </p:cNvSpPr>
          <p:nvPr/>
        </p:nvSpPr>
        <p:spPr bwMode="auto">
          <a:xfrm>
            <a:off x="6211888" y="3624263"/>
            <a:ext cx="3000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3</a:t>
            </a:r>
            <a:r>
              <a:rPr lang="en-US" altLang="en-US" sz="1700">
                <a:solidFill>
                  <a:srgbClr val="000000"/>
                </a:solidFill>
                <a:latin typeface="Symbol" panose="05050102010706020507" pitchFamily="18" charset="2"/>
              </a:rPr>
              <a:t>s</a:t>
            </a:r>
            <a:r>
              <a:rPr lang="en-US" altLang="en-US" sz="1700" baseline="-25000">
                <a:solidFill>
                  <a:srgbClr val="000000"/>
                </a:solidFill>
                <a:latin typeface="Times" panose="02020603050405020304" pitchFamily="18" charset="0"/>
              </a:rPr>
              <a:t>c</a:t>
            </a:r>
            <a:endParaRPr lang="en-US" altLang="en-US" sz="1800">
              <a:latin typeface="Arial" panose="020B0604020202020204" pitchFamily="34" charset="0"/>
            </a:endParaRPr>
          </a:p>
        </p:txBody>
      </p:sp>
      <p:sp>
        <p:nvSpPr>
          <p:cNvPr id="11277" name="Rectangle 50">
            <a:extLst>
              <a:ext uri="{FF2B5EF4-FFF2-40B4-BE49-F238E27FC236}">
                <a16:creationId xmlns:a16="http://schemas.microsoft.com/office/drawing/2014/main" id="{E5802D88-0263-497E-B89E-937D4ECCD04F}"/>
              </a:ext>
            </a:extLst>
          </p:cNvPr>
          <p:cNvSpPr>
            <a:spLocks noChangeArrowheads="1"/>
          </p:cNvSpPr>
          <p:nvPr/>
        </p:nvSpPr>
        <p:spPr bwMode="auto">
          <a:xfrm>
            <a:off x="668915" y="2247280"/>
            <a:ext cx="6935210"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marL="285750" indent="-285750" algn="just">
              <a:buFont typeface="Wingdings" panose="05000000000000000000" pitchFamily="2" charset="2"/>
              <a:buChar char="Ø"/>
            </a:pPr>
            <a:r>
              <a:rPr lang="en-US" altLang="en-US" sz="1700" dirty="0">
                <a:solidFill>
                  <a:srgbClr val="000000"/>
                </a:solidFill>
                <a:latin typeface="Helvetica" panose="020B0604020202020204" pitchFamily="34" charset="0"/>
              </a:rPr>
              <a:t>Problem:  We are assuming the process has a target that is in the center of the specification range, and that the process is in fact centered on that target.  </a:t>
            </a:r>
          </a:p>
        </p:txBody>
      </p:sp>
      <p:sp>
        <p:nvSpPr>
          <p:cNvPr id="11278" name="Rectangle 51">
            <a:extLst>
              <a:ext uri="{FF2B5EF4-FFF2-40B4-BE49-F238E27FC236}">
                <a16:creationId xmlns:a16="http://schemas.microsoft.com/office/drawing/2014/main" id="{27E57BDF-1659-4C7B-819D-4E1FDE15E841}"/>
              </a:ext>
            </a:extLst>
          </p:cNvPr>
          <p:cNvSpPr>
            <a:spLocks noChangeArrowheads="1"/>
          </p:cNvSpPr>
          <p:nvPr/>
        </p:nvSpPr>
        <p:spPr bwMode="auto">
          <a:xfrm>
            <a:off x="1785938" y="2436813"/>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11279" name="Rectangle 52">
            <a:extLst>
              <a:ext uri="{FF2B5EF4-FFF2-40B4-BE49-F238E27FC236}">
                <a16:creationId xmlns:a16="http://schemas.microsoft.com/office/drawing/2014/main" id="{4E8ECAB4-BFE5-4B4D-BA7D-47B6B30AC00A}"/>
              </a:ext>
            </a:extLst>
          </p:cNvPr>
          <p:cNvSpPr>
            <a:spLocks noChangeArrowheads="1"/>
          </p:cNvSpPr>
          <p:nvPr/>
        </p:nvSpPr>
        <p:spPr bwMode="auto">
          <a:xfrm>
            <a:off x="2228850" y="2436813"/>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11281" name="Rectangle 54">
            <a:extLst>
              <a:ext uri="{FF2B5EF4-FFF2-40B4-BE49-F238E27FC236}">
                <a16:creationId xmlns:a16="http://schemas.microsoft.com/office/drawing/2014/main" id="{E6EE93D1-DDB8-4C92-878B-38C190E0705E}"/>
              </a:ext>
            </a:extLst>
          </p:cNvPr>
          <p:cNvSpPr>
            <a:spLocks noChangeArrowheads="1"/>
          </p:cNvSpPr>
          <p:nvPr/>
        </p:nvSpPr>
        <p:spPr bwMode="auto">
          <a:xfrm>
            <a:off x="1785938" y="2617788"/>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11282" name="Rectangle 55">
            <a:extLst>
              <a:ext uri="{FF2B5EF4-FFF2-40B4-BE49-F238E27FC236}">
                <a16:creationId xmlns:a16="http://schemas.microsoft.com/office/drawing/2014/main" id="{07A25385-51BC-450D-B174-E51D87B0348D}"/>
              </a:ext>
            </a:extLst>
          </p:cNvPr>
          <p:cNvSpPr>
            <a:spLocks noChangeArrowheads="1"/>
          </p:cNvSpPr>
          <p:nvPr/>
        </p:nvSpPr>
        <p:spPr bwMode="auto">
          <a:xfrm>
            <a:off x="2228850" y="2617788"/>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11284" name="Rectangle 57">
            <a:extLst>
              <a:ext uri="{FF2B5EF4-FFF2-40B4-BE49-F238E27FC236}">
                <a16:creationId xmlns:a16="http://schemas.microsoft.com/office/drawing/2014/main" id="{EE565AD2-BC59-41F8-BD82-859E15DA5154}"/>
              </a:ext>
            </a:extLst>
          </p:cNvPr>
          <p:cNvSpPr>
            <a:spLocks noChangeArrowheads="1"/>
          </p:cNvSpPr>
          <p:nvPr/>
        </p:nvSpPr>
        <p:spPr bwMode="auto">
          <a:xfrm>
            <a:off x="1244600" y="4010025"/>
            <a:ext cx="65130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300" dirty="0">
                <a:solidFill>
                  <a:srgbClr val="FF0000"/>
                </a:solidFill>
                <a:latin typeface="Helvetica" panose="020B0604020202020204" pitchFamily="34" charset="0"/>
              </a:rPr>
              <a:t>Note: a negative result is possible if the process average is outside specifications</a:t>
            </a:r>
            <a:endParaRPr lang="en-US" altLang="en-US" sz="1800" dirty="0">
              <a:solidFill>
                <a:srgbClr val="FF0000"/>
              </a:solidFill>
              <a:latin typeface="Arial" panose="020B0604020202020204" pitchFamily="34" charset="0"/>
            </a:endParaRPr>
          </a:p>
        </p:txBody>
      </p:sp>
      <p:sp>
        <p:nvSpPr>
          <p:cNvPr id="11285" name="Rectangle 58">
            <a:extLst>
              <a:ext uri="{FF2B5EF4-FFF2-40B4-BE49-F238E27FC236}">
                <a16:creationId xmlns:a16="http://schemas.microsoft.com/office/drawing/2014/main" id="{1F216826-CCA2-4E9D-B4FE-C2601E5E5C8D}"/>
              </a:ext>
            </a:extLst>
          </p:cNvPr>
          <p:cNvSpPr>
            <a:spLocks noChangeArrowheads="1"/>
          </p:cNvSpPr>
          <p:nvPr/>
        </p:nvSpPr>
        <p:spPr bwMode="auto">
          <a:xfrm>
            <a:off x="1785938" y="5424488"/>
            <a:ext cx="903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Benefits: </a:t>
            </a:r>
            <a:endParaRPr lang="en-US" altLang="en-US" sz="1800">
              <a:latin typeface="Arial" panose="020B0604020202020204" pitchFamily="34" charset="0"/>
            </a:endParaRPr>
          </a:p>
        </p:txBody>
      </p:sp>
      <p:sp>
        <p:nvSpPr>
          <p:cNvPr id="11286" name="Rectangle 59">
            <a:extLst>
              <a:ext uri="{FF2B5EF4-FFF2-40B4-BE49-F238E27FC236}">
                <a16:creationId xmlns:a16="http://schemas.microsoft.com/office/drawing/2014/main" id="{5E136062-21FC-4DEB-A9FB-6C08E2AF82AD}"/>
              </a:ext>
            </a:extLst>
          </p:cNvPr>
          <p:cNvSpPr>
            <a:spLocks noChangeArrowheads="1"/>
          </p:cNvSpPr>
          <p:nvPr/>
        </p:nvSpPr>
        <p:spPr bwMode="auto">
          <a:xfrm>
            <a:off x="2671762" y="5424488"/>
            <a:ext cx="52540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Helvetica" panose="020B0604020202020204" pitchFamily="34" charset="0"/>
              </a:rPr>
              <a:t> • Optimal values are attained by running exactly  </a:t>
            </a:r>
            <a:endParaRPr lang="en-US" altLang="en-US" sz="1800" dirty="0">
              <a:latin typeface="Arial" panose="020B0604020202020204" pitchFamily="34" charset="0"/>
            </a:endParaRPr>
          </a:p>
        </p:txBody>
      </p:sp>
      <p:sp>
        <p:nvSpPr>
          <p:cNvPr id="11287" name="Rectangle 60">
            <a:extLst>
              <a:ext uri="{FF2B5EF4-FFF2-40B4-BE49-F238E27FC236}">
                <a16:creationId xmlns:a16="http://schemas.microsoft.com/office/drawing/2014/main" id="{A41E1A08-DEDB-420C-AAE1-A0B2A9B90F09}"/>
              </a:ext>
            </a:extLst>
          </p:cNvPr>
          <p:cNvSpPr>
            <a:spLocks noChangeArrowheads="1"/>
          </p:cNvSpPr>
          <p:nvPr/>
        </p:nvSpPr>
        <p:spPr bwMode="auto">
          <a:xfrm>
            <a:off x="1785938" y="5603875"/>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11288" name="Rectangle 61">
            <a:extLst>
              <a:ext uri="{FF2B5EF4-FFF2-40B4-BE49-F238E27FC236}">
                <a16:creationId xmlns:a16="http://schemas.microsoft.com/office/drawing/2014/main" id="{99CF8E5F-428A-49EA-AB92-F265FA7CCDEF}"/>
              </a:ext>
            </a:extLst>
          </p:cNvPr>
          <p:cNvSpPr>
            <a:spLocks noChangeArrowheads="1"/>
          </p:cNvSpPr>
          <p:nvPr/>
        </p:nvSpPr>
        <p:spPr bwMode="auto">
          <a:xfrm>
            <a:off x="2228850" y="5603875"/>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11289" name="Rectangle 62">
            <a:extLst>
              <a:ext uri="{FF2B5EF4-FFF2-40B4-BE49-F238E27FC236}">
                <a16:creationId xmlns:a16="http://schemas.microsoft.com/office/drawing/2014/main" id="{A8A1563B-D45D-4234-96AB-61961F7F5076}"/>
              </a:ext>
            </a:extLst>
          </p:cNvPr>
          <p:cNvSpPr>
            <a:spLocks noChangeArrowheads="1"/>
          </p:cNvSpPr>
          <p:nvPr/>
        </p:nvSpPr>
        <p:spPr bwMode="auto">
          <a:xfrm>
            <a:off x="2662455" y="5595908"/>
            <a:ext cx="19203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Helvetica" panose="020B0604020202020204" pitchFamily="34" charset="0"/>
              </a:rPr>
              <a:t>    between specs. </a:t>
            </a:r>
          </a:p>
        </p:txBody>
      </p:sp>
      <p:sp>
        <p:nvSpPr>
          <p:cNvPr id="11290" name="Rectangle 63">
            <a:extLst>
              <a:ext uri="{FF2B5EF4-FFF2-40B4-BE49-F238E27FC236}">
                <a16:creationId xmlns:a16="http://schemas.microsoft.com/office/drawing/2014/main" id="{3A98137E-6D1D-438E-A77B-D8267EF1E880}"/>
              </a:ext>
            </a:extLst>
          </p:cNvPr>
          <p:cNvSpPr>
            <a:spLocks noChangeArrowheads="1"/>
          </p:cNvSpPr>
          <p:nvPr/>
        </p:nvSpPr>
        <p:spPr bwMode="auto">
          <a:xfrm>
            <a:off x="1785938" y="5783263"/>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11291" name="Rectangle 64">
            <a:extLst>
              <a:ext uri="{FF2B5EF4-FFF2-40B4-BE49-F238E27FC236}">
                <a16:creationId xmlns:a16="http://schemas.microsoft.com/office/drawing/2014/main" id="{E7E6C159-FF48-435F-8EF3-2C579B97A696}"/>
              </a:ext>
            </a:extLst>
          </p:cNvPr>
          <p:cNvSpPr>
            <a:spLocks noChangeArrowheads="1"/>
          </p:cNvSpPr>
          <p:nvPr/>
        </p:nvSpPr>
        <p:spPr bwMode="auto">
          <a:xfrm>
            <a:off x="2228850" y="5783263"/>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11292" name="Rectangle 65">
            <a:extLst>
              <a:ext uri="{FF2B5EF4-FFF2-40B4-BE49-F238E27FC236}">
                <a16:creationId xmlns:a16="http://schemas.microsoft.com/office/drawing/2014/main" id="{813B5F99-D617-4A4E-8885-0B0C16F7853D}"/>
              </a:ext>
            </a:extLst>
          </p:cNvPr>
          <p:cNvSpPr>
            <a:spLocks noChangeArrowheads="1"/>
          </p:cNvSpPr>
          <p:nvPr/>
        </p:nvSpPr>
        <p:spPr bwMode="auto">
          <a:xfrm>
            <a:off x="2683670" y="5813454"/>
            <a:ext cx="45386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Helvetica" panose="020B0604020202020204" pitchFamily="34" charset="0"/>
              </a:rPr>
              <a:t> • Can (must) be used for 1-sided specifications</a:t>
            </a:r>
            <a:endParaRPr lang="en-US" altLang="en-US" sz="1800" dirty="0">
              <a:latin typeface="Arial" panose="020B0604020202020204" pitchFamily="34" charset="0"/>
            </a:endParaRPr>
          </a:p>
        </p:txBody>
      </p:sp>
      <p:grpSp>
        <p:nvGrpSpPr>
          <p:cNvPr id="11293" name="Group 66">
            <a:extLst>
              <a:ext uri="{FF2B5EF4-FFF2-40B4-BE49-F238E27FC236}">
                <a16:creationId xmlns:a16="http://schemas.microsoft.com/office/drawing/2014/main" id="{97BDD44C-1955-4EC4-829E-7205765B0DF9}"/>
              </a:ext>
            </a:extLst>
          </p:cNvPr>
          <p:cNvGrpSpPr>
            <a:grpSpLocks/>
          </p:cNvGrpSpPr>
          <p:nvPr/>
        </p:nvGrpSpPr>
        <p:grpSpPr bwMode="auto">
          <a:xfrm>
            <a:off x="1676400" y="3046413"/>
            <a:ext cx="6073775" cy="1587"/>
            <a:chOff x="200" y="2463"/>
            <a:chExt cx="3826" cy="1"/>
          </a:xfrm>
        </p:grpSpPr>
        <p:sp>
          <p:nvSpPr>
            <p:cNvPr id="11338" name="Line 67">
              <a:extLst>
                <a:ext uri="{FF2B5EF4-FFF2-40B4-BE49-F238E27FC236}">
                  <a16:creationId xmlns:a16="http://schemas.microsoft.com/office/drawing/2014/main" id="{C19757D8-10E8-42DF-9981-4A398A98D89C}"/>
                </a:ext>
              </a:extLst>
            </p:cNvPr>
            <p:cNvSpPr>
              <a:spLocks noChangeShapeType="1"/>
            </p:cNvSpPr>
            <p:nvPr/>
          </p:nvSpPr>
          <p:spPr bwMode="auto">
            <a:xfrm>
              <a:off x="200"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9" name="Line 68">
              <a:extLst>
                <a:ext uri="{FF2B5EF4-FFF2-40B4-BE49-F238E27FC236}">
                  <a16:creationId xmlns:a16="http://schemas.microsoft.com/office/drawing/2014/main" id="{48FFB3C2-C7D4-4C43-9114-FEF66DA106D2}"/>
                </a:ext>
              </a:extLst>
            </p:cNvPr>
            <p:cNvSpPr>
              <a:spLocks noChangeShapeType="1"/>
            </p:cNvSpPr>
            <p:nvPr/>
          </p:nvSpPr>
          <p:spPr bwMode="auto">
            <a:xfrm>
              <a:off x="339"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0" name="Line 69">
              <a:extLst>
                <a:ext uri="{FF2B5EF4-FFF2-40B4-BE49-F238E27FC236}">
                  <a16:creationId xmlns:a16="http://schemas.microsoft.com/office/drawing/2014/main" id="{5B6A85ED-5609-4CCC-B7A7-5EB3056B5023}"/>
                </a:ext>
              </a:extLst>
            </p:cNvPr>
            <p:cNvSpPr>
              <a:spLocks noChangeShapeType="1"/>
            </p:cNvSpPr>
            <p:nvPr/>
          </p:nvSpPr>
          <p:spPr bwMode="auto">
            <a:xfrm>
              <a:off x="479"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1" name="Line 70">
              <a:extLst>
                <a:ext uri="{FF2B5EF4-FFF2-40B4-BE49-F238E27FC236}">
                  <a16:creationId xmlns:a16="http://schemas.microsoft.com/office/drawing/2014/main" id="{FFE83182-3065-4F62-9885-5D0439C5284E}"/>
                </a:ext>
              </a:extLst>
            </p:cNvPr>
            <p:cNvSpPr>
              <a:spLocks noChangeShapeType="1"/>
            </p:cNvSpPr>
            <p:nvPr/>
          </p:nvSpPr>
          <p:spPr bwMode="auto">
            <a:xfrm>
              <a:off x="618"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2" name="Line 71">
              <a:extLst>
                <a:ext uri="{FF2B5EF4-FFF2-40B4-BE49-F238E27FC236}">
                  <a16:creationId xmlns:a16="http://schemas.microsoft.com/office/drawing/2014/main" id="{DD7FC7D0-CDE5-4CA0-B96A-2DEE347F32C4}"/>
                </a:ext>
              </a:extLst>
            </p:cNvPr>
            <p:cNvSpPr>
              <a:spLocks noChangeShapeType="1"/>
            </p:cNvSpPr>
            <p:nvPr/>
          </p:nvSpPr>
          <p:spPr bwMode="auto">
            <a:xfrm>
              <a:off x="757"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3" name="Line 72">
              <a:extLst>
                <a:ext uri="{FF2B5EF4-FFF2-40B4-BE49-F238E27FC236}">
                  <a16:creationId xmlns:a16="http://schemas.microsoft.com/office/drawing/2014/main" id="{55279EA4-70B5-4554-AA99-21737AB23461}"/>
                </a:ext>
              </a:extLst>
            </p:cNvPr>
            <p:cNvSpPr>
              <a:spLocks noChangeShapeType="1"/>
            </p:cNvSpPr>
            <p:nvPr/>
          </p:nvSpPr>
          <p:spPr bwMode="auto">
            <a:xfrm>
              <a:off x="897"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4" name="Line 73">
              <a:extLst>
                <a:ext uri="{FF2B5EF4-FFF2-40B4-BE49-F238E27FC236}">
                  <a16:creationId xmlns:a16="http://schemas.microsoft.com/office/drawing/2014/main" id="{C3ECF7CE-78FF-4A69-A63D-274108A12583}"/>
                </a:ext>
              </a:extLst>
            </p:cNvPr>
            <p:cNvSpPr>
              <a:spLocks noChangeShapeType="1"/>
            </p:cNvSpPr>
            <p:nvPr/>
          </p:nvSpPr>
          <p:spPr bwMode="auto">
            <a:xfrm>
              <a:off x="1036"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5" name="Line 74">
              <a:extLst>
                <a:ext uri="{FF2B5EF4-FFF2-40B4-BE49-F238E27FC236}">
                  <a16:creationId xmlns:a16="http://schemas.microsoft.com/office/drawing/2014/main" id="{8E090D9E-96C6-4B40-8F84-2A696D94F2B3}"/>
                </a:ext>
              </a:extLst>
            </p:cNvPr>
            <p:cNvSpPr>
              <a:spLocks noChangeShapeType="1"/>
            </p:cNvSpPr>
            <p:nvPr/>
          </p:nvSpPr>
          <p:spPr bwMode="auto">
            <a:xfrm>
              <a:off x="1176"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6" name="Line 75">
              <a:extLst>
                <a:ext uri="{FF2B5EF4-FFF2-40B4-BE49-F238E27FC236}">
                  <a16:creationId xmlns:a16="http://schemas.microsoft.com/office/drawing/2014/main" id="{6650032B-ABA9-4E31-91AD-F52EBFC526C8}"/>
                </a:ext>
              </a:extLst>
            </p:cNvPr>
            <p:cNvSpPr>
              <a:spLocks noChangeShapeType="1"/>
            </p:cNvSpPr>
            <p:nvPr/>
          </p:nvSpPr>
          <p:spPr bwMode="auto">
            <a:xfrm>
              <a:off x="1315"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7" name="Line 76">
              <a:extLst>
                <a:ext uri="{FF2B5EF4-FFF2-40B4-BE49-F238E27FC236}">
                  <a16:creationId xmlns:a16="http://schemas.microsoft.com/office/drawing/2014/main" id="{457E7210-4056-4AFF-B10E-E0C1B54E729F}"/>
                </a:ext>
              </a:extLst>
            </p:cNvPr>
            <p:cNvSpPr>
              <a:spLocks noChangeShapeType="1"/>
            </p:cNvSpPr>
            <p:nvPr/>
          </p:nvSpPr>
          <p:spPr bwMode="auto">
            <a:xfrm>
              <a:off x="1454"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8" name="Line 77">
              <a:extLst>
                <a:ext uri="{FF2B5EF4-FFF2-40B4-BE49-F238E27FC236}">
                  <a16:creationId xmlns:a16="http://schemas.microsoft.com/office/drawing/2014/main" id="{C3E75F2E-A7F1-4C7B-A2CF-EB41C1F1211B}"/>
                </a:ext>
              </a:extLst>
            </p:cNvPr>
            <p:cNvSpPr>
              <a:spLocks noChangeShapeType="1"/>
            </p:cNvSpPr>
            <p:nvPr/>
          </p:nvSpPr>
          <p:spPr bwMode="auto">
            <a:xfrm>
              <a:off x="1594"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9" name="Line 78">
              <a:extLst>
                <a:ext uri="{FF2B5EF4-FFF2-40B4-BE49-F238E27FC236}">
                  <a16:creationId xmlns:a16="http://schemas.microsoft.com/office/drawing/2014/main" id="{6309D7F8-ED17-4D8B-BFB2-9612256E9291}"/>
                </a:ext>
              </a:extLst>
            </p:cNvPr>
            <p:cNvSpPr>
              <a:spLocks noChangeShapeType="1"/>
            </p:cNvSpPr>
            <p:nvPr/>
          </p:nvSpPr>
          <p:spPr bwMode="auto">
            <a:xfrm>
              <a:off x="1733"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0" name="Line 79">
              <a:extLst>
                <a:ext uri="{FF2B5EF4-FFF2-40B4-BE49-F238E27FC236}">
                  <a16:creationId xmlns:a16="http://schemas.microsoft.com/office/drawing/2014/main" id="{7C405608-FC1D-42F1-91BB-F8E78BF4D2EE}"/>
                </a:ext>
              </a:extLst>
            </p:cNvPr>
            <p:cNvSpPr>
              <a:spLocks noChangeShapeType="1"/>
            </p:cNvSpPr>
            <p:nvPr/>
          </p:nvSpPr>
          <p:spPr bwMode="auto">
            <a:xfrm>
              <a:off x="1873"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1" name="Line 80">
              <a:extLst>
                <a:ext uri="{FF2B5EF4-FFF2-40B4-BE49-F238E27FC236}">
                  <a16:creationId xmlns:a16="http://schemas.microsoft.com/office/drawing/2014/main" id="{48AF68C8-5A6C-4B20-B51D-C26A48D9A828}"/>
                </a:ext>
              </a:extLst>
            </p:cNvPr>
            <p:cNvSpPr>
              <a:spLocks noChangeShapeType="1"/>
            </p:cNvSpPr>
            <p:nvPr/>
          </p:nvSpPr>
          <p:spPr bwMode="auto">
            <a:xfrm>
              <a:off x="2012"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2" name="Line 81">
              <a:extLst>
                <a:ext uri="{FF2B5EF4-FFF2-40B4-BE49-F238E27FC236}">
                  <a16:creationId xmlns:a16="http://schemas.microsoft.com/office/drawing/2014/main" id="{6DA7972F-2E43-433B-8799-21E14866D8CE}"/>
                </a:ext>
              </a:extLst>
            </p:cNvPr>
            <p:cNvSpPr>
              <a:spLocks noChangeShapeType="1"/>
            </p:cNvSpPr>
            <p:nvPr/>
          </p:nvSpPr>
          <p:spPr bwMode="auto">
            <a:xfrm>
              <a:off x="2151"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3" name="Line 82">
              <a:extLst>
                <a:ext uri="{FF2B5EF4-FFF2-40B4-BE49-F238E27FC236}">
                  <a16:creationId xmlns:a16="http://schemas.microsoft.com/office/drawing/2014/main" id="{479E205E-4B0C-4FDD-A5A8-B12DFA216E76}"/>
                </a:ext>
              </a:extLst>
            </p:cNvPr>
            <p:cNvSpPr>
              <a:spLocks noChangeShapeType="1"/>
            </p:cNvSpPr>
            <p:nvPr/>
          </p:nvSpPr>
          <p:spPr bwMode="auto">
            <a:xfrm>
              <a:off x="2291"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4" name="Line 83">
              <a:extLst>
                <a:ext uri="{FF2B5EF4-FFF2-40B4-BE49-F238E27FC236}">
                  <a16:creationId xmlns:a16="http://schemas.microsoft.com/office/drawing/2014/main" id="{1562EF2A-B556-4F70-9A24-EAF030F7A44C}"/>
                </a:ext>
              </a:extLst>
            </p:cNvPr>
            <p:cNvSpPr>
              <a:spLocks noChangeShapeType="1"/>
            </p:cNvSpPr>
            <p:nvPr/>
          </p:nvSpPr>
          <p:spPr bwMode="auto">
            <a:xfrm>
              <a:off x="2430"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5" name="Line 84">
              <a:extLst>
                <a:ext uri="{FF2B5EF4-FFF2-40B4-BE49-F238E27FC236}">
                  <a16:creationId xmlns:a16="http://schemas.microsoft.com/office/drawing/2014/main" id="{601B9BC0-1B1C-4DDA-9A4C-1B9F970AF253}"/>
                </a:ext>
              </a:extLst>
            </p:cNvPr>
            <p:cNvSpPr>
              <a:spLocks noChangeShapeType="1"/>
            </p:cNvSpPr>
            <p:nvPr/>
          </p:nvSpPr>
          <p:spPr bwMode="auto">
            <a:xfrm>
              <a:off x="2570"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6" name="Line 85">
              <a:extLst>
                <a:ext uri="{FF2B5EF4-FFF2-40B4-BE49-F238E27FC236}">
                  <a16:creationId xmlns:a16="http://schemas.microsoft.com/office/drawing/2014/main" id="{48A6AF4F-642C-4633-ADA2-269D90D18EB1}"/>
                </a:ext>
              </a:extLst>
            </p:cNvPr>
            <p:cNvSpPr>
              <a:spLocks noChangeShapeType="1"/>
            </p:cNvSpPr>
            <p:nvPr/>
          </p:nvSpPr>
          <p:spPr bwMode="auto">
            <a:xfrm>
              <a:off x="2709"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7" name="Line 86">
              <a:extLst>
                <a:ext uri="{FF2B5EF4-FFF2-40B4-BE49-F238E27FC236}">
                  <a16:creationId xmlns:a16="http://schemas.microsoft.com/office/drawing/2014/main" id="{041BB05B-0193-4E0F-A4D2-DBFFE544BE1C}"/>
                </a:ext>
              </a:extLst>
            </p:cNvPr>
            <p:cNvSpPr>
              <a:spLocks noChangeShapeType="1"/>
            </p:cNvSpPr>
            <p:nvPr/>
          </p:nvSpPr>
          <p:spPr bwMode="auto">
            <a:xfrm>
              <a:off x="2848"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8" name="Line 87">
              <a:extLst>
                <a:ext uri="{FF2B5EF4-FFF2-40B4-BE49-F238E27FC236}">
                  <a16:creationId xmlns:a16="http://schemas.microsoft.com/office/drawing/2014/main" id="{27BA58C3-88A4-48D6-8D5D-97970F1AC04D}"/>
                </a:ext>
              </a:extLst>
            </p:cNvPr>
            <p:cNvSpPr>
              <a:spLocks noChangeShapeType="1"/>
            </p:cNvSpPr>
            <p:nvPr/>
          </p:nvSpPr>
          <p:spPr bwMode="auto">
            <a:xfrm>
              <a:off x="2988"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9" name="Line 88">
              <a:extLst>
                <a:ext uri="{FF2B5EF4-FFF2-40B4-BE49-F238E27FC236}">
                  <a16:creationId xmlns:a16="http://schemas.microsoft.com/office/drawing/2014/main" id="{64BC115D-0A9C-4038-9A75-E1757E7043BD}"/>
                </a:ext>
              </a:extLst>
            </p:cNvPr>
            <p:cNvSpPr>
              <a:spLocks noChangeShapeType="1"/>
            </p:cNvSpPr>
            <p:nvPr/>
          </p:nvSpPr>
          <p:spPr bwMode="auto">
            <a:xfrm>
              <a:off x="3127"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0" name="Line 89">
              <a:extLst>
                <a:ext uri="{FF2B5EF4-FFF2-40B4-BE49-F238E27FC236}">
                  <a16:creationId xmlns:a16="http://schemas.microsoft.com/office/drawing/2014/main" id="{D7F3B827-B209-4FC6-93D0-7F402F73D687}"/>
                </a:ext>
              </a:extLst>
            </p:cNvPr>
            <p:cNvSpPr>
              <a:spLocks noChangeShapeType="1"/>
            </p:cNvSpPr>
            <p:nvPr/>
          </p:nvSpPr>
          <p:spPr bwMode="auto">
            <a:xfrm>
              <a:off x="3267"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1" name="Line 90">
              <a:extLst>
                <a:ext uri="{FF2B5EF4-FFF2-40B4-BE49-F238E27FC236}">
                  <a16:creationId xmlns:a16="http://schemas.microsoft.com/office/drawing/2014/main" id="{F8F8DAFE-34F0-44FB-8FEC-BB241A916254}"/>
                </a:ext>
              </a:extLst>
            </p:cNvPr>
            <p:cNvSpPr>
              <a:spLocks noChangeShapeType="1"/>
            </p:cNvSpPr>
            <p:nvPr/>
          </p:nvSpPr>
          <p:spPr bwMode="auto">
            <a:xfrm>
              <a:off x="3406"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2" name="Line 91">
              <a:extLst>
                <a:ext uri="{FF2B5EF4-FFF2-40B4-BE49-F238E27FC236}">
                  <a16:creationId xmlns:a16="http://schemas.microsoft.com/office/drawing/2014/main" id="{B3C64E95-81F7-4850-8FCA-8B15C1057F4B}"/>
                </a:ext>
              </a:extLst>
            </p:cNvPr>
            <p:cNvSpPr>
              <a:spLocks noChangeShapeType="1"/>
            </p:cNvSpPr>
            <p:nvPr/>
          </p:nvSpPr>
          <p:spPr bwMode="auto">
            <a:xfrm>
              <a:off x="3545"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3" name="Line 92">
              <a:extLst>
                <a:ext uri="{FF2B5EF4-FFF2-40B4-BE49-F238E27FC236}">
                  <a16:creationId xmlns:a16="http://schemas.microsoft.com/office/drawing/2014/main" id="{E515B58B-29E0-40A3-A0B9-8A98F64BABA7}"/>
                </a:ext>
              </a:extLst>
            </p:cNvPr>
            <p:cNvSpPr>
              <a:spLocks noChangeShapeType="1"/>
            </p:cNvSpPr>
            <p:nvPr/>
          </p:nvSpPr>
          <p:spPr bwMode="auto">
            <a:xfrm>
              <a:off x="3685"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4" name="Line 93">
              <a:extLst>
                <a:ext uri="{FF2B5EF4-FFF2-40B4-BE49-F238E27FC236}">
                  <a16:creationId xmlns:a16="http://schemas.microsoft.com/office/drawing/2014/main" id="{3A48F3EC-381F-4C78-9F32-1C9C768B0F8D}"/>
                </a:ext>
              </a:extLst>
            </p:cNvPr>
            <p:cNvSpPr>
              <a:spLocks noChangeShapeType="1"/>
            </p:cNvSpPr>
            <p:nvPr/>
          </p:nvSpPr>
          <p:spPr bwMode="auto">
            <a:xfrm>
              <a:off x="3824"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5" name="Line 94">
              <a:extLst>
                <a:ext uri="{FF2B5EF4-FFF2-40B4-BE49-F238E27FC236}">
                  <a16:creationId xmlns:a16="http://schemas.microsoft.com/office/drawing/2014/main" id="{BA58E243-ED89-4B17-BECA-D6DCCB9DF418}"/>
                </a:ext>
              </a:extLst>
            </p:cNvPr>
            <p:cNvSpPr>
              <a:spLocks noChangeShapeType="1"/>
            </p:cNvSpPr>
            <p:nvPr/>
          </p:nvSpPr>
          <p:spPr bwMode="auto">
            <a:xfrm>
              <a:off x="3964" y="2463"/>
              <a:ext cx="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94" name="Group 101">
            <a:extLst>
              <a:ext uri="{FF2B5EF4-FFF2-40B4-BE49-F238E27FC236}">
                <a16:creationId xmlns:a16="http://schemas.microsoft.com/office/drawing/2014/main" id="{7EDFD6B2-2C71-4019-A41D-61B2AD0FF72E}"/>
              </a:ext>
            </a:extLst>
          </p:cNvPr>
          <p:cNvGrpSpPr>
            <a:grpSpLocks/>
          </p:cNvGrpSpPr>
          <p:nvPr/>
        </p:nvGrpSpPr>
        <p:grpSpPr bwMode="auto">
          <a:xfrm>
            <a:off x="2192338" y="1347788"/>
            <a:ext cx="217487" cy="258762"/>
            <a:chOff x="525" y="1146"/>
            <a:chExt cx="137" cy="200"/>
          </a:xfrm>
        </p:grpSpPr>
        <p:sp>
          <p:nvSpPr>
            <p:cNvPr id="11336" name="Rectangle 102">
              <a:extLst>
                <a:ext uri="{FF2B5EF4-FFF2-40B4-BE49-F238E27FC236}">
                  <a16:creationId xmlns:a16="http://schemas.microsoft.com/office/drawing/2014/main" id="{FEEC450F-A4F0-4155-B32C-FFC0536C7412}"/>
                </a:ext>
              </a:extLst>
            </p:cNvPr>
            <p:cNvSpPr>
              <a:spLocks noChangeArrowheads="1"/>
            </p:cNvSpPr>
            <p:nvPr/>
          </p:nvSpPr>
          <p:spPr bwMode="auto">
            <a:xfrm>
              <a:off x="525" y="1146"/>
              <a:ext cx="9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C</a:t>
              </a:r>
              <a:endParaRPr lang="en-US" altLang="en-US" sz="1800">
                <a:latin typeface="Arial" panose="020B0604020202020204" pitchFamily="34" charset="0"/>
              </a:endParaRPr>
            </a:p>
          </p:txBody>
        </p:sp>
        <p:sp>
          <p:nvSpPr>
            <p:cNvPr id="11337" name="Rectangle 103">
              <a:extLst>
                <a:ext uri="{FF2B5EF4-FFF2-40B4-BE49-F238E27FC236}">
                  <a16:creationId xmlns:a16="http://schemas.microsoft.com/office/drawing/2014/main" id="{5988771C-7878-45E8-B1B8-1410B706532A}"/>
                </a:ext>
              </a:extLst>
            </p:cNvPr>
            <p:cNvSpPr>
              <a:spLocks noChangeArrowheads="1"/>
            </p:cNvSpPr>
            <p:nvPr/>
          </p:nvSpPr>
          <p:spPr bwMode="auto">
            <a:xfrm>
              <a:off x="618" y="1207"/>
              <a:ext cx="4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100">
                  <a:solidFill>
                    <a:srgbClr val="000000"/>
                  </a:solidFill>
                  <a:latin typeface="Times" panose="02020603050405020304" pitchFamily="18" charset="0"/>
                </a:rPr>
                <a:t>p</a:t>
              </a:r>
              <a:endParaRPr lang="en-US" altLang="en-US" sz="1800">
                <a:latin typeface="Arial" panose="020B0604020202020204" pitchFamily="34" charset="0"/>
              </a:endParaRPr>
            </a:p>
          </p:txBody>
        </p:sp>
      </p:grpSp>
      <p:sp>
        <p:nvSpPr>
          <p:cNvPr id="11295" name="Rectangle 104">
            <a:extLst>
              <a:ext uri="{FF2B5EF4-FFF2-40B4-BE49-F238E27FC236}">
                <a16:creationId xmlns:a16="http://schemas.microsoft.com/office/drawing/2014/main" id="{06521D4F-975E-4DEC-93ED-A0107C7647ED}"/>
              </a:ext>
            </a:extLst>
          </p:cNvPr>
          <p:cNvSpPr>
            <a:spLocks noChangeArrowheads="1"/>
          </p:cNvSpPr>
          <p:nvPr/>
        </p:nvSpPr>
        <p:spPr bwMode="auto">
          <a:xfrm>
            <a:off x="2413000" y="1347788"/>
            <a:ext cx="6080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&lt; 1.0  </a:t>
            </a:r>
            <a:endParaRPr lang="en-US" altLang="en-US" sz="1800">
              <a:latin typeface="Arial" panose="020B0604020202020204" pitchFamily="34" charset="0"/>
            </a:endParaRPr>
          </a:p>
        </p:txBody>
      </p:sp>
      <p:sp>
        <p:nvSpPr>
          <p:cNvPr id="11296" name="Rectangle 105">
            <a:extLst>
              <a:ext uri="{FF2B5EF4-FFF2-40B4-BE49-F238E27FC236}">
                <a16:creationId xmlns:a16="http://schemas.microsoft.com/office/drawing/2014/main" id="{806FD416-C162-4DC3-8BEC-6A0E06555243}"/>
              </a:ext>
            </a:extLst>
          </p:cNvPr>
          <p:cNvSpPr>
            <a:spLocks noChangeArrowheads="1"/>
          </p:cNvSpPr>
          <p:nvPr/>
        </p:nvSpPr>
        <p:spPr bwMode="auto">
          <a:xfrm>
            <a:off x="3065463" y="1327150"/>
            <a:ext cx="2127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Symbol" panose="05050102010706020507" pitchFamily="18" charset="2"/>
              </a:rPr>
              <a:t>®</a:t>
            </a:r>
            <a:endParaRPr lang="en-US" altLang="en-US" sz="1800">
              <a:latin typeface="Arial" panose="020B0604020202020204" pitchFamily="34" charset="0"/>
            </a:endParaRPr>
          </a:p>
        </p:txBody>
      </p:sp>
      <p:sp>
        <p:nvSpPr>
          <p:cNvPr id="11297" name="Rectangle 106">
            <a:extLst>
              <a:ext uri="{FF2B5EF4-FFF2-40B4-BE49-F238E27FC236}">
                <a16:creationId xmlns:a16="http://schemas.microsoft.com/office/drawing/2014/main" id="{0EE9FE72-8A9C-40AA-8712-350427AB4C94}"/>
              </a:ext>
            </a:extLst>
          </p:cNvPr>
          <p:cNvSpPr>
            <a:spLocks noChangeArrowheads="1"/>
          </p:cNvSpPr>
          <p:nvPr/>
        </p:nvSpPr>
        <p:spPr bwMode="auto">
          <a:xfrm>
            <a:off x="3286125" y="1347788"/>
            <a:ext cx="1079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a:t>
            </a:r>
            <a:endParaRPr lang="en-US" altLang="en-US" sz="1800">
              <a:latin typeface="Arial" panose="020B0604020202020204" pitchFamily="34" charset="0"/>
            </a:endParaRPr>
          </a:p>
        </p:txBody>
      </p:sp>
      <p:sp>
        <p:nvSpPr>
          <p:cNvPr id="11298" name="Rectangle 107">
            <a:extLst>
              <a:ext uri="{FF2B5EF4-FFF2-40B4-BE49-F238E27FC236}">
                <a16:creationId xmlns:a16="http://schemas.microsoft.com/office/drawing/2014/main" id="{91C6C2F6-B085-41B2-A57D-0FCF638FCA79}"/>
              </a:ext>
            </a:extLst>
          </p:cNvPr>
          <p:cNvSpPr>
            <a:spLocks noChangeArrowheads="1"/>
          </p:cNvSpPr>
          <p:nvPr/>
        </p:nvSpPr>
        <p:spPr bwMode="auto">
          <a:xfrm>
            <a:off x="3397250" y="1347788"/>
            <a:ext cx="38750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Process is not capable of meeting specs</a:t>
            </a:r>
            <a:endParaRPr lang="en-US" altLang="en-US" sz="1800">
              <a:latin typeface="Arial" panose="020B0604020202020204" pitchFamily="34" charset="0"/>
            </a:endParaRPr>
          </a:p>
        </p:txBody>
      </p:sp>
      <p:grpSp>
        <p:nvGrpSpPr>
          <p:cNvPr id="11299" name="Group 108">
            <a:extLst>
              <a:ext uri="{FF2B5EF4-FFF2-40B4-BE49-F238E27FC236}">
                <a16:creationId xmlns:a16="http://schemas.microsoft.com/office/drawing/2014/main" id="{DA7332D9-8F90-4877-9FD2-3157F1304122}"/>
              </a:ext>
            </a:extLst>
          </p:cNvPr>
          <p:cNvGrpSpPr>
            <a:grpSpLocks/>
          </p:cNvGrpSpPr>
          <p:nvPr/>
        </p:nvGrpSpPr>
        <p:grpSpPr bwMode="auto">
          <a:xfrm>
            <a:off x="2192338" y="1576388"/>
            <a:ext cx="4060825" cy="279400"/>
            <a:chOff x="525" y="1323"/>
            <a:chExt cx="2558" cy="216"/>
          </a:xfrm>
        </p:grpSpPr>
        <p:grpSp>
          <p:nvGrpSpPr>
            <p:cNvPr id="11329" name="Group 109">
              <a:extLst>
                <a:ext uri="{FF2B5EF4-FFF2-40B4-BE49-F238E27FC236}">
                  <a16:creationId xmlns:a16="http://schemas.microsoft.com/office/drawing/2014/main" id="{32592367-0D8D-473A-9C5A-DD9413E4E8F7}"/>
                </a:ext>
              </a:extLst>
            </p:cNvPr>
            <p:cNvGrpSpPr>
              <a:grpSpLocks/>
            </p:cNvGrpSpPr>
            <p:nvPr/>
          </p:nvGrpSpPr>
          <p:grpSpPr bwMode="auto">
            <a:xfrm>
              <a:off x="525" y="1339"/>
              <a:ext cx="137" cy="200"/>
              <a:chOff x="525" y="1339"/>
              <a:chExt cx="137" cy="200"/>
            </a:xfrm>
          </p:grpSpPr>
          <p:sp>
            <p:nvSpPr>
              <p:cNvPr id="11334" name="Rectangle 110">
                <a:extLst>
                  <a:ext uri="{FF2B5EF4-FFF2-40B4-BE49-F238E27FC236}">
                    <a16:creationId xmlns:a16="http://schemas.microsoft.com/office/drawing/2014/main" id="{3ADB9624-5E5A-4976-B46B-85B9C29E4FE1}"/>
                  </a:ext>
                </a:extLst>
              </p:cNvPr>
              <p:cNvSpPr>
                <a:spLocks noChangeArrowheads="1"/>
              </p:cNvSpPr>
              <p:nvPr/>
            </p:nvSpPr>
            <p:spPr bwMode="auto">
              <a:xfrm>
                <a:off x="525" y="1339"/>
                <a:ext cx="9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C</a:t>
                </a:r>
                <a:endParaRPr lang="en-US" altLang="en-US" sz="1800">
                  <a:latin typeface="Arial" panose="020B0604020202020204" pitchFamily="34" charset="0"/>
                </a:endParaRPr>
              </a:p>
            </p:txBody>
          </p:sp>
          <p:sp>
            <p:nvSpPr>
              <p:cNvPr id="11335" name="Rectangle 111">
                <a:extLst>
                  <a:ext uri="{FF2B5EF4-FFF2-40B4-BE49-F238E27FC236}">
                    <a16:creationId xmlns:a16="http://schemas.microsoft.com/office/drawing/2014/main" id="{FEC912C6-3558-428C-B6A4-832C77F89FA1}"/>
                  </a:ext>
                </a:extLst>
              </p:cNvPr>
              <p:cNvSpPr>
                <a:spLocks noChangeArrowheads="1"/>
              </p:cNvSpPr>
              <p:nvPr/>
            </p:nvSpPr>
            <p:spPr bwMode="auto">
              <a:xfrm>
                <a:off x="618" y="1409"/>
                <a:ext cx="4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100">
                    <a:solidFill>
                      <a:srgbClr val="000000"/>
                    </a:solidFill>
                    <a:latin typeface="Times" panose="02020603050405020304" pitchFamily="18" charset="0"/>
                  </a:rPr>
                  <a:t>p</a:t>
                </a:r>
                <a:endParaRPr lang="en-US" altLang="en-US" sz="1800">
                  <a:latin typeface="Arial" panose="020B0604020202020204" pitchFamily="34" charset="0"/>
                </a:endParaRPr>
              </a:p>
            </p:txBody>
          </p:sp>
        </p:grpSp>
        <p:sp>
          <p:nvSpPr>
            <p:cNvPr id="11330" name="Rectangle 112">
              <a:extLst>
                <a:ext uri="{FF2B5EF4-FFF2-40B4-BE49-F238E27FC236}">
                  <a16:creationId xmlns:a16="http://schemas.microsoft.com/office/drawing/2014/main" id="{21949BF2-5125-41F3-9500-FB4D9C192662}"/>
                </a:ext>
              </a:extLst>
            </p:cNvPr>
            <p:cNvSpPr>
              <a:spLocks noChangeArrowheads="1"/>
            </p:cNvSpPr>
            <p:nvPr/>
          </p:nvSpPr>
          <p:spPr bwMode="auto">
            <a:xfrm>
              <a:off x="664" y="1338"/>
              <a:ext cx="38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1.0  </a:t>
              </a:r>
              <a:endParaRPr lang="en-US" altLang="en-US" sz="1800">
                <a:latin typeface="Arial" panose="020B0604020202020204" pitchFamily="34" charset="0"/>
              </a:endParaRPr>
            </a:p>
          </p:txBody>
        </p:sp>
        <p:sp>
          <p:nvSpPr>
            <p:cNvPr id="11331" name="Rectangle 113">
              <a:extLst>
                <a:ext uri="{FF2B5EF4-FFF2-40B4-BE49-F238E27FC236}">
                  <a16:creationId xmlns:a16="http://schemas.microsoft.com/office/drawing/2014/main" id="{8C9C6989-DCE8-48ED-9E13-641BEE16C001}"/>
                </a:ext>
              </a:extLst>
            </p:cNvPr>
            <p:cNvSpPr>
              <a:spLocks noChangeArrowheads="1"/>
            </p:cNvSpPr>
            <p:nvPr/>
          </p:nvSpPr>
          <p:spPr bwMode="auto">
            <a:xfrm>
              <a:off x="1075" y="1323"/>
              <a:ext cx="13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Symbol" panose="05050102010706020507" pitchFamily="18" charset="2"/>
                </a:rPr>
                <a:t>®</a:t>
              </a:r>
              <a:endParaRPr lang="en-US" altLang="en-US" sz="1800">
                <a:latin typeface="Arial" panose="020B0604020202020204" pitchFamily="34" charset="0"/>
              </a:endParaRPr>
            </a:p>
          </p:txBody>
        </p:sp>
        <p:sp>
          <p:nvSpPr>
            <p:cNvPr id="11332" name="Rectangle 114">
              <a:extLst>
                <a:ext uri="{FF2B5EF4-FFF2-40B4-BE49-F238E27FC236}">
                  <a16:creationId xmlns:a16="http://schemas.microsoft.com/office/drawing/2014/main" id="{BD342B2A-4576-43C0-9C93-A2FEC9C90505}"/>
                </a:ext>
              </a:extLst>
            </p:cNvPr>
            <p:cNvSpPr>
              <a:spLocks noChangeArrowheads="1"/>
            </p:cNvSpPr>
            <p:nvPr/>
          </p:nvSpPr>
          <p:spPr bwMode="auto">
            <a:xfrm>
              <a:off x="1214" y="1338"/>
              <a:ext cx="6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a:t>
              </a:r>
              <a:endParaRPr lang="en-US" altLang="en-US" sz="1800">
                <a:latin typeface="Arial" panose="020B0604020202020204" pitchFamily="34" charset="0"/>
              </a:endParaRPr>
            </a:p>
          </p:txBody>
        </p:sp>
        <p:sp>
          <p:nvSpPr>
            <p:cNvPr id="11333" name="Rectangle 115">
              <a:extLst>
                <a:ext uri="{FF2B5EF4-FFF2-40B4-BE49-F238E27FC236}">
                  <a16:creationId xmlns:a16="http://schemas.microsoft.com/office/drawing/2014/main" id="{6887782D-F98D-475C-AFDA-8239F26DA5DD}"/>
                </a:ext>
              </a:extLst>
            </p:cNvPr>
            <p:cNvSpPr>
              <a:spLocks noChangeArrowheads="1"/>
            </p:cNvSpPr>
            <p:nvPr/>
          </p:nvSpPr>
          <p:spPr bwMode="auto">
            <a:xfrm>
              <a:off x="1284" y="1338"/>
              <a:ext cx="179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Process is marginally capable</a:t>
              </a:r>
              <a:endParaRPr lang="en-US" altLang="en-US" sz="1800">
                <a:latin typeface="Arial" panose="020B0604020202020204" pitchFamily="34" charset="0"/>
              </a:endParaRPr>
            </a:p>
          </p:txBody>
        </p:sp>
      </p:grpSp>
      <p:grpSp>
        <p:nvGrpSpPr>
          <p:cNvPr id="11300" name="Group 116">
            <a:extLst>
              <a:ext uri="{FF2B5EF4-FFF2-40B4-BE49-F238E27FC236}">
                <a16:creationId xmlns:a16="http://schemas.microsoft.com/office/drawing/2014/main" id="{BDB57B01-AA2A-4194-9B25-2F291F242100}"/>
              </a:ext>
            </a:extLst>
          </p:cNvPr>
          <p:cNvGrpSpPr>
            <a:grpSpLocks/>
          </p:cNvGrpSpPr>
          <p:nvPr/>
        </p:nvGrpSpPr>
        <p:grpSpPr bwMode="auto">
          <a:xfrm>
            <a:off x="2192338" y="1847850"/>
            <a:ext cx="217487" cy="260350"/>
            <a:chOff x="525" y="1533"/>
            <a:chExt cx="137" cy="202"/>
          </a:xfrm>
        </p:grpSpPr>
        <p:sp>
          <p:nvSpPr>
            <p:cNvPr id="11327" name="Rectangle 117">
              <a:extLst>
                <a:ext uri="{FF2B5EF4-FFF2-40B4-BE49-F238E27FC236}">
                  <a16:creationId xmlns:a16="http://schemas.microsoft.com/office/drawing/2014/main" id="{242087C5-EC68-46F7-BB42-61B14E42AFE0}"/>
                </a:ext>
              </a:extLst>
            </p:cNvPr>
            <p:cNvSpPr>
              <a:spLocks noChangeArrowheads="1"/>
            </p:cNvSpPr>
            <p:nvPr/>
          </p:nvSpPr>
          <p:spPr bwMode="auto">
            <a:xfrm>
              <a:off x="525" y="1533"/>
              <a:ext cx="9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C</a:t>
              </a:r>
              <a:endParaRPr lang="en-US" altLang="en-US" sz="1800">
                <a:latin typeface="Arial" panose="020B0604020202020204" pitchFamily="34" charset="0"/>
              </a:endParaRPr>
            </a:p>
          </p:txBody>
        </p:sp>
        <p:sp>
          <p:nvSpPr>
            <p:cNvPr id="11328" name="Rectangle 118">
              <a:extLst>
                <a:ext uri="{FF2B5EF4-FFF2-40B4-BE49-F238E27FC236}">
                  <a16:creationId xmlns:a16="http://schemas.microsoft.com/office/drawing/2014/main" id="{DB936CA9-B498-4434-9E71-3F1644841939}"/>
                </a:ext>
              </a:extLst>
            </p:cNvPr>
            <p:cNvSpPr>
              <a:spLocks noChangeArrowheads="1"/>
            </p:cNvSpPr>
            <p:nvPr/>
          </p:nvSpPr>
          <p:spPr bwMode="auto">
            <a:xfrm>
              <a:off x="618" y="1602"/>
              <a:ext cx="4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100">
                  <a:solidFill>
                    <a:srgbClr val="000000"/>
                  </a:solidFill>
                  <a:latin typeface="Times" panose="02020603050405020304" pitchFamily="18" charset="0"/>
                </a:rPr>
                <a:t>p</a:t>
              </a:r>
              <a:endParaRPr lang="en-US" altLang="en-US" sz="1800">
                <a:latin typeface="Arial" panose="020B0604020202020204" pitchFamily="34" charset="0"/>
              </a:endParaRPr>
            </a:p>
          </p:txBody>
        </p:sp>
      </p:grpSp>
      <p:sp>
        <p:nvSpPr>
          <p:cNvPr id="11301" name="Rectangle 119">
            <a:extLst>
              <a:ext uri="{FF2B5EF4-FFF2-40B4-BE49-F238E27FC236}">
                <a16:creationId xmlns:a16="http://schemas.microsoft.com/office/drawing/2014/main" id="{D0D5C42A-C563-42AF-B440-BD7A44F8292A}"/>
              </a:ext>
            </a:extLst>
          </p:cNvPr>
          <p:cNvSpPr>
            <a:spLocks noChangeArrowheads="1"/>
          </p:cNvSpPr>
          <p:nvPr/>
        </p:nvSpPr>
        <p:spPr bwMode="auto">
          <a:xfrm>
            <a:off x="2413000" y="1847850"/>
            <a:ext cx="6080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&gt; 1.0  </a:t>
            </a:r>
            <a:endParaRPr lang="en-US" altLang="en-US" sz="1800">
              <a:latin typeface="Arial" panose="020B0604020202020204" pitchFamily="34" charset="0"/>
            </a:endParaRPr>
          </a:p>
        </p:txBody>
      </p:sp>
      <p:sp>
        <p:nvSpPr>
          <p:cNvPr id="11302" name="Rectangle 120">
            <a:extLst>
              <a:ext uri="{FF2B5EF4-FFF2-40B4-BE49-F238E27FC236}">
                <a16:creationId xmlns:a16="http://schemas.microsoft.com/office/drawing/2014/main" id="{90E80EC5-A19F-4617-A6A7-153887D3E243}"/>
              </a:ext>
            </a:extLst>
          </p:cNvPr>
          <p:cNvSpPr>
            <a:spLocks noChangeArrowheads="1"/>
          </p:cNvSpPr>
          <p:nvPr/>
        </p:nvSpPr>
        <p:spPr bwMode="auto">
          <a:xfrm>
            <a:off x="3065463" y="1827213"/>
            <a:ext cx="2127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Symbol" panose="05050102010706020507" pitchFamily="18" charset="2"/>
              </a:rPr>
              <a:t>®</a:t>
            </a:r>
            <a:endParaRPr lang="en-US" altLang="en-US" sz="1800">
              <a:latin typeface="Arial" panose="020B0604020202020204" pitchFamily="34" charset="0"/>
            </a:endParaRPr>
          </a:p>
        </p:txBody>
      </p:sp>
      <p:sp>
        <p:nvSpPr>
          <p:cNvPr id="11303" name="Rectangle 121">
            <a:extLst>
              <a:ext uri="{FF2B5EF4-FFF2-40B4-BE49-F238E27FC236}">
                <a16:creationId xmlns:a16="http://schemas.microsoft.com/office/drawing/2014/main" id="{E67AE540-931A-42BB-993A-63BDFF0B5586}"/>
              </a:ext>
            </a:extLst>
          </p:cNvPr>
          <p:cNvSpPr>
            <a:spLocks noChangeArrowheads="1"/>
          </p:cNvSpPr>
          <p:nvPr/>
        </p:nvSpPr>
        <p:spPr bwMode="auto">
          <a:xfrm>
            <a:off x="3286125" y="1847850"/>
            <a:ext cx="1079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a:t>
            </a:r>
            <a:endParaRPr lang="en-US" altLang="en-US" sz="1800">
              <a:latin typeface="Arial" panose="020B0604020202020204" pitchFamily="34" charset="0"/>
            </a:endParaRPr>
          </a:p>
        </p:txBody>
      </p:sp>
      <p:sp>
        <p:nvSpPr>
          <p:cNvPr id="11304" name="Rectangle 122">
            <a:extLst>
              <a:ext uri="{FF2B5EF4-FFF2-40B4-BE49-F238E27FC236}">
                <a16:creationId xmlns:a16="http://schemas.microsoft.com/office/drawing/2014/main" id="{CFF49A0E-EE11-4106-8578-D3B32BEA85CD}"/>
              </a:ext>
            </a:extLst>
          </p:cNvPr>
          <p:cNvSpPr>
            <a:spLocks noChangeArrowheads="1"/>
          </p:cNvSpPr>
          <p:nvPr/>
        </p:nvSpPr>
        <p:spPr bwMode="auto">
          <a:xfrm>
            <a:off x="3397250" y="1847850"/>
            <a:ext cx="38115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Helvetica" panose="020B0604020202020204" pitchFamily="34" charset="0"/>
              </a:rPr>
              <a:t>Process is capable of meeting specs</a:t>
            </a:r>
            <a:endParaRPr lang="en-US" altLang="en-US" sz="1800" dirty="0">
              <a:latin typeface="Arial" panose="020B0604020202020204" pitchFamily="34" charset="0"/>
            </a:endParaRPr>
          </a:p>
        </p:txBody>
      </p:sp>
      <p:grpSp>
        <p:nvGrpSpPr>
          <p:cNvPr id="11305" name="Group 123">
            <a:extLst>
              <a:ext uri="{FF2B5EF4-FFF2-40B4-BE49-F238E27FC236}">
                <a16:creationId xmlns:a16="http://schemas.microsoft.com/office/drawing/2014/main" id="{9AE4C9C6-E44D-4E28-B2E4-A4B886BE9514}"/>
              </a:ext>
            </a:extLst>
          </p:cNvPr>
          <p:cNvGrpSpPr>
            <a:grpSpLocks/>
          </p:cNvGrpSpPr>
          <p:nvPr/>
        </p:nvGrpSpPr>
        <p:grpSpPr bwMode="auto">
          <a:xfrm>
            <a:off x="2155825" y="4514850"/>
            <a:ext cx="287338" cy="258763"/>
            <a:chOff x="502" y="3602"/>
            <a:chExt cx="181" cy="200"/>
          </a:xfrm>
        </p:grpSpPr>
        <p:sp>
          <p:nvSpPr>
            <p:cNvPr id="11325" name="Rectangle 124">
              <a:extLst>
                <a:ext uri="{FF2B5EF4-FFF2-40B4-BE49-F238E27FC236}">
                  <a16:creationId xmlns:a16="http://schemas.microsoft.com/office/drawing/2014/main" id="{3C78B7F1-9F15-4270-A369-DDB0C9282CFC}"/>
                </a:ext>
              </a:extLst>
            </p:cNvPr>
            <p:cNvSpPr>
              <a:spLocks noChangeArrowheads="1"/>
            </p:cNvSpPr>
            <p:nvPr/>
          </p:nvSpPr>
          <p:spPr bwMode="auto">
            <a:xfrm>
              <a:off x="502" y="3602"/>
              <a:ext cx="9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Times" panose="02020603050405020304" pitchFamily="18" charset="0"/>
                </a:rPr>
                <a:t>C</a:t>
              </a:r>
              <a:endParaRPr lang="en-US" altLang="en-US" sz="1800" dirty="0">
                <a:latin typeface="Arial" panose="020B0604020202020204" pitchFamily="34" charset="0"/>
              </a:endParaRPr>
            </a:p>
          </p:txBody>
        </p:sp>
        <p:sp>
          <p:nvSpPr>
            <p:cNvPr id="11326" name="Rectangle 125">
              <a:extLst>
                <a:ext uri="{FF2B5EF4-FFF2-40B4-BE49-F238E27FC236}">
                  <a16:creationId xmlns:a16="http://schemas.microsoft.com/office/drawing/2014/main" id="{465D2A72-CE50-467B-B984-E79AF120CE08}"/>
                </a:ext>
              </a:extLst>
            </p:cNvPr>
            <p:cNvSpPr>
              <a:spLocks noChangeArrowheads="1"/>
            </p:cNvSpPr>
            <p:nvPr/>
          </p:nvSpPr>
          <p:spPr bwMode="auto">
            <a:xfrm>
              <a:off x="595" y="3671"/>
              <a:ext cx="8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100">
                  <a:solidFill>
                    <a:srgbClr val="000000"/>
                  </a:solidFill>
                  <a:latin typeface="Times" panose="02020603050405020304" pitchFamily="18" charset="0"/>
                </a:rPr>
                <a:t>pk</a:t>
              </a:r>
              <a:endParaRPr lang="en-US" altLang="en-US" sz="1800">
                <a:latin typeface="Arial" panose="020B0604020202020204" pitchFamily="34" charset="0"/>
              </a:endParaRPr>
            </a:p>
          </p:txBody>
        </p:sp>
      </p:grpSp>
      <p:sp>
        <p:nvSpPr>
          <p:cNvPr id="11306" name="Rectangle 126">
            <a:extLst>
              <a:ext uri="{FF2B5EF4-FFF2-40B4-BE49-F238E27FC236}">
                <a16:creationId xmlns:a16="http://schemas.microsoft.com/office/drawing/2014/main" id="{9E9C7271-CCEF-4C89-9241-9E3E1FEA147F}"/>
              </a:ext>
            </a:extLst>
          </p:cNvPr>
          <p:cNvSpPr>
            <a:spLocks noChangeArrowheads="1"/>
          </p:cNvSpPr>
          <p:nvPr/>
        </p:nvSpPr>
        <p:spPr bwMode="auto">
          <a:xfrm>
            <a:off x="2451100" y="4513263"/>
            <a:ext cx="6080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&lt; 1.0  </a:t>
            </a:r>
            <a:endParaRPr lang="en-US" altLang="en-US" sz="1800">
              <a:latin typeface="Arial" panose="020B0604020202020204" pitchFamily="34" charset="0"/>
            </a:endParaRPr>
          </a:p>
        </p:txBody>
      </p:sp>
      <p:sp>
        <p:nvSpPr>
          <p:cNvPr id="11307" name="Rectangle 127">
            <a:extLst>
              <a:ext uri="{FF2B5EF4-FFF2-40B4-BE49-F238E27FC236}">
                <a16:creationId xmlns:a16="http://schemas.microsoft.com/office/drawing/2014/main" id="{273A8EC9-0A45-442B-AE58-785C9329053A}"/>
              </a:ext>
            </a:extLst>
          </p:cNvPr>
          <p:cNvSpPr>
            <a:spLocks noChangeArrowheads="1"/>
          </p:cNvSpPr>
          <p:nvPr/>
        </p:nvSpPr>
        <p:spPr bwMode="auto">
          <a:xfrm>
            <a:off x="3101975" y="4494213"/>
            <a:ext cx="2127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Symbol" panose="05050102010706020507" pitchFamily="18" charset="2"/>
              </a:rPr>
              <a:t>®</a:t>
            </a:r>
            <a:endParaRPr lang="en-US" altLang="en-US" sz="1800">
              <a:latin typeface="Arial" panose="020B0604020202020204" pitchFamily="34" charset="0"/>
            </a:endParaRPr>
          </a:p>
        </p:txBody>
      </p:sp>
      <p:sp>
        <p:nvSpPr>
          <p:cNvPr id="11308" name="Rectangle 128">
            <a:extLst>
              <a:ext uri="{FF2B5EF4-FFF2-40B4-BE49-F238E27FC236}">
                <a16:creationId xmlns:a16="http://schemas.microsoft.com/office/drawing/2014/main" id="{989A3154-EE8E-41CD-BE89-F15F82D204FB}"/>
              </a:ext>
            </a:extLst>
          </p:cNvPr>
          <p:cNvSpPr>
            <a:spLocks noChangeArrowheads="1"/>
          </p:cNvSpPr>
          <p:nvPr/>
        </p:nvSpPr>
        <p:spPr bwMode="auto">
          <a:xfrm>
            <a:off x="3324225" y="4513263"/>
            <a:ext cx="1079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a:t>
            </a:r>
            <a:endParaRPr lang="en-US" altLang="en-US" sz="1800">
              <a:latin typeface="Arial" panose="020B0604020202020204" pitchFamily="34" charset="0"/>
            </a:endParaRPr>
          </a:p>
        </p:txBody>
      </p:sp>
      <p:sp>
        <p:nvSpPr>
          <p:cNvPr id="11309" name="Rectangle 129">
            <a:extLst>
              <a:ext uri="{FF2B5EF4-FFF2-40B4-BE49-F238E27FC236}">
                <a16:creationId xmlns:a16="http://schemas.microsoft.com/office/drawing/2014/main" id="{24B35282-9223-4FFC-892F-FBACB8DF8DF1}"/>
              </a:ext>
            </a:extLst>
          </p:cNvPr>
          <p:cNvSpPr>
            <a:spLocks noChangeArrowheads="1"/>
          </p:cNvSpPr>
          <p:nvPr/>
        </p:nvSpPr>
        <p:spPr bwMode="auto">
          <a:xfrm>
            <a:off x="3433763" y="4513263"/>
            <a:ext cx="38750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dirty="0">
                <a:solidFill>
                  <a:srgbClr val="000000"/>
                </a:solidFill>
                <a:latin typeface="Helvetica" panose="020B0604020202020204" pitchFamily="34" charset="0"/>
              </a:rPr>
              <a:t>Process is not capable of meeting specs</a:t>
            </a:r>
            <a:endParaRPr lang="en-US" altLang="en-US" sz="1800" dirty="0">
              <a:latin typeface="Arial" panose="020B0604020202020204" pitchFamily="34" charset="0"/>
            </a:endParaRPr>
          </a:p>
        </p:txBody>
      </p:sp>
      <p:grpSp>
        <p:nvGrpSpPr>
          <p:cNvPr id="11310" name="Group 130">
            <a:extLst>
              <a:ext uri="{FF2B5EF4-FFF2-40B4-BE49-F238E27FC236}">
                <a16:creationId xmlns:a16="http://schemas.microsoft.com/office/drawing/2014/main" id="{CC3B8719-8B64-4E2F-AF42-9F0820AA8BF1}"/>
              </a:ext>
            </a:extLst>
          </p:cNvPr>
          <p:cNvGrpSpPr>
            <a:grpSpLocks/>
          </p:cNvGrpSpPr>
          <p:nvPr/>
        </p:nvGrpSpPr>
        <p:grpSpPr bwMode="auto">
          <a:xfrm>
            <a:off x="2155825" y="4773613"/>
            <a:ext cx="287338" cy="258762"/>
            <a:chOff x="502" y="3803"/>
            <a:chExt cx="181" cy="200"/>
          </a:xfrm>
        </p:grpSpPr>
        <p:sp>
          <p:nvSpPr>
            <p:cNvPr id="11323" name="Rectangle 131">
              <a:extLst>
                <a:ext uri="{FF2B5EF4-FFF2-40B4-BE49-F238E27FC236}">
                  <a16:creationId xmlns:a16="http://schemas.microsoft.com/office/drawing/2014/main" id="{457551F2-DC5B-4BF0-B47C-DAD38A0173F8}"/>
                </a:ext>
              </a:extLst>
            </p:cNvPr>
            <p:cNvSpPr>
              <a:spLocks noChangeArrowheads="1"/>
            </p:cNvSpPr>
            <p:nvPr/>
          </p:nvSpPr>
          <p:spPr bwMode="auto">
            <a:xfrm>
              <a:off x="502" y="3803"/>
              <a:ext cx="9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C</a:t>
              </a:r>
              <a:endParaRPr lang="en-US" altLang="en-US" sz="1800">
                <a:latin typeface="Arial" panose="020B0604020202020204" pitchFamily="34" charset="0"/>
              </a:endParaRPr>
            </a:p>
          </p:txBody>
        </p:sp>
        <p:sp>
          <p:nvSpPr>
            <p:cNvPr id="11324" name="Rectangle 132">
              <a:extLst>
                <a:ext uri="{FF2B5EF4-FFF2-40B4-BE49-F238E27FC236}">
                  <a16:creationId xmlns:a16="http://schemas.microsoft.com/office/drawing/2014/main" id="{56B08F61-8045-4F6C-9BFD-DE99FD35D544}"/>
                </a:ext>
              </a:extLst>
            </p:cNvPr>
            <p:cNvSpPr>
              <a:spLocks noChangeArrowheads="1"/>
            </p:cNvSpPr>
            <p:nvPr/>
          </p:nvSpPr>
          <p:spPr bwMode="auto">
            <a:xfrm>
              <a:off x="595" y="3864"/>
              <a:ext cx="8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100">
                  <a:solidFill>
                    <a:srgbClr val="000000"/>
                  </a:solidFill>
                  <a:latin typeface="Times" panose="02020603050405020304" pitchFamily="18" charset="0"/>
                </a:rPr>
                <a:t>pk</a:t>
              </a:r>
              <a:endParaRPr lang="en-US" altLang="en-US" sz="1800">
                <a:latin typeface="Arial" panose="020B0604020202020204" pitchFamily="34" charset="0"/>
              </a:endParaRPr>
            </a:p>
          </p:txBody>
        </p:sp>
      </p:grpSp>
      <p:sp>
        <p:nvSpPr>
          <p:cNvPr id="11311" name="Rectangle 133">
            <a:extLst>
              <a:ext uri="{FF2B5EF4-FFF2-40B4-BE49-F238E27FC236}">
                <a16:creationId xmlns:a16="http://schemas.microsoft.com/office/drawing/2014/main" id="{70C1935E-2225-4E4B-A9F7-66F5177AEDF1}"/>
              </a:ext>
            </a:extLst>
          </p:cNvPr>
          <p:cNvSpPr>
            <a:spLocks noChangeArrowheads="1"/>
          </p:cNvSpPr>
          <p:nvPr/>
        </p:nvSpPr>
        <p:spPr bwMode="auto">
          <a:xfrm>
            <a:off x="2451100" y="4773613"/>
            <a:ext cx="6080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 1.0  </a:t>
            </a:r>
            <a:endParaRPr lang="en-US" altLang="en-US" sz="1800">
              <a:latin typeface="Arial" panose="020B0604020202020204" pitchFamily="34" charset="0"/>
            </a:endParaRPr>
          </a:p>
        </p:txBody>
      </p:sp>
      <p:sp>
        <p:nvSpPr>
          <p:cNvPr id="11312" name="Rectangle 134">
            <a:extLst>
              <a:ext uri="{FF2B5EF4-FFF2-40B4-BE49-F238E27FC236}">
                <a16:creationId xmlns:a16="http://schemas.microsoft.com/office/drawing/2014/main" id="{54DFFBCB-4F8F-4707-91F7-1451B54D0D3B}"/>
              </a:ext>
            </a:extLst>
          </p:cNvPr>
          <p:cNvSpPr>
            <a:spLocks noChangeArrowheads="1"/>
          </p:cNvSpPr>
          <p:nvPr/>
        </p:nvSpPr>
        <p:spPr bwMode="auto">
          <a:xfrm>
            <a:off x="3101975" y="4752975"/>
            <a:ext cx="2127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Symbol" panose="05050102010706020507" pitchFamily="18" charset="2"/>
              </a:rPr>
              <a:t>®</a:t>
            </a:r>
            <a:endParaRPr lang="en-US" altLang="en-US" sz="1800">
              <a:latin typeface="Arial" panose="020B0604020202020204" pitchFamily="34" charset="0"/>
            </a:endParaRPr>
          </a:p>
        </p:txBody>
      </p:sp>
      <p:sp>
        <p:nvSpPr>
          <p:cNvPr id="11313" name="Rectangle 135">
            <a:extLst>
              <a:ext uri="{FF2B5EF4-FFF2-40B4-BE49-F238E27FC236}">
                <a16:creationId xmlns:a16="http://schemas.microsoft.com/office/drawing/2014/main" id="{8A256129-170A-4A1F-A0DA-32AFFC04C2FA}"/>
              </a:ext>
            </a:extLst>
          </p:cNvPr>
          <p:cNvSpPr>
            <a:spLocks noChangeArrowheads="1"/>
          </p:cNvSpPr>
          <p:nvPr/>
        </p:nvSpPr>
        <p:spPr bwMode="auto">
          <a:xfrm>
            <a:off x="3324225" y="4773613"/>
            <a:ext cx="1079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a:t>
            </a:r>
            <a:endParaRPr lang="en-US" altLang="en-US" sz="1800">
              <a:latin typeface="Arial" panose="020B0604020202020204" pitchFamily="34" charset="0"/>
            </a:endParaRPr>
          </a:p>
        </p:txBody>
      </p:sp>
      <p:sp>
        <p:nvSpPr>
          <p:cNvPr id="11314" name="Rectangle 136">
            <a:extLst>
              <a:ext uri="{FF2B5EF4-FFF2-40B4-BE49-F238E27FC236}">
                <a16:creationId xmlns:a16="http://schemas.microsoft.com/office/drawing/2014/main" id="{84C69D39-F83D-4610-BC5C-A7CD9D953956}"/>
              </a:ext>
            </a:extLst>
          </p:cNvPr>
          <p:cNvSpPr>
            <a:spLocks noChangeArrowheads="1"/>
          </p:cNvSpPr>
          <p:nvPr/>
        </p:nvSpPr>
        <p:spPr bwMode="auto">
          <a:xfrm>
            <a:off x="3433763" y="4773613"/>
            <a:ext cx="285591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Process is marginally capable</a:t>
            </a:r>
            <a:endParaRPr lang="en-US" altLang="en-US" sz="1800">
              <a:latin typeface="Arial" panose="020B0604020202020204" pitchFamily="34" charset="0"/>
            </a:endParaRPr>
          </a:p>
        </p:txBody>
      </p:sp>
      <p:grpSp>
        <p:nvGrpSpPr>
          <p:cNvPr id="11315" name="Group 137">
            <a:extLst>
              <a:ext uri="{FF2B5EF4-FFF2-40B4-BE49-F238E27FC236}">
                <a16:creationId xmlns:a16="http://schemas.microsoft.com/office/drawing/2014/main" id="{4F4E1B51-911A-4EA6-9FE4-4DF7EDEF4DAF}"/>
              </a:ext>
            </a:extLst>
          </p:cNvPr>
          <p:cNvGrpSpPr>
            <a:grpSpLocks/>
          </p:cNvGrpSpPr>
          <p:nvPr/>
        </p:nvGrpSpPr>
        <p:grpSpPr bwMode="auto">
          <a:xfrm>
            <a:off x="2155825" y="5024438"/>
            <a:ext cx="287338" cy="258762"/>
            <a:chOff x="502" y="3997"/>
            <a:chExt cx="181" cy="201"/>
          </a:xfrm>
        </p:grpSpPr>
        <p:sp>
          <p:nvSpPr>
            <p:cNvPr id="11321" name="Rectangle 138">
              <a:extLst>
                <a:ext uri="{FF2B5EF4-FFF2-40B4-BE49-F238E27FC236}">
                  <a16:creationId xmlns:a16="http://schemas.microsoft.com/office/drawing/2014/main" id="{F6380F5D-A05A-4558-BD22-533D77B28614}"/>
                </a:ext>
              </a:extLst>
            </p:cNvPr>
            <p:cNvSpPr>
              <a:spLocks noChangeArrowheads="1"/>
            </p:cNvSpPr>
            <p:nvPr/>
          </p:nvSpPr>
          <p:spPr bwMode="auto">
            <a:xfrm>
              <a:off x="502" y="3997"/>
              <a:ext cx="9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C</a:t>
              </a:r>
              <a:endParaRPr lang="en-US" altLang="en-US" sz="1800">
                <a:latin typeface="Arial" panose="020B0604020202020204" pitchFamily="34" charset="0"/>
              </a:endParaRPr>
            </a:p>
          </p:txBody>
        </p:sp>
        <p:sp>
          <p:nvSpPr>
            <p:cNvPr id="11322" name="Rectangle 139">
              <a:extLst>
                <a:ext uri="{FF2B5EF4-FFF2-40B4-BE49-F238E27FC236}">
                  <a16:creationId xmlns:a16="http://schemas.microsoft.com/office/drawing/2014/main" id="{F1298FB7-089A-4CA7-8BC1-CEE7B628429A}"/>
                </a:ext>
              </a:extLst>
            </p:cNvPr>
            <p:cNvSpPr>
              <a:spLocks noChangeArrowheads="1"/>
            </p:cNvSpPr>
            <p:nvPr/>
          </p:nvSpPr>
          <p:spPr bwMode="auto">
            <a:xfrm>
              <a:off x="595" y="4066"/>
              <a:ext cx="8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100">
                  <a:solidFill>
                    <a:srgbClr val="000000"/>
                  </a:solidFill>
                  <a:latin typeface="Times" panose="02020603050405020304" pitchFamily="18" charset="0"/>
                </a:rPr>
                <a:t>pk</a:t>
              </a:r>
              <a:endParaRPr lang="en-US" altLang="en-US" sz="1800">
                <a:latin typeface="Arial" panose="020B0604020202020204" pitchFamily="34" charset="0"/>
              </a:endParaRPr>
            </a:p>
          </p:txBody>
        </p:sp>
      </p:grpSp>
      <p:sp>
        <p:nvSpPr>
          <p:cNvPr id="11316" name="Rectangle 140">
            <a:extLst>
              <a:ext uri="{FF2B5EF4-FFF2-40B4-BE49-F238E27FC236}">
                <a16:creationId xmlns:a16="http://schemas.microsoft.com/office/drawing/2014/main" id="{FC106428-53B9-4D5C-A446-B7ED5325FB03}"/>
              </a:ext>
            </a:extLst>
          </p:cNvPr>
          <p:cNvSpPr>
            <a:spLocks noChangeArrowheads="1"/>
          </p:cNvSpPr>
          <p:nvPr/>
        </p:nvSpPr>
        <p:spPr bwMode="auto">
          <a:xfrm>
            <a:off x="2451100" y="5024438"/>
            <a:ext cx="6080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&gt; 1.0  </a:t>
            </a:r>
            <a:endParaRPr lang="en-US" altLang="en-US" sz="1800">
              <a:latin typeface="Arial" panose="020B0604020202020204" pitchFamily="34" charset="0"/>
            </a:endParaRPr>
          </a:p>
        </p:txBody>
      </p:sp>
      <p:sp>
        <p:nvSpPr>
          <p:cNvPr id="11317" name="Rectangle 141">
            <a:extLst>
              <a:ext uri="{FF2B5EF4-FFF2-40B4-BE49-F238E27FC236}">
                <a16:creationId xmlns:a16="http://schemas.microsoft.com/office/drawing/2014/main" id="{FA9AAAF7-394E-4A2D-B039-E8195F708664}"/>
              </a:ext>
            </a:extLst>
          </p:cNvPr>
          <p:cNvSpPr>
            <a:spLocks noChangeArrowheads="1"/>
          </p:cNvSpPr>
          <p:nvPr/>
        </p:nvSpPr>
        <p:spPr bwMode="auto">
          <a:xfrm>
            <a:off x="3101975" y="5002213"/>
            <a:ext cx="2127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Symbol" panose="05050102010706020507" pitchFamily="18" charset="2"/>
              </a:rPr>
              <a:t>®</a:t>
            </a:r>
            <a:endParaRPr lang="en-US" altLang="en-US" sz="1800">
              <a:latin typeface="Arial" panose="020B0604020202020204" pitchFamily="34" charset="0"/>
            </a:endParaRPr>
          </a:p>
        </p:txBody>
      </p:sp>
      <p:sp>
        <p:nvSpPr>
          <p:cNvPr id="11318" name="Rectangle 142">
            <a:extLst>
              <a:ext uri="{FF2B5EF4-FFF2-40B4-BE49-F238E27FC236}">
                <a16:creationId xmlns:a16="http://schemas.microsoft.com/office/drawing/2014/main" id="{1914E260-8DD2-434C-B108-55E0F26DC942}"/>
              </a:ext>
            </a:extLst>
          </p:cNvPr>
          <p:cNvSpPr>
            <a:spLocks noChangeArrowheads="1"/>
          </p:cNvSpPr>
          <p:nvPr/>
        </p:nvSpPr>
        <p:spPr bwMode="auto">
          <a:xfrm>
            <a:off x="3324225" y="5024438"/>
            <a:ext cx="1079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Times" panose="02020603050405020304" pitchFamily="18" charset="0"/>
              </a:rPr>
              <a:t>  </a:t>
            </a:r>
            <a:endParaRPr lang="en-US" altLang="en-US" sz="1800">
              <a:latin typeface="Arial" panose="020B0604020202020204" pitchFamily="34" charset="0"/>
            </a:endParaRPr>
          </a:p>
        </p:txBody>
      </p:sp>
      <p:sp>
        <p:nvSpPr>
          <p:cNvPr id="11319" name="Rectangle 143">
            <a:extLst>
              <a:ext uri="{FF2B5EF4-FFF2-40B4-BE49-F238E27FC236}">
                <a16:creationId xmlns:a16="http://schemas.microsoft.com/office/drawing/2014/main" id="{9C066233-0AE0-42C6-9724-20FB2BC20364}"/>
              </a:ext>
            </a:extLst>
          </p:cNvPr>
          <p:cNvSpPr>
            <a:spLocks noChangeArrowheads="1"/>
          </p:cNvSpPr>
          <p:nvPr/>
        </p:nvSpPr>
        <p:spPr bwMode="auto">
          <a:xfrm>
            <a:off x="3433763" y="5024438"/>
            <a:ext cx="35131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a:solidFill>
                  <a:srgbClr val="000000"/>
                </a:solidFill>
                <a:latin typeface="Helvetica" panose="020B0604020202020204" pitchFamily="34" charset="0"/>
              </a:rPr>
              <a:t>Process is capable of meeting specs</a:t>
            </a:r>
            <a:endParaRPr lang="en-US" altLang="en-US" sz="1800">
              <a:latin typeface="Arial" panose="020B0604020202020204" pitchFamily="34" charset="0"/>
            </a:endParaRPr>
          </a:p>
        </p:txBody>
      </p:sp>
      <p:sp>
        <p:nvSpPr>
          <p:cNvPr id="11320" name="Rectangle 146">
            <a:extLst>
              <a:ext uri="{FF2B5EF4-FFF2-40B4-BE49-F238E27FC236}">
                <a16:creationId xmlns:a16="http://schemas.microsoft.com/office/drawing/2014/main" id="{0DA6DA4B-263F-4F1C-A941-031226AA04FB}"/>
              </a:ext>
            </a:extLst>
          </p:cNvPr>
          <p:cNvSpPr>
            <a:spLocks noChangeArrowheads="1"/>
          </p:cNvSpPr>
          <p:nvPr/>
        </p:nvSpPr>
        <p:spPr bwMode="auto">
          <a:xfrm>
            <a:off x="280988" y="6028938"/>
            <a:ext cx="898525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000" i="1" dirty="0">
                <a:solidFill>
                  <a:srgbClr val="FF0000"/>
                </a:solidFill>
              </a:rPr>
              <a:t>Warning: Capability assessments for unstable processes, may not be indicative of how the process is actually performing.</a:t>
            </a:r>
          </a:p>
        </p:txBody>
      </p:sp>
    </p:spTree>
    <p:extLst>
      <p:ext uri="{BB962C8B-B14F-4D97-AF65-F5344CB8AC3E}">
        <p14:creationId xmlns:p14="http://schemas.microsoft.com/office/powerpoint/2010/main" val="21711851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A6F669E-4B62-4D6D-9577-04170E37A15D}"/>
              </a:ext>
            </a:extLst>
          </p:cNvPr>
          <p:cNvSpPr>
            <a:spLocks noChangeArrowheads="1"/>
          </p:cNvSpPr>
          <p:nvPr/>
        </p:nvSpPr>
        <p:spPr bwMode="auto">
          <a:xfrm>
            <a:off x="1981200" y="4686300"/>
            <a:ext cx="52705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1600">
                <a:solidFill>
                  <a:schemeClr val="tx1"/>
                </a:solidFill>
                <a:latin typeface="Book Antiqua" panose="02040602050305030304" pitchFamily="18" charset="0"/>
              </a:defRPr>
            </a:lvl1pPr>
            <a:lvl2pPr marL="10858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nSpc>
                <a:spcPct val="90000"/>
              </a:lnSpc>
              <a:spcBef>
                <a:spcPct val="30000"/>
              </a:spcBef>
              <a:buClr>
                <a:schemeClr val="tx1"/>
              </a:buClr>
              <a:buSzPct val="80000"/>
              <a:buFont typeface="Monotype Sorts" pitchFamily="2" charset="2"/>
              <a:buNone/>
            </a:pPr>
            <a:r>
              <a:rPr lang="en-US" altLang="en-US" sz="2300"/>
              <a:t>How much material is out of spec?</a:t>
            </a:r>
          </a:p>
          <a:p>
            <a:pPr lvl="1">
              <a:lnSpc>
                <a:spcPct val="90000"/>
              </a:lnSpc>
              <a:spcBef>
                <a:spcPct val="30000"/>
              </a:spcBef>
              <a:buClr>
                <a:schemeClr val="tx1"/>
              </a:buClr>
              <a:buSzPct val="80000"/>
              <a:buFont typeface="Wingdings" panose="05000000000000000000" pitchFamily="2" charset="2"/>
              <a:buChar char="§"/>
            </a:pPr>
            <a:r>
              <a:rPr lang="en-US" altLang="en-US" sz="2400">
                <a:solidFill>
                  <a:schemeClr val="tx2"/>
                </a:solidFill>
              </a:rPr>
              <a:t>In the short term?</a:t>
            </a:r>
          </a:p>
          <a:p>
            <a:pPr lvl="1">
              <a:lnSpc>
                <a:spcPct val="90000"/>
              </a:lnSpc>
              <a:spcBef>
                <a:spcPct val="30000"/>
              </a:spcBef>
              <a:buClr>
                <a:schemeClr val="tx1"/>
              </a:buClr>
              <a:buSzPct val="80000"/>
              <a:buFont typeface="Wingdings" panose="05000000000000000000" pitchFamily="2" charset="2"/>
              <a:buChar char="§"/>
            </a:pPr>
            <a:r>
              <a:rPr lang="en-US" altLang="en-US" sz="2400">
                <a:solidFill>
                  <a:schemeClr val="tx2"/>
                </a:solidFill>
              </a:rPr>
              <a:t>In the long term?</a:t>
            </a:r>
          </a:p>
        </p:txBody>
      </p:sp>
      <p:grpSp>
        <p:nvGrpSpPr>
          <p:cNvPr id="12291" name="Group 3">
            <a:extLst>
              <a:ext uri="{FF2B5EF4-FFF2-40B4-BE49-F238E27FC236}">
                <a16:creationId xmlns:a16="http://schemas.microsoft.com/office/drawing/2014/main" id="{FB025EE2-71F8-4CE4-A354-7A49C167FE57}"/>
              </a:ext>
            </a:extLst>
          </p:cNvPr>
          <p:cNvGrpSpPr>
            <a:grpSpLocks/>
          </p:cNvGrpSpPr>
          <p:nvPr/>
        </p:nvGrpSpPr>
        <p:grpSpPr bwMode="auto">
          <a:xfrm>
            <a:off x="2206625" y="1625600"/>
            <a:ext cx="4694238" cy="2190750"/>
            <a:chOff x="1390" y="1024"/>
            <a:chExt cx="2957" cy="1380"/>
          </a:xfrm>
        </p:grpSpPr>
        <p:sp>
          <p:nvSpPr>
            <p:cNvPr id="12293" name="Rectangle 4">
              <a:extLst>
                <a:ext uri="{FF2B5EF4-FFF2-40B4-BE49-F238E27FC236}">
                  <a16:creationId xmlns:a16="http://schemas.microsoft.com/office/drawing/2014/main" id="{F0ADE35A-BD9E-4F67-9665-9FA97D127A8B}"/>
                </a:ext>
              </a:extLst>
            </p:cNvPr>
            <p:cNvSpPr>
              <a:spLocks noChangeArrowheads="1"/>
            </p:cNvSpPr>
            <p:nvPr/>
          </p:nvSpPr>
          <p:spPr bwMode="auto">
            <a:xfrm>
              <a:off x="3408" y="2387"/>
              <a:ext cx="918" cy="16"/>
            </a:xfrm>
            <a:prstGeom prst="rect">
              <a:avLst/>
            </a:prstGeom>
            <a:solidFill>
              <a:srgbClr val="114FF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12294" name="Freeform 5">
              <a:extLst>
                <a:ext uri="{FF2B5EF4-FFF2-40B4-BE49-F238E27FC236}">
                  <a16:creationId xmlns:a16="http://schemas.microsoft.com/office/drawing/2014/main" id="{16C3D941-0818-407A-9008-3833C758DC2E}"/>
                </a:ext>
              </a:extLst>
            </p:cNvPr>
            <p:cNvSpPr>
              <a:spLocks/>
            </p:cNvSpPr>
            <p:nvPr/>
          </p:nvSpPr>
          <p:spPr bwMode="auto">
            <a:xfrm>
              <a:off x="1390" y="1437"/>
              <a:ext cx="2957" cy="957"/>
            </a:xfrm>
            <a:custGeom>
              <a:avLst/>
              <a:gdLst>
                <a:gd name="T0" fmla="*/ 36 w 2957"/>
                <a:gd name="T1" fmla="*/ 956 h 957"/>
                <a:gd name="T2" fmla="*/ 109 w 2957"/>
                <a:gd name="T3" fmla="*/ 956 h 957"/>
                <a:gd name="T4" fmla="*/ 181 w 2957"/>
                <a:gd name="T5" fmla="*/ 956 h 957"/>
                <a:gd name="T6" fmla="*/ 254 w 2957"/>
                <a:gd name="T7" fmla="*/ 956 h 957"/>
                <a:gd name="T8" fmla="*/ 326 w 2957"/>
                <a:gd name="T9" fmla="*/ 951 h 957"/>
                <a:gd name="T10" fmla="*/ 398 w 2957"/>
                <a:gd name="T11" fmla="*/ 945 h 957"/>
                <a:gd name="T12" fmla="*/ 483 w 2957"/>
                <a:gd name="T13" fmla="*/ 933 h 957"/>
                <a:gd name="T14" fmla="*/ 555 w 2957"/>
                <a:gd name="T15" fmla="*/ 915 h 957"/>
                <a:gd name="T16" fmla="*/ 628 w 2957"/>
                <a:gd name="T17" fmla="*/ 892 h 957"/>
                <a:gd name="T18" fmla="*/ 700 w 2957"/>
                <a:gd name="T19" fmla="*/ 851 h 957"/>
                <a:gd name="T20" fmla="*/ 772 w 2957"/>
                <a:gd name="T21" fmla="*/ 799 h 957"/>
                <a:gd name="T22" fmla="*/ 845 w 2957"/>
                <a:gd name="T23" fmla="*/ 735 h 957"/>
                <a:gd name="T24" fmla="*/ 917 w 2957"/>
                <a:gd name="T25" fmla="*/ 647 h 957"/>
                <a:gd name="T26" fmla="*/ 1002 w 2957"/>
                <a:gd name="T27" fmla="*/ 548 h 957"/>
                <a:gd name="T28" fmla="*/ 1074 w 2957"/>
                <a:gd name="T29" fmla="*/ 438 h 957"/>
                <a:gd name="T30" fmla="*/ 1146 w 2957"/>
                <a:gd name="T31" fmla="*/ 321 h 957"/>
                <a:gd name="T32" fmla="*/ 1219 w 2957"/>
                <a:gd name="T33" fmla="*/ 210 h 957"/>
                <a:gd name="T34" fmla="*/ 1291 w 2957"/>
                <a:gd name="T35" fmla="*/ 117 h 957"/>
                <a:gd name="T36" fmla="*/ 1363 w 2957"/>
                <a:gd name="T37" fmla="*/ 41 h 957"/>
                <a:gd name="T38" fmla="*/ 1436 w 2957"/>
                <a:gd name="T39" fmla="*/ 6 h 957"/>
                <a:gd name="T40" fmla="*/ 1520 w 2957"/>
                <a:gd name="T41" fmla="*/ 6 h 957"/>
                <a:gd name="T42" fmla="*/ 1593 w 2957"/>
                <a:gd name="T43" fmla="*/ 41 h 957"/>
                <a:gd name="T44" fmla="*/ 1665 w 2957"/>
                <a:gd name="T45" fmla="*/ 117 h 957"/>
                <a:gd name="T46" fmla="*/ 1737 w 2957"/>
                <a:gd name="T47" fmla="*/ 210 h 957"/>
                <a:gd name="T48" fmla="*/ 1810 w 2957"/>
                <a:gd name="T49" fmla="*/ 321 h 957"/>
                <a:gd name="T50" fmla="*/ 1882 w 2957"/>
                <a:gd name="T51" fmla="*/ 438 h 957"/>
                <a:gd name="T52" fmla="*/ 1954 w 2957"/>
                <a:gd name="T53" fmla="*/ 548 h 957"/>
                <a:gd name="T54" fmla="*/ 2039 w 2957"/>
                <a:gd name="T55" fmla="*/ 647 h 957"/>
                <a:gd name="T56" fmla="*/ 2111 w 2957"/>
                <a:gd name="T57" fmla="*/ 735 h 957"/>
                <a:gd name="T58" fmla="*/ 2184 w 2957"/>
                <a:gd name="T59" fmla="*/ 799 h 957"/>
                <a:gd name="T60" fmla="*/ 2256 w 2957"/>
                <a:gd name="T61" fmla="*/ 851 h 957"/>
                <a:gd name="T62" fmla="*/ 2329 w 2957"/>
                <a:gd name="T63" fmla="*/ 892 h 957"/>
                <a:gd name="T64" fmla="*/ 2402 w 2957"/>
                <a:gd name="T65" fmla="*/ 915 h 957"/>
                <a:gd name="T66" fmla="*/ 2474 w 2957"/>
                <a:gd name="T67" fmla="*/ 933 h 957"/>
                <a:gd name="T68" fmla="*/ 2559 w 2957"/>
                <a:gd name="T69" fmla="*/ 945 h 957"/>
                <a:gd name="T70" fmla="*/ 2631 w 2957"/>
                <a:gd name="T71" fmla="*/ 951 h 957"/>
                <a:gd name="T72" fmla="*/ 2703 w 2957"/>
                <a:gd name="T73" fmla="*/ 956 h 957"/>
                <a:gd name="T74" fmla="*/ 2776 w 2957"/>
                <a:gd name="T75" fmla="*/ 956 h 957"/>
                <a:gd name="T76" fmla="*/ 2848 w 2957"/>
                <a:gd name="T77" fmla="*/ 956 h 957"/>
                <a:gd name="T78" fmla="*/ 2920 w 2957"/>
                <a:gd name="T79" fmla="*/ 95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57"/>
                <a:gd name="T121" fmla="*/ 0 h 957"/>
                <a:gd name="T122" fmla="*/ 2957 w 2957"/>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57" h="957">
                  <a:moveTo>
                    <a:pt x="0" y="956"/>
                  </a:moveTo>
                  <a:lnTo>
                    <a:pt x="36" y="956"/>
                  </a:lnTo>
                  <a:lnTo>
                    <a:pt x="72" y="956"/>
                  </a:lnTo>
                  <a:lnTo>
                    <a:pt x="109" y="956"/>
                  </a:lnTo>
                  <a:lnTo>
                    <a:pt x="145" y="956"/>
                  </a:lnTo>
                  <a:lnTo>
                    <a:pt x="181" y="956"/>
                  </a:lnTo>
                  <a:lnTo>
                    <a:pt x="217" y="956"/>
                  </a:lnTo>
                  <a:lnTo>
                    <a:pt x="254" y="956"/>
                  </a:lnTo>
                  <a:lnTo>
                    <a:pt x="289" y="951"/>
                  </a:lnTo>
                  <a:lnTo>
                    <a:pt x="326" y="951"/>
                  </a:lnTo>
                  <a:lnTo>
                    <a:pt x="362" y="951"/>
                  </a:lnTo>
                  <a:lnTo>
                    <a:pt x="398" y="945"/>
                  </a:lnTo>
                  <a:lnTo>
                    <a:pt x="434" y="939"/>
                  </a:lnTo>
                  <a:lnTo>
                    <a:pt x="483" y="933"/>
                  </a:lnTo>
                  <a:lnTo>
                    <a:pt x="519" y="927"/>
                  </a:lnTo>
                  <a:lnTo>
                    <a:pt x="555" y="915"/>
                  </a:lnTo>
                  <a:lnTo>
                    <a:pt x="591" y="904"/>
                  </a:lnTo>
                  <a:lnTo>
                    <a:pt x="628" y="892"/>
                  </a:lnTo>
                  <a:lnTo>
                    <a:pt x="663" y="875"/>
                  </a:lnTo>
                  <a:lnTo>
                    <a:pt x="700" y="851"/>
                  </a:lnTo>
                  <a:lnTo>
                    <a:pt x="736" y="828"/>
                  </a:lnTo>
                  <a:lnTo>
                    <a:pt x="772" y="799"/>
                  </a:lnTo>
                  <a:lnTo>
                    <a:pt x="808" y="770"/>
                  </a:lnTo>
                  <a:lnTo>
                    <a:pt x="845" y="735"/>
                  </a:lnTo>
                  <a:lnTo>
                    <a:pt x="880" y="694"/>
                  </a:lnTo>
                  <a:lnTo>
                    <a:pt x="917" y="647"/>
                  </a:lnTo>
                  <a:lnTo>
                    <a:pt x="954" y="601"/>
                  </a:lnTo>
                  <a:lnTo>
                    <a:pt x="1002" y="548"/>
                  </a:lnTo>
                  <a:lnTo>
                    <a:pt x="1037" y="495"/>
                  </a:lnTo>
                  <a:lnTo>
                    <a:pt x="1074" y="438"/>
                  </a:lnTo>
                  <a:lnTo>
                    <a:pt x="1110" y="379"/>
                  </a:lnTo>
                  <a:lnTo>
                    <a:pt x="1146" y="321"/>
                  </a:lnTo>
                  <a:lnTo>
                    <a:pt x="1183" y="262"/>
                  </a:lnTo>
                  <a:lnTo>
                    <a:pt x="1219" y="210"/>
                  </a:lnTo>
                  <a:lnTo>
                    <a:pt x="1255" y="158"/>
                  </a:lnTo>
                  <a:lnTo>
                    <a:pt x="1291" y="117"/>
                  </a:lnTo>
                  <a:lnTo>
                    <a:pt x="1328" y="76"/>
                  </a:lnTo>
                  <a:lnTo>
                    <a:pt x="1363" y="41"/>
                  </a:lnTo>
                  <a:lnTo>
                    <a:pt x="1400" y="24"/>
                  </a:lnTo>
                  <a:lnTo>
                    <a:pt x="1436" y="6"/>
                  </a:lnTo>
                  <a:lnTo>
                    <a:pt x="1485" y="0"/>
                  </a:lnTo>
                  <a:lnTo>
                    <a:pt x="1520" y="6"/>
                  </a:lnTo>
                  <a:lnTo>
                    <a:pt x="1557" y="24"/>
                  </a:lnTo>
                  <a:lnTo>
                    <a:pt x="1593" y="41"/>
                  </a:lnTo>
                  <a:lnTo>
                    <a:pt x="1629" y="76"/>
                  </a:lnTo>
                  <a:lnTo>
                    <a:pt x="1665" y="117"/>
                  </a:lnTo>
                  <a:lnTo>
                    <a:pt x="1702" y="158"/>
                  </a:lnTo>
                  <a:lnTo>
                    <a:pt x="1737" y="210"/>
                  </a:lnTo>
                  <a:lnTo>
                    <a:pt x="1774" y="262"/>
                  </a:lnTo>
                  <a:lnTo>
                    <a:pt x="1810" y="321"/>
                  </a:lnTo>
                  <a:lnTo>
                    <a:pt x="1846" y="379"/>
                  </a:lnTo>
                  <a:lnTo>
                    <a:pt x="1882" y="438"/>
                  </a:lnTo>
                  <a:lnTo>
                    <a:pt x="1919" y="495"/>
                  </a:lnTo>
                  <a:lnTo>
                    <a:pt x="1954" y="548"/>
                  </a:lnTo>
                  <a:lnTo>
                    <a:pt x="2003" y="601"/>
                  </a:lnTo>
                  <a:lnTo>
                    <a:pt x="2039" y="647"/>
                  </a:lnTo>
                  <a:lnTo>
                    <a:pt x="2076" y="694"/>
                  </a:lnTo>
                  <a:lnTo>
                    <a:pt x="2111" y="735"/>
                  </a:lnTo>
                  <a:lnTo>
                    <a:pt x="2148" y="770"/>
                  </a:lnTo>
                  <a:lnTo>
                    <a:pt x="2184" y="799"/>
                  </a:lnTo>
                  <a:lnTo>
                    <a:pt x="2220" y="828"/>
                  </a:lnTo>
                  <a:lnTo>
                    <a:pt x="2256" y="851"/>
                  </a:lnTo>
                  <a:lnTo>
                    <a:pt x="2293" y="875"/>
                  </a:lnTo>
                  <a:lnTo>
                    <a:pt x="2329" y="892"/>
                  </a:lnTo>
                  <a:lnTo>
                    <a:pt x="2365" y="904"/>
                  </a:lnTo>
                  <a:lnTo>
                    <a:pt x="2402" y="915"/>
                  </a:lnTo>
                  <a:lnTo>
                    <a:pt x="2437" y="927"/>
                  </a:lnTo>
                  <a:lnTo>
                    <a:pt x="2474" y="933"/>
                  </a:lnTo>
                  <a:lnTo>
                    <a:pt x="2522" y="939"/>
                  </a:lnTo>
                  <a:lnTo>
                    <a:pt x="2559" y="945"/>
                  </a:lnTo>
                  <a:lnTo>
                    <a:pt x="2594" y="951"/>
                  </a:lnTo>
                  <a:lnTo>
                    <a:pt x="2631" y="951"/>
                  </a:lnTo>
                  <a:lnTo>
                    <a:pt x="2667" y="951"/>
                  </a:lnTo>
                  <a:lnTo>
                    <a:pt x="2703" y="956"/>
                  </a:lnTo>
                  <a:lnTo>
                    <a:pt x="2739" y="956"/>
                  </a:lnTo>
                  <a:lnTo>
                    <a:pt x="2776" y="956"/>
                  </a:lnTo>
                  <a:lnTo>
                    <a:pt x="2811" y="956"/>
                  </a:lnTo>
                  <a:lnTo>
                    <a:pt x="2848" y="956"/>
                  </a:lnTo>
                  <a:lnTo>
                    <a:pt x="2884" y="956"/>
                  </a:lnTo>
                  <a:lnTo>
                    <a:pt x="2920" y="956"/>
                  </a:lnTo>
                  <a:lnTo>
                    <a:pt x="2956" y="95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5" name="Line 6">
              <a:extLst>
                <a:ext uri="{FF2B5EF4-FFF2-40B4-BE49-F238E27FC236}">
                  <a16:creationId xmlns:a16="http://schemas.microsoft.com/office/drawing/2014/main" id="{F339FD11-8A6D-4AAD-8343-A39FCBFF4488}"/>
                </a:ext>
              </a:extLst>
            </p:cNvPr>
            <p:cNvSpPr>
              <a:spLocks noChangeShapeType="1"/>
            </p:cNvSpPr>
            <p:nvPr/>
          </p:nvSpPr>
          <p:spPr bwMode="auto">
            <a:xfrm>
              <a:off x="1409" y="2403"/>
              <a:ext cx="291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6" name="Line 7">
              <a:extLst>
                <a:ext uri="{FF2B5EF4-FFF2-40B4-BE49-F238E27FC236}">
                  <a16:creationId xmlns:a16="http://schemas.microsoft.com/office/drawing/2014/main" id="{1BF5D9F5-CD58-4B75-A4BA-26070E875D28}"/>
                </a:ext>
              </a:extLst>
            </p:cNvPr>
            <p:cNvSpPr>
              <a:spLocks noChangeShapeType="1"/>
            </p:cNvSpPr>
            <p:nvPr/>
          </p:nvSpPr>
          <p:spPr bwMode="auto">
            <a:xfrm flipV="1">
              <a:off x="3408" y="1340"/>
              <a:ext cx="0" cy="1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8">
              <a:extLst>
                <a:ext uri="{FF2B5EF4-FFF2-40B4-BE49-F238E27FC236}">
                  <a16:creationId xmlns:a16="http://schemas.microsoft.com/office/drawing/2014/main" id="{665F2B83-F9D1-41FF-97DF-B4043770D228}"/>
                </a:ext>
              </a:extLst>
            </p:cNvPr>
            <p:cNvSpPr>
              <a:spLocks noChangeShapeType="1"/>
            </p:cNvSpPr>
            <p:nvPr/>
          </p:nvSpPr>
          <p:spPr bwMode="auto">
            <a:xfrm flipV="1">
              <a:off x="2016" y="1340"/>
              <a:ext cx="0" cy="1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8" name="Rectangle 9">
              <a:extLst>
                <a:ext uri="{FF2B5EF4-FFF2-40B4-BE49-F238E27FC236}">
                  <a16:creationId xmlns:a16="http://schemas.microsoft.com/office/drawing/2014/main" id="{87D00993-5C48-4736-B2EC-C7D20937E587}"/>
                </a:ext>
              </a:extLst>
            </p:cNvPr>
            <p:cNvSpPr>
              <a:spLocks noChangeArrowheads="1"/>
            </p:cNvSpPr>
            <p:nvPr/>
          </p:nvSpPr>
          <p:spPr bwMode="auto">
            <a:xfrm>
              <a:off x="3191" y="1024"/>
              <a:ext cx="434" cy="256"/>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50000"/>
                </a:spcBef>
              </a:pPr>
              <a:r>
                <a:rPr lang="en-US" altLang="en-US" sz="2000">
                  <a:latin typeface="Arial" panose="020B0604020202020204" pitchFamily="34" charset="0"/>
                </a:rPr>
                <a:t>USL</a:t>
              </a:r>
            </a:p>
          </p:txBody>
        </p:sp>
        <p:sp>
          <p:nvSpPr>
            <p:cNvPr id="12299" name="Rectangle 10">
              <a:extLst>
                <a:ext uri="{FF2B5EF4-FFF2-40B4-BE49-F238E27FC236}">
                  <a16:creationId xmlns:a16="http://schemas.microsoft.com/office/drawing/2014/main" id="{496BDB36-286F-490D-9403-B5419700C7A4}"/>
                </a:ext>
              </a:extLst>
            </p:cNvPr>
            <p:cNvSpPr>
              <a:spLocks noChangeArrowheads="1"/>
            </p:cNvSpPr>
            <p:nvPr/>
          </p:nvSpPr>
          <p:spPr bwMode="auto">
            <a:xfrm>
              <a:off x="1813" y="1072"/>
              <a:ext cx="407" cy="256"/>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50000"/>
                </a:spcBef>
              </a:pPr>
              <a:r>
                <a:rPr lang="en-US" altLang="en-US" sz="2000">
                  <a:latin typeface="Arial" panose="020B0604020202020204" pitchFamily="34" charset="0"/>
                </a:rPr>
                <a:t>LSL</a:t>
              </a:r>
            </a:p>
          </p:txBody>
        </p:sp>
        <p:sp>
          <p:nvSpPr>
            <p:cNvPr id="12300" name="Freeform 11">
              <a:extLst>
                <a:ext uri="{FF2B5EF4-FFF2-40B4-BE49-F238E27FC236}">
                  <a16:creationId xmlns:a16="http://schemas.microsoft.com/office/drawing/2014/main" id="{0E6F7DFD-CF28-4C8F-935F-C0C862CB7842}"/>
                </a:ext>
              </a:extLst>
            </p:cNvPr>
            <p:cNvSpPr>
              <a:spLocks/>
            </p:cNvSpPr>
            <p:nvPr/>
          </p:nvSpPr>
          <p:spPr bwMode="auto">
            <a:xfrm>
              <a:off x="3407" y="2064"/>
              <a:ext cx="940" cy="337"/>
            </a:xfrm>
            <a:custGeom>
              <a:avLst/>
              <a:gdLst>
                <a:gd name="T0" fmla="*/ 0 w 939"/>
                <a:gd name="T1" fmla="*/ 336 h 337"/>
                <a:gd name="T2" fmla="*/ 0 w 939"/>
                <a:gd name="T3" fmla="*/ 0 h 337"/>
                <a:gd name="T4" fmla="*/ 23 w 939"/>
                <a:gd name="T5" fmla="*/ 20 h 337"/>
                <a:gd name="T6" fmla="*/ 60 w 939"/>
                <a:gd name="T7" fmla="*/ 67 h 337"/>
                <a:gd name="T8" fmla="*/ 95 w 939"/>
                <a:gd name="T9" fmla="*/ 108 h 337"/>
                <a:gd name="T10" fmla="*/ 132 w 939"/>
                <a:gd name="T11" fmla="*/ 143 h 337"/>
                <a:gd name="T12" fmla="*/ 168 w 939"/>
                <a:gd name="T13" fmla="*/ 172 h 337"/>
                <a:gd name="T14" fmla="*/ 204 w 939"/>
                <a:gd name="T15" fmla="*/ 201 h 337"/>
                <a:gd name="T16" fmla="*/ 240 w 939"/>
                <a:gd name="T17" fmla="*/ 225 h 337"/>
                <a:gd name="T18" fmla="*/ 276 w 939"/>
                <a:gd name="T19" fmla="*/ 248 h 337"/>
                <a:gd name="T20" fmla="*/ 313 w 939"/>
                <a:gd name="T21" fmla="*/ 265 h 337"/>
                <a:gd name="T22" fmla="*/ 349 w 939"/>
                <a:gd name="T23" fmla="*/ 277 h 337"/>
                <a:gd name="T24" fmla="*/ 385 w 939"/>
                <a:gd name="T25" fmla="*/ 288 h 337"/>
                <a:gd name="T26" fmla="*/ 421 w 939"/>
                <a:gd name="T27" fmla="*/ 300 h 337"/>
                <a:gd name="T28" fmla="*/ 457 w 939"/>
                <a:gd name="T29" fmla="*/ 306 h 337"/>
                <a:gd name="T30" fmla="*/ 505 w 939"/>
                <a:gd name="T31" fmla="*/ 312 h 337"/>
                <a:gd name="T32" fmla="*/ 542 w 939"/>
                <a:gd name="T33" fmla="*/ 318 h 337"/>
                <a:gd name="T34" fmla="*/ 577 w 939"/>
                <a:gd name="T35" fmla="*/ 324 h 337"/>
                <a:gd name="T36" fmla="*/ 614 w 939"/>
                <a:gd name="T37" fmla="*/ 324 h 337"/>
                <a:gd name="T38" fmla="*/ 649 w 939"/>
                <a:gd name="T39" fmla="*/ 324 h 337"/>
                <a:gd name="T40" fmla="*/ 686 w 939"/>
                <a:gd name="T41" fmla="*/ 329 h 337"/>
                <a:gd name="T42" fmla="*/ 722 w 939"/>
                <a:gd name="T43" fmla="*/ 329 h 337"/>
                <a:gd name="T44" fmla="*/ 758 w 939"/>
                <a:gd name="T45" fmla="*/ 329 h 337"/>
                <a:gd name="T46" fmla="*/ 794 w 939"/>
                <a:gd name="T47" fmla="*/ 329 h 337"/>
                <a:gd name="T48" fmla="*/ 830 w 939"/>
                <a:gd name="T49" fmla="*/ 329 h 337"/>
                <a:gd name="T50" fmla="*/ 866 w 939"/>
                <a:gd name="T51" fmla="*/ 329 h 337"/>
                <a:gd name="T52" fmla="*/ 902 w 939"/>
                <a:gd name="T53" fmla="*/ 329 h 337"/>
                <a:gd name="T54" fmla="*/ 938 w 939"/>
                <a:gd name="T55" fmla="*/ 329 h 3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39"/>
                <a:gd name="T85" fmla="*/ 0 h 337"/>
                <a:gd name="T86" fmla="*/ 939 w 939"/>
                <a:gd name="T87" fmla="*/ 337 h 33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39" h="337">
                  <a:moveTo>
                    <a:pt x="0" y="336"/>
                  </a:moveTo>
                  <a:lnTo>
                    <a:pt x="0" y="0"/>
                  </a:lnTo>
                  <a:lnTo>
                    <a:pt x="23" y="20"/>
                  </a:lnTo>
                  <a:lnTo>
                    <a:pt x="60" y="67"/>
                  </a:lnTo>
                  <a:lnTo>
                    <a:pt x="95" y="108"/>
                  </a:lnTo>
                  <a:lnTo>
                    <a:pt x="132" y="143"/>
                  </a:lnTo>
                  <a:lnTo>
                    <a:pt x="168" y="172"/>
                  </a:lnTo>
                  <a:lnTo>
                    <a:pt x="204" y="201"/>
                  </a:lnTo>
                  <a:lnTo>
                    <a:pt x="240" y="225"/>
                  </a:lnTo>
                  <a:lnTo>
                    <a:pt x="276" y="248"/>
                  </a:lnTo>
                  <a:lnTo>
                    <a:pt x="313" y="265"/>
                  </a:lnTo>
                  <a:lnTo>
                    <a:pt x="349" y="277"/>
                  </a:lnTo>
                  <a:lnTo>
                    <a:pt x="385" y="288"/>
                  </a:lnTo>
                  <a:lnTo>
                    <a:pt x="421" y="300"/>
                  </a:lnTo>
                  <a:lnTo>
                    <a:pt x="457" y="306"/>
                  </a:lnTo>
                  <a:lnTo>
                    <a:pt x="505" y="312"/>
                  </a:lnTo>
                  <a:lnTo>
                    <a:pt x="542" y="318"/>
                  </a:lnTo>
                  <a:lnTo>
                    <a:pt x="577" y="324"/>
                  </a:lnTo>
                  <a:lnTo>
                    <a:pt x="614" y="324"/>
                  </a:lnTo>
                  <a:lnTo>
                    <a:pt x="649" y="324"/>
                  </a:lnTo>
                  <a:lnTo>
                    <a:pt x="686" y="329"/>
                  </a:lnTo>
                  <a:lnTo>
                    <a:pt x="722" y="329"/>
                  </a:lnTo>
                  <a:lnTo>
                    <a:pt x="758" y="329"/>
                  </a:lnTo>
                  <a:lnTo>
                    <a:pt x="794" y="329"/>
                  </a:lnTo>
                  <a:lnTo>
                    <a:pt x="830" y="329"/>
                  </a:lnTo>
                  <a:lnTo>
                    <a:pt x="866" y="329"/>
                  </a:lnTo>
                  <a:lnTo>
                    <a:pt x="902" y="329"/>
                  </a:lnTo>
                  <a:lnTo>
                    <a:pt x="938" y="329"/>
                  </a:lnTo>
                </a:path>
              </a:pathLst>
            </a:custGeom>
            <a:solidFill>
              <a:srgbClr val="114FFB"/>
            </a:solidFill>
            <a:ln w="12700" cap="rnd">
              <a:solidFill>
                <a:schemeClr val="tx1"/>
              </a:solidFill>
              <a:round/>
              <a:headEnd/>
              <a:tailEnd/>
            </a:ln>
          </p:spPr>
          <p:txBody>
            <a:bodyPr/>
            <a:lstStyle/>
            <a:p>
              <a:endParaRPr lang="en-US"/>
            </a:p>
          </p:txBody>
        </p:sp>
        <p:sp>
          <p:nvSpPr>
            <p:cNvPr id="12301" name="Freeform 12">
              <a:extLst>
                <a:ext uri="{FF2B5EF4-FFF2-40B4-BE49-F238E27FC236}">
                  <a16:creationId xmlns:a16="http://schemas.microsoft.com/office/drawing/2014/main" id="{205FA8DD-1C63-40BB-8BF8-67B8D1A5EC1E}"/>
                </a:ext>
              </a:extLst>
            </p:cNvPr>
            <p:cNvSpPr>
              <a:spLocks/>
            </p:cNvSpPr>
            <p:nvPr/>
          </p:nvSpPr>
          <p:spPr bwMode="auto">
            <a:xfrm>
              <a:off x="1390" y="2330"/>
              <a:ext cx="627" cy="71"/>
            </a:xfrm>
            <a:custGeom>
              <a:avLst/>
              <a:gdLst>
                <a:gd name="T0" fmla="*/ 0 w 627"/>
                <a:gd name="T1" fmla="*/ 63 h 71"/>
                <a:gd name="T2" fmla="*/ 35 w 627"/>
                <a:gd name="T3" fmla="*/ 63 h 71"/>
                <a:gd name="T4" fmla="*/ 72 w 627"/>
                <a:gd name="T5" fmla="*/ 63 h 71"/>
                <a:gd name="T6" fmla="*/ 109 w 627"/>
                <a:gd name="T7" fmla="*/ 63 h 71"/>
                <a:gd name="T8" fmla="*/ 144 w 627"/>
                <a:gd name="T9" fmla="*/ 63 h 71"/>
                <a:gd name="T10" fmla="*/ 181 w 627"/>
                <a:gd name="T11" fmla="*/ 63 h 71"/>
                <a:gd name="T12" fmla="*/ 216 w 627"/>
                <a:gd name="T13" fmla="*/ 63 h 71"/>
                <a:gd name="T14" fmla="*/ 253 w 627"/>
                <a:gd name="T15" fmla="*/ 63 h 71"/>
                <a:gd name="T16" fmla="*/ 288 w 627"/>
                <a:gd name="T17" fmla="*/ 58 h 71"/>
                <a:gd name="T18" fmla="*/ 325 w 627"/>
                <a:gd name="T19" fmla="*/ 58 h 71"/>
                <a:gd name="T20" fmla="*/ 360 w 627"/>
                <a:gd name="T21" fmla="*/ 58 h 71"/>
                <a:gd name="T22" fmla="*/ 397 w 627"/>
                <a:gd name="T23" fmla="*/ 52 h 71"/>
                <a:gd name="T24" fmla="*/ 432 w 627"/>
                <a:gd name="T25" fmla="*/ 46 h 71"/>
                <a:gd name="T26" fmla="*/ 481 w 627"/>
                <a:gd name="T27" fmla="*/ 40 h 71"/>
                <a:gd name="T28" fmla="*/ 516 w 627"/>
                <a:gd name="T29" fmla="*/ 34 h 71"/>
                <a:gd name="T30" fmla="*/ 553 w 627"/>
                <a:gd name="T31" fmla="*/ 23 h 71"/>
                <a:gd name="T32" fmla="*/ 588 w 627"/>
                <a:gd name="T33" fmla="*/ 12 h 71"/>
                <a:gd name="T34" fmla="*/ 625 w 627"/>
                <a:gd name="T35" fmla="*/ 0 h 71"/>
                <a:gd name="T36" fmla="*/ 626 w 627"/>
                <a:gd name="T37" fmla="*/ 7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7"/>
                <a:gd name="T58" fmla="*/ 0 h 71"/>
                <a:gd name="T59" fmla="*/ 627 w 627"/>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7" h="71">
                  <a:moveTo>
                    <a:pt x="0" y="63"/>
                  </a:moveTo>
                  <a:lnTo>
                    <a:pt x="35" y="63"/>
                  </a:lnTo>
                  <a:lnTo>
                    <a:pt x="72" y="63"/>
                  </a:lnTo>
                  <a:lnTo>
                    <a:pt x="109" y="63"/>
                  </a:lnTo>
                  <a:lnTo>
                    <a:pt x="144" y="63"/>
                  </a:lnTo>
                  <a:lnTo>
                    <a:pt x="181" y="63"/>
                  </a:lnTo>
                  <a:lnTo>
                    <a:pt x="216" y="63"/>
                  </a:lnTo>
                  <a:lnTo>
                    <a:pt x="253" y="63"/>
                  </a:lnTo>
                  <a:lnTo>
                    <a:pt x="288" y="58"/>
                  </a:lnTo>
                  <a:lnTo>
                    <a:pt x="325" y="58"/>
                  </a:lnTo>
                  <a:lnTo>
                    <a:pt x="360" y="58"/>
                  </a:lnTo>
                  <a:lnTo>
                    <a:pt x="397" y="52"/>
                  </a:lnTo>
                  <a:lnTo>
                    <a:pt x="432" y="46"/>
                  </a:lnTo>
                  <a:lnTo>
                    <a:pt x="481" y="40"/>
                  </a:lnTo>
                  <a:lnTo>
                    <a:pt x="516" y="34"/>
                  </a:lnTo>
                  <a:lnTo>
                    <a:pt x="553" y="23"/>
                  </a:lnTo>
                  <a:lnTo>
                    <a:pt x="588" y="12"/>
                  </a:lnTo>
                  <a:lnTo>
                    <a:pt x="625" y="0"/>
                  </a:lnTo>
                  <a:lnTo>
                    <a:pt x="626" y="70"/>
                  </a:lnTo>
                </a:path>
              </a:pathLst>
            </a:custGeom>
            <a:solidFill>
              <a:srgbClr val="114FFB"/>
            </a:solidFill>
            <a:ln w="12700" cap="rnd">
              <a:solidFill>
                <a:schemeClr val="tx1"/>
              </a:solidFill>
              <a:round/>
              <a:headEnd/>
              <a:tailEnd/>
            </a:ln>
          </p:spPr>
          <p:txBody>
            <a:bodyPr/>
            <a:lstStyle/>
            <a:p>
              <a:endParaRPr lang="en-US"/>
            </a:p>
          </p:txBody>
        </p:sp>
      </p:grpSp>
      <p:sp>
        <p:nvSpPr>
          <p:cNvPr id="12292" name="Rectangle 13">
            <a:extLst>
              <a:ext uri="{FF2B5EF4-FFF2-40B4-BE49-F238E27FC236}">
                <a16:creationId xmlns:a16="http://schemas.microsoft.com/office/drawing/2014/main" id="{53A5E9F4-2C2F-44E6-92B0-79D8C6D4400A}"/>
              </a:ext>
            </a:extLst>
          </p:cNvPr>
          <p:cNvSpPr>
            <a:spLocks noGrp="1" noChangeArrowheads="1"/>
          </p:cNvSpPr>
          <p:nvPr>
            <p:ph type="title" idx="4294967295"/>
          </p:nvPr>
        </p:nvSpPr>
        <p:spPr>
          <a:xfrm>
            <a:off x="819150" y="208152"/>
            <a:ext cx="7467600" cy="523220"/>
          </a:xfrm>
        </p:spPr>
        <p:txBody>
          <a:bodyPr/>
          <a:lstStyle/>
          <a:p>
            <a:r>
              <a:rPr lang="en-US" altLang="en-US" sz="2800" dirty="0"/>
              <a:t>Process Capability</a:t>
            </a:r>
          </a:p>
        </p:txBody>
      </p:sp>
    </p:spTree>
    <p:extLst>
      <p:ext uri="{BB962C8B-B14F-4D97-AF65-F5344CB8AC3E}">
        <p14:creationId xmlns:p14="http://schemas.microsoft.com/office/powerpoint/2010/main" val="7438119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D4193AE-E1EB-4A6A-B645-85E115474BF2}"/>
              </a:ext>
            </a:extLst>
          </p:cNvPr>
          <p:cNvSpPr>
            <a:spLocks noGrp="1" noChangeArrowheads="1"/>
          </p:cNvSpPr>
          <p:nvPr>
            <p:ph type="title" idx="4294967295"/>
          </p:nvPr>
        </p:nvSpPr>
        <p:spPr>
          <a:xfrm>
            <a:off x="812800" y="152400"/>
            <a:ext cx="7467600" cy="954107"/>
          </a:xfrm>
        </p:spPr>
        <p:txBody>
          <a:bodyPr/>
          <a:lstStyle/>
          <a:p>
            <a:r>
              <a:rPr lang="en-US" altLang="en-US" sz="2800" dirty="0"/>
              <a:t>Process Capability Ratios</a:t>
            </a:r>
            <a:br>
              <a:rPr lang="en-US" altLang="en-US" sz="2800" dirty="0"/>
            </a:br>
            <a:endParaRPr lang="en-US" altLang="en-US" sz="2800" dirty="0"/>
          </a:p>
        </p:txBody>
      </p:sp>
      <p:sp>
        <p:nvSpPr>
          <p:cNvPr id="24579" name="Rectangle 3">
            <a:extLst>
              <a:ext uri="{FF2B5EF4-FFF2-40B4-BE49-F238E27FC236}">
                <a16:creationId xmlns:a16="http://schemas.microsoft.com/office/drawing/2014/main" id="{7FAEA6C6-CD0B-41AE-81E3-3BF409F1D3F4}"/>
              </a:ext>
            </a:extLst>
          </p:cNvPr>
          <p:cNvSpPr>
            <a:spLocks noChangeArrowheads="1"/>
          </p:cNvSpPr>
          <p:nvPr/>
        </p:nvSpPr>
        <p:spPr bwMode="auto">
          <a:xfrm>
            <a:off x="2844800" y="4835525"/>
            <a:ext cx="3403600" cy="346075"/>
          </a:xfrm>
          <a:prstGeom prst="rect">
            <a:avLst/>
          </a:prstGeom>
          <a:solidFill>
            <a:srgbClr val="FFFF99"/>
          </a:solidFill>
          <a:ln w="12700">
            <a:solidFill>
              <a:schemeClr val="tx1"/>
            </a:solidFill>
            <a:miter lim="800000"/>
            <a:headEnd/>
            <a:tailEnd/>
          </a:ln>
        </p:spPr>
        <p:txBody>
          <a:bodyPr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50000"/>
              </a:spcBef>
            </a:pPr>
            <a:r>
              <a:rPr lang="en-US" altLang="en-US" b="1">
                <a:latin typeface="Arial" panose="020B0604020202020204" pitchFamily="34" charset="0"/>
              </a:rPr>
              <a:t>Voice of The Customer</a:t>
            </a:r>
          </a:p>
        </p:txBody>
      </p:sp>
      <p:sp>
        <p:nvSpPr>
          <p:cNvPr id="24580" name="Rectangle 4">
            <a:extLst>
              <a:ext uri="{FF2B5EF4-FFF2-40B4-BE49-F238E27FC236}">
                <a16:creationId xmlns:a16="http://schemas.microsoft.com/office/drawing/2014/main" id="{D34E097F-D930-486A-8960-46667BFD8203}"/>
              </a:ext>
            </a:extLst>
          </p:cNvPr>
          <p:cNvSpPr>
            <a:spLocks noChangeArrowheads="1"/>
          </p:cNvSpPr>
          <p:nvPr/>
        </p:nvSpPr>
        <p:spPr bwMode="auto">
          <a:xfrm>
            <a:off x="3406775" y="4378325"/>
            <a:ext cx="2281238" cy="346075"/>
          </a:xfrm>
          <a:prstGeom prst="rect">
            <a:avLst/>
          </a:prstGeom>
          <a:solidFill>
            <a:srgbClr val="99CCFF"/>
          </a:solidFill>
          <a:ln w="12700">
            <a:solidFill>
              <a:schemeClr val="tx1"/>
            </a:solidFill>
            <a:miter lim="800000"/>
            <a:headEnd/>
            <a:tailEnd/>
          </a:ln>
        </p:spPr>
        <p:txBody>
          <a:bodyPr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50000"/>
              </a:spcBef>
            </a:pPr>
            <a:r>
              <a:rPr lang="en-US" altLang="en-US" b="1">
                <a:latin typeface="Arial" panose="020B0604020202020204" pitchFamily="34" charset="0"/>
              </a:rPr>
              <a:t>Voice of The Process</a:t>
            </a:r>
          </a:p>
        </p:txBody>
      </p:sp>
      <p:sp>
        <p:nvSpPr>
          <p:cNvPr id="24581" name="Freeform 5">
            <a:extLst>
              <a:ext uri="{FF2B5EF4-FFF2-40B4-BE49-F238E27FC236}">
                <a16:creationId xmlns:a16="http://schemas.microsoft.com/office/drawing/2014/main" id="{8F7A3524-A4CD-4A99-B7BF-0E04E1F7FF23}"/>
              </a:ext>
            </a:extLst>
          </p:cNvPr>
          <p:cNvSpPr>
            <a:spLocks/>
          </p:cNvSpPr>
          <p:nvPr/>
        </p:nvSpPr>
        <p:spPr bwMode="auto">
          <a:xfrm>
            <a:off x="2595563" y="2657475"/>
            <a:ext cx="3902075" cy="1519238"/>
          </a:xfrm>
          <a:custGeom>
            <a:avLst/>
            <a:gdLst>
              <a:gd name="T0" fmla="*/ 2147483646 w 2458"/>
              <a:gd name="T1" fmla="*/ 2147483646 h 957"/>
              <a:gd name="T2" fmla="*/ 2147483646 w 2458"/>
              <a:gd name="T3" fmla="*/ 2147483646 h 957"/>
              <a:gd name="T4" fmla="*/ 2147483646 w 2458"/>
              <a:gd name="T5" fmla="*/ 2147483646 h 957"/>
              <a:gd name="T6" fmla="*/ 2147483646 w 2458"/>
              <a:gd name="T7" fmla="*/ 2147483646 h 957"/>
              <a:gd name="T8" fmla="*/ 2147483646 w 2458"/>
              <a:gd name="T9" fmla="*/ 2147483646 h 957"/>
              <a:gd name="T10" fmla="*/ 2147483646 w 2458"/>
              <a:gd name="T11" fmla="*/ 2147483646 h 957"/>
              <a:gd name="T12" fmla="*/ 2147483646 w 2458"/>
              <a:gd name="T13" fmla="*/ 2147483646 h 957"/>
              <a:gd name="T14" fmla="*/ 2147483646 w 2458"/>
              <a:gd name="T15" fmla="*/ 2147483646 h 957"/>
              <a:gd name="T16" fmla="*/ 2147483646 w 2458"/>
              <a:gd name="T17" fmla="*/ 2147483646 h 957"/>
              <a:gd name="T18" fmla="*/ 2147483646 w 2458"/>
              <a:gd name="T19" fmla="*/ 2147483646 h 957"/>
              <a:gd name="T20" fmla="*/ 2147483646 w 2458"/>
              <a:gd name="T21" fmla="*/ 2147483646 h 957"/>
              <a:gd name="T22" fmla="*/ 2147483646 w 2458"/>
              <a:gd name="T23" fmla="*/ 2147483646 h 957"/>
              <a:gd name="T24" fmla="*/ 2147483646 w 2458"/>
              <a:gd name="T25" fmla="*/ 2147483646 h 957"/>
              <a:gd name="T26" fmla="*/ 2147483646 w 2458"/>
              <a:gd name="T27" fmla="*/ 2147483646 h 957"/>
              <a:gd name="T28" fmla="*/ 2147483646 w 2458"/>
              <a:gd name="T29" fmla="*/ 2147483646 h 957"/>
              <a:gd name="T30" fmla="*/ 2147483646 w 2458"/>
              <a:gd name="T31" fmla="*/ 2147483646 h 957"/>
              <a:gd name="T32" fmla="*/ 2147483646 w 2458"/>
              <a:gd name="T33" fmla="*/ 2147483646 h 957"/>
              <a:gd name="T34" fmla="*/ 2147483646 w 2458"/>
              <a:gd name="T35" fmla="*/ 2147483646 h 957"/>
              <a:gd name="T36" fmla="*/ 2147483646 w 2458"/>
              <a:gd name="T37" fmla="*/ 2147483646 h 957"/>
              <a:gd name="T38" fmla="*/ 2147483646 w 2458"/>
              <a:gd name="T39" fmla="*/ 2147483646 h 957"/>
              <a:gd name="T40" fmla="*/ 2147483646 w 2458"/>
              <a:gd name="T41" fmla="*/ 2147483646 h 957"/>
              <a:gd name="T42" fmla="*/ 2147483646 w 2458"/>
              <a:gd name="T43" fmla="*/ 2147483646 h 957"/>
              <a:gd name="T44" fmla="*/ 2147483646 w 2458"/>
              <a:gd name="T45" fmla="*/ 2147483646 h 957"/>
              <a:gd name="T46" fmla="*/ 2147483646 w 2458"/>
              <a:gd name="T47" fmla="*/ 2147483646 h 957"/>
              <a:gd name="T48" fmla="*/ 2147483646 w 2458"/>
              <a:gd name="T49" fmla="*/ 2147483646 h 957"/>
              <a:gd name="T50" fmla="*/ 2147483646 w 2458"/>
              <a:gd name="T51" fmla="*/ 2147483646 h 957"/>
              <a:gd name="T52" fmla="*/ 2147483646 w 2458"/>
              <a:gd name="T53" fmla="*/ 2147483646 h 957"/>
              <a:gd name="T54" fmla="*/ 2147483646 w 2458"/>
              <a:gd name="T55" fmla="*/ 2147483646 h 957"/>
              <a:gd name="T56" fmla="*/ 2147483646 w 2458"/>
              <a:gd name="T57" fmla="*/ 2147483646 h 957"/>
              <a:gd name="T58" fmla="*/ 2147483646 w 2458"/>
              <a:gd name="T59" fmla="*/ 2147483646 h 957"/>
              <a:gd name="T60" fmla="*/ 2147483646 w 2458"/>
              <a:gd name="T61" fmla="*/ 2147483646 h 957"/>
              <a:gd name="T62" fmla="*/ 2147483646 w 2458"/>
              <a:gd name="T63" fmla="*/ 2147483646 h 957"/>
              <a:gd name="T64" fmla="*/ 2147483646 w 2458"/>
              <a:gd name="T65" fmla="*/ 2147483646 h 957"/>
              <a:gd name="T66" fmla="*/ 2147483646 w 2458"/>
              <a:gd name="T67" fmla="*/ 2147483646 h 957"/>
              <a:gd name="T68" fmla="*/ 2147483646 w 2458"/>
              <a:gd name="T69" fmla="*/ 2147483646 h 957"/>
              <a:gd name="T70" fmla="*/ 2147483646 w 2458"/>
              <a:gd name="T71" fmla="*/ 2147483646 h 957"/>
              <a:gd name="T72" fmla="*/ 2147483646 w 2458"/>
              <a:gd name="T73" fmla="*/ 2147483646 h 957"/>
              <a:gd name="T74" fmla="*/ 2147483646 w 2458"/>
              <a:gd name="T75" fmla="*/ 2147483646 h 957"/>
              <a:gd name="T76" fmla="*/ 2147483646 w 2458"/>
              <a:gd name="T77" fmla="*/ 2147483646 h 957"/>
              <a:gd name="T78" fmla="*/ 2147483646 w 2458"/>
              <a:gd name="T79" fmla="*/ 2147483646 h 9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58"/>
              <a:gd name="T121" fmla="*/ 0 h 957"/>
              <a:gd name="T122" fmla="*/ 2458 w 2458"/>
              <a:gd name="T123" fmla="*/ 957 h 9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58" h="957">
                <a:moveTo>
                  <a:pt x="0" y="956"/>
                </a:moveTo>
                <a:lnTo>
                  <a:pt x="30" y="956"/>
                </a:lnTo>
                <a:lnTo>
                  <a:pt x="60" y="956"/>
                </a:lnTo>
                <a:lnTo>
                  <a:pt x="91" y="956"/>
                </a:lnTo>
                <a:lnTo>
                  <a:pt x="120" y="956"/>
                </a:lnTo>
                <a:lnTo>
                  <a:pt x="151" y="956"/>
                </a:lnTo>
                <a:lnTo>
                  <a:pt x="180" y="956"/>
                </a:lnTo>
                <a:lnTo>
                  <a:pt x="211" y="956"/>
                </a:lnTo>
                <a:lnTo>
                  <a:pt x="241" y="951"/>
                </a:lnTo>
                <a:lnTo>
                  <a:pt x="271" y="951"/>
                </a:lnTo>
                <a:lnTo>
                  <a:pt x="301" y="951"/>
                </a:lnTo>
                <a:lnTo>
                  <a:pt x="331" y="945"/>
                </a:lnTo>
                <a:lnTo>
                  <a:pt x="361" y="939"/>
                </a:lnTo>
                <a:lnTo>
                  <a:pt x="401" y="933"/>
                </a:lnTo>
                <a:lnTo>
                  <a:pt x="431" y="927"/>
                </a:lnTo>
                <a:lnTo>
                  <a:pt x="462" y="915"/>
                </a:lnTo>
                <a:lnTo>
                  <a:pt x="491" y="904"/>
                </a:lnTo>
                <a:lnTo>
                  <a:pt x="522" y="892"/>
                </a:lnTo>
                <a:lnTo>
                  <a:pt x="551" y="875"/>
                </a:lnTo>
                <a:lnTo>
                  <a:pt x="582" y="851"/>
                </a:lnTo>
                <a:lnTo>
                  <a:pt x="611" y="828"/>
                </a:lnTo>
                <a:lnTo>
                  <a:pt x="642" y="799"/>
                </a:lnTo>
                <a:lnTo>
                  <a:pt x="672" y="770"/>
                </a:lnTo>
                <a:lnTo>
                  <a:pt x="702" y="735"/>
                </a:lnTo>
                <a:lnTo>
                  <a:pt x="732" y="694"/>
                </a:lnTo>
                <a:lnTo>
                  <a:pt x="762" y="647"/>
                </a:lnTo>
                <a:lnTo>
                  <a:pt x="793" y="601"/>
                </a:lnTo>
                <a:lnTo>
                  <a:pt x="833" y="548"/>
                </a:lnTo>
                <a:lnTo>
                  <a:pt x="862" y="495"/>
                </a:lnTo>
                <a:lnTo>
                  <a:pt x="893" y="438"/>
                </a:lnTo>
                <a:lnTo>
                  <a:pt x="922" y="379"/>
                </a:lnTo>
                <a:lnTo>
                  <a:pt x="953" y="321"/>
                </a:lnTo>
                <a:lnTo>
                  <a:pt x="983" y="262"/>
                </a:lnTo>
                <a:lnTo>
                  <a:pt x="1013" y="210"/>
                </a:lnTo>
                <a:lnTo>
                  <a:pt x="1043" y="158"/>
                </a:lnTo>
                <a:lnTo>
                  <a:pt x="1073" y="117"/>
                </a:lnTo>
                <a:lnTo>
                  <a:pt x="1104" y="76"/>
                </a:lnTo>
                <a:lnTo>
                  <a:pt x="1133" y="41"/>
                </a:lnTo>
                <a:lnTo>
                  <a:pt x="1164" y="24"/>
                </a:lnTo>
                <a:lnTo>
                  <a:pt x="1193" y="6"/>
                </a:lnTo>
                <a:lnTo>
                  <a:pt x="1234" y="0"/>
                </a:lnTo>
                <a:lnTo>
                  <a:pt x="1264" y="6"/>
                </a:lnTo>
                <a:lnTo>
                  <a:pt x="1294" y="24"/>
                </a:lnTo>
                <a:lnTo>
                  <a:pt x="1324" y="41"/>
                </a:lnTo>
                <a:lnTo>
                  <a:pt x="1354" y="76"/>
                </a:lnTo>
                <a:lnTo>
                  <a:pt x="1384" y="117"/>
                </a:lnTo>
                <a:lnTo>
                  <a:pt x="1414" y="158"/>
                </a:lnTo>
                <a:lnTo>
                  <a:pt x="1444" y="210"/>
                </a:lnTo>
                <a:lnTo>
                  <a:pt x="1475" y="262"/>
                </a:lnTo>
                <a:lnTo>
                  <a:pt x="1504" y="321"/>
                </a:lnTo>
                <a:lnTo>
                  <a:pt x="1535" y="379"/>
                </a:lnTo>
                <a:lnTo>
                  <a:pt x="1564" y="438"/>
                </a:lnTo>
                <a:lnTo>
                  <a:pt x="1595" y="495"/>
                </a:lnTo>
                <a:lnTo>
                  <a:pt x="1624" y="548"/>
                </a:lnTo>
                <a:lnTo>
                  <a:pt x="1665" y="601"/>
                </a:lnTo>
                <a:lnTo>
                  <a:pt x="1695" y="647"/>
                </a:lnTo>
                <a:lnTo>
                  <a:pt x="1725" y="694"/>
                </a:lnTo>
                <a:lnTo>
                  <a:pt x="1755" y="735"/>
                </a:lnTo>
                <a:lnTo>
                  <a:pt x="1785" y="770"/>
                </a:lnTo>
                <a:lnTo>
                  <a:pt x="1815" y="799"/>
                </a:lnTo>
                <a:lnTo>
                  <a:pt x="1846" y="828"/>
                </a:lnTo>
                <a:lnTo>
                  <a:pt x="1875" y="851"/>
                </a:lnTo>
                <a:lnTo>
                  <a:pt x="1906" y="875"/>
                </a:lnTo>
                <a:lnTo>
                  <a:pt x="1936" y="892"/>
                </a:lnTo>
                <a:lnTo>
                  <a:pt x="1966" y="904"/>
                </a:lnTo>
                <a:lnTo>
                  <a:pt x="1996" y="915"/>
                </a:lnTo>
                <a:lnTo>
                  <a:pt x="2026" y="927"/>
                </a:lnTo>
                <a:lnTo>
                  <a:pt x="2056" y="933"/>
                </a:lnTo>
                <a:lnTo>
                  <a:pt x="2096" y="939"/>
                </a:lnTo>
                <a:lnTo>
                  <a:pt x="2127" y="945"/>
                </a:lnTo>
                <a:lnTo>
                  <a:pt x="2156" y="951"/>
                </a:lnTo>
                <a:lnTo>
                  <a:pt x="2187" y="951"/>
                </a:lnTo>
                <a:lnTo>
                  <a:pt x="2216" y="951"/>
                </a:lnTo>
                <a:lnTo>
                  <a:pt x="2247" y="956"/>
                </a:lnTo>
                <a:lnTo>
                  <a:pt x="2277" y="956"/>
                </a:lnTo>
                <a:lnTo>
                  <a:pt x="2307" y="956"/>
                </a:lnTo>
                <a:lnTo>
                  <a:pt x="2337" y="956"/>
                </a:lnTo>
                <a:lnTo>
                  <a:pt x="2367" y="956"/>
                </a:lnTo>
                <a:lnTo>
                  <a:pt x="2397" y="956"/>
                </a:lnTo>
                <a:lnTo>
                  <a:pt x="2427" y="956"/>
                </a:lnTo>
                <a:lnTo>
                  <a:pt x="2457" y="956"/>
                </a:lnTo>
              </a:path>
            </a:pathLst>
          </a:custGeom>
          <a:noFill/>
          <a:ln w="57150" cap="rnd">
            <a:solidFill>
              <a:srgbClr val="114FF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8" name="Line 6">
            <a:extLst>
              <a:ext uri="{FF2B5EF4-FFF2-40B4-BE49-F238E27FC236}">
                <a16:creationId xmlns:a16="http://schemas.microsoft.com/office/drawing/2014/main" id="{0E6193FC-B725-4B8A-A300-DE176D5E59F5}"/>
              </a:ext>
            </a:extLst>
          </p:cNvPr>
          <p:cNvSpPr>
            <a:spLocks noChangeShapeType="1"/>
          </p:cNvSpPr>
          <p:nvPr/>
        </p:nvSpPr>
        <p:spPr bwMode="auto">
          <a:xfrm>
            <a:off x="2020888" y="4229100"/>
            <a:ext cx="505301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7">
            <a:extLst>
              <a:ext uri="{FF2B5EF4-FFF2-40B4-BE49-F238E27FC236}">
                <a16:creationId xmlns:a16="http://schemas.microsoft.com/office/drawing/2014/main" id="{F68B9CAD-882C-4A10-901B-4DF28260390C}"/>
              </a:ext>
            </a:extLst>
          </p:cNvPr>
          <p:cNvGrpSpPr>
            <a:grpSpLocks/>
          </p:cNvGrpSpPr>
          <p:nvPr/>
        </p:nvGrpSpPr>
        <p:grpSpPr bwMode="auto">
          <a:xfrm>
            <a:off x="2159000" y="2897188"/>
            <a:ext cx="4711700" cy="1368425"/>
            <a:chOff x="1360" y="1825"/>
            <a:chExt cx="2968" cy="862"/>
          </a:xfrm>
        </p:grpSpPr>
        <p:grpSp>
          <p:nvGrpSpPr>
            <p:cNvPr id="13320" name="Group 8">
              <a:extLst>
                <a:ext uri="{FF2B5EF4-FFF2-40B4-BE49-F238E27FC236}">
                  <a16:creationId xmlns:a16="http://schemas.microsoft.com/office/drawing/2014/main" id="{20DAD73F-132C-4F66-91E2-76887CA7551D}"/>
                </a:ext>
              </a:extLst>
            </p:cNvPr>
            <p:cNvGrpSpPr>
              <a:grpSpLocks/>
            </p:cNvGrpSpPr>
            <p:nvPr/>
          </p:nvGrpSpPr>
          <p:grpSpPr bwMode="auto">
            <a:xfrm>
              <a:off x="3592" y="1850"/>
              <a:ext cx="736" cy="806"/>
              <a:chOff x="3632" y="1922"/>
              <a:chExt cx="736" cy="806"/>
            </a:xfrm>
          </p:grpSpPr>
          <p:sp>
            <p:nvSpPr>
              <p:cNvPr id="13324" name="Line 9">
                <a:extLst>
                  <a:ext uri="{FF2B5EF4-FFF2-40B4-BE49-F238E27FC236}">
                    <a16:creationId xmlns:a16="http://schemas.microsoft.com/office/drawing/2014/main" id="{86C51BC4-E644-44C4-84C7-AA3D15953E88}"/>
                  </a:ext>
                </a:extLst>
              </p:cNvPr>
              <p:cNvSpPr>
                <a:spLocks noChangeShapeType="1"/>
              </p:cNvSpPr>
              <p:nvPr/>
            </p:nvSpPr>
            <p:spPr bwMode="auto">
              <a:xfrm>
                <a:off x="4000" y="2025"/>
                <a:ext cx="0" cy="70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5" name="Rectangle 10">
                <a:extLst>
                  <a:ext uri="{FF2B5EF4-FFF2-40B4-BE49-F238E27FC236}">
                    <a16:creationId xmlns:a16="http://schemas.microsoft.com/office/drawing/2014/main" id="{D0188AA5-90A5-4449-98CB-4EE5FD8D7772}"/>
                  </a:ext>
                </a:extLst>
              </p:cNvPr>
              <p:cNvSpPr>
                <a:spLocks noChangeArrowheads="1"/>
              </p:cNvSpPr>
              <p:nvPr/>
            </p:nvSpPr>
            <p:spPr bwMode="auto">
              <a:xfrm>
                <a:off x="3632" y="1922"/>
                <a:ext cx="736" cy="218"/>
              </a:xfrm>
              <a:prstGeom prst="rect">
                <a:avLst/>
              </a:prstGeom>
              <a:solidFill>
                <a:srgbClr val="FFFF66"/>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50000"/>
                  </a:spcBef>
                </a:pPr>
                <a:r>
                  <a:rPr lang="en-US" altLang="en-US" b="1">
                    <a:latin typeface="Arial" panose="020B0604020202020204" pitchFamily="34" charset="0"/>
                  </a:rPr>
                  <a:t>USL</a:t>
                </a:r>
              </a:p>
            </p:txBody>
          </p:sp>
        </p:grpSp>
        <p:grpSp>
          <p:nvGrpSpPr>
            <p:cNvPr id="13321" name="Group 11">
              <a:extLst>
                <a:ext uri="{FF2B5EF4-FFF2-40B4-BE49-F238E27FC236}">
                  <a16:creationId xmlns:a16="http://schemas.microsoft.com/office/drawing/2014/main" id="{708A0359-B2E8-4B79-A93E-0384151E10D8}"/>
                </a:ext>
              </a:extLst>
            </p:cNvPr>
            <p:cNvGrpSpPr>
              <a:grpSpLocks/>
            </p:cNvGrpSpPr>
            <p:nvPr/>
          </p:nvGrpSpPr>
          <p:grpSpPr bwMode="auto">
            <a:xfrm>
              <a:off x="1360" y="1825"/>
              <a:ext cx="736" cy="862"/>
              <a:chOff x="1344" y="1897"/>
              <a:chExt cx="736" cy="862"/>
            </a:xfrm>
          </p:grpSpPr>
          <p:sp>
            <p:nvSpPr>
              <p:cNvPr id="13322" name="Line 12">
                <a:extLst>
                  <a:ext uri="{FF2B5EF4-FFF2-40B4-BE49-F238E27FC236}">
                    <a16:creationId xmlns:a16="http://schemas.microsoft.com/office/drawing/2014/main" id="{27657C60-DFF2-4CBD-AA42-423158D58581}"/>
                  </a:ext>
                </a:extLst>
              </p:cNvPr>
              <p:cNvSpPr>
                <a:spLocks noChangeShapeType="1"/>
              </p:cNvSpPr>
              <p:nvPr/>
            </p:nvSpPr>
            <p:spPr bwMode="auto">
              <a:xfrm>
                <a:off x="1712" y="2056"/>
                <a:ext cx="0" cy="70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3" name="Rectangle 13">
                <a:extLst>
                  <a:ext uri="{FF2B5EF4-FFF2-40B4-BE49-F238E27FC236}">
                    <a16:creationId xmlns:a16="http://schemas.microsoft.com/office/drawing/2014/main" id="{C0198130-1940-420F-B169-E50337AF85F9}"/>
                  </a:ext>
                </a:extLst>
              </p:cNvPr>
              <p:cNvSpPr>
                <a:spLocks noChangeArrowheads="1"/>
              </p:cNvSpPr>
              <p:nvPr/>
            </p:nvSpPr>
            <p:spPr bwMode="auto">
              <a:xfrm>
                <a:off x="1344" y="1897"/>
                <a:ext cx="736" cy="218"/>
              </a:xfrm>
              <a:prstGeom prst="rect">
                <a:avLst/>
              </a:prstGeom>
              <a:solidFill>
                <a:srgbClr val="FFFF66"/>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50000"/>
                  </a:spcBef>
                </a:pPr>
                <a:r>
                  <a:rPr lang="en-US" altLang="en-US" b="1">
                    <a:latin typeface="Arial" panose="020B0604020202020204" pitchFamily="34" charset="0"/>
                  </a:rPr>
                  <a:t>LSL</a:t>
                </a:r>
              </a:p>
            </p:txBody>
          </p:sp>
        </p:grpSp>
      </p:grpSp>
      <p:sp>
        <p:nvSpPr>
          <p:cNvPr id="3" name="Rectangle 2">
            <a:extLst>
              <a:ext uri="{FF2B5EF4-FFF2-40B4-BE49-F238E27FC236}">
                <a16:creationId xmlns:a16="http://schemas.microsoft.com/office/drawing/2014/main" id="{B3DE544A-86F9-47E1-9595-32C27E74FB1E}"/>
              </a:ext>
            </a:extLst>
          </p:cNvPr>
          <p:cNvSpPr/>
          <p:nvPr/>
        </p:nvSpPr>
        <p:spPr>
          <a:xfrm>
            <a:off x="812800" y="5595505"/>
            <a:ext cx="7239000" cy="461665"/>
          </a:xfrm>
          <a:prstGeom prst="rect">
            <a:avLst/>
          </a:prstGeom>
        </p:spPr>
        <p:txBody>
          <a:bodyPr wrap="square">
            <a:spAutoFit/>
          </a:bodyPr>
          <a:lstStyle/>
          <a:p>
            <a:r>
              <a:rPr lang="en-US" sz="2400" dirty="0">
                <a:solidFill>
                  <a:srgbClr val="0070C0"/>
                </a:solidFill>
              </a:rPr>
              <a:t>https://www.youtube.com/watch?v=H6St9mCKWuA</a:t>
            </a:r>
          </a:p>
        </p:txBody>
      </p:sp>
    </p:spTree>
    <p:extLst>
      <p:ext uri="{BB962C8B-B14F-4D97-AF65-F5344CB8AC3E}">
        <p14:creationId xmlns:p14="http://schemas.microsoft.com/office/powerpoint/2010/main" val="3310658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ppt_x"/>
                                          </p:val>
                                        </p:tav>
                                        <p:tav tm="100000">
                                          <p:val>
                                            <p:strVal val="#ppt_x"/>
                                          </p:val>
                                        </p:tav>
                                      </p:tavLst>
                                    </p:anim>
                                    <p:anim calcmode="lin" valueType="num">
                                      <p:cBhvr additive="base">
                                        <p:cTn id="8" dur="500" fill="hold"/>
                                        <p:tgtEl>
                                          <p:spTgt spid="2458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wipe(left)">
                                      <p:cBhvr>
                                        <p:cTn id="13" dur="500"/>
                                        <p:tgtEl>
                                          <p:spTgt spid="245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579"/>
                                        </p:tgtEl>
                                        <p:attrNameLst>
                                          <p:attrName>style.visibility</p:attrName>
                                        </p:attrNameLst>
                                      </p:cBhvr>
                                      <p:to>
                                        <p:strVal val="visible"/>
                                      </p:to>
                                    </p:set>
                                    <p:animEffect transition="in" filter="wipe(left)">
                                      <p:cBhvr>
                                        <p:cTn id="24"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autoUpdateAnimBg="0"/>
      <p:bldP spid="24580"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689460F2-8E21-4A38-827E-43FA43568A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895475"/>
            <a:ext cx="42862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6800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897BC56-9316-4728-BD3B-E9A6DC54ED2D}"/>
              </a:ext>
            </a:extLst>
          </p:cNvPr>
          <p:cNvSpPr>
            <a:spLocks noGrp="1" noChangeArrowheads="1"/>
          </p:cNvSpPr>
          <p:nvPr>
            <p:ph type="title" idx="4294967295"/>
          </p:nvPr>
        </p:nvSpPr>
        <p:spPr>
          <a:xfrm>
            <a:off x="260351" y="178454"/>
            <a:ext cx="7467600" cy="523220"/>
          </a:xfrm>
        </p:spPr>
        <p:txBody>
          <a:bodyPr/>
          <a:lstStyle/>
          <a:p>
            <a:r>
              <a:rPr lang="en-US" altLang="en-US" sz="2800" dirty="0">
                <a:solidFill>
                  <a:schemeClr val="tx1"/>
                </a:solidFill>
              </a:rPr>
              <a:t>Process Capability - The Strategy</a:t>
            </a:r>
          </a:p>
        </p:txBody>
      </p:sp>
      <p:sp>
        <p:nvSpPr>
          <p:cNvPr id="15363" name="Rectangle 3">
            <a:extLst>
              <a:ext uri="{FF2B5EF4-FFF2-40B4-BE49-F238E27FC236}">
                <a16:creationId xmlns:a16="http://schemas.microsoft.com/office/drawing/2014/main" id="{43A6ECFD-2FBB-4F2F-9BA1-A05144650042}"/>
              </a:ext>
            </a:extLst>
          </p:cNvPr>
          <p:cNvSpPr>
            <a:spLocks noChangeArrowheads="1"/>
          </p:cNvSpPr>
          <p:nvPr/>
        </p:nvSpPr>
        <p:spPr bwMode="auto">
          <a:xfrm>
            <a:off x="381000" y="1600200"/>
            <a:ext cx="8382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3025" tIns="36512" rIns="73025" bIns="36512">
            <a:spAutoFit/>
          </a:bodyPr>
          <a:lstStyle>
            <a:lvl1pPr defTabSz="585788">
              <a:defRPr sz="1600">
                <a:solidFill>
                  <a:schemeClr val="tx1"/>
                </a:solidFill>
                <a:latin typeface="Book Antiqua" panose="02040602050305030304" pitchFamily="18" charset="0"/>
              </a:defRPr>
            </a:lvl1pPr>
            <a:lvl2pPr marL="742950" indent="-285750" defTabSz="585788">
              <a:defRPr sz="1600">
                <a:solidFill>
                  <a:schemeClr val="tx1"/>
                </a:solidFill>
                <a:latin typeface="Book Antiqua" panose="02040602050305030304" pitchFamily="18" charset="0"/>
              </a:defRPr>
            </a:lvl2pPr>
            <a:lvl3pPr marL="1143000" indent="-228600" defTabSz="585788">
              <a:defRPr sz="1600">
                <a:solidFill>
                  <a:schemeClr val="tx1"/>
                </a:solidFill>
                <a:latin typeface="Book Antiqua" panose="02040602050305030304" pitchFamily="18" charset="0"/>
              </a:defRPr>
            </a:lvl3pPr>
            <a:lvl4pPr marL="1600200" indent="-228600" defTabSz="585788">
              <a:defRPr sz="1600">
                <a:solidFill>
                  <a:schemeClr val="tx1"/>
                </a:solidFill>
                <a:latin typeface="Book Antiqua" panose="02040602050305030304" pitchFamily="18" charset="0"/>
              </a:defRPr>
            </a:lvl4pPr>
            <a:lvl5pPr marL="2057400" indent="-228600" defTabSz="585788">
              <a:defRPr sz="1600">
                <a:solidFill>
                  <a:schemeClr val="tx1"/>
                </a:solidFill>
                <a:latin typeface="Book Antiqua" panose="02040602050305030304" pitchFamily="18" charset="0"/>
              </a:defRPr>
            </a:lvl5pPr>
            <a:lvl6pPr marL="2514600" indent="-228600" defTabSz="585788" eaLnBrk="0" fontAlgn="base" hangingPunct="0">
              <a:spcBef>
                <a:spcPct val="0"/>
              </a:spcBef>
              <a:spcAft>
                <a:spcPct val="0"/>
              </a:spcAft>
              <a:defRPr sz="1600">
                <a:solidFill>
                  <a:schemeClr val="tx1"/>
                </a:solidFill>
                <a:latin typeface="Book Antiqua" panose="02040602050305030304" pitchFamily="18" charset="0"/>
              </a:defRPr>
            </a:lvl6pPr>
            <a:lvl7pPr marL="2971800" indent="-228600" defTabSz="585788" eaLnBrk="0" fontAlgn="base" hangingPunct="0">
              <a:spcBef>
                <a:spcPct val="0"/>
              </a:spcBef>
              <a:spcAft>
                <a:spcPct val="0"/>
              </a:spcAft>
              <a:defRPr sz="1600">
                <a:solidFill>
                  <a:schemeClr val="tx1"/>
                </a:solidFill>
                <a:latin typeface="Book Antiqua" panose="02040602050305030304" pitchFamily="18" charset="0"/>
              </a:defRPr>
            </a:lvl7pPr>
            <a:lvl8pPr marL="3429000" indent="-228600" defTabSz="585788" eaLnBrk="0" fontAlgn="base" hangingPunct="0">
              <a:spcBef>
                <a:spcPct val="0"/>
              </a:spcBef>
              <a:spcAft>
                <a:spcPct val="0"/>
              </a:spcAft>
              <a:defRPr sz="1600">
                <a:solidFill>
                  <a:schemeClr val="tx1"/>
                </a:solidFill>
                <a:latin typeface="Book Antiqua" panose="02040602050305030304" pitchFamily="18" charset="0"/>
              </a:defRPr>
            </a:lvl8pPr>
            <a:lvl9pPr marL="3886200" indent="-228600" defTabSz="585788"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50000"/>
              </a:spcBef>
            </a:pPr>
            <a:r>
              <a:rPr lang="en-US" altLang="en-US" sz="2400" b="1">
                <a:solidFill>
                  <a:srgbClr val="0000FF"/>
                </a:solidFill>
                <a:latin typeface="Arial" panose="020B0604020202020204" pitchFamily="34" charset="0"/>
              </a:rPr>
              <a:t>Centering –The Process Is On Target</a:t>
            </a:r>
          </a:p>
        </p:txBody>
      </p:sp>
      <p:sp>
        <p:nvSpPr>
          <p:cNvPr id="15364" name="Rectangle 4">
            <a:extLst>
              <a:ext uri="{FF2B5EF4-FFF2-40B4-BE49-F238E27FC236}">
                <a16:creationId xmlns:a16="http://schemas.microsoft.com/office/drawing/2014/main" id="{C778DD54-5864-4385-8C21-4AF5E7ADBF90}"/>
              </a:ext>
            </a:extLst>
          </p:cNvPr>
          <p:cNvSpPr>
            <a:spLocks noChangeArrowheads="1"/>
          </p:cNvSpPr>
          <p:nvPr/>
        </p:nvSpPr>
        <p:spPr bwMode="auto">
          <a:xfrm>
            <a:off x="320675" y="2667000"/>
            <a:ext cx="8496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3025" tIns="36512" rIns="73025" bIns="36512">
            <a:spAutoFit/>
          </a:bodyPr>
          <a:lstStyle>
            <a:lvl1pPr defTabSz="585788">
              <a:defRPr sz="1600">
                <a:solidFill>
                  <a:schemeClr val="tx1"/>
                </a:solidFill>
                <a:latin typeface="Book Antiqua" panose="02040602050305030304" pitchFamily="18" charset="0"/>
              </a:defRPr>
            </a:lvl1pPr>
            <a:lvl2pPr marL="742950" indent="-285750" defTabSz="585788">
              <a:defRPr sz="1600">
                <a:solidFill>
                  <a:schemeClr val="tx1"/>
                </a:solidFill>
                <a:latin typeface="Book Antiqua" panose="02040602050305030304" pitchFamily="18" charset="0"/>
              </a:defRPr>
            </a:lvl2pPr>
            <a:lvl3pPr marL="1143000" indent="-228600" defTabSz="585788">
              <a:defRPr sz="1600">
                <a:solidFill>
                  <a:schemeClr val="tx1"/>
                </a:solidFill>
                <a:latin typeface="Book Antiqua" panose="02040602050305030304" pitchFamily="18" charset="0"/>
              </a:defRPr>
            </a:lvl3pPr>
            <a:lvl4pPr marL="1600200" indent="-228600" defTabSz="585788">
              <a:defRPr sz="1600">
                <a:solidFill>
                  <a:schemeClr val="tx1"/>
                </a:solidFill>
                <a:latin typeface="Book Antiqua" panose="02040602050305030304" pitchFamily="18" charset="0"/>
              </a:defRPr>
            </a:lvl4pPr>
            <a:lvl5pPr marL="2057400" indent="-228600" defTabSz="585788">
              <a:defRPr sz="1600">
                <a:solidFill>
                  <a:schemeClr val="tx1"/>
                </a:solidFill>
                <a:latin typeface="Book Antiqua" panose="02040602050305030304" pitchFamily="18" charset="0"/>
              </a:defRPr>
            </a:lvl5pPr>
            <a:lvl6pPr marL="2514600" indent="-228600" defTabSz="585788" eaLnBrk="0" fontAlgn="base" hangingPunct="0">
              <a:spcBef>
                <a:spcPct val="0"/>
              </a:spcBef>
              <a:spcAft>
                <a:spcPct val="0"/>
              </a:spcAft>
              <a:defRPr sz="1600">
                <a:solidFill>
                  <a:schemeClr val="tx1"/>
                </a:solidFill>
                <a:latin typeface="Book Antiqua" panose="02040602050305030304" pitchFamily="18" charset="0"/>
              </a:defRPr>
            </a:lvl6pPr>
            <a:lvl7pPr marL="2971800" indent="-228600" defTabSz="585788" eaLnBrk="0" fontAlgn="base" hangingPunct="0">
              <a:spcBef>
                <a:spcPct val="0"/>
              </a:spcBef>
              <a:spcAft>
                <a:spcPct val="0"/>
              </a:spcAft>
              <a:defRPr sz="1600">
                <a:solidFill>
                  <a:schemeClr val="tx1"/>
                </a:solidFill>
                <a:latin typeface="Book Antiqua" panose="02040602050305030304" pitchFamily="18" charset="0"/>
              </a:defRPr>
            </a:lvl7pPr>
            <a:lvl8pPr marL="3429000" indent="-228600" defTabSz="585788" eaLnBrk="0" fontAlgn="base" hangingPunct="0">
              <a:spcBef>
                <a:spcPct val="0"/>
              </a:spcBef>
              <a:spcAft>
                <a:spcPct val="0"/>
              </a:spcAft>
              <a:defRPr sz="1600">
                <a:solidFill>
                  <a:schemeClr val="tx1"/>
                </a:solidFill>
                <a:latin typeface="Book Antiqua" panose="02040602050305030304" pitchFamily="18" charset="0"/>
              </a:defRPr>
            </a:lvl8pPr>
            <a:lvl9pPr marL="3886200" indent="-228600" defTabSz="585788" eaLnBrk="0" fontAlgn="base" hangingPunct="0">
              <a:spcBef>
                <a:spcPct val="0"/>
              </a:spcBef>
              <a:spcAft>
                <a:spcPct val="0"/>
              </a:spcAft>
              <a:defRPr sz="1600">
                <a:solidFill>
                  <a:schemeClr val="tx1"/>
                </a:solidFill>
                <a:latin typeface="Book Antiqua" panose="02040602050305030304" pitchFamily="18" charset="0"/>
              </a:defRPr>
            </a:lvl9pPr>
          </a:lstStyle>
          <a:p>
            <a:pPr algn="ctr">
              <a:spcBef>
                <a:spcPct val="50000"/>
              </a:spcBef>
            </a:pPr>
            <a:r>
              <a:rPr lang="en-US" altLang="en-US" sz="2400" b="1">
                <a:solidFill>
                  <a:srgbClr val="0000FF"/>
                </a:solidFill>
                <a:latin typeface="Arial" panose="020B0604020202020204" pitchFamily="34" charset="0"/>
              </a:rPr>
              <a:t>Spread – Reduce The Variation</a:t>
            </a:r>
          </a:p>
        </p:txBody>
      </p:sp>
      <p:grpSp>
        <p:nvGrpSpPr>
          <p:cNvPr id="15365" name="Group 5">
            <a:extLst>
              <a:ext uri="{FF2B5EF4-FFF2-40B4-BE49-F238E27FC236}">
                <a16:creationId xmlns:a16="http://schemas.microsoft.com/office/drawing/2014/main" id="{C967D0DD-691E-4D6D-AEBC-25BF811E8460}"/>
              </a:ext>
            </a:extLst>
          </p:cNvPr>
          <p:cNvGrpSpPr>
            <a:grpSpLocks/>
          </p:cNvGrpSpPr>
          <p:nvPr/>
        </p:nvGrpSpPr>
        <p:grpSpPr bwMode="auto">
          <a:xfrm>
            <a:off x="3124200" y="3743325"/>
            <a:ext cx="3482975" cy="2428875"/>
            <a:chOff x="1968" y="2358"/>
            <a:chExt cx="2194" cy="1530"/>
          </a:xfrm>
        </p:grpSpPr>
        <p:sp>
          <p:nvSpPr>
            <p:cNvPr id="15366" name="Rectangle 6">
              <a:extLst>
                <a:ext uri="{FF2B5EF4-FFF2-40B4-BE49-F238E27FC236}">
                  <a16:creationId xmlns:a16="http://schemas.microsoft.com/office/drawing/2014/main" id="{518CA4BB-A22B-46A4-BD25-D525FAA2BAF5}"/>
                </a:ext>
              </a:extLst>
            </p:cNvPr>
            <p:cNvSpPr>
              <a:spLocks noChangeArrowheads="1"/>
            </p:cNvSpPr>
            <p:nvPr/>
          </p:nvSpPr>
          <p:spPr bwMode="auto">
            <a:xfrm>
              <a:off x="2145" y="3659"/>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b="1">
                  <a:solidFill>
                    <a:srgbClr val="000000"/>
                  </a:solidFill>
                  <a:latin typeface="Arial" panose="020B0604020202020204" pitchFamily="34" charset="0"/>
                </a:rPr>
                <a:t>LSL</a:t>
              </a:r>
            </a:p>
          </p:txBody>
        </p:sp>
        <p:sp>
          <p:nvSpPr>
            <p:cNvPr id="15367" name="Rectangle 7">
              <a:extLst>
                <a:ext uri="{FF2B5EF4-FFF2-40B4-BE49-F238E27FC236}">
                  <a16:creationId xmlns:a16="http://schemas.microsoft.com/office/drawing/2014/main" id="{D9491C45-EFB2-4EAF-A036-6271E1695F8E}"/>
                </a:ext>
              </a:extLst>
            </p:cNvPr>
            <p:cNvSpPr>
              <a:spLocks noChangeArrowheads="1"/>
            </p:cNvSpPr>
            <p:nvPr/>
          </p:nvSpPr>
          <p:spPr bwMode="auto">
            <a:xfrm>
              <a:off x="3431" y="3669"/>
              <a:ext cx="38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b="1">
                  <a:solidFill>
                    <a:srgbClr val="000000"/>
                  </a:solidFill>
                  <a:latin typeface="Arial" panose="020B0604020202020204" pitchFamily="34" charset="0"/>
                </a:rPr>
                <a:t>USL</a:t>
              </a:r>
            </a:p>
          </p:txBody>
        </p:sp>
        <p:sp>
          <p:nvSpPr>
            <p:cNvPr id="15368" name="Rectangle 8">
              <a:extLst>
                <a:ext uri="{FF2B5EF4-FFF2-40B4-BE49-F238E27FC236}">
                  <a16:creationId xmlns:a16="http://schemas.microsoft.com/office/drawing/2014/main" id="{35E79B91-AAAD-483E-8770-567AA7B010A8}"/>
                </a:ext>
              </a:extLst>
            </p:cNvPr>
            <p:cNvSpPr>
              <a:spLocks noChangeArrowheads="1"/>
            </p:cNvSpPr>
            <p:nvPr/>
          </p:nvSpPr>
          <p:spPr bwMode="auto">
            <a:xfrm>
              <a:off x="3608" y="2785"/>
              <a:ext cx="55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500">
                  <a:solidFill>
                    <a:srgbClr val="000000"/>
                  </a:solidFill>
                  <a:latin typeface="Arial" panose="020B0604020202020204" pitchFamily="34" charset="0"/>
                </a:rPr>
                <a:t> Defects</a:t>
              </a:r>
            </a:p>
          </p:txBody>
        </p:sp>
        <p:sp>
          <p:nvSpPr>
            <p:cNvPr id="15369" name="Line 9">
              <a:extLst>
                <a:ext uri="{FF2B5EF4-FFF2-40B4-BE49-F238E27FC236}">
                  <a16:creationId xmlns:a16="http://schemas.microsoft.com/office/drawing/2014/main" id="{4488B7D2-B45B-46E5-915B-A58D36E107ED}"/>
                </a:ext>
              </a:extLst>
            </p:cNvPr>
            <p:cNvSpPr>
              <a:spLocks noChangeShapeType="1"/>
            </p:cNvSpPr>
            <p:nvPr/>
          </p:nvSpPr>
          <p:spPr bwMode="auto">
            <a:xfrm>
              <a:off x="2330" y="3532"/>
              <a:ext cx="0" cy="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10">
              <a:extLst>
                <a:ext uri="{FF2B5EF4-FFF2-40B4-BE49-F238E27FC236}">
                  <a16:creationId xmlns:a16="http://schemas.microsoft.com/office/drawing/2014/main" id="{D71D3791-509E-4E11-8747-2B259265A15A}"/>
                </a:ext>
              </a:extLst>
            </p:cNvPr>
            <p:cNvSpPr>
              <a:spLocks noChangeShapeType="1"/>
            </p:cNvSpPr>
            <p:nvPr/>
          </p:nvSpPr>
          <p:spPr bwMode="auto">
            <a:xfrm>
              <a:off x="3596" y="3532"/>
              <a:ext cx="0" cy="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11">
              <a:extLst>
                <a:ext uri="{FF2B5EF4-FFF2-40B4-BE49-F238E27FC236}">
                  <a16:creationId xmlns:a16="http://schemas.microsoft.com/office/drawing/2014/main" id="{2DFFA857-3445-487E-B04B-04CB98E7F1A8}"/>
                </a:ext>
              </a:extLst>
            </p:cNvPr>
            <p:cNvSpPr>
              <a:spLocks noChangeShapeType="1"/>
            </p:cNvSpPr>
            <p:nvPr/>
          </p:nvSpPr>
          <p:spPr bwMode="auto">
            <a:xfrm>
              <a:off x="2341" y="3101"/>
              <a:ext cx="0" cy="5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12">
              <a:extLst>
                <a:ext uri="{FF2B5EF4-FFF2-40B4-BE49-F238E27FC236}">
                  <a16:creationId xmlns:a16="http://schemas.microsoft.com/office/drawing/2014/main" id="{3882213F-3D2D-4A04-8AE6-75FBCE3E0495}"/>
                </a:ext>
              </a:extLst>
            </p:cNvPr>
            <p:cNvSpPr>
              <a:spLocks noChangeShapeType="1"/>
            </p:cNvSpPr>
            <p:nvPr/>
          </p:nvSpPr>
          <p:spPr bwMode="auto">
            <a:xfrm>
              <a:off x="3606" y="3101"/>
              <a:ext cx="0" cy="5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373" name="Group 13">
              <a:extLst>
                <a:ext uri="{FF2B5EF4-FFF2-40B4-BE49-F238E27FC236}">
                  <a16:creationId xmlns:a16="http://schemas.microsoft.com/office/drawing/2014/main" id="{DA38BEBA-58A7-4BC4-A6BA-FF04151989B7}"/>
                </a:ext>
              </a:extLst>
            </p:cNvPr>
            <p:cNvGrpSpPr>
              <a:grpSpLocks/>
            </p:cNvGrpSpPr>
            <p:nvPr/>
          </p:nvGrpSpPr>
          <p:grpSpPr bwMode="auto">
            <a:xfrm>
              <a:off x="3679" y="3002"/>
              <a:ext cx="128" cy="482"/>
              <a:chOff x="4968" y="1734"/>
              <a:chExt cx="128" cy="482"/>
            </a:xfrm>
          </p:grpSpPr>
          <p:sp>
            <p:nvSpPr>
              <p:cNvPr id="15384" name="Freeform 14">
                <a:extLst>
                  <a:ext uri="{FF2B5EF4-FFF2-40B4-BE49-F238E27FC236}">
                    <a16:creationId xmlns:a16="http://schemas.microsoft.com/office/drawing/2014/main" id="{D6BCF271-9D95-4F76-A206-4BA3712FABD3}"/>
                  </a:ext>
                </a:extLst>
              </p:cNvPr>
              <p:cNvSpPr>
                <a:spLocks/>
              </p:cNvSpPr>
              <p:nvPr/>
            </p:nvSpPr>
            <p:spPr bwMode="auto">
              <a:xfrm>
                <a:off x="4968" y="2074"/>
                <a:ext cx="67" cy="142"/>
              </a:xfrm>
              <a:custGeom>
                <a:avLst/>
                <a:gdLst>
                  <a:gd name="T0" fmla="*/ 0 w 67"/>
                  <a:gd name="T1" fmla="*/ 141 h 142"/>
                  <a:gd name="T2" fmla="*/ 0 w 67"/>
                  <a:gd name="T3" fmla="*/ 0 h 142"/>
                  <a:gd name="T4" fmla="*/ 38 w 67"/>
                  <a:gd name="T5" fmla="*/ 10 h 142"/>
                  <a:gd name="T6" fmla="*/ 66 w 67"/>
                  <a:gd name="T7" fmla="*/ 18 h 142"/>
                  <a:gd name="T8" fmla="*/ 0 w 67"/>
                  <a:gd name="T9" fmla="*/ 141 h 142"/>
                  <a:gd name="T10" fmla="*/ 0 60000 65536"/>
                  <a:gd name="T11" fmla="*/ 0 60000 65536"/>
                  <a:gd name="T12" fmla="*/ 0 60000 65536"/>
                  <a:gd name="T13" fmla="*/ 0 60000 65536"/>
                  <a:gd name="T14" fmla="*/ 0 60000 65536"/>
                  <a:gd name="T15" fmla="*/ 0 w 67"/>
                  <a:gd name="T16" fmla="*/ 0 h 142"/>
                  <a:gd name="T17" fmla="*/ 67 w 67"/>
                  <a:gd name="T18" fmla="*/ 142 h 142"/>
                </a:gdLst>
                <a:ahLst/>
                <a:cxnLst>
                  <a:cxn ang="T10">
                    <a:pos x="T0" y="T1"/>
                  </a:cxn>
                  <a:cxn ang="T11">
                    <a:pos x="T2" y="T3"/>
                  </a:cxn>
                  <a:cxn ang="T12">
                    <a:pos x="T4" y="T5"/>
                  </a:cxn>
                  <a:cxn ang="T13">
                    <a:pos x="T6" y="T7"/>
                  </a:cxn>
                  <a:cxn ang="T14">
                    <a:pos x="T8" y="T9"/>
                  </a:cxn>
                </a:cxnLst>
                <a:rect l="T15" t="T16" r="T17" b="T18"/>
                <a:pathLst>
                  <a:path w="67" h="142">
                    <a:moveTo>
                      <a:pt x="0" y="141"/>
                    </a:moveTo>
                    <a:lnTo>
                      <a:pt x="0" y="0"/>
                    </a:lnTo>
                    <a:lnTo>
                      <a:pt x="38" y="10"/>
                    </a:lnTo>
                    <a:lnTo>
                      <a:pt x="66" y="18"/>
                    </a:lnTo>
                    <a:lnTo>
                      <a:pt x="0" y="14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5385" name="Line 15">
                <a:extLst>
                  <a:ext uri="{FF2B5EF4-FFF2-40B4-BE49-F238E27FC236}">
                    <a16:creationId xmlns:a16="http://schemas.microsoft.com/office/drawing/2014/main" id="{F14D0D93-D844-41E4-824C-4715E53A309B}"/>
                  </a:ext>
                </a:extLst>
              </p:cNvPr>
              <p:cNvSpPr>
                <a:spLocks noChangeShapeType="1"/>
              </p:cNvSpPr>
              <p:nvPr/>
            </p:nvSpPr>
            <p:spPr bwMode="auto">
              <a:xfrm flipH="1">
                <a:off x="5005" y="1734"/>
                <a:ext cx="91" cy="3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5374" name="Rectangle 16">
              <a:extLst>
                <a:ext uri="{FF2B5EF4-FFF2-40B4-BE49-F238E27FC236}">
                  <a16:creationId xmlns:a16="http://schemas.microsoft.com/office/drawing/2014/main" id="{AF11A17A-BFEF-4F69-8476-52012778A650}"/>
                </a:ext>
              </a:extLst>
            </p:cNvPr>
            <p:cNvSpPr>
              <a:spLocks noChangeArrowheads="1"/>
            </p:cNvSpPr>
            <p:nvPr/>
          </p:nvSpPr>
          <p:spPr bwMode="auto">
            <a:xfrm>
              <a:off x="1968" y="2839"/>
              <a:ext cx="52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500">
                  <a:solidFill>
                    <a:srgbClr val="000000"/>
                  </a:solidFill>
                  <a:latin typeface="Arial" panose="020B0604020202020204" pitchFamily="34" charset="0"/>
                </a:rPr>
                <a:t>Defects</a:t>
              </a:r>
            </a:p>
          </p:txBody>
        </p:sp>
        <p:grpSp>
          <p:nvGrpSpPr>
            <p:cNvPr id="15375" name="Group 17">
              <a:extLst>
                <a:ext uri="{FF2B5EF4-FFF2-40B4-BE49-F238E27FC236}">
                  <a16:creationId xmlns:a16="http://schemas.microsoft.com/office/drawing/2014/main" id="{8FD655D3-E0A9-4652-92B3-8FD3557D6AA1}"/>
                </a:ext>
              </a:extLst>
            </p:cNvPr>
            <p:cNvGrpSpPr>
              <a:grpSpLocks/>
            </p:cNvGrpSpPr>
            <p:nvPr/>
          </p:nvGrpSpPr>
          <p:grpSpPr bwMode="auto">
            <a:xfrm>
              <a:off x="2127" y="3023"/>
              <a:ext cx="115" cy="481"/>
              <a:chOff x="3416" y="1755"/>
              <a:chExt cx="115" cy="481"/>
            </a:xfrm>
          </p:grpSpPr>
          <p:sp>
            <p:nvSpPr>
              <p:cNvPr id="15382" name="Freeform 18">
                <a:extLst>
                  <a:ext uri="{FF2B5EF4-FFF2-40B4-BE49-F238E27FC236}">
                    <a16:creationId xmlns:a16="http://schemas.microsoft.com/office/drawing/2014/main" id="{EF4C2779-C640-44A5-9230-F817717966FB}"/>
                  </a:ext>
                </a:extLst>
              </p:cNvPr>
              <p:cNvSpPr>
                <a:spLocks/>
              </p:cNvSpPr>
              <p:nvPr/>
            </p:nvSpPr>
            <p:spPr bwMode="auto">
              <a:xfrm>
                <a:off x="3474" y="2093"/>
                <a:ext cx="57" cy="143"/>
              </a:xfrm>
              <a:custGeom>
                <a:avLst/>
                <a:gdLst>
                  <a:gd name="T0" fmla="*/ 56 w 57"/>
                  <a:gd name="T1" fmla="*/ 142 h 143"/>
                  <a:gd name="T2" fmla="*/ 56 w 57"/>
                  <a:gd name="T3" fmla="*/ 0 h 143"/>
                  <a:gd name="T4" fmla="*/ 28 w 57"/>
                  <a:gd name="T5" fmla="*/ 10 h 143"/>
                  <a:gd name="T6" fmla="*/ 0 w 57"/>
                  <a:gd name="T7" fmla="*/ 19 h 143"/>
                  <a:gd name="T8" fmla="*/ 56 w 57"/>
                  <a:gd name="T9" fmla="*/ 142 h 143"/>
                  <a:gd name="T10" fmla="*/ 0 60000 65536"/>
                  <a:gd name="T11" fmla="*/ 0 60000 65536"/>
                  <a:gd name="T12" fmla="*/ 0 60000 65536"/>
                  <a:gd name="T13" fmla="*/ 0 60000 65536"/>
                  <a:gd name="T14" fmla="*/ 0 60000 65536"/>
                  <a:gd name="T15" fmla="*/ 0 w 57"/>
                  <a:gd name="T16" fmla="*/ 0 h 143"/>
                  <a:gd name="T17" fmla="*/ 57 w 57"/>
                  <a:gd name="T18" fmla="*/ 143 h 143"/>
                </a:gdLst>
                <a:ahLst/>
                <a:cxnLst>
                  <a:cxn ang="T10">
                    <a:pos x="T0" y="T1"/>
                  </a:cxn>
                  <a:cxn ang="T11">
                    <a:pos x="T2" y="T3"/>
                  </a:cxn>
                  <a:cxn ang="T12">
                    <a:pos x="T4" y="T5"/>
                  </a:cxn>
                  <a:cxn ang="T13">
                    <a:pos x="T6" y="T7"/>
                  </a:cxn>
                  <a:cxn ang="T14">
                    <a:pos x="T8" y="T9"/>
                  </a:cxn>
                </a:cxnLst>
                <a:rect l="T15" t="T16" r="T17" b="T18"/>
                <a:pathLst>
                  <a:path w="57" h="143">
                    <a:moveTo>
                      <a:pt x="56" y="142"/>
                    </a:moveTo>
                    <a:lnTo>
                      <a:pt x="56" y="0"/>
                    </a:lnTo>
                    <a:lnTo>
                      <a:pt x="28" y="10"/>
                    </a:lnTo>
                    <a:lnTo>
                      <a:pt x="0" y="19"/>
                    </a:lnTo>
                    <a:lnTo>
                      <a:pt x="56" y="14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5383" name="Line 19">
                <a:extLst>
                  <a:ext uri="{FF2B5EF4-FFF2-40B4-BE49-F238E27FC236}">
                    <a16:creationId xmlns:a16="http://schemas.microsoft.com/office/drawing/2014/main" id="{C92CA19C-A0B4-4C04-9BBB-DDE5CF95E9B8}"/>
                  </a:ext>
                </a:extLst>
              </p:cNvPr>
              <p:cNvSpPr>
                <a:spLocks noChangeShapeType="1"/>
              </p:cNvSpPr>
              <p:nvPr/>
            </p:nvSpPr>
            <p:spPr bwMode="auto">
              <a:xfrm>
                <a:off x="3416" y="1755"/>
                <a:ext cx="85" cy="3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5376" name="Line 20">
              <a:extLst>
                <a:ext uri="{FF2B5EF4-FFF2-40B4-BE49-F238E27FC236}">
                  <a16:creationId xmlns:a16="http://schemas.microsoft.com/office/drawing/2014/main" id="{BD02E3FA-C4D2-4642-83C2-1877772A4C1A}"/>
                </a:ext>
              </a:extLst>
            </p:cNvPr>
            <p:cNvSpPr>
              <a:spLocks noChangeShapeType="1"/>
            </p:cNvSpPr>
            <p:nvPr/>
          </p:nvSpPr>
          <p:spPr bwMode="auto">
            <a:xfrm>
              <a:off x="1971" y="3536"/>
              <a:ext cx="195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377" name="Group 21">
              <a:extLst>
                <a:ext uri="{FF2B5EF4-FFF2-40B4-BE49-F238E27FC236}">
                  <a16:creationId xmlns:a16="http://schemas.microsoft.com/office/drawing/2014/main" id="{F36BEA6C-75B2-468C-9788-BB456F87D68B}"/>
                </a:ext>
              </a:extLst>
            </p:cNvPr>
            <p:cNvGrpSpPr>
              <a:grpSpLocks/>
            </p:cNvGrpSpPr>
            <p:nvPr/>
          </p:nvGrpSpPr>
          <p:grpSpPr bwMode="auto">
            <a:xfrm>
              <a:off x="2580" y="2358"/>
              <a:ext cx="708" cy="1172"/>
              <a:chOff x="3868" y="1110"/>
              <a:chExt cx="708" cy="1172"/>
            </a:xfrm>
          </p:grpSpPr>
          <p:sp>
            <p:nvSpPr>
              <p:cNvPr id="15378" name="Freeform 22">
                <a:extLst>
                  <a:ext uri="{FF2B5EF4-FFF2-40B4-BE49-F238E27FC236}">
                    <a16:creationId xmlns:a16="http://schemas.microsoft.com/office/drawing/2014/main" id="{9B97E205-D0BB-4632-9EB4-2A59A56745F8}"/>
                  </a:ext>
                </a:extLst>
              </p:cNvPr>
              <p:cNvSpPr>
                <a:spLocks/>
              </p:cNvSpPr>
              <p:nvPr/>
            </p:nvSpPr>
            <p:spPr bwMode="auto">
              <a:xfrm>
                <a:off x="3879" y="1115"/>
                <a:ext cx="346" cy="1166"/>
              </a:xfrm>
              <a:custGeom>
                <a:avLst/>
                <a:gdLst>
                  <a:gd name="T0" fmla="*/ 0 w 346"/>
                  <a:gd name="T1" fmla="*/ 1156 h 1166"/>
                  <a:gd name="T2" fmla="*/ 30 w 346"/>
                  <a:gd name="T3" fmla="*/ 1137 h 1166"/>
                  <a:gd name="T4" fmla="*/ 61 w 346"/>
                  <a:gd name="T5" fmla="*/ 1107 h 1166"/>
                  <a:gd name="T6" fmla="*/ 99 w 346"/>
                  <a:gd name="T7" fmla="*/ 1039 h 1166"/>
                  <a:gd name="T8" fmla="*/ 126 w 346"/>
                  <a:gd name="T9" fmla="*/ 940 h 1166"/>
                  <a:gd name="T10" fmla="*/ 143 w 346"/>
                  <a:gd name="T11" fmla="*/ 854 h 1166"/>
                  <a:gd name="T12" fmla="*/ 173 w 346"/>
                  <a:gd name="T13" fmla="*/ 687 h 1166"/>
                  <a:gd name="T14" fmla="*/ 203 w 346"/>
                  <a:gd name="T15" fmla="*/ 561 h 1166"/>
                  <a:gd name="T16" fmla="*/ 234 w 346"/>
                  <a:gd name="T17" fmla="*/ 405 h 1166"/>
                  <a:gd name="T18" fmla="*/ 264 w 346"/>
                  <a:gd name="T19" fmla="*/ 210 h 1166"/>
                  <a:gd name="T20" fmla="*/ 285 w 346"/>
                  <a:gd name="T21" fmla="*/ 111 h 1166"/>
                  <a:gd name="T22" fmla="*/ 309 w 346"/>
                  <a:gd name="T23" fmla="*/ 33 h 1166"/>
                  <a:gd name="T24" fmla="*/ 323 w 346"/>
                  <a:gd name="T25" fmla="*/ 9 h 1166"/>
                  <a:gd name="T26" fmla="*/ 344 w 346"/>
                  <a:gd name="T27" fmla="*/ 0 h 1166"/>
                  <a:gd name="T28" fmla="*/ 346 w 346"/>
                  <a:gd name="T29" fmla="*/ 1166 h 1166"/>
                  <a:gd name="T30" fmla="*/ 0 w 346"/>
                  <a:gd name="T31" fmla="*/ 1156 h 1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6"/>
                  <a:gd name="T49" fmla="*/ 0 h 1166"/>
                  <a:gd name="T50" fmla="*/ 346 w 346"/>
                  <a:gd name="T51" fmla="*/ 1166 h 11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6" h="1166">
                    <a:moveTo>
                      <a:pt x="0" y="1156"/>
                    </a:moveTo>
                    <a:lnTo>
                      <a:pt x="30" y="1137"/>
                    </a:lnTo>
                    <a:lnTo>
                      <a:pt x="61" y="1107"/>
                    </a:lnTo>
                    <a:lnTo>
                      <a:pt x="99" y="1039"/>
                    </a:lnTo>
                    <a:lnTo>
                      <a:pt x="126" y="940"/>
                    </a:lnTo>
                    <a:lnTo>
                      <a:pt x="143" y="854"/>
                    </a:lnTo>
                    <a:lnTo>
                      <a:pt x="173" y="687"/>
                    </a:lnTo>
                    <a:lnTo>
                      <a:pt x="203" y="561"/>
                    </a:lnTo>
                    <a:lnTo>
                      <a:pt x="234" y="405"/>
                    </a:lnTo>
                    <a:lnTo>
                      <a:pt x="264" y="210"/>
                    </a:lnTo>
                    <a:lnTo>
                      <a:pt x="285" y="111"/>
                    </a:lnTo>
                    <a:lnTo>
                      <a:pt x="309" y="33"/>
                    </a:lnTo>
                    <a:lnTo>
                      <a:pt x="323" y="9"/>
                    </a:lnTo>
                    <a:lnTo>
                      <a:pt x="344" y="0"/>
                    </a:lnTo>
                    <a:lnTo>
                      <a:pt x="346" y="1166"/>
                    </a:lnTo>
                    <a:lnTo>
                      <a:pt x="0" y="1156"/>
                    </a:lnTo>
                  </a:path>
                </a:pathLst>
              </a:custGeom>
              <a:solidFill>
                <a:srgbClr val="00CC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5379" name="Freeform 23">
                <a:extLst>
                  <a:ext uri="{FF2B5EF4-FFF2-40B4-BE49-F238E27FC236}">
                    <a16:creationId xmlns:a16="http://schemas.microsoft.com/office/drawing/2014/main" id="{BEF7FEA5-144C-47EC-93B0-6407E1E5D47D}"/>
                  </a:ext>
                </a:extLst>
              </p:cNvPr>
              <p:cNvSpPr>
                <a:spLocks/>
              </p:cNvSpPr>
              <p:nvPr/>
            </p:nvSpPr>
            <p:spPr bwMode="auto">
              <a:xfrm>
                <a:off x="3868" y="1110"/>
                <a:ext cx="353" cy="1167"/>
              </a:xfrm>
              <a:custGeom>
                <a:avLst/>
                <a:gdLst>
                  <a:gd name="T0" fmla="*/ 0 w 353"/>
                  <a:gd name="T1" fmla="*/ 1167 h 1167"/>
                  <a:gd name="T2" fmla="*/ 21 w 353"/>
                  <a:gd name="T3" fmla="*/ 1158 h 1167"/>
                  <a:gd name="T4" fmla="*/ 47 w 353"/>
                  <a:gd name="T5" fmla="*/ 1140 h 1167"/>
                  <a:gd name="T6" fmla="*/ 82 w 353"/>
                  <a:gd name="T7" fmla="*/ 1100 h 1167"/>
                  <a:gd name="T8" fmla="*/ 101 w 353"/>
                  <a:gd name="T9" fmla="*/ 1065 h 1167"/>
                  <a:gd name="T10" fmla="*/ 113 w 353"/>
                  <a:gd name="T11" fmla="*/ 1032 h 1167"/>
                  <a:gd name="T12" fmla="*/ 122 w 353"/>
                  <a:gd name="T13" fmla="*/ 1002 h 1167"/>
                  <a:gd name="T14" fmla="*/ 135 w 353"/>
                  <a:gd name="T15" fmla="*/ 942 h 1167"/>
                  <a:gd name="T16" fmla="*/ 154 w 353"/>
                  <a:gd name="T17" fmla="*/ 867 h 1167"/>
                  <a:gd name="T18" fmla="*/ 166 w 353"/>
                  <a:gd name="T19" fmla="*/ 806 h 1167"/>
                  <a:gd name="T20" fmla="*/ 177 w 353"/>
                  <a:gd name="T21" fmla="*/ 745 h 1167"/>
                  <a:gd name="T22" fmla="*/ 191 w 353"/>
                  <a:gd name="T23" fmla="*/ 668 h 1167"/>
                  <a:gd name="T24" fmla="*/ 223 w 353"/>
                  <a:gd name="T25" fmla="*/ 510 h 1167"/>
                  <a:gd name="T26" fmla="*/ 239 w 353"/>
                  <a:gd name="T27" fmla="*/ 422 h 1167"/>
                  <a:gd name="T28" fmla="*/ 247 w 353"/>
                  <a:gd name="T29" fmla="*/ 377 h 1167"/>
                  <a:gd name="T30" fmla="*/ 260 w 353"/>
                  <a:gd name="T31" fmla="*/ 304 h 1167"/>
                  <a:gd name="T32" fmla="*/ 271 w 353"/>
                  <a:gd name="T33" fmla="*/ 237 h 1167"/>
                  <a:gd name="T34" fmla="*/ 283 w 353"/>
                  <a:gd name="T35" fmla="*/ 183 h 1167"/>
                  <a:gd name="T36" fmla="*/ 290 w 353"/>
                  <a:gd name="T37" fmla="*/ 144 h 1167"/>
                  <a:gd name="T38" fmla="*/ 298 w 353"/>
                  <a:gd name="T39" fmla="*/ 113 h 1167"/>
                  <a:gd name="T40" fmla="*/ 302 w 353"/>
                  <a:gd name="T41" fmla="*/ 92 h 1167"/>
                  <a:gd name="T42" fmla="*/ 311 w 353"/>
                  <a:gd name="T43" fmla="*/ 59 h 1167"/>
                  <a:gd name="T44" fmla="*/ 319 w 353"/>
                  <a:gd name="T45" fmla="*/ 32 h 1167"/>
                  <a:gd name="T46" fmla="*/ 332 w 353"/>
                  <a:gd name="T47" fmla="*/ 10 h 1167"/>
                  <a:gd name="T48" fmla="*/ 353 w 353"/>
                  <a:gd name="T49" fmla="*/ 0 h 1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3"/>
                  <a:gd name="T76" fmla="*/ 0 h 1167"/>
                  <a:gd name="T77" fmla="*/ 353 w 353"/>
                  <a:gd name="T78" fmla="*/ 1167 h 1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3" h="1167">
                    <a:moveTo>
                      <a:pt x="0" y="1167"/>
                    </a:moveTo>
                    <a:lnTo>
                      <a:pt x="21" y="1158"/>
                    </a:lnTo>
                    <a:lnTo>
                      <a:pt x="47" y="1140"/>
                    </a:lnTo>
                    <a:lnTo>
                      <a:pt x="82" y="1100"/>
                    </a:lnTo>
                    <a:lnTo>
                      <a:pt x="101" y="1065"/>
                    </a:lnTo>
                    <a:lnTo>
                      <a:pt x="113" y="1032"/>
                    </a:lnTo>
                    <a:lnTo>
                      <a:pt x="122" y="1002"/>
                    </a:lnTo>
                    <a:lnTo>
                      <a:pt x="135" y="942"/>
                    </a:lnTo>
                    <a:lnTo>
                      <a:pt x="154" y="867"/>
                    </a:lnTo>
                    <a:lnTo>
                      <a:pt x="166" y="806"/>
                    </a:lnTo>
                    <a:lnTo>
                      <a:pt x="177" y="745"/>
                    </a:lnTo>
                    <a:lnTo>
                      <a:pt x="191" y="668"/>
                    </a:lnTo>
                    <a:lnTo>
                      <a:pt x="223" y="510"/>
                    </a:lnTo>
                    <a:lnTo>
                      <a:pt x="239" y="422"/>
                    </a:lnTo>
                    <a:lnTo>
                      <a:pt x="247" y="377"/>
                    </a:lnTo>
                    <a:lnTo>
                      <a:pt x="260" y="304"/>
                    </a:lnTo>
                    <a:lnTo>
                      <a:pt x="271" y="237"/>
                    </a:lnTo>
                    <a:lnTo>
                      <a:pt x="283" y="183"/>
                    </a:lnTo>
                    <a:lnTo>
                      <a:pt x="290" y="144"/>
                    </a:lnTo>
                    <a:lnTo>
                      <a:pt x="298" y="113"/>
                    </a:lnTo>
                    <a:lnTo>
                      <a:pt x="302" y="92"/>
                    </a:lnTo>
                    <a:lnTo>
                      <a:pt x="311" y="59"/>
                    </a:lnTo>
                    <a:lnTo>
                      <a:pt x="319" y="32"/>
                    </a:lnTo>
                    <a:lnTo>
                      <a:pt x="332" y="10"/>
                    </a:lnTo>
                    <a:lnTo>
                      <a:pt x="353" y="0"/>
                    </a:lnTo>
                  </a:path>
                </a:pathLst>
              </a:custGeom>
              <a:noFill/>
              <a:ln w="381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0" name="Freeform 24">
                <a:extLst>
                  <a:ext uri="{FF2B5EF4-FFF2-40B4-BE49-F238E27FC236}">
                    <a16:creationId xmlns:a16="http://schemas.microsoft.com/office/drawing/2014/main" id="{138CEC84-CB66-42AB-9B94-54C0250E05EE}"/>
                  </a:ext>
                </a:extLst>
              </p:cNvPr>
              <p:cNvSpPr>
                <a:spLocks/>
              </p:cNvSpPr>
              <p:nvPr/>
            </p:nvSpPr>
            <p:spPr bwMode="auto">
              <a:xfrm>
                <a:off x="4222" y="1118"/>
                <a:ext cx="346" cy="1164"/>
              </a:xfrm>
              <a:custGeom>
                <a:avLst/>
                <a:gdLst>
                  <a:gd name="T0" fmla="*/ 346 w 346"/>
                  <a:gd name="T1" fmla="*/ 1154 h 1164"/>
                  <a:gd name="T2" fmla="*/ 316 w 346"/>
                  <a:gd name="T3" fmla="*/ 1135 h 1164"/>
                  <a:gd name="T4" fmla="*/ 285 w 346"/>
                  <a:gd name="T5" fmla="*/ 1105 h 1164"/>
                  <a:gd name="T6" fmla="*/ 247 w 346"/>
                  <a:gd name="T7" fmla="*/ 1037 h 1164"/>
                  <a:gd name="T8" fmla="*/ 220 w 346"/>
                  <a:gd name="T9" fmla="*/ 938 h 1164"/>
                  <a:gd name="T10" fmla="*/ 203 w 346"/>
                  <a:gd name="T11" fmla="*/ 852 h 1164"/>
                  <a:gd name="T12" fmla="*/ 173 w 346"/>
                  <a:gd name="T13" fmla="*/ 685 h 1164"/>
                  <a:gd name="T14" fmla="*/ 143 w 346"/>
                  <a:gd name="T15" fmla="*/ 559 h 1164"/>
                  <a:gd name="T16" fmla="*/ 112 w 346"/>
                  <a:gd name="T17" fmla="*/ 403 h 1164"/>
                  <a:gd name="T18" fmla="*/ 82 w 346"/>
                  <a:gd name="T19" fmla="*/ 208 h 1164"/>
                  <a:gd name="T20" fmla="*/ 61 w 346"/>
                  <a:gd name="T21" fmla="*/ 109 h 1164"/>
                  <a:gd name="T22" fmla="*/ 37 w 346"/>
                  <a:gd name="T23" fmla="*/ 31 h 1164"/>
                  <a:gd name="T24" fmla="*/ 23 w 346"/>
                  <a:gd name="T25" fmla="*/ 7 h 1164"/>
                  <a:gd name="T26" fmla="*/ 1 w 346"/>
                  <a:gd name="T27" fmla="*/ 0 h 1164"/>
                  <a:gd name="T28" fmla="*/ 0 w 346"/>
                  <a:gd name="T29" fmla="*/ 1164 h 1164"/>
                  <a:gd name="T30" fmla="*/ 346 w 346"/>
                  <a:gd name="T31" fmla="*/ 1154 h 1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6"/>
                  <a:gd name="T49" fmla="*/ 0 h 1164"/>
                  <a:gd name="T50" fmla="*/ 346 w 346"/>
                  <a:gd name="T51" fmla="*/ 1164 h 1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6" h="1164">
                    <a:moveTo>
                      <a:pt x="346" y="1154"/>
                    </a:moveTo>
                    <a:lnTo>
                      <a:pt x="316" y="1135"/>
                    </a:lnTo>
                    <a:lnTo>
                      <a:pt x="285" y="1105"/>
                    </a:lnTo>
                    <a:lnTo>
                      <a:pt x="247" y="1037"/>
                    </a:lnTo>
                    <a:lnTo>
                      <a:pt x="220" y="938"/>
                    </a:lnTo>
                    <a:lnTo>
                      <a:pt x="203" y="852"/>
                    </a:lnTo>
                    <a:lnTo>
                      <a:pt x="173" y="685"/>
                    </a:lnTo>
                    <a:lnTo>
                      <a:pt x="143" y="559"/>
                    </a:lnTo>
                    <a:lnTo>
                      <a:pt x="112" y="403"/>
                    </a:lnTo>
                    <a:lnTo>
                      <a:pt x="82" y="208"/>
                    </a:lnTo>
                    <a:lnTo>
                      <a:pt x="61" y="109"/>
                    </a:lnTo>
                    <a:lnTo>
                      <a:pt x="37" y="31"/>
                    </a:lnTo>
                    <a:lnTo>
                      <a:pt x="23" y="7"/>
                    </a:lnTo>
                    <a:lnTo>
                      <a:pt x="1" y="0"/>
                    </a:lnTo>
                    <a:lnTo>
                      <a:pt x="0" y="1164"/>
                    </a:lnTo>
                    <a:lnTo>
                      <a:pt x="346" y="1154"/>
                    </a:lnTo>
                  </a:path>
                </a:pathLst>
              </a:custGeom>
              <a:solidFill>
                <a:srgbClr val="00CC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5381" name="Freeform 25">
                <a:extLst>
                  <a:ext uri="{FF2B5EF4-FFF2-40B4-BE49-F238E27FC236}">
                    <a16:creationId xmlns:a16="http://schemas.microsoft.com/office/drawing/2014/main" id="{17EEAB72-5873-4331-8C94-F756417350C2}"/>
                  </a:ext>
                </a:extLst>
              </p:cNvPr>
              <p:cNvSpPr>
                <a:spLocks/>
              </p:cNvSpPr>
              <p:nvPr/>
            </p:nvSpPr>
            <p:spPr bwMode="auto">
              <a:xfrm>
                <a:off x="4221" y="1110"/>
                <a:ext cx="355" cy="1168"/>
              </a:xfrm>
              <a:custGeom>
                <a:avLst/>
                <a:gdLst>
                  <a:gd name="T0" fmla="*/ 355 w 355"/>
                  <a:gd name="T1" fmla="*/ 1168 h 1168"/>
                  <a:gd name="T2" fmla="*/ 334 w 355"/>
                  <a:gd name="T3" fmla="*/ 1159 h 1168"/>
                  <a:gd name="T4" fmla="*/ 308 w 355"/>
                  <a:gd name="T5" fmla="*/ 1141 h 1168"/>
                  <a:gd name="T6" fmla="*/ 273 w 355"/>
                  <a:gd name="T7" fmla="*/ 1101 h 1168"/>
                  <a:gd name="T8" fmla="*/ 254 w 355"/>
                  <a:gd name="T9" fmla="*/ 1066 h 1168"/>
                  <a:gd name="T10" fmla="*/ 242 w 355"/>
                  <a:gd name="T11" fmla="*/ 1033 h 1168"/>
                  <a:gd name="T12" fmla="*/ 233 w 355"/>
                  <a:gd name="T13" fmla="*/ 1003 h 1168"/>
                  <a:gd name="T14" fmla="*/ 220 w 355"/>
                  <a:gd name="T15" fmla="*/ 943 h 1168"/>
                  <a:gd name="T16" fmla="*/ 201 w 355"/>
                  <a:gd name="T17" fmla="*/ 868 h 1168"/>
                  <a:gd name="T18" fmla="*/ 189 w 355"/>
                  <a:gd name="T19" fmla="*/ 807 h 1168"/>
                  <a:gd name="T20" fmla="*/ 178 w 355"/>
                  <a:gd name="T21" fmla="*/ 746 h 1168"/>
                  <a:gd name="T22" fmla="*/ 164 w 355"/>
                  <a:gd name="T23" fmla="*/ 669 h 1168"/>
                  <a:gd name="T24" fmla="*/ 132 w 355"/>
                  <a:gd name="T25" fmla="*/ 511 h 1168"/>
                  <a:gd name="T26" fmla="*/ 116 w 355"/>
                  <a:gd name="T27" fmla="*/ 423 h 1168"/>
                  <a:gd name="T28" fmla="*/ 108 w 355"/>
                  <a:gd name="T29" fmla="*/ 378 h 1168"/>
                  <a:gd name="T30" fmla="*/ 95 w 355"/>
                  <a:gd name="T31" fmla="*/ 305 h 1168"/>
                  <a:gd name="T32" fmla="*/ 84 w 355"/>
                  <a:gd name="T33" fmla="*/ 238 h 1168"/>
                  <a:gd name="T34" fmla="*/ 72 w 355"/>
                  <a:gd name="T35" fmla="*/ 184 h 1168"/>
                  <a:gd name="T36" fmla="*/ 65 w 355"/>
                  <a:gd name="T37" fmla="*/ 145 h 1168"/>
                  <a:gd name="T38" fmla="*/ 57 w 355"/>
                  <a:gd name="T39" fmla="*/ 114 h 1168"/>
                  <a:gd name="T40" fmla="*/ 53 w 355"/>
                  <a:gd name="T41" fmla="*/ 93 h 1168"/>
                  <a:gd name="T42" fmla="*/ 44 w 355"/>
                  <a:gd name="T43" fmla="*/ 60 h 1168"/>
                  <a:gd name="T44" fmla="*/ 36 w 355"/>
                  <a:gd name="T45" fmla="*/ 33 h 1168"/>
                  <a:gd name="T46" fmla="*/ 23 w 355"/>
                  <a:gd name="T47" fmla="*/ 11 h 1168"/>
                  <a:gd name="T48" fmla="*/ 0 w 355"/>
                  <a:gd name="T49" fmla="*/ 0 h 11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5"/>
                  <a:gd name="T76" fmla="*/ 0 h 1168"/>
                  <a:gd name="T77" fmla="*/ 355 w 355"/>
                  <a:gd name="T78" fmla="*/ 1168 h 11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5" h="1168">
                    <a:moveTo>
                      <a:pt x="355" y="1168"/>
                    </a:moveTo>
                    <a:lnTo>
                      <a:pt x="334" y="1159"/>
                    </a:lnTo>
                    <a:lnTo>
                      <a:pt x="308" y="1141"/>
                    </a:lnTo>
                    <a:lnTo>
                      <a:pt x="273" y="1101"/>
                    </a:lnTo>
                    <a:lnTo>
                      <a:pt x="254" y="1066"/>
                    </a:lnTo>
                    <a:lnTo>
                      <a:pt x="242" y="1033"/>
                    </a:lnTo>
                    <a:lnTo>
                      <a:pt x="233" y="1003"/>
                    </a:lnTo>
                    <a:lnTo>
                      <a:pt x="220" y="943"/>
                    </a:lnTo>
                    <a:lnTo>
                      <a:pt x="201" y="868"/>
                    </a:lnTo>
                    <a:lnTo>
                      <a:pt x="189" y="807"/>
                    </a:lnTo>
                    <a:lnTo>
                      <a:pt x="178" y="746"/>
                    </a:lnTo>
                    <a:lnTo>
                      <a:pt x="164" y="669"/>
                    </a:lnTo>
                    <a:lnTo>
                      <a:pt x="132" y="511"/>
                    </a:lnTo>
                    <a:lnTo>
                      <a:pt x="116" y="423"/>
                    </a:lnTo>
                    <a:lnTo>
                      <a:pt x="108" y="378"/>
                    </a:lnTo>
                    <a:lnTo>
                      <a:pt x="95" y="305"/>
                    </a:lnTo>
                    <a:lnTo>
                      <a:pt x="84" y="238"/>
                    </a:lnTo>
                    <a:lnTo>
                      <a:pt x="72" y="184"/>
                    </a:lnTo>
                    <a:lnTo>
                      <a:pt x="65" y="145"/>
                    </a:lnTo>
                    <a:lnTo>
                      <a:pt x="57" y="114"/>
                    </a:lnTo>
                    <a:lnTo>
                      <a:pt x="53" y="93"/>
                    </a:lnTo>
                    <a:lnTo>
                      <a:pt x="44" y="60"/>
                    </a:lnTo>
                    <a:lnTo>
                      <a:pt x="36" y="33"/>
                    </a:lnTo>
                    <a:lnTo>
                      <a:pt x="23" y="11"/>
                    </a:lnTo>
                    <a:lnTo>
                      <a:pt x="0" y="0"/>
                    </a:lnTo>
                  </a:path>
                </a:pathLst>
              </a:custGeom>
              <a:noFill/>
              <a:ln w="381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Tree>
    <p:extLst>
      <p:ext uri="{BB962C8B-B14F-4D97-AF65-F5344CB8AC3E}">
        <p14:creationId xmlns:p14="http://schemas.microsoft.com/office/powerpoint/2010/main" val="8843287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90EDA8F-52CC-46A2-A1A0-46CDCAD7D5D4}"/>
              </a:ext>
            </a:extLst>
          </p:cNvPr>
          <p:cNvSpPr>
            <a:spLocks noChangeArrowheads="1"/>
          </p:cNvSpPr>
          <p:nvPr/>
        </p:nvSpPr>
        <p:spPr bwMode="auto">
          <a:xfrm>
            <a:off x="1373188" y="2133600"/>
            <a:ext cx="6248400" cy="3505200"/>
          </a:xfrm>
          <a:prstGeom prst="rect">
            <a:avLst/>
          </a:prstGeom>
          <a:solidFill>
            <a:srgbClr val="CCFFFF"/>
          </a:solidFill>
          <a:ln w="9525">
            <a:solidFill>
              <a:srgbClr val="000000"/>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16387" name="Rectangle 3">
            <a:extLst>
              <a:ext uri="{FF2B5EF4-FFF2-40B4-BE49-F238E27FC236}">
                <a16:creationId xmlns:a16="http://schemas.microsoft.com/office/drawing/2014/main" id="{9E37D14E-2E2E-4922-8A47-A6D463D8987F}"/>
              </a:ext>
            </a:extLst>
          </p:cNvPr>
          <p:cNvSpPr>
            <a:spLocks noChangeArrowheads="1"/>
          </p:cNvSpPr>
          <p:nvPr/>
        </p:nvSpPr>
        <p:spPr bwMode="auto">
          <a:xfrm>
            <a:off x="85725" y="1327150"/>
            <a:ext cx="8178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pPr algn="ctr"/>
            <a:r>
              <a:rPr lang="en-US" altLang="en-US" sz="2400" dirty="0">
                <a:latin typeface="Arial" panose="020B0604020202020204" pitchFamily="34" charset="0"/>
              </a:rPr>
              <a:t>2 Key Metrics for Measuring Capability </a:t>
            </a:r>
          </a:p>
        </p:txBody>
      </p:sp>
      <p:sp>
        <p:nvSpPr>
          <p:cNvPr id="16388" name="Line 4">
            <a:extLst>
              <a:ext uri="{FF2B5EF4-FFF2-40B4-BE49-F238E27FC236}">
                <a16:creationId xmlns:a16="http://schemas.microsoft.com/office/drawing/2014/main" id="{CD0BF540-BCA4-499A-A48D-347DFFD75EC4}"/>
              </a:ext>
            </a:extLst>
          </p:cNvPr>
          <p:cNvSpPr>
            <a:spLocks noChangeShapeType="1"/>
          </p:cNvSpPr>
          <p:nvPr/>
        </p:nvSpPr>
        <p:spPr bwMode="auto">
          <a:xfrm>
            <a:off x="4065588" y="4159250"/>
            <a:ext cx="2063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9" name="Line 5">
            <a:extLst>
              <a:ext uri="{FF2B5EF4-FFF2-40B4-BE49-F238E27FC236}">
                <a16:creationId xmlns:a16="http://schemas.microsoft.com/office/drawing/2014/main" id="{084A373D-E18C-4E33-9AB4-CB8F0674E063}"/>
              </a:ext>
            </a:extLst>
          </p:cNvPr>
          <p:cNvSpPr>
            <a:spLocks noChangeShapeType="1"/>
          </p:cNvSpPr>
          <p:nvPr/>
        </p:nvSpPr>
        <p:spPr bwMode="auto">
          <a:xfrm>
            <a:off x="3959225" y="4584700"/>
            <a:ext cx="10747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0" name="Line 6">
            <a:extLst>
              <a:ext uri="{FF2B5EF4-FFF2-40B4-BE49-F238E27FC236}">
                <a16:creationId xmlns:a16="http://schemas.microsoft.com/office/drawing/2014/main" id="{B0146B74-A77B-4A44-841D-9AA9512405CB}"/>
              </a:ext>
            </a:extLst>
          </p:cNvPr>
          <p:cNvSpPr>
            <a:spLocks noChangeShapeType="1"/>
          </p:cNvSpPr>
          <p:nvPr/>
        </p:nvSpPr>
        <p:spPr bwMode="auto">
          <a:xfrm>
            <a:off x="6116638" y="4159250"/>
            <a:ext cx="2063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1" name="Line 7">
            <a:extLst>
              <a:ext uri="{FF2B5EF4-FFF2-40B4-BE49-F238E27FC236}">
                <a16:creationId xmlns:a16="http://schemas.microsoft.com/office/drawing/2014/main" id="{8B46C214-9E46-4812-B222-0EE96211B991}"/>
              </a:ext>
            </a:extLst>
          </p:cNvPr>
          <p:cNvSpPr>
            <a:spLocks noChangeShapeType="1"/>
          </p:cNvSpPr>
          <p:nvPr/>
        </p:nvSpPr>
        <p:spPr bwMode="auto">
          <a:xfrm>
            <a:off x="5314950" y="4584700"/>
            <a:ext cx="10382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2" name="Rectangle 8">
            <a:extLst>
              <a:ext uri="{FF2B5EF4-FFF2-40B4-BE49-F238E27FC236}">
                <a16:creationId xmlns:a16="http://schemas.microsoft.com/office/drawing/2014/main" id="{450FF075-3608-4223-9D19-62C15B6D0A2B}"/>
              </a:ext>
            </a:extLst>
          </p:cNvPr>
          <p:cNvSpPr>
            <a:spLocks noChangeArrowheads="1"/>
          </p:cNvSpPr>
          <p:nvPr/>
        </p:nvSpPr>
        <p:spPr bwMode="auto">
          <a:xfrm>
            <a:off x="2292350" y="4314825"/>
            <a:ext cx="409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C</a:t>
            </a:r>
          </a:p>
        </p:txBody>
      </p:sp>
      <p:sp>
        <p:nvSpPr>
          <p:cNvPr id="16393" name="Rectangle 9">
            <a:extLst>
              <a:ext uri="{FF2B5EF4-FFF2-40B4-BE49-F238E27FC236}">
                <a16:creationId xmlns:a16="http://schemas.microsoft.com/office/drawing/2014/main" id="{50058944-4FAA-47FD-9C85-A89012337B95}"/>
              </a:ext>
            </a:extLst>
          </p:cNvPr>
          <p:cNvSpPr>
            <a:spLocks noChangeArrowheads="1"/>
          </p:cNvSpPr>
          <p:nvPr/>
        </p:nvSpPr>
        <p:spPr bwMode="auto">
          <a:xfrm>
            <a:off x="3105150" y="4314825"/>
            <a:ext cx="8667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Min(</a:t>
            </a:r>
          </a:p>
        </p:txBody>
      </p:sp>
      <p:sp>
        <p:nvSpPr>
          <p:cNvPr id="16394" name="Rectangle 10">
            <a:extLst>
              <a:ext uri="{FF2B5EF4-FFF2-40B4-BE49-F238E27FC236}">
                <a16:creationId xmlns:a16="http://schemas.microsoft.com/office/drawing/2014/main" id="{AC5ACC0D-6A3C-4C7B-AA2A-E3BE11B20655}"/>
              </a:ext>
            </a:extLst>
          </p:cNvPr>
          <p:cNvSpPr>
            <a:spLocks noChangeArrowheads="1"/>
          </p:cNvSpPr>
          <p:nvPr/>
        </p:nvSpPr>
        <p:spPr bwMode="auto">
          <a:xfrm>
            <a:off x="3760788" y="4092575"/>
            <a:ext cx="2667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 </a:t>
            </a:r>
          </a:p>
        </p:txBody>
      </p:sp>
      <p:sp>
        <p:nvSpPr>
          <p:cNvPr id="16395" name="Rectangle 11">
            <a:extLst>
              <a:ext uri="{FF2B5EF4-FFF2-40B4-BE49-F238E27FC236}">
                <a16:creationId xmlns:a16="http://schemas.microsoft.com/office/drawing/2014/main" id="{17907DA4-45E1-4CD0-9996-C31C2F0697CA}"/>
              </a:ext>
            </a:extLst>
          </p:cNvPr>
          <p:cNvSpPr>
            <a:spLocks noChangeArrowheads="1"/>
          </p:cNvSpPr>
          <p:nvPr/>
        </p:nvSpPr>
        <p:spPr bwMode="auto">
          <a:xfrm>
            <a:off x="3960813" y="4092575"/>
            <a:ext cx="4286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X</a:t>
            </a:r>
          </a:p>
        </p:txBody>
      </p:sp>
      <p:sp>
        <p:nvSpPr>
          <p:cNvPr id="16396" name="Rectangle 12">
            <a:extLst>
              <a:ext uri="{FF2B5EF4-FFF2-40B4-BE49-F238E27FC236}">
                <a16:creationId xmlns:a16="http://schemas.microsoft.com/office/drawing/2014/main" id="{5F123856-340A-46DB-96B2-BB88BB7EAD38}"/>
              </a:ext>
            </a:extLst>
          </p:cNvPr>
          <p:cNvSpPr>
            <a:spLocks noChangeArrowheads="1"/>
          </p:cNvSpPr>
          <p:nvPr/>
        </p:nvSpPr>
        <p:spPr bwMode="auto">
          <a:xfrm>
            <a:off x="4240213" y="4092575"/>
            <a:ext cx="2952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a:t>
            </a:r>
          </a:p>
        </p:txBody>
      </p:sp>
      <p:sp>
        <p:nvSpPr>
          <p:cNvPr id="16397" name="Rectangle 13">
            <a:extLst>
              <a:ext uri="{FF2B5EF4-FFF2-40B4-BE49-F238E27FC236}">
                <a16:creationId xmlns:a16="http://schemas.microsoft.com/office/drawing/2014/main" id="{BDD0EB43-01C1-45D0-A0A0-807AB493851F}"/>
              </a:ext>
            </a:extLst>
          </p:cNvPr>
          <p:cNvSpPr>
            <a:spLocks noChangeArrowheads="1"/>
          </p:cNvSpPr>
          <p:nvPr/>
        </p:nvSpPr>
        <p:spPr bwMode="auto">
          <a:xfrm>
            <a:off x="4394200" y="4092575"/>
            <a:ext cx="790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LSL</a:t>
            </a:r>
          </a:p>
        </p:txBody>
      </p:sp>
      <p:sp>
        <p:nvSpPr>
          <p:cNvPr id="16398" name="Rectangle 14">
            <a:extLst>
              <a:ext uri="{FF2B5EF4-FFF2-40B4-BE49-F238E27FC236}">
                <a16:creationId xmlns:a16="http://schemas.microsoft.com/office/drawing/2014/main" id="{9C7A5D06-6638-4F88-BA13-759E15713C12}"/>
              </a:ext>
            </a:extLst>
          </p:cNvPr>
          <p:cNvSpPr>
            <a:spLocks noChangeArrowheads="1"/>
          </p:cNvSpPr>
          <p:nvPr/>
        </p:nvSpPr>
        <p:spPr bwMode="auto">
          <a:xfrm>
            <a:off x="4227513" y="4579938"/>
            <a:ext cx="3524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3</a:t>
            </a:r>
          </a:p>
        </p:txBody>
      </p:sp>
      <p:sp>
        <p:nvSpPr>
          <p:cNvPr id="16399" name="Rectangle 15">
            <a:extLst>
              <a:ext uri="{FF2B5EF4-FFF2-40B4-BE49-F238E27FC236}">
                <a16:creationId xmlns:a16="http://schemas.microsoft.com/office/drawing/2014/main" id="{84F7B8B6-32D3-4A7B-8E16-379CC6D0CACF}"/>
              </a:ext>
            </a:extLst>
          </p:cNvPr>
          <p:cNvSpPr>
            <a:spLocks noChangeArrowheads="1"/>
          </p:cNvSpPr>
          <p:nvPr/>
        </p:nvSpPr>
        <p:spPr bwMode="auto">
          <a:xfrm>
            <a:off x="5241925" y="4092575"/>
            <a:ext cx="8286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USL</a:t>
            </a:r>
          </a:p>
        </p:txBody>
      </p:sp>
      <p:sp>
        <p:nvSpPr>
          <p:cNvPr id="16400" name="Rectangle 16">
            <a:extLst>
              <a:ext uri="{FF2B5EF4-FFF2-40B4-BE49-F238E27FC236}">
                <a16:creationId xmlns:a16="http://schemas.microsoft.com/office/drawing/2014/main" id="{239CBFD4-EF4B-43AA-8312-3B0530552F7C}"/>
              </a:ext>
            </a:extLst>
          </p:cNvPr>
          <p:cNvSpPr>
            <a:spLocks noChangeArrowheads="1"/>
          </p:cNvSpPr>
          <p:nvPr/>
        </p:nvSpPr>
        <p:spPr bwMode="auto">
          <a:xfrm>
            <a:off x="5859463" y="4092575"/>
            <a:ext cx="2952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a:t>
            </a:r>
          </a:p>
        </p:txBody>
      </p:sp>
      <p:sp>
        <p:nvSpPr>
          <p:cNvPr id="16401" name="Rectangle 17">
            <a:extLst>
              <a:ext uri="{FF2B5EF4-FFF2-40B4-BE49-F238E27FC236}">
                <a16:creationId xmlns:a16="http://schemas.microsoft.com/office/drawing/2014/main" id="{0D8ACF51-54E0-4E9D-8F68-C223984C546F}"/>
              </a:ext>
            </a:extLst>
          </p:cNvPr>
          <p:cNvSpPr>
            <a:spLocks noChangeArrowheads="1"/>
          </p:cNvSpPr>
          <p:nvPr/>
        </p:nvSpPr>
        <p:spPr bwMode="auto">
          <a:xfrm>
            <a:off x="6018213" y="4092575"/>
            <a:ext cx="4286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X</a:t>
            </a:r>
          </a:p>
        </p:txBody>
      </p:sp>
      <p:sp>
        <p:nvSpPr>
          <p:cNvPr id="16402" name="Rectangle 18">
            <a:extLst>
              <a:ext uri="{FF2B5EF4-FFF2-40B4-BE49-F238E27FC236}">
                <a16:creationId xmlns:a16="http://schemas.microsoft.com/office/drawing/2014/main" id="{85375F24-F322-4662-A6C8-6211A1865B3D}"/>
              </a:ext>
            </a:extLst>
          </p:cNvPr>
          <p:cNvSpPr>
            <a:spLocks noChangeArrowheads="1"/>
          </p:cNvSpPr>
          <p:nvPr/>
        </p:nvSpPr>
        <p:spPr bwMode="auto">
          <a:xfrm>
            <a:off x="5564188" y="4579938"/>
            <a:ext cx="3524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3</a:t>
            </a:r>
          </a:p>
        </p:txBody>
      </p:sp>
      <p:sp>
        <p:nvSpPr>
          <p:cNvPr id="16403" name="Rectangle 19">
            <a:extLst>
              <a:ext uri="{FF2B5EF4-FFF2-40B4-BE49-F238E27FC236}">
                <a16:creationId xmlns:a16="http://schemas.microsoft.com/office/drawing/2014/main" id="{80B7BF30-00CC-46B5-9F4A-AAEADD21CB70}"/>
              </a:ext>
            </a:extLst>
          </p:cNvPr>
          <p:cNvSpPr>
            <a:spLocks noChangeArrowheads="1"/>
          </p:cNvSpPr>
          <p:nvPr/>
        </p:nvSpPr>
        <p:spPr bwMode="auto">
          <a:xfrm>
            <a:off x="2517775" y="4489450"/>
            <a:ext cx="4222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900">
                <a:solidFill>
                  <a:srgbClr val="000000"/>
                </a:solidFill>
                <a:latin typeface="Times New Roman" panose="02020603050405020304" pitchFamily="18" charset="0"/>
              </a:rPr>
              <a:t>pk</a:t>
            </a:r>
          </a:p>
        </p:txBody>
      </p:sp>
      <p:sp>
        <p:nvSpPr>
          <p:cNvPr id="16404" name="Rectangle 20">
            <a:extLst>
              <a:ext uri="{FF2B5EF4-FFF2-40B4-BE49-F238E27FC236}">
                <a16:creationId xmlns:a16="http://schemas.microsoft.com/office/drawing/2014/main" id="{EA6ADAFA-C833-4F77-B0CC-DD63FAC3E8ED}"/>
              </a:ext>
            </a:extLst>
          </p:cNvPr>
          <p:cNvSpPr>
            <a:spLocks noChangeArrowheads="1"/>
          </p:cNvSpPr>
          <p:nvPr/>
        </p:nvSpPr>
        <p:spPr bwMode="auto">
          <a:xfrm>
            <a:off x="2852738" y="4314825"/>
            <a:ext cx="36988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Symbol" panose="05050102010706020507" pitchFamily="18" charset="2"/>
              </a:rPr>
              <a:t></a:t>
            </a:r>
          </a:p>
        </p:txBody>
      </p:sp>
      <p:sp>
        <p:nvSpPr>
          <p:cNvPr id="16405" name="Rectangle 21">
            <a:extLst>
              <a:ext uri="{FF2B5EF4-FFF2-40B4-BE49-F238E27FC236}">
                <a16:creationId xmlns:a16="http://schemas.microsoft.com/office/drawing/2014/main" id="{BE0C4A76-2240-42A4-A102-7705380E5EFC}"/>
              </a:ext>
            </a:extLst>
          </p:cNvPr>
          <p:cNvSpPr>
            <a:spLocks noChangeArrowheads="1"/>
          </p:cNvSpPr>
          <p:nvPr/>
        </p:nvSpPr>
        <p:spPr bwMode="auto">
          <a:xfrm>
            <a:off x="4351338" y="4579938"/>
            <a:ext cx="2667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 </a:t>
            </a:r>
          </a:p>
        </p:txBody>
      </p:sp>
      <p:sp>
        <p:nvSpPr>
          <p:cNvPr id="16406" name="Rectangle 22">
            <a:extLst>
              <a:ext uri="{FF2B5EF4-FFF2-40B4-BE49-F238E27FC236}">
                <a16:creationId xmlns:a16="http://schemas.microsoft.com/office/drawing/2014/main" id="{1FECBE5B-79C6-4D46-AAFF-A62C0A29BC82}"/>
              </a:ext>
            </a:extLst>
          </p:cNvPr>
          <p:cNvSpPr>
            <a:spLocks noChangeArrowheads="1"/>
          </p:cNvSpPr>
          <p:nvPr/>
        </p:nvSpPr>
        <p:spPr bwMode="auto">
          <a:xfrm>
            <a:off x="5688013" y="4579938"/>
            <a:ext cx="2667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 </a:t>
            </a:r>
          </a:p>
        </p:txBody>
      </p:sp>
      <p:sp>
        <p:nvSpPr>
          <p:cNvPr id="16407" name="Rectangle 23">
            <a:extLst>
              <a:ext uri="{FF2B5EF4-FFF2-40B4-BE49-F238E27FC236}">
                <a16:creationId xmlns:a16="http://schemas.microsoft.com/office/drawing/2014/main" id="{4DD0BF3A-0F9F-4EA5-B4E7-C187B4565888}"/>
              </a:ext>
            </a:extLst>
          </p:cNvPr>
          <p:cNvSpPr>
            <a:spLocks noChangeArrowheads="1"/>
          </p:cNvSpPr>
          <p:nvPr/>
        </p:nvSpPr>
        <p:spPr bwMode="auto">
          <a:xfrm>
            <a:off x="4991100" y="4314825"/>
            <a:ext cx="2667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a:t>
            </a:r>
          </a:p>
        </p:txBody>
      </p:sp>
      <p:sp>
        <p:nvSpPr>
          <p:cNvPr id="16408" name="Rectangle 24">
            <a:extLst>
              <a:ext uri="{FF2B5EF4-FFF2-40B4-BE49-F238E27FC236}">
                <a16:creationId xmlns:a16="http://schemas.microsoft.com/office/drawing/2014/main" id="{7FF32499-2F0B-4FAC-AC22-70BF6727D9AF}"/>
              </a:ext>
            </a:extLst>
          </p:cNvPr>
          <p:cNvSpPr>
            <a:spLocks noChangeArrowheads="1"/>
          </p:cNvSpPr>
          <p:nvPr/>
        </p:nvSpPr>
        <p:spPr bwMode="auto">
          <a:xfrm>
            <a:off x="6370638" y="4314825"/>
            <a:ext cx="2952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700">
                <a:solidFill>
                  <a:srgbClr val="000000"/>
                </a:solidFill>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16409" name="Object 25">
                <a:hlinkClick r:id="" action="ppaction://ole?verb=0"/>
                <a:extLst>
                  <a:ext uri="{FF2B5EF4-FFF2-40B4-BE49-F238E27FC236}">
                    <a16:creationId xmlns:a16="http://schemas.microsoft.com/office/drawing/2014/main" id="{6DF7A5C6-C9DE-417D-A65C-E35AEEEAE490}"/>
                  </a:ext>
                </a:extLst>
              </p:cNvPr>
              <p:cNvSpPr txBox="1"/>
              <p:nvPr/>
            </p:nvSpPr>
            <p:spPr bwMode="auto">
              <a:xfrm>
                <a:off x="3540125" y="2566988"/>
                <a:ext cx="2251075" cy="735012"/>
              </a:xfrm>
              <a:prstGeom prst="rect">
                <a:avLst/>
              </a:prstGeom>
              <a:noFill/>
              <a:ln>
                <a:noFill/>
              </a:ln>
              <a:effectLst/>
            </p:spPr>
            <p:txBody>
              <a:bodyPr>
                <a:normAutofit fontScale="700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𝐶𝑝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𝑈𝑆𝐿</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𝐿𝑆𝐿</m:t>
                          </m:r>
                        </m:num>
                        <m:den>
                          <m:r>
                            <a:rPr lang="en-US" i="1">
                              <a:solidFill>
                                <a:srgbClr val="000000"/>
                              </a:solidFill>
                              <a:latin typeface="Cambria Math" panose="02040503050406030204" pitchFamily="18" charset="0"/>
                            </a:rPr>
                            <m:t>6</m:t>
                          </m:r>
                          <m:r>
                            <a:rPr lang="en-US" i="1">
                              <a:solidFill>
                                <a:srgbClr val="000000"/>
                              </a:solidFill>
                              <a:latin typeface="Cambria Math" panose="02040503050406030204" pitchFamily="18" charset="0"/>
                            </a:rPr>
                            <m:t>𝜎</m:t>
                          </m:r>
                        </m:den>
                      </m:f>
                    </m:oMath>
                  </m:oMathPara>
                </a14:m>
                <a:endParaRPr lang="en-US" dirty="0"/>
              </a:p>
            </p:txBody>
          </p:sp>
        </mc:Choice>
        <mc:Fallback xmlns="">
          <p:sp>
            <p:nvSpPr>
              <p:cNvPr id="16409" name="Object 25">
                <a:hlinkClick r:id="" action="ppaction://ole?verb=0"/>
                <a:extLst>
                  <a:ext uri="{FF2B5EF4-FFF2-40B4-BE49-F238E27FC236}">
                    <a16:creationId xmlns:a16="http://schemas.microsoft.com/office/drawing/2014/main" id="{6DF7A5C6-C9DE-417D-A65C-E35AEEEAE490}"/>
                  </a:ext>
                </a:extLst>
              </p:cNvPr>
              <p:cNvSpPr txBox="1">
                <a:spLocks noRot="1" noChangeAspect="1" noMove="1" noResize="1" noEditPoints="1" noAdjustHandles="1" noChangeArrowheads="1" noChangeShapeType="1" noTextEdit="1"/>
              </p:cNvSpPr>
              <p:nvPr/>
            </p:nvSpPr>
            <p:spPr bwMode="auto">
              <a:xfrm>
                <a:off x="3540125" y="2566988"/>
                <a:ext cx="2251075" cy="735012"/>
              </a:xfrm>
              <a:prstGeom prst="rect">
                <a:avLst/>
              </a:prstGeom>
              <a:blipFill>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10" name="Object 26">
                <a:extLst>
                  <a:ext uri="{FF2B5EF4-FFF2-40B4-BE49-F238E27FC236}">
                    <a16:creationId xmlns:a16="http://schemas.microsoft.com/office/drawing/2014/main" id="{35A418A3-9D9D-48B4-B12D-864EC43CC92D}"/>
                  </a:ext>
                </a:extLst>
              </p:cNvPr>
              <p:cNvSpPr txBox="1"/>
              <p:nvPr/>
            </p:nvSpPr>
            <p:spPr bwMode="auto">
              <a:xfrm>
                <a:off x="4419600" y="4724400"/>
                <a:ext cx="354013" cy="300038"/>
              </a:xfrm>
              <a:prstGeom prst="rect">
                <a:avLst/>
              </a:prstGeom>
              <a:noFill/>
              <a:ln>
                <a:noFill/>
              </a:ln>
              <a:effectLst/>
            </p:spPr>
            <p:txBody>
              <a:bodyPr>
                <a:normAutofit fontScale="400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𝑐</m:t>
                      </m:r>
                    </m:oMath>
                  </m:oMathPara>
                </a14:m>
                <a:endParaRPr lang="en-US"/>
              </a:p>
            </p:txBody>
          </p:sp>
        </mc:Choice>
        <mc:Fallback xmlns="">
          <p:sp>
            <p:nvSpPr>
              <p:cNvPr id="16410" name="Object 26">
                <a:extLst>
                  <a:ext uri="{FF2B5EF4-FFF2-40B4-BE49-F238E27FC236}">
                    <a16:creationId xmlns:a16="http://schemas.microsoft.com/office/drawing/2014/main" id="{35A418A3-9D9D-48B4-B12D-864EC43CC92D}"/>
                  </a:ext>
                </a:extLst>
              </p:cNvPr>
              <p:cNvSpPr txBox="1">
                <a:spLocks noRot="1" noChangeAspect="1" noMove="1" noResize="1" noEditPoints="1" noAdjustHandles="1" noChangeArrowheads="1" noChangeShapeType="1" noTextEdit="1"/>
              </p:cNvSpPr>
              <p:nvPr/>
            </p:nvSpPr>
            <p:spPr bwMode="auto">
              <a:xfrm>
                <a:off x="4419600" y="4724400"/>
                <a:ext cx="354013" cy="300038"/>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11" name="Object 27">
                <a:extLst>
                  <a:ext uri="{FF2B5EF4-FFF2-40B4-BE49-F238E27FC236}">
                    <a16:creationId xmlns:a16="http://schemas.microsoft.com/office/drawing/2014/main" id="{EDFDBEB3-0909-4BA7-ADD6-975C1CC6D85C}"/>
                  </a:ext>
                </a:extLst>
              </p:cNvPr>
              <p:cNvSpPr txBox="1"/>
              <p:nvPr/>
            </p:nvSpPr>
            <p:spPr bwMode="auto">
              <a:xfrm>
                <a:off x="5791200" y="4724400"/>
                <a:ext cx="387350" cy="327025"/>
              </a:xfrm>
              <a:prstGeom prst="rect">
                <a:avLst/>
              </a:prstGeom>
              <a:noFill/>
              <a:ln>
                <a:noFill/>
              </a:ln>
              <a:effectLst/>
            </p:spPr>
            <p:txBody>
              <a:bodyPr>
                <a:normAutofit fontScale="475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𝑐</m:t>
                      </m:r>
                    </m:oMath>
                  </m:oMathPara>
                </a14:m>
                <a:endParaRPr lang="en-US"/>
              </a:p>
            </p:txBody>
          </p:sp>
        </mc:Choice>
        <mc:Fallback xmlns="">
          <p:sp>
            <p:nvSpPr>
              <p:cNvPr id="16411" name="Object 27">
                <a:extLst>
                  <a:ext uri="{FF2B5EF4-FFF2-40B4-BE49-F238E27FC236}">
                    <a16:creationId xmlns:a16="http://schemas.microsoft.com/office/drawing/2014/main" id="{EDFDBEB3-0909-4BA7-ADD6-975C1CC6D85C}"/>
                  </a:ext>
                </a:extLst>
              </p:cNvPr>
              <p:cNvSpPr txBox="1">
                <a:spLocks noRot="1" noChangeAspect="1" noMove="1" noResize="1" noEditPoints="1" noAdjustHandles="1" noChangeArrowheads="1" noChangeShapeType="1" noTextEdit="1"/>
              </p:cNvSpPr>
              <p:nvPr/>
            </p:nvSpPr>
            <p:spPr bwMode="auto">
              <a:xfrm>
                <a:off x="5791200" y="4724400"/>
                <a:ext cx="387350" cy="327025"/>
              </a:xfrm>
              <a:prstGeom prst="rect">
                <a:avLst/>
              </a:prstGeom>
              <a:blipFill>
                <a:blip r:embed="rId4"/>
                <a:stretch>
                  <a:fillRect/>
                </a:stretch>
              </a:blipFill>
              <a:ln>
                <a:noFill/>
              </a:ln>
              <a:effectLst/>
            </p:spPr>
            <p:txBody>
              <a:bodyPr/>
              <a:lstStyle/>
              <a:p>
                <a:r>
                  <a:rPr lang="en-US">
                    <a:noFill/>
                  </a:rPr>
                  <a:t> </a:t>
                </a:r>
              </a:p>
            </p:txBody>
          </p:sp>
        </mc:Fallback>
      </mc:AlternateContent>
      <p:sp>
        <p:nvSpPr>
          <p:cNvPr id="16412" name="Rectangle 28">
            <a:extLst>
              <a:ext uri="{FF2B5EF4-FFF2-40B4-BE49-F238E27FC236}">
                <a16:creationId xmlns:a16="http://schemas.microsoft.com/office/drawing/2014/main" id="{8B8A348E-4D2D-4A0F-A0B6-1EDE4DD05C36}"/>
              </a:ext>
            </a:extLst>
          </p:cNvPr>
          <p:cNvSpPr>
            <a:spLocks noGrp="1" noChangeArrowheads="1"/>
          </p:cNvSpPr>
          <p:nvPr>
            <p:ph type="title" idx="4294967295"/>
          </p:nvPr>
        </p:nvSpPr>
        <p:spPr>
          <a:xfrm>
            <a:off x="108744" y="203172"/>
            <a:ext cx="7837488" cy="523220"/>
          </a:xfrm>
        </p:spPr>
        <p:txBody>
          <a:bodyPr/>
          <a:lstStyle/>
          <a:p>
            <a:r>
              <a:rPr lang="en-US" altLang="en-US" sz="2800" dirty="0"/>
              <a:t>Process Capability Ratios</a:t>
            </a:r>
          </a:p>
        </p:txBody>
      </p:sp>
    </p:spTree>
    <p:extLst>
      <p:ext uri="{BB962C8B-B14F-4D97-AF65-F5344CB8AC3E}">
        <p14:creationId xmlns:p14="http://schemas.microsoft.com/office/powerpoint/2010/main" val="10508159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7BE852E-0BF2-4A6F-85FF-51E32F102EB5}"/>
              </a:ext>
            </a:extLst>
          </p:cNvPr>
          <p:cNvSpPr>
            <a:spLocks noGrp="1" noChangeArrowheads="1"/>
          </p:cNvSpPr>
          <p:nvPr>
            <p:ph type="title" idx="4294967295"/>
          </p:nvPr>
        </p:nvSpPr>
        <p:spPr>
          <a:xfrm>
            <a:off x="653256" y="175280"/>
            <a:ext cx="7837487" cy="523220"/>
          </a:xfrm>
        </p:spPr>
        <p:txBody>
          <a:bodyPr/>
          <a:lstStyle/>
          <a:p>
            <a:r>
              <a:rPr lang="en-US" altLang="en-US" sz="2800" dirty="0"/>
              <a:t>Process Capability Ratios - Concept</a:t>
            </a:r>
          </a:p>
        </p:txBody>
      </p:sp>
      <p:sp>
        <p:nvSpPr>
          <p:cNvPr id="17411" name="Rectangle 4">
            <a:extLst>
              <a:ext uri="{FF2B5EF4-FFF2-40B4-BE49-F238E27FC236}">
                <a16:creationId xmlns:a16="http://schemas.microsoft.com/office/drawing/2014/main" id="{9D63E10E-4619-4E06-B040-D0EF108AB83B}"/>
              </a:ext>
            </a:extLst>
          </p:cNvPr>
          <p:cNvSpPr>
            <a:spLocks noChangeArrowheads="1"/>
          </p:cNvSpPr>
          <p:nvPr/>
        </p:nvSpPr>
        <p:spPr bwMode="auto">
          <a:xfrm>
            <a:off x="1219200" y="1676400"/>
            <a:ext cx="6248400" cy="3505200"/>
          </a:xfrm>
          <a:prstGeom prst="rect">
            <a:avLst/>
          </a:prstGeom>
          <a:solidFill>
            <a:srgbClr val="FFFF99"/>
          </a:solidFill>
          <a:ln w="9525">
            <a:solidFill>
              <a:srgbClr val="000000"/>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p:sp>
        <p:nvSpPr>
          <p:cNvPr id="17412" name="Rectangle 5">
            <a:extLst>
              <a:ext uri="{FF2B5EF4-FFF2-40B4-BE49-F238E27FC236}">
                <a16:creationId xmlns:a16="http://schemas.microsoft.com/office/drawing/2014/main" id="{29E558CA-C690-4B65-A3F7-B95D91A97A39}"/>
              </a:ext>
            </a:extLst>
          </p:cNvPr>
          <p:cNvSpPr>
            <a:spLocks noChangeArrowheads="1"/>
          </p:cNvSpPr>
          <p:nvPr/>
        </p:nvSpPr>
        <p:spPr bwMode="auto">
          <a:xfrm>
            <a:off x="3770313" y="3857625"/>
            <a:ext cx="17018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585788">
              <a:defRPr sz="1600">
                <a:solidFill>
                  <a:schemeClr val="tx1"/>
                </a:solidFill>
                <a:latin typeface="Book Antiqua" panose="02040602050305030304" pitchFamily="18" charset="0"/>
              </a:defRPr>
            </a:lvl1pPr>
            <a:lvl2pPr marL="742950" indent="-285750" defTabSz="585788">
              <a:defRPr sz="1600">
                <a:solidFill>
                  <a:schemeClr val="tx1"/>
                </a:solidFill>
                <a:latin typeface="Book Antiqua" panose="02040602050305030304" pitchFamily="18" charset="0"/>
              </a:defRPr>
            </a:lvl2pPr>
            <a:lvl3pPr marL="1143000" indent="-228600" defTabSz="585788">
              <a:defRPr sz="1600">
                <a:solidFill>
                  <a:schemeClr val="tx1"/>
                </a:solidFill>
                <a:latin typeface="Book Antiqua" panose="02040602050305030304" pitchFamily="18" charset="0"/>
              </a:defRPr>
            </a:lvl3pPr>
            <a:lvl4pPr marL="1600200" indent="-228600" defTabSz="585788">
              <a:defRPr sz="1600">
                <a:solidFill>
                  <a:schemeClr val="tx1"/>
                </a:solidFill>
                <a:latin typeface="Book Antiqua" panose="02040602050305030304" pitchFamily="18" charset="0"/>
              </a:defRPr>
            </a:lvl4pPr>
            <a:lvl5pPr marL="2057400" indent="-228600" defTabSz="585788">
              <a:defRPr sz="1600">
                <a:solidFill>
                  <a:schemeClr val="tx1"/>
                </a:solidFill>
                <a:latin typeface="Book Antiqua" panose="02040602050305030304" pitchFamily="18" charset="0"/>
              </a:defRPr>
            </a:lvl5pPr>
            <a:lvl6pPr marL="2514600" indent="-228600" defTabSz="585788" eaLnBrk="0" fontAlgn="base" hangingPunct="0">
              <a:spcBef>
                <a:spcPct val="0"/>
              </a:spcBef>
              <a:spcAft>
                <a:spcPct val="0"/>
              </a:spcAft>
              <a:defRPr sz="1600">
                <a:solidFill>
                  <a:schemeClr val="tx1"/>
                </a:solidFill>
                <a:latin typeface="Book Antiqua" panose="02040602050305030304" pitchFamily="18" charset="0"/>
              </a:defRPr>
            </a:lvl6pPr>
            <a:lvl7pPr marL="2971800" indent="-228600" defTabSz="585788" eaLnBrk="0" fontAlgn="base" hangingPunct="0">
              <a:spcBef>
                <a:spcPct val="0"/>
              </a:spcBef>
              <a:spcAft>
                <a:spcPct val="0"/>
              </a:spcAft>
              <a:defRPr sz="1600">
                <a:solidFill>
                  <a:schemeClr val="tx1"/>
                </a:solidFill>
                <a:latin typeface="Book Antiqua" panose="02040602050305030304" pitchFamily="18" charset="0"/>
              </a:defRPr>
            </a:lvl7pPr>
            <a:lvl8pPr marL="3429000" indent="-228600" defTabSz="585788" eaLnBrk="0" fontAlgn="base" hangingPunct="0">
              <a:spcBef>
                <a:spcPct val="0"/>
              </a:spcBef>
              <a:spcAft>
                <a:spcPct val="0"/>
              </a:spcAft>
              <a:defRPr sz="1600">
                <a:solidFill>
                  <a:schemeClr val="tx1"/>
                </a:solidFill>
                <a:latin typeface="Book Antiqua" panose="02040602050305030304" pitchFamily="18" charset="0"/>
              </a:defRPr>
            </a:lvl8pPr>
            <a:lvl9pPr marL="3886200" indent="-228600" defTabSz="585788"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800" b="1">
                <a:solidFill>
                  <a:srgbClr val="000000"/>
                </a:solidFill>
                <a:latin typeface="Times New Roman" panose="02020603050405020304" pitchFamily="18" charset="0"/>
              </a:rPr>
              <a:t>Total Tolerance</a:t>
            </a:r>
            <a:endParaRPr lang="en-US" altLang="en-US" sz="2400" b="1">
              <a:solidFill>
                <a:srgbClr val="000000"/>
              </a:solidFill>
              <a:latin typeface="Times New Roman" panose="02020603050405020304" pitchFamily="18" charset="0"/>
            </a:endParaRPr>
          </a:p>
        </p:txBody>
      </p:sp>
      <p:sp>
        <p:nvSpPr>
          <p:cNvPr id="17413" name="Line 6">
            <a:extLst>
              <a:ext uri="{FF2B5EF4-FFF2-40B4-BE49-F238E27FC236}">
                <a16:creationId xmlns:a16="http://schemas.microsoft.com/office/drawing/2014/main" id="{6039BD6E-DC43-47FD-A31D-30AC3B452C17}"/>
              </a:ext>
            </a:extLst>
          </p:cNvPr>
          <p:cNvSpPr>
            <a:spLocks noChangeShapeType="1"/>
          </p:cNvSpPr>
          <p:nvPr/>
        </p:nvSpPr>
        <p:spPr bwMode="auto">
          <a:xfrm>
            <a:off x="3783013" y="4224338"/>
            <a:ext cx="145891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4" name="Rectangle 7">
            <a:extLst>
              <a:ext uri="{FF2B5EF4-FFF2-40B4-BE49-F238E27FC236}">
                <a16:creationId xmlns:a16="http://schemas.microsoft.com/office/drawing/2014/main" id="{DAFB5272-FC13-4689-97CC-5DE23C35AC3D}"/>
              </a:ext>
            </a:extLst>
          </p:cNvPr>
          <p:cNvSpPr>
            <a:spLocks noChangeArrowheads="1"/>
          </p:cNvSpPr>
          <p:nvPr/>
        </p:nvSpPr>
        <p:spPr bwMode="auto">
          <a:xfrm>
            <a:off x="2971800" y="3986213"/>
            <a:ext cx="3667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585788">
              <a:defRPr sz="1600">
                <a:solidFill>
                  <a:schemeClr val="tx1"/>
                </a:solidFill>
                <a:latin typeface="Book Antiqua" panose="02040602050305030304" pitchFamily="18" charset="0"/>
              </a:defRPr>
            </a:lvl1pPr>
            <a:lvl2pPr marL="742950" indent="-285750" defTabSz="585788">
              <a:defRPr sz="1600">
                <a:solidFill>
                  <a:schemeClr val="tx1"/>
                </a:solidFill>
                <a:latin typeface="Book Antiqua" panose="02040602050305030304" pitchFamily="18" charset="0"/>
              </a:defRPr>
            </a:lvl2pPr>
            <a:lvl3pPr marL="1143000" indent="-228600" defTabSz="585788">
              <a:defRPr sz="1600">
                <a:solidFill>
                  <a:schemeClr val="tx1"/>
                </a:solidFill>
                <a:latin typeface="Book Antiqua" panose="02040602050305030304" pitchFamily="18" charset="0"/>
              </a:defRPr>
            </a:lvl3pPr>
            <a:lvl4pPr marL="1600200" indent="-228600" defTabSz="585788">
              <a:defRPr sz="1600">
                <a:solidFill>
                  <a:schemeClr val="tx1"/>
                </a:solidFill>
                <a:latin typeface="Book Antiqua" panose="02040602050305030304" pitchFamily="18" charset="0"/>
              </a:defRPr>
            </a:lvl4pPr>
            <a:lvl5pPr marL="2057400" indent="-228600" defTabSz="585788">
              <a:defRPr sz="1600">
                <a:solidFill>
                  <a:schemeClr val="tx1"/>
                </a:solidFill>
                <a:latin typeface="Book Antiqua" panose="02040602050305030304" pitchFamily="18" charset="0"/>
              </a:defRPr>
            </a:lvl5pPr>
            <a:lvl6pPr marL="2514600" indent="-228600" defTabSz="585788" eaLnBrk="0" fontAlgn="base" hangingPunct="0">
              <a:spcBef>
                <a:spcPct val="0"/>
              </a:spcBef>
              <a:spcAft>
                <a:spcPct val="0"/>
              </a:spcAft>
              <a:defRPr sz="1600">
                <a:solidFill>
                  <a:schemeClr val="tx1"/>
                </a:solidFill>
                <a:latin typeface="Book Antiqua" panose="02040602050305030304" pitchFamily="18" charset="0"/>
              </a:defRPr>
            </a:lvl6pPr>
            <a:lvl7pPr marL="2971800" indent="-228600" defTabSz="585788" eaLnBrk="0" fontAlgn="base" hangingPunct="0">
              <a:spcBef>
                <a:spcPct val="0"/>
              </a:spcBef>
              <a:spcAft>
                <a:spcPct val="0"/>
              </a:spcAft>
              <a:defRPr sz="1600">
                <a:solidFill>
                  <a:schemeClr val="tx1"/>
                </a:solidFill>
                <a:latin typeface="Book Antiqua" panose="02040602050305030304" pitchFamily="18" charset="0"/>
              </a:defRPr>
            </a:lvl7pPr>
            <a:lvl8pPr marL="3429000" indent="-228600" defTabSz="585788" eaLnBrk="0" fontAlgn="base" hangingPunct="0">
              <a:spcBef>
                <a:spcPct val="0"/>
              </a:spcBef>
              <a:spcAft>
                <a:spcPct val="0"/>
              </a:spcAft>
              <a:defRPr sz="1600">
                <a:solidFill>
                  <a:schemeClr val="tx1"/>
                </a:solidFill>
                <a:latin typeface="Book Antiqua" panose="02040602050305030304" pitchFamily="18" charset="0"/>
              </a:defRPr>
            </a:lvl8pPr>
            <a:lvl9pPr marL="3886200" indent="-228600" defTabSz="585788"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400" b="1">
                <a:solidFill>
                  <a:srgbClr val="000000"/>
                </a:solidFill>
                <a:latin typeface="Times New Roman" panose="02020603050405020304" pitchFamily="18" charset="0"/>
              </a:rPr>
              <a:t>C</a:t>
            </a:r>
          </a:p>
        </p:txBody>
      </p:sp>
      <p:sp>
        <p:nvSpPr>
          <p:cNvPr id="17415" name="Rectangle 8">
            <a:extLst>
              <a:ext uri="{FF2B5EF4-FFF2-40B4-BE49-F238E27FC236}">
                <a16:creationId xmlns:a16="http://schemas.microsoft.com/office/drawing/2014/main" id="{AA9C1306-3C30-4116-942D-A678D530D4FB}"/>
              </a:ext>
            </a:extLst>
          </p:cNvPr>
          <p:cNvSpPr>
            <a:spLocks noChangeArrowheads="1"/>
          </p:cNvSpPr>
          <p:nvPr/>
        </p:nvSpPr>
        <p:spPr bwMode="auto">
          <a:xfrm>
            <a:off x="3797300" y="4224338"/>
            <a:ext cx="1638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585788">
              <a:defRPr sz="1600">
                <a:solidFill>
                  <a:schemeClr val="tx1"/>
                </a:solidFill>
                <a:latin typeface="Book Antiqua" panose="02040602050305030304" pitchFamily="18" charset="0"/>
              </a:defRPr>
            </a:lvl1pPr>
            <a:lvl2pPr marL="742950" indent="-285750" defTabSz="585788">
              <a:defRPr sz="1600">
                <a:solidFill>
                  <a:schemeClr val="tx1"/>
                </a:solidFill>
                <a:latin typeface="Book Antiqua" panose="02040602050305030304" pitchFamily="18" charset="0"/>
              </a:defRPr>
            </a:lvl2pPr>
            <a:lvl3pPr marL="1143000" indent="-228600" defTabSz="585788">
              <a:defRPr sz="1600">
                <a:solidFill>
                  <a:schemeClr val="tx1"/>
                </a:solidFill>
                <a:latin typeface="Book Antiqua" panose="02040602050305030304" pitchFamily="18" charset="0"/>
              </a:defRPr>
            </a:lvl3pPr>
            <a:lvl4pPr marL="1600200" indent="-228600" defTabSz="585788">
              <a:defRPr sz="1600">
                <a:solidFill>
                  <a:schemeClr val="tx1"/>
                </a:solidFill>
                <a:latin typeface="Book Antiqua" panose="02040602050305030304" pitchFamily="18" charset="0"/>
              </a:defRPr>
            </a:lvl4pPr>
            <a:lvl5pPr marL="2057400" indent="-228600" defTabSz="585788">
              <a:defRPr sz="1600">
                <a:solidFill>
                  <a:schemeClr val="tx1"/>
                </a:solidFill>
                <a:latin typeface="Book Antiqua" panose="02040602050305030304" pitchFamily="18" charset="0"/>
              </a:defRPr>
            </a:lvl5pPr>
            <a:lvl6pPr marL="2514600" indent="-228600" defTabSz="585788" eaLnBrk="0" fontAlgn="base" hangingPunct="0">
              <a:spcBef>
                <a:spcPct val="0"/>
              </a:spcBef>
              <a:spcAft>
                <a:spcPct val="0"/>
              </a:spcAft>
              <a:defRPr sz="1600">
                <a:solidFill>
                  <a:schemeClr val="tx1"/>
                </a:solidFill>
                <a:latin typeface="Book Antiqua" panose="02040602050305030304" pitchFamily="18" charset="0"/>
              </a:defRPr>
            </a:lvl6pPr>
            <a:lvl7pPr marL="2971800" indent="-228600" defTabSz="585788" eaLnBrk="0" fontAlgn="base" hangingPunct="0">
              <a:spcBef>
                <a:spcPct val="0"/>
              </a:spcBef>
              <a:spcAft>
                <a:spcPct val="0"/>
              </a:spcAft>
              <a:defRPr sz="1600">
                <a:solidFill>
                  <a:schemeClr val="tx1"/>
                </a:solidFill>
                <a:latin typeface="Book Antiqua" panose="02040602050305030304" pitchFamily="18" charset="0"/>
              </a:defRPr>
            </a:lvl7pPr>
            <a:lvl8pPr marL="3429000" indent="-228600" defTabSz="585788" eaLnBrk="0" fontAlgn="base" hangingPunct="0">
              <a:spcBef>
                <a:spcPct val="0"/>
              </a:spcBef>
              <a:spcAft>
                <a:spcPct val="0"/>
              </a:spcAft>
              <a:defRPr sz="1600">
                <a:solidFill>
                  <a:schemeClr val="tx1"/>
                </a:solidFill>
                <a:latin typeface="Book Antiqua" panose="02040602050305030304" pitchFamily="18" charset="0"/>
              </a:defRPr>
            </a:lvl8pPr>
            <a:lvl9pPr marL="3886200" indent="-228600" defTabSz="585788"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800" b="1">
                <a:solidFill>
                  <a:srgbClr val="000000"/>
                </a:solidFill>
                <a:latin typeface="Times New Roman" panose="02020603050405020304" pitchFamily="18" charset="0"/>
              </a:rPr>
              <a:t>Process Spread</a:t>
            </a:r>
          </a:p>
        </p:txBody>
      </p:sp>
      <p:sp>
        <p:nvSpPr>
          <p:cNvPr id="17416" name="Rectangle 9">
            <a:extLst>
              <a:ext uri="{FF2B5EF4-FFF2-40B4-BE49-F238E27FC236}">
                <a16:creationId xmlns:a16="http://schemas.microsoft.com/office/drawing/2014/main" id="{7E10A202-1300-4F56-995A-723F224B3D56}"/>
              </a:ext>
            </a:extLst>
          </p:cNvPr>
          <p:cNvSpPr>
            <a:spLocks noChangeArrowheads="1"/>
          </p:cNvSpPr>
          <p:nvPr/>
        </p:nvSpPr>
        <p:spPr bwMode="auto">
          <a:xfrm>
            <a:off x="3201988" y="4143375"/>
            <a:ext cx="2667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585788">
              <a:defRPr sz="1600">
                <a:solidFill>
                  <a:schemeClr val="tx1"/>
                </a:solidFill>
                <a:latin typeface="Book Antiqua" panose="02040602050305030304" pitchFamily="18" charset="0"/>
              </a:defRPr>
            </a:lvl1pPr>
            <a:lvl2pPr marL="742950" indent="-285750" defTabSz="585788">
              <a:defRPr sz="1600">
                <a:solidFill>
                  <a:schemeClr val="tx1"/>
                </a:solidFill>
                <a:latin typeface="Book Antiqua" panose="02040602050305030304" pitchFamily="18" charset="0"/>
              </a:defRPr>
            </a:lvl2pPr>
            <a:lvl3pPr marL="1143000" indent="-228600" defTabSz="585788">
              <a:defRPr sz="1600">
                <a:solidFill>
                  <a:schemeClr val="tx1"/>
                </a:solidFill>
                <a:latin typeface="Book Antiqua" panose="02040602050305030304" pitchFamily="18" charset="0"/>
              </a:defRPr>
            </a:lvl3pPr>
            <a:lvl4pPr marL="1600200" indent="-228600" defTabSz="585788">
              <a:defRPr sz="1600">
                <a:solidFill>
                  <a:schemeClr val="tx1"/>
                </a:solidFill>
                <a:latin typeface="Book Antiqua" panose="02040602050305030304" pitchFamily="18" charset="0"/>
              </a:defRPr>
            </a:lvl4pPr>
            <a:lvl5pPr marL="2057400" indent="-228600" defTabSz="585788">
              <a:defRPr sz="1600">
                <a:solidFill>
                  <a:schemeClr val="tx1"/>
                </a:solidFill>
                <a:latin typeface="Book Antiqua" panose="02040602050305030304" pitchFamily="18" charset="0"/>
              </a:defRPr>
            </a:lvl5pPr>
            <a:lvl6pPr marL="2514600" indent="-228600" defTabSz="585788" eaLnBrk="0" fontAlgn="base" hangingPunct="0">
              <a:spcBef>
                <a:spcPct val="0"/>
              </a:spcBef>
              <a:spcAft>
                <a:spcPct val="0"/>
              </a:spcAft>
              <a:defRPr sz="1600">
                <a:solidFill>
                  <a:schemeClr val="tx1"/>
                </a:solidFill>
                <a:latin typeface="Book Antiqua" panose="02040602050305030304" pitchFamily="18" charset="0"/>
              </a:defRPr>
            </a:lvl6pPr>
            <a:lvl7pPr marL="2971800" indent="-228600" defTabSz="585788" eaLnBrk="0" fontAlgn="base" hangingPunct="0">
              <a:spcBef>
                <a:spcPct val="0"/>
              </a:spcBef>
              <a:spcAft>
                <a:spcPct val="0"/>
              </a:spcAft>
              <a:defRPr sz="1600">
                <a:solidFill>
                  <a:schemeClr val="tx1"/>
                </a:solidFill>
                <a:latin typeface="Book Antiqua" panose="02040602050305030304" pitchFamily="18" charset="0"/>
              </a:defRPr>
            </a:lvl7pPr>
            <a:lvl8pPr marL="3429000" indent="-228600" defTabSz="585788" eaLnBrk="0" fontAlgn="base" hangingPunct="0">
              <a:spcBef>
                <a:spcPct val="0"/>
              </a:spcBef>
              <a:spcAft>
                <a:spcPct val="0"/>
              </a:spcAft>
              <a:defRPr sz="1600">
                <a:solidFill>
                  <a:schemeClr val="tx1"/>
                </a:solidFill>
                <a:latin typeface="Book Antiqua" panose="02040602050305030304" pitchFamily="18" charset="0"/>
              </a:defRPr>
            </a:lvl8pPr>
            <a:lvl9pPr marL="3886200" indent="-228600" defTabSz="585788"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1700" b="1">
                <a:solidFill>
                  <a:srgbClr val="000000"/>
                </a:solidFill>
                <a:latin typeface="Times New Roman" panose="02020603050405020304" pitchFamily="18" charset="0"/>
              </a:rPr>
              <a:t>p</a:t>
            </a:r>
          </a:p>
        </p:txBody>
      </p:sp>
      <p:sp>
        <p:nvSpPr>
          <p:cNvPr id="17417" name="Rectangle 10">
            <a:extLst>
              <a:ext uri="{FF2B5EF4-FFF2-40B4-BE49-F238E27FC236}">
                <a16:creationId xmlns:a16="http://schemas.microsoft.com/office/drawing/2014/main" id="{1933F905-F91B-4728-9B9A-BDA1C67E0790}"/>
              </a:ext>
            </a:extLst>
          </p:cNvPr>
          <p:cNvSpPr>
            <a:spLocks noChangeArrowheads="1"/>
          </p:cNvSpPr>
          <p:nvPr/>
        </p:nvSpPr>
        <p:spPr bwMode="auto">
          <a:xfrm>
            <a:off x="3430588" y="3986213"/>
            <a:ext cx="3143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585788">
              <a:defRPr sz="1600">
                <a:solidFill>
                  <a:schemeClr val="tx1"/>
                </a:solidFill>
                <a:latin typeface="Book Antiqua" panose="02040602050305030304" pitchFamily="18" charset="0"/>
              </a:defRPr>
            </a:lvl1pPr>
            <a:lvl2pPr marL="742950" indent="-285750" defTabSz="585788">
              <a:defRPr sz="1600">
                <a:solidFill>
                  <a:schemeClr val="tx1"/>
                </a:solidFill>
                <a:latin typeface="Book Antiqua" panose="02040602050305030304" pitchFamily="18" charset="0"/>
              </a:defRPr>
            </a:lvl2pPr>
            <a:lvl3pPr marL="1143000" indent="-228600" defTabSz="585788">
              <a:defRPr sz="1600">
                <a:solidFill>
                  <a:schemeClr val="tx1"/>
                </a:solidFill>
                <a:latin typeface="Book Antiqua" panose="02040602050305030304" pitchFamily="18" charset="0"/>
              </a:defRPr>
            </a:lvl3pPr>
            <a:lvl4pPr marL="1600200" indent="-228600" defTabSz="585788">
              <a:defRPr sz="1600">
                <a:solidFill>
                  <a:schemeClr val="tx1"/>
                </a:solidFill>
                <a:latin typeface="Book Antiqua" panose="02040602050305030304" pitchFamily="18" charset="0"/>
              </a:defRPr>
            </a:lvl4pPr>
            <a:lvl5pPr marL="2057400" indent="-228600" defTabSz="585788">
              <a:defRPr sz="1600">
                <a:solidFill>
                  <a:schemeClr val="tx1"/>
                </a:solidFill>
                <a:latin typeface="Book Antiqua" panose="02040602050305030304" pitchFamily="18" charset="0"/>
              </a:defRPr>
            </a:lvl5pPr>
            <a:lvl6pPr marL="2514600" indent="-228600" defTabSz="585788" eaLnBrk="0" fontAlgn="base" hangingPunct="0">
              <a:spcBef>
                <a:spcPct val="0"/>
              </a:spcBef>
              <a:spcAft>
                <a:spcPct val="0"/>
              </a:spcAft>
              <a:defRPr sz="1600">
                <a:solidFill>
                  <a:schemeClr val="tx1"/>
                </a:solidFill>
                <a:latin typeface="Book Antiqua" panose="02040602050305030304" pitchFamily="18" charset="0"/>
              </a:defRPr>
            </a:lvl6pPr>
            <a:lvl7pPr marL="2971800" indent="-228600" defTabSz="585788" eaLnBrk="0" fontAlgn="base" hangingPunct="0">
              <a:spcBef>
                <a:spcPct val="0"/>
              </a:spcBef>
              <a:spcAft>
                <a:spcPct val="0"/>
              </a:spcAft>
              <a:defRPr sz="1600">
                <a:solidFill>
                  <a:schemeClr val="tx1"/>
                </a:solidFill>
                <a:latin typeface="Book Antiqua" panose="02040602050305030304" pitchFamily="18" charset="0"/>
              </a:defRPr>
            </a:lvl7pPr>
            <a:lvl8pPr marL="3429000" indent="-228600" defTabSz="585788" eaLnBrk="0" fontAlgn="base" hangingPunct="0">
              <a:spcBef>
                <a:spcPct val="0"/>
              </a:spcBef>
              <a:spcAft>
                <a:spcPct val="0"/>
              </a:spcAft>
              <a:defRPr sz="1600">
                <a:solidFill>
                  <a:schemeClr val="tx1"/>
                </a:solidFill>
                <a:latin typeface="Book Antiqua" panose="02040602050305030304" pitchFamily="18" charset="0"/>
              </a:defRPr>
            </a:lvl8pPr>
            <a:lvl9pPr marL="3886200" indent="-228600" defTabSz="585788" eaLnBrk="0" fontAlgn="base" hangingPunct="0">
              <a:spcBef>
                <a:spcPct val="0"/>
              </a:spcBef>
              <a:spcAft>
                <a:spcPct val="0"/>
              </a:spcAft>
              <a:defRPr sz="1600">
                <a:solidFill>
                  <a:schemeClr val="tx1"/>
                </a:solidFill>
                <a:latin typeface="Book Antiqua" panose="02040602050305030304" pitchFamily="18" charset="0"/>
              </a:defRPr>
            </a:lvl9pPr>
          </a:lstStyle>
          <a:p>
            <a:r>
              <a:rPr lang="en-US" altLang="en-US" sz="2400" b="1">
                <a:solidFill>
                  <a:srgbClr val="000000"/>
                </a:solidFill>
                <a:latin typeface="Symbol" panose="05050102010706020507" pitchFamily="18" charset="2"/>
              </a:rPr>
              <a:t></a:t>
            </a:r>
          </a:p>
        </p:txBody>
      </p:sp>
      <p:sp>
        <p:nvSpPr>
          <p:cNvPr id="17418" name="AutoShape 11">
            <a:extLst>
              <a:ext uri="{FF2B5EF4-FFF2-40B4-BE49-F238E27FC236}">
                <a16:creationId xmlns:a16="http://schemas.microsoft.com/office/drawing/2014/main" id="{DBABC361-1671-4FC9-8FAA-5BCF757974EA}"/>
              </a:ext>
            </a:extLst>
          </p:cNvPr>
          <p:cNvSpPr>
            <a:spLocks noChangeArrowheads="1"/>
          </p:cNvSpPr>
          <p:nvPr/>
        </p:nvSpPr>
        <p:spPr bwMode="auto">
          <a:xfrm>
            <a:off x="4038600" y="3048000"/>
            <a:ext cx="838200" cy="609600"/>
          </a:xfrm>
          <a:prstGeom prst="downArrow">
            <a:avLst>
              <a:gd name="adj1" fmla="val 50000"/>
              <a:gd name="adj2" fmla="val 25000"/>
            </a:avLst>
          </a:prstGeom>
          <a:solidFill>
            <a:srgbClr val="0000FF"/>
          </a:solidFill>
          <a:ln w="9525">
            <a:solidFill>
              <a:srgbClr val="000000"/>
            </a:solidFill>
            <a:miter lim="800000"/>
            <a:headEnd/>
            <a:tailEnd/>
          </a:ln>
        </p:spPr>
        <p:txBody>
          <a:bodyPr wrap="none" anchor="ctr"/>
          <a:lstStyle>
            <a:lvl1pPr>
              <a:defRPr sz="1600">
                <a:solidFill>
                  <a:schemeClr val="tx1"/>
                </a:solidFill>
                <a:latin typeface="Book Antiqua" panose="02040602050305030304" pitchFamily="18" charset="0"/>
              </a:defRPr>
            </a:lvl1pPr>
            <a:lvl2pPr marL="742950" indent="-285750">
              <a:defRPr sz="1600">
                <a:solidFill>
                  <a:schemeClr val="tx1"/>
                </a:solidFill>
                <a:latin typeface="Book Antiqua" panose="02040602050305030304" pitchFamily="18" charset="0"/>
              </a:defRPr>
            </a:lvl2pPr>
            <a:lvl3pPr marL="1143000" indent="-228600">
              <a:defRPr sz="1600">
                <a:solidFill>
                  <a:schemeClr val="tx1"/>
                </a:solidFill>
                <a:latin typeface="Book Antiqua" panose="02040602050305030304" pitchFamily="18" charset="0"/>
              </a:defRPr>
            </a:lvl3pPr>
            <a:lvl4pPr marL="1600200" indent="-228600">
              <a:defRPr sz="1600">
                <a:solidFill>
                  <a:schemeClr val="tx1"/>
                </a:solidFill>
                <a:latin typeface="Book Antiqua" panose="02040602050305030304" pitchFamily="18" charset="0"/>
              </a:defRPr>
            </a:lvl4pPr>
            <a:lvl5pPr marL="2057400" indent="-228600">
              <a:defRPr sz="1600">
                <a:solidFill>
                  <a:schemeClr val="tx1"/>
                </a:solidFill>
                <a:latin typeface="Book Antiqua" panose="02040602050305030304" pitchFamily="18" charset="0"/>
              </a:defRPr>
            </a:lvl5pPr>
            <a:lvl6pPr marL="2514600" indent="-228600" eaLnBrk="0" fontAlgn="base" hangingPunct="0">
              <a:spcBef>
                <a:spcPct val="0"/>
              </a:spcBef>
              <a:spcAft>
                <a:spcPct val="0"/>
              </a:spcAft>
              <a:defRPr sz="1600">
                <a:solidFill>
                  <a:schemeClr val="tx1"/>
                </a:solidFill>
                <a:latin typeface="Book Antiqua" panose="02040602050305030304" pitchFamily="18" charset="0"/>
              </a:defRPr>
            </a:lvl6pPr>
            <a:lvl7pPr marL="2971800" indent="-228600" eaLnBrk="0" fontAlgn="base" hangingPunct="0">
              <a:spcBef>
                <a:spcPct val="0"/>
              </a:spcBef>
              <a:spcAft>
                <a:spcPct val="0"/>
              </a:spcAft>
              <a:defRPr sz="1600">
                <a:solidFill>
                  <a:schemeClr val="tx1"/>
                </a:solidFill>
                <a:latin typeface="Book Antiqua" panose="02040602050305030304" pitchFamily="18" charset="0"/>
              </a:defRPr>
            </a:lvl7pPr>
            <a:lvl8pPr marL="3429000" indent="-228600" eaLnBrk="0" fontAlgn="base" hangingPunct="0">
              <a:spcBef>
                <a:spcPct val="0"/>
              </a:spcBef>
              <a:spcAft>
                <a:spcPct val="0"/>
              </a:spcAft>
              <a:defRPr sz="1600">
                <a:solidFill>
                  <a:schemeClr val="tx1"/>
                </a:solidFill>
                <a:latin typeface="Book Antiqua" panose="02040602050305030304" pitchFamily="18" charset="0"/>
              </a:defRPr>
            </a:lvl8pPr>
            <a:lvl9pPr marL="3886200" indent="-228600" eaLnBrk="0" fontAlgn="base" hangingPunct="0">
              <a:spcBef>
                <a:spcPct val="0"/>
              </a:spcBef>
              <a:spcAft>
                <a:spcPct val="0"/>
              </a:spcAft>
              <a:defRPr sz="1600">
                <a:solidFill>
                  <a:schemeClr val="tx1"/>
                </a:solidFill>
                <a:latin typeface="Book Antiqua" panose="02040602050305030304" pitchFamily="18" charset="0"/>
              </a:defRPr>
            </a:lvl9pPr>
          </a:lstStyle>
          <a:p>
            <a:endParaRPr lang="en-US" altLang="en-US"/>
          </a:p>
        </p:txBody>
      </p:sp>
      <mc:AlternateContent xmlns:mc="http://schemas.openxmlformats.org/markup-compatibility/2006" xmlns:a14="http://schemas.microsoft.com/office/drawing/2010/main">
        <mc:Choice Requires="a14">
          <p:sp>
            <p:nvSpPr>
              <p:cNvPr id="17419" name="Object 12">
                <a:hlinkClick r:id="" action="ppaction://ole?verb=0"/>
                <a:extLst>
                  <a:ext uri="{FF2B5EF4-FFF2-40B4-BE49-F238E27FC236}">
                    <a16:creationId xmlns:a16="http://schemas.microsoft.com/office/drawing/2014/main" id="{90ABB4BC-A2A5-4641-9B16-0B6296A49A06}"/>
                  </a:ext>
                </a:extLst>
              </p:cNvPr>
              <p:cNvSpPr txBox="1"/>
              <p:nvPr/>
            </p:nvSpPr>
            <p:spPr bwMode="auto">
              <a:xfrm>
                <a:off x="3321050" y="2093913"/>
                <a:ext cx="1809750" cy="735012"/>
              </a:xfrm>
              <a:prstGeom prst="rect">
                <a:avLst/>
              </a:prstGeom>
              <a:noFill/>
              <a:ln>
                <a:noFill/>
              </a:ln>
              <a:effectLst/>
            </p:spPr>
            <p:txBody>
              <a:bodyPr>
                <a:normAutofit fontScale="550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𝐶𝑝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𝑈𝑆𝐿</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𝐿𝑆𝐿</m:t>
                          </m:r>
                        </m:num>
                        <m:den>
                          <m:r>
                            <a:rPr lang="en-US" i="1">
                              <a:solidFill>
                                <a:srgbClr val="000000"/>
                              </a:solidFill>
                              <a:latin typeface="Cambria Math" panose="02040503050406030204" pitchFamily="18" charset="0"/>
                            </a:rPr>
                            <m:t>6</m:t>
                          </m:r>
                          <m:r>
                            <a:rPr lang="en-US" i="1">
                              <a:solidFill>
                                <a:srgbClr val="000000"/>
                              </a:solidFill>
                              <a:latin typeface="Cambria Math" panose="02040503050406030204" pitchFamily="18" charset="0"/>
                            </a:rPr>
                            <m:t>𝜎</m:t>
                          </m:r>
                        </m:den>
                      </m:f>
                    </m:oMath>
                  </m:oMathPara>
                </a14:m>
                <a:endParaRPr lang="en-US" dirty="0"/>
              </a:p>
            </p:txBody>
          </p:sp>
        </mc:Choice>
        <mc:Fallback xmlns="">
          <p:sp>
            <p:nvSpPr>
              <p:cNvPr id="17419" name="Object 12">
                <a:hlinkClick r:id="" action="ppaction://ole?verb=0"/>
                <a:extLst>
                  <a:ext uri="{FF2B5EF4-FFF2-40B4-BE49-F238E27FC236}">
                    <a16:creationId xmlns:a16="http://schemas.microsoft.com/office/drawing/2014/main" id="{90ABB4BC-A2A5-4641-9B16-0B6296A49A06}"/>
                  </a:ext>
                </a:extLst>
              </p:cNvPr>
              <p:cNvSpPr txBox="1">
                <a:spLocks noRot="1" noChangeAspect="1" noMove="1" noResize="1" noEditPoints="1" noAdjustHandles="1" noChangeArrowheads="1" noChangeShapeType="1" noTextEdit="1"/>
              </p:cNvSpPr>
              <p:nvPr/>
            </p:nvSpPr>
            <p:spPr bwMode="auto">
              <a:xfrm>
                <a:off x="3321050" y="2093913"/>
                <a:ext cx="1809750" cy="735012"/>
              </a:xfrm>
              <a:prstGeom prst="rect">
                <a:avLst/>
              </a:prstGeom>
              <a:blipFill>
                <a:blip r:embed="rId2"/>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702299903"/>
      </p:ext>
    </p:extLst>
  </p:cSld>
  <p:clrMapOvr>
    <a:masterClrMapping/>
  </p:clrMapOvr>
</p:sld>
</file>

<file path=ppt/theme/theme1.xml><?xml version="1.0" encoding="utf-8"?>
<a:theme xmlns:a="http://schemas.openxmlformats.org/drawingml/2006/main" name="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000" b="1" i="0" u="none" strike="noStrike" cap="none" normalizeH="0" baseline="0" smtClean="0">
            <a:ln>
              <a:noFill/>
            </a:ln>
            <a:solidFill>
              <a:schemeClr val="tx1"/>
            </a:solidFill>
            <a:effectLst/>
            <a:latin typeface="Times New Roman MT Extra Bold" pitchFamily="18" charset="0"/>
            <a:cs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000" b="1" i="0" u="none" strike="noStrike" cap="none" normalizeH="0" baseline="0" smtClean="0">
            <a:ln>
              <a:noFill/>
            </a:ln>
            <a:solidFill>
              <a:schemeClr val="tx1"/>
            </a:solidFill>
            <a:effectLst/>
            <a:latin typeface="Times New Roman MT Extra Bold" pitchFamily="18" charset="0"/>
            <a:cs typeface="Times New Roman" panose="02020603050405020304"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FDF799F7E9464495437738A074A4C7" ma:contentTypeVersion="13" ma:contentTypeDescription="Create a new document." ma:contentTypeScope="" ma:versionID="ecee1fd32c46839406c40249c470925b">
  <xsd:schema xmlns:xsd="http://www.w3.org/2001/XMLSchema" xmlns:xs="http://www.w3.org/2001/XMLSchema" xmlns:p="http://schemas.microsoft.com/office/2006/metadata/properties" xmlns:ns3="75d2f048-10a7-4172-bb1f-e51918b0dfaf" xmlns:ns4="3e7d818f-9e2a-43ce-b16d-b92bfa532995" targetNamespace="http://schemas.microsoft.com/office/2006/metadata/properties" ma:root="true" ma:fieldsID="81dfca8e858c400c9db2a50a5d32973a" ns3:_="" ns4:_="">
    <xsd:import namespace="75d2f048-10a7-4172-bb1f-e51918b0dfaf"/>
    <xsd:import namespace="3e7d818f-9e2a-43ce-b16d-b92bfa53299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2f048-10a7-4172-bb1f-e51918b0d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7d818f-9e2a-43ce-b16d-b92bfa5329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70965A-56B7-4B6C-B62A-CE022DC18AB8}">
  <ds:schemaRefs>
    <ds:schemaRef ds:uri="http://schemas.microsoft.com/sharepoint/v3/contenttype/forms"/>
  </ds:schemaRefs>
</ds:datastoreItem>
</file>

<file path=customXml/itemProps2.xml><?xml version="1.0" encoding="utf-8"?>
<ds:datastoreItem xmlns:ds="http://schemas.openxmlformats.org/officeDocument/2006/customXml" ds:itemID="{17CC0391-9791-4DED-A4F7-7196368D6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d2f048-10a7-4172-bb1f-e51918b0dfaf"/>
    <ds:schemaRef ds:uri="3e7d818f-9e2a-43ce-b16d-b92bfa532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C5E5D6-9E66-4D25-A655-8DE461B88CC6}">
  <ds:schemaRefs>
    <ds:schemaRef ds:uri="3e7d818f-9e2a-43ce-b16d-b92bfa532995"/>
    <ds:schemaRef ds:uri="http://purl.org/dc/dcmitype/"/>
    <ds:schemaRef ds:uri="http://purl.org/dc/elements/1.1/"/>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75d2f048-10a7-4172-bb1f-e51918b0dfaf"/>
    <ds:schemaRef ds:uri="http://purl.org/dc/term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Designs\Bamboo.pot</Template>
  <TotalTime>4176</TotalTime>
  <Words>5500</Words>
  <Application>Microsoft Office PowerPoint</Application>
  <PresentationFormat>On-screen Show (4:3)</PresentationFormat>
  <Paragraphs>1045</Paragraphs>
  <Slides>107</Slides>
  <Notes>22</Notes>
  <HiddenSlides>0</HiddenSlides>
  <MMClips>0</MMClips>
  <ScaleCrop>false</ScaleCrop>
  <HeadingPairs>
    <vt:vector size="8" baseType="variant">
      <vt:variant>
        <vt:lpstr>Fonts Used</vt:lpstr>
      </vt:variant>
      <vt:variant>
        <vt:i4>20</vt:i4>
      </vt:variant>
      <vt:variant>
        <vt:lpstr>Theme</vt:lpstr>
      </vt:variant>
      <vt:variant>
        <vt:i4>1</vt:i4>
      </vt:variant>
      <vt:variant>
        <vt:lpstr>Embedded OLE Servers</vt:lpstr>
      </vt:variant>
      <vt:variant>
        <vt:i4>4</vt:i4>
      </vt:variant>
      <vt:variant>
        <vt:lpstr>Slide Titles</vt:lpstr>
      </vt:variant>
      <vt:variant>
        <vt:i4>107</vt:i4>
      </vt:variant>
    </vt:vector>
  </HeadingPairs>
  <TitlesOfParts>
    <vt:vector size="132" baseType="lpstr">
      <vt:lpstr>굴림</vt:lpstr>
      <vt:lpstr>맑은 고딕</vt:lpstr>
      <vt:lpstr>Arabic Typesetting</vt:lpstr>
      <vt:lpstr>Arial</vt:lpstr>
      <vt:lpstr>Arial</vt:lpstr>
      <vt:lpstr>Arial Black</vt:lpstr>
      <vt:lpstr>Arial Narrow</vt:lpstr>
      <vt:lpstr>Book Antiqua</vt:lpstr>
      <vt:lpstr>Cambria Math</vt:lpstr>
      <vt:lpstr>Helvetica</vt:lpstr>
      <vt:lpstr>Monotype Sorts</vt:lpstr>
      <vt:lpstr>Roboto</vt:lpstr>
      <vt:lpstr>Symbol</vt:lpstr>
      <vt:lpstr>Times</vt:lpstr>
      <vt:lpstr>Times New Roman</vt:lpstr>
      <vt:lpstr>Times New Roman (Arabic)</vt:lpstr>
      <vt:lpstr>Times New Roman MT Extra Bold</vt:lpstr>
      <vt:lpstr>Times-Roman</vt:lpstr>
      <vt:lpstr>Verdana</vt:lpstr>
      <vt:lpstr>Wingdings</vt:lpstr>
      <vt:lpstr>Bamboo</vt:lpstr>
      <vt:lpstr>Bitmap Image</vt:lpstr>
      <vt:lpstr>Equation</vt:lpstr>
      <vt:lpstr>Microsoft Equation 3.0</vt:lpstr>
      <vt:lpstr>Worksheet</vt:lpstr>
      <vt:lpstr>STAT 441 (QC )  Methods and Philosophy of Quality Control</vt:lpstr>
      <vt:lpstr>Operations as a Transformation Process</vt:lpstr>
      <vt:lpstr>Transformation Processes</vt:lpstr>
      <vt:lpstr>PowerPoint Presentation</vt:lpstr>
      <vt:lpstr>An Integrated Value Chain</vt:lpstr>
      <vt:lpstr>J.M. Juran</vt:lpstr>
      <vt:lpstr>Deming PDCA Cycle</vt:lpstr>
      <vt:lpstr> Process Capability and Statistical Quality Control</vt:lpstr>
      <vt:lpstr>Basic Forms of Variation</vt:lpstr>
      <vt:lpstr>Introduction to SPC</vt:lpstr>
      <vt:lpstr>Chance and Assignable Causes of Quality Variation</vt:lpstr>
      <vt:lpstr>Statistical Basis of Control Chart</vt:lpstr>
      <vt:lpstr>Statistical Basis of Control Chart</vt:lpstr>
      <vt:lpstr>Statistical Basis of Control Chart</vt:lpstr>
      <vt:lpstr>Statistical Basis of Control Chart</vt:lpstr>
      <vt:lpstr>Statistical Basis of the Control Chart</vt:lpstr>
      <vt:lpstr>Statistical Basis of the Control Chart</vt:lpstr>
      <vt:lpstr>Statistical Basis of the Control Chart</vt:lpstr>
      <vt:lpstr>Statistical Basis of the Control Chart</vt:lpstr>
      <vt:lpstr>Choice of Control Limits </vt:lpstr>
      <vt:lpstr>Choice of Control Limits </vt:lpstr>
      <vt:lpstr> Choice of Control Limits </vt:lpstr>
      <vt:lpstr>Choice of Control Limits </vt:lpstr>
      <vt:lpstr>   Sample Size and Sampling Frequency </vt:lpstr>
      <vt:lpstr>Rational Subgroups </vt:lpstr>
      <vt:lpstr>Rational Subgroups </vt:lpstr>
      <vt:lpstr>Analysis of Patterns on Control Charts </vt:lpstr>
      <vt:lpstr>Control Charts for    and R </vt:lpstr>
      <vt:lpstr>Control Charts for    and R </vt:lpstr>
      <vt:lpstr>X-bar &amp; R Charts: Example</vt:lpstr>
      <vt:lpstr>X-bar &amp; R Charts: Example</vt:lpstr>
      <vt:lpstr>PowerPoint Presentation</vt:lpstr>
      <vt:lpstr>PowerPoint Presentation</vt:lpstr>
      <vt:lpstr>p Chart</vt:lpstr>
      <vt:lpstr>p Chart Control Limits</vt:lpstr>
      <vt:lpstr>PowerPoint Presentation</vt:lpstr>
      <vt:lpstr>PowerPoint Presentation</vt:lpstr>
      <vt:lpstr>PowerPoint Presentation</vt:lpstr>
      <vt:lpstr>PowerPoint Presentation</vt:lpstr>
      <vt:lpstr>PowerPoint Presentation</vt:lpstr>
      <vt:lpstr>PowerPoint Presentation</vt:lpstr>
      <vt:lpstr>c Chart</vt:lpstr>
      <vt:lpstr>c Chart Control Limits</vt:lpstr>
      <vt:lpstr>PowerPoint Presentation</vt:lpstr>
      <vt:lpstr>PowerPoint Presentation</vt:lpstr>
      <vt:lpstr>U Chart   P. 314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Forms of Statistical Sampling for Quality Control</vt:lpstr>
      <vt:lpstr>Acceptance Sampling</vt:lpstr>
      <vt:lpstr>Acceptance Sampling</vt:lpstr>
      <vt:lpstr>Acceptance Sampling by Variables </vt:lpstr>
      <vt:lpstr>Acceptance Sampling by Variables </vt:lpstr>
      <vt:lpstr>PowerPoint Presentation</vt:lpstr>
      <vt:lpstr>Types of Sampling Plans</vt:lpstr>
      <vt:lpstr>Acceptance Sampling: Single Sampling Plan</vt:lpstr>
      <vt:lpstr>A Single Sample Plan</vt:lpstr>
      <vt:lpstr>Types of Error</vt:lpstr>
      <vt:lpstr>Risk</vt:lpstr>
      <vt:lpstr>PowerPoint Presentation</vt:lpstr>
      <vt:lpstr>The OC Curve</vt:lpstr>
      <vt:lpstr>Operating Characteristic Curve</vt:lpstr>
      <vt:lpstr>Example: Acceptance Sampling Problem</vt:lpstr>
      <vt:lpstr>Example: Step 1. What is given and what is not? </vt:lpstr>
      <vt:lpstr>Example: Step 2. Determine “c”</vt:lpstr>
      <vt:lpstr>Example: Step 3. Determine Sample Size</vt:lpstr>
      <vt:lpstr>PowerPoint Presentation</vt:lpstr>
      <vt:lpstr>PowerPoint Presentation</vt:lpstr>
      <vt:lpstr>PowerPoint Presentation</vt:lpstr>
      <vt:lpstr>PowerPoint Presentation</vt:lpstr>
      <vt:lpstr>Average Outgoing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Quality Improvement Model</vt:lpstr>
      <vt:lpstr>Capable Process</vt:lpstr>
      <vt:lpstr>Assessing Process Capability</vt:lpstr>
      <vt:lpstr>Capability Assessment for Counting Measures  “Order Entry Process”</vt:lpstr>
      <vt:lpstr>Measures of Process Capability</vt:lpstr>
      <vt:lpstr>Process Capability</vt:lpstr>
      <vt:lpstr>Process Capability Ratios </vt:lpstr>
      <vt:lpstr>PowerPoint Presentation</vt:lpstr>
      <vt:lpstr>Process Capability - The Strategy</vt:lpstr>
      <vt:lpstr>Process Capability Ratios</vt:lpstr>
      <vt:lpstr>Process Capability Ratios - Concept</vt:lpstr>
      <vt:lpstr>CP &amp; CPK Measure Short-term Capability</vt:lpstr>
      <vt:lpstr>Long Term Performance</vt:lpstr>
      <vt:lpstr>A Further Look at Capability</vt:lpstr>
      <vt:lpstr>Measures of Process Performance</vt:lpstr>
      <vt:lpstr>Performance vs. Capability</vt:lpstr>
      <vt:lpstr>Capability vs. Performance</vt:lpstr>
      <vt:lpstr>Process Performance Ratios</vt:lpstr>
      <vt:lpstr>WARNING!!!</vt:lpstr>
    </vt:vector>
  </TitlesOfParts>
  <Company>CBS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Statistical Quality Control, 4th Edition</dc:title>
  <dc:creator>Connie Borror</dc:creator>
  <cp:lastModifiedBy>Abdulhakim Al-Babtain</cp:lastModifiedBy>
  <cp:revision>297</cp:revision>
  <dcterms:created xsi:type="dcterms:W3CDTF">2000-06-19T03:37:06Z</dcterms:created>
  <dcterms:modified xsi:type="dcterms:W3CDTF">2022-02-20T05:55:56Z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0x01010059FDF799F7E9464495437738A074A4C7</vt:lpwstr>
  </property>
</Properties>
</file>