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C8B3FE8-03C0-4CB0-B251-31C92A88FF2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EF8FC93-CF4A-4307-B296-5A8350C960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Female Pelvic Scan </a:t>
            </a:r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–RAD464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AMAL ALSOLAI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mal\Pictures\imagesCARG4I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8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mal\Pictures\ultrasound%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14350"/>
            <a:ext cx="4762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6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 SCAN</a:t>
            </a:r>
            <a:endParaRPr lang="en-US" dirty="0"/>
          </a:p>
        </p:txBody>
      </p:sp>
      <p:pic>
        <p:nvPicPr>
          <p:cNvPr id="1026" name="Picture 2" descr="C:\Users\Amal\Desktop\Urinary_Bladder_Transverse_Ultras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                       TRANSVERSL/LONG</a:t>
            </a:r>
            <a:endParaRPr lang="en-US" dirty="0"/>
          </a:p>
        </p:txBody>
      </p:sp>
      <p:pic>
        <p:nvPicPr>
          <p:cNvPr id="2050" name="Picture 2" descr="C:\Users\Amal\Desktop\Ultrasound_Scan_ND_0104103659_1042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76524" cy="48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0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al\Pictures\Gyn_normal_intrauterine_I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19175"/>
            <a:ext cx="68389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 LONGITUDINAL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5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Uterus </a:t>
            </a:r>
            <a:endParaRPr lang="en-US"/>
          </a:p>
        </p:txBody>
      </p:sp>
      <p:pic>
        <p:nvPicPr>
          <p:cNvPr id="3" name="Picture 3" descr="C:\Users\Amal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44068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9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al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5701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 TRANSVERS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1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al\Pictures\copper-T-1a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0062"/>
            <a:ext cx="78486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 LONG                    UTERUS     TRANSVERUS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mal\Pictures\imagesCA8V2X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01658" cy="46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mal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126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mal\Pictures\imagesCA8X8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694282" cy="53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8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mal\Pictures\F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20782"/>
            <a:ext cx="7545562" cy="65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  /TRANSVERS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4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165</TotalTime>
  <Words>27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 Female Pelvic Scan –RAD464  AMAL ALSOLAI</vt:lpstr>
      <vt:lpstr>UTERUS LONGITUDINAL SCAN</vt:lpstr>
      <vt:lpstr>Uterus </vt:lpstr>
      <vt:lpstr>UTERUS TRANSVERS SCAN</vt:lpstr>
      <vt:lpstr>UTERUS LONG                    UTERUS     TRANSVERUS    </vt:lpstr>
      <vt:lpstr>PowerPoint Presentation</vt:lpstr>
      <vt:lpstr>PowerPoint Presentation</vt:lpstr>
      <vt:lpstr>PowerPoint Presentation</vt:lpstr>
      <vt:lpstr>OVARIES  /TRANSVERS SCAN</vt:lpstr>
      <vt:lpstr>PowerPoint Presentation</vt:lpstr>
      <vt:lpstr>URINARY BLADDER SCAN</vt:lpstr>
      <vt:lpstr>URINARY BLADDER                       TRANSVERSL/LONG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Pelvic Scan</dc:title>
  <dc:creator>Amal</dc:creator>
  <cp:lastModifiedBy>Amal</cp:lastModifiedBy>
  <cp:revision>6</cp:revision>
  <dcterms:created xsi:type="dcterms:W3CDTF">2012-03-05T16:13:15Z</dcterms:created>
  <dcterms:modified xsi:type="dcterms:W3CDTF">2012-04-30T17:54:32Z</dcterms:modified>
</cp:coreProperties>
</file>