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574"/>
  </p:normalViewPr>
  <p:slideViewPr>
    <p:cSldViewPr snapToGrid="0" snapToObjects="1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4CFF-7C64-AD4D-AA02-0738D7B52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56665-C5CF-CC42-836B-BAADD0AC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0CF6C-82B9-8746-9728-C69602D4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0C671-F2FD-BE4A-B1F5-624619B5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3AAF3-81CC-EB4D-B717-FF9543BF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93609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20FF-BFC6-A84C-99F7-24C7F39E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520EB-6250-1046-9D49-F40BD6463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54B5-911E-234D-98CE-53EFA5068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36E09-1845-A34A-ADD6-182F3D71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7C22C-4139-F246-9CA1-DCEB1D7F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97468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C55593-F011-F242-82FE-9D3514FEE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E0987-A934-F746-9CDF-67525F048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943F-3E6F-154C-89FE-6E5910FD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0A6C5-42A4-284B-A6F8-5FBCD7B9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684B6-3018-9C4C-B133-5D9C91BA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78025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99186-D8A7-7D4C-B895-627DE6DC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F876B-815C-2D48-AFDC-AB3E8778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A5D2B-A5CD-F145-BAFC-3F801CE4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940D7-623A-CC41-8992-98C56E33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24AB4-0E7E-0B4A-AC05-D007E30C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79155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B97E-086D-C341-9B64-4A41DA5B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5454C-C1B8-A448-9804-E278B5035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DD6B3-5EDE-0746-B26C-63A9A89E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3E040-51E0-7B4D-B473-FE69DB16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1939A-F85D-BE46-B89D-3C233168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4625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3883-55BA-CE4E-89D8-60A9E9E97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0C21-43F6-B84A-8713-A40F04F6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76991-8C6B-1843-963C-2E1BDDA1D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7C18F-6E52-034D-AE61-F518A29E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60367-AB73-CD4E-B108-FC9C821F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4BAB4-7D1D-DF48-A964-EF0FAAB1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7474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56351-B83F-7B40-B639-79356E661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F215F-CD9E-9A49-B340-A4A91C14D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051C1-64C5-7144-9F60-B5E31F061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35EEB-A734-2447-8598-8D7B6448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B2BB4-70EC-5243-950B-63E5F3C27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36FAF-E510-7343-BA46-28F58E05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B5E098-670D-8448-9121-580B0885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204FD6-8A45-B54A-9FF9-4494F9DE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85823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5555-C3D3-CC4D-9DE6-F706F3A5D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80992-F57F-1D45-897B-168F00F7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7A44A-6F5E-CD46-93CA-DEFAF0AE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1302F-A6E6-CB49-9BB8-259BBC105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41284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B0F72E-34C5-8F4E-B071-C89E8E70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540C8-C3B1-F44B-AEC5-F483AB5C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0C9AA-BBAE-F94D-9AC0-86D180B0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93667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0278D-E28A-7545-8665-64DA63CB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FC48-2428-EE48-B62A-5490F403D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B2030-AD42-F342-BC16-C15A45C36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83330-8435-3C45-AF23-AACF3933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BE4D6-EF23-C340-8545-FA23E667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2E6F5-59CD-7D4A-9397-C89CD3AD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8745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543B-6060-0746-959D-DC11D28A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3960F-9201-3443-93DF-79E61E6E9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280BD-A4C6-5449-9E4B-EFB962140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0A00C-6682-E84C-849C-2719C010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D253C-B4BE-B44A-A0A8-02F3C572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81448-30AE-AC4A-8DD4-7972E319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11979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484EE-05DD-0146-A453-EF2E78AA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38934-1315-554C-8F81-3FAC3E3E3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3A30-1538-1546-BF33-05D36EA48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34CC-56D8-524F-9371-C0C87DF3872F}" type="datetimeFigureOut">
              <a:rPr lang="en-SA" smtClean="0"/>
              <a:t>03/12/2022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0522E-2852-F747-961D-7EAE56C71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6C4AC-6249-5B45-9668-FC48E3DAF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65AB-8958-E24B-9483-01EB21148AE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76386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67168D-16BB-4BF3-BD12-921C85E2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45" y="189148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523 CHEM-Physical Methods in Inorganic Chemistry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0ABC32D-A48D-064A-A596-73893C69CB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050385"/>
              </p:ext>
            </p:extLst>
          </p:nvPr>
        </p:nvGraphicFramePr>
        <p:xfrm>
          <a:off x="3230880" y="475488"/>
          <a:ext cx="8753700" cy="6131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800">
                  <a:extLst>
                    <a:ext uri="{9D8B030D-6E8A-4147-A177-3AD203B41FA5}">
                      <a16:colId xmlns:a16="http://schemas.microsoft.com/office/drawing/2014/main" val="1118247988"/>
                    </a:ext>
                  </a:extLst>
                </a:gridCol>
                <a:gridCol w="6396991">
                  <a:extLst>
                    <a:ext uri="{9D8B030D-6E8A-4147-A177-3AD203B41FA5}">
                      <a16:colId xmlns:a16="http://schemas.microsoft.com/office/drawing/2014/main" val="2581330704"/>
                    </a:ext>
                  </a:extLst>
                </a:gridCol>
                <a:gridCol w="904066">
                  <a:extLst>
                    <a:ext uri="{9D8B030D-6E8A-4147-A177-3AD203B41FA5}">
                      <a16:colId xmlns:a16="http://schemas.microsoft.com/office/drawing/2014/main" val="3381117179"/>
                    </a:ext>
                  </a:extLst>
                </a:gridCol>
                <a:gridCol w="921843">
                  <a:extLst>
                    <a:ext uri="{9D8B030D-6E8A-4147-A177-3AD203B41FA5}">
                      <a16:colId xmlns:a16="http://schemas.microsoft.com/office/drawing/2014/main" val="2100447737"/>
                    </a:ext>
                  </a:extLst>
                </a:gridCol>
              </a:tblGrid>
              <a:tr h="598158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SA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List of Topics</a:t>
                      </a:r>
                      <a:endParaRPr lang="en-SA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Contact Hours</a:t>
                      </a:r>
                      <a:endParaRPr lang="en-SA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Week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77867"/>
                  </a:ext>
                </a:extLst>
              </a:tr>
              <a:tr h="13105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effectLst/>
                        </a:rPr>
                        <a:t>Electronic spectroscopy of transition metal complexes, selection rules, The Russell Saunders Coupling Scheme, Term symbols, Microstate and ground state, Spectroscopic Term Symbols.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>
                          <a:effectLst/>
                        </a:rPr>
                        <a:t>6</a:t>
                      </a:r>
                      <a:endParaRPr lang="en-SA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1-3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44700"/>
                  </a:ext>
                </a:extLst>
              </a:tr>
              <a:tr h="655266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2</a:t>
                      </a:r>
                      <a:endParaRPr lang="en-S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effectLst/>
                        </a:rPr>
                        <a:t>Vibrational spectroscopy, selection rules, Interpretation of IR and Raman Spectra of ligands and metal complexes. 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dirty="0">
                          <a:effectLst/>
                        </a:rPr>
                        <a:t>2</a:t>
                      </a:r>
                      <a:endParaRPr lang="en-SA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97890"/>
                  </a:ext>
                </a:extLst>
              </a:tr>
              <a:tr h="349933">
                <a:tc>
                  <a:txBody>
                    <a:bodyPr/>
                    <a:lstStyle/>
                    <a:p>
                      <a:pPr algn="ctr"/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S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Midterm Exam 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37912"/>
                  </a:ext>
                </a:extLst>
              </a:tr>
              <a:tr h="6552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effectLst/>
                        </a:rPr>
                        <a:t>Rotational spectroscopy, selection rules, Interpretation of IR Spectra of ligands and metal complexes. 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effectLst/>
                        </a:rPr>
                        <a:t>2</a:t>
                      </a:r>
                      <a:endParaRPr lang="en-SA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739885"/>
                  </a:ext>
                </a:extLst>
              </a:tr>
              <a:tr h="655266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4</a:t>
                      </a:r>
                      <a:endParaRPr lang="en-S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ESR spectroscopy: selection rules, Characteristics of g, Factors Affecting the Magnitudes of g-Values, Application of ESR.</a:t>
                      </a:r>
                      <a:endParaRPr lang="en-S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effectLst/>
                        </a:rPr>
                        <a:t>4</a:t>
                      </a:r>
                      <a:endParaRPr lang="en-SA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7-8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68646"/>
                  </a:ext>
                </a:extLst>
              </a:tr>
              <a:tr h="982898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5</a:t>
                      </a:r>
                      <a:endParaRPr lang="en-S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effectLst/>
                        </a:rPr>
                        <a:t>NMR spectroscopy: principal of NMR, chemical shift, splitting of signals, integration of signals, Coupling Constant, Application of NMR in Inorganic Compounds.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effectLst/>
                        </a:rPr>
                        <a:t>2</a:t>
                      </a:r>
                      <a:endParaRPr lang="en-SA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399475"/>
                  </a:ext>
                </a:extLst>
              </a:tr>
              <a:tr h="332399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6</a:t>
                      </a:r>
                      <a:endParaRPr lang="en-S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effectLst/>
                        </a:rPr>
                        <a:t>x- ray single crystal analysis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effectLst/>
                        </a:rPr>
                        <a:t>2</a:t>
                      </a:r>
                      <a:endParaRPr lang="en-SA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54626"/>
                  </a:ext>
                </a:extLst>
              </a:tr>
              <a:tr h="332399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S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SA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A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96635" marR="966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112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1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Macintosh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523 CHEM-Physical Methods in Inorganic Chemistry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523 CHEM-Physical Methods in Inorganic Chemistry</dc:title>
  <dc:creator>Nouf H Alotaibi</dc:creator>
  <cp:lastModifiedBy>Nouf H Alotaibi</cp:lastModifiedBy>
  <cp:revision>2</cp:revision>
  <dcterms:created xsi:type="dcterms:W3CDTF">2022-12-03T12:06:18Z</dcterms:created>
  <dcterms:modified xsi:type="dcterms:W3CDTF">2022-12-03T12:26:43Z</dcterms:modified>
</cp:coreProperties>
</file>