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CF76A-28AE-4BED-B8AD-13BD74E7C58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7BFAAD4-4877-4972-905B-3BD670C7EA37}">
      <dgm:prSet phldrT="[Text]"/>
      <dgm:spPr/>
      <dgm:t>
        <a:bodyPr/>
        <a:lstStyle/>
        <a:p>
          <a:pPr rtl="1"/>
          <a:r>
            <a:rPr lang="en-US" dirty="0" smtClean="0"/>
            <a:t>place</a:t>
          </a:r>
          <a:endParaRPr lang="ar-SA" dirty="0"/>
        </a:p>
      </dgm:t>
    </dgm:pt>
    <dgm:pt modelId="{3E668E5B-8DFB-4494-9B7A-4BDD0051B1C5}" type="parTrans" cxnId="{5D06C4E3-5F2B-4521-A87C-ACBE7EDB9452}">
      <dgm:prSet/>
      <dgm:spPr/>
      <dgm:t>
        <a:bodyPr/>
        <a:lstStyle/>
        <a:p>
          <a:pPr rtl="1"/>
          <a:endParaRPr lang="ar-SA"/>
        </a:p>
      </dgm:t>
    </dgm:pt>
    <dgm:pt modelId="{14E11165-6B34-448D-AF1A-FC75038075DF}" type="sibTrans" cxnId="{5D06C4E3-5F2B-4521-A87C-ACBE7EDB9452}">
      <dgm:prSet/>
      <dgm:spPr/>
      <dgm:t>
        <a:bodyPr/>
        <a:lstStyle/>
        <a:p>
          <a:pPr rtl="1"/>
          <a:endParaRPr lang="ar-SA"/>
        </a:p>
      </dgm:t>
    </dgm:pt>
    <dgm:pt modelId="{AF0A3F1E-1B9B-435A-B0D1-0C22B7F712C7}">
      <dgm:prSet phldrT="[Text]"/>
      <dgm:spPr/>
      <dgm:t>
        <a:bodyPr/>
        <a:lstStyle/>
        <a:p>
          <a:pPr rtl="1"/>
          <a:r>
            <a:rPr lang="en-US" dirty="0" smtClean="0"/>
            <a:t>bilabial</a:t>
          </a:r>
          <a:endParaRPr lang="ar-SA" dirty="0"/>
        </a:p>
      </dgm:t>
    </dgm:pt>
    <dgm:pt modelId="{A34BA882-2AD1-49DF-89BD-EA90168A1402}" type="parTrans" cxnId="{DDA26D48-84E8-4ED7-A97E-A17C3BB19F8E}">
      <dgm:prSet/>
      <dgm:spPr/>
      <dgm:t>
        <a:bodyPr/>
        <a:lstStyle/>
        <a:p>
          <a:pPr rtl="1"/>
          <a:endParaRPr lang="ar-SA"/>
        </a:p>
      </dgm:t>
    </dgm:pt>
    <dgm:pt modelId="{AAE84026-B494-46CC-9864-FF08DED6CC95}" type="sibTrans" cxnId="{DDA26D48-84E8-4ED7-A97E-A17C3BB19F8E}">
      <dgm:prSet/>
      <dgm:spPr/>
      <dgm:t>
        <a:bodyPr/>
        <a:lstStyle/>
        <a:p>
          <a:pPr rtl="1"/>
          <a:endParaRPr lang="ar-SA"/>
        </a:p>
      </dgm:t>
    </dgm:pt>
    <dgm:pt modelId="{B05EF86A-999C-42D7-AC76-8BE6AB2B0DEC}">
      <dgm:prSet phldrT="[Text]"/>
      <dgm:spPr/>
      <dgm:t>
        <a:bodyPr/>
        <a:lstStyle/>
        <a:p>
          <a:pPr rtl="1"/>
          <a:r>
            <a:rPr lang="en-US" smtClean="0"/>
            <a:t>labiodental	</a:t>
          </a:r>
          <a:endParaRPr lang="ar-SA" dirty="0"/>
        </a:p>
      </dgm:t>
    </dgm:pt>
    <dgm:pt modelId="{394B04B5-C68D-4BEF-B40D-736730B3C2E6}" type="parTrans" cxnId="{DFFD504A-6910-42EE-B6EF-1D1CD45B0F0E}">
      <dgm:prSet/>
      <dgm:spPr/>
      <dgm:t>
        <a:bodyPr/>
        <a:lstStyle/>
        <a:p>
          <a:pPr rtl="1"/>
          <a:endParaRPr lang="ar-SA"/>
        </a:p>
      </dgm:t>
    </dgm:pt>
    <dgm:pt modelId="{FB560417-1876-45E2-935D-E2794C9F6D71}" type="sibTrans" cxnId="{DFFD504A-6910-42EE-B6EF-1D1CD45B0F0E}">
      <dgm:prSet/>
      <dgm:spPr/>
      <dgm:t>
        <a:bodyPr/>
        <a:lstStyle/>
        <a:p>
          <a:pPr rtl="1"/>
          <a:endParaRPr lang="ar-SA"/>
        </a:p>
      </dgm:t>
    </dgm:pt>
    <dgm:pt modelId="{F0A63594-3F58-4D5C-9CA5-9CDE8EE0D06B}">
      <dgm:prSet phldrT="[Text]"/>
      <dgm:spPr/>
      <dgm:t>
        <a:bodyPr/>
        <a:lstStyle/>
        <a:p>
          <a:pPr rtl="1"/>
          <a:r>
            <a:rPr lang="en-US" dirty="0" smtClean="0"/>
            <a:t>interdental</a:t>
          </a:r>
          <a:endParaRPr lang="ar-SA" dirty="0"/>
        </a:p>
      </dgm:t>
    </dgm:pt>
    <dgm:pt modelId="{B20C429D-37E1-4E6D-8469-82234FD0BF69}" type="parTrans" cxnId="{01AEB3ED-D980-4F81-ADE6-0CA2D0F6E39A}">
      <dgm:prSet/>
      <dgm:spPr/>
      <dgm:t>
        <a:bodyPr/>
        <a:lstStyle/>
        <a:p>
          <a:pPr rtl="1"/>
          <a:endParaRPr lang="ar-SA"/>
        </a:p>
      </dgm:t>
    </dgm:pt>
    <dgm:pt modelId="{08385BBA-FE66-4766-BCF8-C8F76CE228CF}" type="sibTrans" cxnId="{01AEB3ED-D980-4F81-ADE6-0CA2D0F6E39A}">
      <dgm:prSet/>
      <dgm:spPr/>
      <dgm:t>
        <a:bodyPr/>
        <a:lstStyle/>
        <a:p>
          <a:pPr rtl="1"/>
          <a:endParaRPr lang="ar-SA"/>
        </a:p>
      </dgm:t>
    </dgm:pt>
    <dgm:pt modelId="{5FC97C77-23FD-40F4-940B-6ED42CEA80A9}">
      <dgm:prSet/>
      <dgm:spPr/>
      <dgm:t>
        <a:bodyPr/>
        <a:lstStyle/>
        <a:p>
          <a:pPr rtl="1"/>
          <a:r>
            <a:rPr lang="en-US" dirty="0" smtClean="0"/>
            <a:t>alveolar</a:t>
          </a:r>
          <a:endParaRPr lang="ar-SA" dirty="0"/>
        </a:p>
      </dgm:t>
    </dgm:pt>
    <dgm:pt modelId="{6070D9AD-9757-4908-B234-98826F17AE22}" type="parTrans" cxnId="{38FFE6C6-9DC5-45DC-BED8-94501EB36376}">
      <dgm:prSet/>
      <dgm:spPr/>
      <dgm:t>
        <a:bodyPr/>
        <a:lstStyle/>
        <a:p>
          <a:pPr rtl="1"/>
          <a:endParaRPr lang="ar-SA"/>
        </a:p>
      </dgm:t>
    </dgm:pt>
    <dgm:pt modelId="{E820390F-86EB-4FBE-AA69-5C1A7E69D075}" type="sibTrans" cxnId="{38FFE6C6-9DC5-45DC-BED8-94501EB36376}">
      <dgm:prSet/>
      <dgm:spPr/>
      <dgm:t>
        <a:bodyPr/>
        <a:lstStyle/>
        <a:p>
          <a:pPr rtl="1"/>
          <a:endParaRPr lang="ar-SA"/>
        </a:p>
      </dgm:t>
    </dgm:pt>
    <dgm:pt modelId="{D28156DD-DD97-4799-BCAC-52BB94494533}">
      <dgm:prSet/>
      <dgm:spPr/>
      <dgm:t>
        <a:bodyPr/>
        <a:lstStyle/>
        <a:p>
          <a:pPr rtl="1"/>
          <a:r>
            <a:rPr lang="en-US" dirty="0" smtClean="0"/>
            <a:t>palatal</a:t>
          </a:r>
          <a:endParaRPr lang="ar-SA" dirty="0"/>
        </a:p>
      </dgm:t>
    </dgm:pt>
    <dgm:pt modelId="{66598E77-F58D-4784-ACB9-560910BB3F21}" type="parTrans" cxnId="{2A6CCFCC-8A3D-43F4-AEF2-E70FF5677F3E}">
      <dgm:prSet/>
      <dgm:spPr/>
      <dgm:t>
        <a:bodyPr/>
        <a:lstStyle/>
        <a:p>
          <a:pPr rtl="1"/>
          <a:endParaRPr lang="ar-SA"/>
        </a:p>
      </dgm:t>
    </dgm:pt>
    <dgm:pt modelId="{1862F04C-870E-4F5A-A098-00415C47E2A9}" type="sibTrans" cxnId="{2A6CCFCC-8A3D-43F4-AEF2-E70FF5677F3E}">
      <dgm:prSet/>
      <dgm:spPr/>
      <dgm:t>
        <a:bodyPr/>
        <a:lstStyle/>
        <a:p>
          <a:pPr rtl="1"/>
          <a:endParaRPr lang="ar-SA"/>
        </a:p>
      </dgm:t>
    </dgm:pt>
    <dgm:pt modelId="{8CD729CE-B109-4834-97F3-4C2654A23005}">
      <dgm:prSet/>
      <dgm:spPr/>
      <dgm:t>
        <a:bodyPr/>
        <a:lstStyle/>
        <a:p>
          <a:pPr rtl="1"/>
          <a:r>
            <a:rPr lang="en-US" dirty="0" smtClean="0"/>
            <a:t>velar</a:t>
          </a:r>
          <a:endParaRPr lang="ar-SA" dirty="0"/>
        </a:p>
      </dgm:t>
    </dgm:pt>
    <dgm:pt modelId="{87E96899-98C7-4650-9FA3-199F1ED6540A}" type="parTrans" cxnId="{61C5B903-2368-4843-B071-516FF3354F58}">
      <dgm:prSet/>
      <dgm:spPr/>
      <dgm:t>
        <a:bodyPr/>
        <a:lstStyle/>
        <a:p>
          <a:pPr rtl="1"/>
          <a:endParaRPr lang="ar-SA"/>
        </a:p>
      </dgm:t>
    </dgm:pt>
    <dgm:pt modelId="{C869B639-472B-494D-AC4F-B8E98C39A959}" type="sibTrans" cxnId="{61C5B903-2368-4843-B071-516FF3354F58}">
      <dgm:prSet/>
      <dgm:spPr/>
      <dgm:t>
        <a:bodyPr/>
        <a:lstStyle/>
        <a:p>
          <a:pPr rtl="1"/>
          <a:endParaRPr lang="ar-SA"/>
        </a:p>
      </dgm:t>
    </dgm:pt>
    <dgm:pt modelId="{DEB9D8E6-E47A-435D-9271-C1F2A3ADA65F}">
      <dgm:prSet/>
      <dgm:spPr/>
      <dgm:t>
        <a:bodyPr/>
        <a:lstStyle/>
        <a:p>
          <a:pPr rtl="1"/>
          <a:r>
            <a:rPr lang="en-US" dirty="0" smtClean="0"/>
            <a:t>glottal</a:t>
          </a:r>
          <a:endParaRPr lang="ar-SA" dirty="0"/>
        </a:p>
      </dgm:t>
    </dgm:pt>
    <dgm:pt modelId="{207D6459-B944-4D2B-89F4-C408F59ADBAB}" type="parTrans" cxnId="{051BE94B-C2B1-4DBD-9045-9C679DE5F87D}">
      <dgm:prSet/>
      <dgm:spPr/>
      <dgm:t>
        <a:bodyPr/>
        <a:lstStyle/>
        <a:p>
          <a:pPr rtl="1"/>
          <a:endParaRPr lang="ar-SA"/>
        </a:p>
      </dgm:t>
    </dgm:pt>
    <dgm:pt modelId="{80851316-B6D0-4D9C-A580-671B01205501}" type="sibTrans" cxnId="{051BE94B-C2B1-4DBD-9045-9C679DE5F87D}">
      <dgm:prSet/>
      <dgm:spPr/>
      <dgm:t>
        <a:bodyPr/>
        <a:lstStyle/>
        <a:p>
          <a:pPr rtl="1"/>
          <a:endParaRPr lang="ar-SA"/>
        </a:p>
      </dgm:t>
    </dgm:pt>
    <dgm:pt modelId="{419D0BAE-B454-4735-A0A3-99AFF5800243}" type="pres">
      <dgm:prSet presAssocID="{CCFCF76A-28AE-4BED-B8AD-13BD74E7C58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361416D-CA56-4085-8BC5-E88AD0EA4810}" type="pres">
      <dgm:prSet presAssocID="{17BFAAD4-4877-4972-905B-3BD670C7EA37}" presName="root1" presStyleCnt="0"/>
      <dgm:spPr/>
    </dgm:pt>
    <dgm:pt modelId="{50D1FD87-5853-4A8F-A0CD-534756F9CE1C}" type="pres">
      <dgm:prSet presAssocID="{17BFAAD4-4877-4972-905B-3BD670C7EA37}" presName="LevelOneTextNode" presStyleLbl="node0" presStyleIdx="0" presStyleCnt="1" custScaleX="278206">
        <dgm:presLayoutVars>
          <dgm:chPref val="3"/>
        </dgm:presLayoutVars>
      </dgm:prSet>
      <dgm:spPr/>
    </dgm:pt>
    <dgm:pt modelId="{19603AFA-B8C5-4DF6-942D-757CE4213966}" type="pres">
      <dgm:prSet presAssocID="{17BFAAD4-4877-4972-905B-3BD670C7EA37}" presName="level2hierChild" presStyleCnt="0"/>
      <dgm:spPr/>
    </dgm:pt>
    <dgm:pt modelId="{012F7639-0F71-4811-8FB2-043520385813}" type="pres">
      <dgm:prSet presAssocID="{A34BA882-2AD1-49DF-89BD-EA90168A1402}" presName="conn2-1" presStyleLbl="parChTrans1D2" presStyleIdx="0" presStyleCnt="7"/>
      <dgm:spPr/>
    </dgm:pt>
    <dgm:pt modelId="{97F2FAB4-9733-478B-983E-84567C4C3CE9}" type="pres">
      <dgm:prSet presAssocID="{A34BA882-2AD1-49DF-89BD-EA90168A1402}" presName="connTx" presStyleLbl="parChTrans1D2" presStyleIdx="0" presStyleCnt="7"/>
      <dgm:spPr/>
    </dgm:pt>
    <dgm:pt modelId="{0643E60F-43DD-4211-85B3-891109DC7E60}" type="pres">
      <dgm:prSet presAssocID="{AF0A3F1E-1B9B-435A-B0D1-0C22B7F712C7}" presName="root2" presStyleCnt="0"/>
      <dgm:spPr/>
    </dgm:pt>
    <dgm:pt modelId="{6F9F5B62-E8C9-4B4E-942B-A18D719B8C66}" type="pres">
      <dgm:prSet presAssocID="{AF0A3F1E-1B9B-435A-B0D1-0C22B7F712C7}" presName="LevelTwoTextNode" presStyleLbl="node2" presStyleIdx="0" presStyleCnt="7">
        <dgm:presLayoutVars>
          <dgm:chPref val="3"/>
        </dgm:presLayoutVars>
      </dgm:prSet>
      <dgm:spPr/>
    </dgm:pt>
    <dgm:pt modelId="{3A364F30-1303-4388-938C-319358B4E646}" type="pres">
      <dgm:prSet presAssocID="{AF0A3F1E-1B9B-435A-B0D1-0C22B7F712C7}" presName="level3hierChild" presStyleCnt="0"/>
      <dgm:spPr/>
    </dgm:pt>
    <dgm:pt modelId="{01E98E84-AAA4-4616-A553-36BC30AACCCB}" type="pres">
      <dgm:prSet presAssocID="{394B04B5-C68D-4BEF-B40D-736730B3C2E6}" presName="conn2-1" presStyleLbl="parChTrans1D2" presStyleIdx="1" presStyleCnt="7"/>
      <dgm:spPr/>
    </dgm:pt>
    <dgm:pt modelId="{B890858F-5588-4102-8DB6-3501C90F7F0B}" type="pres">
      <dgm:prSet presAssocID="{394B04B5-C68D-4BEF-B40D-736730B3C2E6}" presName="connTx" presStyleLbl="parChTrans1D2" presStyleIdx="1" presStyleCnt="7"/>
      <dgm:spPr/>
    </dgm:pt>
    <dgm:pt modelId="{88AE0FF2-BCAE-4BB7-8C68-85D5C1D2ADAC}" type="pres">
      <dgm:prSet presAssocID="{B05EF86A-999C-42D7-AC76-8BE6AB2B0DEC}" presName="root2" presStyleCnt="0"/>
      <dgm:spPr/>
    </dgm:pt>
    <dgm:pt modelId="{FD255827-144B-4051-A2E6-B28BA56A8873}" type="pres">
      <dgm:prSet presAssocID="{B05EF86A-999C-42D7-AC76-8BE6AB2B0DEC}" presName="LevelTwoTextNode" presStyleLbl="node2" presStyleIdx="1" presStyleCnt="7">
        <dgm:presLayoutVars>
          <dgm:chPref val="3"/>
        </dgm:presLayoutVars>
      </dgm:prSet>
      <dgm:spPr/>
    </dgm:pt>
    <dgm:pt modelId="{4640B04D-BF0F-4806-AD11-DC75B1D14C6A}" type="pres">
      <dgm:prSet presAssocID="{B05EF86A-999C-42D7-AC76-8BE6AB2B0DEC}" presName="level3hierChild" presStyleCnt="0"/>
      <dgm:spPr/>
    </dgm:pt>
    <dgm:pt modelId="{6A3B0F04-D277-4CDC-BDEF-06315BA900B8}" type="pres">
      <dgm:prSet presAssocID="{B20C429D-37E1-4E6D-8469-82234FD0BF69}" presName="conn2-1" presStyleLbl="parChTrans1D2" presStyleIdx="2" presStyleCnt="7"/>
      <dgm:spPr/>
    </dgm:pt>
    <dgm:pt modelId="{C41842EE-252C-488E-850E-31A20B2EB78E}" type="pres">
      <dgm:prSet presAssocID="{B20C429D-37E1-4E6D-8469-82234FD0BF69}" presName="connTx" presStyleLbl="parChTrans1D2" presStyleIdx="2" presStyleCnt="7"/>
      <dgm:spPr/>
    </dgm:pt>
    <dgm:pt modelId="{B72F956D-0631-4776-B16B-B328727D37F7}" type="pres">
      <dgm:prSet presAssocID="{F0A63594-3F58-4D5C-9CA5-9CDE8EE0D06B}" presName="root2" presStyleCnt="0"/>
      <dgm:spPr/>
    </dgm:pt>
    <dgm:pt modelId="{3FD1CBE9-264F-4D6B-96B5-F0D0CD276423}" type="pres">
      <dgm:prSet presAssocID="{F0A63594-3F58-4D5C-9CA5-9CDE8EE0D06B}" presName="LevelTwoTextNode" presStyleLbl="node2" presStyleIdx="2" presStyleCnt="7">
        <dgm:presLayoutVars>
          <dgm:chPref val="3"/>
        </dgm:presLayoutVars>
      </dgm:prSet>
      <dgm:spPr/>
    </dgm:pt>
    <dgm:pt modelId="{DF51F852-DE0F-4C28-925E-350B484274A1}" type="pres">
      <dgm:prSet presAssocID="{F0A63594-3F58-4D5C-9CA5-9CDE8EE0D06B}" presName="level3hierChild" presStyleCnt="0"/>
      <dgm:spPr/>
    </dgm:pt>
    <dgm:pt modelId="{3FA867DD-4EB2-4494-96DD-FBB615333773}" type="pres">
      <dgm:prSet presAssocID="{6070D9AD-9757-4908-B234-98826F17AE22}" presName="conn2-1" presStyleLbl="parChTrans1D2" presStyleIdx="3" presStyleCnt="7"/>
      <dgm:spPr/>
    </dgm:pt>
    <dgm:pt modelId="{E8CC9A6A-34BF-4724-B81B-8466D28460B3}" type="pres">
      <dgm:prSet presAssocID="{6070D9AD-9757-4908-B234-98826F17AE22}" presName="connTx" presStyleLbl="parChTrans1D2" presStyleIdx="3" presStyleCnt="7"/>
      <dgm:spPr/>
    </dgm:pt>
    <dgm:pt modelId="{8D2BE68D-3F2B-4597-8FFB-A6203BBFFD76}" type="pres">
      <dgm:prSet presAssocID="{5FC97C77-23FD-40F4-940B-6ED42CEA80A9}" presName="root2" presStyleCnt="0"/>
      <dgm:spPr/>
    </dgm:pt>
    <dgm:pt modelId="{01549452-6EE9-4FD4-93F6-2D6204E4F5D3}" type="pres">
      <dgm:prSet presAssocID="{5FC97C77-23FD-40F4-940B-6ED42CEA80A9}" presName="LevelTwoTextNode" presStyleLbl="node2" presStyleIdx="3" presStyleCnt="7">
        <dgm:presLayoutVars>
          <dgm:chPref val="3"/>
        </dgm:presLayoutVars>
      </dgm:prSet>
      <dgm:spPr/>
    </dgm:pt>
    <dgm:pt modelId="{9BD8B0FF-BA59-4F98-B949-2EE871EAA317}" type="pres">
      <dgm:prSet presAssocID="{5FC97C77-23FD-40F4-940B-6ED42CEA80A9}" presName="level3hierChild" presStyleCnt="0"/>
      <dgm:spPr/>
    </dgm:pt>
    <dgm:pt modelId="{C376E943-F83B-440C-82F6-3662D4BB4079}" type="pres">
      <dgm:prSet presAssocID="{66598E77-F58D-4784-ACB9-560910BB3F21}" presName="conn2-1" presStyleLbl="parChTrans1D2" presStyleIdx="4" presStyleCnt="7"/>
      <dgm:spPr/>
    </dgm:pt>
    <dgm:pt modelId="{5AFCD939-721C-4D35-AB76-7175CB602A39}" type="pres">
      <dgm:prSet presAssocID="{66598E77-F58D-4784-ACB9-560910BB3F21}" presName="connTx" presStyleLbl="parChTrans1D2" presStyleIdx="4" presStyleCnt="7"/>
      <dgm:spPr/>
    </dgm:pt>
    <dgm:pt modelId="{FB554450-D5D5-4096-B648-B8C907C5027C}" type="pres">
      <dgm:prSet presAssocID="{D28156DD-DD97-4799-BCAC-52BB94494533}" presName="root2" presStyleCnt="0"/>
      <dgm:spPr/>
    </dgm:pt>
    <dgm:pt modelId="{7B1DA791-534C-437F-9E86-A505834D25C0}" type="pres">
      <dgm:prSet presAssocID="{D28156DD-DD97-4799-BCAC-52BB94494533}" presName="LevelTwoTextNode" presStyleLbl="node2" presStyleIdx="4" presStyleCnt="7">
        <dgm:presLayoutVars>
          <dgm:chPref val="3"/>
        </dgm:presLayoutVars>
      </dgm:prSet>
      <dgm:spPr/>
    </dgm:pt>
    <dgm:pt modelId="{0D2333F9-248A-4D74-AA4E-75A430B528A9}" type="pres">
      <dgm:prSet presAssocID="{D28156DD-DD97-4799-BCAC-52BB94494533}" presName="level3hierChild" presStyleCnt="0"/>
      <dgm:spPr/>
    </dgm:pt>
    <dgm:pt modelId="{A9201599-C7A9-441C-81A4-7E0E0F527A9C}" type="pres">
      <dgm:prSet presAssocID="{87E96899-98C7-4650-9FA3-199F1ED6540A}" presName="conn2-1" presStyleLbl="parChTrans1D2" presStyleIdx="5" presStyleCnt="7"/>
      <dgm:spPr/>
    </dgm:pt>
    <dgm:pt modelId="{F62440CA-4D99-43F9-8EDD-76B7D342BC37}" type="pres">
      <dgm:prSet presAssocID="{87E96899-98C7-4650-9FA3-199F1ED6540A}" presName="connTx" presStyleLbl="parChTrans1D2" presStyleIdx="5" presStyleCnt="7"/>
      <dgm:spPr/>
    </dgm:pt>
    <dgm:pt modelId="{CFFA136E-7B6B-4738-BBD7-E5EF443C98D2}" type="pres">
      <dgm:prSet presAssocID="{8CD729CE-B109-4834-97F3-4C2654A23005}" presName="root2" presStyleCnt="0"/>
      <dgm:spPr/>
    </dgm:pt>
    <dgm:pt modelId="{DB647666-C6FD-436B-B30B-C3F6AA740C65}" type="pres">
      <dgm:prSet presAssocID="{8CD729CE-B109-4834-97F3-4C2654A23005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0499C4-8467-4CC5-903E-F65A4FC7FB52}" type="pres">
      <dgm:prSet presAssocID="{8CD729CE-B109-4834-97F3-4C2654A23005}" presName="level3hierChild" presStyleCnt="0"/>
      <dgm:spPr/>
    </dgm:pt>
    <dgm:pt modelId="{BDFCE753-9170-4B19-A382-E1AE085AA6BA}" type="pres">
      <dgm:prSet presAssocID="{207D6459-B944-4D2B-89F4-C408F59ADBAB}" presName="conn2-1" presStyleLbl="parChTrans1D2" presStyleIdx="6" presStyleCnt="7"/>
      <dgm:spPr/>
    </dgm:pt>
    <dgm:pt modelId="{C0542F6F-E175-4C11-BF33-04EF36274153}" type="pres">
      <dgm:prSet presAssocID="{207D6459-B944-4D2B-89F4-C408F59ADBAB}" presName="connTx" presStyleLbl="parChTrans1D2" presStyleIdx="6" presStyleCnt="7"/>
      <dgm:spPr/>
    </dgm:pt>
    <dgm:pt modelId="{F192CAAC-9BFE-4DCE-8257-58FF0470D0B0}" type="pres">
      <dgm:prSet presAssocID="{DEB9D8E6-E47A-435D-9271-C1F2A3ADA65F}" presName="root2" presStyleCnt="0"/>
      <dgm:spPr/>
    </dgm:pt>
    <dgm:pt modelId="{6B16ACB2-749B-4C9F-9CAF-5B95E8D2430B}" type="pres">
      <dgm:prSet presAssocID="{DEB9D8E6-E47A-435D-9271-C1F2A3ADA65F}" presName="LevelTwoTextNode" presStyleLbl="node2" presStyleIdx="6" presStyleCnt="7">
        <dgm:presLayoutVars>
          <dgm:chPref val="3"/>
        </dgm:presLayoutVars>
      </dgm:prSet>
      <dgm:spPr/>
    </dgm:pt>
    <dgm:pt modelId="{DFB80969-76A5-478B-AE1E-5F58843DEF52}" type="pres">
      <dgm:prSet presAssocID="{DEB9D8E6-E47A-435D-9271-C1F2A3ADA65F}" presName="level3hierChild" presStyleCnt="0"/>
      <dgm:spPr/>
    </dgm:pt>
  </dgm:ptLst>
  <dgm:cxnLst>
    <dgm:cxn modelId="{38FFE6C6-9DC5-45DC-BED8-94501EB36376}" srcId="{17BFAAD4-4877-4972-905B-3BD670C7EA37}" destId="{5FC97C77-23FD-40F4-940B-6ED42CEA80A9}" srcOrd="3" destOrd="0" parTransId="{6070D9AD-9757-4908-B234-98826F17AE22}" sibTransId="{E820390F-86EB-4FBE-AA69-5C1A7E69D075}"/>
    <dgm:cxn modelId="{C5A1D378-3F99-485A-B11B-0CCA4A11BE7F}" type="presOf" srcId="{AF0A3F1E-1B9B-435A-B0D1-0C22B7F712C7}" destId="{6F9F5B62-E8C9-4B4E-942B-A18D719B8C66}" srcOrd="0" destOrd="0" presId="urn:microsoft.com/office/officeart/2008/layout/HorizontalMultiLevelHierarchy"/>
    <dgm:cxn modelId="{1C2B328A-A89D-4ED7-A4F7-8851A4C0D83F}" type="presOf" srcId="{87E96899-98C7-4650-9FA3-199F1ED6540A}" destId="{A9201599-C7A9-441C-81A4-7E0E0F527A9C}" srcOrd="0" destOrd="0" presId="urn:microsoft.com/office/officeart/2008/layout/HorizontalMultiLevelHierarchy"/>
    <dgm:cxn modelId="{A57F768F-FC3B-49E9-AB5D-F37DFADB28D4}" type="presOf" srcId="{B20C429D-37E1-4E6D-8469-82234FD0BF69}" destId="{C41842EE-252C-488E-850E-31A20B2EB78E}" srcOrd="1" destOrd="0" presId="urn:microsoft.com/office/officeart/2008/layout/HorizontalMultiLevelHierarchy"/>
    <dgm:cxn modelId="{6C90A9D5-C373-4ADB-AA1C-F88339293068}" type="presOf" srcId="{66598E77-F58D-4784-ACB9-560910BB3F21}" destId="{5AFCD939-721C-4D35-AB76-7175CB602A39}" srcOrd="1" destOrd="0" presId="urn:microsoft.com/office/officeart/2008/layout/HorizontalMultiLevelHierarchy"/>
    <dgm:cxn modelId="{01AEB3ED-D980-4F81-ADE6-0CA2D0F6E39A}" srcId="{17BFAAD4-4877-4972-905B-3BD670C7EA37}" destId="{F0A63594-3F58-4D5C-9CA5-9CDE8EE0D06B}" srcOrd="2" destOrd="0" parTransId="{B20C429D-37E1-4E6D-8469-82234FD0BF69}" sibTransId="{08385BBA-FE66-4766-BCF8-C8F76CE228CF}"/>
    <dgm:cxn modelId="{B18A3A46-F0C4-43A3-A95E-102D580A3F98}" type="presOf" srcId="{6070D9AD-9757-4908-B234-98826F17AE22}" destId="{3FA867DD-4EB2-4494-96DD-FBB615333773}" srcOrd="0" destOrd="0" presId="urn:microsoft.com/office/officeart/2008/layout/HorizontalMultiLevelHierarchy"/>
    <dgm:cxn modelId="{DB68684C-C270-4931-8403-AC43D9CB79C2}" type="presOf" srcId="{B05EF86A-999C-42D7-AC76-8BE6AB2B0DEC}" destId="{FD255827-144B-4051-A2E6-B28BA56A8873}" srcOrd="0" destOrd="0" presId="urn:microsoft.com/office/officeart/2008/layout/HorizontalMultiLevelHierarchy"/>
    <dgm:cxn modelId="{18E39F72-0CE5-46DC-9AB2-7354D2D4AE57}" type="presOf" srcId="{D28156DD-DD97-4799-BCAC-52BB94494533}" destId="{7B1DA791-534C-437F-9E86-A505834D25C0}" srcOrd="0" destOrd="0" presId="urn:microsoft.com/office/officeart/2008/layout/HorizontalMultiLevelHierarchy"/>
    <dgm:cxn modelId="{61C5B903-2368-4843-B071-516FF3354F58}" srcId="{17BFAAD4-4877-4972-905B-3BD670C7EA37}" destId="{8CD729CE-B109-4834-97F3-4C2654A23005}" srcOrd="5" destOrd="0" parTransId="{87E96899-98C7-4650-9FA3-199F1ED6540A}" sibTransId="{C869B639-472B-494D-AC4F-B8E98C39A959}"/>
    <dgm:cxn modelId="{19AE11A0-1332-4415-85DD-4C8BECB3A8E3}" type="presOf" srcId="{6070D9AD-9757-4908-B234-98826F17AE22}" destId="{E8CC9A6A-34BF-4724-B81B-8466D28460B3}" srcOrd="1" destOrd="0" presId="urn:microsoft.com/office/officeart/2008/layout/HorizontalMultiLevelHierarchy"/>
    <dgm:cxn modelId="{2A6CCFCC-8A3D-43F4-AEF2-E70FF5677F3E}" srcId="{17BFAAD4-4877-4972-905B-3BD670C7EA37}" destId="{D28156DD-DD97-4799-BCAC-52BB94494533}" srcOrd="4" destOrd="0" parTransId="{66598E77-F58D-4784-ACB9-560910BB3F21}" sibTransId="{1862F04C-870E-4F5A-A098-00415C47E2A9}"/>
    <dgm:cxn modelId="{CCC1DDC4-87A8-471C-B130-865B663E52DB}" type="presOf" srcId="{5FC97C77-23FD-40F4-940B-6ED42CEA80A9}" destId="{01549452-6EE9-4FD4-93F6-2D6204E4F5D3}" srcOrd="0" destOrd="0" presId="urn:microsoft.com/office/officeart/2008/layout/HorizontalMultiLevelHierarchy"/>
    <dgm:cxn modelId="{EAB625BA-0B53-4DA7-9DA8-D484F7E1527B}" type="presOf" srcId="{F0A63594-3F58-4D5C-9CA5-9CDE8EE0D06B}" destId="{3FD1CBE9-264F-4D6B-96B5-F0D0CD276423}" srcOrd="0" destOrd="0" presId="urn:microsoft.com/office/officeart/2008/layout/HorizontalMultiLevelHierarchy"/>
    <dgm:cxn modelId="{1282B148-1E50-41A1-86C9-B95860FA312D}" type="presOf" srcId="{17BFAAD4-4877-4972-905B-3BD670C7EA37}" destId="{50D1FD87-5853-4A8F-A0CD-534756F9CE1C}" srcOrd="0" destOrd="0" presId="urn:microsoft.com/office/officeart/2008/layout/HorizontalMultiLevelHierarchy"/>
    <dgm:cxn modelId="{E314D04A-4750-4275-864A-9944FC1D6391}" type="presOf" srcId="{394B04B5-C68D-4BEF-B40D-736730B3C2E6}" destId="{B890858F-5588-4102-8DB6-3501C90F7F0B}" srcOrd="1" destOrd="0" presId="urn:microsoft.com/office/officeart/2008/layout/HorizontalMultiLevelHierarchy"/>
    <dgm:cxn modelId="{DDA26D48-84E8-4ED7-A97E-A17C3BB19F8E}" srcId="{17BFAAD4-4877-4972-905B-3BD670C7EA37}" destId="{AF0A3F1E-1B9B-435A-B0D1-0C22B7F712C7}" srcOrd="0" destOrd="0" parTransId="{A34BA882-2AD1-49DF-89BD-EA90168A1402}" sibTransId="{AAE84026-B494-46CC-9864-FF08DED6CC95}"/>
    <dgm:cxn modelId="{8CA02F88-D54A-4EF4-AA87-416393A86D22}" type="presOf" srcId="{A34BA882-2AD1-49DF-89BD-EA90168A1402}" destId="{012F7639-0F71-4811-8FB2-043520385813}" srcOrd="0" destOrd="0" presId="urn:microsoft.com/office/officeart/2008/layout/HorizontalMultiLevelHierarchy"/>
    <dgm:cxn modelId="{4D794CAF-5EC1-4E6A-9314-E746DF992EE6}" type="presOf" srcId="{87E96899-98C7-4650-9FA3-199F1ED6540A}" destId="{F62440CA-4D99-43F9-8EDD-76B7D342BC37}" srcOrd="1" destOrd="0" presId="urn:microsoft.com/office/officeart/2008/layout/HorizontalMultiLevelHierarchy"/>
    <dgm:cxn modelId="{B835942E-0E3E-4709-9E2D-19C06C18C2F6}" type="presOf" srcId="{A34BA882-2AD1-49DF-89BD-EA90168A1402}" destId="{97F2FAB4-9733-478B-983E-84567C4C3CE9}" srcOrd="1" destOrd="0" presId="urn:microsoft.com/office/officeart/2008/layout/HorizontalMultiLevelHierarchy"/>
    <dgm:cxn modelId="{5BB730ED-A311-49BA-814E-CD7F5A0CD564}" type="presOf" srcId="{8CD729CE-B109-4834-97F3-4C2654A23005}" destId="{DB647666-C6FD-436B-B30B-C3F6AA740C65}" srcOrd="0" destOrd="0" presId="urn:microsoft.com/office/officeart/2008/layout/HorizontalMultiLevelHierarchy"/>
    <dgm:cxn modelId="{0349D480-63E3-42AB-B1B7-D1329DE63476}" type="presOf" srcId="{207D6459-B944-4D2B-89F4-C408F59ADBAB}" destId="{C0542F6F-E175-4C11-BF33-04EF36274153}" srcOrd="1" destOrd="0" presId="urn:microsoft.com/office/officeart/2008/layout/HorizontalMultiLevelHierarchy"/>
    <dgm:cxn modelId="{8C73B1A6-25D5-4F67-A353-AAEBE7AED5A2}" type="presOf" srcId="{B20C429D-37E1-4E6D-8469-82234FD0BF69}" destId="{6A3B0F04-D277-4CDC-BDEF-06315BA900B8}" srcOrd="0" destOrd="0" presId="urn:microsoft.com/office/officeart/2008/layout/HorizontalMultiLevelHierarchy"/>
    <dgm:cxn modelId="{5C92E949-3E9E-45F5-9F8B-1E6485F18DF7}" type="presOf" srcId="{DEB9D8E6-E47A-435D-9271-C1F2A3ADA65F}" destId="{6B16ACB2-749B-4C9F-9CAF-5B95E8D2430B}" srcOrd="0" destOrd="0" presId="urn:microsoft.com/office/officeart/2008/layout/HorizontalMultiLevelHierarchy"/>
    <dgm:cxn modelId="{5D06C4E3-5F2B-4521-A87C-ACBE7EDB9452}" srcId="{CCFCF76A-28AE-4BED-B8AD-13BD74E7C58E}" destId="{17BFAAD4-4877-4972-905B-3BD670C7EA37}" srcOrd="0" destOrd="0" parTransId="{3E668E5B-8DFB-4494-9B7A-4BDD0051B1C5}" sibTransId="{14E11165-6B34-448D-AF1A-FC75038075DF}"/>
    <dgm:cxn modelId="{81B71497-56E6-45E1-BEB3-8B4A5262922F}" type="presOf" srcId="{66598E77-F58D-4784-ACB9-560910BB3F21}" destId="{C376E943-F83B-440C-82F6-3662D4BB4079}" srcOrd="0" destOrd="0" presId="urn:microsoft.com/office/officeart/2008/layout/HorizontalMultiLevelHierarchy"/>
    <dgm:cxn modelId="{E5067763-C479-4286-8DF6-3C371B899996}" type="presOf" srcId="{CCFCF76A-28AE-4BED-B8AD-13BD74E7C58E}" destId="{419D0BAE-B454-4735-A0A3-99AFF5800243}" srcOrd="0" destOrd="0" presId="urn:microsoft.com/office/officeart/2008/layout/HorizontalMultiLevelHierarchy"/>
    <dgm:cxn modelId="{9719F6E2-5C1B-40B1-A10C-E7037B0D56F9}" type="presOf" srcId="{207D6459-B944-4D2B-89F4-C408F59ADBAB}" destId="{BDFCE753-9170-4B19-A382-E1AE085AA6BA}" srcOrd="0" destOrd="0" presId="urn:microsoft.com/office/officeart/2008/layout/HorizontalMultiLevelHierarchy"/>
    <dgm:cxn modelId="{DFFD504A-6910-42EE-B6EF-1D1CD45B0F0E}" srcId="{17BFAAD4-4877-4972-905B-3BD670C7EA37}" destId="{B05EF86A-999C-42D7-AC76-8BE6AB2B0DEC}" srcOrd="1" destOrd="0" parTransId="{394B04B5-C68D-4BEF-B40D-736730B3C2E6}" sibTransId="{FB560417-1876-45E2-935D-E2794C9F6D71}"/>
    <dgm:cxn modelId="{B74851A7-C975-4C50-AC55-41E1BA3B205D}" type="presOf" srcId="{394B04B5-C68D-4BEF-B40D-736730B3C2E6}" destId="{01E98E84-AAA4-4616-A553-36BC30AACCCB}" srcOrd="0" destOrd="0" presId="urn:microsoft.com/office/officeart/2008/layout/HorizontalMultiLevelHierarchy"/>
    <dgm:cxn modelId="{051BE94B-C2B1-4DBD-9045-9C679DE5F87D}" srcId="{17BFAAD4-4877-4972-905B-3BD670C7EA37}" destId="{DEB9D8E6-E47A-435D-9271-C1F2A3ADA65F}" srcOrd="6" destOrd="0" parTransId="{207D6459-B944-4D2B-89F4-C408F59ADBAB}" sibTransId="{80851316-B6D0-4D9C-A580-671B01205501}"/>
    <dgm:cxn modelId="{E0543989-CA1B-4E1F-A495-173D27BEEAB7}" type="presParOf" srcId="{419D0BAE-B454-4735-A0A3-99AFF5800243}" destId="{D361416D-CA56-4085-8BC5-E88AD0EA4810}" srcOrd="0" destOrd="0" presId="urn:microsoft.com/office/officeart/2008/layout/HorizontalMultiLevelHierarchy"/>
    <dgm:cxn modelId="{15594A43-6AD8-45A1-B4E2-DC9A90DA5422}" type="presParOf" srcId="{D361416D-CA56-4085-8BC5-E88AD0EA4810}" destId="{50D1FD87-5853-4A8F-A0CD-534756F9CE1C}" srcOrd="0" destOrd="0" presId="urn:microsoft.com/office/officeart/2008/layout/HorizontalMultiLevelHierarchy"/>
    <dgm:cxn modelId="{F29AC77A-A72E-4E23-B065-2CF3E229F0FC}" type="presParOf" srcId="{D361416D-CA56-4085-8BC5-E88AD0EA4810}" destId="{19603AFA-B8C5-4DF6-942D-757CE4213966}" srcOrd="1" destOrd="0" presId="urn:microsoft.com/office/officeart/2008/layout/HorizontalMultiLevelHierarchy"/>
    <dgm:cxn modelId="{E749BDA1-618C-4EB9-802B-7FA80278E0A1}" type="presParOf" srcId="{19603AFA-B8C5-4DF6-942D-757CE4213966}" destId="{012F7639-0F71-4811-8FB2-043520385813}" srcOrd="0" destOrd="0" presId="urn:microsoft.com/office/officeart/2008/layout/HorizontalMultiLevelHierarchy"/>
    <dgm:cxn modelId="{D4660B78-5701-4D5D-A600-9B379AB795EA}" type="presParOf" srcId="{012F7639-0F71-4811-8FB2-043520385813}" destId="{97F2FAB4-9733-478B-983E-84567C4C3CE9}" srcOrd="0" destOrd="0" presId="urn:microsoft.com/office/officeart/2008/layout/HorizontalMultiLevelHierarchy"/>
    <dgm:cxn modelId="{DBAB0580-806F-40F4-B2B2-494EDB777DA8}" type="presParOf" srcId="{19603AFA-B8C5-4DF6-942D-757CE4213966}" destId="{0643E60F-43DD-4211-85B3-891109DC7E60}" srcOrd="1" destOrd="0" presId="urn:microsoft.com/office/officeart/2008/layout/HorizontalMultiLevelHierarchy"/>
    <dgm:cxn modelId="{077AF57F-F94C-43CE-BB63-1A1DBA41C6A6}" type="presParOf" srcId="{0643E60F-43DD-4211-85B3-891109DC7E60}" destId="{6F9F5B62-E8C9-4B4E-942B-A18D719B8C66}" srcOrd="0" destOrd="0" presId="urn:microsoft.com/office/officeart/2008/layout/HorizontalMultiLevelHierarchy"/>
    <dgm:cxn modelId="{49E1C758-C203-4BE7-831E-315608D1B9A3}" type="presParOf" srcId="{0643E60F-43DD-4211-85B3-891109DC7E60}" destId="{3A364F30-1303-4388-938C-319358B4E646}" srcOrd="1" destOrd="0" presId="urn:microsoft.com/office/officeart/2008/layout/HorizontalMultiLevelHierarchy"/>
    <dgm:cxn modelId="{2BFA621C-DA89-476E-9F3A-0E3C2E130E84}" type="presParOf" srcId="{19603AFA-B8C5-4DF6-942D-757CE4213966}" destId="{01E98E84-AAA4-4616-A553-36BC30AACCCB}" srcOrd="2" destOrd="0" presId="urn:microsoft.com/office/officeart/2008/layout/HorizontalMultiLevelHierarchy"/>
    <dgm:cxn modelId="{B81E1F83-57AD-4E7B-A81F-05B4586A688F}" type="presParOf" srcId="{01E98E84-AAA4-4616-A553-36BC30AACCCB}" destId="{B890858F-5588-4102-8DB6-3501C90F7F0B}" srcOrd="0" destOrd="0" presId="urn:microsoft.com/office/officeart/2008/layout/HorizontalMultiLevelHierarchy"/>
    <dgm:cxn modelId="{54D2AB09-9A44-47DC-8DF7-44D1EBE29878}" type="presParOf" srcId="{19603AFA-B8C5-4DF6-942D-757CE4213966}" destId="{88AE0FF2-BCAE-4BB7-8C68-85D5C1D2ADAC}" srcOrd="3" destOrd="0" presId="urn:microsoft.com/office/officeart/2008/layout/HorizontalMultiLevelHierarchy"/>
    <dgm:cxn modelId="{95F53CB2-496A-4AF8-849C-9B2A4FBCFB90}" type="presParOf" srcId="{88AE0FF2-BCAE-4BB7-8C68-85D5C1D2ADAC}" destId="{FD255827-144B-4051-A2E6-B28BA56A8873}" srcOrd="0" destOrd="0" presId="urn:microsoft.com/office/officeart/2008/layout/HorizontalMultiLevelHierarchy"/>
    <dgm:cxn modelId="{249ECF28-AF65-4E37-A160-EF2E39217BD8}" type="presParOf" srcId="{88AE0FF2-BCAE-4BB7-8C68-85D5C1D2ADAC}" destId="{4640B04D-BF0F-4806-AD11-DC75B1D14C6A}" srcOrd="1" destOrd="0" presId="urn:microsoft.com/office/officeart/2008/layout/HorizontalMultiLevelHierarchy"/>
    <dgm:cxn modelId="{7BFE4968-3A87-4E40-A6E0-5F2F495CBDEB}" type="presParOf" srcId="{19603AFA-B8C5-4DF6-942D-757CE4213966}" destId="{6A3B0F04-D277-4CDC-BDEF-06315BA900B8}" srcOrd="4" destOrd="0" presId="urn:microsoft.com/office/officeart/2008/layout/HorizontalMultiLevelHierarchy"/>
    <dgm:cxn modelId="{DBA05BDF-13A5-4497-A82F-AA60D01FB590}" type="presParOf" srcId="{6A3B0F04-D277-4CDC-BDEF-06315BA900B8}" destId="{C41842EE-252C-488E-850E-31A20B2EB78E}" srcOrd="0" destOrd="0" presId="urn:microsoft.com/office/officeart/2008/layout/HorizontalMultiLevelHierarchy"/>
    <dgm:cxn modelId="{6E957834-B901-49B5-A980-88BD1893F336}" type="presParOf" srcId="{19603AFA-B8C5-4DF6-942D-757CE4213966}" destId="{B72F956D-0631-4776-B16B-B328727D37F7}" srcOrd="5" destOrd="0" presId="urn:microsoft.com/office/officeart/2008/layout/HorizontalMultiLevelHierarchy"/>
    <dgm:cxn modelId="{87222A43-791B-4BC8-B97C-9C9D90CB5E8F}" type="presParOf" srcId="{B72F956D-0631-4776-B16B-B328727D37F7}" destId="{3FD1CBE9-264F-4D6B-96B5-F0D0CD276423}" srcOrd="0" destOrd="0" presId="urn:microsoft.com/office/officeart/2008/layout/HorizontalMultiLevelHierarchy"/>
    <dgm:cxn modelId="{2DDE0096-DA3F-4041-8432-BE62FB657388}" type="presParOf" srcId="{B72F956D-0631-4776-B16B-B328727D37F7}" destId="{DF51F852-DE0F-4C28-925E-350B484274A1}" srcOrd="1" destOrd="0" presId="urn:microsoft.com/office/officeart/2008/layout/HorizontalMultiLevelHierarchy"/>
    <dgm:cxn modelId="{AB93C502-2F45-4257-8397-F2721601040F}" type="presParOf" srcId="{19603AFA-B8C5-4DF6-942D-757CE4213966}" destId="{3FA867DD-4EB2-4494-96DD-FBB615333773}" srcOrd="6" destOrd="0" presId="urn:microsoft.com/office/officeart/2008/layout/HorizontalMultiLevelHierarchy"/>
    <dgm:cxn modelId="{823A1C69-4005-4771-8F17-F97BC34672D9}" type="presParOf" srcId="{3FA867DD-4EB2-4494-96DD-FBB615333773}" destId="{E8CC9A6A-34BF-4724-B81B-8466D28460B3}" srcOrd="0" destOrd="0" presId="urn:microsoft.com/office/officeart/2008/layout/HorizontalMultiLevelHierarchy"/>
    <dgm:cxn modelId="{8210B8DC-AEE4-4F4B-8F0D-805ECF816A95}" type="presParOf" srcId="{19603AFA-B8C5-4DF6-942D-757CE4213966}" destId="{8D2BE68D-3F2B-4597-8FFB-A6203BBFFD76}" srcOrd="7" destOrd="0" presId="urn:microsoft.com/office/officeart/2008/layout/HorizontalMultiLevelHierarchy"/>
    <dgm:cxn modelId="{61E39500-F23E-43C0-9E33-27639661C632}" type="presParOf" srcId="{8D2BE68D-3F2B-4597-8FFB-A6203BBFFD76}" destId="{01549452-6EE9-4FD4-93F6-2D6204E4F5D3}" srcOrd="0" destOrd="0" presId="urn:microsoft.com/office/officeart/2008/layout/HorizontalMultiLevelHierarchy"/>
    <dgm:cxn modelId="{FB222EBA-59DA-4DBB-AE68-5308734C3D5B}" type="presParOf" srcId="{8D2BE68D-3F2B-4597-8FFB-A6203BBFFD76}" destId="{9BD8B0FF-BA59-4F98-B949-2EE871EAA317}" srcOrd="1" destOrd="0" presId="urn:microsoft.com/office/officeart/2008/layout/HorizontalMultiLevelHierarchy"/>
    <dgm:cxn modelId="{97B8E39B-78DA-42FE-8BE0-9F7E14441518}" type="presParOf" srcId="{19603AFA-B8C5-4DF6-942D-757CE4213966}" destId="{C376E943-F83B-440C-82F6-3662D4BB4079}" srcOrd="8" destOrd="0" presId="urn:microsoft.com/office/officeart/2008/layout/HorizontalMultiLevelHierarchy"/>
    <dgm:cxn modelId="{CF9CFFC5-B6CD-4565-B709-CB389B18FCF2}" type="presParOf" srcId="{C376E943-F83B-440C-82F6-3662D4BB4079}" destId="{5AFCD939-721C-4D35-AB76-7175CB602A39}" srcOrd="0" destOrd="0" presId="urn:microsoft.com/office/officeart/2008/layout/HorizontalMultiLevelHierarchy"/>
    <dgm:cxn modelId="{C5FB88F4-1FAC-4AD5-A956-D3314FCD6B2E}" type="presParOf" srcId="{19603AFA-B8C5-4DF6-942D-757CE4213966}" destId="{FB554450-D5D5-4096-B648-B8C907C5027C}" srcOrd="9" destOrd="0" presId="urn:microsoft.com/office/officeart/2008/layout/HorizontalMultiLevelHierarchy"/>
    <dgm:cxn modelId="{EC9650A4-85EB-4A21-B12D-E16D0C1D7718}" type="presParOf" srcId="{FB554450-D5D5-4096-B648-B8C907C5027C}" destId="{7B1DA791-534C-437F-9E86-A505834D25C0}" srcOrd="0" destOrd="0" presId="urn:microsoft.com/office/officeart/2008/layout/HorizontalMultiLevelHierarchy"/>
    <dgm:cxn modelId="{0690EF1A-7C9B-453B-A63C-F46976DA08EC}" type="presParOf" srcId="{FB554450-D5D5-4096-B648-B8C907C5027C}" destId="{0D2333F9-248A-4D74-AA4E-75A430B528A9}" srcOrd="1" destOrd="0" presId="urn:microsoft.com/office/officeart/2008/layout/HorizontalMultiLevelHierarchy"/>
    <dgm:cxn modelId="{019D670D-3EAC-4762-B24C-0C955B9D892A}" type="presParOf" srcId="{19603AFA-B8C5-4DF6-942D-757CE4213966}" destId="{A9201599-C7A9-441C-81A4-7E0E0F527A9C}" srcOrd="10" destOrd="0" presId="urn:microsoft.com/office/officeart/2008/layout/HorizontalMultiLevelHierarchy"/>
    <dgm:cxn modelId="{199180C6-8D5D-48B3-849E-D64D0820757D}" type="presParOf" srcId="{A9201599-C7A9-441C-81A4-7E0E0F527A9C}" destId="{F62440CA-4D99-43F9-8EDD-76B7D342BC37}" srcOrd="0" destOrd="0" presId="urn:microsoft.com/office/officeart/2008/layout/HorizontalMultiLevelHierarchy"/>
    <dgm:cxn modelId="{BCEE7C0E-922D-4391-BEA4-E0FF6CAC0B22}" type="presParOf" srcId="{19603AFA-B8C5-4DF6-942D-757CE4213966}" destId="{CFFA136E-7B6B-4738-BBD7-E5EF443C98D2}" srcOrd="11" destOrd="0" presId="urn:microsoft.com/office/officeart/2008/layout/HorizontalMultiLevelHierarchy"/>
    <dgm:cxn modelId="{F9E6A199-C8C3-455B-995B-C066207AB87B}" type="presParOf" srcId="{CFFA136E-7B6B-4738-BBD7-E5EF443C98D2}" destId="{DB647666-C6FD-436B-B30B-C3F6AA740C65}" srcOrd="0" destOrd="0" presId="urn:microsoft.com/office/officeart/2008/layout/HorizontalMultiLevelHierarchy"/>
    <dgm:cxn modelId="{C6C2B7BB-9DDC-405E-ACD2-EFAE6D7FCB0D}" type="presParOf" srcId="{CFFA136E-7B6B-4738-BBD7-E5EF443C98D2}" destId="{BE0499C4-8467-4CC5-903E-F65A4FC7FB52}" srcOrd="1" destOrd="0" presId="urn:microsoft.com/office/officeart/2008/layout/HorizontalMultiLevelHierarchy"/>
    <dgm:cxn modelId="{45B6BDA8-7A3B-4DE8-993F-0B4B3F665210}" type="presParOf" srcId="{19603AFA-B8C5-4DF6-942D-757CE4213966}" destId="{BDFCE753-9170-4B19-A382-E1AE085AA6BA}" srcOrd="12" destOrd="0" presId="urn:microsoft.com/office/officeart/2008/layout/HorizontalMultiLevelHierarchy"/>
    <dgm:cxn modelId="{91DA6C2B-9DAD-418D-84A6-95EB0F42BB54}" type="presParOf" srcId="{BDFCE753-9170-4B19-A382-E1AE085AA6BA}" destId="{C0542F6F-E175-4C11-BF33-04EF36274153}" srcOrd="0" destOrd="0" presId="urn:microsoft.com/office/officeart/2008/layout/HorizontalMultiLevelHierarchy"/>
    <dgm:cxn modelId="{8A003F59-18D4-4A54-9C3E-2E4D87D7A8D9}" type="presParOf" srcId="{19603AFA-B8C5-4DF6-942D-757CE4213966}" destId="{F192CAAC-9BFE-4DCE-8257-58FF0470D0B0}" srcOrd="13" destOrd="0" presId="urn:microsoft.com/office/officeart/2008/layout/HorizontalMultiLevelHierarchy"/>
    <dgm:cxn modelId="{208F10E4-0B84-49BC-A1FE-9A7BA6D3F18C}" type="presParOf" srcId="{F192CAAC-9BFE-4DCE-8257-58FF0470D0B0}" destId="{6B16ACB2-749B-4C9F-9CAF-5B95E8D2430B}" srcOrd="0" destOrd="0" presId="urn:microsoft.com/office/officeart/2008/layout/HorizontalMultiLevelHierarchy"/>
    <dgm:cxn modelId="{7CCC10BD-8534-41E1-8356-A0C7A428CF00}" type="presParOf" srcId="{F192CAAC-9BFE-4DCE-8257-58FF0470D0B0}" destId="{DFB80969-76A5-478B-AE1E-5F58843DEF5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F4D6E4-F2AE-4898-B373-B375CD54BB6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A72E799-3BF4-4128-8DAF-A5512406B80E}">
      <dgm:prSet phldrT="[Text]"/>
      <dgm:spPr/>
      <dgm:t>
        <a:bodyPr/>
        <a:lstStyle/>
        <a:p>
          <a:pPr rtl="1"/>
          <a:r>
            <a:rPr lang="en-US" dirty="0" smtClean="0"/>
            <a:t>Manner </a:t>
          </a:r>
          <a:endParaRPr lang="ar-SA" dirty="0"/>
        </a:p>
      </dgm:t>
    </dgm:pt>
    <dgm:pt modelId="{71B33716-B665-47B6-98DE-4244A5F6286E}" type="parTrans" cxnId="{6EEDB3AB-ABCA-408B-9A3B-BBB6AAA69527}">
      <dgm:prSet/>
      <dgm:spPr/>
      <dgm:t>
        <a:bodyPr/>
        <a:lstStyle/>
        <a:p>
          <a:pPr rtl="1"/>
          <a:endParaRPr lang="ar-SA"/>
        </a:p>
      </dgm:t>
    </dgm:pt>
    <dgm:pt modelId="{5F8FA34A-C552-4474-A2CA-4F26B68F2551}" type="sibTrans" cxnId="{6EEDB3AB-ABCA-408B-9A3B-BBB6AAA69527}">
      <dgm:prSet/>
      <dgm:spPr/>
      <dgm:t>
        <a:bodyPr/>
        <a:lstStyle/>
        <a:p>
          <a:pPr rtl="1"/>
          <a:endParaRPr lang="ar-SA"/>
        </a:p>
      </dgm:t>
    </dgm:pt>
    <dgm:pt modelId="{1B0E49E8-B805-4467-999F-F44BC6D0C3A2}">
      <dgm:prSet phldrT="[Text]"/>
      <dgm:spPr/>
      <dgm:t>
        <a:bodyPr/>
        <a:lstStyle/>
        <a:p>
          <a:pPr rtl="1"/>
          <a:r>
            <a:rPr lang="en-US" dirty="0" smtClean="0"/>
            <a:t>plosives</a:t>
          </a:r>
          <a:endParaRPr lang="ar-SA" dirty="0"/>
        </a:p>
      </dgm:t>
    </dgm:pt>
    <dgm:pt modelId="{E529FF8F-AFF3-4314-90B2-2F1E7FD2630A}" type="parTrans" cxnId="{89C7CD5D-7A65-4D47-84E4-B3640DB8A49C}">
      <dgm:prSet/>
      <dgm:spPr/>
      <dgm:t>
        <a:bodyPr/>
        <a:lstStyle/>
        <a:p>
          <a:pPr rtl="1"/>
          <a:endParaRPr lang="ar-SA"/>
        </a:p>
      </dgm:t>
    </dgm:pt>
    <dgm:pt modelId="{27F14FF3-BBDD-48F5-8C35-0B1175F93F44}" type="sibTrans" cxnId="{89C7CD5D-7A65-4D47-84E4-B3640DB8A49C}">
      <dgm:prSet/>
      <dgm:spPr/>
      <dgm:t>
        <a:bodyPr/>
        <a:lstStyle/>
        <a:p>
          <a:pPr rtl="1"/>
          <a:endParaRPr lang="ar-SA"/>
        </a:p>
      </dgm:t>
    </dgm:pt>
    <dgm:pt modelId="{A0505019-1A6F-46A1-AA9F-6CC95596D2B1}">
      <dgm:prSet phldrT="[Text]"/>
      <dgm:spPr/>
      <dgm:t>
        <a:bodyPr/>
        <a:lstStyle/>
        <a:p>
          <a:pPr rtl="1"/>
          <a:r>
            <a:rPr lang="en-US" dirty="0" smtClean="0"/>
            <a:t>fricatives</a:t>
          </a:r>
          <a:endParaRPr lang="ar-SA" dirty="0"/>
        </a:p>
      </dgm:t>
    </dgm:pt>
    <dgm:pt modelId="{E972FD1A-1372-47A4-85BF-26DBB14959AB}" type="parTrans" cxnId="{76016DC0-AF11-424A-9E80-8607DA747A76}">
      <dgm:prSet/>
      <dgm:spPr/>
      <dgm:t>
        <a:bodyPr/>
        <a:lstStyle/>
        <a:p>
          <a:pPr rtl="1"/>
          <a:endParaRPr lang="ar-SA"/>
        </a:p>
      </dgm:t>
    </dgm:pt>
    <dgm:pt modelId="{074E04A5-FFCE-469B-87E5-06FFAE48AD6D}" type="sibTrans" cxnId="{76016DC0-AF11-424A-9E80-8607DA747A76}">
      <dgm:prSet/>
      <dgm:spPr/>
      <dgm:t>
        <a:bodyPr/>
        <a:lstStyle/>
        <a:p>
          <a:pPr rtl="1"/>
          <a:endParaRPr lang="ar-SA"/>
        </a:p>
      </dgm:t>
    </dgm:pt>
    <dgm:pt modelId="{5093D2C7-72CA-4A0D-85DD-9419EBD0C1AB}">
      <dgm:prSet phldrT="[Text]"/>
      <dgm:spPr/>
      <dgm:t>
        <a:bodyPr/>
        <a:lstStyle/>
        <a:p>
          <a:pPr rtl="1"/>
          <a:r>
            <a:rPr lang="en-US" dirty="0" smtClean="0"/>
            <a:t>affricates</a:t>
          </a:r>
          <a:endParaRPr lang="ar-SA" dirty="0"/>
        </a:p>
      </dgm:t>
    </dgm:pt>
    <dgm:pt modelId="{F0C74061-ACA8-4DED-BD75-1C2688523BD3}" type="parTrans" cxnId="{CF9C6EA4-C413-4333-AE2F-73245AA4CBF0}">
      <dgm:prSet/>
      <dgm:spPr/>
      <dgm:t>
        <a:bodyPr/>
        <a:lstStyle/>
        <a:p>
          <a:pPr rtl="1"/>
          <a:endParaRPr lang="ar-SA"/>
        </a:p>
      </dgm:t>
    </dgm:pt>
    <dgm:pt modelId="{F8EB46E0-6B87-468D-BC1D-AB15371A0FB8}" type="sibTrans" cxnId="{CF9C6EA4-C413-4333-AE2F-73245AA4CBF0}">
      <dgm:prSet/>
      <dgm:spPr/>
      <dgm:t>
        <a:bodyPr/>
        <a:lstStyle/>
        <a:p>
          <a:pPr rtl="1"/>
          <a:endParaRPr lang="ar-SA"/>
        </a:p>
      </dgm:t>
    </dgm:pt>
    <dgm:pt modelId="{30B5EBE4-01DA-41CE-80D4-607F74992618}">
      <dgm:prSet/>
      <dgm:spPr/>
      <dgm:t>
        <a:bodyPr/>
        <a:lstStyle/>
        <a:p>
          <a:pPr rtl="1"/>
          <a:r>
            <a:rPr lang="en-US" dirty="0" smtClean="0"/>
            <a:t>nasals</a:t>
          </a:r>
          <a:endParaRPr lang="ar-SA" dirty="0"/>
        </a:p>
      </dgm:t>
    </dgm:pt>
    <dgm:pt modelId="{CBAB9E43-6F27-41E2-90FD-32F6617FB53F}" type="parTrans" cxnId="{6B8BE9EF-A7B3-48CF-98B5-015067E6D32A}">
      <dgm:prSet/>
      <dgm:spPr/>
      <dgm:t>
        <a:bodyPr/>
        <a:lstStyle/>
        <a:p>
          <a:pPr rtl="1"/>
          <a:endParaRPr lang="ar-SA"/>
        </a:p>
      </dgm:t>
    </dgm:pt>
    <dgm:pt modelId="{63AC9359-738C-4569-9D76-6BD408030FCA}" type="sibTrans" cxnId="{6B8BE9EF-A7B3-48CF-98B5-015067E6D32A}">
      <dgm:prSet/>
      <dgm:spPr/>
      <dgm:t>
        <a:bodyPr/>
        <a:lstStyle/>
        <a:p>
          <a:pPr rtl="1"/>
          <a:endParaRPr lang="ar-SA"/>
        </a:p>
      </dgm:t>
    </dgm:pt>
    <dgm:pt modelId="{776DAA57-D4B3-4C47-8FD1-BB42A071E03F}">
      <dgm:prSet/>
      <dgm:spPr/>
      <dgm:t>
        <a:bodyPr/>
        <a:lstStyle/>
        <a:p>
          <a:pPr rtl="1"/>
          <a:r>
            <a:rPr lang="en-US" dirty="0" smtClean="0"/>
            <a:t>liquids</a:t>
          </a:r>
          <a:endParaRPr lang="ar-SA" dirty="0"/>
        </a:p>
      </dgm:t>
    </dgm:pt>
    <dgm:pt modelId="{5191CA6D-8F5B-4B25-B151-AD050B4778BE}" type="parTrans" cxnId="{3A2BF740-01E7-44A4-8675-00C2B192C327}">
      <dgm:prSet/>
      <dgm:spPr/>
      <dgm:t>
        <a:bodyPr/>
        <a:lstStyle/>
        <a:p>
          <a:pPr rtl="1"/>
          <a:endParaRPr lang="ar-SA"/>
        </a:p>
      </dgm:t>
    </dgm:pt>
    <dgm:pt modelId="{2B450F1F-E45A-4198-B024-D0FD0FDDB9D7}" type="sibTrans" cxnId="{3A2BF740-01E7-44A4-8675-00C2B192C327}">
      <dgm:prSet/>
      <dgm:spPr/>
      <dgm:t>
        <a:bodyPr/>
        <a:lstStyle/>
        <a:p>
          <a:pPr rtl="1"/>
          <a:endParaRPr lang="ar-SA"/>
        </a:p>
      </dgm:t>
    </dgm:pt>
    <dgm:pt modelId="{4FEC3852-1AF2-4C7E-A90E-8329ADAFFD54}">
      <dgm:prSet/>
      <dgm:spPr/>
      <dgm:t>
        <a:bodyPr/>
        <a:lstStyle/>
        <a:p>
          <a:pPr rtl="1"/>
          <a:r>
            <a:rPr lang="en-US" dirty="0" smtClean="0"/>
            <a:t>glides</a:t>
          </a:r>
          <a:endParaRPr lang="ar-SA" dirty="0"/>
        </a:p>
      </dgm:t>
    </dgm:pt>
    <dgm:pt modelId="{4A61534F-AC5B-487A-9093-F973BE3A741F}" type="parTrans" cxnId="{61B1A523-0EE1-4774-8D16-C4C5E1FF9A3A}">
      <dgm:prSet/>
      <dgm:spPr/>
      <dgm:t>
        <a:bodyPr/>
        <a:lstStyle/>
        <a:p>
          <a:pPr rtl="1"/>
          <a:endParaRPr lang="ar-SA"/>
        </a:p>
      </dgm:t>
    </dgm:pt>
    <dgm:pt modelId="{4558E166-A2C2-4218-AF71-3B33AC86746A}" type="sibTrans" cxnId="{61B1A523-0EE1-4774-8D16-C4C5E1FF9A3A}">
      <dgm:prSet/>
      <dgm:spPr/>
      <dgm:t>
        <a:bodyPr/>
        <a:lstStyle/>
        <a:p>
          <a:pPr rtl="1"/>
          <a:endParaRPr lang="ar-SA"/>
        </a:p>
      </dgm:t>
    </dgm:pt>
    <dgm:pt modelId="{8AB207C0-72C6-4760-A9C8-78AE85EFF0C6}" type="pres">
      <dgm:prSet presAssocID="{6AF4D6E4-F2AE-4898-B373-B375CD54BB6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475DD0-421E-44B2-AD19-7866CDFFC3AF}" type="pres">
      <dgm:prSet presAssocID="{8A72E799-3BF4-4128-8DAF-A5512406B80E}" presName="root1" presStyleCnt="0"/>
      <dgm:spPr/>
    </dgm:pt>
    <dgm:pt modelId="{A8EDC668-E760-4A4C-9D31-7360B74B3865}" type="pres">
      <dgm:prSet presAssocID="{8A72E799-3BF4-4128-8DAF-A5512406B80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020F417-7881-4402-BFEE-936149329F01}" type="pres">
      <dgm:prSet presAssocID="{8A72E799-3BF4-4128-8DAF-A5512406B80E}" presName="level2hierChild" presStyleCnt="0"/>
      <dgm:spPr/>
    </dgm:pt>
    <dgm:pt modelId="{C6F1F5CC-DD0F-4590-94FD-0C25C0352628}" type="pres">
      <dgm:prSet presAssocID="{E529FF8F-AFF3-4314-90B2-2F1E7FD2630A}" presName="conn2-1" presStyleLbl="parChTrans1D2" presStyleIdx="0" presStyleCnt="6"/>
      <dgm:spPr/>
    </dgm:pt>
    <dgm:pt modelId="{B7DE1352-B4A5-4739-AC42-E4FAB93B4EE6}" type="pres">
      <dgm:prSet presAssocID="{E529FF8F-AFF3-4314-90B2-2F1E7FD2630A}" presName="connTx" presStyleLbl="parChTrans1D2" presStyleIdx="0" presStyleCnt="6"/>
      <dgm:spPr/>
    </dgm:pt>
    <dgm:pt modelId="{D06FB14F-E36D-4731-8BE9-D67DE0180B44}" type="pres">
      <dgm:prSet presAssocID="{1B0E49E8-B805-4467-999F-F44BC6D0C3A2}" presName="root2" presStyleCnt="0"/>
      <dgm:spPr/>
    </dgm:pt>
    <dgm:pt modelId="{799EBD9D-AB75-4EFC-9091-61264C254506}" type="pres">
      <dgm:prSet presAssocID="{1B0E49E8-B805-4467-999F-F44BC6D0C3A2}" presName="LevelTwoTextNode" presStyleLbl="node2" presStyleIdx="0" presStyleCnt="6">
        <dgm:presLayoutVars>
          <dgm:chPref val="3"/>
        </dgm:presLayoutVars>
      </dgm:prSet>
      <dgm:spPr/>
    </dgm:pt>
    <dgm:pt modelId="{AD1D210D-3305-4798-A7C8-91BAD67C4D19}" type="pres">
      <dgm:prSet presAssocID="{1B0E49E8-B805-4467-999F-F44BC6D0C3A2}" presName="level3hierChild" presStyleCnt="0"/>
      <dgm:spPr/>
    </dgm:pt>
    <dgm:pt modelId="{0001AC52-656B-4600-A3FD-0EA89B06638F}" type="pres">
      <dgm:prSet presAssocID="{E972FD1A-1372-47A4-85BF-26DBB14959AB}" presName="conn2-1" presStyleLbl="parChTrans1D2" presStyleIdx="1" presStyleCnt="6"/>
      <dgm:spPr/>
    </dgm:pt>
    <dgm:pt modelId="{5AC8C9A1-E084-4F47-AAEA-5C9DB72014E0}" type="pres">
      <dgm:prSet presAssocID="{E972FD1A-1372-47A4-85BF-26DBB14959AB}" presName="connTx" presStyleLbl="parChTrans1D2" presStyleIdx="1" presStyleCnt="6"/>
      <dgm:spPr/>
    </dgm:pt>
    <dgm:pt modelId="{E734D35C-DE79-492D-B93D-C380A6235010}" type="pres">
      <dgm:prSet presAssocID="{A0505019-1A6F-46A1-AA9F-6CC95596D2B1}" presName="root2" presStyleCnt="0"/>
      <dgm:spPr/>
    </dgm:pt>
    <dgm:pt modelId="{B8508CB1-8FE6-4AC2-B3EC-A0E8385FBDC4}" type="pres">
      <dgm:prSet presAssocID="{A0505019-1A6F-46A1-AA9F-6CC95596D2B1}" presName="LevelTwoTextNode" presStyleLbl="node2" presStyleIdx="1" presStyleCnt="6">
        <dgm:presLayoutVars>
          <dgm:chPref val="3"/>
        </dgm:presLayoutVars>
      </dgm:prSet>
      <dgm:spPr/>
    </dgm:pt>
    <dgm:pt modelId="{69766BF3-61AD-41AE-B624-70964FB120B4}" type="pres">
      <dgm:prSet presAssocID="{A0505019-1A6F-46A1-AA9F-6CC95596D2B1}" presName="level3hierChild" presStyleCnt="0"/>
      <dgm:spPr/>
    </dgm:pt>
    <dgm:pt modelId="{FA9550BA-7290-4174-940B-6CC44C7423EC}" type="pres">
      <dgm:prSet presAssocID="{F0C74061-ACA8-4DED-BD75-1C2688523BD3}" presName="conn2-1" presStyleLbl="parChTrans1D2" presStyleIdx="2" presStyleCnt="6"/>
      <dgm:spPr/>
    </dgm:pt>
    <dgm:pt modelId="{3AB711C8-EC24-4E0D-95FC-0E9E54CB0B0F}" type="pres">
      <dgm:prSet presAssocID="{F0C74061-ACA8-4DED-BD75-1C2688523BD3}" presName="connTx" presStyleLbl="parChTrans1D2" presStyleIdx="2" presStyleCnt="6"/>
      <dgm:spPr/>
    </dgm:pt>
    <dgm:pt modelId="{9967D185-3EA9-4A16-B443-06395A70EB98}" type="pres">
      <dgm:prSet presAssocID="{5093D2C7-72CA-4A0D-85DD-9419EBD0C1AB}" presName="root2" presStyleCnt="0"/>
      <dgm:spPr/>
    </dgm:pt>
    <dgm:pt modelId="{896D0250-CD7C-4822-A709-AB20FC1EB69E}" type="pres">
      <dgm:prSet presAssocID="{5093D2C7-72CA-4A0D-85DD-9419EBD0C1AB}" presName="LevelTwoTextNode" presStyleLbl="node2" presStyleIdx="2" presStyleCnt="6">
        <dgm:presLayoutVars>
          <dgm:chPref val="3"/>
        </dgm:presLayoutVars>
      </dgm:prSet>
      <dgm:spPr/>
    </dgm:pt>
    <dgm:pt modelId="{99F90885-B822-4D60-A8EC-E9F5C864A86C}" type="pres">
      <dgm:prSet presAssocID="{5093D2C7-72CA-4A0D-85DD-9419EBD0C1AB}" presName="level3hierChild" presStyleCnt="0"/>
      <dgm:spPr/>
    </dgm:pt>
    <dgm:pt modelId="{8E131F06-EFEE-4BDA-8F30-0BB446E1C225}" type="pres">
      <dgm:prSet presAssocID="{CBAB9E43-6F27-41E2-90FD-32F6617FB53F}" presName="conn2-1" presStyleLbl="parChTrans1D2" presStyleIdx="3" presStyleCnt="6"/>
      <dgm:spPr/>
    </dgm:pt>
    <dgm:pt modelId="{B4D6D28F-7F45-4915-B2B2-6BBFAC8B27C0}" type="pres">
      <dgm:prSet presAssocID="{CBAB9E43-6F27-41E2-90FD-32F6617FB53F}" presName="connTx" presStyleLbl="parChTrans1D2" presStyleIdx="3" presStyleCnt="6"/>
      <dgm:spPr/>
    </dgm:pt>
    <dgm:pt modelId="{E696FC1F-4EEA-4167-BA99-162CAB45A356}" type="pres">
      <dgm:prSet presAssocID="{30B5EBE4-01DA-41CE-80D4-607F74992618}" presName="root2" presStyleCnt="0"/>
      <dgm:spPr/>
    </dgm:pt>
    <dgm:pt modelId="{148444BE-A1D4-4A87-829C-091027D90A4B}" type="pres">
      <dgm:prSet presAssocID="{30B5EBE4-01DA-41CE-80D4-607F74992618}" presName="LevelTwoTextNode" presStyleLbl="node2" presStyleIdx="3" presStyleCnt="6">
        <dgm:presLayoutVars>
          <dgm:chPref val="3"/>
        </dgm:presLayoutVars>
      </dgm:prSet>
      <dgm:spPr/>
    </dgm:pt>
    <dgm:pt modelId="{0A0A8B73-16FA-4F9B-8201-4DCF7AED8B66}" type="pres">
      <dgm:prSet presAssocID="{30B5EBE4-01DA-41CE-80D4-607F74992618}" presName="level3hierChild" presStyleCnt="0"/>
      <dgm:spPr/>
    </dgm:pt>
    <dgm:pt modelId="{89D7096E-FDAB-4C4F-8E85-E57289DA2644}" type="pres">
      <dgm:prSet presAssocID="{5191CA6D-8F5B-4B25-B151-AD050B4778BE}" presName="conn2-1" presStyleLbl="parChTrans1D2" presStyleIdx="4" presStyleCnt="6"/>
      <dgm:spPr/>
    </dgm:pt>
    <dgm:pt modelId="{9B5D1D3B-0410-4C60-9A98-7C73A3149CCC}" type="pres">
      <dgm:prSet presAssocID="{5191CA6D-8F5B-4B25-B151-AD050B4778BE}" presName="connTx" presStyleLbl="parChTrans1D2" presStyleIdx="4" presStyleCnt="6"/>
      <dgm:spPr/>
    </dgm:pt>
    <dgm:pt modelId="{BFE8EF27-F12E-48FA-90D4-426E6198C514}" type="pres">
      <dgm:prSet presAssocID="{776DAA57-D4B3-4C47-8FD1-BB42A071E03F}" presName="root2" presStyleCnt="0"/>
      <dgm:spPr/>
    </dgm:pt>
    <dgm:pt modelId="{6CB34A84-78FE-4730-9E61-7B1188561B52}" type="pres">
      <dgm:prSet presAssocID="{776DAA57-D4B3-4C47-8FD1-BB42A071E03F}" presName="LevelTwoTextNode" presStyleLbl="node2" presStyleIdx="4" presStyleCnt="6">
        <dgm:presLayoutVars>
          <dgm:chPref val="3"/>
        </dgm:presLayoutVars>
      </dgm:prSet>
      <dgm:spPr/>
    </dgm:pt>
    <dgm:pt modelId="{EC825478-949F-4435-81A0-6F98BFB5FB54}" type="pres">
      <dgm:prSet presAssocID="{776DAA57-D4B3-4C47-8FD1-BB42A071E03F}" presName="level3hierChild" presStyleCnt="0"/>
      <dgm:spPr/>
    </dgm:pt>
    <dgm:pt modelId="{571942E6-2354-4452-ADA3-4E5A90222639}" type="pres">
      <dgm:prSet presAssocID="{4A61534F-AC5B-487A-9093-F973BE3A741F}" presName="conn2-1" presStyleLbl="parChTrans1D2" presStyleIdx="5" presStyleCnt="6"/>
      <dgm:spPr/>
    </dgm:pt>
    <dgm:pt modelId="{4F349FAB-E50B-47ED-BDB3-D1748959CB28}" type="pres">
      <dgm:prSet presAssocID="{4A61534F-AC5B-487A-9093-F973BE3A741F}" presName="connTx" presStyleLbl="parChTrans1D2" presStyleIdx="5" presStyleCnt="6"/>
      <dgm:spPr/>
    </dgm:pt>
    <dgm:pt modelId="{D5D069AB-705C-42CD-A4B8-E41C88D424A5}" type="pres">
      <dgm:prSet presAssocID="{4FEC3852-1AF2-4C7E-A90E-8329ADAFFD54}" presName="root2" presStyleCnt="0"/>
      <dgm:spPr/>
    </dgm:pt>
    <dgm:pt modelId="{01B57A67-DD98-4750-8463-23CCB077D530}" type="pres">
      <dgm:prSet presAssocID="{4FEC3852-1AF2-4C7E-A90E-8329ADAFFD54}" presName="LevelTwoTextNode" presStyleLbl="node2" presStyleIdx="5" presStyleCnt="6">
        <dgm:presLayoutVars>
          <dgm:chPref val="3"/>
        </dgm:presLayoutVars>
      </dgm:prSet>
      <dgm:spPr/>
    </dgm:pt>
    <dgm:pt modelId="{939C637E-80B6-4FFF-89CB-239F83DA5923}" type="pres">
      <dgm:prSet presAssocID="{4FEC3852-1AF2-4C7E-A90E-8329ADAFFD54}" presName="level3hierChild" presStyleCnt="0"/>
      <dgm:spPr/>
    </dgm:pt>
  </dgm:ptLst>
  <dgm:cxnLst>
    <dgm:cxn modelId="{FD8CA998-EDF1-45EA-84E6-1A8EDF9C7645}" type="presOf" srcId="{776DAA57-D4B3-4C47-8FD1-BB42A071E03F}" destId="{6CB34A84-78FE-4730-9E61-7B1188561B52}" srcOrd="0" destOrd="0" presId="urn:microsoft.com/office/officeart/2008/layout/HorizontalMultiLevelHierarchy"/>
    <dgm:cxn modelId="{266C21FB-626C-4941-AC0F-DB846D2B7E56}" type="presOf" srcId="{E529FF8F-AFF3-4314-90B2-2F1E7FD2630A}" destId="{B7DE1352-B4A5-4739-AC42-E4FAB93B4EE6}" srcOrd="1" destOrd="0" presId="urn:microsoft.com/office/officeart/2008/layout/HorizontalMultiLevelHierarchy"/>
    <dgm:cxn modelId="{61B1A523-0EE1-4774-8D16-C4C5E1FF9A3A}" srcId="{8A72E799-3BF4-4128-8DAF-A5512406B80E}" destId="{4FEC3852-1AF2-4C7E-A90E-8329ADAFFD54}" srcOrd="5" destOrd="0" parTransId="{4A61534F-AC5B-487A-9093-F973BE3A741F}" sibTransId="{4558E166-A2C2-4218-AF71-3B33AC86746A}"/>
    <dgm:cxn modelId="{77C30DC9-3E6B-4888-9A78-57983FCDF558}" type="presOf" srcId="{F0C74061-ACA8-4DED-BD75-1C2688523BD3}" destId="{FA9550BA-7290-4174-940B-6CC44C7423EC}" srcOrd="0" destOrd="0" presId="urn:microsoft.com/office/officeart/2008/layout/HorizontalMultiLevelHierarchy"/>
    <dgm:cxn modelId="{76016DC0-AF11-424A-9E80-8607DA747A76}" srcId="{8A72E799-3BF4-4128-8DAF-A5512406B80E}" destId="{A0505019-1A6F-46A1-AA9F-6CC95596D2B1}" srcOrd="1" destOrd="0" parTransId="{E972FD1A-1372-47A4-85BF-26DBB14959AB}" sibTransId="{074E04A5-FFCE-469B-87E5-06FFAE48AD6D}"/>
    <dgm:cxn modelId="{33EAD1D9-563A-4994-88C6-685FDFE4D5CF}" type="presOf" srcId="{CBAB9E43-6F27-41E2-90FD-32F6617FB53F}" destId="{8E131F06-EFEE-4BDA-8F30-0BB446E1C225}" srcOrd="0" destOrd="0" presId="urn:microsoft.com/office/officeart/2008/layout/HorizontalMultiLevelHierarchy"/>
    <dgm:cxn modelId="{E1AB588A-9EC6-4382-911B-0BF9035F6E80}" type="presOf" srcId="{5093D2C7-72CA-4A0D-85DD-9419EBD0C1AB}" destId="{896D0250-CD7C-4822-A709-AB20FC1EB69E}" srcOrd="0" destOrd="0" presId="urn:microsoft.com/office/officeart/2008/layout/HorizontalMultiLevelHierarchy"/>
    <dgm:cxn modelId="{2EFD43F9-4628-49D6-AD41-CF4A53115ADB}" type="presOf" srcId="{1B0E49E8-B805-4467-999F-F44BC6D0C3A2}" destId="{799EBD9D-AB75-4EFC-9091-61264C254506}" srcOrd="0" destOrd="0" presId="urn:microsoft.com/office/officeart/2008/layout/HorizontalMultiLevelHierarchy"/>
    <dgm:cxn modelId="{4D2B0D7F-D84C-4946-AEAE-3CB653B1384B}" type="presOf" srcId="{4A61534F-AC5B-487A-9093-F973BE3A741F}" destId="{571942E6-2354-4452-ADA3-4E5A90222639}" srcOrd="0" destOrd="0" presId="urn:microsoft.com/office/officeart/2008/layout/HorizontalMultiLevelHierarchy"/>
    <dgm:cxn modelId="{C040E821-C962-40F4-A4D0-5E95B8A74303}" type="presOf" srcId="{E529FF8F-AFF3-4314-90B2-2F1E7FD2630A}" destId="{C6F1F5CC-DD0F-4590-94FD-0C25C0352628}" srcOrd="0" destOrd="0" presId="urn:microsoft.com/office/officeart/2008/layout/HorizontalMultiLevelHierarchy"/>
    <dgm:cxn modelId="{8444DF7F-2991-4D37-9BF6-76AD0769CB10}" type="presOf" srcId="{A0505019-1A6F-46A1-AA9F-6CC95596D2B1}" destId="{B8508CB1-8FE6-4AC2-B3EC-A0E8385FBDC4}" srcOrd="0" destOrd="0" presId="urn:microsoft.com/office/officeart/2008/layout/HorizontalMultiLevelHierarchy"/>
    <dgm:cxn modelId="{12B8D54E-7501-45B7-86EC-FB53D05C5308}" type="presOf" srcId="{8A72E799-3BF4-4128-8DAF-A5512406B80E}" destId="{A8EDC668-E760-4A4C-9D31-7360B74B3865}" srcOrd="0" destOrd="0" presId="urn:microsoft.com/office/officeart/2008/layout/HorizontalMultiLevelHierarchy"/>
    <dgm:cxn modelId="{67BA74A7-642A-44CD-8E11-F8756FE3F68E}" type="presOf" srcId="{CBAB9E43-6F27-41E2-90FD-32F6617FB53F}" destId="{B4D6D28F-7F45-4915-B2B2-6BBFAC8B27C0}" srcOrd="1" destOrd="0" presId="urn:microsoft.com/office/officeart/2008/layout/HorizontalMultiLevelHierarchy"/>
    <dgm:cxn modelId="{CF9C6EA4-C413-4333-AE2F-73245AA4CBF0}" srcId="{8A72E799-3BF4-4128-8DAF-A5512406B80E}" destId="{5093D2C7-72CA-4A0D-85DD-9419EBD0C1AB}" srcOrd="2" destOrd="0" parTransId="{F0C74061-ACA8-4DED-BD75-1C2688523BD3}" sibTransId="{F8EB46E0-6B87-468D-BC1D-AB15371A0FB8}"/>
    <dgm:cxn modelId="{6EEDB3AB-ABCA-408B-9A3B-BBB6AAA69527}" srcId="{6AF4D6E4-F2AE-4898-B373-B375CD54BB66}" destId="{8A72E799-3BF4-4128-8DAF-A5512406B80E}" srcOrd="0" destOrd="0" parTransId="{71B33716-B665-47B6-98DE-4244A5F6286E}" sibTransId="{5F8FA34A-C552-4474-A2CA-4F26B68F2551}"/>
    <dgm:cxn modelId="{3A2BF740-01E7-44A4-8675-00C2B192C327}" srcId="{8A72E799-3BF4-4128-8DAF-A5512406B80E}" destId="{776DAA57-D4B3-4C47-8FD1-BB42A071E03F}" srcOrd="4" destOrd="0" parTransId="{5191CA6D-8F5B-4B25-B151-AD050B4778BE}" sibTransId="{2B450F1F-E45A-4198-B024-D0FD0FDDB9D7}"/>
    <dgm:cxn modelId="{E6C62F46-A35B-4375-981D-7B32226878D4}" type="presOf" srcId="{4FEC3852-1AF2-4C7E-A90E-8329ADAFFD54}" destId="{01B57A67-DD98-4750-8463-23CCB077D530}" srcOrd="0" destOrd="0" presId="urn:microsoft.com/office/officeart/2008/layout/HorizontalMultiLevelHierarchy"/>
    <dgm:cxn modelId="{0A81DE75-EC11-47B7-8730-E93E40BFBC6D}" type="presOf" srcId="{30B5EBE4-01DA-41CE-80D4-607F74992618}" destId="{148444BE-A1D4-4A87-829C-091027D90A4B}" srcOrd="0" destOrd="0" presId="urn:microsoft.com/office/officeart/2008/layout/HorizontalMultiLevelHierarchy"/>
    <dgm:cxn modelId="{A0CB21AF-232D-45C8-9B58-3233F69B4212}" type="presOf" srcId="{E972FD1A-1372-47A4-85BF-26DBB14959AB}" destId="{0001AC52-656B-4600-A3FD-0EA89B06638F}" srcOrd="0" destOrd="0" presId="urn:microsoft.com/office/officeart/2008/layout/HorizontalMultiLevelHierarchy"/>
    <dgm:cxn modelId="{2B0BFBDF-CB2E-4909-8CD3-9EB5FE3E719C}" type="presOf" srcId="{5191CA6D-8F5B-4B25-B151-AD050B4778BE}" destId="{89D7096E-FDAB-4C4F-8E85-E57289DA2644}" srcOrd="0" destOrd="0" presId="urn:microsoft.com/office/officeart/2008/layout/HorizontalMultiLevelHierarchy"/>
    <dgm:cxn modelId="{6B8BE9EF-A7B3-48CF-98B5-015067E6D32A}" srcId="{8A72E799-3BF4-4128-8DAF-A5512406B80E}" destId="{30B5EBE4-01DA-41CE-80D4-607F74992618}" srcOrd="3" destOrd="0" parTransId="{CBAB9E43-6F27-41E2-90FD-32F6617FB53F}" sibTransId="{63AC9359-738C-4569-9D76-6BD408030FCA}"/>
    <dgm:cxn modelId="{89C7CD5D-7A65-4D47-84E4-B3640DB8A49C}" srcId="{8A72E799-3BF4-4128-8DAF-A5512406B80E}" destId="{1B0E49E8-B805-4467-999F-F44BC6D0C3A2}" srcOrd="0" destOrd="0" parTransId="{E529FF8F-AFF3-4314-90B2-2F1E7FD2630A}" sibTransId="{27F14FF3-BBDD-48F5-8C35-0B1175F93F44}"/>
    <dgm:cxn modelId="{5378A80D-6A72-4D3B-BAA9-4848A223F4BC}" type="presOf" srcId="{6AF4D6E4-F2AE-4898-B373-B375CD54BB66}" destId="{8AB207C0-72C6-4760-A9C8-78AE85EFF0C6}" srcOrd="0" destOrd="0" presId="urn:microsoft.com/office/officeart/2008/layout/HorizontalMultiLevelHierarchy"/>
    <dgm:cxn modelId="{0A390937-94C3-4D85-A93D-6D5DE512B46D}" type="presOf" srcId="{5191CA6D-8F5B-4B25-B151-AD050B4778BE}" destId="{9B5D1D3B-0410-4C60-9A98-7C73A3149CCC}" srcOrd="1" destOrd="0" presId="urn:microsoft.com/office/officeart/2008/layout/HorizontalMultiLevelHierarchy"/>
    <dgm:cxn modelId="{065642EB-F935-43C5-843A-3154E2B0FDEF}" type="presOf" srcId="{E972FD1A-1372-47A4-85BF-26DBB14959AB}" destId="{5AC8C9A1-E084-4F47-AAEA-5C9DB72014E0}" srcOrd="1" destOrd="0" presId="urn:microsoft.com/office/officeart/2008/layout/HorizontalMultiLevelHierarchy"/>
    <dgm:cxn modelId="{B652274D-B4A6-4451-B698-CC1029E4AD64}" type="presOf" srcId="{4A61534F-AC5B-487A-9093-F973BE3A741F}" destId="{4F349FAB-E50B-47ED-BDB3-D1748959CB28}" srcOrd="1" destOrd="0" presId="urn:microsoft.com/office/officeart/2008/layout/HorizontalMultiLevelHierarchy"/>
    <dgm:cxn modelId="{41D734E6-7C88-4D97-8BA3-CC14461A7085}" type="presOf" srcId="{F0C74061-ACA8-4DED-BD75-1C2688523BD3}" destId="{3AB711C8-EC24-4E0D-95FC-0E9E54CB0B0F}" srcOrd="1" destOrd="0" presId="urn:microsoft.com/office/officeart/2008/layout/HorizontalMultiLevelHierarchy"/>
    <dgm:cxn modelId="{3749F665-9E70-4B55-8257-53F5245DC1D3}" type="presParOf" srcId="{8AB207C0-72C6-4760-A9C8-78AE85EFF0C6}" destId="{F4475DD0-421E-44B2-AD19-7866CDFFC3AF}" srcOrd="0" destOrd="0" presId="urn:microsoft.com/office/officeart/2008/layout/HorizontalMultiLevelHierarchy"/>
    <dgm:cxn modelId="{492740B8-7F3D-4D56-8436-AD9CCFFB8145}" type="presParOf" srcId="{F4475DD0-421E-44B2-AD19-7866CDFFC3AF}" destId="{A8EDC668-E760-4A4C-9D31-7360B74B3865}" srcOrd="0" destOrd="0" presId="urn:microsoft.com/office/officeart/2008/layout/HorizontalMultiLevelHierarchy"/>
    <dgm:cxn modelId="{6A032DD6-B997-4192-BA53-12530CA5E7F8}" type="presParOf" srcId="{F4475DD0-421E-44B2-AD19-7866CDFFC3AF}" destId="{D020F417-7881-4402-BFEE-936149329F01}" srcOrd="1" destOrd="0" presId="urn:microsoft.com/office/officeart/2008/layout/HorizontalMultiLevelHierarchy"/>
    <dgm:cxn modelId="{34D9E5A4-B8F1-4E60-B461-FE922DF39ABD}" type="presParOf" srcId="{D020F417-7881-4402-BFEE-936149329F01}" destId="{C6F1F5CC-DD0F-4590-94FD-0C25C0352628}" srcOrd="0" destOrd="0" presId="urn:microsoft.com/office/officeart/2008/layout/HorizontalMultiLevelHierarchy"/>
    <dgm:cxn modelId="{844F2F07-C071-4B80-83C6-74895148577B}" type="presParOf" srcId="{C6F1F5CC-DD0F-4590-94FD-0C25C0352628}" destId="{B7DE1352-B4A5-4739-AC42-E4FAB93B4EE6}" srcOrd="0" destOrd="0" presId="urn:microsoft.com/office/officeart/2008/layout/HorizontalMultiLevelHierarchy"/>
    <dgm:cxn modelId="{4B7D8973-AA62-4B7D-903D-533CF5F13CB3}" type="presParOf" srcId="{D020F417-7881-4402-BFEE-936149329F01}" destId="{D06FB14F-E36D-4731-8BE9-D67DE0180B44}" srcOrd="1" destOrd="0" presId="urn:microsoft.com/office/officeart/2008/layout/HorizontalMultiLevelHierarchy"/>
    <dgm:cxn modelId="{12A4DAF0-AAC5-4CE4-B7F3-B464CA16E498}" type="presParOf" srcId="{D06FB14F-E36D-4731-8BE9-D67DE0180B44}" destId="{799EBD9D-AB75-4EFC-9091-61264C254506}" srcOrd="0" destOrd="0" presId="urn:microsoft.com/office/officeart/2008/layout/HorizontalMultiLevelHierarchy"/>
    <dgm:cxn modelId="{4F359AEC-BFC5-48CA-9CB2-95A6B232B231}" type="presParOf" srcId="{D06FB14F-E36D-4731-8BE9-D67DE0180B44}" destId="{AD1D210D-3305-4798-A7C8-91BAD67C4D19}" srcOrd="1" destOrd="0" presId="urn:microsoft.com/office/officeart/2008/layout/HorizontalMultiLevelHierarchy"/>
    <dgm:cxn modelId="{3164B0A6-FE0C-4349-BAAE-E23D1942D85E}" type="presParOf" srcId="{D020F417-7881-4402-BFEE-936149329F01}" destId="{0001AC52-656B-4600-A3FD-0EA89B06638F}" srcOrd="2" destOrd="0" presId="urn:microsoft.com/office/officeart/2008/layout/HorizontalMultiLevelHierarchy"/>
    <dgm:cxn modelId="{06B8BB6D-B78A-4113-A7C4-FD1C0596BE85}" type="presParOf" srcId="{0001AC52-656B-4600-A3FD-0EA89B06638F}" destId="{5AC8C9A1-E084-4F47-AAEA-5C9DB72014E0}" srcOrd="0" destOrd="0" presId="urn:microsoft.com/office/officeart/2008/layout/HorizontalMultiLevelHierarchy"/>
    <dgm:cxn modelId="{25BC5ECB-FA92-48C7-B096-CADDEC2D303A}" type="presParOf" srcId="{D020F417-7881-4402-BFEE-936149329F01}" destId="{E734D35C-DE79-492D-B93D-C380A6235010}" srcOrd="3" destOrd="0" presId="urn:microsoft.com/office/officeart/2008/layout/HorizontalMultiLevelHierarchy"/>
    <dgm:cxn modelId="{2934042A-337B-4521-B733-9D4F351831DB}" type="presParOf" srcId="{E734D35C-DE79-492D-B93D-C380A6235010}" destId="{B8508CB1-8FE6-4AC2-B3EC-A0E8385FBDC4}" srcOrd="0" destOrd="0" presId="urn:microsoft.com/office/officeart/2008/layout/HorizontalMultiLevelHierarchy"/>
    <dgm:cxn modelId="{A01EB101-B82B-45FF-89BF-87B8612EE51D}" type="presParOf" srcId="{E734D35C-DE79-492D-B93D-C380A6235010}" destId="{69766BF3-61AD-41AE-B624-70964FB120B4}" srcOrd="1" destOrd="0" presId="urn:microsoft.com/office/officeart/2008/layout/HorizontalMultiLevelHierarchy"/>
    <dgm:cxn modelId="{144CED12-AECF-4CA8-A147-CE964378E923}" type="presParOf" srcId="{D020F417-7881-4402-BFEE-936149329F01}" destId="{FA9550BA-7290-4174-940B-6CC44C7423EC}" srcOrd="4" destOrd="0" presId="urn:microsoft.com/office/officeart/2008/layout/HorizontalMultiLevelHierarchy"/>
    <dgm:cxn modelId="{54B68836-B986-49DC-A1C7-8B2DF963F0E3}" type="presParOf" srcId="{FA9550BA-7290-4174-940B-6CC44C7423EC}" destId="{3AB711C8-EC24-4E0D-95FC-0E9E54CB0B0F}" srcOrd="0" destOrd="0" presId="urn:microsoft.com/office/officeart/2008/layout/HorizontalMultiLevelHierarchy"/>
    <dgm:cxn modelId="{4197CB2E-AC5E-4877-94B4-C8AC406B6AD3}" type="presParOf" srcId="{D020F417-7881-4402-BFEE-936149329F01}" destId="{9967D185-3EA9-4A16-B443-06395A70EB98}" srcOrd="5" destOrd="0" presId="urn:microsoft.com/office/officeart/2008/layout/HorizontalMultiLevelHierarchy"/>
    <dgm:cxn modelId="{7425F87A-7367-476E-A321-DFF2E28BC0FF}" type="presParOf" srcId="{9967D185-3EA9-4A16-B443-06395A70EB98}" destId="{896D0250-CD7C-4822-A709-AB20FC1EB69E}" srcOrd="0" destOrd="0" presId="urn:microsoft.com/office/officeart/2008/layout/HorizontalMultiLevelHierarchy"/>
    <dgm:cxn modelId="{5B81CF21-29B1-4190-AE97-0D7A9E307182}" type="presParOf" srcId="{9967D185-3EA9-4A16-B443-06395A70EB98}" destId="{99F90885-B822-4D60-A8EC-E9F5C864A86C}" srcOrd="1" destOrd="0" presId="urn:microsoft.com/office/officeart/2008/layout/HorizontalMultiLevelHierarchy"/>
    <dgm:cxn modelId="{A5AA2964-8455-4C4A-A495-471E75C1B3E9}" type="presParOf" srcId="{D020F417-7881-4402-BFEE-936149329F01}" destId="{8E131F06-EFEE-4BDA-8F30-0BB446E1C225}" srcOrd="6" destOrd="0" presId="urn:microsoft.com/office/officeart/2008/layout/HorizontalMultiLevelHierarchy"/>
    <dgm:cxn modelId="{9334D71F-52FD-4FE2-99B6-4E665A60FD88}" type="presParOf" srcId="{8E131F06-EFEE-4BDA-8F30-0BB446E1C225}" destId="{B4D6D28F-7F45-4915-B2B2-6BBFAC8B27C0}" srcOrd="0" destOrd="0" presId="urn:microsoft.com/office/officeart/2008/layout/HorizontalMultiLevelHierarchy"/>
    <dgm:cxn modelId="{09A30F53-7518-45F8-8624-13993225A97E}" type="presParOf" srcId="{D020F417-7881-4402-BFEE-936149329F01}" destId="{E696FC1F-4EEA-4167-BA99-162CAB45A356}" srcOrd="7" destOrd="0" presId="urn:microsoft.com/office/officeart/2008/layout/HorizontalMultiLevelHierarchy"/>
    <dgm:cxn modelId="{FF2CF5BA-0571-4924-8A84-FB4B84FCC4C8}" type="presParOf" srcId="{E696FC1F-4EEA-4167-BA99-162CAB45A356}" destId="{148444BE-A1D4-4A87-829C-091027D90A4B}" srcOrd="0" destOrd="0" presId="urn:microsoft.com/office/officeart/2008/layout/HorizontalMultiLevelHierarchy"/>
    <dgm:cxn modelId="{3AD6E2CE-1F62-4E2F-B282-F7FE6B49E470}" type="presParOf" srcId="{E696FC1F-4EEA-4167-BA99-162CAB45A356}" destId="{0A0A8B73-16FA-4F9B-8201-4DCF7AED8B66}" srcOrd="1" destOrd="0" presId="urn:microsoft.com/office/officeart/2008/layout/HorizontalMultiLevelHierarchy"/>
    <dgm:cxn modelId="{727E1344-132A-4548-B592-AB0381BBA1E0}" type="presParOf" srcId="{D020F417-7881-4402-BFEE-936149329F01}" destId="{89D7096E-FDAB-4C4F-8E85-E57289DA2644}" srcOrd="8" destOrd="0" presId="urn:microsoft.com/office/officeart/2008/layout/HorizontalMultiLevelHierarchy"/>
    <dgm:cxn modelId="{6D43407D-D08A-40CB-B36C-B31E4E5BF925}" type="presParOf" srcId="{89D7096E-FDAB-4C4F-8E85-E57289DA2644}" destId="{9B5D1D3B-0410-4C60-9A98-7C73A3149CCC}" srcOrd="0" destOrd="0" presId="urn:microsoft.com/office/officeart/2008/layout/HorizontalMultiLevelHierarchy"/>
    <dgm:cxn modelId="{8BAB8A4F-BEFB-41C3-879D-7F3B47C0B0A7}" type="presParOf" srcId="{D020F417-7881-4402-BFEE-936149329F01}" destId="{BFE8EF27-F12E-48FA-90D4-426E6198C514}" srcOrd="9" destOrd="0" presId="urn:microsoft.com/office/officeart/2008/layout/HorizontalMultiLevelHierarchy"/>
    <dgm:cxn modelId="{E5C795CD-C0AA-4EE2-816F-39B1A69A1EB3}" type="presParOf" srcId="{BFE8EF27-F12E-48FA-90D4-426E6198C514}" destId="{6CB34A84-78FE-4730-9E61-7B1188561B52}" srcOrd="0" destOrd="0" presId="urn:microsoft.com/office/officeart/2008/layout/HorizontalMultiLevelHierarchy"/>
    <dgm:cxn modelId="{B930715E-6F76-4175-AAEC-270BBF87A24C}" type="presParOf" srcId="{BFE8EF27-F12E-48FA-90D4-426E6198C514}" destId="{EC825478-949F-4435-81A0-6F98BFB5FB54}" srcOrd="1" destOrd="0" presId="urn:microsoft.com/office/officeart/2008/layout/HorizontalMultiLevelHierarchy"/>
    <dgm:cxn modelId="{F1786A00-A8F3-4D3D-9DD7-2454821AD14F}" type="presParOf" srcId="{D020F417-7881-4402-BFEE-936149329F01}" destId="{571942E6-2354-4452-ADA3-4E5A90222639}" srcOrd="10" destOrd="0" presId="urn:microsoft.com/office/officeart/2008/layout/HorizontalMultiLevelHierarchy"/>
    <dgm:cxn modelId="{529693CA-602C-490B-A935-015639EBEE03}" type="presParOf" srcId="{571942E6-2354-4452-ADA3-4E5A90222639}" destId="{4F349FAB-E50B-47ED-BDB3-D1748959CB28}" srcOrd="0" destOrd="0" presId="urn:microsoft.com/office/officeart/2008/layout/HorizontalMultiLevelHierarchy"/>
    <dgm:cxn modelId="{30E1BD26-FD48-44F5-9244-ACCA4D21A98D}" type="presParOf" srcId="{D020F417-7881-4402-BFEE-936149329F01}" destId="{D5D069AB-705C-42CD-A4B8-E41C88D424A5}" srcOrd="11" destOrd="0" presId="urn:microsoft.com/office/officeart/2008/layout/HorizontalMultiLevelHierarchy"/>
    <dgm:cxn modelId="{F16980E3-2889-41CC-9BE1-7A0ABC9ED3EE}" type="presParOf" srcId="{D5D069AB-705C-42CD-A4B8-E41C88D424A5}" destId="{01B57A67-DD98-4750-8463-23CCB077D530}" srcOrd="0" destOrd="0" presId="urn:microsoft.com/office/officeart/2008/layout/HorizontalMultiLevelHierarchy"/>
    <dgm:cxn modelId="{C8926A6A-A682-4402-B0F8-5C5BDA52D045}" type="presParOf" srcId="{D5D069AB-705C-42CD-A4B8-E41C88D424A5}" destId="{939C637E-80B6-4FFF-89CB-239F83DA592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CE753-9170-4B19-A382-E1AE085AA6BA}">
      <dsp:nvSpPr>
        <dsp:cNvPr id="0" name=""/>
        <dsp:cNvSpPr/>
      </dsp:nvSpPr>
      <dsp:spPr>
        <a:xfrm>
          <a:off x="3817953" y="2186781"/>
          <a:ext cx="337506" cy="1929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753" y="0"/>
              </a:lnTo>
              <a:lnTo>
                <a:pt x="168753" y="1929343"/>
              </a:lnTo>
              <a:lnTo>
                <a:pt x="337506" y="1929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>
        <a:off x="3937740" y="3102487"/>
        <a:ext cx="97932" cy="97932"/>
      </dsp:txXfrm>
    </dsp:sp>
    <dsp:sp modelId="{A9201599-C7A9-441C-81A4-7E0E0F527A9C}">
      <dsp:nvSpPr>
        <dsp:cNvPr id="0" name=""/>
        <dsp:cNvSpPr/>
      </dsp:nvSpPr>
      <dsp:spPr>
        <a:xfrm>
          <a:off x="3817953" y="2186781"/>
          <a:ext cx="337506" cy="1286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753" y="0"/>
              </a:lnTo>
              <a:lnTo>
                <a:pt x="168753" y="1286229"/>
              </a:lnTo>
              <a:lnTo>
                <a:pt x="337506" y="12862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953462" y="2796651"/>
        <a:ext cx="66488" cy="66488"/>
      </dsp:txXfrm>
    </dsp:sp>
    <dsp:sp modelId="{C376E943-F83B-440C-82F6-3662D4BB4079}">
      <dsp:nvSpPr>
        <dsp:cNvPr id="0" name=""/>
        <dsp:cNvSpPr/>
      </dsp:nvSpPr>
      <dsp:spPr>
        <a:xfrm>
          <a:off x="3817953" y="2186781"/>
          <a:ext cx="337506" cy="643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753" y="0"/>
              </a:lnTo>
              <a:lnTo>
                <a:pt x="168753" y="643114"/>
              </a:lnTo>
              <a:lnTo>
                <a:pt x="337506" y="643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968549" y="2490181"/>
        <a:ext cx="36314" cy="36314"/>
      </dsp:txXfrm>
    </dsp:sp>
    <dsp:sp modelId="{3FA867DD-4EB2-4494-96DD-FBB615333773}">
      <dsp:nvSpPr>
        <dsp:cNvPr id="0" name=""/>
        <dsp:cNvSpPr/>
      </dsp:nvSpPr>
      <dsp:spPr>
        <a:xfrm>
          <a:off x="3817953" y="2141061"/>
          <a:ext cx="337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750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978269" y="2178343"/>
        <a:ext cx="16875" cy="16875"/>
      </dsp:txXfrm>
    </dsp:sp>
    <dsp:sp modelId="{6A3B0F04-D277-4CDC-BDEF-06315BA900B8}">
      <dsp:nvSpPr>
        <dsp:cNvPr id="0" name=""/>
        <dsp:cNvSpPr/>
      </dsp:nvSpPr>
      <dsp:spPr>
        <a:xfrm>
          <a:off x="3817953" y="1543666"/>
          <a:ext cx="337506" cy="643114"/>
        </a:xfrm>
        <a:custGeom>
          <a:avLst/>
          <a:gdLst/>
          <a:ahLst/>
          <a:cxnLst/>
          <a:rect l="0" t="0" r="0" b="0"/>
          <a:pathLst>
            <a:path>
              <a:moveTo>
                <a:pt x="0" y="643114"/>
              </a:moveTo>
              <a:lnTo>
                <a:pt x="168753" y="643114"/>
              </a:lnTo>
              <a:lnTo>
                <a:pt x="168753" y="0"/>
              </a:lnTo>
              <a:lnTo>
                <a:pt x="3375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968549" y="1847066"/>
        <a:ext cx="36314" cy="36314"/>
      </dsp:txXfrm>
    </dsp:sp>
    <dsp:sp modelId="{01E98E84-AAA4-4616-A553-36BC30AACCCB}">
      <dsp:nvSpPr>
        <dsp:cNvPr id="0" name=""/>
        <dsp:cNvSpPr/>
      </dsp:nvSpPr>
      <dsp:spPr>
        <a:xfrm>
          <a:off x="3817953" y="900552"/>
          <a:ext cx="337506" cy="1286229"/>
        </a:xfrm>
        <a:custGeom>
          <a:avLst/>
          <a:gdLst/>
          <a:ahLst/>
          <a:cxnLst/>
          <a:rect l="0" t="0" r="0" b="0"/>
          <a:pathLst>
            <a:path>
              <a:moveTo>
                <a:pt x="0" y="1286229"/>
              </a:moveTo>
              <a:lnTo>
                <a:pt x="168753" y="1286229"/>
              </a:lnTo>
              <a:lnTo>
                <a:pt x="168753" y="0"/>
              </a:lnTo>
              <a:lnTo>
                <a:pt x="3375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953462" y="1510422"/>
        <a:ext cx="66488" cy="66488"/>
      </dsp:txXfrm>
    </dsp:sp>
    <dsp:sp modelId="{012F7639-0F71-4811-8FB2-043520385813}">
      <dsp:nvSpPr>
        <dsp:cNvPr id="0" name=""/>
        <dsp:cNvSpPr/>
      </dsp:nvSpPr>
      <dsp:spPr>
        <a:xfrm>
          <a:off x="3817953" y="257437"/>
          <a:ext cx="337506" cy="1929343"/>
        </a:xfrm>
        <a:custGeom>
          <a:avLst/>
          <a:gdLst/>
          <a:ahLst/>
          <a:cxnLst/>
          <a:rect l="0" t="0" r="0" b="0"/>
          <a:pathLst>
            <a:path>
              <a:moveTo>
                <a:pt x="0" y="1929343"/>
              </a:moveTo>
              <a:lnTo>
                <a:pt x="168753" y="1929343"/>
              </a:lnTo>
              <a:lnTo>
                <a:pt x="168753" y="0"/>
              </a:lnTo>
              <a:lnTo>
                <a:pt x="3375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>
        <a:off x="3937740" y="1173143"/>
        <a:ext cx="97932" cy="97932"/>
      </dsp:txXfrm>
    </dsp:sp>
    <dsp:sp modelId="{50D1FD87-5853-4A8F-A0CD-534756F9CE1C}">
      <dsp:nvSpPr>
        <dsp:cNvPr id="0" name=""/>
        <dsp:cNvSpPr/>
      </dsp:nvSpPr>
      <dsp:spPr>
        <a:xfrm rot="16200000">
          <a:off x="1748355" y="1471108"/>
          <a:ext cx="2707850" cy="14313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place</a:t>
          </a:r>
          <a:endParaRPr lang="ar-SA" sz="6300" kern="1200" dirty="0"/>
        </a:p>
      </dsp:txBody>
      <dsp:txXfrm>
        <a:off x="1748355" y="1471108"/>
        <a:ext cx="2707850" cy="1431346"/>
      </dsp:txXfrm>
    </dsp:sp>
    <dsp:sp modelId="{6F9F5B62-E8C9-4B4E-942B-A18D719B8C66}">
      <dsp:nvSpPr>
        <dsp:cNvPr id="0" name=""/>
        <dsp:cNvSpPr/>
      </dsp:nvSpPr>
      <dsp:spPr>
        <a:xfrm>
          <a:off x="4155460" y="192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bilabial</a:t>
          </a:r>
          <a:endParaRPr lang="ar-SA" sz="1800" kern="1200" dirty="0"/>
        </a:p>
      </dsp:txBody>
      <dsp:txXfrm>
        <a:off x="4155460" y="192"/>
        <a:ext cx="1687532" cy="514491"/>
      </dsp:txXfrm>
    </dsp:sp>
    <dsp:sp modelId="{FD255827-144B-4051-A2E6-B28BA56A8873}">
      <dsp:nvSpPr>
        <dsp:cNvPr id="0" name=""/>
        <dsp:cNvSpPr/>
      </dsp:nvSpPr>
      <dsp:spPr>
        <a:xfrm>
          <a:off x="4155460" y="643306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labiodental	</a:t>
          </a:r>
          <a:endParaRPr lang="ar-SA" sz="1800" kern="1200" dirty="0"/>
        </a:p>
      </dsp:txBody>
      <dsp:txXfrm>
        <a:off x="4155460" y="643306"/>
        <a:ext cx="1687532" cy="514491"/>
      </dsp:txXfrm>
    </dsp:sp>
    <dsp:sp modelId="{3FD1CBE9-264F-4D6B-96B5-F0D0CD276423}">
      <dsp:nvSpPr>
        <dsp:cNvPr id="0" name=""/>
        <dsp:cNvSpPr/>
      </dsp:nvSpPr>
      <dsp:spPr>
        <a:xfrm>
          <a:off x="4155460" y="1286421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interdental</a:t>
          </a:r>
          <a:endParaRPr lang="ar-SA" sz="1800" kern="1200" dirty="0"/>
        </a:p>
      </dsp:txBody>
      <dsp:txXfrm>
        <a:off x="4155460" y="1286421"/>
        <a:ext cx="1687532" cy="514491"/>
      </dsp:txXfrm>
    </dsp:sp>
    <dsp:sp modelId="{01549452-6EE9-4FD4-93F6-2D6204E4F5D3}">
      <dsp:nvSpPr>
        <dsp:cNvPr id="0" name=""/>
        <dsp:cNvSpPr/>
      </dsp:nvSpPr>
      <dsp:spPr>
        <a:xfrm>
          <a:off x="4155460" y="1929535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alveolar</a:t>
          </a:r>
          <a:endParaRPr lang="ar-SA" sz="1800" kern="1200" dirty="0"/>
        </a:p>
      </dsp:txBody>
      <dsp:txXfrm>
        <a:off x="4155460" y="1929535"/>
        <a:ext cx="1687532" cy="514491"/>
      </dsp:txXfrm>
    </dsp:sp>
    <dsp:sp modelId="{7B1DA791-534C-437F-9E86-A505834D25C0}">
      <dsp:nvSpPr>
        <dsp:cNvPr id="0" name=""/>
        <dsp:cNvSpPr/>
      </dsp:nvSpPr>
      <dsp:spPr>
        <a:xfrm>
          <a:off x="4155460" y="2572650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palatal</a:t>
          </a:r>
          <a:endParaRPr lang="ar-SA" sz="1800" kern="1200" dirty="0"/>
        </a:p>
      </dsp:txBody>
      <dsp:txXfrm>
        <a:off x="4155460" y="2572650"/>
        <a:ext cx="1687532" cy="514491"/>
      </dsp:txXfrm>
    </dsp:sp>
    <dsp:sp modelId="{DB647666-C6FD-436B-B30B-C3F6AA740C65}">
      <dsp:nvSpPr>
        <dsp:cNvPr id="0" name=""/>
        <dsp:cNvSpPr/>
      </dsp:nvSpPr>
      <dsp:spPr>
        <a:xfrm>
          <a:off x="4155460" y="3215764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velar</a:t>
          </a:r>
          <a:endParaRPr lang="ar-SA" sz="1800" kern="1200" dirty="0"/>
        </a:p>
      </dsp:txBody>
      <dsp:txXfrm>
        <a:off x="4155460" y="3215764"/>
        <a:ext cx="1687532" cy="514491"/>
      </dsp:txXfrm>
    </dsp:sp>
    <dsp:sp modelId="{6B16ACB2-749B-4C9F-9CAF-5B95E8D2430B}">
      <dsp:nvSpPr>
        <dsp:cNvPr id="0" name=""/>
        <dsp:cNvSpPr/>
      </dsp:nvSpPr>
      <dsp:spPr>
        <a:xfrm>
          <a:off x="4155460" y="3858879"/>
          <a:ext cx="1687532" cy="51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glottal</a:t>
          </a:r>
          <a:endParaRPr lang="ar-SA" sz="1800" kern="1200" dirty="0"/>
        </a:p>
      </dsp:txBody>
      <dsp:txXfrm>
        <a:off x="4155460" y="3858879"/>
        <a:ext cx="1687532" cy="514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942E6-2354-4452-ADA3-4E5A90222639}">
      <dsp:nvSpPr>
        <dsp:cNvPr id="0" name=""/>
        <dsp:cNvSpPr/>
      </dsp:nvSpPr>
      <dsp:spPr>
        <a:xfrm>
          <a:off x="3229676" y="2186781"/>
          <a:ext cx="395532" cy="1884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766" y="0"/>
              </a:lnTo>
              <a:lnTo>
                <a:pt x="197766" y="1884203"/>
              </a:lnTo>
              <a:lnTo>
                <a:pt x="395532" y="1884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3379310" y="3080751"/>
        <a:ext cx="96263" cy="96263"/>
      </dsp:txXfrm>
    </dsp:sp>
    <dsp:sp modelId="{89D7096E-FDAB-4C4F-8E85-E57289DA2644}">
      <dsp:nvSpPr>
        <dsp:cNvPr id="0" name=""/>
        <dsp:cNvSpPr/>
      </dsp:nvSpPr>
      <dsp:spPr>
        <a:xfrm>
          <a:off x="3229676" y="2186781"/>
          <a:ext cx="395532" cy="1130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766" y="0"/>
              </a:lnTo>
              <a:lnTo>
                <a:pt x="197766" y="1130522"/>
              </a:lnTo>
              <a:lnTo>
                <a:pt x="395532" y="11305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397499" y="2722099"/>
        <a:ext cx="59885" cy="59885"/>
      </dsp:txXfrm>
    </dsp:sp>
    <dsp:sp modelId="{8E131F06-EFEE-4BDA-8F30-0BB446E1C225}">
      <dsp:nvSpPr>
        <dsp:cNvPr id="0" name=""/>
        <dsp:cNvSpPr/>
      </dsp:nvSpPr>
      <dsp:spPr>
        <a:xfrm>
          <a:off x="3229676" y="2186781"/>
          <a:ext cx="395532" cy="376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766" y="0"/>
              </a:lnTo>
              <a:lnTo>
                <a:pt x="197766" y="376840"/>
              </a:lnTo>
              <a:lnTo>
                <a:pt x="395532" y="376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413784" y="2361544"/>
        <a:ext cx="27315" cy="27315"/>
      </dsp:txXfrm>
    </dsp:sp>
    <dsp:sp modelId="{FA9550BA-7290-4174-940B-6CC44C7423EC}">
      <dsp:nvSpPr>
        <dsp:cNvPr id="0" name=""/>
        <dsp:cNvSpPr/>
      </dsp:nvSpPr>
      <dsp:spPr>
        <a:xfrm>
          <a:off x="3229676" y="1809940"/>
          <a:ext cx="395532" cy="376840"/>
        </a:xfrm>
        <a:custGeom>
          <a:avLst/>
          <a:gdLst/>
          <a:ahLst/>
          <a:cxnLst/>
          <a:rect l="0" t="0" r="0" b="0"/>
          <a:pathLst>
            <a:path>
              <a:moveTo>
                <a:pt x="0" y="376840"/>
              </a:moveTo>
              <a:lnTo>
                <a:pt x="197766" y="376840"/>
              </a:lnTo>
              <a:lnTo>
                <a:pt x="197766" y="0"/>
              </a:lnTo>
              <a:lnTo>
                <a:pt x="3955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413784" y="1984703"/>
        <a:ext cx="27315" cy="27315"/>
      </dsp:txXfrm>
    </dsp:sp>
    <dsp:sp modelId="{0001AC52-656B-4600-A3FD-0EA89B06638F}">
      <dsp:nvSpPr>
        <dsp:cNvPr id="0" name=""/>
        <dsp:cNvSpPr/>
      </dsp:nvSpPr>
      <dsp:spPr>
        <a:xfrm>
          <a:off x="3229676" y="1056259"/>
          <a:ext cx="395532" cy="1130522"/>
        </a:xfrm>
        <a:custGeom>
          <a:avLst/>
          <a:gdLst/>
          <a:ahLst/>
          <a:cxnLst/>
          <a:rect l="0" t="0" r="0" b="0"/>
          <a:pathLst>
            <a:path>
              <a:moveTo>
                <a:pt x="0" y="1130522"/>
              </a:moveTo>
              <a:lnTo>
                <a:pt x="197766" y="1130522"/>
              </a:lnTo>
              <a:lnTo>
                <a:pt x="197766" y="0"/>
              </a:lnTo>
              <a:lnTo>
                <a:pt x="3955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397499" y="1591577"/>
        <a:ext cx="59885" cy="59885"/>
      </dsp:txXfrm>
    </dsp:sp>
    <dsp:sp modelId="{C6F1F5CC-DD0F-4590-94FD-0C25C0352628}">
      <dsp:nvSpPr>
        <dsp:cNvPr id="0" name=""/>
        <dsp:cNvSpPr/>
      </dsp:nvSpPr>
      <dsp:spPr>
        <a:xfrm>
          <a:off x="3229676" y="302577"/>
          <a:ext cx="395532" cy="1884203"/>
        </a:xfrm>
        <a:custGeom>
          <a:avLst/>
          <a:gdLst/>
          <a:ahLst/>
          <a:cxnLst/>
          <a:rect l="0" t="0" r="0" b="0"/>
          <a:pathLst>
            <a:path>
              <a:moveTo>
                <a:pt x="0" y="1884203"/>
              </a:moveTo>
              <a:lnTo>
                <a:pt x="197766" y="1884203"/>
              </a:lnTo>
              <a:lnTo>
                <a:pt x="197766" y="0"/>
              </a:lnTo>
              <a:lnTo>
                <a:pt x="3955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3379310" y="1196547"/>
        <a:ext cx="96263" cy="96263"/>
      </dsp:txXfrm>
    </dsp:sp>
    <dsp:sp modelId="{A8EDC668-E760-4A4C-9D31-7360B74B3865}">
      <dsp:nvSpPr>
        <dsp:cNvPr id="0" name=""/>
        <dsp:cNvSpPr/>
      </dsp:nvSpPr>
      <dsp:spPr>
        <a:xfrm rot="16200000">
          <a:off x="1341505" y="1885308"/>
          <a:ext cx="3173395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Manner </a:t>
          </a:r>
          <a:endParaRPr lang="ar-SA" sz="3900" kern="1200" dirty="0"/>
        </a:p>
      </dsp:txBody>
      <dsp:txXfrm>
        <a:off x="1341505" y="1885308"/>
        <a:ext cx="3173395" cy="602945"/>
      </dsp:txXfrm>
    </dsp:sp>
    <dsp:sp modelId="{799EBD9D-AB75-4EFC-9091-61264C254506}">
      <dsp:nvSpPr>
        <dsp:cNvPr id="0" name=""/>
        <dsp:cNvSpPr/>
      </dsp:nvSpPr>
      <dsp:spPr>
        <a:xfrm>
          <a:off x="3625208" y="1105"/>
          <a:ext cx="1977660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plosives</a:t>
          </a:r>
          <a:endParaRPr lang="ar-SA" sz="3300" kern="1200" dirty="0"/>
        </a:p>
      </dsp:txBody>
      <dsp:txXfrm>
        <a:off x="3625208" y="1105"/>
        <a:ext cx="1977660" cy="602945"/>
      </dsp:txXfrm>
    </dsp:sp>
    <dsp:sp modelId="{B8508CB1-8FE6-4AC2-B3EC-A0E8385FBDC4}">
      <dsp:nvSpPr>
        <dsp:cNvPr id="0" name=""/>
        <dsp:cNvSpPr/>
      </dsp:nvSpPr>
      <dsp:spPr>
        <a:xfrm>
          <a:off x="3625208" y="754786"/>
          <a:ext cx="1977660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fricatives</a:t>
          </a:r>
          <a:endParaRPr lang="ar-SA" sz="3300" kern="1200" dirty="0"/>
        </a:p>
      </dsp:txBody>
      <dsp:txXfrm>
        <a:off x="3625208" y="754786"/>
        <a:ext cx="1977660" cy="602945"/>
      </dsp:txXfrm>
    </dsp:sp>
    <dsp:sp modelId="{896D0250-CD7C-4822-A709-AB20FC1EB69E}">
      <dsp:nvSpPr>
        <dsp:cNvPr id="0" name=""/>
        <dsp:cNvSpPr/>
      </dsp:nvSpPr>
      <dsp:spPr>
        <a:xfrm>
          <a:off x="3625208" y="1508468"/>
          <a:ext cx="1977660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affricates</a:t>
          </a:r>
          <a:endParaRPr lang="ar-SA" sz="3300" kern="1200" dirty="0"/>
        </a:p>
      </dsp:txBody>
      <dsp:txXfrm>
        <a:off x="3625208" y="1508468"/>
        <a:ext cx="1977660" cy="602945"/>
      </dsp:txXfrm>
    </dsp:sp>
    <dsp:sp modelId="{148444BE-A1D4-4A87-829C-091027D90A4B}">
      <dsp:nvSpPr>
        <dsp:cNvPr id="0" name=""/>
        <dsp:cNvSpPr/>
      </dsp:nvSpPr>
      <dsp:spPr>
        <a:xfrm>
          <a:off x="3625208" y="2262149"/>
          <a:ext cx="1977660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nasals</a:t>
          </a:r>
          <a:endParaRPr lang="ar-SA" sz="3300" kern="1200" dirty="0"/>
        </a:p>
      </dsp:txBody>
      <dsp:txXfrm>
        <a:off x="3625208" y="2262149"/>
        <a:ext cx="1977660" cy="602945"/>
      </dsp:txXfrm>
    </dsp:sp>
    <dsp:sp modelId="{6CB34A84-78FE-4730-9E61-7B1188561B52}">
      <dsp:nvSpPr>
        <dsp:cNvPr id="0" name=""/>
        <dsp:cNvSpPr/>
      </dsp:nvSpPr>
      <dsp:spPr>
        <a:xfrm>
          <a:off x="3625208" y="3015831"/>
          <a:ext cx="1977660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liquids</a:t>
          </a:r>
          <a:endParaRPr lang="ar-SA" sz="3300" kern="1200" dirty="0"/>
        </a:p>
      </dsp:txBody>
      <dsp:txXfrm>
        <a:off x="3625208" y="3015831"/>
        <a:ext cx="1977660" cy="602945"/>
      </dsp:txXfrm>
    </dsp:sp>
    <dsp:sp modelId="{01B57A67-DD98-4750-8463-23CCB077D530}">
      <dsp:nvSpPr>
        <dsp:cNvPr id="0" name=""/>
        <dsp:cNvSpPr/>
      </dsp:nvSpPr>
      <dsp:spPr>
        <a:xfrm>
          <a:off x="3625208" y="3769512"/>
          <a:ext cx="1977660" cy="60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glides</a:t>
          </a:r>
          <a:endParaRPr lang="ar-SA" sz="3300" kern="1200" dirty="0"/>
        </a:p>
      </dsp:txBody>
      <dsp:txXfrm>
        <a:off x="3625208" y="3769512"/>
        <a:ext cx="1977660" cy="602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E52061-B445-4EFF-9439-D9AC49762BB2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9EF5A6-B36B-40CF-8009-CEB7605CC2D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Consonant Exercises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7515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Consonant  review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91223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1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Consonant  review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74105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17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6712"/>
            <a:ext cx="9036496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>
              <a:sym typeface="Wingdings" pitchFamily="2" charset="2"/>
            </a:endParaRPr>
          </a:p>
          <a:p>
            <a:pPr algn="l" rtl="0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Stops + Fricatives + Affricates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en-US" sz="2800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Obsturents</a:t>
            </a:r>
            <a:endParaRPr lang="en-US" sz="2800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algn="l" rtl="0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 algn="l" rtl="0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Nasal + Liquids + glides  </a:t>
            </a: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Sonorants</a:t>
            </a:r>
          </a:p>
          <a:p>
            <a:pPr algn="l" rtl="0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 algn="l" rtl="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Noisy Fricatives + Affricates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 </a:t>
            </a:r>
            <a:r>
              <a:rPr lang="en-US" sz="2800" u="sng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Stridant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 (/h/, //, // out)</a:t>
            </a:r>
          </a:p>
          <a:p>
            <a:pPr algn="l" rtl="0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 algn="l" rtl="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Glides + Liquids 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Approximants</a:t>
            </a:r>
          </a:p>
          <a:p>
            <a:pPr algn="l" rtl="0"/>
            <a:endParaRPr lang="en-US" dirty="0" smtClean="0">
              <a:sym typeface="Wingdings" pitchFamily="2" charset="2"/>
            </a:endParaRPr>
          </a:p>
          <a:p>
            <a:pPr algn="l" rtl="0"/>
            <a:endParaRPr lang="en-US" dirty="0">
              <a:sym typeface="Wingdings" pitchFamily="2" charset="2"/>
            </a:endParaRPr>
          </a:p>
          <a:p>
            <a:pPr algn="l" rtl="0"/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3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391579"/>
              </p:ext>
            </p:extLst>
          </p:nvPr>
        </p:nvGraphicFramePr>
        <p:xfrm>
          <a:off x="457200" y="1752600"/>
          <a:ext cx="8229600" cy="417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Speech Sound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Characteristics</a:t>
                      </a:r>
                      <a:r>
                        <a:rPr lang="en-US" sz="2000" baseline="0" dirty="0" smtClean="0"/>
                        <a:t> 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Voiced,</a:t>
                      </a:r>
                      <a:r>
                        <a:rPr lang="en-US" sz="2000" baseline="0" dirty="0" smtClean="0"/>
                        <a:t> lingual-alveolar, plosive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Voiceless, lingua-dental, fricative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Voice, palatal, glide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Voiced, </a:t>
                      </a:r>
                      <a:r>
                        <a:rPr lang="en-US" sz="2000" baseline="0" dirty="0" err="1" smtClean="0"/>
                        <a:t>labio</a:t>
                      </a:r>
                      <a:r>
                        <a:rPr lang="en-US" sz="2000" baseline="0" dirty="0" smtClean="0"/>
                        <a:t>-dental, fricative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Voiced, velar, nasal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Voiced, </a:t>
                      </a:r>
                      <a:r>
                        <a:rPr lang="en-US" sz="2000" baseline="0" dirty="0" err="1" smtClean="0"/>
                        <a:t>platal</a:t>
                      </a:r>
                      <a:r>
                        <a:rPr lang="en-US" sz="2000" baseline="0" dirty="0" smtClean="0"/>
                        <a:t>, fricative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Voiceless, lingua-alveolar, plosive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aseline="0" dirty="0" smtClean="0"/>
                        <a:t>Voiceless, </a:t>
                      </a:r>
                      <a:r>
                        <a:rPr lang="en-US" sz="2000" baseline="0" dirty="0" err="1" smtClean="0"/>
                        <a:t>platal</a:t>
                      </a:r>
                      <a:r>
                        <a:rPr lang="en-US" sz="2000" baseline="0" dirty="0" smtClean="0"/>
                        <a:t>, affricate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32656"/>
            <a:ext cx="84249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Indicate the speech sound that is described by the following characteristics: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25721"/>
              </p:ext>
            </p:extLst>
          </p:nvPr>
        </p:nvGraphicFramePr>
        <p:xfrm>
          <a:off x="457200" y="1752600"/>
          <a:ext cx="8229600" cy="466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Manner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Place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Voicing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/>
                        <a:t>Sound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/w/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/z/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/h/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/b/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/f/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/∫/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/n/</a:t>
                      </a:r>
                      <a:endParaRPr lang="ar-S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dz</a:t>
                      </a:r>
                      <a:r>
                        <a:rPr lang="en-US" sz="2800" dirty="0" smtClean="0"/>
                        <a:t>/</a:t>
                      </a:r>
                      <a:endParaRPr lang="ar-S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60648"/>
            <a:ext cx="84969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Proved the voicing, place, and manner for the following sounds: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694131"/>
              </p:ext>
            </p:extLst>
          </p:nvPr>
        </p:nvGraphicFramePr>
        <p:xfrm>
          <a:off x="457200" y="1752600"/>
          <a:ext cx="8229600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Sounds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Groups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voiced labials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voiced fricatives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velars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</a:t>
                      </a:r>
                      <a:r>
                        <a:rPr lang="en-US" sz="2400" dirty="0" err="1" smtClean="0"/>
                        <a:t>platals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non-strident</a:t>
                      </a:r>
                      <a:r>
                        <a:rPr lang="en-US" sz="2400" baseline="0" dirty="0" smtClean="0"/>
                        <a:t> fricatives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strident lingual fricatives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All strident </a:t>
                      </a:r>
                      <a:r>
                        <a:rPr lang="en-US" sz="2400" dirty="0" err="1" smtClean="0"/>
                        <a:t>obsturents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32656"/>
            <a:ext cx="842493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Indicate the sounds that belong in the following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33223"/>
              </p:ext>
            </p:extLst>
          </p:nvPr>
        </p:nvGraphicFramePr>
        <p:xfrm>
          <a:off x="457200" y="1752600"/>
          <a:ext cx="8229600" cy="3200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Group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Sounds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/v/,</a:t>
                      </a:r>
                      <a:r>
                        <a:rPr lang="en-US" sz="2400" baseline="0" dirty="0" smtClean="0"/>
                        <a:t> /b/, /m/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/d/,</a:t>
                      </a:r>
                      <a:r>
                        <a:rPr lang="en-US" sz="2400" baseline="0" dirty="0" smtClean="0"/>
                        <a:t> /n/, /s/, /z/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/h/, // , //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/b/, /g/, /d/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/j/, /r/, /∫/, /t∫/, /</a:t>
                      </a:r>
                      <a:r>
                        <a:rPr lang="en-US" sz="2400" dirty="0" err="1" smtClean="0"/>
                        <a:t>dz</a:t>
                      </a:r>
                      <a:r>
                        <a:rPr lang="en-US" sz="2400" dirty="0" smtClean="0"/>
                        <a:t>/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/t∫/,</a:t>
                      </a:r>
                      <a:r>
                        <a:rPr lang="en-US" sz="2400" baseline="0" dirty="0" smtClean="0"/>
                        <a:t> /t/, /s/, /k/, /p/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332656"/>
            <a:ext cx="84969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Tell what the sounds in each group have in common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</TotalTime>
  <Words>278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Consonant Exercises</vt:lpstr>
      <vt:lpstr>Consonant  review</vt:lpstr>
      <vt:lpstr>Consonant  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Wld-Otiba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Consonant Exercises</dc:title>
  <dc:creator>Reema</dc:creator>
  <cp:lastModifiedBy>Reema</cp:lastModifiedBy>
  <cp:revision>7</cp:revision>
  <dcterms:created xsi:type="dcterms:W3CDTF">2012-02-26T14:59:09Z</dcterms:created>
  <dcterms:modified xsi:type="dcterms:W3CDTF">2012-02-27T15:45:22Z</dcterms:modified>
</cp:coreProperties>
</file>