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61" r:id="rId5"/>
    <p:sldId id="276" r:id="rId6"/>
    <p:sldId id="278" r:id="rId7"/>
    <p:sldId id="259" r:id="rId8"/>
    <p:sldId id="271" r:id="rId9"/>
    <p:sldId id="270" r:id="rId10"/>
    <p:sldId id="260" r:id="rId11"/>
    <p:sldId id="262" r:id="rId12"/>
    <p:sldId id="263" r:id="rId13"/>
    <p:sldId id="264" r:id="rId14"/>
    <p:sldId id="265" r:id="rId15"/>
    <p:sldId id="266" r:id="rId16"/>
    <p:sldId id="267" r:id="rId17"/>
    <p:sldId id="268" r:id="rId18"/>
    <p:sldId id="269" r:id="rId19"/>
    <p:sldId id="272" r:id="rId20"/>
    <p:sldId id="273" r:id="rId21"/>
    <p:sldId id="279" r:id="rId22"/>
    <p:sldId id="286" r:id="rId23"/>
    <p:sldId id="287" r:id="rId24"/>
    <p:sldId id="280" r:id="rId25"/>
    <p:sldId id="281" r:id="rId26"/>
    <p:sldId id="283" r:id="rId27"/>
    <p:sldId id="285" r:id="rId28"/>
    <p:sldId id="284" r:id="rId29"/>
    <p:sldId id="291" r:id="rId30"/>
    <p:sldId id="282" r:id="rId31"/>
    <p:sldId id="289" r:id="rId32"/>
    <p:sldId id="292" r:id="rId33"/>
    <p:sldId id="293" r:id="rId34"/>
    <p:sldId id="294" r:id="rId35"/>
    <p:sldId id="295" r:id="rId36"/>
    <p:sldId id="296"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D2372-BC47-4522-9C68-523A44F1C129}"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pPr rtl="1"/>
          <a:endParaRPr lang="ar-SA"/>
        </a:p>
      </dgm:t>
    </dgm:pt>
    <dgm:pt modelId="{A14DA48A-6A15-4D0E-B799-C8282B84B99D}">
      <dgm:prSet phldrT="[Text]" custT="1"/>
      <dgm:spPr/>
      <dgm:t>
        <a:bodyPr/>
        <a:lstStyle/>
        <a:p>
          <a:pPr rtl="1"/>
          <a:r>
            <a:rPr lang="en-US" sz="2500" b="1" dirty="0" smtClean="0"/>
            <a:t>Contrast media</a:t>
          </a:r>
          <a:endParaRPr lang="ar-SA" sz="2500" b="1" dirty="0"/>
        </a:p>
      </dgm:t>
    </dgm:pt>
    <dgm:pt modelId="{6C7A8CD0-FC2D-4E44-98FC-017981288082}" type="parTrans" cxnId="{E5BC8634-87CE-490B-8C06-C48311029483}">
      <dgm:prSet/>
      <dgm:spPr/>
      <dgm:t>
        <a:bodyPr/>
        <a:lstStyle/>
        <a:p>
          <a:pPr rtl="1"/>
          <a:endParaRPr lang="ar-SA"/>
        </a:p>
      </dgm:t>
    </dgm:pt>
    <dgm:pt modelId="{BEEBA871-4018-4114-B327-7833720C91EA}" type="sibTrans" cxnId="{E5BC8634-87CE-490B-8C06-C48311029483}">
      <dgm:prSet/>
      <dgm:spPr/>
      <dgm:t>
        <a:bodyPr/>
        <a:lstStyle/>
        <a:p>
          <a:pPr rtl="1"/>
          <a:endParaRPr lang="ar-SA"/>
        </a:p>
      </dgm:t>
    </dgm:pt>
    <dgm:pt modelId="{A49B1BBC-E433-4EAC-ACBE-94C7A7714EAF}">
      <dgm:prSet phldrT="[Text]" custT="1"/>
      <dgm:spPr/>
      <dgm:t>
        <a:bodyPr/>
        <a:lstStyle/>
        <a:p>
          <a:pPr rtl="1"/>
          <a:r>
            <a:rPr lang="en-US" sz="3200" b="1" dirty="0" smtClean="0">
              <a:latin typeface="Angsana New" pitchFamily="18" charset="-34"/>
              <a:cs typeface="Angsana New" pitchFamily="18" charset="-34"/>
            </a:rPr>
            <a:t>(-</a:t>
          </a:r>
          <a:r>
            <a:rPr lang="en-US" sz="3200" b="1" dirty="0" err="1" smtClean="0">
              <a:latin typeface="Angsana New" pitchFamily="18" charset="-34"/>
              <a:cs typeface="Angsana New" pitchFamily="18" charset="-34"/>
            </a:rPr>
            <a:t>ve</a:t>
          </a:r>
          <a:r>
            <a:rPr lang="en-US" sz="3200" b="1" dirty="0" smtClean="0">
              <a:latin typeface="Angsana New" pitchFamily="18" charset="-34"/>
              <a:cs typeface="Angsana New" pitchFamily="18" charset="-34"/>
            </a:rPr>
            <a:t> c/m)</a:t>
          </a:r>
          <a:r>
            <a:rPr lang="ar-SA" sz="3200" b="1" dirty="0" smtClean="0">
              <a:latin typeface="Angsana New" pitchFamily="18" charset="-34"/>
            </a:rPr>
            <a:t> </a:t>
          </a:r>
          <a:r>
            <a:rPr lang="en-US" sz="3200" b="1" dirty="0" smtClean="0">
              <a:latin typeface="Angsana New" pitchFamily="18" charset="-34"/>
              <a:cs typeface="Angsana New" pitchFamily="18" charset="-34"/>
            </a:rPr>
            <a:t> Radiolucent</a:t>
          </a:r>
          <a:endParaRPr lang="ar-SA" sz="3200" b="1" dirty="0">
            <a:latin typeface="Angsana New" pitchFamily="18" charset="-34"/>
          </a:endParaRPr>
        </a:p>
      </dgm:t>
    </dgm:pt>
    <dgm:pt modelId="{8CED7DE2-2FE4-44CF-BB8B-FA6FCE333422}" type="parTrans" cxnId="{FEC87262-A902-47B4-B3AB-F7C1F01B9876}">
      <dgm:prSet/>
      <dgm:spPr/>
      <dgm:t>
        <a:bodyPr/>
        <a:lstStyle/>
        <a:p>
          <a:pPr rtl="1"/>
          <a:endParaRPr lang="ar-SA"/>
        </a:p>
      </dgm:t>
    </dgm:pt>
    <dgm:pt modelId="{92B173FE-02C0-481E-9DEA-627FB08A0285}" type="sibTrans" cxnId="{FEC87262-A902-47B4-B3AB-F7C1F01B9876}">
      <dgm:prSet/>
      <dgm:spPr/>
      <dgm:t>
        <a:bodyPr/>
        <a:lstStyle/>
        <a:p>
          <a:pPr rtl="1"/>
          <a:endParaRPr lang="ar-SA"/>
        </a:p>
      </dgm:t>
    </dgm:pt>
    <dgm:pt modelId="{7C0DA10B-76A3-4C4A-A114-82B803BF64E6}">
      <dgm:prSet phldrT="[Text]" custT="1"/>
      <dgm:spPr/>
      <dgm:t>
        <a:bodyPr/>
        <a:lstStyle/>
        <a:p>
          <a:pPr rtl="1"/>
          <a:r>
            <a:rPr lang="en-US" sz="3200" b="1" dirty="0" err="1" smtClean="0">
              <a:latin typeface="Angsana New" pitchFamily="18" charset="-34"/>
              <a:cs typeface="Angsana New" pitchFamily="18" charset="-34"/>
            </a:rPr>
            <a:t>Radiopaque</a:t>
          </a:r>
          <a:r>
            <a:rPr lang="en-US" sz="3200" b="1" dirty="0" smtClean="0">
              <a:latin typeface="Angsana New" pitchFamily="18" charset="-34"/>
              <a:cs typeface="Angsana New" pitchFamily="18" charset="-34"/>
            </a:rPr>
            <a:t> (+</a:t>
          </a:r>
          <a:r>
            <a:rPr lang="en-US" sz="3200" b="1" dirty="0" err="1" smtClean="0">
              <a:latin typeface="Angsana New" pitchFamily="18" charset="-34"/>
              <a:cs typeface="Angsana New" pitchFamily="18" charset="-34"/>
            </a:rPr>
            <a:t>ve</a:t>
          </a:r>
          <a:r>
            <a:rPr lang="en-US" sz="3200" b="1" dirty="0" smtClean="0">
              <a:latin typeface="Angsana New" pitchFamily="18" charset="-34"/>
              <a:cs typeface="Angsana New" pitchFamily="18" charset="-34"/>
            </a:rPr>
            <a:t> c/m)</a:t>
          </a:r>
          <a:endParaRPr lang="ar-SA" sz="3200" b="1" dirty="0">
            <a:latin typeface="Angsana New" pitchFamily="18" charset="-34"/>
          </a:endParaRPr>
        </a:p>
      </dgm:t>
    </dgm:pt>
    <dgm:pt modelId="{84978AE8-0742-4B0B-8238-B70E11B75B1E}" type="parTrans" cxnId="{D972784C-7831-408C-9E0F-BDE99004E660}">
      <dgm:prSet/>
      <dgm:spPr/>
      <dgm:t>
        <a:bodyPr/>
        <a:lstStyle/>
        <a:p>
          <a:pPr rtl="1"/>
          <a:endParaRPr lang="ar-SA"/>
        </a:p>
      </dgm:t>
    </dgm:pt>
    <dgm:pt modelId="{DE3CC921-762E-46B6-85E6-C86898A34BD0}" type="sibTrans" cxnId="{D972784C-7831-408C-9E0F-BDE99004E660}">
      <dgm:prSet/>
      <dgm:spPr/>
      <dgm:t>
        <a:bodyPr/>
        <a:lstStyle/>
        <a:p>
          <a:pPr rtl="1"/>
          <a:endParaRPr lang="ar-SA"/>
        </a:p>
      </dgm:t>
    </dgm:pt>
    <dgm:pt modelId="{7F61F27B-FA86-45A7-9CDD-0409001EB619}">
      <dgm:prSet custT="1"/>
      <dgm:spPr/>
      <dgm:t>
        <a:bodyPr/>
        <a:lstStyle/>
        <a:p>
          <a:pPr rtl="1"/>
          <a:r>
            <a:rPr lang="en-US" sz="2800" dirty="0" smtClean="0">
              <a:latin typeface="Angsana New" pitchFamily="18" charset="-34"/>
              <a:cs typeface="Angsana New" pitchFamily="18" charset="-34"/>
            </a:rPr>
            <a:t>Swallowed air</a:t>
          </a:r>
          <a:endParaRPr lang="ar-SA" sz="2800" dirty="0">
            <a:latin typeface="Angsana New" pitchFamily="18" charset="-34"/>
          </a:endParaRPr>
        </a:p>
      </dgm:t>
    </dgm:pt>
    <dgm:pt modelId="{8E347409-E03E-42CA-B5BC-081A459769E7}" type="parTrans" cxnId="{22AE42E6-8400-4BE3-B96F-8A6C13EEFC87}">
      <dgm:prSet/>
      <dgm:spPr/>
      <dgm:t>
        <a:bodyPr/>
        <a:lstStyle/>
        <a:p>
          <a:pPr rtl="1"/>
          <a:endParaRPr lang="ar-SA"/>
        </a:p>
      </dgm:t>
    </dgm:pt>
    <dgm:pt modelId="{9C8CBDB1-A9A0-4A84-9EE8-1F97BD3D44E7}" type="sibTrans" cxnId="{22AE42E6-8400-4BE3-B96F-8A6C13EEFC87}">
      <dgm:prSet/>
      <dgm:spPr/>
      <dgm:t>
        <a:bodyPr/>
        <a:lstStyle/>
        <a:p>
          <a:pPr rtl="1"/>
          <a:endParaRPr lang="ar-SA"/>
        </a:p>
      </dgm:t>
    </dgm:pt>
    <dgm:pt modelId="{4A15B943-0FEE-447D-8991-228338B6EB8E}">
      <dgm:prSet custT="1"/>
      <dgm:spPr/>
      <dgm:t>
        <a:bodyPr/>
        <a:lstStyle/>
        <a:p>
          <a:pPr rtl="1"/>
          <a:r>
            <a:rPr lang="en-US" sz="2800" dirty="0" smtClean="0">
              <a:latin typeface="Angsana New" pitchFamily="18" charset="-34"/>
              <a:cs typeface="Angsana New" pitchFamily="18" charset="-34"/>
            </a:rPr>
            <a:t>CO2</a:t>
          </a:r>
          <a:endParaRPr lang="ar-SA" sz="2800" dirty="0">
            <a:latin typeface="Angsana New" pitchFamily="18" charset="-34"/>
          </a:endParaRPr>
        </a:p>
      </dgm:t>
    </dgm:pt>
    <dgm:pt modelId="{06DB93EE-94B4-40F9-9FC5-372DE2592EE4}" type="parTrans" cxnId="{C7538D1E-CEB8-4BF3-935A-CB79CDF6029D}">
      <dgm:prSet/>
      <dgm:spPr/>
      <dgm:t>
        <a:bodyPr/>
        <a:lstStyle/>
        <a:p>
          <a:pPr rtl="1"/>
          <a:endParaRPr lang="ar-SA"/>
        </a:p>
      </dgm:t>
    </dgm:pt>
    <dgm:pt modelId="{5C4DA2FF-BFE6-434E-89BD-8B436F72C67D}" type="sibTrans" cxnId="{C7538D1E-CEB8-4BF3-935A-CB79CDF6029D}">
      <dgm:prSet/>
      <dgm:spPr/>
      <dgm:t>
        <a:bodyPr/>
        <a:lstStyle/>
        <a:p>
          <a:pPr rtl="1"/>
          <a:endParaRPr lang="ar-SA"/>
        </a:p>
      </dgm:t>
    </dgm:pt>
    <dgm:pt modelId="{F22C1D35-2968-4BDD-B62E-3FCEBD510FC5}">
      <dgm:prSet custT="1"/>
      <dgm:spPr/>
      <dgm:t>
        <a:bodyPr/>
        <a:lstStyle/>
        <a:p>
          <a:pPr rtl="1"/>
          <a:r>
            <a:rPr lang="en-US" sz="2800" dirty="0" smtClean="0">
              <a:latin typeface="Angsana New" pitchFamily="18" charset="-34"/>
              <a:cs typeface="Angsana New" pitchFamily="18" charset="-34"/>
            </a:rPr>
            <a:t>Gas crystals</a:t>
          </a:r>
          <a:endParaRPr lang="ar-SA" sz="2800" dirty="0">
            <a:latin typeface="Angsana New" pitchFamily="18" charset="-34"/>
          </a:endParaRPr>
        </a:p>
      </dgm:t>
    </dgm:pt>
    <dgm:pt modelId="{8644882A-24CB-4D1F-A9E2-1DC6329205AA}" type="parTrans" cxnId="{FB5956CC-E47C-49ED-B250-25AA13DE3867}">
      <dgm:prSet/>
      <dgm:spPr/>
      <dgm:t>
        <a:bodyPr/>
        <a:lstStyle/>
        <a:p>
          <a:pPr rtl="1"/>
          <a:endParaRPr lang="ar-SA"/>
        </a:p>
      </dgm:t>
    </dgm:pt>
    <dgm:pt modelId="{306B3F88-AC1B-490B-A7D4-13ADB9E24602}" type="sibTrans" cxnId="{FB5956CC-E47C-49ED-B250-25AA13DE3867}">
      <dgm:prSet/>
      <dgm:spPr/>
      <dgm:t>
        <a:bodyPr/>
        <a:lstStyle/>
        <a:p>
          <a:pPr rtl="1"/>
          <a:endParaRPr lang="ar-SA"/>
        </a:p>
      </dgm:t>
    </dgm:pt>
    <dgm:pt modelId="{31A31380-A73E-459A-8000-0042E6A3D6D0}">
      <dgm:prSet custT="1"/>
      <dgm:spPr/>
      <dgm:t>
        <a:bodyPr/>
        <a:lstStyle/>
        <a:p>
          <a:pPr rtl="1"/>
          <a:r>
            <a:rPr lang="en-US" sz="2800" dirty="0" smtClean="0">
              <a:latin typeface="Angsana New" pitchFamily="18" charset="-34"/>
              <a:cs typeface="Angsana New" pitchFamily="18" charset="-34"/>
            </a:rPr>
            <a:t>Normal gas present in the stomach</a:t>
          </a:r>
          <a:endParaRPr lang="ar-SA" sz="2800" dirty="0">
            <a:latin typeface="Angsana New" pitchFamily="18" charset="-34"/>
          </a:endParaRPr>
        </a:p>
      </dgm:t>
    </dgm:pt>
    <dgm:pt modelId="{E22182C6-DFA3-41DF-B928-29D0FE92523A}" type="parTrans" cxnId="{C742F9B6-6BEF-4AB8-83CE-E378E2DB113C}">
      <dgm:prSet/>
      <dgm:spPr/>
      <dgm:t>
        <a:bodyPr/>
        <a:lstStyle/>
        <a:p>
          <a:pPr rtl="1"/>
          <a:endParaRPr lang="ar-SA"/>
        </a:p>
      </dgm:t>
    </dgm:pt>
    <dgm:pt modelId="{729C1F06-1108-4519-88DC-30B3DB7A6EF3}" type="sibTrans" cxnId="{C742F9B6-6BEF-4AB8-83CE-E378E2DB113C}">
      <dgm:prSet/>
      <dgm:spPr/>
      <dgm:t>
        <a:bodyPr/>
        <a:lstStyle/>
        <a:p>
          <a:pPr rtl="1"/>
          <a:endParaRPr lang="ar-SA"/>
        </a:p>
      </dgm:t>
    </dgm:pt>
    <dgm:pt modelId="{9B024D03-CF19-4691-8C7A-2E6DF781E88C}">
      <dgm:prSet custT="1"/>
      <dgm:spPr/>
      <dgm:t>
        <a:bodyPr/>
        <a:lstStyle/>
        <a:p>
          <a:pPr rtl="1"/>
          <a:r>
            <a:rPr lang="en-US" sz="2800" dirty="0" smtClean="0">
              <a:latin typeface="Angsana New" pitchFamily="18" charset="-34"/>
              <a:cs typeface="Angsana New" pitchFamily="18" charset="-34"/>
            </a:rPr>
            <a:t>Thin </a:t>
          </a:r>
          <a:endParaRPr lang="ar-SA" sz="2800" dirty="0">
            <a:latin typeface="Angsana New" pitchFamily="18" charset="-34"/>
          </a:endParaRPr>
        </a:p>
      </dgm:t>
    </dgm:pt>
    <dgm:pt modelId="{B81823E1-2767-4271-929D-059CD0326277}" type="parTrans" cxnId="{6867FA7F-ED4A-45CA-B3EE-4C4A09F7F7A7}">
      <dgm:prSet/>
      <dgm:spPr/>
      <dgm:t>
        <a:bodyPr/>
        <a:lstStyle/>
        <a:p>
          <a:pPr rtl="1"/>
          <a:endParaRPr lang="ar-SA"/>
        </a:p>
      </dgm:t>
    </dgm:pt>
    <dgm:pt modelId="{2308BB83-B4F9-4EB0-844B-291B6C11DC85}" type="sibTrans" cxnId="{6867FA7F-ED4A-45CA-B3EE-4C4A09F7F7A7}">
      <dgm:prSet/>
      <dgm:spPr/>
      <dgm:t>
        <a:bodyPr/>
        <a:lstStyle/>
        <a:p>
          <a:pPr rtl="1"/>
          <a:endParaRPr lang="ar-SA"/>
        </a:p>
      </dgm:t>
    </dgm:pt>
    <dgm:pt modelId="{CFACB749-A25E-4179-80B6-7EE55316E111}">
      <dgm:prSet custT="1"/>
      <dgm:spPr/>
      <dgm:t>
        <a:bodyPr/>
        <a:lstStyle/>
        <a:p>
          <a:pPr rtl="1"/>
          <a:r>
            <a:rPr lang="en-US" sz="2800" dirty="0" smtClean="0">
              <a:latin typeface="Angsana New" pitchFamily="18" charset="-34"/>
              <a:cs typeface="Angsana New" pitchFamily="18" charset="-34"/>
            </a:rPr>
            <a:t>Thick</a:t>
          </a:r>
          <a:endParaRPr lang="ar-SA" sz="2800" dirty="0">
            <a:latin typeface="Angsana New" pitchFamily="18" charset="-34"/>
          </a:endParaRPr>
        </a:p>
      </dgm:t>
    </dgm:pt>
    <dgm:pt modelId="{CD8E0A4C-67FB-43B8-87F9-B0D7E60DEC9E}" type="parTrans" cxnId="{A9263A15-8836-430E-BF33-752993F6456C}">
      <dgm:prSet/>
      <dgm:spPr/>
      <dgm:t>
        <a:bodyPr/>
        <a:lstStyle/>
        <a:p>
          <a:pPr rtl="1"/>
          <a:endParaRPr lang="ar-SA"/>
        </a:p>
      </dgm:t>
    </dgm:pt>
    <dgm:pt modelId="{A80CD31E-58C3-4E7F-8EA9-F157548F18F4}" type="sibTrans" cxnId="{A9263A15-8836-430E-BF33-752993F6456C}">
      <dgm:prSet/>
      <dgm:spPr/>
      <dgm:t>
        <a:bodyPr/>
        <a:lstStyle/>
        <a:p>
          <a:pPr rtl="1"/>
          <a:endParaRPr lang="ar-SA"/>
        </a:p>
      </dgm:t>
    </dgm:pt>
    <dgm:pt modelId="{EDE8BD60-5738-4AA6-AA4D-6A6D81639C7C}">
      <dgm:prSet custT="1"/>
      <dgm:spPr/>
      <dgm:t>
        <a:bodyPr/>
        <a:lstStyle/>
        <a:p>
          <a:pPr rtl="1"/>
          <a:r>
            <a:rPr lang="en-US" sz="2800" b="1" dirty="0" err="1" smtClean="0">
              <a:latin typeface="Angsana New" pitchFamily="18" charset="-34"/>
              <a:cs typeface="Angsana New" pitchFamily="18" charset="-34"/>
            </a:rPr>
            <a:t>Ba</a:t>
          </a:r>
          <a:r>
            <a:rPr lang="en-US" sz="2800" b="1" dirty="0" smtClean="0">
              <a:latin typeface="Angsana New" pitchFamily="18" charset="-34"/>
              <a:cs typeface="Angsana New" pitchFamily="18" charset="-34"/>
            </a:rPr>
            <a:t> sulfate</a:t>
          </a:r>
        </a:p>
        <a:p>
          <a:pPr rtl="1"/>
          <a:r>
            <a:rPr lang="en-US" sz="2800" dirty="0" smtClean="0">
              <a:latin typeface="Angsana New" pitchFamily="18" charset="-34"/>
              <a:cs typeface="Angsana New" pitchFamily="18" charset="-34"/>
            </a:rPr>
            <a:t>(powdered, chalklike substance, mixed with water before ingestion by the pt.</a:t>
          </a:r>
          <a:endParaRPr lang="ar-SA" sz="2800" dirty="0">
            <a:latin typeface="Angsana New" pitchFamily="18" charset="-34"/>
          </a:endParaRPr>
        </a:p>
      </dgm:t>
    </dgm:pt>
    <dgm:pt modelId="{86C3FBEA-4DBE-458B-9CB5-6ECA9C1B800A}" type="sibTrans" cxnId="{85D1AEB1-3531-4094-A83C-CD395532CD06}">
      <dgm:prSet/>
      <dgm:spPr/>
      <dgm:t>
        <a:bodyPr/>
        <a:lstStyle/>
        <a:p>
          <a:pPr rtl="1"/>
          <a:endParaRPr lang="ar-SA"/>
        </a:p>
      </dgm:t>
    </dgm:pt>
    <dgm:pt modelId="{E7F7E02F-BACB-48E1-B2E6-ACB0A8BE95FF}" type="parTrans" cxnId="{85D1AEB1-3531-4094-A83C-CD395532CD06}">
      <dgm:prSet/>
      <dgm:spPr/>
      <dgm:t>
        <a:bodyPr/>
        <a:lstStyle/>
        <a:p>
          <a:pPr rtl="1"/>
          <a:endParaRPr lang="ar-SA"/>
        </a:p>
      </dgm:t>
    </dgm:pt>
    <dgm:pt modelId="{6563126B-0431-48F8-8E07-D19202DFCA63}" type="pres">
      <dgm:prSet presAssocID="{968D2372-BC47-4522-9C68-523A44F1C129}" presName="hierChild1" presStyleCnt="0">
        <dgm:presLayoutVars>
          <dgm:orgChart val="1"/>
          <dgm:chPref val="1"/>
          <dgm:dir/>
          <dgm:animOne val="branch"/>
          <dgm:animLvl val="lvl"/>
          <dgm:resizeHandles/>
        </dgm:presLayoutVars>
      </dgm:prSet>
      <dgm:spPr/>
      <dgm:t>
        <a:bodyPr/>
        <a:lstStyle/>
        <a:p>
          <a:pPr rtl="1"/>
          <a:endParaRPr lang="ar-SA"/>
        </a:p>
      </dgm:t>
    </dgm:pt>
    <dgm:pt modelId="{CA3307FD-486D-49D3-A4C2-6FC068DFBAE8}" type="pres">
      <dgm:prSet presAssocID="{A14DA48A-6A15-4D0E-B799-C8282B84B99D}" presName="hierRoot1" presStyleCnt="0">
        <dgm:presLayoutVars>
          <dgm:hierBranch val="init"/>
        </dgm:presLayoutVars>
      </dgm:prSet>
      <dgm:spPr/>
      <dgm:t>
        <a:bodyPr/>
        <a:lstStyle/>
        <a:p>
          <a:endParaRPr lang="en-US"/>
        </a:p>
      </dgm:t>
    </dgm:pt>
    <dgm:pt modelId="{BEE43595-9525-4B76-A059-351E174ED275}" type="pres">
      <dgm:prSet presAssocID="{A14DA48A-6A15-4D0E-B799-C8282B84B99D}" presName="rootComposite1" presStyleCnt="0"/>
      <dgm:spPr/>
      <dgm:t>
        <a:bodyPr/>
        <a:lstStyle/>
        <a:p>
          <a:endParaRPr lang="en-US"/>
        </a:p>
      </dgm:t>
    </dgm:pt>
    <dgm:pt modelId="{3378922D-DB7D-4FEF-9D77-9E6C2A0F820C}" type="pres">
      <dgm:prSet presAssocID="{A14DA48A-6A15-4D0E-B799-C8282B84B99D}" presName="rootText1" presStyleLbl="node0" presStyleIdx="0" presStyleCnt="1" custScaleX="179070" custScaleY="53703" custLinFactNeighborX="3063" custLinFactNeighborY="45210">
        <dgm:presLayoutVars>
          <dgm:chPref val="3"/>
        </dgm:presLayoutVars>
      </dgm:prSet>
      <dgm:spPr/>
      <dgm:t>
        <a:bodyPr/>
        <a:lstStyle/>
        <a:p>
          <a:pPr rtl="1"/>
          <a:endParaRPr lang="ar-SA"/>
        </a:p>
      </dgm:t>
    </dgm:pt>
    <dgm:pt modelId="{010126F1-0A6D-496A-9460-5F03B785BD16}" type="pres">
      <dgm:prSet presAssocID="{A14DA48A-6A15-4D0E-B799-C8282B84B99D}" presName="rootConnector1" presStyleLbl="node1" presStyleIdx="0" presStyleCnt="0"/>
      <dgm:spPr/>
      <dgm:t>
        <a:bodyPr/>
        <a:lstStyle/>
        <a:p>
          <a:pPr rtl="1"/>
          <a:endParaRPr lang="ar-SA"/>
        </a:p>
      </dgm:t>
    </dgm:pt>
    <dgm:pt modelId="{6A0D0E08-0705-4866-939A-E93AF2193C1F}" type="pres">
      <dgm:prSet presAssocID="{A14DA48A-6A15-4D0E-B799-C8282B84B99D}" presName="hierChild2" presStyleCnt="0"/>
      <dgm:spPr/>
      <dgm:t>
        <a:bodyPr/>
        <a:lstStyle/>
        <a:p>
          <a:endParaRPr lang="en-US"/>
        </a:p>
      </dgm:t>
    </dgm:pt>
    <dgm:pt modelId="{9F442909-1810-4707-B2B8-5B4EA80084B3}" type="pres">
      <dgm:prSet presAssocID="{8CED7DE2-2FE4-44CF-BB8B-FA6FCE333422}" presName="Name37" presStyleLbl="parChTrans1D2" presStyleIdx="0" presStyleCnt="2"/>
      <dgm:spPr/>
      <dgm:t>
        <a:bodyPr/>
        <a:lstStyle/>
        <a:p>
          <a:pPr rtl="1"/>
          <a:endParaRPr lang="ar-SA"/>
        </a:p>
      </dgm:t>
    </dgm:pt>
    <dgm:pt modelId="{9A002504-D068-42B0-9B79-B190C12AA30C}" type="pres">
      <dgm:prSet presAssocID="{A49B1BBC-E433-4EAC-ACBE-94C7A7714EAF}" presName="hierRoot2" presStyleCnt="0">
        <dgm:presLayoutVars>
          <dgm:hierBranch val="init"/>
        </dgm:presLayoutVars>
      </dgm:prSet>
      <dgm:spPr/>
      <dgm:t>
        <a:bodyPr/>
        <a:lstStyle/>
        <a:p>
          <a:endParaRPr lang="en-US"/>
        </a:p>
      </dgm:t>
    </dgm:pt>
    <dgm:pt modelId="{DC14592B-D52F-4213-81F2-1A2651E88581}" type="pres">
      <dgm:prSet presAssocID="{A49B1BBC-E433-4EAC-ACBE-94C7A7714EAF}" presName="rootComposite" presStyleCnt="0"/>
      <dgm:spPr/>
      <dgm:t>
        <a:bodyPr/>
        <a:lstStyle/>
        <a:p>
          <a:endParaRPr lang="en-US"/>
        </a:p>
      </dgm:t>
    </dgm:pt>
    <dgm:pt modelId="{49CC2A62-57B8-483F-B5FF-32153BD4192B}" type="pres">
      <dgm:prSet presAssocID="{A49B1BBC-E433-4EAC-ACBE-94C7A7714EAF}" presName="rootText" presStyleLbl="node2" presStyleIdx="0" presStyleCnt="2" custScaleX="177505" custScaleY="61243" custLinFactNeighborX="-39658" custLinFactNeighborY="21527">
        <dgm:presLayoutVars>
          <dgm:chPref val="3"/>
        </dgm:presLayoutVars>
      </dgm:prSet>
      <dgm:spPr/>
      <dgm:t>
        <a:bodyPr/>
        <a:lstStyle/>
        <a:p>
          <a:pPr rtl="1"/>
          <a:endParaRPr lang="ar-SA"/>
        </a:p>
      </dgm:t>
    </dgm:pt>
    <dgm:pt modelId="{9C593A45-C717-4273-969C-F4FA8F1C0060}" type="pres">
      <dgm:prSet presAssocID="{A49B1BBC-E433-4EAC-ACBE-94C7A7714EAF}" presName="rootConnector" presStyleLbl="node2" presStyleIdx="0" presStyleCnt="2"/>
      <dgm:spPr/>
      <dgm:t>
        <a:bodyPr/>
        <a:lstStyle/>
        <a:p>
          <a:pPr rtl="1"/>
          <a:endParaRPr lang="ar-SA"/>
        </a:p>
      </dgm:t>
    </dgm:pt>
    <dgm:pt modelId="{0705E6D7-6795-4D21-BE70-829B07A169C0}" type="pres">
      <dgm:prSet presAssocID="{A49B1BBC-E433-4EAC-ACBE-94C7A7714EAF}" presName="hierChild4" presStyleCnt="0"/>
      <dgm:spPr/>
      <dgm:t>
        <a:bodyPr/>
        <a:lstStyle/>
        <a:p>
          <a:endParaRPr lang="en-US"/>
        </a:p>
      </dgm:t>
    </dgm:pt>
    <dgm:pt modelId="{1E041FEC-6C8B-438B-9E46-81FC8BED20A6}" type="pres">
      <dgm:prSet presAssocID="{8E347409-E03E-42CA-B5BC-081A459769E7}" presName="Name37" presStyleLbl="parChTrans1D3" presStyleIdx="0" presStyleCnt="5"/>
      <dgm:spPr/>
      <dgm:t>
        <a:bodyPr/>
        <a:lstStyle/>
        <a:p>
          <a:pPr rtl="1"/>
          <a:endParaRPr lang="ar-SA"/>
        </a:p>
      </dgm:t>
    </dgm:pt>
    <dgm:pt modelId="{61604AA9-41A7-4876-BA3B-8774AD2525C4}" type="pres">
      <dgm:prSet presAssocID="{7F61F27B-FA86-45A7-9CDD-0409001EB619}" presName="hierRoot2" presStyleCnt="0">
        <dgm:presLayoutVars>
          <dgm:hierBranch val="init"/>
        </dgm:presLayoutVars>
      </dgm:prSet>
      <dgm:spPr/>
      <dgm:t>
        <a:bodyPr/>
        <a:lstStyle/>
        <a:p>
          <a:endParaRPr lang="en-US"/>
        </a:p>
      </dgm:t>
    </dgm:pt>
    <dgm:pt modelId="{998B6BBF-54F2-4362-9518-C39B10669D1E}" type="pres">
      <dgm:prSet presAssocID="{7F61F27B-FA86-45A7-9CDD-0409001EB619}" presName="rootComposite" presStyleCnt="0"/>
      <dgm:spPr/>
      <dgm:t>
        <a:bodyPr/>
        <a:lstStyle/>
        <a:p>
          <a:endParaRPr lang="en-US"/>
        </a:p>
      </dgm:t>
    </dgm:pt>
    <dgm:pt modelId="{16865E2D-F2D3-4D80-9392-CC13DA6E7181}" type="pres">
      <dgm:prSet presAssocID="{7F61F27B-FA86-45A7-9CDD-0409001EB619}" presName="rootText" presStyleLbl="node3" presStyleIdx="0" presStyleCnt="5" custScaleX="108941" custScaleY="34925" custLinFactNeighborX="-18354" custLinFactNeighborY="32123">
        <dgm:presLayoutVars>
          <dgm:chPref val="3"/>
        </dgm:presLayoutVars>
      </dgm:prSet>
      <dgm:spPr/>
      <dgm:t>
        <a:bodyPr/>
        <a:lstStyle/>
        <a:p>
          <a:pPr rtl="1"/>
          <a:endParaRPr lang="ar-SA"/>
        </a:p>
      </dgm:t>
    </dgm:pt>
    <dgm:pt modelId="{F81E7433-7529-4699-8B3B-9DC5AC0081A2}" type="pres">
      <dgm:prSet presAssocID="{7F61F27B-FA86-45A7-9CDD-0409001EB619}" presName="rootConnector" presStyleLbl="node3" presStyleIdx="0" presStyleCnt="5"/>
      <dgm:spPr/>
      <dgm:t>
        <a:bodyPr/>
        <a:lstStyle/>
        <a:p>
          <a:pPr rtl="1"/>
          <a:endParaRPr lang="ar-SA"/>
        </a:p>
      </dgm:t>
    </dgm:pt>
    <dgm:pt modelId="{B6F4CCE7-B7C6-4249-8D39-F1987D2F92EE}" type="pres">
      <dgm:prSet presAssocID="{7F61F27B-FA86-45A7-9CDD-0409001EB619}" presName="hierChild4" presStyleCnt="0"/>
      <dgm:spPr/>
      <dgm:t>
        <a:bodyPr/>
        <a:lstStyle/>
        <a:p>
          <a:endParaRPr lang="en-US"/>
        </a:p>
      </dgm:t>
    </dgm:pt>
    <dgm:pt modelId="{6B9B6901-156A-4935-96FF-CAD1AA2B5E08}" type="pres">
      <dgm:prSet presAssocID="{7F61F27B-FA86-45A7-9CDD-0409001EB619}" presName="hierChild5" presStyleCnt="0"/>
      <dgm:spPr/>
      <dgm:t>
        <a:bodyPr/>
        <a:lstStyle/>
        <a:p>
          <a:endParaRPr lang="en-US"/>
        </a:p>
      </dgm:t>
    </dgm:pt>
    <dgm:pt modelId="{D155A5A8-EC01-4DB4-AB29-FE9398F7BB77}" type="pres">
      <dgm:prSet presAssocID="{06DB93EE-94B4-40F9-9FC5-372DE2592EE4}" presName="Name37" presStyleLbl="parChTrans1D3" presStyleIdx="1" presStyleCnt="5"/>
      <dgm:spPr/>
      <dgm:t>
        <a:bodyPr/>
        <a:lstStyle/>
        <a:p>
          <a:pPr rtl="1"/>
          <a:endParaRPr lang="ar-SA"/>
        </a:p>
      </dgm:t>
    </dgm:pt>
    <dgm:pt modelId="{72F7B71F-F830-4304-AEAF-04C9D89E85FE}" type="pres">
      <dgm:prSet presAssocID="{4A15B943-0FEE-447D-8991-228338B6EB8E}" presName="hierRoot2" presStyleCnt="0">
        <dgm:presLayoutVars>
          <dgm:hierBranch val="init"/>
        </dgm:presLayoutVars>
      </dgm:prSet>
      <dgm:spPr/>
      <dgm:t>
        <a:bodyPr/>
        <a:lstStyle/>
        <a:p>
          <a:endParaRPr lang="en-US"/>
        </a:p>
      </dgm:t>
    </dgm:pt>
    <dgm:pt modelId="{504D6AC2-80B3-4576-BCFB-6A999EE9C698}" type="pres">
      <dgm:prSet presAssocID="{4A15B943-0FEE-447D-8991-228338B6EB8E}" presName="rootComposite" presStyleCnt="0"/>
      <dgm:spPr/>
      <dgm:t>
        <a:bodyPr/>
        <a:lstStyle/>
        <a:p>
          <a:endParaRPr lang="en-US"/>
        </a:p>
      </dgm:t>
    </dgm:pt>
    <dgm:pt modelId="{C44179BC-163E-4179-90CA-5BF508AA733B}" type="pres">
      <dgm:prSet presAssocID="{4A15B943-0FEE-447D-8991-228338B6EB8E}" presName="rootText" presStyleLbl="node3" presStyleIdx="1" presStyleCnt="5" custScaleX="64455" custScaleY="40143" custLinFactNeighborX="-15149" custLinFactNeighborY="12108">
        <dgm:presLayoutVars>
          <dgm:chPref val="3"/>
        </dgm:presLayoutVars>
      </dgm:prSet>
      <dgm:spPr/>
      <dgm:t>
        <a:bodyPr/>
        <a:lstStyle/>
        <a:p>
          <a:pPr rtl="1"/>
          <a:endParaRPr lang="ar-SA"/>
        </a:p>
      </dgm:t>
    </dgm:pt>
    <dgm:pt modelId="{DCA7B811-BC3D-4919-86A6-D555BFB0844F}" type="pres">
      <dgm:prSet presAssocID="{4A15B943-0FEE-447D-8991-228338B6EB8E}" presName="rootConnector" presStyleLbl="node3" presStyleIdx="1" presStyleCnt="5"/>
      <dgm:spPr/>
      <dgm:t>
        <a:bodyPr/>
        <a:lstStyle/>
        <a:p>
          <a:pPr rtl="1"/>
          <a:endParaRPr lang="ar-SA"/>
        </a:p>
      </dgm:t>
    </dgm:pt>
    <dgm:pt modelId="{649F0D3B-238B-4A58-A4BF-BF8ED1EE24B6}" type="pres">
      <dgm:prSet presAssocID="{4A15B943-0FEE-447D-8991-228338B6EB8E}" presName="hierChild4" presStyleCnt="0"/>
      <dgm:spPr/>
      <dgm:t>
        <a:bodyPr/>
        <a:lstStyle/>
        <a:p>
          <a:endParaRPr lang="en-US"/>
        </a:p>
      </dgm:t>
    </dgm:pt>
    <dgm:pt modelId="{C2368A0A-D1A3-43E9-8C4D-5A42EF0989F4}" type="pres">
      <dgm:prSet presAssocID="{4A15B943-0FEE-447D-8991-228338B6EB8E}" presName="hierChild5" presStyleCnt="0"/>
      <dgm:spPr/>
      <dgm:t>
        <a:bodyPr/>
        <a:lstStyle/>
        <a:p>
          <a:endParaRPr lang="en-US"/>
        </a:p>
      </dgm:t>
    </dgm:pt>
    <dgm:pt modelId="{A2335CBE-53CE-440C-B48B-9F3F52DC775B}" type="pres">
      <dgm:prSet presAssocID="{8644882A-24CB-4D1F-A9E2-1DC6329205AA}" presName="Name37" presStyleLbl="parChTrans1D3" presStyleIdx="2" presStyleCnt="5"/>
      <dgm:spPr/>
      <dgm:t>
        <a:bodyPr/>
        <a:lstStyle/>
        <a:p>
          <a:pPr rtl="1"/>
          <a:endParaRPr lang="ar-SA"/>
        </a:p>
      </dgm:t>
    </dgm:pt>
    <dgm:pt modelId="{8C60A0B6-42FB-44CF-AE22-232CE0C74D20}" type="pres">
      <dgm:prSet presAssocID="{F22C1D35-2968-4BDD-B62E-3FCEBD510FC5}" presName="hierRoot2" presStyleCnt="0">
        <dgm:presLayoutVars>
          <dgm:hierBranch val="init"/>
        </dgm:presLayoutVars>
      </dgm:prSet>
      <dgm:spPr/>
      <dgm:t>
        <a:bodyPr/>
        <a:lstStyle/>
        <a:p>
          <a:endParaRPr lang="en-US"/>
        </a:p>
      </dgm:t>
    </dgm:pt>
    <dgm:pt modelId="{2EE08DE6-EE90-454A-9B6A-0E1AA68543A5}" type="pres">
      <dgm:prSet presAssocID="{F22C1D35-2968-4BDD-B62E-3FCEBD510FC5}" presName="rootComposite" presStyleCnt="0"/>
      <dgm:spPr/>
      <dgm:t>
        <a:bodyPr/>
        <a:lstStyle/>
        <a:p>
          <a:endParaRPr lang="en-US"/>
        </a:p>
      </dgm:t>
    </dgm:pt>
    <dgm:pt modelId="{FBABFBCD-0931-4AE3-99DC-14FC2676DB55}" type="pres">
      <dgm:prSet presAssocID="{F22C1D35-2968-4BDD-B62E-3FCEBD510FC5}" presName="rootText" presStyleLbl="node3" presStyleIdx="2" presStyleCnt="5" custScaleX="106888" custScaleY="38596" custLinFactNeighborX="-18660" custLinFactNeighborY="-13864">
        <dgm:presLayoutVars>
          <dgm:chPref val="3"/>
        </dgm:presLayoutVars>
      </dgm:prSet>
      <dgm:spPr/>
      <dgm:t>
        <a:bodyPr/>
        <a:lstStyle/>
        <a:p>
          <a:pPr rtl="1"/>
          <a:endParaRPr lang="ar-SA"/>
        </a:p>
      </dgm:t>
    </dgm:pt>
    <dgm:pt modelId="{1C53FEC7-1B41-4320-BEED-7AE72708E024}" type="pres">
      <dgm:prSet presAssocID="{F22C1D35-2968-4BDD-B62E-3FCEBD510FC5}" presName="rootConnector" presStyleLbl="node3" presStyleIdx="2" presStyleCnt="5"/>
      <dgm:spPr/>
      <dgm:t>
        <a:bodyPr/>
        <a:lstStyle/>
        <a:p>
          <a:pPr rtl="1"/>
          <a:endParaRPr lang="ar-SA"/>
        </a:p>
      </dgm:t>
    </dgm:pt>
    <dgm:pt modelId="{EDD32705-FAAB-4C0B-908A-B70AD2C6E1DC}" type="pres">
      <dgm:prSet presAssocID="{F22C1D35-2968-4BDD-B62E-3FCEBD510FC5}" presName="hierChild4" presStyleCnt="0"/>
      <dgm:spPr/>
      <dgm:t>
        <a:bodyPr/>
        <a:lstStyle/>
        <a:p>
          <a:endParaRPr lang="en-US"/>
        </a:p>
      </dgm:t>
    </dgm:pt>
    <dgm:pt modelId="{B9972C8B-0105-47F9-9940-1BCD16B16D44}" type="pres">
      <dgm:prSet presAssocID="{F22C1D35-2968-4BDD-B62E-3FCEBD510FC5}" presName="hierChild5" presStyleCnt="0"/>
      <dgm:spPr/>
      <dgm:t>
        <a:bodyPr/>
        <a:lstStyle/>
        <a:p>
          <a:endParaRPr lang="en-US"/>
        </a:p>
      </dgm:t>
    </dgm:pt>
    <dgm:pt modelId="{4B848406-878B-43E7-992E-10F1F22F3F47}" type="pres">
      <dgm:prSet presAssocID="{E22182C6-DFA3-41DF-B928-29D0FE92523A}" presName="Name37" presStyleLbl="parChTrans1D3" presStyleIdx="3" presStyleCnt="5"/>
      <dgm:spPr/>
      <dgm:t>
        <a:bodyPr/>
        <a:lstStyle/>
        <a:p>
          <a:pPr rtl="1"/>
          <a:endParaRPr lang="ar-SA"/>
        </a:p>
      </dgm:t>
    </dgm:pt>
    <dgm:pt modelId="{C789EBE4-85D3-4E7B-A495-C2E95A9C2727}" type="pres">
      <dgm:prSet presAssocID="{31A31380-A73E-459A-8000-0042E6A3D6D0}" presName="hierRoot2" presStyleCnt="0">
        <dgm:presLayoutVars>
          <dgm:hierBranch val="init"/>
        </dgm:presLayoutVars>
      </dgm:prSet>
      <dgm:spPr/>
      <dgm:t>
        <a:bodyPr/>
        <a:lstStyle/>
        <a:p>
          <a:endParaRPr lang="en-US"/>
        </a:p>
      </dgm:t>
    </dgm:pt>
    <dgm:pt modelId="{BEBED19E-E343-4659-A39E-BFBAA729EC65}" type="pres">
      <dgm:prSet presAssocID="{31A31380-A73E-459A-8000-0042E6A3D6D0}" presName="rootComposite" presStyleCnt="0"/>
      <dgm:spPr/>
      <dgm:t>
        <a:bodyPr/>
        <a:lstStyle/>
        <a:p>
          <a:endParaRPr lang="en-US"/>
        </a:p>
      </dgm:t>
    </dgm:pt>
    <dgm:pt modelId="{E0B5CF86-88E1-4252-80AA-08ACBB6BB63C}" type="pres">
      <dgm:prSet presAssocID="{31A31380-A73E-459A-8000-0042E6A3D6D0}" presName="rootText" presStyleLbl="node3" presStyleIdx="3" presStyleCnt="5" custScaleX="169657" custScaleY="66182" custLinFactNeighborX="-18660" custLinFactNeighborY="-24247">
        <dgm:presLayoutVars>
          <dgm:chPref val="3"/>
        </dgm:presLayoutVars>
      </dgm:prSet>
      <dgm:spPr/>
      <dgm:t>
        <a:bodyPr/>
        <a:lstStyle/>
        <a:p>
          <a:pPr rtl="1"/>
          <a:endParaRPr lang="ar-SA"/>
        </a:p>
      </dgm:t>
    </dgm:pt>
    <dgm:pt modelId="{563AB01E-B01B-427B-AE91-716088DE1748}" type="pres">
      <dgm:prSet presAssocID="{31A31380-A73E-459A-8000-0042E6A3D6D0}" presName="rootConnector" presStyleLbl="node3" presStyleIdx="3" presStyleCnt="5"/>
      <dgm:spPr/>
      <dgm:t>
        <a:bodyPr/>
        <a:lstStyle/>
        <a:p>
          <a:pPr rtl="1"/>
          <a:endParaRPr lang="ar-SA"/>
        </a:p>
      </dgm:t>
    </dgm:pt>
    <dgm:pt modelId="{572F7463-4206-470B-8DBA-D2CDC8D2F0C3}" type="pres">
      <dgm:prSet presAssocID="{31A31380-A73E-459A-8000-0042E6A3D6D0}" presName="hierChild4" presStyleCnt="0"/>
      <dgm:spPr/>
      <dgm:t>
        <a:bodyPr/>
        <a:lstStyle/>
        <a:p>
          <a:endParaRPr lang="en-US"/>
        </a:p>
      </dgm:t>
    </dgm:pt>
    <dgm:pt modelId="{B49F2056-E61E-4B96-AA2C-6017FD51C7D4}" type="pres">
      <dgm:prSet presAssocID="{31A31380-A73E-459A-8000-0042E6A3D6D0}" presName="hierChild5" presStyleCnt="0"/>
      <dgm:spPr/>
      <dgm:t>
        <a:bodyPr/>
        <a:lstStyle/>
        <a:p>
          <a:endParaRPr lang="en-US"/>
        </a:p>
      </dgm:t>
    </dgm:pt>
    <dgm:pt modelId="{6555CECA-02F0-4C92-B8CF-0590FB7FE54D}" type="pres">
      <dgm:prSet presAssocID="{A49B1BBC-E433-4EAC-ACBE-94C7A7714EAF}" presName="hierChild5" presStyleCnt="0"/>
      <dgm:spPr/>
      <dgm:t>
        <a:bodyPr/>
        <a:lstStyle/>
        <a:p>
          <a:endParaRPr lang="en-US"/>
        </a:p>
      </dgm:t>
    </dgm:pt>
    <dgm:pt modelId="{83B81627-A197-431D-BCEB-943AE4121DDA}" type="pres">
      <dgm:prSet presAssocID="{84978AE8-0742-4B0B-8238-B70E11B75B1E}" presName="Name37" presStyleLbl="parChTrans1D2" presStyleIdx="1" presStyleCnt="2"/>
      <dgm:spPr/>
      <dgm:t>
        <a:bodyPr/>
        <a:lstStyle/>
        <a:p>
          <a:pPr rtl="1"/>
          <a:endParaRPr lang="ar-SA"/>
        </a:p>
      </dgm:t>
    </dgm:pt>
    <dgm:pt modelId="{5EF73192-CD79-47CD-B6C7-DF6EA0434E98}" type="pres">
      <dgm:prSet presAssocID="{7C0DA10B-76A3-4C4A-A114-82B803BF64E6}" presName="hierRoot2" presStyleCnt="0">
        <dgm:presLayoutVars>
          <dgm:hierBranch val="init"/>
        </dgm:presLayoutVars>
      </dgm:prSet>
      <dgm:spPr/>
      <dgm:t>
        <a:bodyPr/>
        <a:lstStyle/>
        <a:p>
          <a:endParaRPr lang="en-US"/>
        </a:p>
      </dgm:t>
    </dgm:pt>
    <dgm:pt modelId="{6ECF2A08-D9BC-466B-A6B6-8E3AB9CB20C7}" type="pres">
      <dgm:prSet presAssocID="{7C0DA10B-76A3-4C4A-A114-82B803BF64E6}" presName="rootComposite" presStyleCnt="0"/>
      <dgm:spPr/>
      <dgm:t>
        <a:bodyPr/>
        <a:lstStyle/>
        <a:p>
          <a:endParaRPr lang="en-US"/>
        </a:p>
      </dgm:t>
    </dgm:pt>
    <dgm:pt modelId="{E8DDAA69-63AE-43E8-93C2-A36B2A23D1C2}" type="pres">
      <dgm:prSet presAssocID="{7C0DA10B-76A3-4C4A-A114-82B803BF64E6}" presName="rootText" presStyleLbl="node2" presStyleIdx="1" presStyleCnt="2" custScaleX="179669" custScaleY="63675" custLinFactNeighborX="41292" custLinFactNeighborY="21517">
        <dgm:presLayoutVars>
          <dgm:chPref val="3"/>
        </dgm:presLayoutVars>
      </dgm:prSet>
      <dgm:spPr/>
      <dgm:t>
        <a:bodyPr/>
        <a:lstStyle/>
        <a:p>
          <a:pPr rtl="1"/>
          <a:endParaRPr lang="ar-SA"/>
        </a:p>
      </dgm:t>
    </dgm:pt>
    <dgm:pt modelId="{7A6DDF18-EFA7-4152-8D74-B66E07C82A3E}" type="pres">
      <dgm:prSet presAssocID="{7C0DA10B-76A3-4C4A-A114-82B803BF64E6}" presName="rootConnector" presStyleLbl="node2" presStyleIdx="1" presStyleCnt="2"/>
      <dgm:spPr/>
      <dgm:t>
        <a:bodyPr/>
        <a:lstStyle/>
        <a:p>
          <a:pPr rtl="1"/>
          <a:endParaRPr lang="ar-SA"/>
        </a:p>
      </dgm:t>
    </dgm:pt>
    <dgm:pt modelId="{0C498B65-28AA-4BA2-9D51-B20A37CAF6F6}" type="pres">
      <dgm:prSet presAssocID="{7C0DA10B-76A3-4C4A-A114-82B803BF64E6}" presName="hierChild4" presStyleCnt="0"/>
      <dgm:spPr/>
      <dgm:t>
        <a:bodyPr/>
        <a:lstStyle/>
        <a:p>
          <a:endParaRPr lang="en-US"/>
        </a:p>
      </dgm:t>
    </dgm:pt>
    <dgm:pt modelId="{D7D0DF65-3976-4719-B3C0-3BB5EDD3C77B}" type="pres">
      <dgm:prSet presAssocID="{E7F7E02F-BACB-48E1-B2E6-ACB0A8BE95FF}" presName="Name37" presStyleLbl="parChTrans1D3" presStyleIdx="4" presStyleCnt="5"/>
      <dgm:spPr/>
      <dgm:t>
        <a:bodyPr/>
        <a:lstStyle/>
        <a:p>
          <a:pPr rtl="1"/>
          <a:endParaRPr lang="ar-SA"/>
        </a:p>
      </dgm:t>
    </dgm:pt>
    <dgm:pt modelId="{1F677DFC-39F8-46C5-BFAB-F4FB8B3B21AD}" type="pres">
      <dgm:prSet presAssocID="{EDE8BD60-5738-4AA6-AA4D-6A6D81639C7C}" presName="hierRoot2" presStyleCnt="0">
        <dgm:presLayoutVars>
          <dgm:hierBranch val="init"/>
        </dgm:presLayoutVars>
      </dgm:prSet>
      <dgm:spPr/>
      <dgm:t>
        <a:bodyPr/>
        <a:lstStyle/>
        <a:p>
          <a:endParaRPr lang="en-US"/>
        </a:p>
      </dgm:t>
    </dgm:pt>
    <dgm:pt modelId="{36385C37-CC33-4D45-9728-F87AC0FB2373}" type="pres">
      <dgm:prSet presAssocID="{EDE8BD60-5738-4AA6-AA4D-6A6D81639C7C}" presName="rootComposite" presStyleCnt="0"/>
      <dgm:spPr/>
      <dgm:t>
        <a:bodyPr/>
        <a:lstStyle/>
        <a:p>
          <a:endParaRPr lang="en-US"/>
        </a:p>
      </dgm:t>
    </dgm:pt>
    <dgm:pt modelId="{7EE45B61-2E2E-4F33-AE90-44FC0FDB258E}" type="pres">
      <dgm:prSet presAssocID="{EDE8BD60-5738-4AA6-AA4D-6A6D81639C7C}" presName="rootText" presStyleLbl="node3" presStyleIdx="4" presStyleCnt="5" custScaleX="197501" custScaleY="145786" custLinFactNeighborX="30512" custLinFactNeighborY="6827">
        <dgm:presLayoutVars>
          <dgm:chPref val="3"/>
        </dgm:presLayoutVars>
      </dgm:prSet>
      <dgm:spPr/>
      <dgm:t>
        <a:bodyPr/>
        <a:lstStyle/>
        <a:p>
          <a:pPr rtl="1"/>
          <a:endParaRPr lang="ar-SA"/>
        </a:p>
      </dgm:t>
    </dgm:pt>
    <dgm:pt modelId="{D2EF0164-2318-4441-B393-457A487A7731}" type="pres">
      <dgm:prSet presAssocID="{EDE8BD60-5738-4AA6-AA4D-6A6D81639C7C}" presName="rootConnector" presStyleLbl="node3" presStyleIdx="4" presStyleCnt="5"/>
      <dgm:spPr/>
      <dgm:t>
        <a:bodyPr/>
        <a:lstStyle/>
        <a:p>
          <a:pPr rtl="1"/>
          <a:endParaRPr lang="ar-SA"/>
        </a:p>
      </dgm:t>
    </dgm:pt>
    <dgm:pt modelId="{9F7CB950-979C-42CB-B3C7-6861408D172F}" type="pres">
      <dgm:prSet presAssocID="{EDE8BD60-5738-4AA6-AA4D-6A6D81639C7C}" presName="hierChild4" presStyleCnt="0"/>
      <dgm:spPr/>
      <dgm:t>
        <a:bodyPr/>
        <a:lstStyle/>
        <a:p>
          <a:endParaRPr lang="en-US"/>
        </a:p>
      </dgm:t>
    </dgm:pt>
    <dgm:pt modelId="{8A714639-60A8-4D5C-A257-C2583E37D2F1}" type="pres">
      <dgm:prSet presAssocID="{B81823E1-2767-4271-929D-059CD0326277}" presName="Name37" presStyleLbl="parChTrans1D4" presStyleIdx="0" presStyleCnt="2"/>
      <dgm:spPr/>
      <dgm:t>
        <a:bodyPr/>
        <a:lstStyle/>
        <a:p>
          <a:pPr rtl="1"/>
          <a:endParaRPr lang="ar-SA"/>
        </a:p>
      </dgm:t>
    </dgm:pt>
    <dgm:pt modelId="{A692E6C3-68C2-408A-BEC6-BC85CA002FB3}" type="pres">
      <dgm:prSet presAssocID="{9B024D03-CF19-4691-8C7A-2E6DF781E88C}" presName="hierRoot2" presStyleCnt="0">
        <dgm:presLayoutVars>
          <dgm:hierBranch val="init"/>
        </dgm:presLayoutVars>
      </dgm:prSet>
      <dgm:spPr/>
      <dgm:t>
        <a:bodyPr/>
        <a:lstStyle/>
        <a:p>
          <a:endParaRPr lang="en-US"/>
        </a:p>
      </dgm:t>
    </dgm:pt>
    <dgm:pt modelId="{6B6AC49F-B676-4EE4-A471-092184399F1F}" type="pres">
      <dgm:prSet presAssocID="{9B024D03-CF19-4691-8C7A-2E6DF781E88C}" presName="rootComposite" presStyleCnt="0"/>
      <dgm:spPr/>
      <dgm:t>
        <a:bodyPr/>
        <a:lstStyle/>
        <a:p>
          <a:endParaRPr lang="en-US"/>
        </a:p>
      </dgm:t>
    </dgm:pt>
    <dgm:pt modelId="{2895E89C-1811-47A8-A938-7860AFAAC30C}" type="pres">
      <dgm:prSet presAssocID="{9B024D03-CF19-4691-8C7A-2E6DF781E88C}" presName="rootText" presStyleLbl="node4" presStyleIdx="0" presStyleCnt="2" custScaleX="57194" custScaleY="38607" custLinFactNeighborX="45628" custLinFactNeighborY="-14039">
        <dgm:presLayoutVars>
          <dgm:chPref val="3"/>
        </dgm:presLayoutVars>
      </dgm:prSet>
      <dgm:spPr/>
      <dgm:t>
        <a:bodyPr/>
        <a:lstStyle/>
        <a:p>
          <a:pPr rtl="1"/>
          <a:endParaRPr lang="ar-SA"/>
        </a:p>
      </dgm:t>
    </dgm:pt>
    <dgm:pt modelId="{FA8C13A8-E79D-4243-A9C9-3CF482904A98}" type="pres">
      <dgm:prSet presAssocID="{9B024D03-CF19-4691-8C7A-2E6DF781E88C}" presName="rootConnector" presStyleLbl="node4" presStyleIdx="0" presStyleCnt="2"/>
      <dgm:spPr/>
      <dgm:t>
        <a:bodyPr/>
        <a:lstStyle/>
        <a:p>
          <a:pPr rtl="1"/>
          <a:endParaRPr lang="ar-SA"/>
        </a:p>
      </dgm:t>
    </dgm:pt>
    <dgm:pt modelId="{349A0366-B3A4-4E96-9686-BBE4591D2EB9}" type="pres">
      <dgm:prSet presAssocID="{9B024D03-CF19-4691-8C7A-2E6DF781E88C}" presName="hierChild4" presStyleCnt="0"/>
      <dgm:spPr/>
      <dgm:t>
        <a:bodyPr/>
        <a:lstStyle/>
        <a:p>
          <a:endParaRPr lang="en-US"/>
        </a:p>
      </dgm:t>
    </dgm:pt>
    <dgm:pt modelId="{2DADF123-01BC-4C2E-AC05-7FEC7DE8C906}" type="pres">
      <dgm:prSet presAssocID="{9B024D03-CF19-4691-8C7A-2E6DF781E88C}" presName="hierChild5" presStyleCnt="0"/>
      <dgm:spPr/>
      <dgm:t>
        <a:bodyPr/>
        <a:lstStyle/>
        <a:p>
          <a:endParaRPr lang="en-US"/>
        </a:p>
      </dgm:t>
    </dgm:pt>
    <dgm:pt modelId="{D3D786F3-5ECA-47F7-852A-DFCAEBAA68D4}" type="pres">
      <dgm:prSet presAssocID="{CD8E0A4C-67FB-43B8-87F9-B0D7E60DEC9E}" presName="Name37" presStyleLbl="parChTrans1D4" presStyleIdx="1" presStyleCnt="2"/>
      <dgm:spPr/>
      <dgm:t>
        <a:bodyPr/>
        <a:lstStyle/>
        <a:p>
          <a:pPr rtl="1"/>
          <a:endParaRPr lang="ar-SA"/>
        </a:p>
      </dgm:t>
    </dgm:pt>
    <dgm:pt modelId="{12066F0E-2E64-4B0E-8C12-CA5D7C727E8B}" type="pres">
      <dgm:prSet presAssocID="{CFACB749-A25E-4179-80B6-7EE55316E111}" presName="hierRoot2" presStyleCnt="0">
        <dgm:presLayoutVars>
          <dgm:hierBranch val="init"/>
        </dgm:presLayoutVars>
      </dgm:prSet>
      <dgm:spPr/>
      <dgm:t>
        <a:bodyPr/>
        <a:lstStyle/>
        <a:p>
          <a:endParaRPr lang="en-US"/>
        </a:p>
      </dgm:t>
    </dgm:pt>
    <dgm:pt modelId="{DDB0786C-DC36-44A2-A379-BE5F985C369E}" type="pres">
      <dgm:prSet presAssocID="{CFACB749-A25E-4179-80B6-7EE55316E111}" presName="rootComposite" presStyleCnt="0"/>
      <dgm:spPr/>
      <dgm:t>
        <a:bodyPr/>
        <a:lstStyle/>
        <a:p>
          <a:endParaRPr lang="en-US"/>
        </a:p>
      </dgm:t>
    </dgm:pt>
    <dgm:pt modelId="{9037FFEB-2805-4B0D-A521-8F8466BE369D}" type="pres">
      <dgm:prSet presAssocID="{CFACB749-A25E-4179-80B6-7EE55316E111}" presName="rootText" presStyleLbl="node4" presStyleIdx="1" presStyleCnt="2" custScaleX="59529" custScaleY="49199" custLinFactNeighborX="45628" custLinFactNeighborY="-18773">
        <dgm:presLayoutVars>
          <dgm:chPref val="3"/>
        </dgm:presLayoutVars>
      </dgm:prSet>
      <dgm:spPr/>
      <dgm:t>
        <a:bodyPr/>
        <a:lstStyle/>
        <a:p>
          <a:pPr rtl="1"/>
          <a:endParaRPr lang="ar-SA"/>
        </a:p>
      </dgm:t>
    </dgm:pt>
    <dgm:pt modelId="{068F9143-E856-4F37-8BA5-78E07A88D91E}" type="pres">
      <dgm:prSet presAssocID="{CFACB749-A25E-4179-80B6-7EE55316E111}" presName="rootConnector" presStyleLbl="node4" presStyleIdx="1" presStyleCnt="2"/>
      <dgm:spPr/>
      <dgm:t>
        <a:bodyPr/>
        <a:lstStyle/>
        <a:p>
          <a:pPr rtl="1"/>
          <a:endParaRPr lang="ar-SA"/>
        </a:p>
      </dgm:t>
    </dgm:pt>
    <dgm:pt modelId="{0523E17A-871E-43F5-9F68-DFDEC08BC854}" type="pres">
      <dgm:prSet presAssocID="{CFACB749-A25E-4179-80B6-7EE55316E111}" presName="hierChild4" presStyleCnt="0"/>
      <dgm:spPr/>
      <dgm:t>
        <a:bodyPr/>
        <a:lstStyle/>
        <a:p>
          <a:endParaRPr lang="en-US"/>
        </a:p>
      </dgm:t>
    </dgm:pt>
    <dgm:pt modelId="{BE72413B-20A9-4A35-A9FF-68A1893409F0}" type="pres">
      <dgm:prSet presAssocID="{CFACB749-A25E-4179-80B6-7EE55316E111}" presName="hierChild5" presStyleCnt="0"/>
      <dgm:spPr/>
      <dgm:t>
        <a:bodyPr/>
        <a:lstStyle/>
        <a:p>
          <a:endParaRPr lang="en-US"/>
        </a:p>
      </dgm:t>
    </dgm:pt>
    <dgm:pt modelId="{5DB3A4CB-C980-453C-BF0F-A6F11E752CBE}" type="pres">
      <dgm:prSet presAssocID="{EDE8BD60-5738-4AA6-AA4D-6A6D81639C7C}" presName="hierChild5" presStyleCnt="0"/>
      <dgm:spPr/>
      <dgm:t>
        <a:bodyPr/>
        <a:lstStyle/>
        <a:p>
          <a:endParaRPr lang="en-US"/>
        </a:p>
      </dgm:t>
    </dgm:pt>
    <dgm:pt modelId="{22D842B3-E07A-4D57-8A09-44BC2166E7DF}" type="pres">
      <dgm:prSet presAssocID="{7C0DA10B-76A3-4C4A-A114-82B803BF64E6}" presName="hierChild5" presStyleCnt="0"/>
      <dgm:spPr/>
      <dgm:t>
        <a:bodyPr/>
        <a:lstStyle/>
        <a:p>
          <a:endParaRPr lang="en-US"/>
        </a:p>
      </dgm:t>
    </dgm:pt>
    <dgm:pt modelId="{E342247A-D9CE-453B-94FE-8862155DC8E8}" type="pres">
      <dgm:prSet presAssocID="{A14DA48A-6A15-4D0E-B799-C8282B84B99D}" presName="hierChild3" presStyleCnt="0"/>
      <dgm:spPr/>
      <dgm:t>
        <a:bodyPr/>
        <a:lstStyle/>
        <a:p>
          <a:endParaRPr lang="en-US"/>
        </a:p>
      </dgm:t>
    </dgm:pt>
  </dgm:ptLst>
  <dgm:cxnLst>
    <dgm:cxn modelId="{5E7BE748-0354-466E-B61D-B56583F1C959}" type="presOf" srcId="{968D2372-BC47-4522-9C68-523A44F1C129}" destId="{6563126B-0431-48F8-8E07-D19202DFCA63}" srcOrd="0" destOrd="0" presId="urn:microsoft.com/office/officeart/2005/8/layout/orgChart1"/>
    <dgm:cxn modelId="{B1CA0E22-24DB-4345-BE10-932528F1439B}" type="presOf" srcId="{B81823E1-2767-4271-929D-059CD0326277}" destId="{8A714639-60A8-4D5C-A257-C2583E37D2F1}" srcOrd="0" destOrd="0" presId="urn:microsoft.com/office/officeart/2005/8/layout/orgChart1"/>
    <dgm:cxn modelId="{BD1AF040-E828-4016-AE37-59507C8C9965}" type="presOf" srcId="{A14DA48A-6A15-4D0E-B799-C8282B84B99D}" destId="{3378922D-DB7D-4FEF-9D77-9E6C2A0F820C}" srcOrd="0" destOrd="0" presId="urn:microsoft.com/office/officeart/2005/8/layout/orgChart1"/>
    <dgm:cxn modelId="{DD39C896-9590-46DA-9FFF-4AACDF8B6A9A}" type="presOf" srcId="{E22182C6-DFA3-41DF-B928-29D0FE92523A}" destId="{4B848406-878B-43E7-992E-10F1F22F3F47}" srcOrd="0" destOrd="0" presId="urn:microsoft.com/office/officeart/2005/8/layout/orgChart1"/>
    <dgm:cxn modelId="{F8D0E12A-D675-44E5-89B3-562DC2C6696C}" type="presOf" srcId="{9B024D03-CF19-4691-8C7A-2E6DF781E88C}" destId="{FA8C13A8-E79D-4243-A9C9-3CF482904A98}" srcOrd="1" destOrd="0" presId="urn:microsoft.com/office/officeart/2005/8/layout/orgChart1"/>
    <dgm:cxn modelId="{A97689C8-BA6A-4C33-9C20-91AEDB9F701E}" type="presOf" srcId="{31A31380-A73E-459A-8000-0042E6A3D6D0}" destId="{E0B5CF86-88E1-4252-80AA-08ACBB6BB63C}" srcOrd="0" destOrd="0" presId="urn:microsoft.com/office/officeart/2005/8/layout/orgChart1"/>
    <dgm:cxn modelId="{677E1821-4576-4F77-AB20-8C999CF9AA0C}" type="presOf" srcId="{06DB93EE-94B4-40F9-9FC5-372DE2592EE4}" destId="{D155A5A8-EC01-4DB4-AB29-FE9398F7BB77}" srcOrd="0" destOrd="0" presId="urn:microsoft.com/office/officeart/2005/8/layout/orgChart1"/>
    <dgm:cxn modelId="{85D1AEB1-3531-4094-A83C-CD395532CD06}" srcId="{7C0DA10B-76A3-4C4A-A114-82B803BF64E6}" destId="{EDE8BD60-5738-4AA6-AA4D-6A6D81639C7C}" srcOrd="0" destOrd="0" parTransId="{E7F7E02F-BACB-48E1-B2E6-ACB0A8BE95FF}" sibTransId="{86C3FBEA-4DBE-458B-9CB5-6ECA9C1B800A}"/>
    <dgm:cxn modelId="{53EC8B9F-E27E-4BE5-B280-953103DA1509}" type="presOf" srcId="{4A15B943-0FEE-447D-8991-228338B6EB8E}" destId="{C44179BC-163E-4179-90CA-5BF508AA733B}" srcOrd="0" destOrd="0" presId="urn:microsoft.com/office/officeart/2005/8/layout/orgChart1"/>
    <dgm:cxn modelId="{1370B7C2-E89B-4E16-B67C-BE0F56E665BD}" type="presOf" srcId="{9B024D03-CF19-4691-8C7A-2E6DF781E88C}" destId="{2895E89C-1811-47A8-A938-7860AFAAC30C}" srcOrd="0" destOrd="0" presId="urn:microsoft.com/office/officeart/2005/8/layout/orgChart1"/>
    <dgm:cxn modelId="{BD0C2E94-F9F7-4193-868F-EDA272FAE77B}" type="presOf" srcId="{F22C1D35-2968-4BDD-B62E-3FCEBD510FC5}" destId="{1C53FEC7-1B41-4320-BEED-7AE72708E024}" srcOrd="1" destOrd="0" presId="urn:microsoft.com/office/officeart/2005/8/layout/orgChart1"/>
    <dgm:cxn modelId="{7DE3D271-2DC1-469E-A2F7-426A3CAE1049}" type="presOf" srcId="{F22C1D35-2968-4BDD-B62E-3FCEBD510FC5}" destId="{FBABFBCD-0931-4AE3-99DC-14FC2676DB55}" srcOrd="0" destOrd="0" presId="urn:microsoft.com/office/officeart/2005/8/layout/orgChart1"/>
    <dgm:cxn modelId="{27693CC1-1019-41DB-9FB6-A9EF34DBA9FE}" type="presOf" srcId="{4A15B943-0FEE-447D-8991-228338B6EB8E}" destId="{DCA7B811-BC3D-4919-86A6-D555BFB0844F}" srcOrd="1" destOrd="0" presId="urn:microsoft.com/office/officeart/2005/8/layout/orgChart1"/>
    <dgm:cxn modelId="{215921E9-722C-4E0F-B6BC-00BF36039C81}" type="presOf" srcId="{CFACB749-A25E-4179-80B6-7EE55316E111}" destId="{068F9143-E856-4F37-8BA5-78E07A88D91E}" srcOrd="1" destOrd="0" presId="urn:microsoft.com/office/officeart/2005/8/layout/orgChart1"/>
    <dgm:cxn modelId="{7EA42EBC-AF0A-4D8C-8E09-4AD76DC795C4}" type="presOf" srcId="{7F61F27B-FA86-45A7-9CDD-0409001EB619}" destId="{F81E7433-7529-4699-8B3B-9DC5AC0081A2}" srcOrd="1" destOrd="0" presId="urn:microsoft.com/office/officeart/2005/8/layout/orgChart1"/>
    <dgm:cxn modelId="{205A49AC-81B0-4D5E-9921-4298BA2F2D25}" type="presOf" srcId="{7C0DA10B-76A3-4C4A-A114-82B803BF64E6}" destId="{7A6DDF18-EFA7-4152-8D74-B66E07C82A3E}" srcOrd="1" destOrd="0" presId="urn:microsoft.com/office/officeart/2005/8/layout/orgChart1"/>
    <dgm:cxn modelId="{BD19AD7B-73BF-4841-B324-278B7CC1518D}" type="presOf" srcId="{CFACB749-A25E-4179-80B6-7EE55316E111}" destId="{9037FFEB-2805-4B0D-A521-8F8466BE369D}" srcOrd="0" destOrd="0" presId="urn:microsoft.com/office/officeart/2005/8/layout/orgChart1"/>
    <dgm:cxn modelId="{158011E7-84DE-497D-837B-5903ACB8A7A5}" type="presOf" srcId="{EDE8BD60-5738-4AA6-AA4D-6A6D81639C7C}" destId="{D2EF0164-2318-4441-B393-457A487A7731}" srcOrd="1" destOrd="0" presId="urn:microsoft.com/office/officeart/2005/8/layout/orgChart1"/>
    <dgm:cxn modelId="{22AE42E6-8400-4BE3-B96F-8A6C13EEFC87}" srcId="{A49B1BBC-E433-4EAC-ACBE-94C7A7714EAF}" destId="{7F61F27B-FA86-45A7-9CDD-0409001EB619}" srcOrd="0" destOrd="0" parTransId="{8E347409-E03E-42CA-B5BC-081A459769E7}" sibTransId="{9C8CBDB1-A9A0-4A84-9EE8-1F97BD3D44E7}"/>
    <dgm:cxn modelId="{8324E1C7-29B3-4B9A-A511-B5212B00416B}" type="presOf" srcId="{A49B1BBC-E433-4EAC-ACBE-94C7A7714EAF}" destId="{49CC2A62-57B8-483F-B5FF-32153BD4192B}" srcOrd="0" destOrd="0" presId="urn:microsoft.com/office/officeart/2005/8/layout/orgChart1"/>
    <dgm:cxn modelId="{EA94B621-FB2D-403F-8CC8-C0831BCA8428}" type="presOf" srcId="{A49B1BBC-E433-4EAC-ACBE-94C7A7714EAF}" destId="{9C593A45-C717-4273-969C-F4FA8F1C0060}" srcOrd="1" destOrd="0" presId="urn:microsoft.com/office/officeart/2005/8/layout/orgChart1"/>
    <dgm:cxn modelId="{FB5956CC-E47C-49ED-B250-25AA13DE3867}" srcId="{A49B1BBC-E433-4EAC-ACBE-94C7A7714EAF}" destId="{F22C1D35-2968-4BDD-B62E-3FCEBD510FC5}" srcOrd="2" destOrd="0" parTransId="{8644882A-24CB-4D1F-A9E2-1DC6329205AA}" sibTransId="{306B3F88-AC1B-490B-A7D4-13ADB9E24602}"/>
    <dgm:cxn modelId="{FF9C7168-9F31-4CCC-A116-E09508493BC5}" type="presOf" srcId="{7F61F27B-FA86-45A7-9CDD-0409001EB619}" destId="{16865E2D-F2D3-4D80-9392-CC13DA6E7181}" srcOrd="0" destOrd="0" presId="urn:microsoft.com/office/officeart/2005/8/layout/orgChart1"/>
    <dgm:cxn modelId="{C7538D1E-CEB8-4BF3-935A-CB79CDF6029D}" srcId="{A49B1BBC-E433-4EAC-ACBE-94C7A7714EAF}" destId="{4A15B943-0FEE-447D-8991-228338B6EB8E}" srcOrd="1" destOrd="0" parTransId="{06DB93EE-94B4-40F9-9FC5-372DE2592EE4}" sibTransId="{5C4DA2FF-BFE6-434E-89BD-8B436F72C67D}"/>
    <dgm:cxn modelId="{F2ECCB60-20F0-4BDB-9783-F8B9E25324E6}" type="presOf" srcId="{8CED7DE2-2FE4-44CF-BB8B-FA6FCE333422}" destId="{9F442909-1810-4707-B2B8-5B4EA80084B3}" srcOrd="0" destOrd="0" presId="urn:microsoft.com/office/officeart/2005/8/layout/orgChart1"/>
    <dgm:cxn modelId="{5751DA17-3358-4797-B374-E3ACC0B96B59}" type="presOf" srcId="{8E347409-E03E-42CA-B5BC-081A459769E7}" destId="{1E041FEC-6C8B-438B-9E46-81FC8BED20A6}" srcOrd="0" destOrd="0" presId="urn:microsoft.com/office/officeart/2005/8/layout/orgChart1"/>
    <dgm:cxn modelId="{9602CE72-C3AF-4EA9-B4D9-57F78025D77D}" type="presOf" srcId="{7C0DA10B-76A3-4C4A-A114-82B803BF64E6}" destId="{E8DDAA69-63AE-43E8-93C2-A36B2A23D1C2}" srcOrd="0" destOrd="0" presId="urn:microsoft.com/office/officeart/2005/8/layout/orgChart1"/>
    <dgm:cxn modelId="{A6A22546-4041-4FF5-97C2-9B67F12890B8}" type="presOf" srcId="{A14DA48A-6A15-4D0E-B799-C8282B84B99D}" destId="{010126F1-0A6D-496A-9460-5F03B785BD16}" srcOrd="1" destOrd="0" presId="urn:microsoft.com/office/officeart/2005/8/layout/orgChart1"/>
    <dgm:cxn modelId="{6867FA7F-ED4A-45CA-B3EE-4C4A09F7F7A7}" srcId="{EDE8BD60-5738-4AA6-AA4D-6A6D81639C7C}" destId="{9B024D03-CF19-4691-8C7A-2E6DF781E88C}" srcOrd="0" destOrd="0" parTransId="{B81823E1-2767-4271-929D-059CD0326277}" sibTransId="{2308BB83-B4F9-4EB0-844B-291B6C11DC85}"/>
    <dgm:cxn modelId="{D972784C-7831-408C-9E0F-BDE99004E660}" srcId="{A14DA48A-6A15-4D0E-B799-C8282B84B99D}" destId="{7C0DA10B-76A3-4C4A-A114-82B803BF64E6}" srcOrd="1" destOrd="0" parTransId="{84978AE8-0742-4B0B-8238-B70E11B75B1E}" sibTransId="{DE3CC921-762E-46B6-85E6-C86898A34BD0}"/>
    <dgm:cxn modelId="{4A21497C-9F4B-4448-81AB-E6C10DA0CD84}" type="presOf" srcId="{CD8E0A4C-67FB-43B8-87F9-B0D7E60DEC9E}" destId="{D3D786F3-5ECA-47F7-852A-DFCAEBAA68D4}" srcOrd="0" destOrd="0" presId="urn:microsoft.com/office/officeart/2005/8/layout/orgChart1"/>
    <dgm:cxn modelId="{06D9CABA-E18C-4D51-BF03-62E192102CB7}" type="presOf" srcId="{EDE8BD60-5738-4AA6-AA4D-6A6D81639C7C}" destId="{7EE45B61-2E2E-4F33-AE90-44FC0FDB258E}" srcOrd="0" destOrd="0" presId="urn:microsoft.com/office/officeart/2005/8/layout/orgChart1"/>
    <dgm:cxn modelId="{60DC6F90-1D9C-4FC7-A005-586FBC39D6A7}" type="presOf" srcId="{31A31380-A73E-459A-8000-0042E6A3D6D0}" destId="{563AB01E-B01B-427B-AE91-716088DE1748}" srcOrd="1" destOrd="0" presId="urn:microsoft.com/office/officeart/2005/8/layout/orgChart1"/>
    <dgm:cxn modelId="{FEC87262-A902-47B4-B3AB-F7C1F01B9876}" srcId="{A14DA48A-6A15-4D0E-B799-C8282B84B99D}" destId="{A49B1BBC-E433-4EAC-ACBE-94C7A7714EAF}" srcOrd="0" destOrd="0" parTransId="{8CED7DE2-2FE4-44CF-BB8B-FA6FCE333422}" sibTransId="{92B173FE-02C0-481E-9DEA-627FB08A0285}"/>
    <dgm:cxn modelId="{E5BC8634-87CE-490B-8C06-C48311029483}" srcId="{968D2372-BC47-4522-9C68-523A44F1C129}" destId="{A14DA48A-6A15-4D0E-B799-C8282B84B99D}" srcOrd="0" destOrd="0" parTransId="{6C7A8CD0-FC2D-4E44-98FC-017981288082}" sibTransId="{BEEBA871-4018-4114-B327-7833720C91EA}"/>
    <dgm:cxn modelId="{CC39DBE1-C93D-4739-945C-F1E4A45B4A64}" type="presOf" srcId="{84978AE8-0742-4B0B-8238-B70E11B75B1E}" destId="{83B81627-A197-431D-BCEB-943AE4121DDA}" srcOrd="0" destOrd="0" presId="urn:microsoft.com/office/officeart/2005/8/layout/orgChart1"/>
    <dgm:cxn modelId="{C35B2D02-6632-4688-AE23-42D4B10CCC83}" type="presOf" srcId="{8644882A-24CB-4D1F-A9E2-1DC6329205AA}" destId="{A2335CBE-53CE-440C-B48B-9F3F52DC775B}" srcOrd="0" destOrd="0" presId="urn:microsoft.com/office/officeart/2005/8/layout/orgChart1"/>
    <dgm:cxn modelId="{A9263A15-8836-430E-BF33-752993F6456C}" srcId="{EDE8BD60-5738-4AA6-AA4D-6A6D81639C7C}" destId="{CFACB749-A25E-4179-80B6-7EE55316E111}" srcOrd="1" destOrd="0" parTransId="{CD8E0A4C-67FB-43B8-87F9-B0D7E60DEC9E}" sibTransId="{A80CD31E-58C3-4E7F-8EA9-F157548F18F4}"/>
    <dgm:cxn modelId="{6577E4A0-E599-45A1-A6E1-744BDE1B8969}" type="presOf" srcId="{E7F7E02F-BACB-48E1-B2E6-ACB0A8BE95FF}" destId="{D7D0DF65-3976-4719-B3C0-3BB5EDD3C77B}" srcOrd="0" destOrd="0" presId="urn:microsoft.com/office/officeart/2005/8/layout/orgChart1"/>
    <dgm:cxn modelId="{C742F9B6-6BEF-4AB8-83CE-E378E2DB113C}" srcId="{A49B1BBC-E433-4EAC-ACBE-94C7A7714EAF}" destId="{31A31380-A73E-459A-8000-0042E6A3D6D0}" srcOrd="3" destOrd="0" parTransId="{E22182C6-DFA3-41DF-B928-29D0FE92523A}" sibTransId="{729C1F06-1108-4519-88DC-30B3DB7A6EF3}"/>
    <dgm:cxn modelId="{B37AC54B-92CA-4295-A831-4FA97D27C4D8}" type="presParOf" srcId="{6563126B-0431-48F8-8E07-D19202DFCA63}" destId="{CA3307FD-486D-49D3-A4C2-6FC068DFBAE8}" srcOrd="0" destOrd="0" presId="urn:microsoft.com/office/officeart/2005/8/layout/orgChart1"/>
    <dgm:cxn modelId="{1EC893C9-2DBC-42A9-A047-1F32644F601A}" type="presParOf" srcId="{CA3307FD-486D-49D3-A4C2-6FC068DFBAE8}" destId="{BEE43595-9525-4B76-A059-351E174ED275}" srcOrd="0" destOrd="0" presId="urn:microsoft.com/office/officeart/2005/8/layout/orgChart1"/>
    <dgm:cxn modelId="{608C591F-A2D1-4980-A968-3A1E5F41D989}" type="presParOf" srcId="{BEE43595-9525-4B76-A059-351E174ED275}" destId="{3378922D-DB7D-4FEF-9D77-9E6C2A0F820C}" srcOrd="0" destOrd="0" presId="urn:microsoft.com/office/officeart/2005/8/layout/orgChart1"/>
    <dgm:cxn modelId="{EE48B7E8-19A9-430F-BCC5-892DDF2B4518}" type="presParOf" srcId="{BEE43595-9525-4B76-A059-351E174ED275}" destId="{010126F1-0A6D-496A-9460-5F03B785BD16}" srcOrd="1" destOrd="0" presId="urn:microsoft.com/office/officeart/2005/8/layout/orgChart1"/>
    <dgm:cxn modelId="{5FBBB859-C39A-4BF4-B0C3-D85001B48F0D}" type="presParOf" srcId="{CA3307FD-486D-49D3-A4C2-6FC068DFBAE8}" destId="{6A0D0E08-0705-4866-939A-E93AF2193C1F}" srcOrd="1" destOrd="0" presId="urn:microsoft.com/office/officeart/2005/8/layout/orgChart1"/>
    <dgm:cxn modelId="{734DA72A-73AD-47AC-A3EF-623B4F05DEED}" type="presParOf" srcId="{6A0D0E08-0705-4866-939A-E93AF2193C1F}" destId="{9F442909-1810-4707-B2B8-5B4EA80084B3}" srcOrd="0" destOrd="0" presId="urn:microsoft.com/office/officeart/2005/8/layout/orgChart1"/>
    <dgm:cxn modelId="{EAECEFF0-3A4F-49F1-A198-124F2EB1C658}" type="presParOf" srcId="{6A0D0E08-0705-4866-939A-E93AF2193C1F}" destId="{9A002504-D068-42B0-9B79-B190C12AA30C}" srcOrd="1" destOrd="0" presId="urn:microsoft.com/office/officeart/2005/8/layout/orgChart1"/>
    <dgm:cxn modelId="{0A8C1776-0705-4068-81A0-55BF930037AA}" type="presParOf" srcId="{9A002504-D068-42B0-9B79-B190C12AA30C}" destId="{DC14592B-D52F-4213-81F2-1A2651E88581}" srcOrd="0" destOrd="0" presId="urn:microsoft.com/office/officeart/2005/8/layout/orgChart1"/>
    <dgm:cxn modelId="{DFC0AF2E-F37E-4201-AF99-86073886A434}" type="presParOf" srcId="{DC14592B-D52F-4213-81F2-1A2651E88581}" destId="{49CC2A62-57B8-483F-B5FF-32153BD4192B}" srcOrd="0" destOrd="0" presId="urn:microsoft.com/office/officeart/2005/8/layout/orgChart1"/>
    <dgm:cxn modelId="{C469720A-8BC2-445B-87DA-FB7351E2578A}" type="presParOf" srcId="{DC14592B-D52F-4213-81F2-1A2651E88581}" destId="{9C593A45-C717-4273-969C-F4FA8F1C0060}" srcOrd="1" destOrd="0" presId="urn:microsoft.com/office/officeart/2005/8/layout/orgChart1"/>
    <dgm:cxn modelId="{340379DC-DC2C-460F-BCC4-573157CF449C}" type="presParOf" srcId="{9A002504-D068-42B0-9B79-B190C12AA30C}" destId="{0705E6D7-6795-4D21-BE70-829B07A169C0}" srcOrd="1" destOrd="0" presId="urn:microsoft.com/office/officeart/2005/8/layout/orgChart1"/>
    <dgm:cxn modelId="{D3AB0F41-FD99-42F0-AA54-5246D7CA225B}" type="presParOf" srcId="{0705E6D7-6795-4D21-BE70-829B07A169C0}" destId="{1E041FEC-6C8B-438B-9E46-81FC8BED20A6}" srcOrd="0" destOrd="0" presId="urn:microsoft.com/office/officeart/2005/8/layout/orgChart1"/>
    <dgm:cxn modelId="{7212D6A7-2100-4FDA-9B82-F46F8F5D70E6}" type="presParOf" srcId="{0705E6D7-6795-4D21-BE70-829B07A169C0}" destId="{61604AA9-41A7-4876-BA3B-8774AD2525C4}" srcOrd="1" destOrd="0" presId="urn:microsoft.com/office/officeart/2005/8/layout/orgChart1"/>
    <dgm:cxn modelId="{5E757048-982F-4B41-9297-6F8FF0E59824}" type="presParOf" srcId="{61604AA9-41A7-4876-BA3B-8774AD2525C4}" destId="{998B6BBF-54F2-4362-9518-C39B10669D1E}" srcOrd="0" destOrd="0" presId="urn:microsoft.com/office/officeart/2005/8/layout/orgChart1"/>
    <dgm:cxn modelId="{B349A9DD-F74E-488F-A62D-092E66B8B805}" type="presParOf" srcId="{998B6BBF-54F2-4362-9518-C39B10669D1E}" destId="{16865E2D-F2D3-4D80-9392-CC13DA6E7181}" srcOrd="0" destOrd="0" presId="urn:microsoft.com/office/officeart/2005/8/layout/orgChart1"/>
    <dgm:cxn modelId="{A5E0D11C-3AF3-4022-A064-EC6014270D16}" type="presParOf" srcId="{998B6BBF-54F2-4362-9518-C39B10669D1E}" destId="{F81E7433-7529-4699-8B3B-9DC5AC0081A2}" srcOrd="1" destOrd="0" presId="urn:microsoft.com/office/officeart/2005/8/layout/orgChart1"/>
    <dgm:cxn modelId="{65747597-426F-4B49-8828-44B246CF5E25}" type="presParOf" srcId="{61604AA9-41A7-4876-BA3B-8774AD2525C4}" destId="{B6F4CCE7-B7C6-4249-8D39-F1987D2F92EE}" srcOrd="1" destOrd="0" presId="urn:microsoft.com/office/officeart/2005/8/layout/orgChart1"/>
    <dgm:cxn modelId="{B466A258-D915-41D1-8504-080AF38D6C6E}" type="presParOf" srcId="{61604AA9-41A7-4876-BA3B-8774AD2525C4}" destId="{6B9B6901-156A-4935-96FF-CAD1AA2B5E08}" srcOrd="2" destOrd="0" presId="urn:microsoft.com/office/officeart/2005/8/layout/orgChart1"/>
    <dgm:cxn modelId="{4C2AEE44-6D3F-4651-A23A-F611CDC2D88A}" type="presParOf" srcId="{0705E6D7-6795-4D21-BE70-829B07A169C0}" destId="{D155A5A8-EC01-4DB4-AB29-FE9398F7BB77}" srcOrd="2" destOrd="0" presId="urn:microsoft.com/office/officeart/2005/8/layout/orgChart1"/>
    <dgm:cxn modelId="{D9B3FB8E-3112-4607-908E-7D52AEF176EA}" type="presParOf" srcId="{0705E6D7-6795-4D21-BE70-829B07A169C0}" destId="{72F7B71F-F830-4304-AEAF-04C9D89E85FE}" srcOrd="3" destOrd="0" presId="urn:microsoft.com/office/officeart/2005/8/layout/orgChart1"/>
    <dgm:cxn modelId="{1C68CA94-3F84-49A1-9F5F-521184D9C784}" type="presParOf" srcId="{72F7B71F-F830-4304-AEAF-04C9D89E85FE}" destId="{504D6AC2-80B3-4576-BCFB-6A999EE9C698}" srcOrd="0" destOrd="0" presId="urn:microsoft.com/office/officeart/2005/8/layout/orgChart1"/>
    <dgm:cxn modelId="{23C0E35A-B06B-4BDA-A5AE-3BF5C57AC2DE}" type="presParOf" srcId="{504D6AC2-80B3-4576-BCFB-6A999EE9C698}" destId="{C44179BC-163E-4179-90CA-5BF508AA733B}" srcOrd="0" destOrd="0" presId="urn:microsoft.com/office/officeart/2005/8/layout/orgChart1"/>
    <dgm:cxn modelId="{490E4928-28F7-436A-98F3-0CB2154C0771}" type="presParOf" srcId="{504D6AC2-80B3-4576-BCFB-6A999EE9C698}" destId="{DCA7B811-BC3D-4919-86A6-D555BFB0844F}" srcOrd="1" destOrd="0" presId="urn:microsoft.com/office/officeart/2005/8/layout/orgChart1"/>
    <dgm:cxn modelId="{9EDDEC76-6D66-4E8E-9A70-D77144955FE3}" type="presParOf" srcId="{72F7B71F-F830-4304-AEAF-04C9D89E85FE}" destId="{649F0D3B-238B-4A58-A4BF-BF8ED1EE24B6}" srcOrd="1" destOrd="0" presId="urn:microsoft.com/office/officeart/2005/8/layout/orgChart1"/>
    <dgm:cxn modelId="{9948F35A-6F42-4353-A777-F99034E6607B}" type="presParOf" srcId="{72F7B71F-F830-4304-AEAF-04C9D89E85FE}" destId="{C2368A0A-D1A3-43E9-8C4D-5A42EF0989F4}" srcOrd="2" destOrd="0" presId="urn:microsoft.com/office/officeart/2005/8/layout/orgChart1"/>
    <dgm:cxn modelId="{6C9B50C7-A751-4B95-B629-B8B679F06707}" type="presParOf" srcId="{0705E6D7-6795-4D21-BE70-829B07A169C0}" destId="{A2335CBE-53CE-440C-B48B-9F3F52DC775B}" srcOrd="4" destOrd="0" presId="urn:microsoft.com/office/officeart/2005/8/layout/orgChart1"/>
    <dgm:cxn modelId="{D58F67B4-35A7-490D-B223-3F6B0C9DA0EA}" type="presParOf" srcId="{0705E6D7-6795-4D21-BE70-829B07A169C0}" destId="{8C60A0B6-42FB-44CF-AE22-232CE0C74D20}" srcOrd="5" destOrd="0" presId="urn:microsoft.com/office/officeart/2005/8/layout/orgChart1"/>
    <dgm:cxn modelId="{F0C66D43-FDF4-49A7-B3D4-57616617DF2B}" type="presParOf" srcId="{8C60A0B6-42FB-44CF-AE22-232CE0C74D20}" destId="{2EE08DE6-EE90-454A-9B6A-0E1AA68543A5}" srcOrd="0" destOrd="0" presId="urn:microsoft.com/office/officeart/2005/8/layout/orgChart1"/>
    <dgm:cxn modelId="{8A0BA4CE-6F33-4AD9-B224-A3FF66F17D31}" type="presParOf" srcId="{2EE08DE6-EE90-454A-9B6A-0E1AA68543A5}" destId="{FBABFBCD-0931-4AE3-99DC-14FC2676DB55}" srcOrd="0" destOrd="0" presId="urn:microsoft.com/office/officeart/2005/8/layout/orgChart1"/>
    <dgm:cxn modelId="{EC7D2C57-327D-45C3-9B5A-D9FC5C9B205B}" type="presParOf" srcId="{2EE08DE6-EE90-454A-9B6A-0E1AA68543A5}" destId="{1C53FEC7-1B41-4320-BEED-7AE72708E024}" srcOrd="1" destOrd="0" presId="urn:microsoft.com/office/officeart/2005/8/layout/orgChart1"/>
    <dgm:cxn modelId="{7DF3C8F3-FAA9-4AB5-A7BA-1AACE6BF35D4}" type="presParOf" srcId="{8C60A0B6-42FB-44CF-AE22-232CE0C74D20}" destId="{EDD32705-FAAB-4C0B-908A-B70AD2C6E1DC}" srcOrd="1" destOrd="0" presId="urn:microsoft.com/office/officeart/2005/8/layout/orgChart1"/>
    <dgm:cxn modelId="{447AC962-842D-41F8-9267-A6204A2F682C}" type="presParOf" srcId="{8C60A0B6-42FB-44CF-AE22-232CE0C74D20}" destId="{B9972C8B-0105-47F9-9940-1BCD16B16D44}" srcOrd="2" destOrd="0" presId="urn:microsoft.com/office/officeart/2005/8/layout/orgChart1"/>
    <dgm:cxn modelId="{C944F3B5-49EC-4AB1-B1C8-96C9E446E423}" type="presParOf" srcId="{0705E6D7-6795-4D21-BE70-829B07A169C0}" destId="{4B848406-878B-43E7-992E-10F1F22F3F47}" srcOrd="6" destOrd="0" presId="urn:microsoft.com/office/officeart/2005/8/layout/orgChart1"/>
    <dgm:cxn modelId="{FCAC4645-2353-4541-B2E1-AB20F8BB6409}" type="presParOf" srcId="{0705E6D7-6795-4D21-BE70-829B07A169C0}" destId="{C789EBE4-85D3-4E7B-A495-C2E95A9C2727}" srcOrd="7" destOrd="0" presId="urn:microsoft.com/office/officeart/2005/8/layout/orgChart1"/>
    <dgm:cxn modelId="{0EB95536-BC3A-4E8F-987B-929A3FCDF00F}" type="presParOf" srcId="{C789EBE4-85D3-4E7B-A495-C2E95A9C2727}" destId="{BEBED19E-E343-4659-A39E-BFBAA729EC65}" srcOrd="0" destOrd="0" presId="urn:microsoft.com/office/officeart/2005/8/layout/orgChart1"/>
    <dgm:cxn modelId="{0200556D-2B7D-4192-8946-95E0EB88666D}" type="presParOf" srcId="{BEBED19E-E343-4659-A39E-BFBAA729EC65}" destId="{E0B5CF86-88E1-4252-80AA-08ACBB6BB63C}" srcOrd="0" destOrd="0" presId="urn:microsoft.com/office/officeart/2005/8/layout/orgChart1"/>
    <dgm:cxn modelId="{9F6278DB-3D1F-4742-8D5C-8FE095E69B65}" type="presParOf" srcId="{BEBED19E-E343-4659-A39E-BFBAA729EC65}" destId="{563AB01E-B01B-427B-AE91-716088DE1748}" srcOrd="1" destOrd="0" presId="urn:microsoft.com/office/officeart/2005/8/layout/orgChart1"/>
    <dgm:cxn modelId="{B7632444-3889-4E54-9207-79D833185E06}" type="presParOf" srcId="{C789EBE4-85D3-4E7B-A495-C2E95A9C2727}" destId="{572F7463-4206-470B-8DBA-D2CDC8D2F0C3}" srcOrd="1" destOrd="0" presId="urn:microsoft.com/office/officeart/2005/8/layout/orgChart1"/>
    <dgm:cxn modelId="{B6F1F479-73F2-4B6F-99A5-89C43B794DF1}" type="presParOf" srcId="{C789EBE4-85D3-4E7B-A495-C2E95A9C2727}" destId="{B49F2056-E61E-4B96-AA2C-6017FD51C7D4}" srcOrd="2" destOrd="0" presId="urn:microsoft.com/office/officeart/2005/8/layout/orgChart1"/>
    <dgm:cxn modelId="{654630AB-3D27-478F-9321-21C71FA1BA4C}" type="presParOf" srcId="{9A002504-D068-42B0-9B79-B190C12AA30C}" destId="{6555CECA-02F0-4C92-B8CF-0590FB7FE54D}" srcOrd="2" destOrd="0" presId="urn:microsoft.com/office/officeart/2005/8/layout/orgChart1"/>
    <dgm:cxn modelId="{06873E27-3E86-43D4-8EEA-BFC1BEC9A01C}" type="presParOf" srcId="{6A0D0E08-0705-4866-939A-E93AF2193C1F}" destId="{83B81627-A197-431D-BCEB-943AE4121DDA}" srcOrd="2" destOrd="0" presId="urn:microsoft.com/office/officeart/2005/8/layout/orgChart1"/>
    <dgm:cxn modelId="{30972A1D-0910-47AE-9E36-6C99E1705D8E}" type="presParOf" srcId="{6A0D0E08-0705-4866-939A-E93AF2193C1F}" destId="{5EF73192-CD79-47CD-B6C7-DF6EA0434E98}" srcOrd="3" destOrd="0" presId="urn:microsoft.com/office/officeart/2005/8/layout/orgChart1"/>
    <dgm:cxn modelId="{4837CBB9-2D1C-4DA0-B749-AA924F027E34}" type="presParOf" srcId="{5EF73192-CD79-47CD-B6C7-DF6EA0434E98}" destId="{6ECF2A08-D9BC-466B-A6B6-8E3AB9CB20C7}" srcOrd="0" destOrd="0" presId="urn:microsoft.com/office/officeart/2005/8/layout/orgChart1"/>
    <dgm:cxn modelId="{B0775004-8004-478C-95C6-7BF40B3D4FD5}" type="presParOf" srcId="{6ECF2A08-D9BC-466B-A6B6-8E3AB9CB20C7}" destId="{E8DDAA69-63AE-43E8-93C2-A36B2A23D1C2}" srcOrd="0" destOrd="0" presId="urn:microsoft.com/office/officeart/2005/8/layout/orgChart1"/>
    <dgm:cxn modelId="{3832AE1E-E506-46B2-8452-8882787A50B2}" type="presParOf" srcId="{6ECF2A08-D9BC-466B-A6B6-8E3AB9CB20C7}" destId="{7A6DDF18-EFA7-4152-8D74-B66E07C82A3E}" srcOrd="1" destOrd="0" presId="urn:microsoft.com/office/officeart/2005/8/layout/orgChart1"/>
    <dgm:cxn modelId="{56624C4B-AA81-407C-AADB-04760B915DC5}" type="presParOf" srcId="{5EF73192-CD79-47CD-B6C7-DF6EA0434E98}" destId="{0C498B65-28AA-4BA2-9D51-B20A37CAF6F6}" srcOrd="1" destOrd="0" presId="urn:microsoft.com/office/officeart/2005/8/layout/orgChart1"/>
    <dgm:cxn modelId="{036856E2-C38F-420A-B41C-8647B0066B5E}" type="presParOf" srcId="{0C498B65-28AA-4BA2-9D51-B20A37CAF6F6}" destId="{D7D0DF65-3976-4719-B3C0-3BB5EDD3C77B}" srcOrd="0" destOrd="0" presId="urn:microsoft.com/office/officeart/2005/8/layout/orgChart1"/>
    <dgm:cxn modelId="{8321002C-AFA2-404A-AA60-0F7DE48C1B10}" type="presParOf" srcId="{0C498B65-28AA-4BA2-9D51-B20A37CAF6F6}" destId="{1F677DFC-39F8-46C5-BFAB-F4FB8B3B21AD}" srcOrd="1" destOrd="0" presId="urn:microsoft.com/office/officeart/2005/8/layout/orgChart1"/>
    <dgm:cxn modelId="{4E1C83B8-9B90-4AED-ABED-1139DBDD10C7}" type="presParOf" srcId="{1F677DFC-39F8-46C5-BFAB-F4FB8B3B21AD}" destId="{36385C37-CC33-4D45-9728-F87AC0FB2373}" srcOrd="0" destOrd="0" presId="urn:microsoft.com/office/officeart/2005/8/layout/orgChart1"/>
    <dgm:cxn modelId="{BA4ECCE3-DF49-44E4-818A-C66798746F26}" type="presParOf" srcId="{36385C37-CC33-4D45-9728-F87AC0FB2373}" destId="{7EE45B61-2E2E-4F33-AE90-44FC0FDB258E}" srcOrd="0" destOrd="0" presId="urn:microsoft.com/office/officeart/2005/8/layout/orgChart1"/>
    <dgm:cxn modelId="{361785FE-F57E-4843-B3DD-1697E0EB9BE8}" type="presParOf" srcId="{36385C37-CC33-4D45-9728-F87AC0FB2373}" destId="{D2EF0164-2318-4441-B393-457A487A7731}" srcOrd="1" destOrd="0" presId="urn:microsoft.com/office/officeart/2005/8/layout/orgChart1"/>
    <dgm:cxn modelId="{68B58692-9604-46B4-B609-06BEBA46D1DD}" type="presParOf" srcId="{1F677DFC-39F8-46C5-BFAB-F4FB8B3B21AD}" destId="{9F7CB950-979C-42CB-B3C7-6861408D172F}" srcOrd="1" destOrd="0" presId="urn:microsoft.com/office/officeart/2005/8/layout/orgChart1"/>
    <dgm:cxn modelId="{AF28049E-9C1E-4385-9DF8-B2580067CCFD}" type="presParOf" srcId="{9F7CB950-979C-42CB-B3C7-6861408D172F}" destId="{8A714639-60A8-4D5C-A257-C2583E37D2F1}" srcOrd="0" destOrd="0" presId="urn:microsoft.com/office/officeart/2005/8/layout/orgChart1"/>
    <dgm:cxn modelId="{BAC28E8D-968B-44FF-9510-AABBDA275A47}" type="presParOf" srcId="{9F7CB950-979C-42CB-B3C7-6861408D172F}" destId="{A692E6C3-68C2-408A-BEC6-BC85CA002FB3}" srcOrd="1" destOrd="0" presId="urn:microsoft.com/office/officeart/2005/8/layout/orgChart1"/>
    <dgm:cxn modelId="{A01A818E-CF21-46B7-941F-B270BE85A537}" type="presParOf" srcId="{A692E6C3-68C2-408A-BEC6-BC85CA002FB3}" destId="{6B6AC49F-B676-4EE4-A471-092184399F1F}" srcOrd="0" destOrd="0" presId="urn:microsoft.com/office/officeart/2005/8/layout/orgChart1"/>
    <dgm:cxn modelId="{0FF80EFA-8834-4551-A1FB-F9E7AA9EB13B}" type="presParOf" srcId="{6B6AC49F-B676-4EE4-A471-092184399F1F}" destId="{2895E89C-1811-47A8-A938-7860AFAAC30C}" srcOrd="0" destOrd="0" presId="urn:microsoft.com/office/officeart/2005/8/layout/orgChart1"/>
    <dgm:cxn modelId="{03502D56-0235-4E83-9403-127E26D14030}" type="presParOf" srcId="{6B6AC49F-B676-4EE4-A471-092184399F1F}" destId="{FA8C13A8-E79D-4243-A9C9-3CF482904A98}" srcOrd="1" destOrd="0" presId="urn:microsoft.com/office/officeart/2005/8/layout/orgChart1"/>
    <dgm:cxn modelId="{1B628E06-1462-42C3-9DA8-6B9972638534}" type="presParOf" srcId="{A692E6C3-68C2-408A-BEC6-BC85CA002FB3}" destId="{349A0366-B3A4-4E96-9686-BBE4591D2EB9}" srcOrd="1" destOrd="0" presId="urn:microsoft.com/office/officeart/2005/8/layout/orgChart1"/>
    <dgm:cxn modelId="{B6893F78-E070-4796-9F78-16C8A4D3EC06}" type="presParOf" srcId="{A692E6C3-68C2-408A-BEC6-BC85CA002FB3}" destId="{2DADF123-01BC-4C2E-AC05-7FEC7DE8C906}" srcOrd="2" destOrd="0" presId="urn:microsoft.com/office/officeart/2005/8/layout/orgChart1"/>
    <dgm:cxn modelId="{52ECF99B-E1BC-4ACF-8A28-CA12F8183E1A}" type="presParOf" srcId="{9F7CB950-979C-42CB-B3C7-6861408D172F}" destId="{D3D786F3-5ECA-47F7-852A-DFCAEBAA68D4}" srcOrd="2" destOrd="0" presId="urn:microsoft.com/office/officeart/2005/8/layout/orgChart1"/>
    <dgm:cxn modelId="{F4BC552D-3583-4318-A17E-D59C67B4D3F1}" type="presParOf" srcId="{9F7CB950-979C-42CB-B3C7-6861408D172F}" destId="{12066F0E-2E64-4B0E-8C12-CA5D7C727E8B}" srcOrd="3" destOrd="0" presId="urn:microsoft.com/office/officeart/2005/8/layout/orgChart1"/>
    <dgm:cxn modelId="{D1C6324D-32DA-4EA1-A499-767C8709238E}" type="presParOf" srcId="{12066F0E-2E64-4B0E-8C12-CA5D7C727E8B}" destId="{DDB0786C-DC36-44A2-A379-BE5F985C369E}" srcOrd="0" destOrd="0" presId="urn:microsoft.com/office/officeart/2005/8/layout/orgChart1"/>
    <dgm:cxn modelId="{16FE6F95-0B49-47CE-AF9D-6999B692EA70}" type="presParOf" srcId="{DDB0786C-DC36-44A2-A379-BE5F985C369E}" destId="{9037FFEB-2805-4B0D-A521-8F8466BE369D}" srcOrd="0" destOrd="0" presId="urn:microsoft.com/office/officeart/2005/8/layout/orgChart1"/>
    <dgm:cxn modelId="{FB74AFD5-4B77-4D18-9C9C-503CF5AAA425}" type="presParOf" srcId="{DDB0786C-DC36-44A2-A379-BE5F985C369E}" destId="{068F9143-E856-4F37-8BA5-78E07A88D91E}" srcOrd="1" destOrd="0" presId="urn:microsoft.com/office/officeart/2005/8/layout/orgChart1"/>
    <dgm:cxn modelId="{B9D9C436-64C5-4340-9EA1-D16DCE3FEA43}" type="presParOf" srcId="{12066F0E-2E64-4B0E-8C12-CA5D7C727E8B}" destId="{0523E17A-871E-43F5-9F68-DFDEC08BC854}" srcOrd="1" destOrd="0" presId="urn:microsoft.com/office/officeart/2005/8/layout/orgChart1"/>
    <dgm:cxn modelId="{9F70BE58-4918-48AA-AF45-3C67CEB528F2}" type="presParOf" srcId="{12066F0E-2E64-4B0E-8C12-CA5D7C727E8B}" destId="{BE72413B-20A9-4A35-A9FF-68A1893409F0}" srcOrd="2" destOrd="0" presId="urn:microsoft.com/office/officeart/2005/8/layout/orgChart1"/>
    <dgm:cxn modelId="{F2BADB9A-4ADC-4784-A9B4-0729267CC3C4}" type="presParOf" srcId="{1F677DFC-39F8-46C5-BFAB-F4FB8B3B21AD}" destId="{5DB3A4CB-C980-453C-BF0F-A6F11E752CBE}" srcOrd="2" destOrd="0" presId="urn:microsoft.com/office/officeart/2005/8/layout/orgChart1"/>
    <dgm:cxn modelId="{CD9CDA2B-B9E7-4E2E-B59A-9F792F29B320}" type="presParOf" srcId="{5EF73192-CD79-47CD-B6C7-DF6EA0434E98}" destId="{22D842B3-E07A-4D57-8A09-44BC2166E7DF}" srcOrd="2" destOrd="0" presId="urn:microsoft.com/office/officeart/2005/8/layout/orgChart1"/>
    <dgm:cxn modelId="{B4B2E4F6-DBFB-46EC-B34B-5E68A43165C9}" type="presParOf" srcId="{CA3307FD-486D-49D3-A4C2-6FC068DFBAE8}" destId="{E342247A-D9CE-453B-94FE-8862155DC8E8}"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968D2372-BC47-4522-9C68-523A44F1C129}"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pPr rtl="1"/>
          <a:endParaRPr lang="ar-SA"/>
        </a:p>
      </dgm:t>
    </dgm:pt>
    <dgm:pt modelId="{6C78CF7F-0DAE-45FA-85A8-DC84B9DE2D57}">
      <dgm:prSet custT="1"/>
      <dgm:spPr/>
      <dgm:t>
        <a:bodyPr/>
        <a:lstStyle/>
        <a:p>
          <a:pPr rtl="1"/>
          <a:r>
            <a:rPr lang="en-US" sz="2800" b="1" dirty="0" smtClean="0">
              <a:latin typeface="AngsanaUPC" pitchFamily="18" charset="-34"/>
              <a:cs typeface="AngsanaUPC" pitchFamily="18" charset="-34"/>
            </a:rPr>
            <a:t>Consistency of cooked cereal</a:t>
          </a:r>
          <a:endParaRPr lang="ar-SA" sz="2800" b="1" dirty="0">
            <a:latin typeface="AngsanaUPC" pitchFamily="18" charset="-34"/>
          </a:endParaRPr>
        </a:p>
      </dgm:t>
    </dgm:pt>
    <dgm:pt modelId="{7EF947C8-0B16-49C3-9B00-3D3E6D621A10}">
      <dgm:prSet custT="1"/>
      <dgm:spPr/>
      <dgm:t>
        <a:bodyPr/>
        <a:lstStyle/>
        <a:p>
          <a:pPr rtl="1"/>
          <a:r>
            <a:rPr lang="en-US" sz="2800" b="1" smtClean="0">
              <a:latin typeface="AngsanaUPC" pitchFamily="18" charset="-34"/>
              <a:cs typeface="AngsanaUPC" pitchFamily="18" charset="-34"/>
            </a:rPr>
            <a:t>Used to study the esophagus ??</a:t>
          </a:r>
          <a:endParaRPr lang="ar-SA" sz="2800" b="1" dirty="0">
            <a:latin typeface="AngsanaUPC" pitchFamily="18" charset="-34"/>
          </a:endParaRPr>
        </a:p>
      </dgm:t>
    </dgm:pt>
    <dgm:pt modelId="{00C7CF03-29CA-41F2-95F5-D1B1C3CC4A94}">
      <dgm:prSet custT="1"/>
      <dgm:spPr/>
      <dgm:t>
        <a:bodyPr/>
        <a:lstStyle/>
        <a:p>
          <a:pPr rtl="1"/>
          <a:r>
            <a:rPr lang="en-US" sz="2800" b="1" smtClean="0">
              <a:latin typeface="AngsanaUPC" pitchFamily="18" charset="-34"/>
              <a:cs typeface="AngsanaUPC" pitchFamily="18" charset="-34"/>
            </a:rPr>
            <a:t>3 or 4 parts of Ba + 1 part of water</a:t>
          </a:r>
          <a:endParaRPr lang="ar-SA" sz="2800" b="1" dirty="0">
            <a:latin typeface="AngsanaUPC" pitchFamily="18" charset="-34"/>
          </a:endParaRPr>
        </a:p>
      </dgm:t>
    </dgm:pt>
    <dgm:pt modelId="{C820E813-F4E0-46B5-A02B-EBA403B26E21}">
      <dgm:prSet custT="1"/>
      <dgm:spPr/>
      <dgm:t>
        <a:bodyPr/>
        <a:lstStyle/>
        <a:p>
          <a:pPr rtl="1"/>
          <a:r>
            <a:rPr lang="en-US" sz="3200" b="1" smtClean="0">
              <a:latin typeface="AngsanaUPC" pitchFamily="18" charset="-34"/>
              <a:cs typeface="AngsanaUPC" pitchFamily="18" charset="-34"/>
            </a:rPr>
            <a:t>Thick</a:t>
          </a:r>
          <a:endParaRPr lang="ar-SA" sz="3200" b="1" dirty="0">
            <a:latin typeface="AngsanaUPC" pitchFamily="18" charset="-34"/>
          </a:endParaRPr>
        </a:p>
      </dgm:t>
    </dgm:pt>
    <dgm:pt modelId="{E2350411-A5A4-42AB-AF1C-6925C455F99F}" type="sibTrans" cxnId="{F24644C2-55AD-49C3-9D62-E20164F9F3DF}">
      <dgm:prSet/>
      <dgm:spPr/>
      <dgm:t>
        <a:bodyPr/>
        <a:lstStyle/>
        <a:p>
          <a:pPr rtl="1"/>
          <a:endParaRPr lang="ar-SA"/>
        </a:p>
      </dgm:t>
    </dgm:pt>
    <dgm:pt modelId="{0CD89A2E-D152-4D5F-B0AF-E825D4EA146B}" type="parTrans" cxnId="{F24644C2-55AD-49C3-9D62-E20164F9F3DF}">
      <dgm:prSet/>
      <dgm:spPr/>
      <dgm:t>
        <a:bodyPr/>
        <a:lstStyle/>
        <a:p>
          <a:pPr rtl="1"/>
          <a:endParaRPr lang="ar-SA" sz="1500"/>
        </a:p>
      </dgm:t>
    </dgm:pt>
    <dgm:pt modelId="{59A9C948-FFCF-4DFD-A997-F595FF94A14A}" type="sibTrans" cxnId="{C4B0B30F-20F9-46D6-8E78-210E9D0BECFD}">
      <dgm:prSet/>
      <dgm:spPr/>
      <dgm:t>
        <a:bodyPr/>
        <a:lstStyle/>
        <a:p>
          <a:pPr rtl="1"/>
          <a:endParaRPr lang="ar-SA"/>
        </a:p>
      </dgm:t>
    </dgm:pt>
    <dgm:pt modelId="{4AB39F36-21E8-4D72-8D52-C8DC5CFEDDF4}" type="parTrans" cxnId="{C4B0B30F-20F9-46D6-8E78-210E9D0BECFD}">
      <dgm:prSet/>
      <dgm:spPr/>
      <dgm:t>
        <a:bodyPr/>
        <a:lstStyle/>
        <a:p>
          <a:pPr rtl="1"/>
          <a:endParaRPr lang="ar-SA" sz="1500"/>
        </a:p>
      </dgm:t>
    </dgm:pt>
    <dgm:pt modelId="{79D533C5-7807-4073-AEAA-80E360B3A80B}" type="sibTrans" cxnId="{DA0887E9-AA48-473D-9381-BA4049B5AAC4}">
      <dgm:prSet/>
      <dgm:spPr/>
      <dgm:t>
        <a:bodyPr/>
        <a:lstStyle/>
        <a:p>
          <a:pPr rtl="1"/>
          <a:endParaRPr lang="ar-SA"/>
        </a:p>
      </dgm:t>
    </dgm:pt>
    <dgm:pt modelId="{D7392DAA-49E8-4EFF-A284-680FA628DAC3}" type="parTrans" cxnId="{DA0887E9-AA48-473D-9381-BA4049B5AAC4}">
      <dgm:prSet/>
      <dgm:spPr/>
      <dgm:t>
        <a:bodyPr/>
        <a:lstStyle/>
        <a:p>
          <a:pPr rtl="1"/>
          <a:endParaRPr lang="ar-SA" sz="1500"/>
        </a:p>
      </dgm:t>
    </dgm:pt>
    <dgm:pt modelId="{4B153197-10AF-4CB8-AC2E-256D2D68BB8C}">
      <dgm:prSet custT="1"/>
      <dgm:spPr/>
      <dgm:t>
        <a:bodyPr/>
        <a:lstStyle/>
        <a:p>
          <a:pPr rtl="1"/>
          <a:r>
            <a:rPr lang="en-US" sz="2000" b="1" smtClean="0">
              <a:latin typeface="AngsanaUPC" pitchFamily="18" charset="-34"/>
              <a:cs typeface="AngsanaUPC" pitchFamily="18" charset="-34"/>
            </a:rPr>
            <a:t>Ba sulfate</a:t>
          </a:r>
          <a:endParaRPr lang="ar-SA" sz="2000" b="1" dirty="0">
            <a:latin typeface="AngsanaUPC" pitchFamily="18" charset="-34"/>
          </a:endParaRPr>
        </a:p>
      </dgm:t>
    </dgm:pt>
    <dgm:pt modelId="{50C7B0AB-94B4-4305-A480-E74B7B799279}" type="sibTrans" cxnId="{2AA15488-CB0E-4D8E-B0BC-24C4D888B8C0}">
      <dgm:prSet/>
      <dgm:spPr/>
      <dgm:t>
        <a:bodyPr/>
        <a:lstStyle/>
        <a:p>
          <a:pPr rtl="1"/>
          <a:endParaRPr lang="ar-SA"/>
        </a:p>
      </dgm:t>
    </dgm:pt>
    <dgm:pt modelId="{C7EEA54C-7A52-4CEE-AEF1-C36AEA73A989}" type="parTrans" cxnId="{2AA15488-CB0E-4D8E-B0BC-24C4D888B8C0}">
      <dgm:prSet/>
      <dgm:spPr/>
      <dgm:t>
        <a:bodyPr/>
        <a:lstStyle/>
        <a:p>
          <a:pPr rtl="1"/>
          <a:endParaRPr lang="ar-SA" sz="1500"/>
        </a:p>
      </dgm:t>
    </dgm:pt>
    <dgm:pt modelId="{2A285C56-8928-4627-8B62-087D6DFEB660}">
      <dgm:prSet custT="1"/>
      <dgm:spPr/>
      <dgm:t>
        <a:bodyPr/>
        <a:lstStyle/>
        <a:p>
          <a:pPr rtl="1"/>
          <a:r>
            <a:rPr lang="en-US" sz="2400" b="1" dirty="0" smtClean="0">
              <a:latin typeface="AngsanaUPC" pitchFamily="18" charset="-34"/>
              <a:cs typeface="AngsanaUPC" pitchFamily="18" charset="-34"/>
            </a:rPr>
            <a:t>Consistency of a thin </a:t>
          </a:r>
          <a:r>
            <a:rPr lang="en-US" sz="2800" b="1" dirty="0" smtClean="0">
              <a:latin typeface="AngsanaUPC" pitchFamily="18" charset="-34"/>
              <a:cs typeface="AngsanaUPC" pitchFamily="18" charset="-34"/>
            </a:rPr>
            <a:t>milkshake</a:t>
          </a:r>
          <a:endParaRPr lang="ar-SA" sz="2800" b="1" dirty="0">
            <a:latin typeface="AngsanaUPC" pitchFamily="18" charset="-34"/>
          </a:endParaRPr>
        </a:p>
      </dgm:t>
    </dgm:pt>
    <dgm:pt modelId="{D65D1BDE-1CF0-44FE-8D43-9970018DA572}">
      <dgm:prSet custT="1"/>
      <dgm:spPr/>
      <dgm:t>
        <a:bodyPr/>
        <a:lstStyle/>
        <a:p>
          <a:pPr rtl="1"/>
          <a:r>
            <a:rPr lang="en-US" sz="3200" b="1" smtClean="0">
              <a:latin typeface="AngsanaUPC" pitchFamily="18" charset="-34"/>
              <a:cs typeface="AngsanaUPC" pitchFamily="18" charset="-34"/>
            </a:rPr>
            <a:t>Used to study the GI tract</a:t>
          </a:r>
          <a:endParaRPr lang="ar-SA" sz="3200" b="1" dirty="0">
            <a:latin typeface="AngsanaUPC" pitchFamily="18" charset="-34"/>
          </a:endParaRPr>
        </a:p>
      </dgm:t>
    </dgm:pt>
    <dgm:pt modelId="{D59DF522-F0CC-46A4-AAF0-FC2FD15E8137}">
      <dgm:prSet custT="1"/>
      <dgm:spPr/>
      <dgm:t>
        <a:bodyPr/>
        <a:lstStyle/>
        <a:p>
          <a:pPr rtl="1"/>
          <a:r>
            <a:rPr lang="en-US" sz="2400" b="1" dirty="0" smtClean="0">
              <a:latin typeface="AngsanaUPC" pitchFamily="18" charset="-34"/>
              <a:cs typeface="AngsanaUPC" pitchFamily="18" charset="-34"/>
            </a:rPr>
            <a:t>1 part of BaSO4 +1 part of water</a:t>
          </a:r>
          <a:endParaRPr lang="ar-SA" sz="2400" b="1" dirty="0">
            <a:latin typeface="AngsanaUPC" pitchFamily="18" charset="-34"/>
          </a:endParaRPr>
        </a:p>
      </dgm:t>
    </dgm:pt>
    <dgm:pt modelId="{9B024D03-CF19-4691-8C7A-2E6DF781E88C}">
      <dgm:prSet custT="1"/>
      <dgm:spPr/>
      <dgm:t>
        <a:bodyPr/>
        <a:lstStyle/>
        <a:p>
          <a:pPr rtl="1"/>
          <a:r>
            <a:rPr lang="en-US" sz="3200" b="1" smtClean="0">
              <a:latin typeface="AngsanaUPC" pitchFamily="18" charset="-34"/>
              <a:cs typeface="AngsanaUPC" pitchFamily="18" charset="-34"/>
            </a:rPr>
            <a:t>Thin </a:t>
          </a:r>
          <a:endParaRPr lang="ar-SA" sz="3200" b="1" dirty="0">
            <a:latin typeface="AngsanaUPC" pitchFamily="18" charset="-34"/>
          </a:endParaRPr>
        </a:p>
      </dgm:t>
    </dgm:pt>
    <dgm:pt modelId="{7C37E847-3000-402E-A194-6BECFC74CA41}" type="sibTrans" cxnId="{E590E13F-60AF-4116-AF95-CC58F64C6C22}">
      <dgm:prSet/>
      <dgm:spPr/>
      <dgm:t>
        <a:bodyPr/>
        <a:lstStyle/>
        <a:p>
          <a:pPr rtl="1"/>
          <a:endParaRPr lang="ar-SA"/>
        </a:p>
      </dgm:t>
    </dgm:pt>
    <dgm:pt modelId="{319FCC3B-83EB-4ABF-9EE6-475EE90A60CA}" type="parTrans" cxnId="{E590E13F-60AF-4116-AF95-CC58F64C6C22}">
      <dgm:prSet/>
      <dgm:spPr/>
      <dgm:t>
        <a:bodyPr/>
        <a:lstStyle/>
        <a:p>
          <a:pPr rtl="1"/>
          <a:endParaRPr lang="ar-SA" sz="1500"/>
        </a:p>
      </dgm:t>
    </dgm:pt>
    <dgm:pt modelId="{1DA3DF68-28B7-49B2-9AF3-A9C34F47FB90}" type="sibTrans" cxnId="{FC87DFDD-4DE5-471D-8CAC-46B16241C52D}">
      <dgm:prSet/>
      <dgm:spPr/>
      <dgm:t>
        <a:bodyPr/>
        <a:lstStyle/>
        <a:p>
          <a:pPr rtl="1"/>
          <a:endParaRPr lang="ar-SA"/>
        </a:p>
      </dgm:t>
    </dgm:pt>
    <dgm:pt modelId="{93940950-2B1C-4B7E-B050-F76EB89E54EB}" type="parTrans" cxnId="{FC87DFDD-4DE5-471D-8CAC-46B16241C52D}">
      <dgm:prSet/>
      <dgm:spPr/>
      <dgm:t>
        <a:bodyPr/>
        <a:lstStyle/>
        <a:p>
          <a:pPr rtl="1"/>
          <a:endParaRPr lang="ar-SA" sz="1500"/>
        </a:p>
      </dgm:t>
    </dgm:pt>
    <dgm:pt modelId="{2C7A4BD5-269E-4D61-B65C-6C5FB6AE8395}" type="sibTrans" cxnId="{4C10D0AF-B0ED-432F-9409-3A65966278FA}">
      <dgm:prSet/>
      <dgm:spPr/>
      <dgm:t>
        <a:bodyPr/>
        <a:lstStyle/>
        <a:p>
          <a:pPr rtl="1"/>
          <a:endParaRPr lang="ar-SA"/>
        </a:p>
      </dgm:t>
    </dgm:pt>
    <dgm:pt modelId="{58BC193D-203B-48B0-8B88-967815E7B989}" type="parTrans" cxnId="{4C10D0AF-B0ED-432F-9409-3A65966278FA}">
      <dgm:prSet/>
      <dgm:spPr/>
      <dgm:t>
        <a:bodyPr/>
        <a:lstStyle/>
        <a:p>
          <a:pPr rtl="1"/>
          <a:endParaRPr lang="ar-SA" sz="1500"/>
        </a:p>
      </dgm:t>
    </dgm:pt>
    <dgm:pt modelId="{7C0DA10B-76A3-4C4A-A114-82B803BF64E6}">
      <dgm:prSet phldrT="[Text]" custT="1"/>
      <dgm:spPr/>
      <dgm:t>
        <a:bodyPr/>
        <a:lstStyle/>
        <a:p>
          <a:pPr rtl="1"/>
          <a:r>
            <a:rPr lang="en-US" sz="2000" b="1" smtClean="0">
              <a:latin typeface="AngsanaUPC" pitchFamily="18" charset="-34"/>
              <a:cs typeface="AngsanaUPC" pitchFamily="18" charset="-34"/>
            </a:rPr>
            <a:t>Radiopaque (+ve c/m)</a:t>
          </a:r>
          <a:endParaRPr lang="ar-SA" sz="2000" b="1" dirty="0">
            <a:latin typeface="AngsanaUPC" pitchFamily="18" charset="-34"/>
          </a:endParaRPr>
        </a:p>
      </dgm:t>
    </dgm:pt>
    <dgm:pt modelId="{3CE9496D-23BA-48AC-A9C8-EA112FF626EA}" type="sibTrans" cxnId="{F40BCA85-5B34-41F2-AFEE-9386A206617B}">
      <dgm:prSet/>
      <dgm:spPr/>
      <dgm:t>
        <a:bodyPr/>
        <a:lstStyle/>
        <a:p>
          <a:pPr rtl="1"/>
          <a:endParaRPr lang="ar-SA"/>
        </a:p>
      </dgm:t>
    </dgm:pt>
    <dgm:pt modelId="{1F2DBB85-4124-49C8-A6C6-3279A6A1416C}" type="parTrans" cxnId="{F40BCA85-5B34-41F2-AFEE-9386A206617B}">
      <dgm:prSet/>
      <dgm:spPr/>
      <dgm:t>
        <a:bodyPr/>
        <a:lstStyle/>
        <a:p>
          <a:pPr rtl="1"/>
          <a:endParaRPr lang="ar-SA" sz="1500"/>
        </a:p>
      </dgm:t>
    </dgm:pt>
    <dgm:pt modelId="{2308BB83-B4F9-4EB0-844B-291B6C11DC85}" type="sibTrans" cxnId="{6867FA7F-ED4A-45CA-B3EE-4C4A09F7F7A7}">
      <dgm:prSet/>
      <dgm:spPr/>
      <dgm:t>
        <a:bodyPr/>
        <a:lstStyle/>
        <a:p>
          <a:pPr rtl="1"/>
          <a:endParaRPr lang="ar-SA"/>
        </a:p>
      </dgm:t>
    </dgm:pt>
    <dgm:pt modelId="{B81823E1-2767-4271-929D-059CD0326277}" type="parTrans" cxnId="{6867FA7F-ED4A-45CA-B3EE-4C4A09F7F7A7}">
      <dgm:prSet/>
      <dgm:spPr/>
      <dgm:t>
        <a:bodyPr/>
        <a:lstStyle/>
        <a:p>
          <a:pPr rtl="1"/>
          <a:endParaRPr lang="ar-SA" sz="1500"/>
        </a:p>
      </dgm:t>
    </dgm:pt>
    <dgm:pt modelId="{A49B1BBC-E433-4EAC-ACBE-94C7A7714EAF}">
      <dgm:prSet phldrT="[Text]" custT="1"/>
      <dgm:spPr/>
      <dgm:t>
        <a:bodyPr/>
        <a:lstStyle/>
        <a:p>
          <a:pPr rtl="1"/>
          <a:r>
            <a:rPr lang="en-US" sz="2000" b="1" dirty="0" smtClean="0">
              <a:latin typeface="AngsanaUPC" pitchFamily="18" charset="-34"/>
              <a:cs typeface="AngsanaUPC" pitchFamily="18" charset="-34"/>
            </a:rPr>
            <a:t>(-</a:t>
          </a:r>
          <a:r>
            <a:rPr lang="en-US" sz="2000" b="1" dirty="0" err="1" smtClean="0">
              <a:latin typeface="AngsanaUPC" pitchFamily="18" charset="-34"/>
              <a:cs typeface="AngsanaUPC" pitchFamily="18" charset="-34"/>
            </a:rPr>
            <a:t>ve</a:t>
          </a:r>
          <a:r>
            <a:rPr lang="en-US" sz="2000" b="1" dirty="0" smtClean="0">
              <a:latin typeface="AngsanaUPC" pitchFamily="18" charset="-34"/>
              <a:cs typeface="AngsanaUPC" pitchFamily="18" charset="-34"/>
            </a:rPr>
            <a:t> c/m)</a:t>
          </a:r>
          <a:r>
            <a:rPr lang="ar-SA" sz="2000" b="1" dirty="0" smtClean="0">
              <a:latin typeface="AngsanaUPC" pitchFamily="18" charset="-34"/>
            </a:rPr>
            <a:t> </a:t>
          </a:r>
          <a:r>
            <a:rPr lang="en-US" sz="2000" b="1" dirty="0" smtClean="0">
              <a:latin typeface="AngsanaUPC" pitchFamily="18" charset="-34"/>
              <a:cs typeface="AngsanaUPC" pitchFamily="18" charset="-34"/>
            </a:rPr>
            <a:t> Radiolucent</a:t>
          </a:r>
          <a:endParaRPr lang="ar-SA" sz="2000" b="1" dirty="0">
            <a:latin typeface="AngsanaUPC" pitchFamily="18" charset="-34"/>
          </a:endParaRPr>
        </a:p>
      </dgm:t>
    </dgm:pt>
    <dgm:pt modelId="{A14DA48A-6A15-4D0E-B799-C8282B84B99D}">
      <dgm:prSet phldrT="[Text]" custT="1"/>
      <dgm:spPr/>
      <dgm:t>
        <a:bodyPr/>
        <a:lstStyle/>
        <a:p>
          <a:pPr rtl="1"/>
          <a:r>
            <a:rPr lang="en-US" sz="2800" b="1" dirty="0" smtClean="0">
              <a:latin typeface="AngsanaUPC" pitchFamily="18" charset="-34"/>
              <a:cs typeface="AngsanaUPC" pitchFamily="18" charset="-34"/>
            </a:rPr>
            <a:t>Contrast media</a:t>
          </a:r>
          <a:endParaRPr lang="ar-SA" sz="2800" b="1" dirty="0">
            <a:latin typeface="AngsanaUPC" pitchFamily="18" charset="-34"/>
          </a:endParaRPr>
        </a:p>
      </dgm:t>
    </dgm:pt>
    <dgm:pt modelId="{BEEBA871-4018-4114-B327-7833720C91EA}" type="sibTrans" cxnId="{E5BC8634-87CE-490B-8C06-C48311029483}">
      <dgm:prSet/>
      <dgm:spPr/>
      <dgm:t>
        <a:bodyPr/>
        <a:lstStyle/>
        <a:p>
          <a:pPr rtl="1"/>
          <a:endParaRPr lang="ar-SA"/>
        </a:p>
      </dgm:t>
    </dgm:pt>
    <dgm:pt modelId="{6C7A8CD0-FC2D-4E44-98FC-017981288082}" type="parTrans" cxnId="{E5BC8634-87CE-490B-8C06-C48311029483}">
      <dgm:prSet/>
      <dgm:spPr/>
      <dgm:t>
        <a:bodyPr/>
        <a:lstStyle/>
        <a:p>
          <a:pPr rtl="1"/>
          <a:endParaRPr lang="ar-SA"/>
        </a:p>
      </dgm:t>
    </dgm:pt>
    <dgm:pt modelId="{DE3CC921-762E-46B6-85E6-C86898A34BD0}" type="sibTrans" cxnId="{D972784C-7831-408C-9E0F-BDE99004E660}">
      <dgm:prSet/>
      <dgm:spPr/>
      <dgm:t>
        <a:bodyPr/>
        <a:lstStyle/>
        <a:p>
          <a:pPr rtl="1"/>
          <a:endParaRPr lang="ar-SA"/>
        </a:p>
      </dgm:t>
    </dgm:pt>
    <dgm:pt modelId="{84978AE8-0742-4B0B-8238-B70E11B75B1E}" type="parTrans" cxnId="{D972784C-7831-408C-9E0F-BDE99004E660}">
      <dgm:prSet/>
      <dgm:spPr/>
      <dgm:t>
        <a:bodyPr/>
        <a:lstStyle/>
        <a:p>
          <a:pPr rtl="1"/>
          <a:endParaRPr lang="ar-SA" sz="1500"/>
        </a:p>
      </dgm:t>
    </dgm:pt>
    <dgm:pt modelId="{92B173FE-02C0-481E-9DEA-627FB08A0285}" type="sibTrans" cxnId="{FEC87262-A902-47B4-B3AB-F7C1F01B9876}">
      <dgm:prSet/>
      <dgm:spPr/>
      <dgm:t>
        <a:bodyPr/>
        <a:lstStyle/>
        <a:p>
          <a:pPr rtl="1"/>
          <a:endParaRPr lang="ar-SA"/>
        </a:p>
      </dgm:t>
    </dgm:pt>
    <dgm:pt modelId="{8CED7DE2-2FE4-44CF-BB8B-FA6FCE333422}" type="parTrans" cxnId="{FEC87262-A902-47B4-B3AB-F7C1F01B9876}">
      <dgm:prSet/>
      <dgm:spPr/>
      <dgm:t>
        <a:bodyPr/>
        <a:lstStyle/>
        <a:p>
          <a:pPr rtl="1"/>
          <a:endParaRPr lang="ar-SA" sz="1500"/>
        </a:p>
      </dgm:t>
    </dgm:pt>
    <dgm:pt modelId="{6563126B-0431-48F8-8E07-D19202DFCA63}" type="pres">
      <dgm:prSet presAssocID="{968D2372-BC47-4522-9C68-523A44F1C129}" presName="hierChild1" presStyleCnt="0">
        <dgm:presLayoutVars>
          <dgm:orgChart val="1"/>
          <dgm:chPref val="1"/>
          <dgm:dir/>
          <dgm:animOne val="branch"/>
          <dgm:animLvl val="lvl"/>
          <dgm:resizeHandles/>
        </dgm:presLayoutVars>
      </dgm:prSet>
      <dgm:spPr/>
      <dgm:t>
        <a:bodyPr/>
        <a:lstStyle/>
        <a:p>
          <a:pPr rtl="1"/>
          <a:endParaRPr lang="ar-SA"/>
        </a:p>
      </dgm:t>
    </dgm:pt>
    <dgm:pt modelId="{CA3307FD-486D-49D3-A4C2-6FC068DFBAE8}" type="pres">
      <dgm:prSet presAssocID="{A14DA48A-6A15-4D0E-B799-C8282B84B99D}" presName="hierRoot1" presStyleCnt="0">
        <dgm:presLayoutVars>
          <dgm:hierBranch val="init"/>
        </dgm:presLayoutVars>
      </dgm:prSet>
      <dgm:spPr/>
      <dgm:t>
        <a:bodyPr/>
        <a:lstStyle/>
        <a:p>
          <a:endParaRPr lang="en-US"/>
        </a:p>
      </dgm:t>
    </dgm:pt>
    <dgm:pt modelId="{BEE43595-9525-4B76-A059-351E174ED275}" type="pres">
      <dgm:prSet presAssocID="{A14DA48A-6A15-4D0E-B799-C8282B84B99D}" presName="rootComposite1" presStyleCnt="0"/>
      <dgm:spPr/>
      <dgm:t>
        <a:bodyPr/>
        <a:lstStyle/>
        <a:p>
          <a:endParaRPr lang="en-US"/>
        </a:p>
      </dgm:t>
    </dgm:pt>
    <dgm:pt modelId="{3378922D-DB7D-4FEF-9D77-9E6C2A0F820C}" type="pres">
      <dgm:prSet presAssocID="{A14DA48A-6A15-4D0E-B799-C8282B84B99D}" presName="rootText1" presStyleLbl="node0" presStyleIdx="0" presStyleCnt="1" custScaleX="355645" custScaleY="152213" custLinFactX="100000" custLinFactY="-30334" custLinFactNeighborX="140578" custLinFactNeighborY="-100000">
        <dgm:presLayoutVars>
          <dgm:chPref val="3"/>
        </dgm:presLayoutVars>
      </dgm:prSet>
      <dgm:spPr/>
      <dgm:t>
        <a:bodyPr/>
        <a:lstStyle/>
        <a:p>
          <a:pPr rtl="1"/>
          <a:endParaRPr lang="ar-SA"/>
        </a:p>
      </dgm:t>
    </dgm:pt>
    <dgm:pt modelId="{010126F1-0A6D-496A-9460-5F03B785BD16}" type="pres">
      <dgm:prSet presAssocID="{A14DA48A-6A15-4D0E-B799-C8282B84B99D}" presName="rootConnector1" presStyleLbl="node1" presStyleIdx="0" presStyleCnt="0"/>
      <dgm:spPr/>
      <dgm:t>
        <a:bodyPr/>
        <a:lstStyle/>
        <a:p>
          <a:pPr rtl="1"/>
          <a:endParaRPr lang="ar-SA"/>
        </a:p>
      </dgm:t>
    </dgm:pt>
    <dgm:pt modelId="{6A0D0E08-0705-4866-939A-E93AF2193C1F}" type="pres">
      <dgm:prSet presAssocID="{A14DA48A-6A15-4D0E-B799-C8282B84B99D}" presName="hierChild2" presStyleCnt="0"/>
      <dgm:spPr/>
      <dgm:t>
        <a:bodyPr/>
        <a:lstStyle/>
        <a:p>
          <a:endParaRPr lang="en-US"/>
        </a:p>
      </dgm:t>
    </dgm:pt>
    <dgm:pt modelId="{9F442909-1810-4707-B2B8-5B4EA80084B3}" type="pres">
      <dgm:prSet presAssocID="{8CED7DE2-2FE4-44CF-BB8B-FA6FCE333422}" presName="Name37" presStyleLbl="parChTrans1D2" presStyleIdx="0" presStyleCnt="2"/>
      <dgm:spPr/>
      <dgm:t>
        <a:bodyPr/>
        <a:lstStyle/>
        <a:p>
          <a:pPr rtl="1"/>
          <a:endParaRPr lang="ar-SA"/>
        </a:p>
      </dgm:t>
    </dgm:pt>
    <dgm:pt modelId="{9A002504-D068-42B0-9B79-B190C12AA30C}" type="pres">
      <dgm:prSet presAssocID="{A49B1BBC-E433-4EAC-ACBE-94C7A7714EAF}" presName="hierRoot2" presStyleCnt="0">
        <dgm:presLayoutVars>
          <dgm:hierBranch val="init"/>
        </dgm:presLayoutVars>
      </dgm:prSet>
      <dgm:spPr/>
      <dgm:t>
        <a:bodyPr/>
        <a:lstStyle/>
        <a:p>
          <a:endParaRPr lang="en-US"/>
        </a:p>
      </dgm:t>
    </dgm:pt>
    <dgm:pt modelId="{DC14592B-D52F-4213-81F2-1A2651E88581}" type="pres">
      <dgm:prSet presAssocID="{A49B1BBC-E433-4EAC-ACBE-94C7A7714EAF}" presName="rootComposite" presStyleCnt="0"/>
      <dgm:spPr/>
      <dgm:t>
        <a:bodyPr/>
        <a:lstStyle/>
        <a:p>
          <a:endParaRPr lang="en-US"/>
        </a:p>
      </dgm:t>
    </dgm:pt>
    <dgm:pt modelId="{49CC2A62-57B8-483F-B5FF-32153BD4192B}" type="pres">
      <dgm:prSet presAssocID="{A49B1BBC-E433-4EAC-ACBE-94C7A7714EAF}" presName="rootText" presStyleLbl="node2" presStyleIdx="0" presStyleCnt="2" custScaleX="387368" custScaleY="93463" custLinFactY="-16725" custLinFactNeighborX="17536" custLinFactNeighborY="-100000">
        <dgm:presLayoutVars>
          <dgm:chPref val="3"/>
        </dgm:presLayoutVars>
      </dgm:prSet>
      <dgm:spPr/>
      <dgm:t>
        <a:bodyPr/>
        <a:lstStyle/>
        <a:p>
          <a:pPr rtl="1"/>
          <a:endParaRPr lang="ar-SA"/>
        </a:p>
      </dgm:t>
    </dgm:pt>
    <dgm:pt modelId="{9C593A45-C717-4273-969C-F4FA8F1C0060}" type="pres">
      <dgm:prSet presAssocID="{A49B1BBC-E433-4EAC-ACBE-94C7A7714EAF}" presName="rootConnector" presStyleLbl="node2" presStyleIdx="0" presStyleCnt="2"/>
      <dgm:spPr/>
      <dgm:t>
        <a:bodyPr/>
        <a:lstStyle/>
        <a:p>
          <a:pPr rtl="1"/>
          <a:endParaRPr lang="ar-SA"/>
        </a:p>
      </dgm:t>
    </dgm:pt>
    <dgm:pt modelId="{0705E6D7-6795-4D21-BE70-829B07A169C0}" type="pres">
      <dgm:prSet presAssocID="{A49B1BBC-E433-4EAC-ACBE-94C7A7714EAF}" presName="hierChild4" presStyleCnt="0"/>
      <dgm:spPr/>
      <dgm:t>
        <a:bodyPr/>
        <a:lstStyle/>
        <a:p>
          <a:endParaRPr lang="en-US"/>
        </a:p>
      </dgm:t>
    </dgm:pt>
    <dgm:pt modelId="{6555CECA-02F0-4C92-B8CF-0590FB7FE54D}" type="pres">
      <dgm:prSet presAssocID="{A49B1BBC-E433-4EAC-ACBE-94C7A7714EAF}" presName="hierChild5" presStyleCnt="0"/>
      <dgm:spPr/>
      <dgm:t>
        <a:bodyPr/>
        <a:lstStyle/>
        <a:p>
          <a:endParaRPr lang="en-US"/>
        </a:p>
      </dgm:t>
    </dgm:pt>
    <dgm:pt modelId="{83B81627-A197-431D-BCEB-943AE4121DDA}" type="pres">
      <dgm:prSet presAssocID="{84978AE8-0742-4B0B-8238-B70E11B75B1E}" presName="Name37" presStyleLbl="parChTrans1D2" presStyleIdx="1" presStyleCnt="2"/>
      <dgm:spPr/>
      <dgm:t>
        <a:bodyPr/>
        <a:lstStyle/>
        <a:p>
          <a:pPr rtl="1"/>
          <a:endParaRPr lang="ar-SA"/>
        </a:p>
      </dgm:t>
    </dgm:pt>
    <dgm:pt modelId="{5EF73192-CD79-47CD-B6C7-DF6EA0434E98}" type="pres">
      <dgm:prSet presAssocID="{7C0DA10B-76A3-4C4A-A114-82B803BF64E6}" presName="hierRoot2" presStyleCnt="0">
        <dgm:presLayoutVars>
          <dgm:hierBranch val="init"/>
        </dgm:presLayoutVars>
      </dgm:prSet>
      <dgm:spPr/>
      <dgm:t>
        <a:bodyPr/>
        <a:lstStyle/>
        <a:p>
          <a:endParaRPr lang="en-US"/>
        </a:p>
      </dgm:t>
    </dgm:pt>
    <dgm:pt modelId="{6ECF2A08-D9BC-466B-A6B6-8E3AB9CB20C7}" type="pres">
      <dgm:prSet presAssocID="{7C0DA10B-76A3-4C4A-A114-82B803BF64E6}" presName="rootComposite" presStyleCnt="0"/>
      <dgm:spPr/>
      <dgm:t>
        <a:bodyPr/>
        <a:lstStyle/>
        <a:p>
          <a:endParaRPr lang="en-US"/>
        </a:p>
      </dgm:t>
    </dgm:pt>
    <dgm:pt modelId="{E8DDAA69-63AE-43E8-93C2-A36B2A23D1C2}" type="pres">
      <dgm:prSet presAssocID="{7C0DA10B-76A3-4C4A-A114-82B803BF64E6}" presName="rootText" presStyleLbl="node2" presStyleIdx="1" presStyleCnt="2" custScaleX="343996" custScaleY="81647" custLinFactX="191982" custLinFactY="-21793" custLinFactNeighborX="200000" custLinFactNeighborY="-100000">
        <dgm:presLayoutVars>
          <dgm:chPref val="3"/>
        </dgm:presLayoutVars>
      </dgm:prSet>
      <dgm:spPr/>
      <dgm:t>
        <a:bodyPr/>
        <a:lstStyle/>
        <a:p>
          <a:pPr rtl="1"/>
          <a:endParaRPr lang="ar-SA"/>
        </a:p>
      </dgm:t>
    </dgm:pt>
    <dgm:pt modelId="{7A6DDF18-EFA7-4152-8D74-B66E07C82A3E}" type="pres">
      <dgm:prSet presAssocID="{7C0DA10B-76A3-4C4A-A114-82B803BF64E6}" presName="rootConnector" presStyleLbl="node2" presStyleIdx="1" presStyleCnt="2"/>
      <dgm:spPr/>
      <dgm:t>
        <a:bodyPr/>
        <a:lstStyle/>
        <a:p>
          <a:pPr rtl="1"/>
          <a:endParaRPr lang="ar-SA"/>
        </a:p>
      </dgm:t>
    </dgm:pt>
    <dgm:pt modelId="{0C498B65-28AA-4BA2-9D51-B20A37CAF6F6}" type="pres">
      <dgm:prSet presAssocID="{7C0DA10B-76A3-4C4A-A114-82B803BF64E6}" presName="hierChild4" presStyleCnt="0"/>
      <dgm:spPr/>
      <dgm:t>
        <a:bodyPr/>
        <a:lstStyle/>
        <a:p>
          <a:endParaRPr lang="en-US"/>
        </a:p>
      </dgm:t>
    </dgm:pt>
    <dgm:pt modelId="{8A714639-60A8-4D5C-A257-C2583E37D2F1}" type="pres">
      <dgm:prSet presAssocID="{B81823E1-2767-4271-929D-059CD0326277}" presName="Name37" presStyleLbl="parChTrans1D3" presStyleIdx="0" presStyleCnt="2"/>
      <dgm:spPr/>
      <dgm:t>
        <a:bodyPr/>
        <a:lstStyle/>
        <a:p>
          <a:pPr rtl="1"/>
          <a:endParaRPr lang="ar-SA"/>
        </a:p>
      </dgm:t>
    </dgm:pt>
    <dgm:pt modelId="{A692E6C3-68C2-408A-BEC6-BC85CA002FB3}" type="pres">
      <dgm:prSet presAssocID="{9B024D03-CF19-4691-8C7A-2E6DF781E88C}" presName="hierRoot2" presStyleCnt="0">
        <dgm:presLayoutVars>
          <dgm:hierBranch val="init"/>
        </dgm:presLayoutVars>
      </dgm:prSet>
      <dgm:spPr/>
      <dgm:t>
        <a:bodyPr/>
        <a:lstStyle/>
        <a:p>
          <a:endParaRPr lang="en-US"/>
        </a:p>
      </dgm:t>
    </dgm:pt>
    <dgm:pt modelId="{6B6AC49F-B676-4EE4-A471-092184399F1F}" type="pres">
      <dgm:prSet presAssocID="{9B024D03-CF19-4691-8C7A-2E6DF781E88C}" presName="rootComposite" presStyleCnt="0"/>
      <dgm:spPr/>
      <dgm:t>
        <a:bodyPr/>
        <a:lstStyle/>
        <a:p>
          <a:endParaRPr lang="en-US"/>
        </a:p>
      </dgm:t>
    </dgm:pt>
    <dgm:pt modelId="{2895E89C-1811-47A8-A938-7860AFAAC30C}" type="pres">
      <dgm:prSet presAssocID="{9B024D03-CF19-4691-8C7A-2E6DF781E88C}" presName="rootText" presStyleLbl="node3" presStyleIdx="0" presStyleCnt="2" custScaleX="160938" custScaleY="169222" custLinFactX="-100000" custLinFactNeighborX="-137756" custLinFactNeighborY="30569">
        <dgm:presLayoutVars>
          <dgm:chPref val="3"/>
        </dgm:presLayoutVars>
      </dgm:prSet>
      <dgm:spPr/>
      <dgm:t>
        <a:bodyPr/>
        <a:lstStyle/>
        <a:p>
          <a:pPr rtl="1"/>
          <a:endParaRPr lang="ar-SA"/>
        </a:p>
      </dgm:t>
    </dgm:pt>
    <dgm:pt modelId="{FA8C13A8-E79D-4243-A9C9-3CF482904A98}" type="pres">
      <dgm:prSet presAssocID="{9B024D03-CF19-4691-8C7A-2E6DF781E88C}" presName="rootConnector" presStyleLbl="node3" presStyleIdx="0" presStyleCnt="2"/>
      <dgm:spPr/>
      <dgm:t>
        <a:bodyPr/>
        <a:lstStyle/>
        <a:p>
          <a:pPr rtl="1"/>
          <a:endParaRPr lang="ar-SA"/>
        </a:p>
      </dgm:t>
    </dgm:pt>
    <dgm:pt modelId="{349A0366-B3A4-4E96-9686-BBE4591D2EB9}" type="pres">
      <dgm:prSet presAssocID="{9B024D03-CF19-4691-8C7A-2E6DF781E88C}" presName="hierChild4" presStyleCnt="0"/>
      <dgm:spPr/>
      <dgm:t>
        <a:bodyPr/>
        <a:lstStyle/>
        <a:p>
          <a:endParaRPr lang="en-US"/>
        </a:p>
      </dgm:t>
    </dgm:pt>
    <dgm:pt modelId="{8B06ABE4-BDE2-45B5-84A3-4695B1FC7ED5}" type="pres">
      <dgm:prSet presAssocID="{58BC193D-203B-48B0-8B88-967815E7B989}" presName="Name37" presStyleLbl="parChTrans1D4" presStyleIdx="0" presStyleCnt="7"/>
      <dgm:spPr/>
      <dgm:t>
        <a:bodyPr/>
        <a:lstStyle/>
        <a:p>
          <a:pPr rtl="1"/>
          <a:endParaRPr lang="ar-SA"/>
        </a:p>
      </dgm:t>
    </dgm:pt>
    <dgm:pt modelId="{ABB665FE-AE85-4245-90D1-10D73FEF26C2}" type="pres">
      <dgm:prSet presAssocID="{D59DF522-F0CC-46A4-AAF0-FC2FD15E8137}" presName="hierRoot2" presStyleCnt="0">
        <dgm:presLayoutVars>
          <dgm:hierBranch val="init"/>
        </dgm:presLayoutVars>
      </dgm:prSet>
      <dgm:spPr/>
      <dgm:t>
        <a:bodyPr/>
        <a:lstStyle/>
        <a:p>
          <a:endParaRPr lang="en-US"/>
        </a:p>
      </dgm:t>
    </dgm:pt>
    <dgm:pt modelId="{F403C83E-3B18-4F0A-A64B-78C04ABBE539}" type="pres">
      <dgm:prSet presAssocID="{D59DF522-F0CC-46A4-AAF0-FC2FD15E8137}" presName="rootComposite" presStyleCnt="0"/>
      <dgm:spPr/>
      <dgm:t>
        <a:bodyPr/>
        <a:lstStyle/>
        <a:p>
          <a:endParaRPr lang="en-US"/>
        </a:p>
      </dgm:t>
    </dgm:pt>
    <dgm:pt modelId="{C74B133B-A6BA-4A3B-94BD-3A0CBFAFDAD6}" type="pres">
      <dgm:prSet presAssocID="{D59DF522-F0CC-46A4-AAF0-FC2FD15E8137}" presName="rootText" presStyleLbl="node4" presStyleIdx="0" presStyleCnt="7" custScaleX="375800" custScaleY="171260" custLinFactX="-100000" custLinFactY="20382" custLinFactNeighborX="-138827" custLinFactNeighborY="100000">
        <dgm:presLayoutVars>
          <dgm:chPref val="3"/>
        </dgm:presLayoutVars>
      </dgm:prSet>
      <dgm:spPr/>
      <dgm:t>
        <a:bodyPr/>
        <a:lstStyle/>
        <a:p>
          <a:pPr rtl="1"/>
          <a:endParaRPr lang="ar-SA"/>
        </a:p>
      </dgm:t>
    </dgm:pt>
    <dgm:pt modelId="{97A6E5B1-E537-4473-9BC1-E3C66A304722}" type="pres">
      <dgm:prSet presAssocID="{D59DF522-F0CC-46A4-AAF0-FC2FD15E8137}" presName="rootConnector" presStyleLbl="node4" presStyleIdx="0" presStyleCnt="7"/>
      <dgm:spPr/>
      <dgm:t>
        <a:bodyPr/>
        <a:lstStyle/>
        <a:p>
          <a:pPr rtl="1"/>
          <a:endParaRPr lang="ar-SA"/>
        </a:p>
      </dgm:t>
    </dgm:pt>
    <dgm:pt modelId="{BB489F76-790B-4036-8A76-5F5D13322B47}" type="pres">
      <dgm:prSet presAssocID="{D59DF522-F0CC-46A4-AAF0-FC2FD15E8137}" presName="hierChild4" presStyleCnt="0"/>
      <dgm:spPr/>
      <dgm:t>
        <a:bodyPr/>
        <a:lstStyle/>
        <a:p>
          <a:endParaRPr lang="en-US"/>
        </a:p>
      </dgm:t>
    </dgm:pt>
    <dgm:pt modelId="{6DA2808B-ACDE-4248-BDF2-C3B73D3DAA5E}" type="pres">
      <dgm:prSet presAssocID="{D59DF522-F0CC-46A4-AAF0-FC2FD15E8137}" presName="hierChild5" presStyleCnt="0"/>
      <dgm:spPr/>
      <dgm:t>
        <a:bodyPr/>
        <a:lstStyle/>
        <a:p>
          <a:endParaRPr lang="en-US"/>
        </a:p>
      </dgm:t>
    </dgm:pt>
    <dgm:pt modelId="{9780957B-8411-4DC2-A1F6-92701C5A3BB7}" type="pres">
      <dgm:prSet presAssocID="{93940950-2B1C-4B7E-B050-F76EB89E54EB}" presName="Name37" presStyleLbl="parChTrans1D4" presStyleIdx="1" presStyleCnt="7"/>
      <dgm:spPr/>
      <dgm:t>
        <a:bodyPr/>
        <a:lstStyle/>
        <a:p>
          <a:pPr rtl="1"/>
          <a:endParaRPr lang="ar-SA"/>
        </a:p>
      </dgm:t>
    </dgm:pt>
    <dgm:pt modelId="{2CCA077E-B18C-4EF7-88FA-EB31E5B9C310}" type="pres">
      <dgm:prSet presAssocID="{D65D1BDE-1CF0-44FE-8D43-9970018DA572}" presName="hierRoot2" presStyleCnt="0">
        <dgm:presLayoutVars>
          <dgm:hierBranch val="init"/>
        </dgm:presLayoutVars>
      </dgm:prSet>
      <dgm:spPr/>
      <dgm:t>
        <a:bodyPr/>
        <a:lstStyle/>
        <a:p>
          <a:endParaRPr lang="en-US"/>
        </a:p>
      </dgm:t>
    </dgm:pt>
    <dgm:pt modelId="{85311D46-E527-4178-8F1E-243356DAC926}" type="pres">
      <dgm:prSet presAssocID="{D65D1BDE-1CF0-44FE-8D43-9970018DA572}" presName="rootComposite" presStyleCnt="0"/>
      <dgm:spPr/>
      <dgm:t>
        <a:bodyPr/>
        <a:lstStyle/>
        <a:p>
          <a:endParaRPr lang="en-US"/>
        </a:p>
      </dgm:t>
    </dgm:pt>
    <dgm:pt modelId="{C2A12531-863E-49B6-BB14-16AE76059F64}" type="pres">
      <dgm:prSet presAssocID="{D65D1BDE-1CF0-44FE-8D43-9970018DA572}" presName="rootText" presStyleLbl="node4" presStyleIdx="1" presStyleCnt="7" custScaleX="441172" custScaleY="165599" custLinFactX="-100000" custLinFactY="54692" custLinFactNeighborX="-148349" custLinFactNeighborY="100000">
        <dgm:presLayoutVars>
          <dgm:chPref val="3"/>
        </dgm:presLayoutVars>
      </dgm:prSet>
      <dgm:spPr/>
      <dgm:t>
        <a:bodyPr/>
        <a:lstStyle/>
        <a:p>
          <a:pPr rtl="1"/>
          <a:endParaRPr lang="ar-SA"/>
        </a:p>
      </dgm:t>
    </dgm:pt>
    <dgm:pt modelId="{60932939-1C54-4BE0-8B7E-0E82862A9096}" type="pres">
      <dgm:prSet presAssocID="{D65D1BDE-1CF0-44FE-8D43-9970018DA572}" presName="rootConnector" presStyleLbl="node4" presStyleIdx="1" presStyleCnt="7"/>
      <dgm:spPr/>
      <dgm:t>
        <a:bodyPr/>
        <a:lstStyle/>
        <a:p>
          <a:pPr rtl="1"/>
          <a:endParaRPr lang="ar-SA"/>
        </a:p>
      </dgm:t>
    </dgm:pt>
    <dgm:pt modelId="{9A4A279A-E63D-4DF3-8D66-CC9DC5482E5F}" type="pres">
      <dgm:prSet presAssocID="{D65D1BDE-1CF0-44FE-8D43-9970018DA572}" presName="hierChild4" presStyleCnt="0"/>
      <dgm:spPr/>
      <dgm:t>
        <a:bodyPr/>
        <a:lstStyle/>
        <a:p>
          <a:endParaRPr lang="en-US"/>
        </a:p>
      </dgm:t>
    </dgm:pt>
    <dgm:pt modelId="{9CED7D53-6DA3-4BBC-B128-E905EEF731AC}" type="pres">
      <dgm:prSet presAssocID="{D65D1BDE-1CF0-44FE-8D43-9970018DA572}" presName="hierChild5" presStyleCnt="0"/>
      <dgm:spPr/>
      <dgm:t>
        <a:bodyPr/>
        <a:lstStyle/>
        <a:p>
          <a:endParaRPr lang="en-US"/>
        </a:p>
      </dgm:t>
    </dgm:pt>
    <dgm:pt modelId="{1A9E94E8-2B18-4CB1-9C98-A761FCACF101}" type="pres">
      <dgm:prSet presAssocID="{319FCC3B-83EB-4ABF-9EE6-475EE90A60CA}" presName="Name37" presStyleLbl="parChTrans1D4" presStyleIdx="2" presStyleCnt="7"/>
      <dgm:spPr/>
      <dgm:t>
        <a:bodyPr/>
        <a:lstStyle/>
        <a:p>
          <a:pPr rtl="1"/>
          <a:endParaRPr lang="ar-SA"/>
        </a:p>
      </dgm:t>
    </dgm:pt>
    <dgm:pt modelId="{0B1D3FF4-6484-45D0-8A3F-BEBDA87D387A}" type="pres">
      <dgm:prSet presAssocID="{2A285C56-8928-4627-8B62-087D6DFEB660}" presName="hierRoot2" presStyleCnt="0">
        <dgm:presLayoutVars>
          <dgm:hierBranch val="init"/>
        </dgm:presLayoutVars>
      </dgm:prSet>
      <dgm:spPr/>
      <dgm:t>
        <a:bodyPr/>
        <a:lstStyle/>
        <a:p>
          <a:endParaRPr lang="en-US"/>
        </a:p>
      </dgm:t>
    </dgm:pt>
    <dgm:pt modelId="{E5E012CF-1F3F-458E-BABE-02670C722E87}" type="pres">
      <dgm:prSet presAssocID="{2A285C56-8928-4627-8B62-087D6DFEB660}" presName="rootComposite" presStyleCnt="0"/>
      <dgm:spPr/>
      <dgm:t>
        <a:bodyPr/>
        <a:lstStyle/>
        <a:p>
          <a:endParaRPr lang="en-US"/>
        </a:p>
      </dgm:t>
    </dgm:pt>
    <dgm:pt modelId="{D20C5AA9-33B8-45D5-A939-57F7B6C91C76}" type="pres">
      <dgm:prSet presAssocID="{2A285C56-8928-4627-8B62-087D6DFEB660}" presName="rootText" presStyleLbl="node4" presStyleIdx="2" presStyleCnt="7" custScaleX="416207" custScaleY="176513" custLinFactX="-100000" custLinFactY="94663" custLinFactNeighborX="-148349" custLinFactNeighborY="100000">
        <dgm:presLayoutVars>
          <dgm:chPref val="3"/>
        </dgm:presLayoutVars>
      </dgm:prSet>
      <dgm:spPr/>
      <dgm:t>
        <a:bodyPr/>
        <a:lstStyle/>
        <a:p>
          <a:pPr rtl="1"/>
          <a:endParaRPr lang="ar-SA"/>
        </a:p>
      </dgm:t>
    </dgm:pt>
    <dgm:pt modelId="{93B438A7-2552-46CC-806D-3705DAE4FD18}" type="pres">
      <dgm:prSet presAssocID="{2A285C56-8928-4627-8B62-087D6DFEB660}" presName="rootConnector" presStyleLbl="node4" presStyleIdx="2" presStyleCnt="7"/>
      <dgm:spPr/>
      <dgm:t>
        <a:bodyPr/>
        <a:lstStyle/>
        <a:p>
          <a:pPr rtl="1"/>
          <a:endParaRPr lang="ar-SA"/>
        </a:p>
      </dgm:t>
    </dgm:pt>
    <dgm:pt modelId="{36FE979F-6044-4D40-8946-7F7669CF1296}" type="pres">
      <dgm:prSet presAssocID="{2A285C56-8928-4627-8B62-087D6DFEB660}" presName="hierChild4" presStyleCnt="0"/>
      <dgm:spPr/>
      <dgm:t>
        <a:bodyPr/>
        <a:lstStyle/>
        <a:p>
          <a:endParaRPr lang="en-US"/>
        </a:p>
      </dgm:t>
    </dgm:pt>
    <dgm:pt modelId="{B7A3228D-1446-4277-A9C8-E84B2EB3FA02}" type="pres">
      <dgm:prSet presAssocID="{2A285C56-8928-4627-8B62-087D6DFEB660}" presName="hierChild5" presStyleCnt="0"/>
      <dgm:spPr/>
      <dgm:t>
        <a:bodyPr/>
        <a:lstStyle/>
        <a:p>
          <a:endParaRPr lang="en-US"/>
        </a:p>
      </dgm:t>
    </dgm:pt>
    <dgm:pt modelId="{2DADF123-01BC-4C2E-AC05-7FEC7DE8C906}" type="pres">
      <dgm:prSet presAssocID="{9B024D03-CF19-4691-8C7A-2E6DF781E88C}" presName="hierChild5" presStyleCnt="0"/>
      <dgm:spPr/>
      <dgm:t>
        <a:bodyPr/>
        <a:lstStyle/>
        <a:p>
          <a:endParaRPr lang="en-US"/>
        </a:p>
      </dgm:t>
    </dgm:pt>
    <dgm:pt modelId="{C81F76C7-E393-4FDB-AD8A-C6C767CD599A}" type="pres">
      <dgm:prSet presAssocID="{1F2DBB85-4124-49C8-A6C6-3279A6A1416C}" presName="Name37" presStyleLbl="parChTrans1D3" presStyleIdx="1" presStyleCnt="2"/>
      <dgm:spPr/>
      <dgm:t>
        <a:bodyPr/>
        <a:lstStyle/>
        <a:p>
          <a:pPr rtl="1"/>
          <a:endParaRPr lang="ar-SA"/>
        </a:p>
      </dgm:t>
    </dgm:pt>
    <dgm:pt modelId="{D03253A2-B7E5-41DB-9730-61374C769473}" type="pres">
      <dgm:prSet presAssocID="{4B153197-10AF-4CB8-AC2E-256D2D68BB8C}" presName="hierRoot2" presStyleCnt="0">
        <dgm:presLayoutVars>
          <dgm:hierBranch val="init"/>
        </dgm:presLayoutVars>
      </dgm:prSet>
      <dgm:spPr/>
      <dgm:t>
        <a:bodyPr/>
        <a:lstStyle/>
        <a:p>
          <a:endParaRPr lang="en-US"/>
        </a:p>
      </dgm:t>
    </dgm:pt>
    <dgm:pt modelId="{7458780E-0FFD-4B69-A3AE-0818A7CC1FC8}" type="pres">
      <dgm:prSet presAssocID="{4B153197-10AF-4CB8-AC2E-256D2D68BB8C}" presName="rootComposite" presStyleCnt="0"/>
      <dgm:spPr/>
      <dgm:t>
        <a:bodyPr/>
        <a:lstStyle/>
        <a:p>
          <a:endParaRPr lang="en-US"/>
        </a:p>
      </dgm:t>
    </dgm:pt>
    <dgm:pt modelId="{D88AD34E-AC83-4FB6-AE17-28187B430D6A}" type="pres">
      <dgm:prSet presAssocID="{4B153197-10AF-4CB8-AC2E-256D2D68BB8C}" presName="rootText" presStyleLbl="node3" presStyleIdx="1" presStyleCnt="2" custScaleX="265107" custScaleY="71904" custLinFactX="84695" custLinFactY="-34253" custLinFactNeighborX="100000" custLinFactNeighborY="-100000">
        <dgm:presLayoutVars>
          <dgm:chPref val="3"/>
        </dgm:presLayoutVars>
      </dgm:prSet>
      <dgm:spPr/>
      <dgm:t>
        <a:bodyPr/>
        <a:lstStyle/>
        <a:p>
          <a:pPr rtl="1"/>
          <a:endParaRPr lang="ar-SA"/>
        </a:p>
      </dgm:t>
    </dgm:pt>
    <dgm:pt modelId="{9C163F85-CD89-41E7-A0B2-983B907C0104}" type="pres">
      <dgm:prSet presAssocID="{4B153197-10AF-4CB8-AC2E-256D2D68BB8C}" presName="rootConnector" presStyleLbl="node3" presStyleIdx="1" presStyleCnt="2"/>
      <dgm:spPr/>
      <dgm:t>
        <a:bodyPr/>
        <a:lstStyle/>
        <a:p>
          <a:pPr rtl="1"/>
          <a:endParaRPr lang="ar-SA"/>
        </a:p>
      </dgm:t>
    </dgm:pt>
    <dgm:pt modelId="{99BB6945-8971-4E47-BCE7-C763A16C482B}" type="pres">
      <dgm:prSet presAssocID="{4B153197-10AF-4CB8-AC2E-256D2D68BB8C}" presName="hierChild4" presStyleCnt="0"/>
      <dgm:spPr/>
      <dgm:t>
        <a:bodyPr/>
        <a:lstStyle/>
        <a:p>
          <a:endParaRPr lang="en-US"/>
        </a:p>
      </dgm:t>
    </dgm:pt>
    <dgm:pt modelId="{B44A7D4B-5453-45A3-9023-C083528F42D4}" type="pres">
      <dgm:prSet presAssocID="{C7EEA54C-7A52-4CEE-AEF1-C36AEA73A989}" presName="Name37" presStyleLbl="parChTrans1D4" presStyleIdx="3" presStyleCnt="7"/>
      <dgm:spPr/>
      <dgm:t>
        <a:bodyPr/>
        <a:lstStyle/>
        <a:p>
          <a:pPr rtl="1"/>
          <a:endParaRPr lang="ar-SA"/>
        </a:p>
      </dgm:t>
    </dgm:pt>
    <dgm:pt modelId="{85972752-F74B-4172-82EB-9FBF75B0D0A9}" type="pres">
      <dgm:prSet presAssocID="{C820E813-F4E0-46B5-A02B-EBA403B26E21}" presName="hierRoot2" presStyleCnt="0">
        <dgm:presLayoutVars>
          <dgm:hierBranch val="init"/>
        </dgm:presLayoutVars>
      </dgm:prSet>
      <dgm:spPr/>
      <dgm:t>
        <a:bodyPr/>
        <a:lstStyle/>
        <a:p>
          <a:endParaRPr lang="en-US"/>
        </a:p>
      </dgm:t>
    </dgm:pt>
    <dgm:pt modelId="{E71CF3A9-388E-4628-9166-04BB5A959717}" type="pres">
      <dgm:prSet presAssocID="{C820E813-F4E0-46B5-A02B-EBA403B26E21}" presName="rootComposite" presStyleCnt="0"/>
      <dgm:spPr/>
      <dgm:t>
        <a:bodyPr/>
        <a:lstStyle/>
        <a:p>
          <a:endParaRPr lang="en-US"/>
        </a:p>
      </dgm:t>
    </dgm:pt>
    <dgm:pt modelId="{279C0298-233E-403B-B3C9-E86ED360ED75}" type="pres">
      <dgm:prSet presAssocID="{C820E813-F4E0-46B5-A02B-EBA403B26E21}" presName="rootText" presStyleLbl="node4" presStyleIdx="3" presStyleCnt="7" custScaleX="183557" custScaleY="152624" custLinFactX="100000" custLinFactNeighborX="187239" custLinFactNeighborY="-65124">
        <dgm:presLayoutVars>
          <dgm:chPref val="3"/>
        </dgm:presLayoutVars>
      </dgm:prSet>
      <dgm:spPr/>
      <dgm:t>
        <a:bodyPr/>
        <a:lstStyle/>
        <a:p>
          <a:pPr rtl="1"/>
          <a:endParaRPr lang="ar-SA"/>
        </a:p>
      </dgm:t>
    </dgm:pt>
    <dgm:pt modelId="{633F2186-B357-4D7C-B62C-B94E259676BA}" type="pres">
      <dgm:prSet presAssocID="{C820E813-F4E0-46B5-A02B-EBA403B26E21}" presName="rootConnector" presStyleLbl="node4" presStyleIdx="3" presStyleCnt="7"/>
      <dgm:spPr/>
      <dgm:t>
        <a:bodyPr/>
        <a:lstStyle/>
        <a:p>
          <a:pPr rtl="1"/>
          <a:endParaRPr lang="ar-SA"/>
        </a:p>
      </dgm:t>
    </dgm:pt>
    <dgm:pt modelId="{E9B58FFF-E29A-42F8-B859-3D7E2EA85921}" type="pres">
      <dgm:prSet presAssocID="{C820E813-F4E0-46B5-A02B-EBA403B26E21}" presName="hierChild4" presStyleCnt="0"/>
      <dgm:spPr/>
      <dgm:t>
        <a:bodyPr/>
        <a:lstStyle/>
        <a:p>
          <a:endParaRPr lang="en-US"/>
        </a:p>
      </dgm:t>
    </dgm:pt>
    <dgm:pt modelId="{39B37976-D14A-48A3-854A-2502172827D6}" type="pres">
      <dgm:prSet presAssocID="{D7392DAA-49E8-4EFF-A284-680FA628DAC3}" presName="Name37" presStyleLbl="parChTrans1D4" presStyleIdx="4" presStyleCnt="7"/>
      <dgm:spPr/>
      <dgm:t>
        <a:bodyPr/>
        <a:lstStyle/>
        <a:p>
          <a:pPr rtl="1"/>
          <a:endParaRPr lang="ar-SA"/>
        </a:p>
      </dgm:t>
    </dgm:pt>
    <dgm:pt modelId="{18E1C5D9-CEA0-46AC-873E-9F310EE58FD8}" type="pres">
      <dgm:prSet presAssocID="{00C7CF03-29CA-41F2-95F5-D1B1C3CC4A94}" presName="hierRoot2" presStyleCnt="0">
        <dgm:presLayoutVars>
          <dgm:hierBranch val="init"/>
        </dgm:presLayoutVars>
      </dgm:prSet>
      <dgm:spPr/>
      <dgm:t>
        <a:bodyPr/>
        <a:lstStyle/>
        <a:p>
          <a:endParaRPr lang="en-US"/>
        </a:p>
      </dgm:t>
    </dgm:pt>
    <dgm:pt modelId="{ACCDB70F-10C4-4875-8B79-65BA18DB2A1C}" type="pres">
      <dgm:prSet presAssocID="{00C7CF03-29CA-41F2-95F5-D1B1C3CC4A94}" presName="rootComposite" presStyleCnt="0"/>
      <dgm:spPr/>
      <dgm:t>
        <a:bodyPr/>
        <a:lstStyle/>
        <a:p>
          <a:endParaRPr lang="en-US"/>
        </a:p>
      </dgm:t>
    </dgm:pt>
    <dgm:pt modelId="{30071DC2-7DD4-4A0D-B584-4B4D6F5966CC}" type="pres">
      <dgm:prSet presAssocID="{00C7CF03-29CA-41F2-95F5-D1B1C3CC4A94}" presName="rootText" presStyleLbl="node4" presStyleIdx="4" presStyleCnt="7" custScaleX="416193" custScaleY="212992" custLinFactX="-69610" custLinFactNeighborX="-100000" custLinFactNeighborY="7853">
        <dgm:presLayoutVars>
          <dgm:chPref val="3"/>
        </dgm:presLayoutVars>
      </dgm:prSet>
      <dgm:spPr/>
      <dgm:t>
        <a:bodyPr/>
        <a:lstStyle/>
        <a:p>
          <a:pPr rtl="1"/>
          <a:endParaRPr lang="ar-SA"/>
        </a:p>
      </dgm:t>
    </dgm:pt>
    <dgm:pt modelId="{DB2CC9E2-F677-4BEF-9B47-2990AC56A242}" type="pres">
      <dgm:prSet presAssocID="{00C7CF03-29CA-41F2-95F5-D1B1C3CC4A94}" presName="rootConnector" presStyleLbl="node4" presStyleIdx="4" presStyleCnt="7"/>
      <dgm:spPr/>
      <dgm:t>
        <a:bodyPr/>
        <a:lstStyle/>
        <a:p>
          <a:pPr rtl="1"/>
          <a:endParaRPr lang="ar-SA"/>
        </a:p>
      </dgm:t>
    </dgm:pt>
    <dgm:pt modelId="{5E0DAF78-A4D4-440D-9567-6E0989180F31}" type="pres">
      <dgm:prSet presAssocID="{00C7CF03-29CA-41F2-95F5-D1B1C3CC4A94}" presName="hierChild4" presStyleCnt="0"/>
      <dgm:spPr/>
      <dgm:t>
        <a:bodyPr/>
        <a:lstStyle/>
        <a:p>
          <a:endParaRPr lang="en-US"/>
        </a:p>
      </dgm:t>
    </dgm:pt>
    <dgm:pt modelId="{DAF0C1CC-C71D-46B6-85CA-A049945192C1}" type="pres">
      <dgm:prSet presAssocID="{00C7CF03-29CA-41F2-95F5-D1B1C3CC4A94}" presName="hierChild5" presStyleCnt="0"/>
      <dgm:spPr/>
      <dgm:t>
        <a:bodyPr/>
        <a:lstStyle/>
        <a:p>
          <a:endParaRPr lang="en-US"/>
        </a:p>
      </dgm:t>
    </dgm:pt>
    <dgm:pt modelId="{2C5F6AE0-A2E1-4DF0-86A0-5DD2212D0AEA}" type="pres">
      <dgm:prSet presAssocID="{4AB39F36-21E8-4D72-8D52-C8DC5CFEDDF4}" presName="Name37" presStyleLbl="parChTrans1D4" presStyleIdx="5" presStyleCnt="7"/>
      <dgm:spPr/>
      <dgm:t>
        <a:bodyPr/>
        <a:lstStyle/>
        <a:p>
          <a:pPr rtl="1"/>
          <a:endParaRPr lang="ar-SA"/>
        </a:p>
      </dgm:t>
    </dgm:pt>
    <dgm:pt modelId="{0428EB4E-F2CB-4CE5-834B-B41000081732}" type="pres">
      <dgm:prSet presAssocID="{7EF947C8-0B16-49C3-9B00-3D3E6D621A10}" presName="hierRoot2" presStyleCnt="0">
        <dgm:presLayoutVars>
          <dgm:hierBranch val="init"/>
        </dgm:presLayoutVars>
      </dgm:prSet>
      <dgm:spPr/>
      <dgm:t>
        <a:bodyPr/>
        <a:lstStyle/>
        <a:p>
          <a:endParaRPr lang="en-US"/>
        </a:p>
      </dgm:t>
    </dgm:pt>
    <dgm:pt modelId="{DF8289A7-B5C4-4A00-BF1D-05916D9121A7}" type="pres">
      <dgm:prSet presAssocID="{7EF947C8-0B16-49C3-9B00-3D3E6D621A10}" presName="rootComposite" presStyleCnt="0"/>
      <dgm:spPr/>
      <dgm:t>
        <a:bodyPr/>
        <a:lstStyle/>
        <a:p>
          <a:endParaRPr lang="en-US"/>
        </a:p>
      </dgm:t>
    </dgm:pt>
    <dgm:pt modelId="{D3C84F5B-A54E-45C5-9697-B90D742A3EB9}" type="pres">
      <dgm:prSet presAssocID="{7EF947C8-0B16-49C3-9B00-3D3E6D621A10}" presName="rootText" presStyleLbl="node4" presStyleIdx="5" presStyleCnt="7" custScaleX="445620" custScaleY="157651" custLinFactX="-98281" custLinFactNeighborX="-100000" custLinFactNeighborY="20463">
        <dgm:presLayoutVars>
          <dgm:chPref val="3"/>
        </dgm:presLayoutVars>
      </dgm:prSet>
      <dgm:spPr/>
      <dgm:t>
        <a:bodyPr/>
        <a:lstStyle/>
        <a:p>
          <a:pPr rtl="1"/>
          <a:endParaRPr lang="ar-SA"/>
        </a:p>
      </dgm:t>
    </dgm:pt>
    <dgm:pt modelId="{E264BF44-6466-48AD-ADD9-D61FC59DC562}" type="pres">
      <dgm:prSet presAssocID="{7EF947C8-0B16-49C3-9B00-3D3E6D621A10}" presName="rootConnector" presStyleLbl="node4" presStyleIdx="5" presStyleCnt="7"/>
      <dgm:spPr/>
      <dgm:t>
        <a:bodyPr/>
        <a:lstStyle/>
        <a:p>
          <a:pPr rtl="1"/>
          <a:endParaRPr lang="ar-SA"/>
        </a:p>
      </dgm:t>
    </dgm:pt>
    <dgm:pt modelId="{439338B4-F166-46F1-913A-0AA17FBB7B3D}" type="pres">
      <dgm:prSet presAssocID="{7EF947C8-0B16-49C3-9B00-3D3E6D621A10}" presName="hierChild4" presStyleCnt="0"/>
      <dgm:spPr/>
      <dgm:t>
        <a:bodyPr/>
        <a:lstStyle/>
        <a:p>
          <a:endParaRPr lang="en-US"/>
        </a:p>
      </dgm:t>
    </dgm:pt>
    <dgm:pt modelId="{7EE8F1D8-26AB-4781-9ED5-34CDB0873EBC}" type="pres">
      <dgm:prSet presAssocID="{7EF947C8-0B16-49C3-9B00-3D3E6D621A10}" presName="hierChild5" presStyleCnt="0"/>
      <dgm:spPr/>
      <dgm:t>
        <a:bodyPr/>
        <a:lstStyle/>
        <a:p>
          <a:endParaRPr lang="en-US"/>
        </a:p>
      </dgm:t>
    </dgm:pt>
    <dgm:pt modelId="{C5390420-710A-4A91-8AE7-307659B33D5B}" type="pres">
      <dgm:prSet presAssocID="{0CD89A2E-D152-4D5F-B0AF-E825D4EA146B}" presName="Name37" presStyleLbl="parChTrans1D4" presStyleIdx="6" presStyleCnt="7"/>
      <dgm:spPr/>
      <dgm:t>
        <a:bodyPr/>
        <a:lstStyle/>
        <a:p>
          <a:pPr rtl="1"/>
          <a:endParaRPr lang="ar-SA"/>
        </a:p>
      </dgm:t>
    </dgm:pt>
    <dgm:pt modelId="{9F4AED59-E150-4FEA-BA7F-26030F0E7F78}" type="pres">
      <dgm:prSet presAssocID="{6C78CF7F-0DAE-45FA-85A8-DC84B9DE2D57}" presName="hierRoot2" presStyleCnt="0">
        <dgm:presLayoutVars>
          <dgm:hierBranch val="init"/>
        </dgm:presLayoutVars>
      </dgm:prSet>
      <dgm:spPr/>
      <dgm:t>
        <a:bodyPr/>
        <a:lstStyle/>
        <a:p>
          <a:endParaRPr lang="en-US"/>
        </a:p>
      </dgm:t>
    </dgm:pt>
    <dgm:pt modelId="{8C85D7A3-E272-4D8D-AA52-D2362879DA4B}" type="pres">
      <dgm:prSet presAssocID="{6C78CF7F-0DAE-45FA-85A8-DC84B9DE2D57}" presName="rootComposite" presStyleCnt="0"/>
      <dgm:spPr/>
      <dgm:t>
        <a:bodyPr/>
        <a:lstStyle/>
        <a:p>
          <a:endParaRPr lang="en-US"/>
        </a:p>
      </dgm:t>
    </dgm:pt>
    <dgm:pt modelId="{014B5CB5-C25B-4DA3-9C5F-36B6EF4415D2}" type="pres">
      <dgm:prSet presAssocID="{6C78CF7F-0DAE-45FA-85A8-DC84B9DE2D57}" presName="rootText" presStyleLbl="node4" presStyleIdx="6" presStyleCnt="7" custScaleX="469894" custScaleY="151521" custLinFactX="-100000" custLinFactNeighborX="-117396" custLinFactNeighborY="57454">
        <dgm:presLayoutVars>
          <dgm:chPref val="3"/>
        </dgm:presLayoutVars>
      </dgm:prSet>
      <dgm:spPr/>
      <dgm:t>
        <a:bodyPr/>
        <a:lstStyle/>
        <a:p>
          <a:pPr rtl="1"/>
          <a:endParaRPr lang="ar-SA"/>
        </a:p>
      </dgm:t>
    </dgm:pt>
    <dgm:pt modelId="{199CC8C3-1E33-4621-ABAB-04DB798FF30E}" type="pres">
      <dgm:prSet presAssocID="{6C78CF7F-0DAE-45FA-85A8-DC84B9DE2D57}" presName="rootConnector" presStyleLbl="node4" presStyleIdx="6" presStyleCnt="7"/>
      <dgm:spPr/>
      <dgm:t>
        <a:bodyPr/>
        <a:lstStyle/>
        <a:p>
          <a:pPr rtl="1"/>
          <a:endParaRPr lang="ar-SA"/>
        </a:p>
      </dgm:t>
    </dgm:pt>
    <dgm:pt modelId="{23996240-75B3-4FAC-99A7-D83E3A1029B3}" type="pres">
      <dgm:prSet presAssocID="{6C78CF7F-0DAE-45FA-85A8-DC84B9DE2D57}" presName="hierChild4" presStyleCnt="0"/>
      <dgm:spPr/>
      <dgm:t>
        <a:bodyPr/>
        <a:lstStyle/>
        <a:p>
          <a:endParaRPr lang="en-US"/>
        </a:p>
      </dgm:t>
    </dgm:pt>
    <dgm:pt modelId="{22B2FA51-B67D-48E4-A4DA-612366E7BF11}" type="pres">
      <dgm:prSet presAssocID="{6C78CF7F-0DAE-45FA-85A8-DC84B9DE2D57}" presName="hierChild5" presStyleCnt="0"/>
      <dgm:spPr/>
      <dgm:t>
        <a:bodyPr/>
        <a:lstStyle/>
        <a:p>
          <a:endParaRPr lang="en-US"/>
        </a:p>
      </dgm:t>
    </dgm:pt>
    <dgm:pt modelId="{3F459F68-2AD9-4D1D-BE44-6E04E265378C}" type="pres">
      <dgm:prSet presAssocID="{C820E813-F4E0-46B5-A02B-EBA403B26E21}" presName="hierChild5" presStyleCnt="0"/>
      <dgm:spPr/>
      <dgm:t>
        <a:bodyPr/>
        <a:lstStyle/>
        <a:p>
          <a:endParaRPr lang="en-US"/>
        </a:p>
      </dgm:t>
    </dgm:pt>
    <dgm:pt modelId="{52C425E7-175C-40A9-8D1B-B97E80A80224}" type="pres">
      <dgm:prSet presAssocID="{4B153197-10AF-4CB8-AC2E-256D2D68BB8C}" presName="hierChild5" presStyleCnt="0"/>
      <dgm:spPr/>
      <dgm:t>
        <a:bodyPr/>
        <a:lstStyle/>
        <a:p>
          <a:endParaRPr lang="en-US"/>
        </a:p>
      </dgm:t>
    </dgm:pt>
    <dgm:pt modelId="{22D842B3-E07A-4D57-8A09-44BC2166E7DF}" type="pres">
      <dgm:prSet presAssocID="{7C0DA10B-76A3-4C4A-A114-82B803BF64E6}" presName="hierChild5" presStyleCnt="0"/>
      <dgm:spPr/>
      <dgm:t>
        <a:bodyPr/>
        <a:lstStyle/>
        <a:p>
          <a:endParaRPr lang="en-US"/>
        </a:p>
      </dgm:t>
    </dgm:pt>
    <dgm:pt modelId="{E342247A-D9CE-453B-94FE-8862155DC8E8}" type="pres">
      <dgm:prSet presAssocID="{A14DA48A-6A15-4D0E-B799-C8282B84B99D}" presName="hierChild3" presStyleCnt="0"/>
      <dgm:spPr/>
      <dgm:t>
        <a:bodyPr/>
        <a:lstStyle/>
        <a:p>
          <a:endParaRPr lang="en-US"/>
        </a:p>
      </dgm:t>
    </dgm:pt>
  </dgm:ptLst>
  <dgm:cxnLst>
    <dgm:cxn modelId="{C75952BB-F892-47A4-A2C9-3DD59FCE6223}" type="presOf" srcId="{A49B1BBC-E433-4EAC-ACBE-94C7A7714EAF}" destId="{49CC2A62-57B8-483F-B5FF-32153BD4192B}" srcOrd="0" destOrd="0" presId="urn:microsoft.com/office/officeart/2005/8/layout/orgChart1"/>
    <dgm:cxn modelId="{FC59C48A-8C06-4F6C-BBC1-5205F5F0F917}" type="presOf" srcId="{7EF947C8-0B16-49C3-9B00-3D3E6D621A10}" destId="{D3C84F5B-A54E-45C5-9697-B90D742A3EB9}" srcOrd="0" destOrd="0" presId="urn:microsoft.com/office/officeart/2005/8/layout/orgChart1"/>
    <dgm:cxn modelId="{A7BE6983-DC74-4948-9CFE-33764E63CDCF}" type="presOf" srcId="{B81823E1-2767-4271-929D-059CD0326277}" destId="{8A714639-60A8-4D5C-A257-C2583E37D2F1}" srcOrd="0" destOrd="0" presId="urn:microsoft.com/office/officeart/2005/8/layout/orgChart1"/>
    <dgm:cxn modelId="{FC87DFDD-4DE5-471D-8CAC-46B16241C52D}" srcId="{9B024D03-CF19-4691-8C7A-2E6DF781E88C}" destId="{D65D1BDE-1CF0-44FE-8D43-9970018DA572}" srcOrd="1" destOrd="0" parTransId="{93940950-2B1C-4B7E-B050-F76EB89E54EB}" sibTransId="{1DA3DF68-28B7-49B2-9AF3-A9C34F47FB90}"/>
    <dgm:cxn modelId="{819927C9-EBBB-4713-866E-69A7B7BBC370}" type="presOf" srcId="{8CED7DE2-2FE4-44CF-BB8B-FA6FCE333422}" destId="{9F442909-1810-4707-B2B8-5B4EA80084B3}" srcOrd="0" destOrd="0" presId="urn:microsoft.com/office/officeart/2005/8/layout/orgChart1"/>
    <dgm:cxn modelId="{C4B0B30F-20F9-46D6-8E78-210E9D0BECFD}" srcId="{C820E813-F4E0-46B5-A02B-EBA403B26E21}" destId="{7EF947C8-0B16-49C3-9B00-3D3E6D621A10}" srcOrd="1" destOrd="0" parTransId="{4AB39F36-21E8-4D72-8D52-C8DC5CFEDDF4}" sibTransId="{59A9C948-FFCF-4DFD-A997-F595FF94A14A}"/>
    <dgm:cxn modelId="{44C66957-25BF-4949-A03F-AE6ACBE56A87}" type="presOf" srcId="{7EF947C8-0B16-49C3-9B00-3D3E6D621A10}" destId="{E264BF44-6466-48AD-ADD9-D61FC59DC562}" srcOrd="1" destOrd="0" presId="urn:microsoft.com/office/officeart/2005/8/layout/orgChart1"/>
    <dgm:cxn modelId="{E590E13F-60AF-4116-AF95-CC58F64C6C22}" srcId="{9B024D03-CF19-4691-8C7A-2E6DF781E88C}" destId="{2A285C56-8928-4627-8B62-087D6DFEB660}" srcOrd="2" destOrd="0" parTransId="{319FCC3B-83EB-4ABF-9EE6-475EE90A60CA}" sibTransId="{7C37E847-3000-402E-A194-6BECFC74CA41}"/>
    <dgm:cxn modelId="{1E40CF46-6210-4590-BE7B-5A70710DBF9E}" type="presOf" srcId="{4B153197-10AF-4CB8-AC2E-256D2D68BB8C}" destId="{9C163F85-CD89-41E7-A0B2-983B907C0104}" srcOrd="1" destOrd="0" presId="urn:microsoft.com/office/officeart/2005/8/layout/orgChart1"/>
    <dgm:cxn modelId="{2AA15488-CB0E-4D8E-B0BC-24C4D888B8C0}" srcId="{4B153197-10AF-4CB8-AC2E-256D2D68BB8C}" destId="{C820E813-F4E0-46B5-A02B-EBA403B26E21}" srcOrd="0" destOrd="0" parTransId="{C7EEA54C-7A52-4CEE-AEF1-C36AEA73A989}" sibTransId="{50C7B0AB-94B4-4305-A480-E74B7B799279}"/>
    <dgm:cxn modelId="{EBA7BEC6-6981-4AFF-AC9B-BB1F2348203C}" type="presOf" srcId="{D59DF522-F0CC-46A4-AAF0-FC2FD15E8137}" destId="{97A6E5B1-E537-4473-9BC1-E3C66A304722}" srcOrd="1" destOrd="0" presId="urn:microsoft.com/office/officeart/2005/8/layout/orgChart1"/>
    <dgm:cxn modelId="{334B8907-EB6C-4512-9F6B-597FE4C31CA0}" type="presOf" srcId="{84978AE8-0742-4B0B-8238-B70E11B75B1E}" destId="{83B81627-A197-431D-BCEB-943AE4121DDA}" srcOrd="0" destOrd="0" presId="urn:microsoft.com/office/officeart/2005/8/layout/orgChart1"/>
    <dgm:cxn modelId="{E5BC8634-87CE-490B-8C06-C48311029483}" srcId="{968D2372-BC47-4522-9C68-523A44F1C129}" destId="{A14DA48A-6A15-4D0E-B799-C8282B84B99D}" srcOrd="0" destOrd="0" parTransId="{6C7A8CD0-FC2D-4E44-98FC-017981288082}" sibTransId="{BEEBA871-4018-4114-B327-7833720C91EA}"/>
    <dgm:cxn modelId="{6867FA7F-ED4A-45CA-B3EE-4C4A09F7F7A7}" srcId="{7C0DA10B-76A3-4C4A-A114-82B803BF64E6}" destId="{9B024D03-CF19-4691-8C7A-2E6DF781E88C}" srcOrd="0" destOrd="0" parTransId="{B81823E1-2767-4271-929D-059CD0326277}" sibTransId="{2308BB83-B4F9-4EB0-844B-291B6C11DC85}"/>
    <dgm:cxn modelId="{DA0887E9-AA48-473D-9381-BA4049B5AAC4}" srcId="{C820E813-F4E0-46B5-A02B-EBA403B26E21}" destId="{00C7CF03-29CA-41F2-95F5-D1B1C3CC4A94}" srcOrd="0" destOrd="0" parTransId="{D7392DAA-49E8-4EFF-A284-680FA628DAC3}" sibTransId="{79D533C5-7807-4073-AEAA-80E360B3A80B}"/>
    <dgm:cxn modelId="{33415DF2-7DDD-4DFC-8F6B-2AF3D8A3B5BD}" type="presOf" srcId="{2A285C56-8928-4627-8B62-087D6DFEB660}" destId="{93B438A7-2552-46CC-806D-3705DAE4FD18}" srcOrd="1" destOrd="0" presId="urn:microsoft.com/office/officeart/2005/8/layout/orgChart1"/>
    <dgm:cxn modelId="{32CC9F0F-C332-4669-82B0-A9FAC11EEC79}" type="presOf" srcId="{1F2DBB85-4124-49C8-A6C6-3279A6A1416C}" destId="{C81F76C7-E393-4FDB-AD8A-C6C767CD599A}" srcOrd="0" destOrd="0" presId="urn:microsoft.com/office/officeart/2005/8/layout/orgChart1"/>
    <dgm:cxn modelId="{F40BCA85-5B34-41F2-AFEE-9386A206617B}" srcId="{7C0DA10B-76A3-4C4A-A114-82B803BF64E6}" destId="{4B153197-10AF-4CB8-AC2E-256D2D68BB8C}" srcOrd="1" destOrd="0" parTransId="{1F2DBB85-4124-49C8-A6C6-3279A6A1416C}" sibTransId="{3CE9496D-23BA-48AC-A9C8-EA112FF626EA}"/>
    <dgm:cxn modelId="{702B1298-D653-4CEC-99D2-01CA884868B5}" type="presOf" srcId="{C820E813-F4E0-46B5-A02B-EBA403B26E21}" destId="{633F2186-B357-4D7C-B62C-B94E259676BA}" srcOrd="1" destOrd="0" presId="urn:microsoft.com/office/officeart/2005/8/layout/orgChart1"/>
    <dgm:cxn modelId="{1B2C23C7-1118-46B1-A20D-443358A1191C}" type="presOf" srcId="{4AB39F36-21E8-4D72-8D52-C8DC5CFEDDF4}" destId="{2C5F6AE0-A2E1-4DF0-86A0-5DD2212D0AEA}" srcOrd="0" destOrd="0" presId="urn:microsoft.com/office/officeart/2005/8/layout/orgChart1"/>
    <dgm:cxn modelId="{0D12C896-6315-4D94-8EB1-26B9405A3D27}" type="presOf" srcId="{2A285C56-8928-4627-8B62-087D6DFEB660}" destId="{D20C5AA9-33B8-45D5-A939-57F7B6C91C76}" srcOrd="0" destOrd="0" presId="urn:microsoft.com/office/officeart/2005/8/layout/orgChart1"/>
    <dgm:cxn modelId="{7B15B156-E807-47D2-BAD8-DAA3BBBDC509}" type="presOf" srcId="{D59DF522-F0CC-46A4-AAF0-FC2FD15E8137}" destId="{C74B133B-A6BA-4A3B-94BD-3A0CBFAFDAD6}" srcOrd="0" destOrd="0" presId="urn:microsoft.com/office/officeart/2005/8/layout/orgChart1"/>
    <dgm:cxn modelId="{46A2248F-9411-4D38-8853-D0AB9FF8124E}" type="presOf" srcId="{6C78CF7F-0DAE-45FA-85A8-DC84B9DE2D57}" destId="{014B5CB5-C25B-4DA3-9C5F-36B6EF4415D2}" srcOrd="0" destOrd="0" presId="urn:microsoft.com/office/officeart/2005/8/layout/orgChart1"/>
    <dgm:cxn modelId="{A266D19E-450E-4678-9DF6-27334FD065D1}" type="presOf" srcId="{7C0DA10B-76A3-4C4A-A114-82B803BF64E6}" destId="{7A6DDF18-EFA7-4152-8D74-B66E07C82A3E}" srcOrd="1" destOrd="0" presId="urn:microsoft.com/office/officeart/2005/8/layout/orgChart1"/>
    <dgm:cxn modelId="{1E1047F7-94A9-4331-B4AA-596C2DB78762}" type="presOf" srcId="{319FCC3B-83EB-4ABF-9EE6-475EE90A60CA}" destId="{1A9E94E8-2B18-4CB1-9C98-A761FCACF101}" srcOrd="0" destOrd="0" presId="urn:microsoft.com/office/officeart/2005/8/layout/orgChart1"/>
    <dgm:cxn modelId="{F24644C2-55AD-49C3-9D62-E20164F9F3DF}" srcId="{C820E813-F4E0-46B5-A02B-EBA403B26E21}" destId="{6C78CF7F-0DAE-45FA-85A8-DC84B9DE2D57}" srcOrd="2" destOrd="0" parTransId="{0CD89A2E-D152-4D5F-B0AF-E825D4EA146B}" sibTransId="{E2350411-A5A4-42AB-AF1C-6925C455F99F}"/>
    <dgm:cxn modelId="{7C0B33B3-F76B-424F-A5B9-101121A3D6E1}" type="presOf" srcId="{4B153197-10AF-4CB8-AC2E-256D2D68BB8C}" destId="{D88AD34E-AC83-4FB6-AE17-28187B430D6A}" srcOrd="0" destOrd="0" presId="urn:microsoft.com/office/officeart/2005/8/layout/orgChart1"/>
    <dgm:cxn modelId="{4713B7EF-F7A0-4D0F-B18D-09443D66EECA}" type="presOf" srcId="{9B024D03-CF19-4691-8C7A-2E6DF781E88C}" destId="{FA8C13A8-E79D-4243-A9C9-3CF482904A98}" srcOrd="1" destOrd="0" presId="urn:microsoft.com/office/officeart/2005/8/layout/orgChart1"/>
    <dgm:cxn modelId="{BD586E0C-4FB8-4AD5-A03C-14E12F0339C7}" type="presOf" srcId="{00C7CF03-29CA-41F2-95F5-D1B1C3CC4A94}" destId="{DB2CC9E2-F677-4BEF-9B47-2990AC56A242}" srcOrd="1" destOrd="0" presId="urn:microsoft.com/office/officeart/2005/8/layout/orgChart1"/>
    <dgm:cxn modelId="{D972784C-7831-408C-9E0F-BDE99004E660}" srcId="{A14DA48A-6A15-4D0E-B799-C8282B84B99D}" destId="{7C0DA10B-76A3-4C4A-A114-82B803BF64E6}" srcOrd="1" destOrd="0" parTransId="{84978AE8-0742-4B0B-8238-B70E11B75B1E}" sibTransId="{DE3CC921-762E-46B6-85E6-C86898A34BD0}"/>
    <dgm:cxn modelId="{FEC87262-A902-47B4-B3AB-F7C1F01B9876}" srcId="{A14DA48A-6A15-4D0E-B799-C8282B84B99D}" destId="{A49B1BBC-E433-4EAC-ACBE-94C7A7714EAF}" srcOrd="0" destOrd="0" parTransId="{8CED7DE2-2FE4-44CF-BB8B-FA6FCE333422}" sibTransId="{92B173FE-02C0-481E-9DEA-627FB08A0285}"/>
    <dgm:cxn modelId="{4631716E-2E04-4BFB-88C8-A1354E399B29}" type="presOf" srcId="{93940950-2B1C-4B7E-B050-F76EB89E54EB}" destId="{9780957B-8411-4DC2-A1F6-92701C5A3BB7}" srcOrd="0" destOrd="0" presId="urn:microsoft.com/office/officeart/2005/8/layout/orgChart1"/>
    <dgm:cxn modelId="{A1D85147-D103-4364-9DE3-A84D51F6C0D3}" type="presOf" srcId="{00C7CF03-29CA-41F2-95F5-D1B1C3CC4A94}" destId="{30071DC2-7DD4-4A0D-B584-4B4D6F5966CC}" srcOrd="0" destOrd="0" presId="urn:microsoft.com/office/officeart/2005/8/layout/orgChart1"/>
    <dgm:cxn modelId="{5647F7AF-2595-4810-875B-86F3C349F854}" type="presOf" srcId="{C7EEA54C-7A52-4CEE-AEF1-C36AEA73A989}" destId="{B44A7D4B-5453-45A3-9023-C083528F42D4}" srcOrd="0" destOrd="0" presId="urn:microsoft.com/office/officeart/2005/8/layout/orgChart1"/>
    <dgm:cxn modelId="{5D750BC1-AEFF-47CA-8CD9-AD00A8EBB456}" type="presOf" srcId="{9B024D03-CF19-4691-8C7A-2E6DF781E88C}" destId="{2895E89C-1811-47A8-A938-7860AFAAC30C}" srcOrd="0" destOrd="0" presId="urn:microsoft.com/office/officeart/2005/8/layout/orgChart1"/>
    <dgm:cxn modelId="{439C35EF-71BF-4816-8053-236EF4CB8B1B}" type="presOf" srcId="{968D2372-BC47-4522-9C68-523A44F1C129}" destId="{6563126B-0431-48F8-8E07-D19202DFCA63}" srcOrd="0" destOrd="0" presId="urn:microsoft.com/office/officeart/2005/8/layout/orgChart1"/>
    <dgm:cxn modelId="{8FAF06E8-9F01-472F-A238-5F8F33B9B803}" type="presOf" srcId="{D65D1BDE-1CF0-44FE-8D43-9970018DA572}" destId="{C2A12531-863E-49B6-BB14-16AE76059F64}" srcOrd="0" destOrd="0" presId="urn:microsoft.com/office/officeart/2005/8/layout/orgChart1"/>
    <dgm:cxn modelId="{C384CBB2-D749-43D9-83CB-B5E3B875B16F}" type="presOf" srcId="{A49B1BBC-E433-4EAC-ACBE-94C7A7714EAF}" destId="{9C593A45-C717-4273-969C-F4FA8F1C0060}" srcOrd="1" destOrd="0" presId="urn:microsoft.com/office/officeart/2005/8/layout/orgChart1"/>
    <dgm:cxn modelId="{8B7FBE6A-4C67-48F7-9855-C2E90A25DADE}" type="presOf" srcId="{D65D1BDE-1CF0-44FE-8D43-9970018DA572}" destId="{60932939-1C54-4BE0-8B7E-0E82862A9096}" srcOrd="1" destOrd="0" presId="urn:microsoft.com/office/officeart/2005/8/layout/orgChart1"/>
    <dgm:cxn modelId="{6FA7966B-E5A0-4602-8D82-98D2AC72D350}" type="presOf" srcId="{58BC193D-203B-48B0-8B88-967815E7B989}" destId="{8B06ABE4-BDE2-45B5-84A3-4695B1FC7ED5}" srcOrd="0" destOrd="0" presId="urn:microsoft.com/office/officeart/2005/8/layout/orgChart1"/>
    <dgm:cxn modelId="{D220B7E1-5878-4C9C-A7C8-13106A680CC3}" type="presOf" srcId="{A14DA48A-6A15-4D0E-B799-C8282B84B99D}" destId="{3378922D-DB7D-4FEF-9D77-9E6C2A0F820C}" srcOrd="0" destOrd="0" presId="urn:microsoft.com/office/officeart/2005/8/layout/orgChart1"/>
    <dgm:cxn modelId="{4C10D0AF-B0ED-432F-9409-3A65966278FA}" srcId="{9B024D03-CF19-4691-8C7A-2E6DF781E88C}" destId="{D59DF522-F0CC-46A4-AAF0-FC2FD15E8137}" srcOrd="0" destOrd="0" parTransId="{58BC193D-203B-48B0-8B88-967815E7B989}" sibTransId="{2C7A4BD5-269E-4D61-B65C-6C5FB6AE8395}"/>
    <dgm:cxn modelId="{8E36396B-398C-45F4-AFC3-8CE8C7851749}" type="presOf" srcId="{C820E813-F4E0-46B5-A02B-EBA403B26E21}" destId="{279C0298-233E-403B-B3C9-E86ED360ED75}" srcOrd="0" destOrd="0" presId="urn:microsoft.com/office/officeart/2005/8/layout/orgChart1"/>
    <dgm:cxn modelId="{FB2E0D5F-567D-48C7-9C2A-5A8946123AD3}" type="presOf" srcId="{0CD89A2E-D152-4D5F-B0AF-E825D4EA146B}" destId="{C5390420-710A-4A91-8AE7-307659B33D5B}" srcOrd="0" destOrd="0" presId="urn:microsoft.com/office/officeart/2005/8/layout/orgChart1"/>
    <dgm:cxn modelId="{D1004D8D-5AE1-449E-AACF-3B37D99A6DF0}" type="presOf" srcId="{A14DA48A-6A15-4D0E-B799-C8282B84B99D}" destId="{010126F1-0A6D-496A-9460-5F03B785BD16}" srcOrd="1" destOrd="0" presId="urn:microsoft.com/office/officeart/2005/8/layout/orgChart1"/>
    <dgm:cxn modelId="{63226955-3060-4DD8-9319-053BB9F8F91A}" type="presOf" srcId="{6C78CF7F-0DAE-45FA-85A8-DC84B9DE2D57}" destId="{199CC8C3-1E33-4621-ABAB-04DB798FF30E}" srcOrd="1" destOrd="0" presId="urn:microsoft.com/office/officeart/2005/8/layout/orgChart1"/>
    <dgm:cxn modelId="{539F5502-2A2E-4B45-BD4C-69D94F92D42D}" type="presOf" srcId="{D7392DAA-49E8-4EFF-A284-680FA628DAC3}" destId="{39B37976-D14A-48A3-854A-2502172827D6}" srcOrd="0" destOrd="0" presId="urn:microsoft.com/office/officeart/2005/8/layout/orgChart1"/>
    <dgm:cxn modelId="{944696D9-F0C2-4D2B-9101-8796F051DF34}" type="presOf" srcId="{7C0DA10B-76A3-4C4A-A114-82B803BF64E6}" destId="{E8DDAA69-63AE-43E8-93C2-A36B2A23D1C2}" srcOrd="0" destOrd="0" presId="urn:microsoft.com/office/officeart/2005/8/layout/orgChart1"/>
    <dgm:cxn modelId="{66EFD0B2-A40E-4057-A696-DD77E335ED88}" type="presParOf" srcId="{6563126B-0431-48F8-8E07-D19202DFCA63}" destId="{CA3307FD-486D-49D3-A4C2-6FC068DFBAE8}" srcOrd="0" destOrd="0" presId="urn:microsoft.com/office/officeart/2005/8/layout/orgChart1"/>
    <dgm:cxn modelId="{CA322768-CF00-408B-A00E-72E71FC429D4}" type="presParOf" srcId="{CA3307FD-486D-49D3-A4C2-6FC068DFBAE8}" destId="{BEE43595-9525-4B76-A059-351E174ED275}" srcOrd="0" destOrd="0" presId="urn:microsoft.com/office/officeart/2005/8/layout/orgChart1"/>
    <dgm:cxn modelId="{F779BB52-12EC-4360-87B2-D068DF0D7262}" type="presParOf" srcId="{BEE43595-9525-4B76-A059-351E174ED275}" destId="{3378922D-DB7D-4FEF-9D77-9E6C2A0F820C}" srcOrd="0" destOrd="0" presId="urn:microsoft.com/office/officeart/2005/8/layout/orgChart1"/>
    <dgm:cxn modelId="{DD02D319-25FE-4056-BB6C-D3F8444BA415}" type="presParOf" srcId="{BEE43595-9525-4B76-A059-351E174ED275}" destId="{010126F1-0A6D-496A-9460-5F03B785BD16}" srcOrd="1" destOrd="0" presId="urn:microsoft.com/office/officeart/2005/8/layout/orgChart1"/>
    <dgm:cxn modelId="{9C736B20-AE1C-4873-B440-39D1E3B4C96E}" type="presParOf" srcId="{CA3307FD-486D-49D3-A4C2-6FC068DFBAE8}" destId="{6A0D0E08-0705-4866-939A-E93AF2193C1F}" srcOrd="1" destOrd="0" presId="urn:microsoft.com/office/officeart/2005/8/layout/orgChart1"/>
    <dgm:cxn modelId="{98CED317-75FF-4F14-853C-973FD6E03E7A}" type="presParOf" srcId="{6A0D0E08-0705-4866-939A-E93AF2193C1F}" destId="{9F442909-1810-4707-B2B8-5B4EA80084B3}" srcOrd="0" destOrd="0" presId="urn:microsoft.com/office/officeart/2005/8/layout/orgChart1"/>
    <dgm:cxn modelId="{F08B2F4C-0300-4BB3-B85A-9A2FF231AC09}" type="presParOf" srcId="{6A0D0E08-0705-4866-939A-E93AF2193C1F}" destId="{9A002504-D068-42B0-9B79-B190C12AA30C}" srcOrd="1" destOrd="0" presId="urn:microsoft.com/office/officeart/2005/8/layout/orgChart1"/>
    <dgm:cxn modelId="{C6A59EEB-6FC6-4A45-9DEF-0757D5B3EA1B}" type="presParOf" srcId="{9A002504-D068-42B0-9B79-B190C12AA30C}" destId="{DC14592B-D52F-4213-81F2-1A2651E88581}" srcOrd="0" destOrd="0" presId="urn:microsoft.com/office/officeart/2005/8/layout/orgChart1"/>
    <dgm:cxn modelId="{324F98F0-E71B-4A06-BD62-EE9783908CD8}" type="presParOf" srcId="{DC14592B-D52F-4213-81F2-1A2651E88581}" destId="{49CC2A62-57B8-483F-B5FF-32153BD4192B}" srcOrd="0" destOrd="0" presId="urn:microsoft.com/office/officeart/2005/8/layout/orgChart1"/>
    <dgm:cxn modelId="{21CE13A1-7EFC-4F20-A2B9-3BF0345FE6E1}" type="presParOf" srcId="{DC14592B-D52F-4213-81F2-1A2651E88581}" destId="{9C593A45-C717-4273-969C-F4FA8F1C0060}" srcOrd="1" destOrd="0" presId="urn:microsoft.com/office/officeart/2005/8/layout/orgChart1"/>
    <dgm:cxn modelId="{A7C02715-D843-4F23-B1CF-B0ACECA18B56}" type="presParOf" srcId="{9A002504-D068-42B0-9B79-B190C12AA30C}" destId="{0705E6D7-6795-4D21-BE70-829B07A169C0}" srcOrd="1" destOrd="0" presId="urn:microsoft.com/office/officeart/2005/8/layout/orgChart1"/>
    <dgm:cxn modelId="{67A4FEC4-F581-4F8F-9FAF-2FEEC4F32C6B}" type="presParOf" srcId="{9A002504-D068-42B0-9B79-B190C12AA30C}" destId="{6555CECA-02F0-4C92-B8CF-0590FB7FE54D}" srcOrd="2" destOrd="0" presId="urn:microsoft.com/office/officeart/2005/8/layout/orgChart1"/>
    <dgm:cxn modelId="{B526EC40-5B80-4CA5-A2FA-7E8689170D6A}" type="presParOf" srcId="{6A0D0E08-0705-4866-939A-E93AF2193C1F}" destId="{83B81627-A197-431D-BCEB-943AE4121DDA}" srcOrd="2" destOrd="0" presId="urn:microsoft.com/office/officeart/2005/8/layout/orgChart1"/>
    <dgm:cxn modelId="{94A49678-E7B4-4FB1-B450-845EE4E3402E}" type="presParOf" srcId="{6A0D0E08-0705-4866-939A-E93AF2193C1F}" destId="{5EF73192-CD79-47CD-B6C7-DF6EA0434E98}" srcOrd="3" destOrd="0" presId="urn:microsoft.com/office/officeart/2005/8/layout/orgChart1"/>
    <dgm:cxn modelId="{319C3E57-8398-4026-B197-16B746B6D25E}" type="presParOf" srcId="{5EF73192-CD79-47CD-B6C7-DF6EA0434E98}" destId="{6ECF2A08-D9BC-466B-A6B6-8E3AB9CB20C7}" srcOrd="0" destOrd="0" presId="urn:microsoft.com/office/officeart/2005/8/layout/orgChart1"/>
    <dgm:cxn modelId="{ADEFB077-3AFD-4E57-BA40-E09DF2DFB417}" type="presParOf" srcId="{6ECF2A08-D9BC-466B-A6B6-8E3AB9CB20C7}" destId="{E8DDAA69-63AE-43E8-93C2-A36B2A23D1C2}" srcOrd="0" destOrd="0" presId="urn:microsoft.com/office/officeart/2005/8/layout/orgChart1"/>
    <dgm:cxn modelId="{9D85776B-990B-40AC-8AF7-251950E2C448}" type="presParOf" srcId="{6ECF2A08-D9BC-466B-A6B6-8E3AB9CB20C7}" destId="{7A6DDF18-EFA7-4152-8D74-B66E07C82A3E}" srcOrd="1" destOrd="0" presId="urn:microsoft.com/office/officeart/2005/8/layout/orgChart1"/>
    <dgm:cxn modelId="{E1B63E4E-2035-4657-A7D7-6392954E29A0}" type="presParOf" srcId="{5EF73192-CD79-47CD-B6C7-DF6EA0434E98}" destId="{0C498B65-28AA-4BA2-9D51-B20A37CAF6F6}" srcOrd="1" destOrd="0" presId="urn:microsoft.com/office/officeart/2005/8/layout/orgChart1"/>
    <dgm:cxn modelId="{BF702D12-E2D9-413A-BCC1-64846E418BFD}" type="presParOf" srcId="{0C498B65-28AA-4BA2-9D51-B20A37CAF6F6}" destId="{8A714639-60A8-4D5C-A257-C2583E37D2F1}" srcOrd="0" destOrd="0" presId="urn:microsoft.com/office/officeart/2005/8/layout/orgChart1"/>
    <dgm:cxn modelId="{53CA3855-067B-49FA-A8FC-D65800537159}" type="presParOf" srcId="{0C498B65-28AA-4BA2-9D51-B20A37CAF6F6}" destId="{A692E6C3-68C2-408A-BEC6-BC85CA002FB3}" srcOrd="1" destOrd="0" presId="urn:microsoft.com/office/officeart/2005/8/layout/orgChart1"/>
    <dgm:cxn modelId="{2CABAB47-A043-4E2C-9053-ABA0F5366B75}" type="presParOf" srcId="{A692E6C3-68C2-408A-BEC6-BC85CA002FB3}" destId="{6B6AC49F-B676-4EE4-A471-092184399F1F}" srcOrd="0" destOrd="0" presId="urn:microsoft.com/office/officeart/2005/8/layout/orgChart1"/>
    <dgm:cxn modelId="{38021725-60CA-48B6-A5CD-7077236CD59F}" type="presParOf" srcId="{6B6AC49F-B676-4EE4-A471-092184399F1F}" destId="{2895E89C-1811-47A8-A938-7860AFAAC30C}" srcOrd="0" destOrd="0" presId="urn:microsoft.com/office/officeart/2005/8/layout/orgChart1"/>
    <dgm:cxn modelId="{6ACAAE62-C0E2-4D29-ABAC-E80F45D739EB}" type="presParOf" srcId="{6B6AC49F-B676-4EE4-A471-092184399F1F}" destId="{FA8C13A8-E79D-4243-A9C9-3CF482904A98}" srcOrd="1" destOrd="0" presId="urn:microsoft.com/office/officeart/2005/8/layout/orgChart1"/>
    <dgm:cxn modelId="{841EB010-BBD9-4281-95E9-37CEB07846D1}" type="presParOf" srcId="{A692E6C3-68C2-408A-BEC6-BC85CA002FB3}" destId="{349A0366-B3A4-4E96-9686-BBE4591D2EB9}" srcOrd="1" destOrd="0" presId="urn:microsoft.com/office/officeart/2005/8/layout/orgChart1"/>
    <dgm:cxn modelId="{A9695001-9F59-428D-B0EF-2B1F7171AF81}" type="presParOf" srcId="{349A0366-B3A4-4E96-9686-BBE4591D2EB9}" destId="{8B06ABE4-BDE2-45B5-84A3-4695B1FC7ED5}" srcOrd="0" destOrd="0" presId="urn:microsoft.com/office/officeart/2005/8/layout/orgChart1"/>
    <dgm:cxn modelId="{457C3900-531D-450E-BDDF-0A002AB0CFA1}" type="presParOf" srcId="{349A0366-B3A4-4E96-9686-BBE4591D2EB9}" destId="{ABB665FE-AE85-4245-90D1-10D73FEF26C2}" srcOrd="1" destOrd="0" presId="urn:microsoft.com/office/officeart/2005/8/layout/orgChart1"/>
    <dgm:cxn modelId="{73F1B02D-DE03-49EE-8A42-AE000E5D4CDB}" type="presParOf" srcId="{ABB665FE-AE85-4245-90D1-10D73FEF26C2}" destId="{F403C83E-3B18-4F0A-A64B-78C04ABBE539}" srcOrd="0" destOrd="0" presId="urn:microsoft.com/office/officeart/2005/8/layout/orgChart1"/>
    <dgm:cxn modelId="{0D464A69-C91F-4A4C-9FBB-F94F1A9BD9D7}" type="presParOf" srcId="{F403C83E-3B18-4F0A-A64B-78C04ABBE539}" destId="{C74B133B-A6BA-4A3B-94BD-3A0CBFAFDAD6}" srcOrd="0" destOrd="0" presId="urn:microsoft.com/office/officeart/2005/8/layout/orgChart1"/>
    <dgm:cxn modelId="{60596E7B-67A7-445A-976E-D6C4CCD344B8}" type="presParOf" srcId="{F403C83E-3B18-4F0A-A64B-78C04ABBE539}" destId="{97A6E5B1-E537-4473-9BC1-E3C66A304722}" srcOrd="1" destOrd="0" presId="urn:microsoft.com/office/officeart/2005/8/layout/orgChart1"/>
    <dgm:cxn modelId="{B8895B54-9483-4B9B-BEFF-BAE424FB29B5}" type="presParOf" srcId="{ABB665FE-AE85-4245-90D1-10D73FEF26C2}" destId="{BB489F76-790B-4036-8A76-5F5D13322B47}" srcOrd="1" destOrd="0" presId="urn:microsoft.com/office/officeart/2005/8/layout/orgChart1"/>
    <dgm:cxn modelId="{ABCE9579-1766-4C83-85A2-C88574EA7BB6}" type="presParOf" srcId="{ABB665FE-AE85-4245-90D1-10D73FEF26C2}" destId="{6DA2808B-ACDE-4248-BDF2-C3B73D3DAA5E}" srcOrd="2" destOrd="0" presId="urn:microsoft.com/office/officeart/2005/8/layout/orgChart1"/>
    <dgm:cxn modelId="{7CD47A80-2534-4221-B760-D2D56F4E789A}" type="presParOf" srcId="{349A0366-B3A4-4E96-9686-BBE4591D2EB9}" destId="{9780957B-8411-4DC2-A1F6-92701C5A3BB7}" srcOrd="2" destOrd="0" presId="urn:microsoft.com/office/officeart/2005/8/layout/orgChart1"/>
    <dgm:cxn modelId="{27154978-0DDE-48C9-9419-63C7220CBCB1}" type="presParOf" srcId="{349A0366-B3A4-4E96-9686-BBE4591D2EB9}" destId="{2CCA077E-B18C-4EF7-88FA-EB31E5B9C310}" srcOrd="3" destOrd="0" presId="urn:microsoft.com/office/officeart/2005/8/layout/orgChart1"/>
    <dgm:cxn modelId="{DCC96711-D82F-4FB5-AC0F-591676BB37B8}" type="presParOf" srcId="{2CCA077E-B18C-4EF7-88FA-EB31E5B9C310}" destId="{85311D46-E527-4178-8F1E-243356DAC926}" srcOrd="0" destOrd="0" presId="urn:microsoft.com/office/officeart/2005/8/layout/orgChart1"/>
    <dgm:cxn modelId="{1F82906A-18A6-4988-A859-27D18E0AA41C}" type="presParOf" srcId="{85311D46-E527-4178-8F1E-243356DAC926}" destId="{C2A12531-863E-49B6-BB14-16AE76059F64}" srcOrd="0" destOrd="0" presId="urn:microsoft.com/office/officeart/2005/8/layout/orgChart1"/>
    <dgm:cxn modelId="{E10E0B0C-1FA9-4BFF-BDF6-F86BEE5E118F}" type="presParOf" srcId="{85311D46-E527-4178-8F1E-243356DAC926}" destId="{60932939-1C54-4BE0-8B7E-0E82862A9096}" srcOrd="1" destOrd="0" presId="urn:microsoft.com/office/officeart/2005/8/layout/orgChart1"/>
    <dgm:cxn modelId="{5406D01D-28F2-46B5-85BF-8D683855AEA3}" type="presParOf" srcId="{2CCA077E-B18C-4EF7-88FA-EB31E5B9C310}" destId="{9A4A279A-E63D-4DF3-8D66-CC9DC5482E5F}" srcOrd="1" destOrd="0" presId="urn:microsoft.com/office/officeart/2005/8/layout/orgChart1"/>
    <dgm:cxn modelId="{71EE9F27-76F4-4259-9C4A-129B15CD18F4}" type="presParOf" srcId="{2CCA077E-B18C-4EF7-88FA-EB31E5B9C310}" destId="{9CED7D53-6DA3-4BBC-B128-E905EEF731AC}" srcOrd="2" destOrd="0" presId="urn:microsoft.com/office/officeart/2005/8/layout/orgChart1"/>
    <dgm:cxn modelId="{EE78A49D-D778-4B2B-9A98-0D4FEA64BEDB}" type="presParOf" srcId="{349A0366-B3A4-4E96-9686-BBE4591D2EB9}" destId="{1A9E94E8-2B18-4CB1-9C98-A761FCACF101}" srcOrd="4" destOrd="0" presId="urn:microsoft.com/office/officeart/2005/8/layout/orgChart1"/>
    <dgm:cxn modelId="{3C65441C-E29F-4C4F-A4CF-274A48463AFD}" type="presParOf" srcId="{349A0366-B3A4-4E96-9686-BBE4591D2EB9}" destId="{0B1D3FF4-6484-45D0-8A3F-BEBDA87D387A}" srcOrd="5" destOrd="0" presId="urn:microsoft.com/office/officeart/2005/8/layout/orgChart1"/>
    <dgm:cxn modelId="{05E92EB7-EA99-4931-9B7F-1E5925E71475}" type="presParOf" srcId="{0B1D3FF4-6484-45D0-8A3F-BEBDA87D387A}" destId="{E5E012CF-1F3F-458E-BABE-02670C722E87}" srcOrd="0" destOrd="0" presId="urn:microsoft.com/office/officeart/2005/8/layout/orgChart1"/>
    <dgm:cxn modelId="{EB77E483-D548-47CB-B57B-AF4C49790AFB}" type="presParOf" srcId="{E5E012CF-1F3F-458E-BABE-02670C722E87}" destId="{D20C5AA9-33B8-45D5-A939-57F7B6C91C76}" srcOrd="0" destOrd="0" presId="urn:microsoft.com/office/officeart/2005/8/layout/orgChart1"/>
    <dgm:cxn modelId="{04408D86-456C-476E-819A-96AE8A22CFCD}" type="presParOf" srcId="{E5E012CF-1F3F-458E-BABE-02670C722E87}" destId="{93B438A7-2552-46CC-806D-3705DAE4FD18}" srcOrd="1" destOrd="0" presId="urn:microsoft.com/office/officeart/2005/8/layout/orgChart1"/>
    <dgm:cxn modelId="{D812B057-6874-4B01-85D1-EDED243DEDDC}" type="presParOf" srcId="{0B1D3FF4-6484-45D0-8A3F-BEBDA87D387A}" destId="{36FE979F-6044-4D40-8946-7F7669CF1296}" srcOrd="1" destOrd="0" presId="urn:microsoft.com/office/officeart/2005/8/layout/orgChart1"/>
    <dgm:cxn modelId="{7D6BE984-BC6A-4739-99CD-60B24A00311B}" type="presParOf" srcId="{0B1D3FF4-6484-45D0-8A3F-BEBDA87D387A}" destId="{B7A3228D-1446-4277-A9C8-E84B2EB3FA02}" srcOrd="2" destOrd="0" presId="urn:microsoft.com/office/officeart/2005/8/layout/orgChart1"/>
    <dgm:cxn modelId="{696A64DB-06BA-45A8-87CD-8ECD3E3A1423}" type="presParOf" srcId="{A692E6C3-68C2-408A-BEC6-BC85CA002FB3}" destId="{2DADF123-01BC-4C2E-AC05-7FEC7DE8C906}" srcOrd="2" destOrd="0" presId="urn:microsoft.com/office/officeart/2005/8/layout/orgChart1"/>
    <dgm:cxn modelId="{5CCE450D-042A-4B71-A26E-1DB336EE217A}" type="presParOf" srcId="{0C498B65-28AA-4BA2-9D51-B20A37CAF6F6}" destId="{C81F76C7-E393-4FDB-AD8A-C6C767CD599A}" srcOrd="2" destOrd="0" presId="urn:microsoft.com/office/officeart/2005/8/layout/orgChart1"/>
    <dgm:cxn modelId="{5E32C8C7-7F27-4091-B171-35E0C81CFDA7}" type="presParOf" srcId="{0C498B65-28AA-4BA2-9D51-B20A37CAF6F6}" destId="{D03253A2-B7E5-41DB-9730-61374C769473}" srcOrd="3" destOrd="0" presId="urn:microsoft.com/office/officeart/2005/8/layout/orgChart1"/>
    <dgm:cxn modelId="{A888E33E-AA30-4061-890B-EBBDC5373F09}" type="presParOf" srcId="{D03253A2-B7E5-41DB-9730-61374C769473}" destId="{7458780E-0FFD-4B69-A3AE-0818A7CC1FC8}" srcOrd="0" destOrd="0" presId="urn:microsoft.com/office/officeart/2005/8/layout/orgChart1"/>
    <dgm:cxn modelId="{2CA7717A-3A02-4746-9789-78785EBBFB3D}" type="presParOf" srcId="{7458780E-0FFD-4B69-A3AE-0818A7CC1FC8}" destId="{D88AD34E-AC83-4FB6-AE17-28187B430D6A}" srcOrd="0" destOrd="0" presId="urn:microsoft.com/office/officeart/2005/8/layout/orgChart1"/>
    <dgm:cxn modelId="{27AAD0C3-E821-417D-BE0F-36AD35B03FBF}" type="presParOf" srcId="{7458780E-0FFD-4B69-A3AE-0818A7CC1FC8}" destId="{9C163F85-CD89-41E7-A0B2-983B907C0104}" srcOrd="1" destOrd="0" presId="urn:microsoft.com/office/officeart/2005/8/layout/orgChart1"/>
    <dgm:cxn modelId="{7C28A706-879F-4A14-A956-D04C0C3523A6}" type="presParOf" srcId="{D03253A2-B7E5-41DB-9730-61374C769473}" destId="{99BB6945-8971-4E47-BCE7-C763A16C482B}" srcOrd="1" destOrd="0" presId="urn:microsoft.com/office/officeart/2005/8/layout/orgChart1"/>
    <dgm:cxn modelId="{0AFEEFB2-2BC6-4803-9274-45C954AD9E8F}" type="presParOf" srcId="{99BB6945-8971-4E47-BCE7-C763A16C482B}" destId="{B44A7D4B-5453-45A3-9023-C083528F42D4}" srcOrd="0" destOrd="0" presId="urn:microsoft.com/office/officeart/2005/8/layout/orgChart1"/>
    <dgm:cxn modelId="{40B94E93-DE9D-43D0-A426-7EEB956C66DF}" type="presParOf" srcId="{99BB6945-8971-4E47-BCE7-C763A16C482B}" destId="{85972752-F74B-4172-82EB-9FBF75B0D0A9}" srcOrd="1" destOrd="0" presId="urn:microsoft.com/office/officeart/2005/8/layout/orgChart1"/>
    <dgm:cxn modelId="{70547609-28F9-41D2-B761-F79A261DED9F}" type="presParOf" srcId="{85972752-F74B-4172-82EB-9FBF75B0D0A9}" destId="{E71CF3A9-388E-4628-9166-04BB5A959717}" srcOrd="0" destOrd="0" presId="urn:microsoft.com/office/officeart/2005/8/layout/orgChart1"/>
    <dgm:cxn modelId="{6AEBE3E0-0F86-4CF8-9911-AE555070028C}" type="presParOf" srcId="{E71CF3A9-388E-4628-9166-04BB5A959717}" destId="{279C0298-233E-403B-B3C9-E86ED360ED75}" srcOrd="0" destOrd="0" presId="urn:microsoft.com/office/officeart/2005/8/layout/orgChart1"/>
    <dgm:cxn modelId="{AC3719D7-28E4-424C-A3E9-6C2DF5548C45}" type="presParOf" srcId="{E71CF3A9-388E-4628-9166-04BB5A959717}" destId="{633F2186-B357-4D7C-B62C-B94E259676BA}" srcOrd="1" destOrd="0" presId="urn:microsoft.com/office/officeart/2005/8/layout/orgChart1"/>
    <dgm:cxn modelId="{FD17FF4B-4584-4862-A954-787110894ADF}" type="presParOf" srcId="{85972752-F74B-4172-82EB-9FBF75B0D0A9}" destId="{E9B58FFF-E29A-42F8-B859-3D7E2EA85921}" srcOrd="1" destOrd="0" presId="urn:microsoft.com/office/officeart/2005/8/layout/orgChart1"/>
    <dgm:cxn modelId="{A8B16526-C496-4E77-8105-05144745ECF6}" type="presParOf" srcId="{E9B58FFF-E29A-42F8-B859-3D7E2EA85921}" destId="{39B37976-D14A-48A3-854A-2502172827D6}" srcOrd="0" destOrd="0" presId="urn:microsoft.com/office/officeart/2005/8/layout/orgChart1"/>
    <dgm:cxn modelId="{EDE5C684-0892-488C-B672-3FCE0AED3069}" type="presParOf" srcId="{E9B58FFF-E29A-42F8-B859-3D7E2EA85921}" destId="{18E1C5D9-CEA0-46AC-873E-9F310EE58FD8}" srcOrd="1" destOrd="0" presId="urn:microsoft.com/office/officeart/2005/8/layout/orgChart1"/>
    <dgm:cxn modelId="{3143BF61-E045-4052-962A-1C436959792A}" type="presParOf" srcId="{18E1C5D9-CEA0-46AC-873E-9F310EE58FD8}" destId="{ACCDB70F-10C4-4875-8B79-65BA18DB2A1C}" srcOrd="0" destOrd="0" presId="urn:microsoft.com/office/officeart/2005/8/layout/orgChart1"/>
    <dgm:cxn modelId="{E6A945D8-8E53-4E84-A3E6-CF1BDB7357DF}" type="presParOf" srcId="{ACCDB70F-10C4-4875-8B79-65BA18DB2A1C}" destId="{30071DC2-7DD4-4A0D-B584-4B4D6F5966CC}" srcOrd="0" destOrd="0" presId="urn:microsoft.com/office/officeart/2005/8/layout/orgChart1"/>
    <dgm:cxn modelId="{1AC56A80-EA67-4947-99D4-0F0463D77E6E}" type="presParOf" srcId="{ACCDB70F-10C4-4875-8B79-65BA18DB2A1C}" destId="{DB2CC9E2-F677-4BEF-9B47-2990AC56A242}" srcOrd="1" destOrd="0" presId="urn:microsoft.com/office/officeart/2005/8/layout/orgChart1"/>
    <dgm:cxn modelId="{ADCCBF09-3CA0-4DEF-A7AB-7308427B2703}" type="presParOf" srcId="{18E1C5D9-CEA0-46AC-873E-9F310EE58FD8}" destId="{5E0DAF78-A4D4-440D-9567-6E0989180F31}" srcOrd="1" destOrd="0" presId="urn:microsoft.com/office/officeart/2005/8/layout/orgChart1"/>
    <dgm:cxn modelId="{4D78499F-5980-488A-A284-C3AB71EA0B97}" type="presParOf" srcId="{18E1C5D9-CEA0-46AC-873E-9F310EE58FD8}" destId="{DAF0C1CC-C71D-46B6-85CA-A049945192C1}" srcOrd="2" destOrd="0" presId="urn:microsoft.com/office/officeart/2005/8/layout/orgChart1"/>
    <dgm:cxn modelId="{6171B675-2EA1-443A-81CD-A6E922DC3E71}" type="presParOf" srcId="{E9B58FFF-E29A-42F8-B859-3D7E2EA85921}" destId="{2C5F6AE0-A2E1-4DF0-86A0-5DD2212D0AEA}" srcOrd="2" destOrd="0" presId="urn:microsoft.com/office/officeart/2005/8/layout/orgChart1"/>
    <dgm:cxn modelId="{0DA555BA-9C2A-47AB-8781-A79907A6A03C}" type="presParOf" srcId="{E9B58FFF-E29A-42F8-B859-3D7E2EA85921}" destId="{0428EB4E-F2CB-4CE5-834B-B41000081732}" srcOrd="3" destOrd="0" presId="urn:microsoft.com/office/officeart/2005/8/layout/orgChart1"/>
    <dgm:cxn modelId="{EFAB4878-2B76-47D5-915E-EF36ED847916}" type="presParOf" srcId="{0428EB4E-F2CB-4CE5-834B-B41000081732}" destId="{DF8289A7-B5C4-4A00-BF1D-05916D9121A7}" srcOrd="0" destOrd="0" presId="urn:microsoft.com/office/officeart/2005/8/layout/orgChart1"/>
    <dgm:cxn modelId="{B4086500-75A0-4A05-AE45-7121492ED72B}" type="presParOf" srcId="{DF8289A7-B5C4-4A00-BF1D-05916D9121A7}" destId="{D3C84F5B-A54E-45C5-9697-B90D742A3EB9}" srcOrd="0" destOrd="0" presId="urn:microsoft.com/office/officeart/2005/8/layout/orgChart1"/>
    <dgm:cxn modelId="{E5D45E62-2D92-4046-84A8-F742DC59BB8E}" type="presParOf" srcId="{DF8289A7-B5C4-4A00-BF1D-05916D9121A7}" destId="{E264BF44-6466-48AD-ADD9-D61FC59DC562}" srcOrd="1" destOrd="0" presId="urn:microsoft.com/office/officeart/2005/8/layout/orgChart1"/>
    <dgm:cxn modelId="{A5A16937-F132-41D1-AE96-269EC5B16C66}" type="presParOf" srcId="{0428EB4E-F2CB-4CE5-834B-B41000081732}" destId="{439338B4-F166-46F1-913A-0AA17FBB7B3D}" srcOrd="1" destOrd="0" presId="urn:microsoft.com/office/officeart/2005/8/layout/orgChart1"/>
    <dgm:cxn modelId="{6B84D0EC-91F7-4781-9594-B80C275A340B}" type="presParOf" srcId="{0428EB4E-F2CB-4CE5-834B-B41000081732}" destId="{7EE8F1D8-26AB-4781-9ED5-34CDB0873EBC}" srcOrd="2" destOrd="0" presId="urn:microsoft.com/office/officeart/2005/8/layout/orgChart1"/>
    <dgm:cxn modelId="{9989E5B7-634E-4116-B917-174C24A4AD5A}" type="presParOf" srcId="{E9B58FFF-E29A-42F8-B859-3D7E2EA85921}" destId="{C5390420-710A-4A91-8AE7-307659B33D5B}" srcOrd="4" destOrd="0" presId="urn:microsoft.com/office/officeart/2005/8/layout/orgChart1"/>
    <dgm:cxn modelId="{9B5149B9-52C7-463E-8BD0-92F0B041BF6B}" type="presParOf" srcId="{E9B58FFF-E29A-42F8-B859-3D7E2EA85921}" destId="{9F4AED59-E150-4FEA-BA7F-26030F0E7F78}" srcOrd="5" destOrd="0" presId="urn:microsoft.com/office/officeart/2005/8/layout/orgChart1"/>
    <dgm:cxn modelId="{637B206E-571B-478C-A634-F84764B1CB14}" type="presParOf" srcId="{9F4AED59-E150-4FEA-BA7F-26030F0E7F78}" destId="{8C85D7A3-E272-4D8D-AA52-D2362879DA4B}" srcOrd="0" destOrd="0" presId="urn:microsoft.com/office/officeart/2005/8/layout/orgChart1"/>
    <dgm:cxn modelId="{31509D2B-534C-4208-9B52-BA944EAA8375}" type="presParOf" srcId="{8C85D7A3-E272-4D8D-AA52-D2362879DA4B}" destId="{014B5CB5-C25B-4DA3-9C5F-36B6EF4415D2}" srcOrd="0" destOrd="0" presId="urn:microsoft.com/office/officeart/2005/8/layout/orgChart1"/>
    <dgm:cxn modelId="{3ACA87A4-9D1A-43BA-8235-9A0142B525AB}" type="presParOf" srcId="{8C85D7A3-E272-4D8D-AA52-D2362879DA4B}" destId="{199CC8C3-1E33-4621-ABAB-04DB798FF30E}" srcOrd="1" destOrd="0" presId="urn:microsoft.com/office/officeart/2005/8/layout/orgChart1"/>
    <dgm:cxn modelId="{A5F1B9A3-B045-4449-B4A0-F37A1A5B5609}" type="presParOf" srcId="{9F4AED59-E150-4FEA-BA7F-26030F0E7F78}" destId="{23996240-75B3-4FAC-99A7-D83E3A1029B3}" srcOrd="1" destOrd="0" presId="urn:microsoft.com/office/officeart/2005/8/layout/orgChart1"/>
    <dgm:cxn modelId="{65EA4266-C79E-4609-A425-D4A57A4F8832}" type="presParOf" srcId="{9F4AED59-E150-4FEA-BA7F-26030F0E7F78}" destId="{22B2FA51-B67D-48E4-A4DA-612366E7BF11}" srcOrd="2" destOrd="0" presId="urn:microsoft.com/office/officeart/2005/8/layout/orgChart1"/>
    <dgm:cxn modelId="{ED318428-5C26-4A75-A20C-BAE92EFE59CE}" type="presParOf" srcId="{85972752-F74B-4172-82EB-9FBF75B0D0A9}" destId="{3F459F68-2AD9-4D1D-BE44-6E04E265378C}" srcOrd="2" destOrd="0" presId="urn:microsoft.com/office/officeart/2005/8/layout/orgChart1"/>
    <dgm:cxn modelId="{706C22EB-950B-40CF-AD83-87FE5A4AFCAF}" type="presParOf" srcId="{D03253A2-B7E5-41DB-9730-61374C769473}" destId="{52C425E7-175C-40A9-8D1B-B97E80A80224}" srcOrd="2" destOrd="0" presId="urn:microsoft.com/office/officeart/2005/8/layout/orgChart1"/>
    <dgm:cxn modelId="{2F5872B3-6FFE-4511-BFEE-9565F836E864}" type="presParOf" srcId="{5EF73192-CD79-47CD-B6C7-DF6EA0434E98}" destId="{22D842B3-E07A-4D57-8A09-44BC2166E7DF}" srcOrd="2" destOrd="0" presId="urn:microsoft.com/office/officeart/2005/8/layout/orgChart1"/>
    <dgm:cxn modelId="{0FAD1DCD-0038-47B5-8774-8FA360D16C7D}" type="presParOf" srcId="{CA3307FD-486D-49D3-A4C2-6FC068DFBAE8}" destId="{E342247A-D9CE-453B-94FE-8862155DC8E8}"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E1DF3-5735-46E4-914F-DABAF7C2DAD5}" type="datetimeFigureOut">
              <a:rPr lang="en-US" smtClean="0"/>
              <a:pPr/>
              <a:t>2/11/2012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AE44D-7525-4E85-B2DB-03D4754CBA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6D9120C2-BC0B-466A-8EEA-7273DE9791C2}" type="slidenum">
              <a:rPr lang="ar-SA" smtClean="0"/>
              <a:pPr/>
              <a:t>5</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6D9120C2-BC0B-466A-8EEA-7273DE9791C2}" type="slidenum">
              <a:rPr lang="ar-SA" smtClean="0"/>
              <a:pPr/>
              <a:t>6</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2A3FDE9-72BE-4DFF-B8B0-307E8986D17C}" type="datetimeFigureOut">
              <a:rPr lang="en-US" smtClean="0"/>
              <a:pPr/>
              <a:t>2/11/2012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F663D98-958F-4DEE-9538-644083D420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A3FDE9-72BE-4DFF-B8B0-307E8986D17C}" type="datetimeFigureOut">
              <a:rPr lang="en-US" smtClean="0"/>
              <a:pPr/>
              <a:t>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63D98-958F-4DEE-9538-644083D420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A3FDE9-72BE-4DFF-B8B0-307E8986D17C}" type="datetimeFigureOut">
              <a:rPr lang="en-US" smtClean="0"/>
              <a:pPr/>
              <a:t>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63D98-958F-4DEE-9538-644083D420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2A3FDE9-72BE-4DFF-B8B0-307E8986D17C}" type="datetimeFigureOut">
              <a:rPr lang="en-US" smtClean="0"/>
              <a:pPr/>
              <a:t>2/11/2012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0F663D98-958F-4DEE-9538-644083D420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2A3FDE9-72BE-4DFF-B8B0-307E8986D17C}" type="datetimeFigureOut">
              <a:rPr lang="en-US" smtClean="0"/>
              <a:pPr/>
              <a:t>2/11/2012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0F663D98-958F-4DEE-9538-644083D42094}"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2A3FDE9-72BE-4DFF-B8B0-307E8986D17C}" type="datetimeFigureOut">
              <a:rPr lang="en-US" smtClean="0"/>
              <a:pPr/>
              <a:t>2/11/2012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0F663D98-958F-4DEE-9538-644083D420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2A3FDE9-72BE-4DFF-B8B0-307E8986D17C}" type="datetimeFigureOut">
              <a:rPr lang="en-US" smtClean="0"/>
              <a:pPr/>
              <a:t>2/11/2012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F663D98-958F-4DEE-9538-644083D4209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A3FDE9-72BE-4DFF-B8B0-307E8986D17C}" type="datetimeFigureOut">
              <a:rPr lang="en-US" smtClean="0"/>
              <a:pPr/>
              <a:t>2/11/2012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63D98-958F-4DEE-9538-644083D420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2A3FDE9-72BE-4DFF-B8B0-307E8986D17C}" type="datetimeFigureOut">
              <a:rPr lang="en-US" smtClean="0"/>
              <a:pPr/>
              <a:t>2/11/2012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0F663D98-958F-4DEE-9538-644083D420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2A3FDE9-72BE-4DFF-B8B0-307E8986D17C}" type="datetimeFigureOut">
              <a:rPr lang="en-US" smtClean="0"/>
              <a:pPr/>
              <a:t>2/11/2012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F663D98-958F-4DEE-9538-644083D4209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2A3FDE9-72BE-4DFF-B8B0-307E8986D17C}" type="datetimeFigureOut">
              <a:rPr lang="en-US" smtClean="0"/>
              <a:pPr/>
              <a:t>2/11/2012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F663D98-958F-4DEE-9538-644083D4209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2A3FDE9-72BE-4DFF-B8B0-307E8986D17C}" type="datetimeFigureOut">
              <a:rPr lang="en-US" smtClean="0"/>
              <a:pPr/>
              <a:t>2/11/2012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F663D98-958F-4DEE-9538-644083D4209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062912" cy="1470025"/>
          </a:xfrm>
        </p:spPr>
        <p:txBody>
          <a:bodyPr/>
          <a:lstStyle/>
          <a:p>
            <a:pPr algn="ctr"/>
            <a:r>
              <a:rPr lang="en-US" dirty="0" smtClean="0"/>
              <a:t>Barium Swallow</a:t>
            </a:r>
            <a:endParaRPr lang="en-US" dirty="0"/>
          </a:p>
        </p:txBody>
      </p:sp>
      <p:sp>
        <p:nvSpPr>
          <p:cNvPr id="3" name="Subtitle 2"/>
          <p:cNvSpPr>
            <a:spLocks noGrp="1"/>
          </p:cNvSpPr>
          <p:nvPr>
            <p:ph type="subTitle" idx="1"/>
          </p:nvPr>
        </p:nvSpPr>
        <p:spPr>
          <a:xfrm>
            <a:off x="-762000" y="5867400"/>
            <a:ext cx="3657600" cy="990600"/>
          </a:xfrm>
        </p:spPr>
        <p:txBody>
          <a:bodyPr>
            <a:normAutofit/>
          </a:bodyPr>
          <a:lstStyle/>
          <a:p>
            <a:r>
              <a:rPr lang="ar-SA" sz="3600" dirty="0" smtClean="0">
                <a:cs typeface="Akhbar MT" pitchFamily="2" charset="-78"/>
              </a:rPr>
              <a:t>أ. منال العسيمي </a:t>
            </a:r>
            <a:endParaRPr lang="en-US" sz="3600" dirty="0">
              <a:cs typeface="Akhbar MT"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err="1" smtClean="0"/>
              <a:t>Oesophagus</a:t>
            </a:r>
            <a:endParaRPr lang="en-US" dirty="0"/>
          </a:p>
        </p:txBody>
      </p:sp>
      <p:sp>
        <p:nvSpPr>
          <p:cNvPr id="3" name="Content Placeholder 2"/>
          <p:cNvSpPr>
            <a:spLocks noGrp="1"/>
          </p:cNvSpPr>
          <p:nvPr>
            <p:ph idx="1"/>
          </p:nvPr>
        </p:nvSpPr>
        <p:spPr/>
        <p:txBody>
          <a:bodyPr/>
          <a:lstStyle/>
          <a:p>
            <a:endParaRPr lang="en-US"/>
          </a:p>
        </p:txBody>
      </p:sp>
      <p:pic>
        <p:nvPicPr>
          <p:cNvPr id="4" name="Picture 4" descr="Imaging of GIT ( revision) 001"/>
          <p:cNvPicPr>
            <a:picLocks noChangeAspect="1" noChangeArrowheads="1"/>
          </p:cNvPicPr>
          <p:nvPr/>
        </p:nvPicPr>
        <p:blipFill>
          <a:blip r:embed="rId2"/>
          <a:srcRect l="7545" r="15111"/>
          <a:stretch>
            <a:fillRect/>
          </a:stretch>
        </p:blipFill>
        <p:spPr bwMode="auto">
          <a:xfrm>
            <a:off x="2895600" y="1524000"/>
            <a:ext cx="5715000" cy="4737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27906"/>
          </a:xfrm>
        </p:spPr>
        <p:txBody>
          <a:bodyPr/>
          <a:lstStyle/>
          <a:p>
            <a:r>
              <a:rPr lang="en-US" sz="4400" b="1" dirty="0" err="1" smtClean="0"/>
              <a:t>Oesophagus</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G:\New Folder 2\untitled.bmp"/>
          <p:cNvPicPr>
            <a:picLocks noChangeAspect="1" noChangeArrowheads="1"/>
          </p:cNvPicPr>
          <p:nvPr/>
        </p:nvPicPr>
        <p:blipFill>
          <a:blip r:embed="rId2" cstate="print"/>
          <a:srcRect/>
          <a:stretch>
            <a:fillRect/>
          </a:stretch>
        </p:blipFill>
        <p:spPr bwMode="auto">
          <a:xfrm>
            <a:off x="3276600" y="1066800"/>
            <a:ext cx="5331698" cy="5282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indentations</a:t>
            </a:r>
            <a:endParaRPr lang="en-US" dirty="0"/>
          </a:p>
        </p:txBody>
      </p:sp>
      <p:sp>
        <p:nvSpPr>
          <p:cNvPr id="3" name="Content Placeholder 2"/>
          <p:cNvSpPr>
            <a:spLocks noGrp="1"/>
          </p:cNvSpPr>
          <p:nvPr>
            <p:ph idx="1"/>
          </p:nvPr>
        </p:nvSpPr>
        <p:spPr/>
        <p:txBody>
          <a:bodyPr/>
          <a:lstStyle/>
          <a:p>
            <a:pPr>
              <a:buNone/>
            </a:pPr>
            <a:r>
              <a:rPr lang="en-US" sz="2800" dirty="0" smtClean="0"/>
              <a:t>There are </a:t>
            </a:r>
            <a:r>
              <a:rPr lang="en-US" sz="2800" u="sng" dirty="0" smtClean="0">
                <a:solidFill>
                  <a:schemeClr val="accent1">
                    <a:lumMod val="60000"/>
                    <a:lumOff val="40000"/>
                  </a:schemeClr>
                </a:solidFill>
              </a:rPr>
              <a:t>Two normal </a:t>
            </a:r>
            <a:r>
              <a:rPr lang="en-US" sz="2800" dirty="0" smtClean="0"/>
              <a:t>indentations</a:t>
            </a:r>
            <a:r>
              <a:rPr lang="en-US" sz="2800" b="1" dirty="0" smtClean="0"/>
              <a:t> </a:t>
            </a:r>
            <a:r>
              <a:rPr lang="en-US" sz="2800" dirty="0" smtClean="0"/>
              <a:t>of the esophagus</a:t>
            </a:r>
          </a:p>
          <a:p>
            <a:pPr>
              <a:buNone/>
            </a:pPr>
            <a:endParaRPr lang="en-US" sz="2800" dirty="0" smtClean="0"/>
          </a:p>
          <a:p>
            <a:pPr marL="342900" lvl="1" indent="-342900">
              <a:buNone/>
            </a:pPr>
            <a:r>
              <a:rPr lang="en-US" dirty="0" smtClean="0"/>
              <a:t>1-  At the aortic arch </a:t>
            </a:r>
          </a:p>
          <a:p>
            <a:pPr marL="342900" lvl="1" indent="-342900">
              <a:buNone/>
            </a:pPr>
            <a:endParaRPr lang="en-US" dirty="0" smtClean="0"/>
          </a:p>
          <a:p>
            <a:pPr>
              <a:buNone/>
            </a:pPr>
            <a:r>
              <a:rPr lang="en-US" sz="2400" dirty="0" smtClean="0"/>
              <a:t>2- At the left bronchus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Positions</a:t>
            </a:r>
            <a:endParaRPr lang="en-US" dirty="0"/>
          </a:p>
        </p:txBody>
      </p:sp>
      <p:sp>
        <p:nvSpPr>
          <p:cNvPr id="3" name="Content Placeholder 2"/>
          <p:cNvSpPr>
            <a:spLocks noGrp="1"/>
          </p:cNvSpPr>
          <p:nvPr>
            <p:ph idx="1"/>
          </p:nvPr>
        </p:nvSpPr>
        <p:spPr/>
        <p:txBody>
          <a:bodyPr/>
          <a:lstStyle/>
          <a:p>
            <a:r>
              <a:rPr lang="en-US" dirty="0" smtClean="0"/>
              <a:t>RAO (35° to 40°)</a:t>
            </a:r>
          </a:p>
          <a:p>
            <a:r>
              <a:rPr lang="en-US" dirty="0" smtClean="0"/>
              <a:t> Lateral</a:t>
            </a:r>
          </a:p>
          <a:p>
            <a:r>
              <a:rPr lang="en-US" dirty="0" smtClean="0"/>
              <a:t>AP </a:t>
            </a:r>
          </a:p>
          <a:p>
            <a:r>
              <a:rPr lang="en-US" dirty="0" smtClean="0"/>
              <a:t>LAO</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 LAT</a:t>
            </a:r>
            <a:endParaRPr lang="en-US" dirty="0"/>
          </a:p>
        </p:txBody>
      </p:sp>
      <p:sp>
        <p:nvSpPr>
          <p:cNvPr id="3" name="Content Placeholder 2"/>
          <p:cNvSpPr>
            <a:spLocks noGrp="1"/>
          </p:cNvSpPr>
          <p:nvPr>
            <p:ph idx="1"/>
          </p:nvPr>
        </p:nvSpPr>
        <p:spPr/>
        <p:txBody>
          <a:bodyPr/>
          <a:lstStyle/>
          <a:p>
            <a:r>
              <a:rPr lang="en-US" dirty="0" smtClean="0"/>
              <a:t>AP</a:t>
            </a:r>
            <a:endParaRPr lang="en-US" dirty="0"/>
          </a:p>
        </p:txBody>
      </p:sp>
      <p:pic>
        <p:nvPicPr>
          <p:cNvPr id="4" name="Picture 3" descr="scan0002.jpg"/>
          <p:cNvPicPr>
            <a:picLocks noChangeAspect="1"/>
          </p:cNvPicPr>
          <p:nvPr/>
        </p:nvPicPr>
        <p:blipFill>
          <a:blip r:embed="rId2" cstate="print"/>
          <a:srcRect l="52866" t="33600" r="30030" b="38051"/>
          <a:stretch>
            <a:fillRect/>
          </a:stretch>
        </p:blipFill>
        <p:spPr>
          <a:xfrm>
            <a:off x="5943600" y="1905000"/>
            <a:ext cx="2448272"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 RAO</a:t>
            </a:r>
            <a:endParaRPr lang="en-US" dirty="0"/>
          </a:p>
        </p:txBody>
      </p:sp>
      <p:sp>
        <p:nvSpPr>
          <p:cNvPr id="3" name="Content Placeholder 2"/>
          <p:cNvSpPr>
            <a:spLocks noGrp="1"/>
          </p:cNvSpPr>
          <p:nvPr>
            <p:ph idx="1"/>
          </p:nvPr>
        </p:nvSpPr>
        <p:spPr/>
        <p:txBody>
          <a:bodyPr/>
          <a:lstStyle/>
          <a:p>
            <a:r>
              <a:rPr lang="en-US" dirty="0" smtClean="0"/>
              <a:t>LAT</a:t>
            </a:r>
            <a:endParaRPr lang="en-US" dirty="0"/>
          </a:p>
        </p:txBody>
      </p:sp>
      <p:pic>
        <p:nvPicPr>
          <p:cNvPr id="4" name="Picture 3" descr="978-0-323-05410-2_1753.jpg"/>
          <p:cNvPicPr>
            <a:picLocks noChangeAspect="1"/>
          </p:cNvPicPr>
          <p:nvPr/>
        </p:nvPicPr>
        <p:blipFill>
          <a:blip r:embed="rId2"/>
          <a:srcRect/>
          <a:stretch>
            <a:fillRect/>
          </a:stretch>
        </p:blipFill>
        <p:spPr bwMode="auto">
          <a:xfrm>
            <a:off x="5562600" y="609600"/>
            <a:ext cx="2823604" cy="5976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 RAO</a:t>
            </a:r>
            <a:endParaRPr lang="en-US" dirty="0"/>
          </a:p>
        </p:txBody>
      </p:sp>
      <p:sp>
        <p:nvSpPr>
          <p:cNvPr id="3" name="Content Placeholder 2"/>
          <p:cNvSpPr>
            <a:spLocks noGrp="1"/>
          </p:cNvSpPr>
          <p:nvPr>
            <p:ph idx="1"/>
          </p:nvPr>
        </p:nvSpPr>
        <p:spPr/>
        <p:txBody>
          <a:bodyPr/>
          <a:lstStyle/>
          <a:p>
            <a:r>
              <a:rPr lang="en-US" dirty="0" smtClean="0"/>
              <a:t>LAT</a:t>
            </a:r>
            <a:endParaRPr lang="en-US" dirty="0"/>
          </a:p>
        </p:txBody>
      </p:sp>
      <p:pic>
        <p:nvPicPr>
          <p:cNvPr id="5" name="Picture 1" descr="G:\New Folder 2\modified-barium-swallow-pic.jpg"/>
          <p:cNvPicPr>
            <a:picLocks noChangeAspect="1" noChangeArrowheads="1"/>
          </p:cNvPicPr>
          <p:nvPr/>
        </p:nvPicPr>
        <p:blipFill>
          <a:blip r:embed="rId2" cstate="print"/>
          <a:srcRect/>
          <a:stretch>
            <a:fillRect/>
          </a:stretch>
        </p:blipFill>
        <p:spPr bwMode="auto">
          <a:xfrm>
            <a:off x="4876800" y="1524000"/>
            <a:ext cx="3540968"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400" dirty="0" smtClean="0">
                <a:solidFill>
                  <a:schemeClr val="bg1"/>
                </a:solidFill>
              </a:rPr>
              <a:t/>
            </a:r>
            <a:br>
              <a:rPr lang="ar-SA" sz="4400" dirty="0" smtClean="0">
                <a:solidFill>
                  <a:schemeClr val="bg1"/>
                </a:solidFill>
              </a:rPr>
            </a:br>
            <a:r>
              <a:rPr lang="en-US" sz="4400" dirty="0" smtClean="0">
                <a:solidFill>
                  <a:schemeClr val="accent1"/>
                </a:solidFill>
              </a:rPr>
              <a:t>Lateral</a:t>
            </a:r>
            <a:r>
              <a:rPr lang="ar-SA" sz="4400" dirty="0" smtClean="0">
                <a:solidFill>
                  <a:schemeClr val="bg1"/>
                </a:solidFill>
              </a:rPr>
              <a:t/>
            </a:r>
            <a:br>
              <a:rPr lang="ar-SA" sz="4400" dirty="0" smtClean="0">
                <a:solidFill>
                  <a:schemeClr val="bg1"/>
                </a:solidFill>
              </a:rPr>
            </a:br>
            <a:endParaRPr lang="en-US" dirty="0"/>
          </a:p>
        </p:txBody>
      </p:sp>
      <p:sp>
        <p:nvSpPr>
          <p:cNvPr id="3" name="Content Placeholder 2"/>
          <p:cNvSpPr>
            <a:spLocks noGrp="1"/>
          </p:cNvSpPr>
          <p:nvPr>
            <p:ph idx="1"/>
          </p:nvPr>
        </p:nvSpPr>
        <p:spPr/>
        <p:txBody>
          <a:bodyPr/>
          <a:lstStyle/>
          <a:p>
            <a:endParaRPr lang="en-US" sz="2800" dirty="0" smtClean="0"/>
          </a:p>
          <a:p>
            <a:endParaRPr lang="en-US" sz="2800" dirty="0" smtClean="0"/>
          </a:p>
          <a:p>
            <a:r>
              <a:rPr lang="en-US" sz="2800" dirty="0" smtClean="0"/>
              <a:t>Because the esophagus is thrown away from the spine, allowing better visualization </a:t>
            </a:r>
            <a:endParaRPr lang="ar-SA" sz="2800"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 RAO</a:t>
            </a:r>
            <a:endParaRPr lang="en-US" dirty="0"/>
          </a:p>
        </p:txBody>
      </p:sp>
      <p:sp>
        <p:nvSpPr>
          <p:cNvPr id="3" name="Content Placeholder 2"/>
          <p:cNvSpPr>
            <a:spLocks noGrp="1"/>
          </p:cNvSpPr>
          <p:nvPr>
            <p:ph idx="1"/>
          </p:nvPr>
        </p:nvSpPr>
        <p:spPr/>
        <p:txBody>
          <a:bodyPr/>
          <a:lstStyle/>
          <a:p>
            <a:r>
              <a:rPr lang="en-US" dirty="0" smtClean="0"/>
              <a:t>RAO</a:t>
            </a:r>
            <a:endParaRPr lang="en-US" dirty="0"/>
          </a:p>
        </p:txBody>
      </p:sp>
      <p:pic>
        <p:nvPicPr>
          <p:cNvPr id="4" name="Picture 3" descr="DSC00030"/>
          <p:cNvPicPr/>
          <p:nvPr/>
        </p:nvPicPr>
        <p:blipFill>
          <a:blip r:embed="rId2" cstate="print"/>
          <a:srcRect l="30241" t="17778" r="34445" b="5139"/>
          <a:stretch>
            <a:fillRect/>
          </a:stretch>
        </p:blipFill>
        <p:spPr bwMode="auto">
          <a:xfrm>
            <a:off x="5257800" y="838200"/>
            <a:ext cx="335280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 RAO</a:t>
            </a:r>
            <a:endParaRPr lang="en-US" dirty="0"/>
          </a:p>
        </p:txBody>
      </p:sp>
      <p:sp>
        <p:nvSpPr>
          <p:cNvPr id="3" name="Content Placeholder 2"/>
          <p:cNvSpPr>
            <a:spLocks noGrp="1"/>
          </p:cNvSpPr>
          <p:nvPr>
            <p:ph idx="1"/>
          </p:nvPr>
        </p:nvSpPr>
        <p:spPr/>
        <p:txBody>
          <a:bodyPr/>
          <a:lstStyle/>
          <a:p>
            <a:r>
              <a:rPr lang="en-US" dirty="0" smtClean="0"/>
              <a:t>RAO</a:t>
            </a:r>
            <a:endParaRPr lang="en-US" dirty="0"/>
          </a:p>
        </p:txBody>
      </p:sp>
      <p:pic>
        <p:nvPicPr>
          <p:cNvPr id="4" name="Picture 4" descr="978-0-323-05410-2_1750.jpg"/>
          <p:cNvPicPr>
            <a:picLocks noChangeAspect="1"/>
          </p:cNvPicPr>
          <p:nvPr/>
        </p:nvPicPr>
        <p:blipFill>
          <a:blip r:embed="rId2"/>
          <a:srcRect/>
          <a:stretch>
            <a:fillRect/>
          </a:stretch>
        </p:blipFill>
        <p:spPr bwMode="auto">
          <a:xfrm>
            <a:off x="4724400" y="870556"/>
            <a:ext cx="4038600" cy="5753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br>
              <a:rPr lang="en-US" dirty="0" smtClean="0"/>
            </a:br>
            <a:endParaRPr lang="en-US" dirty="0"/>
          </a:p>
        </p:txBody>
      </p:sp>
      <p:sp>
        <p:nvSpPr>
          <p:cNvPr id="3" name="Content Placeholder 2"/>
          <p:cNvSpPr>
            <a:spLocks noGrp="1"/>
          </p:cNvSpPr>
          <p:nvPr>
            <p:ph idx="1"/>
          </p:nvPr>
        </p:nvSpPr>
        <p:spPr>
          <a:xfrm>
            <a:off x="457200" y="1828800"/>
            <a:ext cx="8229600" cy="4626008"/>
          </a:xfrm>
        </p:spPr>
        <p:txBody>
          <a:bodyPr/>
          <a:lstStyle/>
          <a:p>
            <a:endParaRPr lang="en-US" dirty="0" smtClean="0"/>
          </a:p>
          <a:p>
            <a:r>
              <a:rPr lang="en-US" dirty="0" smtClean="0"/>
              <a:t>A barium swallow is a test used to determine the cause of painful swallowing, </a:t>
            </a:r>
            <a:r>
              <a:rPr lang="en-US" dirty="0" smtClean="0">
                <a:solidFill>
                  <a:schemeClr val="accent1">
                    <a:lumMod val="60000"/>
                    <a:lumOff val="40000"/>
                  </a:schemeClr>
                </a:solidFill>
              </a:rPr>
              <a:t>difficulty with swallowing</a:t>
            </a:r>
            <a:r>
              <a:rPr lang="en-US" dirty="0" smtClean="0"/>
              <a:t>, </a:t>
            </a:r>
            <a:r>
              <a:rPr lang="en-US" dirty="0" smtClean="0">
                <a:solidFill>
                  <a:schemeClr val="accent1">
                    <a:lumMod val="60000"/>
                    <a:lumOff val="40000"/>
                  </a:schemeClr>
                </a:solidFill>
              </a:rPr>
              <a:t>abdominal pain</a:t>
            </a:r>
            <a:r>
              <a:rPr lang="en-US" dirty="0" smtClean="0"/>
              <a:t>, or unexplained weight loss.</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dirty="0" smtClean="0">
                <a:ln>
                  <a:noFill/>
                </a:ln>
                <a:solidFill>
                  <a:schemeClr val="accent1"/>
                </a:solidFill>
                <a:effectLst/>
              </a:rPr>
              <a:t>RAO</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The esophagus is seen between the heart and the spine</a:t>
            </a:r>
          </a:p>
          <a:p>
            <a:endParaRPr lang="en-US" dirty="0" smtClean="0"/>
          </a:p>
          <a:p>
            <a:r>
              <a:rPr lang="en-US" dirty="0" smtClean="0"/>
              <a:t>The patient is rotate 35- 40 degrees with the RT side against the table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solidFill>
                <a:schemeClr val="accent1">
                  <a:lumMod val="60000"/>
                  <a:lumOff val="40000"/>
                </a:schemeClr>
              </a:solidFill>
            </a:endParaRPr>
          </a:p>
        </p:txBody>
      </p:sp>
      <p:sp>
        <p:nvSpPr>
          <p:cNvPr id="3" name="Content Placeholder 2"/>
          <p:cNvSpPr>
            <a:spLocks noGrp="1"/>
          </p:cNvSpPr>
          <p:nvPr>
            <p:ph idx="1"/>
          </p:nvPr>
        </p:nvSpPr>
        <p:spPr>
          <a:xfrm>
            <a:off x="381000" y="2438400"/>
            <a:ext cx="8229600" cy="3254408"/>
          </a:xfrm>
        </p:spPr>
        <p:txBody>
          <a:bodyPr>
            <a:normAutofit/>
          </a:bodyPr>
          <a:lstStyle/>
          <a:p>
            <a:pPr algn="ctr">
              <a:buNone/>
            </a:pPr>
            <a:r>
              <a:rPr lang="en-US" sz="6000" dirty="0" smtClean="0">
                <a:solidFill>
                  <a:schemeClr val="accent2">
                    <a:lumMod val="60000"/>
                    <a:lumOff val="40000"/>
                  </a:schemeClr>
                </a:solidFill>
                <a:effectLst>
                  <a:outerShdw blurRad="38100" dist="38100" dir="2700000" algn="tl">
                    <a:srgbClr val="000000">
                      <a:alpha val="43137"/>
                    </a:srgbClr>
                  </a:outerShdw>
                </a:effectLst>
                <a:latin typeface="Algerian" pitchFamily="82" charset="0"/>
              </a:rPr>
              <a:t>Abnormalities</a:t>
            </a:r>
            <a:endParaRPr lang="en-US" sz="6000" dirty="0">
              <a:solidFill>
                <a:schemeClr val="accent2">
                  <a:lumMod val="60000"/>
                  <a:lumOff val="40000"/>
                </a:schemeClr>
              </a:solidFill>
              <a:effectLst>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kern="0" dirty="0" smtClean="0">
                <a:effectLst>
                  <a:outerShdw blurRad="38100" dist="38100" dir="2700000" algn="tl">
                    <a:srgbClr val="000000">
                      <a:alpha val="43137"/>
                    </a:srgbClr>
                  </a:outerShdw>
                </a:effectLst>
              </a:rPr>
              <a:t>1.Oesophageal </a:t>
            </a:r>
            <a:r>
              <a:rPr lang="en-US" sz="4000" kern="0" dirty="0" err="1" smtClean="0">
                <a:effectLst>
                  <a:outerShdw blurRad="38100" dist="38100" dir="2700000" algn="tl">
                    <a:srgbClr val="000000">
                      <a:alpha val="43137"/>
                    </a:srgbClr>
                  </a:outerShdw>
                </a:effectLst>
              </a:rPr>
              <a:t>Varices</a:t>
            </a:r>
            <a:endParaRPr lang="en-US" dirty="0"/>
          </a:p>
        </p:txBody>
      </p:sp>
      <p:sp>
        <p:nvSpPr>
          <p:cNvPr id="3" name="Content Placeholder 2"/>
          <p:cNvSpPr>
            <a:spLocks noGrp="1"/>
          </p:cNvSpPr>
          <p:nvPr>
            <p:ph idx="1"/>
          </p:nvPr>
        </p:nvSpPr>
        <p:spPr/>
        <p:txBody>
          <a:bodyPr/>
          <a:lstStyle/>
          <a:p>
            <a:r>
              <a:rPr lang="en-US" dirty="0" smtClean="0"/>
              <a:t> They appear inside the </a:t>
            </a:r>
            <a:r>
              <a:rPr lang="en-US" dirty="0" err="1" smtClean="0"/>
              <a:t>oesophagus</a:t>
            </a:r>
            <a:r>
              <a:rPr lang="en-US" dirty="0" smtClean="0"/>
              <a:t>  and occasionally they occur in the stomach. </a:t>
            </a:r>
            <a:r>
              <a:rPr lang="en-US" dirty="0" err="1" smtClean="0"/>
              <a:t>Varices</a:t>
            </a:r>
            <a:r>
              <a:rPr lang="en-US" dirty="0" smtClean="0"/>
              <a:t> develop when most of the normal liver tissue has been replaced by scar tissue. Because the scar tissue pushes upon the veins in the liver, blood cannot flow normally through the veins.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0" dirty="0" smtClean="0">
                <a:effectLst>
                  <a:outerShdw blurRad="38100" dist="38100" dir="2700000" algn="tl">
                    <a:srgbClr val="000000">
                      <a:alpha val="43137"/>
                    </a:srgbClr>
                  </a:outerShdw>
                </a:effectLst>
              </a:rPr>
              <a:t>1.Oesophageal </a:t>
            </a:r>
            <a:r>
              <a:rPr lang="en-US" sz="4400" kern="0" dirty="0" err="1" smtClean="0">
                <a:effectLst>
                  <a:outerShdw blurRad="38100" dist="38100" dir="2700000" algn="tl">
                    <a:srgbClr val="000000">
                      <a:alpha val="43137"/>
                    </a:srgbClr>
                  </a:outerShdw>
                </a:effectLst>
              </a:rPr>
              <a:t>Varices</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914400" y="1600200"/>
            <a:ext cx="7239000"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kern="0" dirty="0" smtClean="0">
                <a:effectLst>
                  <a:outerShdw blurRad="38100" dist="38100" dir="2700000" algn="tl">
                    <a:srgbClr val="000000">
                      <a:alpha val="43137"/>
                    </a:srgbClr>
                  </a:outerShdw>
                </a:effectLst>
              </a:rPr>
              <a:t>1.Oesophageal </a:t>
            </a:r>
            <a:r>
              <a:rPr lang="en-US" sz="4400" kern="0" dirty="0" err="1" smtClean="0">
                <a:effectLst>
                  <a:outerShdw blurRad="38100" dist="38100" dir="2700000" algn="tl">
                    <a:srgbClr val="000000">
                      <a:alpha val="43137"/>
                    </a:srgbClr>
                  </a:outerShdw>
                </a:effectLst>
              </a:rPr>
              <a:t>Varices</a:t>
            </a:r>
            <a:r>
              <a:rPr lang="en-US" sz="4400" b="1" u="sng" kern="0" dirty="0" smtClean="0"/>
              <a:t/>
            </a:r>
            <a:br>
              <a:rPr lang="en-US" sz="4400" b="1" u="sng" kern="0" dirty="0" smtClean="0"/>
            </a:br>
            <a:endParaRPr lang="en-US" dirty="0"/>
          </a:p>
        </p:txBody>
      </p:sp>
      <p:pic>
        <p:nvPicPr>
          <p:cNvPr id="4" name="Picture 4" descr="Imaging of GIT ( revision) 002"/>
          <p:cNvPicPr>
            <a:picLocks noChangeAspect="1" noChangeArrowheads="1"/>
          </p:cNvPicPr>
          <p:nvPr/>
        </p:nvPicPr>
        <p:blipFill>
          <a:blip r:embed="rId2">
            <a:lum bright="18000" contrast="18000"/>
          </a:blip>
          <a:srcRect l="25467" r="36804"/>
          <a:stretch>
            <a:fillRect/>
          </a:stretch>
        </p:blipFill>
        <p:spPr bwMode="auto">
          <a:xfrm>
            <a:off x="5257800" y="1143000"/>
            <a:ext cx="3352800" cy="5481448"/>
          </a:xfrm>
          <a:prstGeom prst="roundRect">
            <a:avLst>
              <a:gd name="adj" fmla="val 23219"/>
            </a:avLst>
          </a:prstGeom>
          <a:solidFill>
            <a:srgbClr val="FFFFFF">
              <a:shade val="85000"/>
            </a:srgbClr>
          </a:solidFill>
          <a:ln>
            <a:noFill/>
          </a:ln>
          <a:effectLst>
            <a:reflection blurRad="12700" stA="38000" endPos="28000" dist="5000" dir="5400000" sy="-100000" algn="bl" rotWithShape="0"/>
          </a:effectLst>
        </p:spPr>
      </p:pic>
      <p:pic>
        <p:nvPicPr>
          <p:cNvPr id="5" name="Picture 3" descr="G:\New Folder 2\varices cut.jpg"/>
          <p:cNvPicPr>
            <a:picLocks noGrp="1" noChangeAspect="1" noChangeArrowheads="1"/>
          </p:cNvPicPr>
          <p:nvPr>
            <p:ph idx="1"/>
          </p:nvPr>
        </p:nvPicPr>
        <p:blipFill>
          <a:blip r:embed="rId3" cstate="print">
            <a:lum contrast="40000"/>
          </a:blip>
          <a:srcRect/>
          <a:stretch>
            <a:fillRect/>
          </a:stretch>
        </p:blipFill>
        <p:spPr bwMode="auto">
          <a:xfrm>
            <a:off x="2667000" y="1219200"/>
            <a:ext cx="2438400" cy="5330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978-0-323-05410-2_1727.jpg"/>
          <p:cNvPicPr>
            <a:picLocks noChangeAspect="1"/>
          </p:cNvPicPr>
          <p:nvPr/>
        </p:nvPicPr>
        <p:blipFill>
          <a:blip r:embed="rId4"/>
          <a:srcRect/>
          <a:stretch>
            <a:fillRect/>
          </a:stretch>
        </p:blipFill>
        <p:spPr bwMode="auto">
          <a:xfrm>
            <a:off x="533400" y="1295400"/>
            <a:ext cx="1752600" cy="5265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610600" cy="1866106"/>
          </a:xfrm>
        </p:spPr>
        <p:txBody>
          <a:bodyPr>
            <a:normAutofit fontScale="90000"/>
          </a:bodyPr>
          <a:lstStyle/>
          <a:p>
            <a:r>
              <a:rPr lang="en-US" sz="4000" kern="0" dirty="0" smtClean="0">
                <a:effectLst/>
                <a:latin typeface="Algerian" pitchFamily="82" charset="0"/>
              </a:rPr>
              <a:t>What is the radiographic appearance ?</a:t>
            </a:r>
            <a:r>
              <a:rPr lang="en-US" sz="4400" b="1" kern="0" dirty="0" smtClean="0"/>
              <a:t/>
            </a:r>
            <a:br>
              <a:rPr lang="en-US" sz="4400" b="1" kern="0" dirty="0" smtClean="0"/>
            </a:br>
            <a:endParaRPr lang="en-US" dirty="0"/>
          </a:p>
        </p:txBody>
      </p:sp>
      <p:sp>
        <p:nvSpPr>
          <p:cNvPr id="3" name="Content Placeholder 2"/>
          <p:cNvSpPr>
            <a:spLocks noGrp="1"/>
          </p:cNvSpPr>
          <p:nvPr>
            <p:ph idx="1"/>
          </p:nvPr>
        </p:nvSpPr>
        <p:spPr>
          <a:xfrm>
            <a:off x="457200" y="2362200"/>
            <a:ext cx="8229600" cy="4092608"/>
          </a:xfrm>
        </p:spPr>
        <p:txBody>
          <a:bodyPr>
            <a:normAutofit/>
          </a:bodyPr>
          <a:lstStyle/>
          <a:p>
            <a:pPr marL="342900" indent="-342900">
              <a:buFontTx/>
              <a:buChar char="•"/>
              <a:defRPr/>
            </a:pPr>
            <a:r>
              <a:rPr lang="en-US" sz="3200" kern="0" dirty="0" smtClean="0"/>
              <a:t>There are multiple </a:t>
            </a:r>
            <a:r>
              <a:rPr lang="en-US" sz="3200" kern="0" dirty="0" err="1" smtClean="0"/>
              <a:t>submucosal</a:t>
            </a:r>
            <a:r>
              <a:rPr lang="en-US" sz="3200" kern="0" dirty="0" smtClean="0"/>
              <a:t> filling defects in a barium filled esophagus  in AP view.</a:t>
            </a:r>
          </a:p>
          <a:p>
            <a:pPr marL="342900" indent="-342900">
              <a:buFontTx/>
              <a:buChar char="•"/>
              <a:defRPr/>
            </a:pPr>
            <a:endParaRPr lang="en-US" sz="3200" kern="0" dirty="0" smtClean="0"/>
          </a:p>
          <a:p>
            <a:pPr marL="342900" indent="-342900">
              <a:buNone/>
              <a:defRPr/>
            </a:pPr>
            <a:endParaRPr lang="en-US" sz="3200" kern="0"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2. </a:t>
            </a:r>
            <a:r>
              <a:rPr lang="en-US" dirty="0" err="1" smtClean="0">
                <a:solidFill>
                  <a:schemeClr val="accent2">
                    <a:lumMod val="60000"/>
                    <a:lumOff val="40000"/>
                  </a:schemeClr>
                </a:solidFill>
              </a:rPr>
              <a:t>Achalasia</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381000" y="1828800"/>
            <a:ext cx="8229600" cy="4648200"/>
          </a:xfrm>
        </p:spPr>
        <p:txBody>
          <a:bodyPr>
            <a:normAutofit/>
          </a:bodyPr>
          <a:lstStyle/>
          <a:p>
            <a:r>
              <a:rPr lang="en-US" dirty="0" err="1" smtClean="0"/>
              <a:t>Achalasia</a:t>
            </a:r>
            <a:r>
              <a:rPr lang="en-US" dirty="0" smtClean="0"/>
              <a:t> is a disease of esophagus . The term </a:t>
            </a:r>
            <a:r>
              <a:rPr lang="en-US" dirty="0" err="1" smtClean="0"/>
              <a:t>achalasia</a:t>
            </a:r>
            <a:r>
              <a:rPr lang="en-US" dirty="0" smtClean="0"/>
              <a:t> means "</a:t>
            </a:r>
            <a:r>
              <a:rPr lang="en-US" dirty="0" smtClean="0">
                <a:solidFill>
                  <a:schemeClr val="accent2">
                    <a:lumMod val="60000"/>
                    <a:lumOff val="40000"/>
                  </a:schemeClr>
                </a:solidFill>
              </a:rPr>
              <a:t>failure to relax</a:t>
            </a:r>
            <a:r>
              <a:rPr lang="en-US" dirty="0" smtClean="0"/>
              <a:t>" and refers to the inability of the lower esophageal </a:t>
            </a:r>
            <a:r>
              <a:rPr lang="en-US" dirty="0" smtClean="0">
                <a:solidFill>
                  <a:schemeClr val="accent2">
                    <a:lumMod val="60000"/>
                    <a:lumOff val="40000"/>
                  </a:schemeClr>
                </a:solidFill>
              </a:rPr>
              <a:t>sphincter</a:t>
            </a:r>
            <a:r>
              <a:rPr lang="en-US" dirty="0" smtClean="0"/>
              <a:t> (a ring of muscle situated between the lower esophagus and the stomach) to open and let food pass into the stomach. As a result, patients with </a:t>
            </a:r>
            <a:r>
              <a:rPr lang="en-US" dirty="0" err="1" smtClean="0"/>
              <a:t>achalasia</a:t>
            </a:r>
            <a:r>
              <a:rPr lang="en-US" dirty="0" smtClean="0"/>
              <a:t> have difficulty in swallowing food.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2. </a:t>
            </a:r>
            <a:r>
              <a:rPr lang="en-US" dirty="0" err="1" smtClean="0">
                <a:solidFill>
                  <a:schemeClr val="accent2">
                    <a:lumMod val="60000"/>
                    <a:lumOff val="40000"/>
                  </a:schemeClr>
                </a:solidFill>
              </a:rPr>
              <a:t>Achalasia</a:t>
            </a:r>
            <a:endParaRPr lang="en-US" dirty="0"/>
          </a:p>
        </p:txBody>
      </p:sp>
      <p:sp>
        <p:nvSpPr>
          <p:cNvPr id="3" name="Content Placeholder 2"/>
          <p:cNvSpPr>
            <a:spLocks noGrp="1"/>
          </p:cNvSpPr>
          <p:nvPr>
            <p:ph idx="1"/>
          </p:nvPr>
        </p:nvSpPr>
        <p:spPr/>
        <p:txBody>
          <a:bodyPr/>
          <a:lstStyle/>
          <a:p>
            <a:endParaRPr lang="en-US"/>
          </a:p>
        </p:txBody>
      </p:sp>
      <p:pic>
        <p:nvPicPr>
          <p:cNvPr id="4" name="Picture 1" descr="C:\Users\REEM\Desktop\achalasia cut.jpg"/>
          <p:cNvPicPr>
            <a:picLocks noChangeAspect="1" noChangeArrowheads="1"/>
          </p:cNvPicPr>
          <p:nvPr/>
        </p:nvPicPr>
        <p:blipFill>
          <a:blip r:embed="rId2" cstate="print"/>
          <a:srcRect/>
          <a:stretch>
            <a:fillRect/>
          </a:stretch>
        </p:blipFill>
        <p:spPr bwMode="auto">
          <a:xfrm>
            <a:off x="533400" y="1676400"/>
            <a:ext cx="7817427"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5506"/>
          </a:xfrm>
        </p:spPr>
        <p:txBody>
          <a:bodyPr/>
          <a:lstStyle/>
          <a:p>
            <a:r>
              <a:rPr lang="en-US" dirty="0" smtClean="0">
                <a:solidFill>
                  <a:schemeClr val="accent2">
                    <a:lumMod val="60000"/>
                    <a:lumOff val="40000"/>
                  </a:schemeClr>
                </a:solidFill>
              </a:rPr>
              <a:t>2. </a:t>
            </a:r>
            <a:r>
              <a:rPr lang="en-US" dirty="0" err="1" smtClean="0">
                <a:solidFill>
                  <a:schemeClr val="accent2">
                    <a:lumMod val="60000"/>
                    <a:lumOff val="40000"/>
                  </a:schemeClr>
                </a:solidFill>
              </a:rPr>
              <a:t>Achalasia</a:t>
            </a:r>
            <a:endParaRPr lang="en-US" dirty="0"/>
          </a:p>
        </p:txBody>
      </p:sp>
      <p:pic>
        <p:nvPicPr>
          <p:cNvPr id="5" name="Content Placeholder 4" descr="Imaging of GIT ( revision) 005"/>
          <p:cNvPicPr>
            <a:picLocks noGrp="1" noChangeAspect="1" noChangeArrowheads="1"/>
          </p:cNvPicPr>
          <p:nvPr>
            <p:ph idx="1"/>
          </p:nvPr>
        </p:nvPicPr>
        <p:blipFill>
          <a:blip r:embed="rId2"/>
          <a:srcRect l="5659" r="11339"/>
          <a:stretch>
            <a:fillRect/>
          </a:stretch>
        </p:blipFill>
        <p:spPr bwMode="auto">
          <a:xfrm>
            <a:off x="5638800" y="1066800"/>
            <a:ext cx="3066930"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3"/>
          <a:srcRect/>
          <a:stretch>
            <a:fillRect/>
          </a:stretch>
        </p:blipFill>
        <p:spPr bwMode="auto">
          <a:xfrm>
            <a:off x="381000" y="1143000"/>
            <a:ext cx="4953000"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381000" y="0"/>
            <a:ext cx="8229600" cy="875506"/>
          </a:xfrm>
        </p:spPr>
        <p:txBody>
          <a:bodyPr/>
          <a:lstStyle/>
          <a:p>
            <a:pPr algn="ctr" eaLnBrk="1" hangingPunct="1">
              <a:defRPr/>
            </a:pPr>
            <a:r>
              <a:rPr lang="en-US" sz="2800" dirty="0" smtClean="0"/>
              <a:t>        Lower Esophagus</a:t>
            </a:r>
          </a:p>
        </p:txBody>
      </p:sp>
      <p:pic>
        <p:nvPicPr>
          <p:cNvPr id="22531" name="Picture 6" descr="esodiag3"/>
          <p:cNvPicPr>
            <a:picLocks noGrp="1" noChangeAspect="1" noChangeArrowheads="1"/>
          </p:cNvPicPr>
          <p:nvPr>
            <p:ph idx="1"/>
          </p:nvPr>
        </p:nvPicPr>
        <p:blipFill>
          <a:blip r:embed="rId2"/>
          <a:srcRect/>
          <a:stretch>
            <a:fillRect/>
          </a:stretch>
        </p:blipFill>
        <p:spPr>
          <a:xfrm>
            <a:off x="2819400" y="990600"/>
            <a:ext cx="4176712" cy="544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Straight Arrow Connector 4"/>
          <p:cNvCxnSpPr>
            <a:endCxn id="22534" idx="3"/>
          </p:cNvCxnSpPr>
          <p:nvPr/>
        </p:nvCxnSpPr>
        <p:spPr>
          <a:xfrm rot="10800000" flipV="1">
            <a:off x="2195513" y="3716338"/>
            <a:ext cx="2447925" cy="119062"/>
          </a:xfrm>
          <a:prstGeom prst="straightConnector1">
            <a:avLst/>
          </a:prstGeom>
          <a:ln w="3175">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34" name="TextBox 7"/>
          <p:cNvSpPr txBox="1">
            <a:spLocks noChangeArrowheads="1"/>
          </p:cNvSpPr>
          <p:nvPr/>
        </p:nvSpPr>
        <p:spPr bwMode="auto">
          <a:xfrm>
            <a:off x="827088" y="3573463"/>
            <a:ext cx="1368425" cy="522287"/>
          </a:xfrm>
          <a:prstGeom prst="rect">
            <a:avLst/>
          </a:prstGeom>
          <a:solidFill>
            <a:schemeClr val="bg1"/>
          </a:solidFill>
          <a:ln w="9525">
            <a:noFill/>
            <a:miter lim="800000"/>
            <a:headEnd/>
            <a:tailEnd/>
          </a:ln>
        </p:spPr>
        <p:txBody>
          <a:bodyPr>
            <a:spAutoFit/>
          </a:bodyPr>
          <a:lstStyle/>
          <a:p>
            <a:pPr algn="ctr"/>
            <a:r>
              <a:rPr lang="en-US" sz="1400" b="1" dirty="0">
                <a:solidFill>
                  <a:schemeClr val="accent2">
                    <a:lumMod val="60000"/>
                    <a:lumOff val="40000"/>
                  </a:schemeClr>
                </a:solidFill>
              </a:rPr>
              <a:t>Proximal</a:t>
            </a:r>
          </a:p>
          <a:p>
            <a:pPr algn="ctr"/>
            <a:r>
              <a:rPr lang="en-US" sz="1400" b="1" dirty="0">
                <a:solidFill>
                  <a:schemeClr val="accent2">
                    <a:lumMod val="60000"/>
                    <a:lumOff val="40000"/>
                  </a:schemeClr>
                </a:solidFill>
              </a:rPr>
              <a:t>Dilatations</a:t>
            </a:r>
            <a:endParaRPr lang="en-US" sz="1400" dirty="0">
              <a:solidFill>
                <a:schemeClr val="accent2">
                  <a:lumMod val="60000"/>
                  <a:lumOff val="40000"/>
                </a:schemeClr>
              </a:solidFill>
            </a:endParaRPr>
          </a:p>
        </p:txBody>
      </p:sp>
      <p:cxnSp>
        <p:nvCxnSpPr>
          <p:cNvPr id="12" name="Straight Arrow Connector 11"/>
          <p:cNvCxnSpPr>
            <a:endCxn id="22536" idx="3"/>
          </p:cNvCxnSpPr>
          <p:nvPr/>
        </p:nvCxnSpPr>
        <p:spPr>
          <a:xfrm rot="10800000" flipV="1">
            <a:off x="2268538" y="4508500"/>
            <a:ext cx="3095625" cy="334963"/>
          </a:xfrm>
          <a:prstGeom prst="straightConnector1">
            <a:avLst/>
          </a:prstGeom>
          <a:ln w="3175">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36" name="TextBox 7"/>
          <p:cNvSpPr txBox="1">
            <a:spLocks noChangeArrowheads="1"/>
          </p:cNvSpPr>
          <p:nvPr/>
        </p:nvSpPr>
        <p:spPr bwMode="auto">
          <a:xfrm>
            <a:off x="900113" y="4581525"/>
            <a:ext cx="1368425" cy="522288"/>
          </a:xfrm>
          <a:prstGeom prst="rect">
            <a:avLst/>
          </a:prstGeom>
          <a:solidFill>
            <a:schemeClr val="bg1"/>
          </a:solidFill>
          <a:ln w="9525">
            <a:noFill/>
            <a:miter lim="800000"/>
            <a:headEnd/>
            <a:tailEnd/>
          </a:ln>
        </p:spPr>
        <p:txBody>
          <a:bodyPr>
            <a:spAutoFit/>
          </a:bodyPr>
          <a:lstStyle/>
          <a:p>
            <a:pPr algn="ctr"/>
            <a:r>
              <a:rPr lang="en-US" sz="1400" b="1" dirty="0">
                <a:solidFill>
                  <a:schemeClr val="accent2">
                    <a:lumMod val="60000"/>
                    <a:lumOff val="40000"/>
                  </a:schemeClr>
                </a:solidFill>
              </a:rPr>
              <a:t>Distal Narrowing</a:t>
            </a:r>
            <a:endParaRPr lang="en-US" sz="14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These problems can be detected with a barium swallow:</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Narrowing of the esophagus (the muscular tube between the back of the throat and the stomach)</a:t>
            </a:r>
            <a:endParaRPr lang="ar-SA" dirty="0" smtClean="0"/>
          </a:p>
          <a:p>
            <a:r>
              <a:rPr lang="en-US" dirty="0" smtClean="0"/>
              <a:t>Disorders of swallowing</a:t>
            </a:r>
            <a:endParaRPr lang="ar-SA" dirty="0" smtClean="0"/>
          </a:p>
          <a:p>
            <a:r>
              <a:rPr lang="en-US" dirty="0" smtClean="0"/>
              <a:t>Abnormally enlarged veins in the esophagus that cause bleeding</a:t>
            </a:r>
            <a:endParaRPr lang="ar-SA" dirty="0" smtClean="0"/>
          </a:p>
          <a:p>
            <a:r>
              <a:rPr lang="en-US" dirty="0" smtClean="0"/>
              <a:t>Ulcers</a:t>
            </a:r>
            <a:endParaRPr lang="ar-SA" dirty="0" smtClean="0"/>
          </a:p>
          <a:p>
            <a:r>
              <a:rPr lang="en-US" dirty="0" smtClean="0"/>
              <a:t>Tumors </a:t>
            </a:r>
          </a:p>
          <a:p>
            <a:r>
              <a:rPr lang="en-US" dirty="0" smtClean="0"/>
              <a:t>Polyps (growths that are usually not cancerous, but could be precancerous)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kern="0" dirty="0" smtClean="0">
                <a:effectLst/>
                <a:latin typeface="Algerian" pitchFamily="82" charset="0"/>
              </a:rPr>
              <a:t>What is the radiographic appearance ?</a:t>
            </a:r>
            <a:endParaRPr lang="en-US" dirty="0"/>
          </a:p>
        </p:txBody>
      </p:sp>
      <p:sp>
        <p:nvSpPr>
          <p:cNvPr id="3" name="Content Placeholder 2"/>
          <p:cNvSpPr>
            <a:spLocks noGrp="1"/>
          </p:cNvSpPr>
          <p:nvPr>
            <p:ph idx="1"/>
          </p:nvPr>
        </p:nvSpPr>
        <p:spPr>
          <a:xfrm>
            <a:off x="457200" y="1882808"/>
            <a:ext cx="8001000" cy="4572000"/>
          </a:xfrm>
        </p:spPr>
        <p:txBody>
          <a:bodyPr>
            <a:normAutofit/>
          </a:bodyPr>
          <a:lstStyle/>
          <a:p>
            <a:pPr marL="342900" indent="-342900">
              <a:buFontTx/>
              <a:buChar char="•"/>
              <a:defRPr/>
            </a:pPr>
            <a:r>
              <a:rPr lang="en-US" sz="3200" kern="0" dirty="0" smtClean="0"/>
              <a:t>Dilated smooth outlined barium filled  esophagus with narrow  tapering lower end of the esophagus with smooth outline and absence of </a:t>
            </a:r>
            <a:r>
              <a:rPr lang="en-US" sz="3200" kern="0" dirty="0" err="1" smtClean="0"/>
              <a:t>fundal</a:t>
            </a:r>
            <a:r>
              <a:rPr lang="en-US" sz="3200" kern="0" dirty="0" smtClean="0"/>
              <a:t> gas in  stomach. .</a:t>
            </a:r>
          </a:p>
          <a:p>
            <a:pPr marL="342900" indent="-342900">
              <a:buNone/>
              <a:defRPr/>
            </a:pPr>
            <a:r>
              <a:rPr lang="en-US" sz="3200" kern="0" dirty="0" smtClean="0"/>
              <a:t>( </a:t>
            </a:r>
            <a:r>
              <a:rPr lang="en-US" sz="3200" kern="0" dirty="0" smtClean="0">
                <a:solidFill>
                  <a:schemeClr val="accent2">
                    <a:lumMod val="60000"/>
                    <a:lumOff val="40000"/>
                  </a:schemeClr>
                </a:solidFill>
              </a:rPr>
              <a:t>Rat Tail </a:t>
            </a:r>
            <a:r>
              <a:rPr lang="en-US" sz="3200" kern="0" dirty="0" smtClean="0"/>
              <a:t>or </a:t>
            </a:r>
            <a:r>
              <a:rPr lang="en-US" sz="3200" kern="0" dirty="0" smtClean="0">
                <a:solidFill>
                  <a:schemeClr val="accent2">
                    <a:lumMod val="60000"/>
                    <a:lumOff val="40000"/>
                  </a:schemeClr>
                </a:solidFill>
              </a:rPr>
              <a:t>Bird Beak Deformity</a:t>
            </a:r>
            <a:r>
              <a:rPr lang="en-US" sz="3200" kern="0" dirty="0" smtClean="0"/>
              <a:t>)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Zenker's</a:t>
            </a:r>
            <a:r>
              <a:rPr lang="en-US" dirty="0" smtClean="0"/>
              <a:t> </a:t>
            </a:r>
            <a:r>
              <a:rPr lang="en-US" dirty="0" err="1" smtClean="0"/>
              <a:t>diverticulum</a:t>
            </a:r>
            <a:r>
              <a:rPr lang="en-US" dirty="0" smtClean="0"/>
              <a:t> (ZD) </a:t>
            </a:r>
            <a:endParaRPr lang="en-US" dirty="0"/>
          </a:p>
        </p:txBody>
      </p:sp>
      <p:sp>
        <p:nvSpPr>
          <p:cNvPr id="3" name="Content Placeholder 2"/>
          <p:cNvSpPr>
            <a:spLocks noGrp="1"/>
          </p:cNvSpPr>
          <p:nvPr>
            <p:ph idx="1"/>
          </p:nvPr>
        </p:nvSpPr>
        <p:spPr/>
        <p:txBody>
          <a:bodyPr/>
          <a:lstStyle/>
          <a:p>
            <a:r>
              <a:rPr lang="en-US" dirty="0" smtClean="0"/>
              <a:t> Is a blind sac (pouch) that branches off the cervical esophagus. It is the most common type of esophageal </a:t>
            </a:r>
            <a:r>
              <a:rPr lang="en-US" dirty="0" err="1" smtClean="0"/>
              <a:t>diverticulum</a:t>
            </a:r>
            <a:r>
              <a:rPr lang="en-US" dirty="0" smtClean="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Zenker's</a:t>
            </a:r>
            <a:r>
              <a:rPr lang="en-US" dirty="0" smtClean="0"/>
              <a:t> </a:t>
            </a:r>
            <a:r>
              <a:rPr lang="en-US" dirty="0" err="1" smtClean="0"/>
              <a:t>diverticulum</a:t>
            </a:r>
            <a:r>
              <a:rPr lang="en-US" dirty="0" smtClean="0"/>
              <a:t> (ZD) </a:t>
            </a:r>
            <a:endParaRPr lang="en-US" dirty="0"/>
          </a:p>
        </p:txBody>
      </p:sp>
      <p:pic>
        <p:nvPicPr>
          <p:cNvPr id="4" name="Content Placeholder 3" descr="G:\New Folder 2\zenkers-diverticulum-lg_1.jpg"/>
          <p:cNvPicPr>
            <a:picLocks noGrp="1" noChangeAspect="1" noChangeArrowheads="1"/>
          </p:cNvPicPr>
          <p:nvPr>
            <p:ph idx="1"/>
          </p:nvPr>
        </p:nvPicPr>
        <p:blipFill>
          <a:blip r:embed="rId2" cstate="print"/>
          <a:srcRect/>
          <a:stretch>
            <a:fillRect/>
          </a:stretch>
        </p:blipFill>
        <p:spPr bwMode="auto">
          <a:xfrm>
            <a:off x="1371600" y="2057400"/>
            <a:ext cx="600075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Zenker's</a:t>
            </a:r>
            <a:r>
              <a:rPr lang="en-US" dirty="0" smtClean="0"/>
              <a:t> </a:t>
            </a:r>
            <a:r>
              <a:rPr lang="en-US" dirty="0" err="1" smtClean="0"/>
              <a:t>diverticulum</a:t>
            </a:r>
            <a:r>
              <a:rPr lang="en-US" dirty="0" smtClean="0"/>
              <a:t> (ZD) </a:t>
            </a:r>
            <a:endParaRPr lang="en-US" dirty="0"/>
          </a:p>
        </p:txBody>
      </p:sp>
      <p:pic>
        <p:nvPicPr>
          <p:cNvPr id="4" name="Picture 6" descr="http://www.radiologyassistant.nl/images/thmb_4790723bb1feezenker-2.jpg"/>
          <p:cNvPicPr>
            <a:picLocks noChangeAspect="1" noChangeArrowheads="1"/>
          </p:cNvPicPr>
          <p:nvPr/>
        </p:nvPicPr>
        <p:blipFill>
          <a:blip r:embed="rId2" cstate="print"/>
          <a:srcRect/>
          <a:stretch>
            <a:fillRect/>
          </a:stretch>
        </p:blipFill>
        <p:spPr bwMode="auto">
          <a:xfrm>
            <a:off x="762000" y="1981200"/>
            <a:ext cx="4920878" cy="4294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srcRect/>
          <a:stretch>
            <a:fillRect/>
          </a:stretch>
        </p:blipFill>
        <p:spPr bwMode="auto">
          <a:xfrm>
            <a:off x="6248400" y="1981200"/>
            <a:ext cx="19050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Zenker's</a:t>
            </a:r>
            <a:r>
              <a:rPr lang="en-US" dirty="0" smtClean="0"/>
              <a:t> </a:t>
            </a:r>
            <a:r>
              <a:rPr lang="en-US" dirty="0" err="1" smtClean="0"/>
              <a:t>diverticulum</a:t>
            </a:r>
            <a:r>
              <a:rPr lang="en-US" dirty="0" smtClean="0"/>
              <a:t> (ZD) </a:t>
            </a:r>
            <a:endParaRPr lang="en-US" dirty="0"/>
          </a:p>
        </p:txBody>
      </p:sp>
      <p:sp>
        <p:nvSpPr>
          <p:cNvPr id="3" name="Content Placeholder 2"/>
          <p:cNvSpPr>
            <a:spLocks noGrp="1"/>
          </p:cNvSpPr>
          <p:nvPr>
            <p:ph idx="1"/>
          </p:nvPr>
        </p:nvSpPr>
        <p:spPr/>
        <p:txBody>
          <a:bodyPr/>
          <a:lstStyle/>
          <a:p>
            <a:r>
              <a:rPr lang="en-US" dirty="0" err="1" smtClean="0"/>
              <a:t>diverticula</a:t>
            </a:r>
            <a:r>
              <a:rPr lang="en-US" dirty="0" smtClean="0"/>
              <a:t> appeared as smoothly </a:t>
            </a:r>
            <a:r>
              <a:rPr lang="en-US" dirty="0" err="1" smtClean="0"/>
              <a:t>marginated</a:t>
            </a:r>
            <a:r>
              <a:rPr lang="en-US" dirty="0" smtClean="0"/>
              <a:t> round-to-ovoid sacs. The size of the openings of the </a:t>
            </a:r>
            <a:r>
              <a:rPr lang="en-US" dirty="0" err="1" smtClean="0"/>
              <a:t>diverticula</a:t>
            </a:r>
            <a:r>
              <a:rPr lang="en-US" dirty="0" smtClean="0"/>
              <a:t> depended on the location of the barium bolus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4.Foreign body</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5334000" y="1882808"/>
            <a:ext cx="3352800" cy="4572000"/>
          </a:xfrm>
        </p:spPr>
        <p:txBody>
          <a:bodyPr/>
          <a:lstStyle/>
          <a:p>
            <a:r>
              <a:rPr lang="en-US" dirty="0" err="1" smtClean="0"/>
              <a:t>Anteroposterior</a:t>
            </a:r>
            <a:r>
              <a:rPr lang="en-US" dirty="0" smtClean="0"/>
              <a:t> chest radiograph depicts a penny at the thoracic inlet of a 13-month-old infant who refused to eat.</a:t>
            </a:r>
            <a:endParaRPr lang="en-US" dirty="0"/>
          </a:p>
        </p:txBody>
      </p:sp>
      <p:pic>
        <p:nvPicPr>
          <p:cNvPr id="4098" name="Picture 2"/>
          <p:cNvPicPr>
            <a:picLocks noChangeAspect="1" noChangeArrowheads="1"/>
          </p:cNvPicPr>
          <p:nvPr/>
        </p:nvPicPr>
        <p:blipFill>
          <a:blip r:embed="rId2"/>
          <a:srcRect/>
          <a:stretch>
            <a:fillRect/>
          </a:stretch>
        </p:blipFill>
        <p:spPr bwMode="auto">
          <a:xfrm>
            <a:off x="609600" y="1905000"/>
            <a:ext cx="4305300" cy="4525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4.Foreign body</a:t>
            </a:r>
            <a:endParaRPr lang="en-US" dirty="0"/>
          </a:p>
        </p:txBody>
      </p:sp>
      <p:sp>
        <p:nvSpPr>
          <p:cNvPr id="3" name="Content Placeholder 2"/>
          <p:cNvSpPr>
            <a:spLocks noGrp="1"/>
          </p:cNvSpPr>
          <p:nvPr>
            <p:ph idx="1"/>
          </p:nvPr>
        </p:nvSpPr>
        <p:spPr>
          <a:xfrm>
            <a:off x="4495800" y="1882808"/>
            <a:ext cx="4191000" cy="4572000"/>
          </a:xfrm>
        </p:spPr>
        <p:txBody>
          <a:bodyPr>
            <a:normAutofit/>
          </a:bodyPr>
          <a:lstStyle/>
          <a:p>
            <a:r>
              <a:rPr lang="en-US" dirty="0" smtClean="0"/>
              <a:t>Lateral chest radiograph depicts soft-tissue thickening at the </a:t>
            </a:r>
            <a:r>
              <a:rPr lang="en-US" dirty="0" err="1" smtClean="0"/>
              <a:t>tracheoesophageal</a:t>
            </a:r>
            <a:r>
              <a:rPr lang="en-US" dirty="0" smtClean="0"/>
              <a:t> interface. A penny was removed at </a:t>
            </a:r>
            <a:r>
              <a:rPr lang="en-US" dirty="0" err="1" smtClean="0"/>
              <a:t>esophagoscopy</a:t>
            </a:r>
            <a:r>
              <a:rPr lang="en-US" dirty="0" smtClean="0"/>
              <a:t>.</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81000" y="1981200"/>
            <a:ext cx="36576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685800" y="914400"/>
            <a:ext cx="7620000" cy="532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Prepare: </a:t>
            </a:r>
            <a:br>
              <a:rPr lang="en-US" dirty="0" smtClean="0"/>
            </a:br>
            <a:endParaRPr lang="en-US" dirty="0"/>
          </a:p>
        </p:txBody>
      </p:sp>
      <p:sp>
        <p:nvSpPr>
          <p:cNvPr id="3" name="Content Placeholder 2"/>
          <p:cNvSpPr>
            <a:spLocks noGrp="1"/>
          </p:cNvSpPr>
          <p:nvPr>
            <p:ph idx="1"/>
          </p:nvPr>
        </p:nvSpPr>
        <p:spPr/>
        <p:txBody>
          <a:bodyPr/>
          <a:lstStyle/>
          <a:p>
            <a:r>
              <a:rPr lang="en-US" dirty="0" smtClean="0"/>
              <a:t>Do not eat or drink anything, including water, after midnight before the test.</a:t>
            </a:r>
          </a:p>
          <a:p>
            <a:endParaRPr lang="en-US" dirty="0" smtClean="0"/>
          </a:p>
          <a:p>
            <a:r>
              <a:rPr lang="en-US" dirty="0" smtClean="0"/>
              <a:t>If you are pregnant, or think you might be, tell the staff before the x-ray is taken.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95536" y="404664"/>
          <a:ext cx="849694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23528" y="256456"/>
          <a:ext cx="9144000"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19872" y="4869160"/>
            <a:ext cx="5544616" cy="369332"/>
          </a:xfrm>
          <a:prstGeom prst="rect">
            <a:avLst/>
          </a:prstGeom>
          <a:solidFill>
            <a:srgbClr val="FFFF00"/>
          </a:solidFill>
        </p:spPr>
        <p:txBody>
          <a:bodyPr wrap="square" rtlCol="1">
            <a:spAutoFit/>
          </a:bodyPr>
          <a:lstStyle/>
          <a:p>
            <a:r>
              <a:rPr lang="en-US" dirty="0" smtClean="0">
                <a:solidFill>
                  <a:schemeClr val="bg1"/>
                </a:solidFill>
              </a:rPr>
              <a:t>Descends slowly and tend to coat the mucosal lining</a:t>
            </a:r>
            <a:endParaRPr lang="ar-SA"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027906"/>
          </a:xfrm>
        </p:spPr>
        <p:txBody>
          <a:bodyPr/>
          <a:lstStyle/>
          <a:p>
            <a:r>
              <a:rPr lang="en-US" dirty="0" smtClean="0"/>
              <a:t>Anatomy: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2819400" y="914400"/>
            <a:ext cx="5867400" cy="5510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7315198"/>
            <a:ext cx="152400" cy="76201"/>
          </a:xfrm>
          <a:solidFill>
            <a:srgbClr val="92D050"/>
          </a:solidFill>
        </p:spPr>
        <p:txBody>
          <a:bodyPr>
            <a:normAutofit fontScale="25000" lnSpcReduction="20000"/>
          </a:bodyPr>
          <a:lstStyle/>
          <a:p>
            <a:pPr>
              <a:buNone/>
            </a:pPr>
            <a:endParaRPr lang="ar-SA" dirty="0"/>
          </a:p>
        </p:txBody>
      </p:sp>
      <p:pic>
        <p:nvPicPr>
          <p:cNvPr id="3074" name="Picture 2" descr="C:\Users\REEM\Desktop\folds eso cut.jpg"/>
          <p:cNvPicPr>
            <a:picLocks noChangeAspect="1" noChangeArrowheads="1"/>
          </p:cNvPicPr>
          <p:nvPr/>
        </p:nvPicPr>
        <p:blipFill>
          <a:blip r:embed="rId2" cstate="print">
            <a:lum/>
          </a:blip>
          <a:srcRect/>
          <a:stretch>
            <a:fillRect/>
          </a:stretch>
        </p:blipFill>
        <p:spPr bwMode="auto">
          <a:xfrm>
            <a:off x="609600" y="609600"/>
            <a:ext cx="4862264" cy="5658544"/>
          </a:xfrm>
          <a:prstGeom prst="rect">
            <a:avLst/>
          </a:prstGeom>
          <a:noFill/>
        </p:spPr>
      </p:pic>
      <p:pic>
        <p:nvPicPr>
          <p:cNvPr id="14337" name="Picture 1" descr="G:\New Folder 2\the four layers of esophagus.jpg"/>
          <p:cNvPicPr>
            <a:picLocks noChangeAspect="1" noChangeArrowheads="1"/>
          </p:cNvPicPr>
          <p:nvPr/>
        </p:nvPicPr>
        <p:blipFill>
          <a:blip r:embed="rId3" cstate="print"/>
          <a:srcRect/>
          <a:stretch>
            <a:fillRect/>
          </a:stretch>
        </p:blipFill>
        <p:spPr bwMode="auto">
          <a:xfrm>
            <a:off x="4267200" y="609600"/>
            <a:ext cx="3505200" cy="5791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the esophagus is empty , the mucosa coat is thrown into three or four straight longitudinal folds appeared as straight parallel lines throughout the esophagus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351</TotalTime>
  <Words>676</Words>
  <Application>Microsoft Office PowerPoint</Application>
  <PresentationFormat>On-screen Show (4:3)</PresentationFormat>
  <Paragraphs>104</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Verve</vt:lpstr>
      <vt:lpstr>Barium Swallow</vt:lpstr>
      <vt:lpstr>Introduction </vt:lpstr>
      <vt:lpstr>These problems can be detected with a barium swallow:</vt:lpstr>
      <vt:lpstr>To Prepare:  </vt:lpstr>
      <vt:lpstr>Slide 5</vt:lpstr>
      <vt:lpstr>Slide 6</vt:lpstr>
      <vt:lpstr>Anatomy:</vt:lpstr>
      <vt:lpstr>Slide 8</vt:lpstr>
      <vt:lpstr>Slide 9</vt:lpstr>
      <vt:lpstr>Oesophagus</vt:lpstr>
      <vt:lpstr>Oesophagus</vt:lpstr>
      <vt:lpstr>Normal indentations</vt:lpstr>
      <vt:lpstr>Basic Positions</vt:lpstr>
      <vt:lpstr>AP - LAT</vt:lpstr>
      <vt:lpstr>LAT - RAO</vt:lpstr>
      <vt:lpstr>LAT - RAO</vt:lpstr>
      <vt:lpstr> Lateral </vt:lpstr>
      <vt:lpstr>LAT - RAO</vt:lpstr>
      <vt:lpstr>LAT - RAO</vt:lpstr>
      <vt:lpstr>RAO</vt:lpstr>
      <vt:lpstr>Slide 21</vt:lpstr>
      <vt:lpstr>1.Oesophageal Varices</vt:lpstr>
      <vt:lpstr>1.Oesophageal Varices</vt:lpstr>
      <vt:lpstr>1.Oesophageal Varices </vt:lpstr>
      <vt:lpstr>What is the radiographic appearance ? </vt:lpstr>
      <vt:lpstr>2. Achalasia</vt:lpstr>
      <vt:lpstr>2. Achalasia</vt:lpstr>
      <vt:lpstr>2. Achalasia</vt:lpstr>
      <vt:lpstr>        Lower Esophagus</vt:lpstr>
      <vt:lpstr>What is the radiographic appearance ?</vt:lpstr>
      <vt:lpstr>3. Zenker's diverticulum (ZD) </vt:lpstr>
      <vt:lpstr>3. Zenker's diverticulum (ZD) </vt:lpstr>
      <vt:lpstr>3. Zenker's diverticulum (ZD) </vt:lpstr>
      <vt:lpstr>3. Zenker's diverticulum (ZD) </vt:lpstr>
      <vt:lpstr>4.Foreign body</vt:lpstr>
      <vt:lpstr>4.Foreign body</vt:lpstr>
      <vt:lpstr>Slide 37</vt:lpstr>
    </vt:vector>
  </TitlesOfParts>
  <Company>BEST FORUM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Barium Swallow</dc:title>
  <dc:creator>manal</dc:creator>
  <cp:lastModifiedBy>manal</cp:lastModifiedBy>
  <cp:revision>36</cp:revision>
  <dcterms:created xsi:type="dcterms:W3CDTF">2012-02-01T06:42:01Z</dcterms:created>
  <dcterms:modified xsi:type="dcterms:W3CDTF">2012-02-11T08:40:24Z</dcterms:modified>
</cp:coreProperties>
</file>