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7" r:id="rId2"/>
    <p:sldId id="273" r:id="rId3"/>
    <p:sldId id="298" r:id="rId4"/>
    <p:sldId id="278" r:id="rId5"/>
    <p:sldId id="290" r:id="rId6"/>
    <p:sldId id="291" r:id="rId7"/>
    <p:sldId id="280" r:id="rId8"/>
    <p:sldId id="292" r:id="rId9"/>
    <p:sldId id="295" r:id="rId10"/>
    <p:sldId id="293" r:id="rId11"/>
    <p:sldId id="282" r:id="rId12"/>
    <p:sldId id="285" r:id="rId13"/>
    <p:sldId id="286" r:id="rId14"/>
    <p:sldId id="287" r:id="rId15"/>
    <p:sldId id="300" r:id="rId16"/>
    <p:sldId id="299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B0863-02B4-4B2B-9C91-B47DD49857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3AEE30E-6EDF-4C51-97B3-821BA1A77E3A}">
      <dgm:prSet phldrT="[Text]"/>
      <dgm:spPr/>
      <dgm:t>
        <a:bodyPr/>
        <a:lstStyle/>
        <a:p>
          <a:pPr rtl="1"/>
          <a:r>
            <a:rPr lang="en-US" b="1" cap="none" spc="0" dirty="0" smtClean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Organisms found in aquatic ecosystem</a:t>
          </a:r>
          <a:endParaRPr lang="ar-SA" b="1" cap="none" spc="0" dirty="0">
            <a:ln w="17780" cmpd="sng">
              <a:solidFill>
                <a:srgbClr val="FF0000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AE3387DD-095F-4E29-9C6C-7543F005DC9C}" type="parTrans" cxnId="{AC83D574-CE6A-42E4-B9AC-64AF1A3D5DAE}">
      <dgm:prSet/>
      <dgm:spPr/>
      <dgm:t>
        <a:bodyPr/>
        <a:lstStyle/>
        <a:p>
          <a:pPr rtl="1"/>
          <a:endParaRPr lang="ar-SA"/>
        </a:p>
      </dgm:t>
    </dgm:pt>
    <dgm:pt modelId="{DE3C4BD0-130E-4DEB-AB14-B5FD720F94A8}" type="sibTrans" cxnId="{AC83D574-CE6A-42E4-B9AC-64AF1A3D5DAE}">
      <dgm:prSet/>
      <dgm:spPr/>
      <dgm:t>
        <a:bodyPr/>
        <a:lstStyle/>
        <a:p>
          <a:pPr rtl="1"/>
          <a:endParaRPr lang="ar-SA"/>
        </a:p>
      </dgm:t>
    </dgm:pt>
    <dgm:pt modelId="{BD70390A-C010-422C-A7C4-FF42D86730E5}">
      <dgm:prSet phldrT="[Text]" custT="1"/>
      <dgm:spPr/>
      <dgm:t>
        <a:bodyPr/>
        <a:lstStyle/>
        <a:p>
          <a:pPr rtl="1"/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1-Plankton</a:t>
          </a:r>
          <a:endParaRPr lang="ar-SA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85D5CE-9AF8-484A-99C2-0760F05666E7}" type="parTrans" cxnId="{A12E239B-8291-481F-8A06-62E2794AC14D}">
      <dgm:prSet/>
      <dgm:spPr/>
      <dgm:t>
        <a:bodyPr/>
        <a:lstStyle/>
        <a:p>
          <a:pPr rtl="1"/>
          <a:endParaRPr lang="ar-SA"/>
        </a:p>
      </dgm:t>
    </dgm:pt>
    <dgm:pt modelId="{94660CAD-287B-4321-A61D-E8A017011898}" type="sibTrans" cxnId="{A12E239B-8291-481F-8A06-62E2794AC14D}">
      <dgm:prSet/>
      <dgm:spPr/>
      <dgm:t>
        <a:bodyPr/>
        <a:lstStyle/>
        <a:p>
          <a:pPr rtl="1"/>
          <a:endParaRPr lang="ar-SA"/>
        </a:p>
      </dgm:t>
    </dgm:pt>
    <dgm:pt modelId="{C39116C3-E9C5-43D5-B84F-1D62476A9C56}">
      <dgm:prSet phldrT="[Text]" custT="1"/>
      <dgm:spPr/>
      <dgm:t>
        <a:bodyPr/>
        <a:lstStyle/>
        <a:p>
          <a:pPr rtl="1"/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2-Macrophytes</a:t>
          </a:r>
          <a:r>
            <a:rPr lang="en-US" sz="2000" dirty="0" smtClean="0">
              <a:latin typeface="Arabic Typesetting" pitchFamily="66" charset="-78"/>
              <a:cs typeface="Arabic Typesetting" pitchFamily="66" charset="-78"/>
            </a:rPr>
            <a:t> </a:t>
          </a:r>
          <a:endParaRPr lang="ar-SA" sz="2000" dirty="0"/>
        </a:p>
      </dgm:t>
    </dgm:pt>
    <dgm:pt modelId="{7C1B541A-371F-4A0D-8727-BE14576BF9D1}" type="parTrans" cxnId="{64BE3FFF-EA3A-447E-AB46-675ACFA16345}">
      <dgm:prSet/>
      <dgm:spPr/>
      <dgm:t>
        <a:bodyPr/>
        <a:lstStyle/>
        <a:p>
          <a:pPr rtl="1"/>
          <a:endParaRPr lang="ar-SA"/>
        </a:p>
      </dgm:t>
    </dgm:pt>
    <dgm:pt modelId="{C4390887-010B-4169-A436-AFC1414806E6}" type="sibTrans" cxnId="{64BE3FFF-EA3A-447E-AB46-675ACFA16345}">
      <dgm:prSet/>
      <dgm:spPr/>
      <dgm:t>
        <a:bodyPr/>
        <a:lstStyle/>
        <a:p>
          <a:pPr rtl="1"/>
          <a:endParaRPr lang="ar-SA"/>
        </a:p>
      </dgm:t>
    </dgm:pt>
    <dgm:pt modelId="{483D0114-93A9-4162-A20E-DC4BF5AE59CD}">
      <dgm:prSet phldrT="[Text]" custT="1"/>
      <dgm:spPr/>
      <dgm:t>
        <a:bodyPr/>
        <a:lstStyle/>
        <a:p>
          <a:pPr rtl="1"/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3- Benthos</a:t>
          </a:r>
          <a:r>
            <a:rPr lang="en-US" sz="3200" dirty="0" smtClean="0">
              <a:latin typeface="Arabic Typesetting" pitchFamily="66" charset="-78"/>
              <a:cs typeface="Arabic Typesetting" pitchFamily="66" charset="-78"/>
            </a:rPr>
            <a:t> </a:t>
          </a:r>
          <a:endParaRPr lang="ar-SA" sz="3200" dirty="0">
            <a:latin typeface="Arabic Typesetting" pitchFamily="66" charset="-78"/>
            <a:cs typeface="Arabic Typesetting" pitchFamily="66" charset="-78"/>
          </a:endParaRPr>
        </a:p>
      </dgm:t>
    </dgm:pt>
    <dgm:pt modelId="{767CE893-6230-4A9F-B2B5-826912D694DD}" type="parTrans" cxnId="{66B334B2-2594-44FF-B8F4-4EF3933EB09E}">
      <dgm:prSet/>
      <dgm:spPr/>
      <dgm:t>
        <a:bodyPr/>
        <a:lstStyle/>
        <a:p>
          <a:pPr rtl="1"/>
          <a:endParaRPr lang="ar-SA"/>
        </a:p>
      </dgm:t>
    </dgm:pt>
    <dgm:pt modelId="{EECE739D-C423-4353-A45A-0815DF789EEF}" type="sibTrans" cxnId="{66B334B2-2594-44FF-B8F4-4EF3933EB09E}">
      <dgm:prSet/>
      <dgm:spPr/>
      <dgm:t>
        <a:bodyPr/>
        <a:lstStyle/>
        <a:p>
          <a:pPr rtl="1"/>
          <a:endParaRPr lang="ar-SA"/>
        </a:p>
      </dgm:t>
    </dgm:pt>
    <dgm:pt modelId="{19A803A0-9373-4983-BD50-0DDAC0700364}" type="pres">
      <dgm:prSet presAssocID="{B8DB0863-02B4-4B2B-9C91-B47DD49857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01F3344-3F35-4E09-A6EB-E9B091FC581A}" type="pres">
      <dgm:prSet presAssocID="{C3AEE30E-6EDF-4C51-97B3-821BA1A77E3A}" presName="hierRoot1" presStyleCnt="0">
        <dgm:presLayoutVars>
          <dgm:hierBranch val="init"/>
        </dgm:presLayoutVars>
      </dgm:prSet>
      <dgm:spPr/>
    </dgm:pt>
    <dgm:pt modelId="{FD751479-3D4C-40EB-BAFA-049C90A9D583}" type="pres">
      <dgm:prSet presAssocID="{C3AEE30E-6EDF-4C51-97B3-821BA1A77E3A}" presName="rootComposite1" presStyleCnt="0"/>
      <dgm:spPr/>
    </dgm:pt>
    <dgm:pt modelId="{C9BAF210-4D34-4392-A276-D9D0FB093270}" type="pres">
      <dgm:prSet presAssocID="{C3AEE30E-6EDF-4C51-97B3-821BA1A77E3A}" presName="rootText1" presStyleLbl="node0" presStyleIdx="0" presStyleCnt="1" custScaleX="21952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EF94D1B-0F82-4C23-92FA-E6E087D4EA89}" type="pres">
      <dgm:prSet presAssocID="{C3AEE30E-6EDF-4C51-97B3-821BA1A77E3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B816B3A-567C-474A-9241-4AE4DBF0A67E}" type="pres">
      <dgm:prSet presAssocID="{C3AEE30E-6EDF-4C51-97B3-821BA1A77E3A}" presName="hierChild2" presStyleCnt="0"/>
      <dgm:spPr/>
    </dgm:pt>
    <dgm:pt modelId="{F1C82826-3397-46D0-B8B9-5960534781E6}" type="pres">
      <dgm:prSet presAssocID="{1985D5CE-9AF8-484A-99C2-0760F05666E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F89C85F-C322-441E-909B-50CFE12A5692}" type="pres">
      <dgm:prSet presAssocID="{BD70390A-C010-422C-A7C4-FF42D86730E5}" presName="hierRoot2" presStyleCnt="0">
        <dgm:presLayoutVars>
          <dgm:hierBranch val="init"/>
        </dgm:presLayoutVars>
      </dgm:prSet>
      <dgm:spPr/>
    </dgm:pt>
    <dgm:pt modelId="{309D1AB1-DE48-44A1-A4A7-DF9AF08F7B3B}" type="pres">
      <dgm:prSet presAssocID="{BD70390A-C010-422C-A7C4-FF42D86730E5}" presName="rootComposite" presStyleCnt="0"/>
      <dgm:spPr/>
    </dgm:pt>
    <dgm:pt modelId="{D0516120-553C-4F94-A15C-F1FFE60D57AA}" type="pres">
      <dgm:prSet presAssocID="{BD70390A-C010-422C-A7C4-FF42D86730E5}" presName="rootText" presStyleLbl="node2" presStyleIdx="0" presStyleCnt="3" custLinFactNeighborX="-2063" custLinFactNeighborY="-33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F1D9D41-E170-4C24-9BCF-2681B1EED76D}" type="pres">
      <dgm:prSet presAssocID="{BD70390A-C010-422C-A7C4-FF42D86730E5}" presName="rootConnector" presStyleLbl="node2" presStyleIdx="0" presStyleCnt="3"/>
      <dgm:spPr/>
      <dgm:t>
        <a:bodyPr/>
        <a:lstStyle/>
        <a:p>
          <a:endParaRPr lang="en-US"/>
        </a:p>
      </dgm:t>
    </dgm:pt>
    <dgm:pt modelId="{C9A418AE-707E-4F45-81C5-5DC39CAD4A31}" type="pres">
      <dgm:prSet presAssocID="{BD70390A-C010-422C-A7C4-FF42D86730E5}" presName="hierChild4" presStyleCnt="0"/>
      <dgm:spPr/>
    </dgm:pt>
    <dgm:pt modelId="{B1A94ADF-268B-4CB0-989A-EC03F0E01594}" type="pres">
      <dgm:prSet presAssocID="{BD70390A-C010-422C-A7C4-FF42D86730E5}" presName="hierChild5" presStyleCnt="0"/>
      <dgm:spPr/>
    </dgm:pt>
    <dgm:pt modelId="{8B2FEA5E-33A3-42A1-8609-AD81271B9D7D}" type="pres">
      <dgm:prSet presAssocID="{7C1B541A-371F-4A0D-8727-BE14576BF9D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9247193-F10B-4C4A-8D58-7D576AE8A870}" type="pres">
      <dgm:prSet presAssocID="{C39116C3-E9C5-43D5-B84F-1D62476A9C56}" presName="hierRoot2" presStyleCnt="0">
        <dgm:presLayoutVars>
          <dgm:hierBranch val="init"/>
        </dgm:presLayoutVars>
      </dgm:prSet>
      <dgm:spPr/>
    </dgm:pt>
    <dgm:pt modelId="{BE1CB900-97F1-428E-AA17-65E4FD7165CC}" type="pres">
      <dgm:prSet presAssocID="{C39116C3-E9C5-43D5-B84F-1D62476A9C56}" presName="rootComposite" presStyleCnt="0"/>
      <dgm:spPr/>
    </dgm:pt>
    <dgm:pt modelId="{BC552E9C-8F44-490D-8DDB-887752B1AAB2}" type="pres">
      <dgm:prSet presAssocID="{C39116C3-E9C5-43D5-B84F-1D62476A9C5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A8E8184-319B-45E4-83FD-72E29C136F9B}" type="pres">
      <dgm:prSet presAssocID="{C39116C3-E9C5-43D5-B84F-1D62476A9C56}" presName="rootConnector" presStyleLbl="node2" presStyleIdx="1" presStyleCnt="3"/>
      <dgm:spPr/>
      <dgm:t>
        <a:bodyPr/>
        <a:lstStyle/>
        <a:p>
          <a:endParaRPr lang="en-US"/>
        </a:p>
      </dgm:t>
    </dgm:pt>
    <dgm:pt modelId="{18DD91B2-EB5C-4C7D-B284-C44BF4E28653}" type="pres">
      <dgm:prSet presAssocID="{C39116C3-E9C5-43D5-B84F-1D62476A9C56}" presName="hierChild4" presStyleCnt="0"/>
      <dgm:spPr/>
    </dgm:pt>
    <dgm:pt modelId="{4E01F7E9-76F8-4413-8B80-74632C0E8DC3}" type="pres">
      <dgm:prSet presAssocID="{C39116C3-E9C5-43D5-B84F-1D62476A9C56}" presName="hierChild5" presStyleCnt="0"/>
      <dgm:spPr/>
    </dgm:pt>
    <dgm:pt modelId="{3C700F95-859C-4C11-ACD1-C59CF3835E7F}" type="pres">
      <dgm:prSet presAssocID="{767CE893-6230-4A9F-B2B5-826912D694D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FBD63FF-34EF-4069-98EE-A6613D47BF43}" type="pres">
      <dgm:prSet presAssocID="{483D0114-93A9-4162-A20E-DC4BF5AE59CD}" presName="hierRoot2" presStyleCnt="0">
        <dgm:presLayoutVars>
          <dgm:hierBranch val="init"/>
        </dgm:presLayoutVars>
      </dgm:prSet>
      <dgm:spPr/>
    </dgm:pt>
    <dgm:pt modelId="{43BE04D5-9BC2-4E37-9EEE-24964191BA51}" type="pres">
      <dgm:prSet presAssocID="{483D0114-93A9-4162-A20E-DC4BF5AE59CD}" presName="rootComposite" presStyleCnt="0"/>
      <dgm:spPr/>
    </dgm:pt>
    <dgm:pt modelId="{845B3923-966C-4473-86AE-3D3F7EF2A9AE}" type="pres">
      <dgm:prSet presAssocID="{483D0114-93A9-4162-A20E-DC4BF5AE59C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5D68434-E3E3-4F64-A574-B4D76E0D2389}" type="pres">
      <dgm:prSet presAssocID="{483D0114-93A9-4162-A20E-DC4BF5AE59CD}" presName="rootConnector" presStyleLbl="node2" presStyleIdx="2" presStyleCnt="3"/>
      <dgm:spPr/>
      <dgm:t>
        <a:bodyPr/>
        <a:lstStyle/>
        <a:p>
          <a:endParaRPr lang="en-US"/>
        </a:p>
      </dgm:t>
    </dgm:pt>
    <dgm:pt modelId="{C0D7E773-7E25-4BA9-8144-8528D8E059C8}" type="pres">
      <dgm:prSet presAssocID="{483D0114-93A9-4162-A20E-DC4BF5AE59CD}" presName="hierChild4" presStyleCnt="0"/>
      <dgm:spPr/>
    </dgm:pt>
    <dgm:pt modelId="{9C966389-9D15-4C60-89B2-159DD43EE330}" type="pres">
      <dgm:prSet presAssocID="{483D0114-93A9-4162-A20E-DC4BF5AE59CD}" presName="hierChild5" presStyleCnt="0"/>
      <dgm:spPr/>
    </dgm:pt>
    <dgm:pt modelId="{CA5C40BF-CF61-4A51-9087-322F4D59C779}" type="pres">
      <dgm:prSet presAssocID="{C3AEE30E-6EDF-4C51-97B3-821BA1A77E3A}" presName="hierChild3" presStyleCnt="0"/>
      <dgm:spPr/>
    </dgm:pt>
  </dgm:ptLst>
  <dgm:cxnLst>
    <dgm:cxn modelId="{4403CF64-6102-4B5E-928C-87AF6219804B}" type="presOf" srcId="{C3AEE30E-6EDF-4C51-97B3-821BA1A77E3A}" destId="{AEF94D1B-0F82-4C23-92FA-E6E087D4EA89}" srcOrd="1" destOrd="0" presId="urn:microsoft.com/office/officeart/2005/8/layout/orgChart1"/>
    <dgm:cxn modelId="{64BE3FFF-EA3A-447E-AB46-675ACFA16345}" srcId="{C3AEE30E-6EDF-4C51-97B3-821BA1A77E3A}" destId="{C39116C3-E9C5-43D5-B84F-1D62476A9C56}" srcOrd="1" destOrd="0" parTransId="{7C1B541A-371F-4A0D-8727-BE14576BF9D1}" sibTransId="{C4390887-010B-4169-A436-AFC1414806E6}"/>
    <dgm:cxn modelId="{871D885C-7740-4FCA-99DA-60A2FD3189B9}" type="presOf" srcId="{483D0114-93A9-4162-A20E-DC4BF5AE59CD}" destId="{845B3923-966C-4473-86AE-3D3F7EF2A9AE}" srcOrd="0" destOrd="0" presId="urn:microsoft.com/office/officeart/2005/8/layout/orgChart1"/>
    <dgm:cxn modelId="{66B334B2-2594-44FF-B8F4-4EF3933EB09E}" srcId="{C3AEE30E-6EDF-4C51-97B3-821BA1A77E3A}" destId="{483D0114-93A9-4162-A20E-DC4BF5AE59CD}" srcOrd="2" destOrd="0" parTransId="{767CE893-6230-4A9F-B2B5-826912D694DD}" sibTransId="{EECE739D-C423-4353-A45A-0815DF789EEF}"/>
    <dgm:cxn modelId="{3C34ACA9-D8AD-4861-8088-6C484A1B1D73}" type="presOf" srcId="{C3AEE30E-6EDF-4C51-97B3-821BA1A77E3A}" destId="{C9BAF210-4D34-4392-A276-D9D0FB093270}" srcOrd="0" destOrd="0" presId="urn:microsoft.com/office/officeart/2005/8/layout/orgChart1"/>
    <dgm:cxn modelId="{5E41B30C-70EA-4CE4-80CB-47B022731EBC}" type="presOf" srcId="{BD70390A-C010-422C-A7C4-FF42D86730E5}" destId="{9F1D9D41-E170-4C24-9BCF-2681B1EED76D}" srcOrd="1" destOrd="0" presId="urn:microsoft.com/office/officeart/2005/8/layout/orgChart1"/>
    <dgm:cxn modelId="{917D54D2-E0F0-44F5-AE36-2145C9426C20}" type="presOf" srcId="{C39116C3-E9C5-43D5-B84F-1D62476A9C56}" destId="{BA8E8184-319B-45E4-83FD-72E29C136F9B}" srcOrd="1" destOrd="0" presId="urn:microsoft.com/office/officeart/2005/8/layout/orgChart1"/>
    <dgm:cxn modelId="{A1192564-DA45-49DF-977D-191F0C12E695}" type="presOf" srcId="{BD70390A-C010-422C-A7C4-FF42D86730E5}" destId="{D0516120-553C-4F94-A15C-F1FFE60D57AA}" srcOrd="0" destOrd="0" presId="urn:microsoft.com/office/officeart/2005/8/layout/orgChart1"/>
    <dgm:cxn modelId="{AC83D574-CE6A-42E4-B9AC-64AF1A3D5DAE}" srcId="{B8DB0863-02B4-4B2B-9C91-B47DD498574C}" destId="{C3AEE30E-6EDF-4C51-97B3-821BA1A77E3A}" srcOrd="0" destOrd="0" parTransId="{AE3387DD-095F-4E29-9C6C-7543F005DC9C}" sibTransId="{DE3C4BD0-130E-4DEB-AB14-B5FD720F94A8}"/>
    <dgm:cxn modelId="{D08EC9F3-B8F5-4A63-B6DC-CC22FC37063B}" type="presOf" srcId="{C39116C3-E9C5-43D5-B84F-1D62476A9C56}" destId="{BC552E9C-8F44-490D-8DDB-887752B1AAB2}" srcOrd="0" destOrd="0" presId="urn:microsoft.com/office/officeart/2005/8/layout/orgChart1"/>
    <dgm:cxn modelId="{28E5CB0F-CD73-46F7-8190-F0CBDDADC904}" type="presOf" srcId="{B8DB0863-02B4-4B2B-9C91-B47DD498574C}" destId="{19A803A0-9373-4983-BD50-0DDAC0700364}" srcOrd="0" destOrd="0" presId="urn:microsoft.com/office/officeart/2005/8/layout/orgChart1"/>
    <dgm:cxn modelId="{083FBA9F-581F-4475-8F56-8E3101B3971A}" type="presOf" srcId="{767CE893-6230-4A9F-B2B5-826912D694DD}" destId="{3C700F95-859C-4C11-ACD1-C59CF3835E7F}" srcOrd="0" destOrd="0" presId="urn:microsoft.com/office/officeart/2005/8/layout/orgChart1"/>
    <dgm:cxn modelId="{A12E239B-8291-481F-8A06-62E2794AC14D}" srcId="{C3AEE30E-6EDF-4C51-97B3-821BA1A77E3A}" destId="{BD70390A-C010-422C-A7C4-FF42D86730E5}" srcOrd="0" destOrd="0" parTransId="{1985D5CE-9AF8-484A-99C2-0760F05666E7}" sibTransId="{94660CAD-287B-4321-A61D-E8A017011898}"/>
    <dgm:cxn modelId="{C37F7317-0641-45B3-9D10-C75BDCB680F3}" type="presOf" srcId="{483D0114-93A9-4162-A20E-DC4BF5AE59CD}" destId="{75D68434-E3E3-4F64-A574-B4D76E0D2389}" srcOrd="1" destOrd="0" presId="urn:microsoft.com/office/officeart/2005/8/layout/orgChart1"/>
    <dgm:cxn modelId="{EF6F8C48-9EBE-47A4-B788-A50B146BCE35}" type="presOf" srcId="{7C1B541A-371F-4A0D-8727-BE14576BF9D1}" destId="{8B2FEA5E-33A3-42A1-8609-AD81271B9D7D}" srcOrd="0" destOrd="0" presId="urn:microsoft.com/office/officeart/2005/8/layout/orgChart1"/>
    <dgm:cxn modelId="{04C53CD7-37F7-4B2C-BE44-D6C270A0C22A}" type="presOf" srcId="{1985D5CE-9AF8-484A-99C2-0760F05666E7}" destId="{F1C82826-3397-46D0-B8B9-5960534781E6}" srcOrd="0" destOrd="0" presId="urn:microsoft.com/office/officeart/2005/8/layout/orgChart1"/>
    <dgm:cxn modelId="{8EF37922-56C4-4CF1-ADCA-7AED8A2610A9}" type="presParOf" srcId="{19A803A0-9373-4983-BD50-0DDAC0700364}" destId="{D01F3344-3F35-4E09-A6EB-E9B091FC581A}" srcOrd="0" destOrd="0" presId="urn:microsoft.com/office/officeart/2005/8/layout/orgChart1"/>
    <dgm:cxn modelId="{9861169D-3CBF-443F-8492-D43DFB4B4673}" type="presParOf" srcId="{D01F3344-3F35-4E09-A6EB-E9B091FC581A}" destId="{FD751479-3D4C-40EB-BAFA-049C90A9D583}" srcOrd="0" destOrd="0" presId="urn:microsoft.com/office/officeart/2005/8/layout/orgChart1"/>
    <dgm:cxn modelId="{212B2F3F-A4A5-4B1D-9A61-9E989FB1EF7C}" type="presParOf" srcId="{FD751479-3D4C-40EB-BAFA-049C90A9D583}" destId="{C9BAF210-4D34-4392-A276-D9D0FB093270}" srcOrd="0" destOrd="0" presId="urn:microsoft.com/office/officeart/2005/8/layout/orgChart1"/>
    <dgm:cxn modelId="{B7328613-2C8F-4A2A-A802-5CC77F3A8B7D}" type="presParOf" srcId="{FD751479-3D4C-40EB-BAFA-049C90A9D583}" destId="{AEF94D1B-0F82-4C23-92FA-E6E087D4EA89}" srcOrd="1" destOrd="0" presId="urn:microsoft.com/office/officeart/2005/8/layout/orgChart1"/>
    <dgm:cxn modelId="{827EF913-EC84-458B-969C-9750559065C5}" type="presParOf" srcId="{D01F3344-3F35-4E09-A6EB-E9B091FC581A}" destId="{3B816B3A-567C-474A-9241-4AE4DBF0A67E}" srcOrd="1" destOrd="0" presId="urn:microsoft.com/office/officeart/2005/8/layout/orgChart1"/>
    <dgm:cxn modelId="{98D313E2-4630-43C5-81E3-8EE8A1ADD4E9}" type="presParOf" srcId="{3B816B3A-567C-474A-9241-4AE4DBF0A67E}" destId="{F1C82826-3397-46D0-B8B9-5960534781E6}" srcOrd="0" destOrd="0" presId="urn:microsoft.com/office/officeart/2005/8/layout/orgChart1"/>
    <dgm:cxn modelId="{6E069607-1894-4D01-A383-877F953F048E}" type="presParOf" srcId="{3B816B3A-567C-474A-9241-4AE4DBF0A67E}" destId="{5F89C85F-C322-441E-909B-50CFE12A5692}" srcOrd="1" destOrd="0" presId="urn:microsoft.com/office/officeart/2005/8/layout/orgChart1"/>
    <dgm:cxn modelId="{448B01CA-1714-42B7-A40C-15F962CB1CA1}" type="presParOf" srcId="{5F89C85F-C322-441E-909B-50CFE12A5692}" destId="{309D1AB1-DE48-44A1-A4A7-DF9AF08F7B3B}" srcOrd="0" destOrd="0" presId="urn:microsoft.com/office/officeart/2005/8/layout/orgChart1"/>
    <dgm:cxn modelId="{B03833A5-00D4-4C34-8AB6-E28105AFB4B3}" type="presParOf" srcId="{309D1AB1-DE48-44A1-A4A7-DF9AF08F7B3B}" destId="{D0516120-553C-4F94-A15C-F1FFE60D57AA}" srcOrd="0" destOrd="0" presId="urn:microsoft.com/office/officeart/2005/8/layout/orgChart1"/>
    <dgm:cxn modelId="{1D9E7279-3602-4523-9465-E503967447F9}" type="presParOf" srcId="{309D1AB1-DE48-44A1-A4A7-DF9AF08F7B3B}" destId="{9F1D9D41-E170-4C24-9BCF-2681B1EED76D}" srcOrd="1" destOrd="0" presId="urn:microsoft.com/office/officeart/2005/8/layout/orgChart1"/>
    <dgm:cxn modelId="{80F6BF01-550B-4C1D-9055-5A7D69FFA1D7}" type="presParOf" srcId="{5F89C85F-C322-441E-909B-50CFE12A5692}" destId="{C9A418AE-707E-4F45-81C5-5DC39CAD4A31}" srcOrd="1" destOrd="0" presId="urn:microsoft.com/office/officeart/2005/8/layout/orgChart1"/>
    <dgm:cxn modelId="{8924C711-BED1-4281-B415-C358FC0F1A1B}" type="presParOf" srcId="{5F89C85F-C322-441E-909B-50CFE12A5692}" destId="{B1A94ADF-268B-4CB0-989A-EC03F0E01594}" srcOrd="2" destOrd="0" presId="urn:microsoft.com/office/officeart/2005/8/layout/orgChart1"/>
    <dgm:cxn modelId="{54A67FBC-21AC-44F3-9EA5-332D6E6D2FBC}" type="presParOf" srcId="{3B816B3A-567C-474A-9241-4AE4DBF0A67E}" destId="{8B2FEA5E-33A3-42A1-8609-AD81271B9D7D}" srcOrd="2" destOrd="0" presId="urn:microsoft.com/office/officeart/2005/8/layout/orgChart1"/>
    <dgm:cxn modelId="{25936DDD-4CC1-4212-98DC-C1108FD1F5FF}" type="presParOf" srcId="{3B816B3A-567C-474A-9241-4AE4DBF0A67E}" destId="{89247193-F10B-4C4A-8D58-7D576AE8A870}" srcOrd="3" destOrd="0" presId="urn:microsoft.com/office/officeart/2005/8/layout/orgChart1"/>
    <dgm:cxn modelId="{5A1DA6BC-F8FE-4653-A637-A3B74F82470B}" type="presParOf" srcId="{89247193-F10B-4C4A-8D58-7D576AE8A870}" destId="{BE1CB900-97F1-428E-AA17-65E4FD7165CC}" srcOrd="0" destOrd="0" presId="urn:microsoft.com/office/officeart/2005/8/layout/orgChart1"/>
    <dgm:cxn modelId="{83AB8B77-2D29-435A-B3BC-3226E6EFD5B0}" type="presParOf" srcId="{BE1CB900-97F1-428E-AA17-65E4FD7165CC}" destId="{BC552E9C-8F44-490D-8DDB-887752B1AAB2}" srcOrd="0" destOrd="0" presId="urn:microsoft.com/office/officeart/2005/8/layout/orgChart1"/>
    <dgm:cxn modelId="{354F7597-C0B7-4787-AA36-C14796A47362}" type="presParOf" srcId="{BE1CB900-97F1-428E-AA17-65E4FD7165CC}" destId="{BA8E8184-319B-45E4-83FD-72E29C136F9B}" srcOrd="1" destOrd="0" presId="urn:microsoft.com/office/officeart/2005/8/layout/orgChart1"/>
    <dgm:cxn modelId="{467BD034-FB2E-4F0B-A98B-E6C63E73265C}" type="presParOf" srcId="{89247193-F10B-4C4A-8D58-7D576AE8A870}" destId="{18DD91B2-EB5C-4C7D-B284-C44BF4E28653}" srcOrd="1" destOrd="0" presId="urn:microsoft.com/office/officeart/2005/8/layout/orgChart1"/>
    <dgm:cxn modelId="{AE21B680-9BD1-4D87-AEAB-0BDAB14AFCF1}" type="presParOf" srcId="{89247193-F10B-4C4A-8D58-7D576AE8A870}" destId="{4E01F7E9-76F8-4413-8B80-74632C0E8DC3}" srcOrd="2" destOrd="0" presId="urn:microsoft.com/office/officeart/2005/8/layout/orgChart1"/>
    <dgm:cxn modelId="{51F4F6B6-D8BE-4878-9F94-A84674C0C721}" type="presParOf" srcId="{3B816B3A-567C-474A-9241-4AE4DBF0A67E}" destId="{3C700F95-859C-4C11-ACD1-C59CF3835E7F}" srcOrd="4" destOrd="0" presId="urn:microsoft.com/office/officeart/2005/8/layout/orgChart1"/>
    <dgm:cxn modelId="{5779BD91-F44F-4A9E-B279-9FF4097A8A21}" type="presParOf" srcId="{3B816B3A-567C-474A-9241-4AE4DBF0A67E}" destId="{7FBD63FF-34EF-4069-98EE-A6613D47BF43}" srcOrd="5" destOrd="0" presId="urn:microsoft.com/office/officeart/2005/8/layout/orgChart1"/>
    <dgm:cxn modelId="{81910C03-265D-4FBE-AA65-9DFFFEF86CB5}" type="presParOf" srcId="{7FBD63FF-34EF-4069-98EE-A6613D47BF43}" destId="{43BE04D5-9BC2-4E37-9EEE-24964191BA51}" srcOrd="0" destOrd="0" presId="urn:microsoft.com/office/officeart/2005/8/layout/orgChart1"/>
    <dgm:cxn modelId="{9B5AE351-B932-4771-AC3A-501E98D32599}" type="presParOf" srcId="{43BE04D5-9BC2-4E37-9EEE-24964191BA51}" destId="{845B3923-966C-4473-86AE-3D3F7EF2A9AE}" srcOrd="0" destOrd="0" presId="urn:microsoft.com/office/officeart/2005/8/layout/orgChart1"/>
    <dgm:cxn modelId="{DBE5FBB1-E19E-4B9C-B42E-1F656E524F6F}" type="presParOf" srcId="{43BE04D5-9BC2-4E37-9EEE-24964191BA51}" destId="{75D68434-E3E3-4F64-A574-B4D76E0D2389}" srcOrd="1" destOrd="0" presId="urn:microsoft.com/office/officeart/2005/8/layout/orgChart1"/>
    <dgm:cxn modelId="{B51DD024-9063-47B4-8F32-190D226A983D}" type="presParOf" srcId="{7FBD63FF-34EF-4069-98EE-A6613D47BF43}" destId="{C0D7E773-7E25-4BA9-8144-8528D8E059C8}" srcOrd="1" destOrd="0" presId="urn:microsoft.com/office/officeart/2005/8/layout/orgChart1"/>
    <dgm:cxn modelId="{4A782514-B340-4B7D-A776-091E844DE3C3}" type="presParOf" srcId="{7FBD63FF-34EF-4069-98EE-A6613D47BF43}" destId="{9C966389-9D15-4C60-89B2-159DD43EE330}" srcOrd="2" destOrd="0" presId="urn:microsoft.com/office/officeart/2005/8/layout/orgChart1"/>
    <dgm:cxn modelId="{3E22268A-278F-4A12-B6C8-776A73BEC437}" type="presParOf" srcId="{D01F3344-3F35-4E09-A6EB-E9B091FC581A}" destId="{CA5C40BF-CF61-4A51-9087-322F4D59C7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ACA7E-9872-4716-8471-4569C36C91A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7BA1847-DBF8-4C19-821C-1BF77F477C16}">
      <dgm:prSet phldrT="[Text]" custT="1"/>
      <dgm:spPr/>
      <dgm:t>
        <a:bodyPr/>
        <a:lstStyle/>
        <a:p>
          <a:pPr rtl="1"/>
          <a:r>
            <a:rPr lang="en-US" sz="4800" b="1" dirty="0" smtClean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abic Typesetting" pitchFamily="66" charset="-78"/>
              <a:cs typeface="Arabic Typesetting" pitchFamily="66" charset="-78"/>
            </a:rPr>
            <a:t>Plankton</a:t>
          </a:r>
          <a:endParaRPr lang="ar-SA" sz="4800" dirty="0"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DC3CDE94-C07B-444F-9A2C-E88514818CCF}" type="parTrans" cxnId="{C6CB6CC7-D355-4898-ADBC-D7D7C749E3C5}">
      <dgm:prSet/>
      <dgm:spPr/>
      <dgm:t>
        <a:bodyPr/>
        <a:lstStyle/>
        <a:p>
          <a:pPr rtl="1"/>
          <a:endParaRPr lang="ar-SA"/>
        </a:p>
      </dgm:t>
    </dgm:pt>
    <dgm:pt modelId="{62BB09F4-B69C-418D-8957-9271A0188D1B}" type="sibTrans" cxnId="{C6CB6CC7-D355-4898-ADBC-D7D7C749E3C5}">
      <dgm:prSet/>
      <dgm:spPr/>
      <dgm:t>
        <a:bodyPr/>
        <a:lstStyle/>
        <a:p>
          <a:pPr rtl="1"/>
          <a:endParaRPr lang="ar-SA"/>
        </a:p>
      </dgm:t>
    </dgm:pt>
    <dgm:pt modelId="{A6106758-E82E-4992-AB1B-1679C2FE4467}">
      <dgm:prSet phldrT="[Text]"/>
      <dgm:spPr/>
      <dgm:t>
        <a:bodyPr/>
        <a:lstStyle/>
        <a:p>
          <a:pPr rtl="1"/>
          <a:r>
            <a:rPr lang="en-US" dirty="0" smtClean="0"/>
            <a:t>a) Phytoplankton</a:t>
          </a:r>
          <a:endParaRPr lang="ar-SA" dirty="0"/>
        </a:p>
      </dgm:t>
    </dgm:pt>
    <dgm:pt modelId="{4A8C4AC6-7831-4F37-9685-225799052116}" type="parTrans" cxnId="{033DBD02-34F4-4ED6-92A7-DA694B3BB012}">
      <dgm:prSet/>
      <dgm:spPr/>
      <dgm:t>
        <a:bodyPr/>
        <a:lstStyle/>
        <a:p>
          <a:pPr rtl="1"/>
          <a:endParaRPr lang="ar-SA"/>
        </a:p>
      </dgm:t>
    </dgm:pt>
    <dgm:pt modelId="{5E0FE150-BD19-4B6C-BC3E-EE579E18BF0A}" type="sibTrans" cxnId="{033DBD02-34F4-4ED6-92A7-DA694B3BB012}">
      <dgm:prSet/>
      <dgm:spPr/>
      <dgm:t>
        <a:bodyPr/>
        <a:lstStyle/>
        <a:p>
          <a:pPr rtl="1"/>
          <a:endParaRPr lang="ar-SA"/>
        </a:p>
      </dgm:t>
    </dgm:pt>
    <dgm:pt modelId="{EC04E207-4AAD-4B49-9331-D8A99733AC47}">
      <dgm:prSet phldrT="[Text]"/>
      <dgm:spPr/>
      <dgm:t>
        <a:bodyPr/>
        <a:lstStyle/>
        <a:p>
          <a:pPr rtl="1"/>
          <a:r>
            <a:rPr lang="en-US" dirty="0" smtClean="0"/>
            <a:t>b) Zooplankton</a:t>
          </a:r>
          <a:endParaRPr lang="ar-SA" dirty="0"/>
        </a:p>
      </dgm:t>
    </dgm:pt>
    <dgm:pt modelId="{580F85D3-CB3C-4313-A1FE-8BDFAE7B43C4}" type="parTrans" cxnId="{1C5857A3-E1A5-442B-9E5B-AFA7E023FA81}">
      <dgm:prSet/>
      <dgm:spPr/>
      <dgm:t>
        <a:bodyPr/>
        <a:lstStyle/>
        <a:p>
          <a:pPr rtl="1"/>
          <a:endParaRPr lang="ar-SA"/>
        </a:p>
      </dgm:t>
    </dgm:pt>
    <dgm:pt modelId="{DAD85CE9-2750-48E6-BD01-83CEA8C5A5BF}" type="sibTrans" cxnId="{1C5857A3-E1A5-442B-9E5B-AFA7E023FA81}">
      <dgm:prSet/>
      <dgm:spPr/>
      <dgm:t>
        <a:bodyPr/>
        <a:lstStyle/>
        <a:p>
          <a:pPr rtl="1"/>
          <a:endParaRPr lang="ar-SA"/>
        </a:p>
      </dgm:t>
    </dgm:pt>
    <dgm:pt modelId="{ED621471-6331-4C13-9710-9C68A20F54BE}" type="pres">
      <dgm:prSet presAssocID="{EC7ACA7E-9872-4716-8471-4569C36C91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835618-4F26-4B50-B55B-F574BA3A8AD7}" type="pres">
      <dgm:prSet presAssocID="{97BA1847-DBF8-4C19-821C-1BF77F477C16}" presName="hierRoot1" presStyleCnt="0">
        <dgm:presLayoutVars>
          <dgm:hierBranch val="init"/>
        </dgm:presLayoutVars>
      </dgm:prSet>
      <dgm:spPr/>
    </dgm:pt>
    <dgm:pt modelId="{207186D8-16F8-488D-84BC-9F8897B2C539}" type="pres">
      <dgm:prSet presAssocID="{97BA1847-DBF8-4C19-821C-1BF77F477C16}" presName="rootComposite1" presStyleCnt="0"/>
      <dgm:spPr/>
    </dgm:pt>
    <dgm:pt modelId="{6373AA49-9CE9-4C70-8977-556FA1966C73}" type="pres">
      <dgm:prSet presAssocID="{97BA1847-DBF8-4C19-821C-1BF77F477C16}" presName="rootText1" presStyleLbl="node0" presStyleIdx="0" presStyleCnt="1" custScaleX="106533" custScaleY="56513" custLinFactNeighborX="-301" custLinFactNeighborY="-8264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5D1002E-FB34-4788-9932-47E1A901B47B}" type="pres">
      <dgm:prSet presAssocID="{97BA1847-DBF8-4C19-821C-1BF77F477C1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3E044B7-23D9-43C8-8B60-067874CB21F2}" type="pres">
      <dgm:prSet presAssocID="{97BA1847-DBF8-4C19-821C-1BF77F477C16}" presName="hierChild2" presStyleCnt="0"/>
      <dgm:spPr/>
    </dgm:pt>
    <dgm:pt modelId="{3C982792-C1FD-4622-8F6E-95ECA5848E8B}" type="pres">
      <dgm:prSet presAssocID="{4A8C4AC6-7831-4F37-9685-22579905211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32B388F-6E99-4497-A52D-9CAB9BD1FF58}" type="pres">
      <dgm:prSet presAssocID="{A6106758-E82E-4992-AB1B-1679C2FE4467}" presName="hierRoot2" presStyleCnt="0">
        <dgm:presLayoutVars>
          <dgm:hierBranch val="init"/>
        </dgm:presLayoutVars>
      </dgm:prSet>
      <dgm:spPr/>
    </dgm:pt>
    <dgm:pt modelId="{F814E391-2793-43C6-B3F8-C02786EA5F60}" type="pres">
      <dgm:prSet presAssocID="{A6106758-E82E-4992-AB1B-1679C2FE4467}" presName="rootComposite" presStyleCnt="0"/>
      <dgm:spPr/>
    </dgm:pt>
    <dgm:pt modelId="{9AD107EC-C6F0-46C3-B7B8-965358B0C758}" type="pres">
      <dgm:prSet presAssocID="{A6106758-E82E-4992-AB1B-1679C2FE4467}" presName="rootText" presStyleLbl="node2" presStyleIdx="0" presStyleCnt="2" custScaleY="2373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AF7BD9E-1CD6-4A8A-90BC-B00FD1E0619A}" type="pres">
      <dgm:prSet presAssocID="{A6106758-E82E-4992-AB1B-1679C2FE4467}" presName="rootConnector" presStyleLbl="node2" presStyleIdx="0" presStyleCnt="2"/>
      <dgm:spPr/>
      <dgm:t>
        <a:bodyPr/>
        <a:lstStyle/>
        <a:p>
          <a:endParaRPr lang="en-US"/>
        </a:p>
      </dgm:t>
    </dgm:pt>
    <dgm:pt modelId="{79501E67-F2C5-4317-B83D-2FB0220D59E7}" type="pres">
      <dgm:prSet presAssocID="{A6106758-E82E-4992-AB1B-1679C2FE4467}" presName="hierChild4" presStyleCnt="0"/>
      <dgm:spPr/>
    </dgm:pt>
    <dgm:pt modelId="{3BDAE24E-A752-4AF6-8359-501B870478E3}" type="pres">
      <dgm:prSet presAssocID="{A6106758-E82E-4992-AB1B-1679C2FE4467}" presName="hierChild5" presStyleCnt="0"/>
      <dgm:spPr/>
    </dgm:pt>
    <dgm:pt modelId="{25517BF3-5B14-41B7-994B-23AB87F5C61B}" type="pres">
      <dgm:prSet presAssocID="{580F85D3-CB3C-4313-A1FE-8BDFAE7B43C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A438C506-FFD3-4E9B-B8E2-9309018AA9A0}" type="pres">
      <dgm:prSet presAssocID="{EC04E207-4AAD-4B49-9331-D8A99733AC47}" presName="hierRoot2" presStyleCnt="0">
        <dgm:presLayoutVars>
          <dgm:hierBranch val="init"/>
        </dgm:presLayoutVars>
      </dgm:prSet>
      <dgm:spPr/>
    </dgm:pt>
    <dgm:pt modelId="{5EEABD1B-8816-4762-BD9A-042AC9B33513}" type="pres">
      <dgm:prSet presAssocID="{EC04E207-4AAD-4B49-9331-D8A99733AC47}" presName="rootComposite" presStyleCnt="0"/>
      <dgm:spPr/>
    </dgm:pt>
    <dgm:pt modelId="{10B44DAB-3D57-4925-A089-76F237414836}" type="pres">
      <dgm:prSet presAssocID="{EC04E207-4AAD-4B49-9331-D8A99733AC47}" presName="rootText" presStyleLbl="node2" presStyleIdx="1" presStyleCnt="2" custScaleY="2373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88181BA-A6FA-4EB1-B0C1-7D867D65DEB6}" type="pres">
      <dgm:prSet presAssocID="{EC04E207-4AAD-4B49-9331-D8A99733AC47}" presName="rootConnector" presStyleLbl="node2" presStyleIdx="1" presStyleCnt="2"/>
      <dgm:spPr/>
      <dgm:t>
        <a:bodyPr/>
        <a:lstStyle/>
        <a:p>
          <a:endParaRPr lang="en-US"/>
        </a:p>
      </dgm:t>
    </dgm:pt>
    <dgm:pt modelId="{78896D72-FC08-4AB3-9C36-BF68C4370D90}" type="pres">
      <dgm:prSet presAssocID="{EC04E207-4AAD-4B49-9331-D8A99733AC47}" presName="hierChild4" presStyleCnt="0"/>
      <dgm:spPr/>
    </dgm:pt>
    <dgm:pt modelId="{EA1E4A7B-DC7A-46AB-B21C-1AF69F02E9F0}" type="pres">
      <dgm:prSet presAssocID="{EC04E207-4AAD-4B49-9331-D8A99733AC47}" presName="hierChild5" presStyleCnt="0"/>
      <dgm:spPr/>
    </dgm:pt>
    <dgm:pt modelId="{5F064DB8-C884-4F9F-8D80-C8A72009C4D0}" type="pres">
      <dgm:prSet presAssocID="{97BA1847-DBF8-4C19-821C-1BF77F477C16}" presName="hierChild3" presStyleCnt="0"/>
      <dgm:spPr/>
    </dgm:pt>
  </dgm:ptLst>
  <dgm:cxnLst>
    <dgm:cxn modelId="{5DED013F-4BD6-4271-9548-83C82C5E5914}" type="presOf" srcId="{A6106758-E82E-4992-AB1B-1679C2FE4467}" destId="{9AD107EC-C6F0-46C3-B7B8-965358B0C758}" srcOrd="0" destOrd="0" presId="urn:microsoft.com/office/officeart/2005/8/layout/orgChart1"/>
    <dgm:cxn modelId="{64E2AF27-3C26-4364-A93A-460B6A6F74A4}" type="presOf" srcId="{EC04E207-4AAD-4B49-9331-D8A99733AC47}" destId="{10B44DAB-3D57-4925-A089-76F237414836}" srcOrd="0" destOrd="0" presId="urn:microsoft.com/office/officeart/2005/8/layout/orgChart1"/>
    <dgm:cxn modelId="{B0BC48D4-3964-4C8E-9E33-C43851E25B8E}" type="presOf" srcId="{EC04E207-4AAD-4B49-9331-D8A99733AC47}" destId="{C88181BA-A6FA-4EB1-B0C1-7D867D65DEB6}" srcOrd="1" destOrd="0" presId="urn:microsoft.com/office/officeart/2005/8/layout/orgChart1"/>
    <dgm:cxn modelId="{E6683FE7-4A01-44E6-A94B-AC2ED790E6E0}" type="presOf" srcId="{97BA1847-DBF8-4C19-821C-1BF77F477C16}" destId="{6373AA49-9CE9-4C70-8977-556FA1966C73}" srcOrd="0" destOrd="0" presId="urn:microsoft.com/office/officeart/2005/8/layout/orgChart1"/>
    <dgm:cxn modelId="{033DBD02-34F4-4ED6-92A7-DA694B3BB012}" srcId="{97BA1847-DBF8-4C19-821C-1BF77F477C16}" destId="{A6106758-E82E-4992-AB1B-1679C2FE4467}" srcOrd="0" destOrd="0" parTransId="{4A8C4AC6-7831-4F37-9685-225799052116}" sibTransId="{5E0FE150-BD19-4B6C-BC3E-EE579E18BF0A}"/>
    <dgm:cxn modelId="{555E48A4-55F0-4C94-AE13-478B68510682}" type="presOf" srcId="{4A8C4AC6-7831-4F37-9685-225799052116}" destId="{3C982792-C1FD-4622-8F6E-95ECA5848E8B}" srcOrd="0" destOrd="0" presId="urn:microsoft.com/office/officeart/2005/8/layout/orgChart1"/>
    <dgm:cxn modelId="{688BFE1F-64CE-4E3B-9912-E37079E081DF}" type="presOf" srcId="{EC7ACA7E-9872-4716-8471-4569C36C91A4}" destId="{ED621471-6331-4C13-9710-9C68A20F54BE}" srcOrd="0" destOrd="0" presId="urn:microsoft.com/office/officeart/2005/8/layout/orgChart1"/>
    <dgm:cxn modelId="{D2613B64-74B1-42B8-8B36-86DA1A277682}" type="presOf" srcId="{A6106758-E82E-4992-AB1B-1679C2FE4467}" destId="{CAF7BD9E-1CD6-4A8A-90BC-B00FD1E0619A}" srcOrd="1" destOrd="0" presId="urn:microsoft.com/office/officeart/2005/8/layout/orgChart1"/>
    <dgm:cxn modelId="{CB2749DC-397A-41A2-B4F8-A48180D2EF46}" type="presOf" srcId="{97BA1847-DBF8-4C19-821C-1BF77F477C16}" destId="{65D1002E-FB34-4788-9932-47E1A901B47B}" srcOrd="1" destOrd="0" presId="urn:microsoft.com/office/officeart/2005/8/layout/orgChart1"/>
    <dgm:cxn modelId="{C6CB6CC7-D355-4898-ADBC-D7D7C749E3C5}" srcId="{EC7ACA7E-9872-4716-8471-4569C36C91A4}" destId="{97BA1847-DBF8-4C19-821C-1BF77F477C16}" srcOrd="0" destOrd="0" parTransId="{DC3CDE94-C07B-444F-9A2C-E88514818CCF}" sibTransId="{62BB09F4-B69C-418D-8957-9271A0188D1B}"/>
    <dgm:cxn modelId="{4A009236-DB7F-47A8-B1F1-380A32CFD6C1}" type="presOf" srcId="{580F85D3-CB3C-4313-A1FE-8BDFAE7B43C4}" destId="{25517BF3-5B14-41B7-994B-23AB87F5C61B}" srcOrd="0" destOrd="0" presId="urn:microsoft.com/office/officeart/2005/8/layout/orgChart1"/>
    <dgm:cxn modelId="{1C5857A3-E1A5-442B-9E5B-AFA7E023FA81}" srcId="{97BA1847-DBF8-4C19-821C-1BF77F477C16}" destId="{EC04E207-4AAD-4B49-9331-D8A99733AC47}" srcOrd="1" destOrd="0" parTransId="{580F85D3-CB3C-4313-A1FE-8BDFAE7B43C4}" sibTransId="{DAD85CE9-2750-48E6-BD01-83CEA8C5A5BF}"/>
    <dgm:cxn modelId="{741243B9-2686-4D11-A11D-C1EFDDA1E7D4}" type="presParOf" srcId="{ED621471-6331-4C13-9710-9C68A20F54BE}" destId="{D4835618-4F26-4B50-B55B-F574BA3A8AD7}" srcOrd="0" destOrd="0" presId="urn:microsoft.com/office/officeart/2005/8/layout/orgChart1"/>
    <dgm:cxn modelId="{71B58542-A1F8-4A48-BFE3-292F97A6BA12}" type="presParOf" srcId="{D4835618-4F26-4B50-B55B-F574BA3A8AD7}" destId="{207186D8-16F8-488D-84BC-9F8897B2C539}" srcOrd="0" destOrd="0" presId="urn:microsoft.com/office/officeart/2005/8/layout/orgChart1"/>
    <dgm:cxn modelId="{EA946A5B-B142-4074-9508-B481EE226CED}" type="presParOf" srcId="{207186D8-16F8-488D-84BC-9F8897B2C539}" destId="{6373AA49-9CE9-4C70-8977-556FA1966C73}" srcOrd="0" destOrd="0" presId="urn:microsoft.com/office/officeart/2005/8/layout/orgChart1"/>
    <dgm:cxn modelId="{15D71BF6-E996-428C-B5A6-FC5A95B0C9A7}" type="presParOf" srcId="{207186D8-16F8-488D-84BC-9F8897B2C539}" destId="{65D1002E-FB34-4788-9932-47E1A901B47B}" srcOrd="1" destOrd="0" presId="urn:microsoft.com/office/officeart/2005/8/layout/orgChart1"/>
    <dgm:cxn modelId="{AB96D887-5740-453E-AE79-35AD535A5377}" type="presParOf" srcId="{D4835618-4F26-4B50-B55B-F574BA3A8AD7}" destId="{33E044B7-23D9-43C8-8B60-067874CB21F2}" srcOrd="1" destOrd="0" presId="urn:microsoft.com/office/officeart/2005/8/layout/orgChart1"/>
    <dgm:cxn modelId="{C28C3BB0-9A26-47B5-8B41-CE87B5479A79}" type="presParOf" srcId="{33E044B7-23D9-43C8-8B60-067874CB21F2}" destId="{3C982792-C1FD-4622-8F6E-95ECA5848E8B}" srcOrd="0" destOrd="0" presId="urn:microsoft.com/office/officeart/2005/8/layout/orgChart1"/>
    <dgm:cxn modelId="{4DA8D844-8221-4D04-BF19-EED6DABC5C93}" type="presParOf" srcId="{33E044B7-23D9-43C8-8B60-067874CB21F2}" destId="{C32B388F-6E99-4497-A52D-9CAB9BD1FF58}" srcOrd="1" destOrd="0" presId="urn:microsoft.com/office/officeart/2005/8/layout/orgChart1"/>
    <dgm:cxn modelId="{5A862DC9-7946-4E38-A5D2-FFA58FBB8F68}" type="presParOf" srcId="{C32B388F-6E99-4497-A52D-9CAB9BD1FF58}" destId="{F814E391-2793-43C6-B3F8-C02786EA5F60}" srcOrd="0" destOrd="0" presId="urn:microsoft.com/office/officeart/2005/8/layout/orgChart1"/>
    <dgm:cxn modelId="{7A9425E8-57B9-45A9-AA98-B0C3807F7032}" type="presParOf" srcId="{F814E391-2793-43C6-B3F8-C02786EA5F60}" destId="{9AD107EC-C6F0-46C3-B7B8-965358B0C758}" srcOrd="0" destOrd="0" presId="urn:microsoft.com/office/officeart/2005/8/layout/orgChart1"/>
    <dgm:cxn modelId="{E60B6FB4-19D1-4175-A50B-8270B23B721F}" type="presParOf" srcId="{F814E391-2793-43C6-B3F8-C02786EA5F60}" destId="{CAF7BD9E-1CD6-4A8A-90BC-B00FD1E0619A}" srcOrd="1" destOrd="0" presId="urn:microsoft.com/office/officeart/2005/8/layout/orgChart1"/>
    <dgm:cxn modelId="{0666DA71-DCE8-43FF-8927-CEE08831D51B}" type="presParOf" srcId="{C32B388F-6E99-4497-A52D-9CAB9BD1FF58}" destId="{79501E67-F2C5-4317-B83D-2FB0220D59E7}" srcOrd="1" destOrd="0" presId="urn:microsoft.com/office/officeart/2005/8/layout/orgChart1"/>
    <dgm:cxn modelId="{8E610C58-D76D-4DAA-AB56-4A1298D9E363}" type="presParOf" srcId="{C32B388F-6E99-4497-A52D-9CAB9BD1FF58}" destId="{3BDAE24E-A752-4AF6-8359-501B870478E3}" srcOrd="2" destOrd="0" presId="urn:microsoft.com/office/officeart/2005/8/layout/orgChart1"/>
    <dgm:cxn modelId="{EE7E92E6-442E-497E-96B4-39CD9F718D68}" type="presParOf" srcId="{33E044B7-23D9-43C8-8B60-067874CB21F2}" destId="{25517BF3-5B14-41B7-994B-23AB87F5C61B}" srcOrd="2" destOrd="0" presId="urn:microsoft.com/office/officeart/2005/8/layout/orgChart1"/>
    <dgm:cxn modelId="{0437234C-0E12-4B88-BA18-A79B660CD60E}" type="presParOf" srcId="{33E044B7-23D9-43C8-8B60-067874CB21F2}" destId="{A438C506-FFD3-4E9B-B8E2-9309018AA9A0}" srcOrd="3" destOrd="0" presId="urn:microsoft.com/office/officeart/2005/8/layout/orgChart1"/>
    <dgm:cxn modelId="{B7229ADA-AD6C-4F26-92DD-5D4858F583C5}" type="presParOf" srcId="{A438C506-FFD3-4E9B-B8E2-9309018AA9A0}" destId="{5EEABD1B-8816-4762-BD9A-042AC9B33513}" srcOrd="0" destOrd="0" presId="urn:microsoft.com/office/officeart/2005/8/layout/orgChart1"/>
    <dgm:cxn modelId="{14BC2D28-5566-47BD-A5BA-7BD95AE55A28}" type="presParOf" srcId="{5EEABD1B-8816-4762-BD9A-042AC9B33513}" destId="{10B44DAB-3D57-4925-A089-76F237414836}" srcOrd="0" destOrd="0" presId="urn:microsoft.com/office/officeart/2005/8/layout/orgChart1"/>
    <dgm:cxn modelId="{E74C6FCB-A5B5-4C6B-9156-9BADD576AF4D}" type="presParOf" srcId="{5EEABD1B-8816-4762-BD9A-042AC9B33513}" destId="{C88181BA-A6FA-4EB1-B0C1-7D867D65DEB6}" srcOrd="1" destOrd="0" presId="urn:microsoft.com/office/officeart/2005/8/layout/orgChart1"/>
    <dgm:cxn modelId="{3DA67E1F-A445-4AEA-8E38-E57BC34D6858}" type="presParOf" srcId="{A438C506-FFD3-4E9B-B8E2-9309018AA9A0}" destId="{78896D72-FC08-4AB3-9C36-BF68C4370D90}" srcOrd="1" destOrd="0" presId="urn:microsoft.com/office/officeart/2005/8/layout/orgChart1"/>
    <dgm:cxn modelId="{83BAED32-C0C4-413D-9FE9-7062F1AEF51A}" type="presParOf" srcId="{A438C506-FFD3-4E9B-B8E2-9309018AA9A0}" destId="{EA1E4A7B-DC7A-46AB-B21C-1AF69F02E9F0}" srcOrd="2" destOrd="0" presId="urn:microsoft.com/office/officeart/2005/8/layout/orgChart1"/>
    <dgm:cxn modelId="{4D8F0BD8-880F-48DD-97C7-66B55F3D82CD}" type="presParOf" srcId="{D4835618-4F26-4B50-B55B-F574BA3A8AD7}" destId="{5F064DB8-C884-4F9F-8D80-C8A72009C4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00F95-859C-4C11-ACD1-C59CF3835E7F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FEA5E-33A3-42A1-8609-AD81271B9D7D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82826-3397-46D0-B8B9-5960534781E6}">
      <dsp:nvSpPr>
        <dsp:cNvPr id="0" name=""/>
        <dsp:cNvSpPr/>
      </dsp:nvSpPr>
      <dsp:spPr>
        <a:xfrm>
          <a:off x="891108" y="1844867"/>
          <a:ext cx="2156891" cy="371315"/>
        </a:xfrm>
        <a:custGeom>
          <a:avLst/>
          <a:gdLst/>
          <a:ahLst/>
          <a:cxnLst/>
          <a:rect l="0" t="0" r="0" b="0"/>
          <a:pathLst>
            <a:path>
              <a:moveTo>
                <a:pt x="2156891" y="0"/>
              </a:moveTo>
              <a:lnTo>
                <a:pt x="2156891" y="184183"/>
              </a:lnTo>
              <a:lnTo>
                <a:pt x="0" y="184183"/>
              </a:lnTo>
              <a:lnTo>
                <a:pt x="0" y="371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AF210-4D34-4392-A276-D9D0FB093270}">
      <dsp:nvSpPr>
        <dsp:cNvPr id="0" name=""/>
        <dsp:cNvSpPr/>
      </dsp:nvSpPr>
      <dsp:spPr>
        <a:xfrm>
          <a:off x="1091803" y="953758"/>
          <a:ext cx="3912393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cap="none" spc="0" dirty="0" smtClean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Organisms found in aquatic ecosystem</a:t>
          </a:r>
          <a:endParaRPr lang="ar-SA" sz="3000" b="1" kern="1200" cap="none" spc="0" dirty="0">
            <a:ln w="17780" cmpd="sng">
              <a:solidFill>
                <a:srgbClr val="FF0000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>
        <a:off x="1091803" y="953758"/>
        <a:ext cx="3912393" cy="891108"/>
      </dsp:txXfrm>
    </dsp:sp>
    <dsp:sp modelId="{D0516120-553C-4F94-A15C-F1FFE60D57AA}">
      <dsp:nvSpPr>
        <dsp:cNvPr id="0" name=""/>
        <dsp:cNvSpPr/>
      </dsp:nvSpPr>
      <dsp:spPr>
        <a:xfrm>
          <a:off x="0" y="2216183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1-Plankton</a:t>
          </a:r>
          <a:endParaRPr lang="ar-SA" sz="3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6183"/>
        <a:ext cx="1782216" cy="891108"/>
      </dsp:txXfrm>
    </dsp:sp>
    <dsp:sp modelId="{BC552E9C-8F44-490D-8DDB-887752B1AAB2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2-Macrophytes</a:t>
          </a:r>
          <a:r>
            <a:rPr lang="en-US" sz="200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endParaRPr lang="ar-SA" sz="2000" kern="1200" dirty="0"/>
        </a:p>
      </dsp:txBody>
      <dsp:txXfrm>
        <a:off x="2156891" y="2219132"/>
        <a:ext cx="1782216" cy="891108"/>
      </dsp:txXfrm>
    </dsp:sp>
    <dsp:sp modelId="{845B3923-966C-4473-86AE-3D3F7EF2A9AE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3- Benthos</a:t>
          </a:r>
          <a:r>
            <a:rPr lang="en-US" sz="320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endParaRPr lang="ar-SA" sz="320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4313373" y="2219132"/>
        <a:ext cx="1782216" cy="89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17BF3-5B14-41B7-994B-23AB87F5C61B}">
      <dsp:nvSpPr>
        <dsp:cNvPr id="0" name=""/>
        <dsp:cNvSpPr/>
      </dsp:nvSpPr>
      <dsp:spPr>
        <a:xfrm>
          <a:off x="4175408" y="1070113"/>
          <a:ext cx="2302618" cy="2152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5261"/>
              </a:lnTo>
              <a:lnTo>
                <a:pt x="2302618" y="1755261"/>
              </a:lnTo>
              <a:lnTo>
                <a:pt x="2302618" y="2152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82792-C1FD-4622-8F6E-95ECA5848E8B}">
      <dsp:nvSpPr>
        <dsp:cNvPr id="0" name=""/>
        <dsp:cNvSpPr/>
      </dsp:nvSpPr>
      <dsp:spPr>
        <a:xfrm>
          <a:off x="1895588" y="1070113"/>
          <a:ext cx="2279820" cy="2152911"/>
        </a:xfrm>
        <a:custGeom>
          <a:avLst/>
          <a:gdLst/>
          <a:ahLst/>
          <a:cxnLst/>
          <a:rect l="0" t="0" r="0" b="0"/>
          <a:pathLst>
            <a:path>
              <a:moveTo>
                <a:pt x="2279820" y="0"/>
              </a:moveTo>
              <a:lnTo>
                <a:pt x="2279820" y="1755261"/>
              </a:lnTo>
              <a:lnTo>
                <a:pt x="0" y="1755261"/>
              </a:lnTo>
              <a:lnTo>
                <a:pt x="0" y="2152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3AA49-9CE9-4C70-8977-556FA1966C73}">
      <dsp:nvSpPr>
        <dsp:cNvPr id="0" name=""/>
        <dsp:cNvSpPr/>
      </dsp:nvSpPr>
      <dsp:spPr>
        <a:xfrm>
          <a:off x="2158132" y="0"/>
          <a:ext cx="4034553" cy="1070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abic Typesetting" pitchFamily="66" charset="-78"/>
              <a:cs typeface="Arabic Typesetting" pitchFamily="66" charset="-78"/>
            </a:rPr>
            <a:t>Plankton</a:t>
          </a:r>
          <a:endParaRPr lang="ar-SA" sz="4800" kern="1200" dirty="0"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2158132" y="0"/>
        <a:ext cx="4034553" cy="1070113"/>
      </dsp:txXfrm>
    </dsp:sp>
    <dsp:sp modelId="{9AD107EC-C6F0-46C3-B7B8-965358B0C758}">
      <dsp:nvSpPr>
        <dsp:cNvPr id="0" name=""/>
        <dsp:cNvSpPr/>
      </dsp:nvSpPr>
      <dsp:spPr>
        <a:xfrm>
          <a:off x="2018" y="3223024"/>
          <a:ext cx="3787139" cy="449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a) Phytoplankton</a:t>
          </a:r>
          <a:endParaRPr lang="ar-SA" sz="2900" kern="1200" dirty="0"/>
        </a:p>
      </dsp:txBody>
      <dsp:txXfrm>
        <a:off x="2018" y="3223024"/>
        <a:ext cx="3787139" cy="449381"/>
      </dsp:txXfrm>
    </dsp:sp>
    <dsp:sp modelId="{10B44DAB-3D57-4925-A089-76F237414836}">
      <dsp:nvSpPr>
        <dsp:cNvPr id="0" name=""/>
        <dsp:cNvSpPr/>
      </dsp:nvSpPr>
      <dsp:spPr>
        <a:xfrm>
          <a:off x="4584457" y="3223024"/>
          <a:ext cx="3787139" cy="449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b) Zooplankton</a:t>
          </a:r>
          <a:endParaRPr lang="ar-SA" sz="2900" kern="1200" dirty="0"/>
        </a:p>
      </dsp:txBody>
      <dsp:txXfrm>
        <a:off x="4584457" y="3223024"/>
        <a:ext cx="3787139" cy="44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AD1F14-2B87-4B16-9229-38DE395C38C9}" type="datetimeFigureOut">
              <a:rPr lang="ar-SA" smtClean="0"/>
              <a:pPr/>
              <a:t>01/11/1433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3756CC-9580-4CA2-B56E-B949CB892EB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056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56CC-9580-4CA2-B56E-B949CB892EB5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344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756CC-9580-4CA2-B56E-B949CB892EB5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344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B464-CE79-4237-9C0B-799FBFAEF875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974-5DFC-4A78-813F-4355C93D2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B464-CE79-4237-9C0B-799FBFAEF875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974-5DFC-4A78-813F-4355C93D2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B464-CE79-4237-9C0B-799FBFAEF875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974-5DFC-4A78-813F-4355C93D2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B464-CE79-4237-9C0B-799FBFAEF875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974-5DFC-4A78-813F-4355C93D2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B464-CE79-4237-9C0B-799FBFAEF875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974-5DFC-4A78-813F-4355C93D2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B464-CE79-4237-9C0B-799FBFAEF875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974-5DFC-4A78-813F-4355C93D2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B464-CE79-4237-9C0B-799FBFAEF875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974-5DFC-4A78-813F-4355C93D2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B464-CE79-4237-9C0B-799FBFAEF875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974-5DFC-4A78-813F-4355C93D2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B464-CE79-4237-9C0B-799FBFAEF875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974-5DFC-4A78-813F-4355C93D2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B464-CE79-4237-9C0B-799FBFAEF875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974-5DFC-4A78-813F-4355C93D2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B464-CE79-4237-9C0B-799FBFAEF875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A974-5DFC-4A78-813F-4355C93D2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6B464-CE79-4237-9C0B-799FBFAEF875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7A974-5DFC-4A78-813F-4355C93D2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ollusca" TargetMode="External"/><Relationship Id="rId2" Type="http://schemas.openxmlformats.org/officeDocument/2006/relationships/hyperlink" Target="http://en.wikipedia.org/wiki/Vertebrat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en.wikipedia.org/wiki/Crustace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en/2/26/44GalSaltTank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2/26/44GalSaltTank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2/26/44GalSaltTank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hyperlink" Target="http://upload.wikimedia.org/wikipedia/en/2/26/44GalSaltTank.JP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en/2/26/44GalSaltTank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nguin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374 zoo Laboratory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Aquatic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cology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5"/>
                </a:solidFill>
              </a:rPr>
              <a:t>Amal</a:t>
            </a:r>
            <a:r>
              <a:rPr lang="en-US" b="1" dirty="0" smtClean="0">
                <a:solidFill>
                  <a:schemeClr val="accent5"/>
                </a:solidFill>
              </a:rPr>
              <a:t> Al </a:t>
            </a:r>
            <a:r>
              <a:rPr lang="en-US" b="1" smtClean="0">
                <a:solidFill>
                  <a:schemeClr val="accent5"/>
                </a:solidFill>
              </a:rPr>
              <a:t>muhanna</a:t>
            </a:r>
            <a:endParaRPr lang="en-US" b="1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Lab (1)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2012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of.orst.edu/project/plankton/dpul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8" y="897732"/>
            <a:ext cx="3857625" cy="2892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57188" y="3357563"/>
            <a:ext cx="3857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ar-SA"/>
              <a:t>Daphnia pulex</a:t>
            </a:r>
            <a:br>
              <a:rPr lang="ar-SA"/>
            </a:br>
            <a:endParaRPr lang="ar-SA"/>
          </a:p>
          <a:p>
            <a:pPr algn="ctr" rtl="0" eaLnBrk="0" hangingPunct="0"/>
            <a:endParaRPr lang="ar-SA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51425" y="1703388"/>
            <a:ext cx="3429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ar-SA"/>
              <a:t>  </a:t>
            </a:r>
            <a:endParaRPr lang="ar-SA" sz="15400"/>
          </a:p>
          <a:p>
            <a:pPr algn="ctr" rtl="0" eaLnBrk="0" hangingPunct="0"/>
            <a:r>
              <a:rPr lang="ar-SA" sz="1600"/>
              <a:t>Copepod</a:t>
            </a:r>
            <a:endParaRPr lang="ar-SA" sz="900"/>
          </a:p>
          <a:p>
            <a:pPr algn="ctr" rtl="0" eaLnBrk="0" hangingPunct="0"/>
            <a:endParaRPr lang="ar-SA"/>
          </a:p>
        </p:txBody>
      </p:sp>
      <p:pic>
        <p:nvPicPr>
          <p:cNvPr id="9221" name="Picture 5" descr="http://life.bio.sunysb.edu/marinebio/pl_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1052513"/>
            <a:ext cx="33337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429000" y="6143625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  </a:t>
            </a:r>
            <a:endParaRPr lang="en-US" sz="18000"/>
          </a:p>
          <a:p>
            <a:pPr algn="ctr" rtl="0" eaLnBrk="0" hangingPunct="0"/>
            <a:r>
              <a:rPr lang="en-US"/>
              <a:t>Jelly fish </a:t>
            </a:r>
          </a:p>
        </p:txBody>
      </p:sp>
      <p:pic>
        <p:nvPicPr>
          <p:cNvPr id="9223" name="Picture 7" descr="http://life.bio.sunysb.edu/marinebio/pl_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790157"/>
            <a:ext cx="22733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332656"/>
            <a:ext cx="387816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en-US" sz="3200" dirty="0"/>
              <a:t>b) Zooplankton</a:t>
            </a:r>
            <a:endParaRPr lang="ar-SA" sz="3200" dirty="0"/>
          </a:p>
          <a:p>
            <a:endParaRPr lang="ar-S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312420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Copepod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www.seafriends.org.nz/enviro/plankton/plnktn0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68760"/>
            <a:ext cx="8429684" cy="53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620688"/>
            <a:ext cx="51845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The ocean’s food chain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lvl="0" algn="l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2- Macrophytes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Are the aquatic macroscopic plants that grows in or near </a:t>
            </a:r>
            <a:r>
              <a:rPr lang="en-US" dirty="0" smtClean="0"/>
              <a:t>water.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Produce oxygen, </a:t>
            </a:r>
            <a:r>
              <a:rPr lang="en-US" dirty="0"/>
              <a:t>and act as food for some fish and </a:t>
            </a:r>
            <a:r>
              <a:rPr lang="en-US" dirty="0" smtClean="0"/>
              <a:t>wildlife.</a:t>
            </a:r>
            <a:endParaRPr lang="ar-SA" dirty="0"/>
          </a:p>
        </p:txBody>
      </p:sp>
      <p:pic>
        <p:nvPicPr>
          <p:cNvPr id="6" name="Picture 5" descr="http://www.entomology.umn.edu/museum/links/Interactive%20Key%20Gallery/source/image/macrophyt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3317240" cy="266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etlandinfo.derm.qld.gov.au/resources/static/images/riverineconcept/submerg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3304"/>
            <a:ext cx="3913208" cy="266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5357826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Macrophytes</a:t>
            </a:r>
            <a:endParaRPr lang="en-US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l_fi" descr="http://3.bp.blogspot.com/_uHfu_nWAAFI/TN2eV6BcWlI/AAAAAAAAACY/FdOuTRJ5fiA/s1600/Sacred_lotus_Nelumbo_nucife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0976"/>
            <a:ext cx="7621548" cy="53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3- Benthos</a:t>
            </a:r>
            <a:r>
              <a:rPr lang="en-US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ar-SA" dirty="0">
                <a:latin typeface="Arabic Typesetting" pitchFamily="66" charset="-78"/>
                <a:cs typeface="Arabic Typesetting" pitchFamily="66" charset="-78"/>
              </a:rPr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The </a:t>
            </a:r>
            <a:r>
              <a:rPr lang="en-US" dirty="0"/>
              <a:t>term benthos denotes the whole  </a:t>
            </a:r>
            <a:r>
              <a:rPr lang="en-US" dirty="0" smtClean="0"/>
              <a:t>organisms dwelling </a:t>
            </a:r>
            <a:r>
              <a:rPr lang="en-US" dirty="0"/>
              <a:t>at </a:t>
            </a:r>
            <a:r>
              <a:rPr lang="en-US" dirty="0" smtClean="0"/>
              <a:t>the bottom of the ocean or sea bed. </a:t>
            </a:r>
            <a:r>
              <a:rPr lang="en-US" dirty="0" smtClean="0">
                <a:solidFill>
                  <a:srgbClr val="FF0000"/>
                </a:solidFill>
              </a:rPr>
              <a:t>Ex:-</a:t>
            </a:r>
            <a:r>
              <a:rPr lang="en-US" dirty="0" smtClean="0"/>
              <a:t> bivalves , echinoderms, sea anemone, corals, sponges, and </a:t>
            </a:r>
            <a:r>
              <a:rPr lang="en-US" dirty="0"/>
              <a:t>larger </a:t>
            </a:r>
            <a:r>
              <a:rPr lang="en-US" dirty="0" smtClean="0"/>
              <a:t>crustacean such </a:t>
            </a:r>
            <a:r>
              <a:rPr lang="en-US" dirty="0"/>
              <a:t>as </a:t>
            </a:r>
            <a:r>
              <a:rPr lang="en-US" dirty="0" smtClean="0"/>
              <a:t>crabs, lobster , ……etc..</a:t>
            </a: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http://img.ehowcdn.com/article-new/ehow/images/a08/2n/du/benthos-animals-ocean-800x8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800"/>
            <a:ext cx="3456384" cy="236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l_fi" descr="http://www.mbari.org/expeditions/Davidson06/images/Siphonophore%20on%20benth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95800"/>
            <a:ext cx="4182216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votebits.com/wp-content/uploads/2011/09/Bival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19150"/>
            <a:ext cx="317500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4100" y="3179850"/>
            <a:ext cx="21336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Bivalves </a:t>
            </a:r>
            <a:endParaRPr lang="ar-SA" dirty="0"/>
          </a:p>
        </p:txBody>
      </p:sp>
      <p:pic>
        <p:nvPicPr>
          <p:cNvPr id="1028" name="Picture 4" descr="http://msnucleus.org/membership/html/jh/biological/echinoderms/images/sea_urchin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04" y="783598"/>
            <a:ext cx="3240000" cy="2350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81104" y="3015734"/>
            <a:ext cx="152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Echinoderm </a:t>
            </a:r>
            <a:endParaRPr lang="ar-SA" dirty="0"/>
          </a:p>
        </p:txBody>
      </p:sp>
      <p:pic>
        <p:nvPicPr>
          <p:cNvPr id="1030" name="Picture 6" descr="http://www.mccullagh.org/db9/10d-12/sea-anemone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" y="3569208"/>
            <a:ext cx="31750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1121156" y="5888736"/>
            <a:ext cx="2057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Sea anemone </a:t>
            </a:r>
            <a:endParaRPr lang="ar-SA" dirty="0"/>
          </a:p>
        </p:txBody>
      </p:sp>
      <p:pic>
        <p:nvPicPr>
          <p:cNvPr id="1032" name="Picture 8" descr="http://1.bp.blogspot.com/-D6zK-Eq5lM4/T_UZddzXOoI/AAAAAAAAEz0/jYVr2F4udkg/s1600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04" y="3500652"/>
            <a:ext cx="3240000" cy="2202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5708904" y="5943600"/>
            <a:ext cx="1868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Corals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21746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Nektons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1816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Nekton</a:t>
            </a:r>
            <a:r>
              <a:rPr lang="en-US" dirty="0"/>
              <a:t> refers to the aggregate of actively swimming aquatic organisms </a:t>
            </a:r>
            <a:r>
              <a:rPr lang="en-US" dirty="0" smtClean="0"/>
              <a:t>(usually in </a:t>
            </a:r>
            <a:r>
              <a:rPr lang="en-US" dirty="0"/>
              <a:t>oceans or lakes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They able </a:t>
            </a:r>
            <a:r>
              <a:rPr lang="en-US" dirty="0"/>
              <a:t>to move independently of water </a:t>
            </a:r>
            <a:r>
              <a:rPr lang="en-US" dirty="0" smtClean="0"/>
              <a:t>currents.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Oceanic nekton </a:t>
            </a:r>
            <a:r>
              <a:rPr lang="en-US" dirty="0"/>
              <a:t>comprises animals largely from three </a:t>
            </a:r>
            <a:r>
              <a:rPr lang="en-US" dirty="0" smtClean="0"/>
              <a:t>classes:-</a:t>
            </a:r>
            <a:endParaRPr lang="en-US" dirty="0"/>
          </a:p>
          <a:p>
            <a:r>
              <a:rPr lang="en-US" dirty="0" smtClean="0">
                <a:hlinkClick r:id="rId2" action="ppaction://hlinkfile" tooltip="Vertebrata"/>
              </a:rPr>
              <a:t>Vertebrates</a:t>
            </a:r>
            <a:r>
              <a:rPr lang="en-US" dirty="0" smtClean="0"/>
              <a:t>, </a:t>
            </a:r>
            <a:r>
              <a:rPr lang="en-US" dirty="0"/>
              <a:t>these animals are supported by either </a:t>
            </a:r>
            <a:r>
              <a:rPr lang="en-US" dirty="0" smtClean="0"/>
              <a:t>bones </a:t>
            </a:r>
            <a:r>
              <a:rPr lang="en-US" dirty="0"/>
              <a:t>or </a:t>
            </a:r>
            <a:r>
              <a:rPr lang="en-US" dirty="0" smtClean="0"/>
              <a:t>cartilage.</a:t>
            </a:r>
            <a:endParaRPr lang="en-US" dirty="0"/>
          </a:p>
          <a:p>
            <a:r>
              <a:rPr lang="en-US" dirty="0">
                <a:hlinkClick r:id="rId3" action="ppaction://hlinkfile" tooltip="Mollusca"/>
              </a:rPr>
              <a:t>Mollusks</a:t>
            </a:r>
            <a:r>
              <a:rPr lang="en-US" dirty="0"/>
              <a:t> are animals such as </a:t>
            </a:r>
            <a:r>
              <a:rPr lang="en-US" b="1" dirty="0" smtClean="0"/>
              <a:t>squid</a:t>
            </a:r>
            <a:r>
              <a:rPr lang="en-US" dirty="0" smtClean="0"/>
              <a:t> and </a:t>
            </a:r>
            <a:r>
              <a:rPr lang="en-US" b="1" dirty="0" smtClean="0"/>
              <a:t>scallops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>
                <a:hlinkClick r:id="rId4" action="ppaction://hlinkfile" tooltip="Crustacea"/>
              </a:rPr>
              <a:t>Crustaceans</a:t>
            </a:r>
            <a:r>
              <a:rPr lang="en-US" dirty="0"/>
              <a:t> are animals such as </a:t>
            </a:r>
            <a:r>
              <a:rPr lang="en-US" b="1" dirty="0" err="1" smtClean="0"/>
              <a:t>lobester</a:t>
            </a:r>
            <a:r>
              <a:rPr lang="en-US" dirty="0" smtClean="0"/>
              <a:t> and </a:t>
            </a:r>
            <a:r>
              <a:rPr lang="en-US" b="1" dirty="0" smtClean="0"/>
              <a:t>crabs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farm5.static.flickr.com/4059/4302435030_5f4db4c04c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32004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opnews.in/files/CrabR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48862"/>
            <a:ext cx="3200400" cy="2551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4100" y="3491722"/>
            <a:ext cx="220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squid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6443472"/>
            <a:ext cx="19431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crab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 descr="http://www.partypacks.co.uk/images/products/product_73962_1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u="sng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en-US" u="sng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u="sng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en-US" b="1" dirty="0" smtClean="0">
                <a:solidFill>
                  <a:srgbClr val="FF0000"/>
                </a:solidFill>
                <a:latin typeface="Britannic Bold" pitchFamily="34" charset="0"/>
                <a:cs typeface="Arabic Typesetting" pitchFamily="66" charset="-78"/>
              </a:rPr>
              <a:t>Topics to be covered:</a:t>
            </a:r>
            <a:r>
              <a:rPr lang="en-US" u="sng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u="sng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Study of  the following: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a-Phytoplankton</a:t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b-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Zooplaknton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c-Benthos </a:t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d-Macrophytes</a:t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b="1" u="sng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Chemical Properties of Water</a:t>
            </a:r>
            <a:r>
              <a:rPr lang="en-US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>1) Free </a:t>
            </a:r>
            <a:r>
              <a:rPr lang="en-US" b="1" dirty="0" err="1">
                <a:latin typeface="Arabic Typesetting" pitchFamily="66" charset="-78"/>
                <a:cs typeface="Arabic Typesetting" pitchFamily="66" charset="-78"/>
              </a:rPr>
              <a:t>carbondioxide</a:t>
            </a:r>
            <a:r>
              <a:rPr lang="en-US" b="1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b="1" dirty="0">
                <a:latin typeface="Arabic Typesetting" pitchFamily="66" charset="-78"/>
                <a:cs typeface="Arabic Typesetting" pitchFamily="66" charset="-78"/>
              </a:rPr>
            </a:br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>2) Alkalinity</a:t>
            </a:r>
            <a:r>
              <a:rPr lang="en-US" b="1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b="1" dirty="0">
                <a:latin typeface="Arabic Typesetting" pitchFamily="66" charset="-78"/>
                <a:cs typeface="Arabic Typesetting" pitchFamily="66" charset="-78"/>
              </a:rPr>
            </a:br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>3) Dissolved </a:t>
            </a:r>
            <a:r>
              <a:rPr lang="en-US" b="1" dirty="0">
                <a:latin typeface="Arabic Typesetting" pitchFamily="66" charset="-78"/>
                <a:cs typeface="Arabic Typesetting" pitchFamily="66" charset="-78"/>
              </a:rPr>
              <a:t>oxygen(Modified </a:t>
            </a:r>
            <a:r>
              <a:rPr lang="en-US" b="1" dirty="0" err="1">
                <a:latin typeface="Arabic Typesetting" pitchFamily="66" charset="-78"/>
                <a:cs typeface="Arabic Typesetting" pitchFamily="66" charset="-78"/>
              </a:rPr>
              <a:t>Winklers</a:t>
            </a:r>
            <a:r>
              <a:rPr lang="en-US" b="1" dirty="0">
                <a:latin typeface="Arabic Typesetting" pitchFamily="66" charset="-78"/>
                <a:cs typeface="Arabic Typesetting" pitchFamily="66" charset="-78"/>
              </a:rPr>
              <a:t> method)</a:t>
            </a:r>
            <a:br>
              <a:rPr lang="en-US" b="1" dirty="0">
                <a:latin typeface="Arabic Typesetting" pitchFamily="66" charset="-78"/>
                <a:cs typeface="Arabic Typesetting" pitchFamily="66" charset="-78"/>
              </a:rPr>
            </a:br>
            <a:r>
              <a:rPr lang="en-US" b="1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b="1" dirty="0">
                <a:latin typeface="Arabic Typesetting" pitchFamily="66" charset="-78"/>
                <a:cs typeface="Arabic Typesetting" pitchFamily="66" charset="-78"/>
              </a:rPr>
            </a:br>
            <a:endParaRPr lang="en-US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Introduction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en-US" b="1" u="sng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What is Aquatic Ecology?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/>
              <a:t>Aquatic </a:t>
            </a:r>
            <a:r>
              <a:rPr lang="en-US" dirty="0" smtClean="0"/>
              <a:t>ecology is </a:t>
            </a:r>
            <a:r>
              <a:rPr lang="en-US" dirty="0"/>
              <a:t>a branch of the science of ecology which is concerned with the study of aquatic </a:t>
            </a:r>
            <a:r>
              <a:rPr lang="en-US" dirty="0" smtClean="0"/>
              <a:t>ecosystem.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This field can be broken into </a:t>
            </a:r>
            <a:r>
              <a:rPr lang="en-US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two divisions</a:t>
            </a:r>
            <a:r>
              <a:rPr lang="en-US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A) </a:t>
            </a:r>
            <a:r>
              <a:rPr lang="en-US" dirty="0"/>
              <a:t>Freshwater ecology </a:t>
            </a:r>
            <a:r>
              <a:rPr lang="en-US" dirty="0" smtClean="0"/>
              <a:t>.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B) </a:t>
            </a:r>
            <a:r>
              <a:rPr lang="en-US" dirty="0"/>
              <a:t>Marine ecology.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pic>
        <p:nvPicPr>
          <p:cNvPr id="3" name="Picture 2" descr="File:44GalSaltTank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264" y="1268760"/>
            <a:ext cx="200026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69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065988" cy="6107806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342900" lvl="0" indent="-342900" algn="l">
              <a:buSzPct val="78000"/>
              <a:buFont typeface="Wingdings" pitchFamily="2" charset="2"/>
              <a:buChar char="v"/>
            </a:pP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Aquatic environment can be divided into:</a:t>
            </a:r>
            <a:b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A)  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Marine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ecosystem :</a:t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-  </a:t>
            </a:r>
            <a:r>
              <a:rPr lang="en-US" sz="2400" dirty="0" smtClean="0"/>
              <a:t>It </a:t>
            </a:r>
            <a:r>
              <a:rPr lang="en-US" sz="2400" dirty="0"/>
              <a:t>is the largest of Earth's aquatic ecosystem.</a:t>
            </a:r>
            <a:br>
              <a:rPr lang="en-US" sz="2400" dirty="0"/>
            </a:b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-</a:t>
            </a:r>
            <a:r>
              <a:rPr lang="en-US" sz="2400" dirty="0" smtClean="0"/>
              <a:t>  It covers </a:t>
            </a:r>
            <a:r>
              <a:rPr lang="en-US" sz="2400" dirty="0"/>
              <a:t>two-thirds of the surface of the Earth 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 </a:t>
            </a:r>
            <a:r>
              <a:rPr lang="en-US" sz="2400" b="1" dirty="0" err="1"/>
              <a:t>E.g</a:t>
            </a:r>
            <a:r>
              <a:rPr lang="en-US" sz="2400" b="1" dirty="0"/>
              <a:t> .Shorelines, Coral Reefs, Open </a:t>
            </a:r>
            <a:r>
              <a:rPr lang="en-US" sz="2400" b="1" dirty="0" smtClean="0"/>
              <a:t>Ocean.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 descr="File:44GalSaltTank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15716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earthlyissues.com/images/coral_reef_florid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00" y="4710640"/>
            <a:ext cx="3068811" cy="2113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065988" cy="6107806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 algn="l">
              <a:buSzPct val="78000"/>
            </a:pP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Aquatic environment can be divided into:</a:t>
            </a:r>
            <a:b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en-US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B) Freshwater ecosystem: 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-  </a:t>
            </a:r>
            <a:r>
              <a:rPr lang="en-US" sz="2400" dirty="0" smtClean="0"/>
              <a:t>Characterized </a:t>
            </a:r>
            <a:r>
              <a:rPr lang="en-US" sz="2400" dirty="0"/>
              <a:t>by having </a:t>
            </a:r>
            <a:r>
              <a:rPr lang="en-US" sz="2400" dirty="0" smtClean="0"/>
              <a:t>low concentration of   dissolved oxygen. </a:t>
            </a:r>
            <a:br>
              <a:rPr lang="en-US" sz="2400" dirty="0" smtClean="0"/>
            </a:b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E.g. </a:t>
            </a:r>
            <a:r>
              <a:rPr lang="en-US" sz="2400" b="1" dirty="0"/>
              <a:t>Ponds, Lakes, Rivers ,Streams.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2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 descr="File:44GalSaltTank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15716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ywatergardenpond.com/images/orzecklanepon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29066"/>
            <a:ext cx="2952328" cy="220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62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What </a:t>
            </a:r>
            <a:r>
              <a:rPr lang="en-US" sz="32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are  the Organisms  found in </a:t>
            </a:r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Aquatic </a:t>
            </a:r>
            <a:r>
              <a:rPr lang="en-US" sz="32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environment? 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ar-SA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6566018"/>
              </p:ext>
            </p:extLst>
          </p:nvPr>
        </p:nvGraphicFramePr>
        <p:xfrm>
          <a:off x="1800050" y="13126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771800" y="4437112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907704" y="4437112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832" y="5413866"/>
            <a:ext cx="2232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b) Zooplankton</a:t>
            </a:r>
            <a:endParaRPr lang="ar-S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5426676"/>
            <a:ext cx="2448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a) Phytoplankton</a:t>
            </a:r>
            <a:endParaRPr lang="ar-SA" sz="2400" dirty="0"/>
          </a:p>
        </p:txBody>
      </p:sp>
      <p:pic>
        <p:nvPicPr>
          <p:cNvPr id="17" name="Picture 16" descr="File:44GalSaltTank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307465" cy="515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1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44GalSaltTank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15716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059016" cy="1143000"/>
          </a:xfrm>
        </p:spPr>
        <p:txBody>
          <a:bodyPr>
            <a:noAutofit/>
          </a:bodyPr>
          <a:lstStyle/>
          <a:p>
            <a:pPr lvl="0" algn="l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1- Plankton: </a:t>
            </a:r>
            <a:r>
              <a:rPr lang="ar-SA" sz="5400" b="1" dirty="0"/>
              <a:t/>
            </a:r>
            <a:br>
              <a:rPr lang="ar-SA" sz="5400" b="1" dirty="0"/>
            </a:br>
            <a:endParaRPr lang="ar-SA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5886" y="1600201"/>
            <a:ext cx="6900914" cy="4061048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Plankton are </a:t>
            </a:r>
            <a:r>
              <a:rPr lang="en-US" dirty="0">
                <a:cs typeface="Arial" charset="0"/>
              </a:rPr>
              <a:t>any drifting organisms (animals, plants, </a:t>
            </a:r>
            <a:r>
              <a:rPr lang="en-US" dirty="0" err="1">
                <a:cs typeface="Arial" charset="0"/>
              </a:rPr>
              <a:t>archaea</a:t>
            </a:r>
            <a:r>
              <a:rPr lang="en-US" dirty="0">
                <a:cs typeface="Arial" charset="0"/>
              </a:rPr>
              <a:t>, or </a:t>
            </a:r>
            <a:r>
              <a:rPr lang="en-US" dirty="0" smtClean="0">
                <a:cs typeface="Arial" charset="0"/>
              </a:rPr>
              <a:t>bacteria).</a:t>
            </a:r>
          </a:p>
          <a:p>
            <a:endParaRPr lang="en-US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Inhabit in </a:t>
            </a:r>
            <a:r>
              <a:rPr lang="en-US" dirty="0">
                <a:cs typeface="Arial" charset="0"/>
              </a:rPr>
              <a:t>oceans, seas, or bodies of fresh </a:t>
            </a:r>
            <a:r>
              <a:rPr lang="en-US" dirty="0" smtClean="0">
                <a:cs typeface="Arial" charset="0"/>
              </a:rPr>
              <a:t>water and </a:t>
            </a:r>
            <a:r>
              <a:rPr lang="en-US" dirty="0" smtClean="0"/>
              <a:t>detritus </a:t>
            </a:r>
            <a:r>
              <a:rPr lang="en-US" dirty="0"/>
              <a:t>in </a:t>
            </a:r>
            <a:r>
              <a:rPr lang="en-US" dirty="0" smtClean="0"/>
              <a:t>water.</a:t>
            </a:r>
            <a:endParaRPr lang="en-US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903575"/>
              </p:ext>
            </p:extLst>
          </p:nvPr>
        </p:nvGraphicFramePr>
        <p:xfrm>
          <a:off x="251520" y="116632"/>
          <a:ext cx="8373616" cy="503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3933056"/>
            <a:ext cx="2448272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are tiny chlorophyll bearing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microscopic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organisms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consisting of algae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that live near the water surface where there is sufficient light to support photosynthesis. 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e.g. diatoms </a:t>
            </a:r>
            <a:endParaRPr lang="en-US" dirty="0">
              <a:latin typeface="Aharoni" pitchFamily="2" charset="-79"/>
              <a:cs typeface="Aharoni" pitchFamily="2" charset="-79"/>
            </a:endParaRPr>
          </a:p>
          <a:p>
            <a:endParaRPr lang="ar-S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4077072"/>
            <a:ext cx="280831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dirty="0">
                <a:latin typeface="Aharoni" pitchFamily="2" charset="-79"/>
                <a:cs typeface="Aharoni" pitchFamily="2" charset="-79"/>
              </a:rPr>
              <a:t>are microscopic free  swimming animal components of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aquatic system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lvl="0">
              <a:spcBef>
                <a:spcPct val="0"/>
              </a:spcBef>
              <a:defRPr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e.g.</a:t>
            </a:r>
            <a:r>
              <a:rPr lang="en-US" dirty="0"/>
              <a:t>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jellyfish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,crustaceans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mollusca</a:t>
            </a:r>
            <a:endParaRPr lang="en-US" dirty="0">
              <a:latin typeface="Aharoni" pitchFamily="2" charset="-79"/>
              <a:cs typeface="Aharoni" pitchFamily="2" charset="-79"/>
            </a:endParaRPr>
          </a:p>
          <a:p>
            <a:pPr lvl="0">
              <a:spcBef>
                <a:spcPct val="0"/>
              </a:spcBef>
              <a:defRPr/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995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icrographia.com/specbiol/alg/diato/diat0200/diatom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9"/>
            <a:ext cx="377991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microscopy-uk.org.uk/mag/smallimag/asteri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" b="5785"/>
          <a:stretch>
            <a:fillRect/>
          </a:stretch>
        </p:blipFill>
        <p:spPr bwMode="auto">
          <a:xfrm>
            <a:off x="214312" y="1412775"/>
            <a:ext cx="4141664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5144" y="4725144"/>
            <a:ext cx="3943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Diatoms </a:t>
            </a:r>
            <a:endParaRPr lang="ar-SA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4032448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endParaRPr lang="ar-SA" sz="3200" dirty="0"/>
          </a:p>
          <a:p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2663788" y="478995"/>
            <a:ext cx="3816424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en-US" sz="3200" dirty="0"/>
              <a:t>a) Phytoplankton</a:t>
            </a:r>
            <a:endParaRPr lang="ar-SA" sz="3200" dirty="0"/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677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293</Words>
  <Application>Microsoft Office PowerPoint</Application>
  <PresentationFormat>عرض على الشاشة (3:4)‏</PresentationFormat>
  <Paragraphs>61</Paragraphs>
  <Slides>17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Office Theme</vt:lpstr>
      <vt:lpstr>374 zoo Laboratory Aquatic Ecology</vt:lpstr>
      <vt:lpstr>  Topics to be covered: Study of  the following: a-Phytoplankton b-Zooplaknton c-Benthos  d-Macrophytes Chemical Properties of Water: 1) Free carbondioxide 2) Alkalinity 3) Dissolved oxygen(Modified Winklers method)  </vt:lpstr>
      <vt:lpstr>Introduction</vt:lpstr>
      <vt:lpstr>           Aquatic environment can be divided into:    A)  Marine ecosystem :  -  It is the largest of Earth's aquatic ecosystem. -  It covers two-thirds of the surface of the Earth .   E.g .Shorelines, Coral Reefs, Open Ocean.               </vt:lpstr>
      <vt:lpstr>             Aquatic environment can be divided into:     B) Freshwater ecosystem:         -  Characterized by having low concentration of   dissolved oxygen.    E.g. Ponds, Lakes, Rivers ,Streams.               </vt:lpstr>
      <vt:lpstr>          What are  the Organisms  found in    Aquatic environment?  </vt:lpstr>
      <vt:lpstr>1- Plankton: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2- Macrophytes  </vt:lpstr>
      <vt:lpstr>عرض تقديمي في PowerPoint</vt:lpstr>
      <vt:lpstr>3- Benthos  </vt:lpstr>
      <vt:lpstr>Examples </vt:lpstr>
      <vt:lpstr>Nektons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</dc:title>
  <dc:creator>pc</dc:creator>
  <cp:lastModifiedBy>User</cp:lastModifiedBy>
  <cp:revision>67</cp:revision>
  <dcterms:created xsi:type="dcterms:W3CDTF">2011-09-11T15:29:44Z</dcterms:created>
  <dcterms:modified xsi:type="dcterms:W3CDTF">2012-09-15T22:27:54Z</dcterms:modified>
</cp:coreProperties>
</file>