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9.jpg" ContentType="image/jpeg"/>
  <Override PartName="/ppt/media/image11.jpg" ContentType="image/jpeg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96" r:id="rId2"/>
    <p:sldId id="275" r:id="rId3"/>
    <p:sldId id="295" r:id="rId4"/>
    <p:sldId id="273" r:id="rId5"/>
    <p:sldId id="291" r:id="rId6"/>
    <p:sldId id="276" r:id="rId7"/>
    <p:sldId id="277" r:id="rId8"/>
    <p:sldId id="278" r:id="rId9"/>
    <p:sldId id="298" r:id="rId10"/>
    <p:sldId id="292" r:id="rId11"/>
    <p:sldId id="293" r:id="rId12"/>
    <p:sldId id="279" r:id="rId13"/>
    <p:sldId id="281" r:id="rId14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CF8EA-6D70-403E-92F7-E7E4A7E63CBB}" v="11" dt="2024-02-06T07:55:56.7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23" autoAdjust="0"/>
  </p:normalViewPr>
  <p:slideViewPr>
    <p:cSldViewPr>
      <p:cViewPr varScale="1">
        <p:scale>
          <a:sx n="77" d="100"/>
          <a:sy n="77" d="100"/>
        </p:scale>
        <p:origin x="98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 Aldossary" userId="dfb888b2b3201462" providerId="LiveId" clId="{5B8BA34C-1FFD-443E-91FC-DA4632461895}"/>
    <pc:docChg chg="modSld">
      <pc:chgData name="Haya Aldossary" userId="dfb888b2b3201462" providerId="LiveId" clId="{5B8BA34C-1FFD-443E-91FC-DA4632461895}" dt="2023-12-05T16:25:41.861" v="1"/>
      <pc:docMkLst>
        <pc:docMk/>
      </pc:docMkLst>
      <pc:sldChg chg="modNotesTx">
        <pc:chgData name="Haya Aldossary" userId="dfb888b2b3201462" providerId="LiveId" clId="{5B8BA34C-1FFD-443E-91FC-DA4632461895}" dt="2023-12-05T16:25:41.861" v="1"/>
        <pc:sldMkLst>
          <pc:docMk/>
          <pc:sldMk cId="0" sldId="281"/>
        </pc:sldMkLst>
      </pc:sldChg>
    </pc:docChg>
  </pc:docChgLst>
  <pc:docChgLst>
    <pc:chgData name="Haya Aldossary" userId="dfb888b2b3201462" providerId="LiveId" clId="{23BCF8EA-6D70-403E-92F7-E7E4A7E63CBB}"/>
    <pc:docChg chg="undo custSel addSld delSld modSld">
      <pc:chgData name="Haya Aldossary" userId="dfb888b2b3201462" providerId="LiveId" clId="{23BCF8EA-6D70-403E-92F7-E7E4A7E63CBB}" dt="2024-02-06T08:55:45.914" v="107" actId="729"/>
      <pc:docMkLst>
        <pc:docMk/>
      </pc:docMkLst>
      <pc:sldChg chg="modSp mod">
        <pc:chgData name="Haya Aldossary" userId="dfb888b2b3201462" providerId="LiveId" clId="{23BCF8EA-6D70-403E-92F7-E7E4A7E63CBB}" dt="2024-02-06T07:52:43.619" v="90" actId="13926"/>
        <pc:sldMkLst>
          <pc:docMk/>
          <pc:sldMk cId="0" sldId="275"/>
        </pc:sldMkLst>
        <pc:spChg chg="mod">
          <ac:chgData name="Haya Aldossary" userId="dfb888b2b3201462" providerId="LiveId" clId="{23BCF8EA-6D70-403E-92F7-E7E4A7E63CBB}" dt="2024-02-06T03:06:30.349" v="0" actId="113"/>
          <ac:spMkLst>
            <pc:docMk/>
            <pc:sldMk cId="0" sldId="275"/>
            <ac:spMk id="11" creationId="{E61264E2-0316-F0F4-3965-15D45E646A07}"/>
          </ac:spMkLst>
        </pc:spChg>
        <pc:spChg chg="mod">
          <ac:chgData name="Haya Aldossary" userId="dfb888b2b3201462" providerId="LiveId" clId="{23BCF8EA-6D70-403E-92F7-E7E4A7E63CBB}" dt="2024-02-06T07:52:43.619" v="90" actId="13926"/>
          <ac:spMkLst>
            <pc:docMk/>
            <pc:sldMk cId="0" sldId="275"/>
            <ac:spMk id="13" creationId="{D67D19D5-338F-9459-A69D-3C1FBD217191}"/>
          </ac:spMkLst>
        </pc:spChg>
      </pc:sldChg>
      <pc:sldChg chg="modSp mod">
        <pc:chgData name="Haya Aldossary" userId="dfb888b2b3201462" providerId="LiveId" clId="{23BCF8EA-6D70-403E-92F7-E7E4A7E63CBB}" dt="2024-02-06T03:28:16.814" v="40" actId="13926"/>
        <pc:sldMkLst>
          <pc:docMk/>
          <pc:sldMk cId="0" sldId="276"/>
        </pc:sldMkLst>
        <pc:spChg chg="mod">
          <ac:chgData name="Haya Aldossary" userId="dfb888b2b3201462" providerId="LiveId" clId="{23BCF8EA-6D70-403E-92F7-E7E4A7E63CBB}" dt="2024-02-06T03:28:16.814" v="40" actId="13926"/>
          <ac:spMkLst>
            <pc:docMk/>
            <pc:sldMk cId="0" sldId="276"/>
            <ac:spMk id="24" creationId="{62BF6FE8-B7D7-1EB0-ED16-495C9D152286}"/>
          </ac:spMkLst>
        </pc:spChg>
      </pc:sldChg>
      <pc:sldChg chg="addSp modSp mod">
        <pc:chgData name="Haya Aldossary" userId="dfb888b2b3201462" providerId="LiveId" clId="{23BCF8EA-6D70-403E-92F7-E7E4A7E63CBB}" dt="2024-02-06T08:27:14.330" v="106" actId="14100"/>
        <pc:sldMkLst>
          <pc:docMk/>
          <pc:sldMk cId="0" sldId="277"/>
        </pc:sldMkLst>
        <pc:grpChg chg="mod">
          <ac:chgData name="Haya Aldossary" userId="dfb888b2b3201462" providerId="LiveId" clId="{23BCF8EA-6D70-403E-92F7-E7E4A7E63CBB}" dt="2024-02-06T07:57:18.273" v="99" actId="1076"/>
          <ac:grpSpMkLst>
            <pc:docMk/>
            <pc:sldMk cId="0" sldId="277"/>
            <ac:grpSpMk id="4" creationId="{00000000-0000-0000-0000-000000000000}"/>
          </ac:grpSpMkLst>
        </pc:grpChg>
        <pc:grpChg chg="add mod">
          <ac:chgData name="Haya Aldossary" userId="dfb888b2b3201462" providerId="LiveId" clId="{23BCF8EA-6D70-403E-92F7-E7E4A7E63CBB}" dt="2024-02-06T08:27:14.330" v="106" actId="14100"/>
          <ac:grpSpMkLst>
            <pc:docMk/>
            <pc:sldMk cId="0" sldId="277"/>
            <ac:grpSpMk id="28" creationId="{5EF10280-D8D8-F6F3-A245-A46345A8D303}"/>
          </ac:grpSpMkLst>
        </pc:grpChg>
        <pc:picChg chg="mod">
          <ac:chgData name="Haya Aldossary" userId="dfb888b2b3201462" providerId="LiveId" clId="{23BCF8EA-6D70-403E-92F7-E7E4A7E63CBB}" dt="2024-02-06T07:55:56.705" v="93"/>
          <ac:picMkLst>
            <pc:docMk/>
            <pc:sldMk cId="0" sldId="277"/>
            <ac:picMk id="30" creationId="{40D822F2-5AA6-AB8D-B722-DC12C33F81BE}"/>
          </ac:picMkLst>
        </pc:picChg>
        <pc:picChg chg="mod">
          <ac:chgData name="Haya Aldossary" userId="dfb888b2b3201462" providerId="LiveId" clId="{23BCF8EA-6D70-403E-92F7-E7E4A7E63CBB}" dt="2024-02-06T07:55:56.705" v="93"/>
          <ac:picMkLst>
            <pc:docMk/>
            <pc:sldMk cId="0" sldId="277"/>
            <ac:picMk id="31" creationId="{ABF0093C-53D0-2140-4553-A5C698DFF75A}"/>
          </ac:picMkLst>
        </pc:picChg>
      </pc:sldChg>
      <pc:sldChg chg="addSp modSp mod">
        <pc:chgData name="Haya Aldossary" userId="dfb888b2b3201462" providerId="LiveId" clId="{23BCF8EA-6D70-403E-92F7-E7E4A7E63CBB}" dt="2024-02-06T03:35:12.878" v="54" actId="1076"/>
        <pc:sldMkLst>
          <pc:docMk/>
          <pc:sldMk cId="0" sldId="278"/>
        </pc:sldMkLst>
        <pc:spChg chg="add mod">
          <ac:chgData name="Haya Aldossary" userId="dfb888b2b3201462" providerId="LiveId" clId="{23BCF8EA-6D70-403E-92F7-E7E4A7E63CBB}" dt="2024-02-06T03:35:12.878" v="54" actId="1076"/>
          <ac:spMkLst>
            <pc:docMk/>
            <pc:sldMk cId="0" sldId="278"/>
            <ac:spMk id="10" creationId="{202D647E-F21D-06E0-C782-B1EDC0888E1E}"/>
          </ac:spMkLst>
        </pc:spChg>
        <pc:spChg chg="mod">
          <ac:chgData name="Haya Aldossary" userId="dfb888b2b3201462" providerId="LiveId" clId="{23BCF8EA-6D70-403E-92F7-E7E4A7E63CBB}" dt="2024-02-06T03:32:56.321" v="48" actId="115"/>
          <ac:spMkLst>
            <pc:docMk/>
            <pc:sldMk cId="0" sldId="278"/>
            <ac:spMk id="13" creationId="{8137EB96-4D4A-A7E9-C8D1-A08C699D85F1}"/>
          </ac:spMkLst>
        </pc:spChg>
      </pc:sldChg>
      <pc:sldChg chg="modSp mod modShow">
        <pc:chgData name="Haya Aldossary" userId="dfb888b2b3201462" providerId="LiveId" clId="{23BCF8EA-6D70-403E-92F7-E7E4A7E63CBB}" dt="2024-02-06T08:55:45.914" v="107" actId="729"/>
        <pc:sldMkLst>
          <pc:docMk/>
          <pc:sldMk cId="0" sldId="281"/>
        </pc:sldMkLst>
        <pc:spChg chg="mod">
          <ac:chgData name="Haya Aldossary" userId="dfb888b2b3201462" providerId="LiveId" clId="{23BCF8EA-6D70-403E-92F7-E7E4A7E63CBB}" dt="2024-02-06T04:07:40.640" v="88" actId="207"/>
          <ac:spMkLst>
            <pc:docMk/>
            <pc:sldMk cId="0" sldId="281"/>
            <ac:spMk id="20" creationId="{00000000-0000-0000-0000-000000000000}"/>
          </ac:spMkLst>
        </pc:spChg>
        <pc:spChg chg="mod">
          <ac:chgData name="Haya Aldossary" userId="dfb888b2b3201462" providerId="LiveId" clId="{23BCF8EA-6D70-403E-92F7-E7E4A7E63CBB}" dt="2024-02-06T04:07:34.635" v="87" actId="207"/>
          <ac:spMkLst>
            <pc:docMk/>
            <pc:sldMk cId="0" sldId="281"/>
            <ac:spMk id="21" creationId="{00000000-0000-0000-0000-000000000000}"/>
          </ac:spMkLst>
        </pc:spChg>
      </pc:sldChg>
      <pc:sldChg chg="del">
        <pc:chgData name="Haya Aldossary" userId="dfb888b2b3201462" providerId="LiveId" clId="{23BCF8EA-6D70-403E-92F7-E7E4A7E63CBB}" dt="2024-02-06T04:08:29.424" v="89" actId="47"/>
        <pc:sldMkLst>
          <pc:docMk/>
          <pc:sldMk cId="0" sldId="282"/>
        </pc:sldMkLst>
      </pc:sldChg>
      <pc:sldChg chg="addSp delSp modSp mod">
        <pc:chgData name="Haya Aldossary" userId="dfb888b2b3201462" providerId="LiveId" clId="{23BCF8EA-6D70-403E-92F7-E7E4A7E63CBB}" dt="2024-02-06T07:53:38.788" v="92" actId="1076"/>
        <pc:sldMkLst>
          <pc:docMk/>
          <pc:sldMk cId="1628278807" sldId="291"/>
        </pc:sldMkLst>
        <pc:spChg chg="add mod">
          <ac:chgData name="Haya Aldossary" userId="dfb888b2b3201462" providerId="LiveId" clId="{23BCF8EA-6D70-403E-92F7-E7E4A7E63CBB}" dt="2024-02-06T03:24:12.528" v="32"/>
          <ac:spMkLst>
            <pc:docMk/>
            <pc:sldMk cId="1628278807" sldId="291"/>
            <ac:spMk id="6" creationId="{91AE96FD-100F-9F44-B1D2-F41C27B362F9}"/>
          </ac:spMkLst>
        </pc:spChg>
        <pc:spChg chg="mod">
          <ac:chgData name="Haya Aldossary" userId="dfb888b2b3201462" providerId="LiveId" clId="{23BCF8EA-6D70-403E-92F7-E7E4A7E63CBB}" dt="2024-02-06T07:53:38.788" v="92" actId="1076"/>
          <ac:spMkLst>
            <pc:docMk/>
            <pc:sldMk cId="1628278807" sldId="291"/>
            <ac:spMk id="12" creationId="{9B830C45-CB6B-5430-35AF-26646AE2A441}"/>
          </ac:spMkLst>
        </pc:spChg>
        <pc:spChg chg="del mod">
          <ac:chgData name="Haya Aldossary" userId="dfb888b2b3201462" providerId="LiveId" clId="{23BCF8EA-6D70-403E-92F7-E7E4A7E63CBB}" dt="2024-02-06T07:53:35.417" v="91" actId="478"/>
          <ac:spMkLst>
            <pc:docMk/>
            <pc:sldMk cId="1628278807" sldId="291"/>
            <ac:spMk id="14" creationId="{514F7C77-D840-3AD8-575E-0B79FEEE3532}"/>
          </ac:spMkLst>
        </pc:spChg>
      </pc:sldChg>
      <pc:sldChg chg="modSp mod">
        <pc:chgData name="Haya Aldossary" userId="dfb888b2b3201462" providerId="LiveId" clId="{23BCF8EA-6D70-403E-92F7-E7E4A7E63CBB}" dt="2024-02-06T03:49:42.965" v="61" actId="113"/>
        <pc:sldMkLst>
          <pc:docMk/>
          <pc:sldMk cId="2179395497" sldId="292"/>
        </pc:sldMkLst>
        <pc:spChg chg="mod">
          <ac:chgData name="Haya Aldossary" userId="dfb888b2b3201462" providerId="LiveId" clId="{23BCF8EA-6D70-403E-92F7-E7E4A7E63CBB}" dt="2024-02-06T03:48:53.166" v="60" actId="115"/>
          <ac:spMkLst>
            <pc:docMk/>
            <pc:sldMk cId="2179395497" sldId="292"/>
            <ac:spMk id="5" creationId="{41D4AABE-6F12-10AF-4041-DC22C4B06C1F}"/>
          </ac:spMkLst>
        </pc:spChg>
        <pc:spChg chg="mod">
          <ac:chgData name="Haya Aldossary" userId="dfb888b2b3201462" providerId="LiveId" clId="{23BCF8EA-6D70-403E-92F7-E7E4A7E63CBB}" dt="2024-02-06T03:34:26.277" v="49" actId="13926"/>
          <ac:spMkLst>
            <pc:docMk/>
            <pc:sldMk cId="2179395497" sldId="292"/>
            <ac:spMk id="8" creationId="{D95C53DA-1360-07EC-28F3-EA6500759F1E}"/>
          </ac:spMkLst>
        </pc:spChg>
        <pc:spChg chg="mod">
          <ac:chgData name="Haya Aldossary" userId="dfb888b2b3201462" providerId="LiveId" clId="{23BCF8EA-6D70-403E-92F7-E7E4A7E63CBB}" dt="2024-02-06T03:49:42.965" v="61" actId="113"/>
          <ac:spMkLst>
            <pc:docMk/>
            <pc:sldMk cId="2179395497" sldId="292"/>
            <ac:spMk id="10" creationId="{BFD75593-8A02-BFC9-061D-649D93E47E6A}"/>
          </ac:spMkLst>
        </pc:spChg>
      </pc:sldChg>
      <pc:sldChg chg="addSp delSp modSp mod">
        <pc:chgData name="Haya Aldossary" userId="dfb888b2b3201462" providerId="LiveId" clId="{23BCF8EA-6D70-403E-92F7-E7E4A7E63CBB}" dt="2024-02-06T03:42:15.540" v="58" actId="1076"/>
        <pc:sldMkLst>
          <pc:docMk/>
          <pc:sldMk cId="2941339068" sldId="295"/>
        </pc:sldMkLst>
        <pc:spChg chg="add mod">
          <ac:chgData name="Haya Aldossary" userId="dfb888b2b3201462" providerId="LiveId" clId="{23BCF8EA-6D70-403E-92F7-E7E4A7E63CBB}" dt="2024-02-06T03:19:10.398" v="20" actId="14100"/>
          <ac:spMkLst>
            <pc:docMk/>
            <pc:sldMk cId="2941339068" sldId="295"/>
            <ac:spMk id="23" creationId="{290A36F2-A707-06E5-472B-90E50F52E928}"/>
          </ac:spMkLst>
        </pc:spChg>
        <pc:spChg chg="add del">
          <ac:chgData name="Haya Aldossary" userId="dfb888b2b3201462" providerId="LiveId" clId="{23BCF8EA-6D70-403E-92F7-E7E4A7E63CBB}" dt="2024-02-06T03:24:04.096" v="31" actId="22"/>
          <ac:spMkLst>
            <pc:docMk/>
            <pc:sldMk cId="2941339068" sldId="295"/>
            <ac:spMk id="25" creationId="{7FBB2DBA-E25E-B123-7C00-D08DFA0F74F5}"/>
          </ac:spMkLst>
        </pc:spChg>
        <pc:spChg chg="add mod">
          <ac:chgData name="Haya Aldossary" userId="dfb888b2b3201462" providerId="LiveId" clId="{23BCF8EA-6D70-403E-92F7-E7E4A7E63CBB}" dt="2024-02-06T03:42:15.540" v="58" actId="1076"/>
          <ac:spMkLst>
            <pc:docMk/>
            <pc:sldMk cId="2941339068" sldId="295"/>
            <ac:spMk id="27" creationId="{DEC09A0F-4A70-CC54-BC9D-78B23CBF7244}"/>
          </ac:spMkLst>
        </pc:spChg>
        <pc:cxnChg chg="add mod">
          <ac:chgData name="Haya Aldossary" userId="dfb888b2b3201462" providerId="LiveId" clId="{23BCF8EA-6D70-403E-92F7-E7E4A7E63CBB}" dt="2024-02-06T03:15:24.442" v="2" actId="13822"/>
          <ac:cxnSpMkLst>
            <pc:docMk/>
            <pc:sldMk cId="2941339068" sldId="295"/>
            <ac:cxnSpMk id="7" creationId="{99B483F9-1F77-0301-FEC2-A6EC087F2854}"/>
          </ac:cxnSpMkLst>
        </pc:cxnChg>
        <pc:cxnChg chg="add mod">
          <ac:chgData name="Haya Aldossary" userId="dfb888b2b3201462" providerId="LiveId" clId="{23BCF8EA-6D70-403E-92F7-E7E4A7E63CBB}" dt="2024-02-06T03:15:51.036" v="4" actId="1076"/>
          <ac:cxnSpMkLst>
            <pc:docMk/>
            <pc:sldMk cId="2941339068" sldId="295"/>
            <ac:cxnSpMk id="8" creationId="{B69E0874-0F46-E234-3B60-392D67163B48}"/>
          </ac:cxnSpMkLst>
        </pc:cxnChg>
        <pc:cxnChg chg="add mod">
          <ac:chgData name="Haya Aldossary" userId="dfb888b2b3201462" providerId="LiveId" clId="{23BCF8EA-6D70-403E-92F7-E7E4A7E63CBB}" dt="2024-02-06T03:17:16.478" v="6" actId="1076"/>
          <ac:cxnSpMkLst>
            <pc:docMk/>
            <pc:sldMk cId="2941339068" sldId="295"/>
            <ac:cxnSpMk id="11" creationId="{BB6E4A3A-5BB1-F6AE-B5CA-BCE746E02D7F}"/>
          </ac:cxnSpMkLst>
        </pc:cxnChg>
        <pc:cxnChg chg="add mod">
          <ac:chgData name="Haya Aldossary" userId="dfb888b2b3201462" providerId="LiveId" clId="{23BCF8EA-6D70-403E-92F7-E7E4A7E63CBB}" dt="2024-02-06T03:17:32.441" v="10" actId="14100"/>
          <ac:cxnSpMkLst>
            <pc:docMk/>
            <pc:sldMk cId="2941339068" sldId="295"/>
            <ac:cxnSpMk id="12" creationId="{F2332FFE-BB6B-9495-C684-102E312D9A6A}"/>
          </ac:cxnSpMkLst>
        </pc:cxnChg>
        <pc:cxnChg chg="add mod">
          <ac:chgData name="Haya Aldossary" userId="dfb888b2b3201462" providerId="LiveId" clId="{23BCF8EA-6D70-403E-92F7-E7E4A7E63CBB}" dt="2024-02-06T03:18:33.016" v="13" actId="14100"/>
          <ac:cxnSpMkLst>
            <pc:docMk/>
            <pc:sldMk cId="2941339068" sldId="295"/>
            <ac:cxnSpMk id="18" creationId="{E9180285-D54D-D764-BDE9-B643D034991A}"/>
          </ac:cxnSpMkLst>
        </pc:cxnChg>
        <pc:cxnChg chg="add mod">
          <ac:chgData name="Haya Aldossary" userId="dfb888b2b3201462" providerId="LiveId" clId="{23BCF8EA-6D70-403E-92F7-E7E4A7E63CBB}" dt="2024-02-06T03:18:42.360" v="15" actId="1076"/>
          <ac:cxnSpMkLst>
            <pc:docMk/>
            <pc:sldMk cId="2941339068" sldId="295"/>
            <ac:cxnSpMk id="20" creationId="{AF1C5812-1316-0C9A-5847-43131B0CD704}"/>
          </ac:cxnSpMkLst>
        </pc:cxnChg>
        <pc:cxnChg chg="add mod">
          <ac:chgData name="Haya Aldossary" userId="dfb888b2b3201462" providerId="LiveId" clId="{23BCF8EA-6D70-403E-92F7-E7E4A7E63CBB}" dt="2024-02-06T03:18:51.821" v="18" actId="14100"/>
          <ac:cxnSpMkLst>
            <pc:docMk/>
            <pc:sldMk cId="2941339068" sldId="295"/>
            <ac:cxnSpMk id="21" creationId="{369DC6E3-B576-4CE5-F4A1-77858AF884BF}"/>
          </ac:cxnSpMkLst>
        </pc:cxnChg>
      </pc:sldChg>
      <pc:sldChg chg="addSp delSp new del mod">
        <pc:chgData name="Haya Aldossary" userId="dfb888b2b3201462" providerId="LiveId" clId="{23BCF8EA-6D70-403E-92F7-E7E4A7E63CBB}" dt="2024-02-06T04:02:45.349" v="86" actId="47"/>
        <pc:sldMkLst>
          <pc:docMk/>
          <pc:sldMk cId="4138910575" sldId="297"/>
        </pc:sldMkLst>
        <pc:spChg chg="add del">
          <ac:chgData name="Haya Aldossary" userId="dfb888b2b3201462" providerId="LiveId" clId="{23BCF8EA-6D70-403E-92F7-E7E4A7E63CBB}" dt="2024-02-06T04:01:18.791" v="67" actId="21"/>
          <ac:spMkLst>
            <pc:docMk/>
            <pc:sldMk cId="4138910575" sldId="297"/>
            <ac:spMk id="3" creationId="{B902AEE9-EDCA-9D7C-681B-93786782CFC7}"/>
          </ac:spMkLst>
        </pc:spChg>
      </pc:sldChg>
      <pc:sldChg chg="addSp delSp modSp add mod">
        <pc:chgData name="Haya Aldossary" userId="dfb888b2b3201462" providerId="LiveId" clId="{23BCF8EA-6D70-403E-92F7-E7E4A7E63CBB}" dt="2024-02-06T04:02:42.564" v="85" actId="20577"/>
        <pc:sldMkLst>
          <pc:docMk/>
          <pc:sldMk cId="3786685857" sldId="298"/>
        </pc:sldMkLst>
        <pc:spChg chg="add mod">
          <ac:chgData name="Haya Aldossary" userId="dfb888b2b3201462" providerId="LiveId" clId="{23BCF8EA-6D70-403E-92F7-E7E4A7E63CBB}" dt="2024-02-06T04:02:42.564" v="85" actId="20577"/>
          <ac:spMkLst>
            <pc:docMk/>
            <pc:sldMk cId="3786685857" sldId="298"/>
            <ac:spMk id="7" creationId="{B902AEE9-EDCA-9D7C-681B-93786782CFC7}"/>
          </ac:spMkLst>
        </pc:spChg>
        <pc:spChg chg="del">
          <ac:chgData name="Haya Aldossary" userId="dfb888b2b3201462" providerId="LiveId" clId="{23BCF8EA-6D70-403E-92F7-E7E4A7E63CBB}" dt="2024-02-06T04:01:13.380" v="66" actId="478"/>
          <ac:spMkLst>
            <pc:docMk/>
            <pc:sldMk cId="3786685857" sldId="298"/>
            <ac:spMk id="12" creationId="{477BC5C6-DA0D-833A-3E0C-2EAA301B6BA5}"/>
          </ac:spMkLst>
        </pc:spChg>
        <pc:spChg chg="del">
          <ac:chgData name="Haya Aldossary" userId="dfb888b2b3201462" providerId="LiveId" clId="{23BCF8EA-6D70-403E-92F7-E7E4A7E63CBB}" dt="2024-02-06T04:01:07.600" v="65" actId="478"/>
          <ac:spMkLst>
            <pc:docMk/>
            <pc:sldMk cId="3786685857" sldId="298"/>
            <ac:spMk id="14" creationId="{BDDBC3EC-7EE6-14EB-6E96-A30DDE3B13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05560-1ADD-4E01-8CCB-B0D2159B3966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5F2CC-5628-40FF-A829-334B7F25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3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F2CC-5628-40FF-A829-334B7F258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Electro immunodiffusion </a:t>
            </a:r>
          </a:p>
          <a:p>
            <a:r>
              <a:rPr lang="en-US" dirty="0"/>
              <a:t>Counter </a:t>
            </a:r>
            <a:r>
              <a:rPr lang="en-US" dirty="0" err="1"/>
              <a:t>immunoelectrophoresis</a:t>
            </a:r>
            <a:r>
              <a:rPr lang="en-US" dirty="0"/>
              <a:t>(CIE)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F2CC-5628-40FF-A829-334B7F258C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07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 dirty="0">
                <a:solidFill>
                  <a:srgbClr val="FFFFFF"/>
                </a:solidFill>
                <a:latin typeface="Arial"/>
                <a:cs typeface="Arial"/>
              </a:rPr>
              <a:t>Nephelometry</a:t>
            </a:r>
            <a:endParaRPr lang="en-US" sz="1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5F2CC-5628-40FF-A829-334B7F258C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2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3333" y="193294"/>
            <a:ext cx="7717332" cy="610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1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19481" y="0"/>
            <a:ext cx="5273675" cy="5143500"/>
          </a:xfrm>
          <a:custGeom>
            <a:avLst/>
            <a:gdLst/>
            <a:ahLst/>
            <a:cxnLst/>
            <a:rect l="l" t="t" r="r" b="b"/>
            <a:pathLst>
              <a:path w="5273675" h="5143500">
                <a:moveTo>
                  <a:pt x="3895125" y="0"/>
                </a:moveTo>
                <a:lnTo>
                  <a:pt x="9634" y="0"/>
                </a:lnTo>
                <a:lnTo>
                  <a:pt x="0" y="5143498"/>
                </a:lnTo>
                <a:lnTo>
                  <a:pt x="5273311" y="5143498"/>
                </a:lnTo>
                <a:lnTo>
                  <a:pt x="3895125" y="0"/>
                </a:lnTo>
                <a:close/>
              </a:path>
            </a:pathLst>
          </a:custGeom>
          <a:solidFill>
            <a:srgbClr val="000000">
              <a:alpha val="74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5264785" cy="5143500"/>
          </a:xfrm>
          <a:custGeom>
            <a:avLst/>
            <a:gdLst/>
            <a:ahLst/>
            <a:cxnLst/>
            <a:rect l="l" t="t" r="r" b="b"/>
            <a:pathLst>
              <a:path w="5264785" h="5143500">
                <a:moveTo>
                  <a:pt x="3886007" y="0"/>
                </a:moveTo>
                <a:lnTo>
                  <a:pt x="512" y="0"/>
                </a:lnTo>
                <a:lnTo>
                  <a:pt x="0" y="273674"/>
                </a:lnTo>
                <a:lnTo>
                  <a:pt x="0" y="5143498"/>
                </a:lnTo>
                <a:lnTo>
                  <a:pt x="5264192" y="5143498"/>
                </a:lnTo>
                <a:lnTo>
                  <a:pt x="38860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8600" y="0"/>
            <a:ext cx="8227059" cy="5143500"/>
          </a:xfrm>
          <a:custGeom>
            <a:avLst/>
            <a:gdLst/>
            <a:ahLst/>
            <a:cxnLst/>
            <a:rect l="l" t="t" r="r" b="b"/>
            <a:pathLst>
              <a:path w="8227059" h="5143500">
                <a:moveTo>
                  <a:pt x="6848613" y="0"/>
                </a:moveTo>
                <a:lnTo>
                  <a:pt x="0" y="0"/>
                </a:lnTo>
                <a:lnTo>
                  <a:pt x="0" y="5143498"/>
                </a:lnTo>
                <a:lnTo>
                  <a:pt x="8226741" y="5143498"/>
                </a:lnTo>
                <a:lnTo>
                  <a:pt x="6848613" y="0"/>
                </a:lnTo>
                <a:close/>
              </a:path>
            </a:pathLst>
          </a:custGeom>
          <a:solidFill>
            <a:srgbClr val="000000">
              <a:alpha val="745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8227059" cy="5143500"/>
          </a:xfrm>
          <a:custGeom>
            <a:avLst/>
            <a:gdLst/>
            <a:ahLst/>
            <a:cxnLst/>
            <a:rect l="l" t="t" r="r" b="b"/>
            <a:pathLst>
              <a:path w="8227059" h="5143500">
                <a:moveTo>
                  <a:pt x="6848613" y="0"/>
                </a:moveTo>
                <a:lnTo>
                  <a:pt x="0" y="0"/>
                </a:lnTo>
                <a:lnTo>
                  <a:pt x="0" y="5143498"/>
                </a:lnTo>
                <a:lnTo>
                  <a:pt x="8226741" y="5143498"/>
                </a:lnTo>
                <a:lnTo>
                  <a:pt x="68486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3974" y="190576"/>
            <a:ext cx="6496050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444" y="2110232"/>
            <a:ext cx="5866765" cy="2541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66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5126" y="4827314"/>
            <a:ext cx="298450" cy="226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‹#›</a:t>
            </a:fld>
            <a:endParaRPr spc="3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dictionary/transmitt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icrobenotes.com/introduction-to-precipitation-reaction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UGikX9ZB9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635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1</a:t>
            </a:fld>
            <a:endParaRPr spc="35"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B552EB10-28B1-E65C-68F5-0B027F0463DA}"/>
              </a:ext>
            </a:extLst>
          </p:cNvPr>
          <p:cNvSpPr txBox="1"/>
          <p:nvPr/>
        </p:nvSpPr>
        <p:spPr>
          <a:xfrm>
            <a:off x="853730" y="1276350"/>
            <a:ext cx="5089869" cy="1021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20" dirty="0">
                <a:solidFill>
                  <a:srgbClr val="999999"/>
                </a:solidFill>
                <a:latin typeface="Calibri"/>
                <a:cs typeface="Calibri"/>
              </a:rPr>
              <a:t>Antigen-Antibody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3600" b="1" spc="415" dirty="0">
                <a:solidFill>
                  <a:srgbClr val="00BBD3"/>
                </a:solidFill>
                <a:latin typeface="Calibri"/>
                <a:cs typeface="Calibri"/>
              </a:rPr>
              <a:t>reactions</a:t>
            </a:r>
            <a:r>
              <a:rPr sz="3600" b="1" spc="195" dirty="0">
                <a:solidFill>
                  <a:srgbClr val="00BBD3"/>
                </a:solidFill>
                <a:latin typeface="Calibri"/>
                <a:cs typeface="Calibri"/>
              </a:rPr>
              <a:t> </a:t>
            </a:r>
            <a:r>
              <a:rPr sz="2800" spc="100" dirty="0">
                <a:solidFill>
                  <a:srgbClr val="B8B8B8"/>
                </a:solidFill>
                <a:latin typeface="Calibri"/>
                <a:cs typeface="Calibri"/>
              </a:rPr>
              <a:t>(</a:t>
            </a:r>
            <a:r>
              <a:rPr lang="en-US" sz="2800" spc="100" dirty="0">
                <a:solidFill>
                  <a:srgbClr val="B8B8B8"/>
                </a:solidFill>
                <a:latin typeface="Calibri"/>
                <a:cs typeface="Calibri"/>
              </a:rPr>
              <a:t>3</a:t>
            </a:r>
            <a:r>
              <a:rPr sz="2800" spc="100" dirty="0">
                <a:solidFill>
                  <a:srgbClr val="B8B8B8"/>
                </a:solidFill>
                <a:latin typeface="Calibri"/>
                <a:cs typeface="Calibri"/>
              </a:rPr>
              <a:t>)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963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D4AABE-6F12-10AF-4041-DC22C4B06C1F}"/>
              </a:ext>
            </a:extLst>
          </p:cNvPr>
          <p:cNvSpPr txBox="1"/>
          <p:nvPr/>
        </p:nvSpPr>
        <p:spPr>
          <a:xfrm>
            <a:off x="381000" y="1657350"/>
            <a:ext cx="777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C00000"/>
                </a:solidFill>
                <a:effectLst/>
                <a:latin typeface="Lato" panose="020F0502020204030203" pitchFamily="34" charset="0"/>
              </a:rPr>
              <a:t>This assay involves two different electrophoresis steps: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a normal </a:t>
            </a:r>
            <a:r>
              <a:rPr lang="en-US" b="1" i="0" u="sng" dirty="0">
                <a:solidFill>
                  <a:srgbClr val="7030A0"/>
                </a:solidFill>
                <a:effectLst/>
                <a:latin typeface="Lato" panose="020F0502020204030203" pitchFamily="34" charset="0"/>
              </a:rPr>
              <a:t>electrophoresis and rocket electrophoresis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3C5A741-19A8-AB96-2962-62C1757E3A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3333" y="193294"/>
            <a:ext cx="315849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4" dirty="0">
                <a:solidFill>
                  <a:srgbClr val="81B444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35" dirty="0">
                <a:solidFill>
                  <a:srgbClr val="81B444"/>
                </a:solidFill>
                <a:latin typeface="Calibri"/>
                <a:cs typeface="Calibri"/>
              </a:rPr>
              <a:t>gel:</a:t>
            </a:r>
            <a:r>
              <a:rPr sz="2400" spc="105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999999"/>
                </a:solidFill>
                <a:latin typeface="Calibri"/>
                <a:cs typeface="Calibri"/>
              </a:rPr>
              <a:t>Precipitation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165" dirty="0">
                <a:solidFill>
                  <a:srgbClr val="999999"/>
                </a:solidFill>
                <a:latin typeface="Calibri"/>
                <a:cs typeface="Calibri"/>
              </a:rPr>
              <a:t>(immunodiffusion)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5C53DA-1360-07EC-28F3-EA6500759F1E}"/>
              </a:ext>
            </a:extLst>
          </p:cNvPr>
          <p:cNvSpPr txBox="1"/>
          <p:nvPr/>
        </p:nvSpPr>
        <p:spPr>
          <a:xfrm>
            <a:off x="533400" y="1077784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Lato" panose="020F0502020204030203" pitchFamily="34" charset="0"/>
              </a:rPr>
              <a:t>3- </a:t>
            </a:r>
            <a:r>
              <a:rPr lang="en-US" b="1" i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Lato" panose="020F0502020204030203" pitchFamily="34" charset="0"/>
              </a:rPr>
              <a:t>Laurell’s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Lato" panose="020F0502020204030203" pitchFamily="34" charset="0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Lato" panose="020F0502020204030203" pitchFamily="34" charset="0"/>
              </a:rPr>
              <a:t>Two Dimensional </a:t>
            </a:r>
            <a:r>
              <a:rPr lang="en-US" b="1" i="0" dirty="0" err="1">
                <a:solidFill>
                  <a:srgbClr val="FF0000"/>
                </a:solidFill>
                <a:effectLst/>
                <a:highlight>
                  <a:srgbClr val="FFFF00"/>
                </a:highlight>
                <a:latin typeface="Lato" panose="020F0502020204030203" pitchFamily="34" charset="0"/>
              </a:rPr>
              <a:t>Immunoelectrophoresis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D75593-8A02-BFC9-061D-649D93E47E6A}"/>
              </a:ext>
            </a:extLst>
          </p:cNvPr>
          <p:cNvSpPr txBox="1"/>
          <p:nvPr/>
        </p:nvSpPr>
        <p:spPr>
          <a:xfrm>
            <a:off x="355600" y="2724150"/>
            <a:ext cx="79078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The first electrophoresis step separates the antigen mix into its individual components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1" dirty="0">
                <a:solidFill>
                  <a:srgbClr val="111111"/>
                </a:solidFill>
                <a:latin typeface="Lato" panose="020F0502020204030203" pitchFamily="34" charset="0"/>
              </a:rPr>
              <a:t>I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n the second step</a:t>
            </a:r>
            <a:r>
              <a:rPr lang="en-US" b="1" dirty="0">
                <a:solidFill>
                  <a:srgbClr val="111111"/>
                </a:solidFill>
                <a:latin typeface="Lato" panose="020F0502020204030203" pitchFamily="34" charset="0"/>
              </a:rPr>
              <a:t> 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the antigens react with antibody and are specifically detected by the immunoprecipitation.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9395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F126400-FAA4-4F20-5B84-CEA88505D5C4}"/>
              </a:ext>
            </a:extLst>
          </p:cNvPr>
          <p:cNvSpPr txBox="1"/>
          <p:nvPr/>
        </p:nvSpPr>
        <p:spPr>
          <a:xfrm>
            <a:off x="76200" y="209550"/>
            <a:ext cx="52578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the antigens in the mixture is separated using the electrophoresis.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A section of gel is selected, sliced and placed on a glass plate.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 A layer of agar with antiserum is poured onto the glass plate adjoining the slice of gel at one end.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The gel slice end is placed towards the cathode and the rocket electrophoresis is performed at the perpendicular direction as the first run.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n-lt"/>
              </a:rPr>
              <a:t>As the electrophoresis advances, the antigens from the gel slice enters into the antisera containing agar and the precipitin arcs are formed at zone of equivalence.</a:t>
            </a:r>
          </a:p>
        </p:txBody>
      </p:sp>
      <p:pic>
        <p:nvPicPr>
          <p:cNvPr id="7" name="Picture 6" descr="A diagram of a cathode&#10;&#10;Description automatically generated">
            <a:extLst>
              <a:ext uri="{FF2B5EF4-FFF2-40B4-BE49-F238E27FC236}">
                <a16:creationId xmlns:a16="http://schemas.microsoft.com/office/drawing/2014/main" id="{47B292EB-12F0-7B5A-0EEB-8DA6807DB7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86783"/>
            <a:ext cx="2295246" cy="2400300"/>
          </a:xfrm>
          <a:prstGeom prst="rect">
            <a:avLst/>
          </a:prstGeom>
        </p:spPr>
      </p:pic>
      <p:pic>
        <p:nvPicPr>
          <p:cNvPr id="9" name="Picture 8" descr="A diagram of anode and anode&#10;&#10;Description automatically generated">
            <a:extLst>
              <a:ext uri="{FF2B5EF4-FFF2-40B4-BE49-F238E27FC236}">
                <a16:creationId xmlns:a16="http://schemas.microsoft.com/office/drawing/2014/main" id="{4023639E-C60E-5208-C92C-31016B362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701224"/>
            <a:ext cx="2219046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7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333" y="193294"/>
            <a:ext cx="315849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4" dirty="0">
                <a:solidFill>
                  <a:srgbClr val="81B444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35" dirty="0">
                <a:solidFill>
                  <a:srgbClr val="81B444"/>
                </a:solidFill>
                <a:latin typeface="Calibri"/>
                <a:cs typeface="Calibri"/>
              </a:rPr>
              <a:t>gel:</a:t>
            </a:r>
            <a:r>
              <a:rPr sz="2400" spc="105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999999"/>
                </a:solidFill>
                <a:latin typeface="Calibri"/>
                <a:cs typeface="Calibri"/>
              </a:rPr>
              <a:t>Precipitation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165" dirty="0">
                <a:solidFill>
                  <a:srgbClr val="999999"/>
                </a:solidFill>
                <a:latin typeface="Calibri"/>
                <a:cs typeface="Calibri"/>
              </a:rPr>
              <a:t>(immunodiffusion)</a:t>
            </a:r>
          </a:p>
        </p:txBody>
      </p:sp>
      <p:sp>
        <p:nvSpPr>
          <p:cNvPr id="3" name="object 3"/>
          <p:cNvSpPr/>
          <p:nvPr/>
        </p:nvSpPr>
        <p:spPr>
          <a:xfrm>
            <a:off x="149377" y="266700"/>
            <a:ext cx="485140" cy="440690"/>
          </a:xfrm>
          <a:custGeom>
            <a:avLst/>
            <a:gdLst/>
            <a:ahLst/>
            <a:cxnLst/>
            <a:rect l="l" t="t" r="r" b="b"/>
            <a:pathLst>
              <a:path w="485140" h="440690">
                <a:moveTo>
                  <a:pt x="242303" y="0"/>
                </a:moveTo>
                <a:lnTo>
                  <a:pt x="229869" y="0"/>
                </a:lnTo>
                <a:lnTo>
                  <a:pt x="217462" y="762"/>
                </a:lnTo>
                <a:lnTo>
                  <a:pt x="170027" y="8762"/>
                </a:lnTo>
                <a:lnTo>
                  <a:pt x="159092" y="12446"/>
                </a:lnTo>
                <a:lnTo>
                  <a:pt x="148158" y="16001"/>
                </a:lnTo>
                <a:lnTo>
                  <a:pt x="137185" y="19685"/>
                </a:lnTo>
                <a:lnTo>
                  <a:pt x="126974" y="24764"/>
                </a:lnTo>
                <a:lnTo>
                  <a:pt x="116751" y="29210"/>
                </a:lnTo>
                <a:lnTo>
                  <a:pt x="79527" y="53212"/>
                </a:lnTo>
                <a:lnTo>
                  <a:pt x="48158" y="82423"/>
                </a:lnTo>
                <a:lnTo>
                  <a:pt x="24066" y="115950"/>
                </a:lnTo>
                <a:lnTo>
                  <a:pt x="10947" y="144399"/>
                </a:lnTo>
                <a:lnTo>
                  <a:pt x="7289" y="153797"/>
                </a:lnTo>
                <a:lnTo>
                  <a:pt x="5092" y="164084"/>
                </a:lnTo>
                <a:lnTo>
                  <a:pt x="2908" y="174244"/>
                </a:lnTo>
                <a:lnTo>
                  <a:pt x="1447" y="184530"/>
                </a:lnTo>
                <a:lnTo>
                  <a:pt x="0" y="194690"/>
                </a:lnTo>
                <a:lnTo>
                  <a:pt x="0" y="205612"/>
                </a:lnTo>
                <a:lnTo>
                  <a:pt x="0" y="216535"/>
                </a:lnTo>
                <a:lnTo>
                  <a:pt x="1447" y="228219"/>
                </a:lnTo>
                <a:lnTo>
                  <a:pt x="2908" y="239140"/>
                </a:lnTo>
                <a:lnTo>
                  <a:pt x="5841" y="249427"/>
                </a:lnTo>
                <a:lnTo>
                  <a:pt x="8750" y="260350"/>
                </a:lnTo>
                <a:lnTo>
                  <a:pt x="27000" y="300482"/>
                </a:lnTo>
                <a:lnTo>
                  <a:pt x="40132" y="318642"/>
                </a:lnTo>
                <a:lnTo>
                  <a:pt x="46685" y="327405"/>
                </a:lnTo>
                <a:lnTo>
                  <a:pt x="54724" y="335407"/>
                </a:lnTo>
                <a:lnTo>
                  <a:pt x="62750" y="343408"/>
                </a:lnTo>
                <a:lnTo>
                  <a:pt x="71500" y="351536"/>
                </a:lnTo>
                <a:lnTo>
                  <a:pt x="80276" y="358775"/>
                </a:lnTo>
                <a:lnTo>
                  <a:pt x="74434" y="369697"/>
                </a:lnTo>
                <a:lnTo>
                  <a:pt x="67881" y="380619"/>
                </a:lnTo>
                <a:lnTo>
                  <a:pt x="40881" y="414147"/>
                </a:lnTo>
                <a:lnTo>
                  <a:pt x="21882" y="427989"/>
                </a:lnTo>
                <a:lnTo>
                  <a:pt x="15316" y="432435"/>
                </a:lnTo>
                <a:lnTo>
                  <a:pt x="8039" y="435355"/>
                </a:lnTo>
                <a:lnTo>
                  <a:pt x="0" y="438912"/>
                </a:lnTo>
                <a:lnTo>
                  <a:pt x="3632" y="438912"/>
                </a:lnTo>
                <a:lnTo>
                  <a:pt x="14592" y="440436"/>
                </a:lnTo>
                <a:lnTo>
                  <a:pt x="30657" y="440436"/>
                </a:lnTo>
                <a:lnTo>
                  <a:pt x="40881" y="440436"/>
                </a:lnTo>
                <a:lnTo>
                  <a:pt x="51092" y="439674"/>
                </a:lnTo>
                <a:lnTo>
                  <a:pt x="62750" y="437514"/>
                </a:lnTo>
                <a:lnTo>
                  <a:pt x="74434" y="435355"/>
                </a:lnTo>
                <a:lnTo>
                  <a:pt x="112369" y="421513"/>
                </a:lnTo>
                <a:lnTo>
                  <a:pt x="148869" y="395224"/>
                </a:lnTo>
                <a:lnTo>
                  <a:pt x="194119" y="406908"/>
                </a:lnTo>
                <a:lnTo>
                  <a:pt x="229869" y="411225"/>
                </a:lnTo>
                <a:lnTo>
                  <a:pt x="242303" y="411225"/>
                </a:lnTo>
                <a:lnTo>
                  <a:pt x="254711" y="411225"/>
                </a:lnTo>
                <a:lnTo>
                  <a:pt x="267119" y="410463"/>
                </a:lnTo>
                <a:lnTo>
                  <a:pt x="279527" y="409066"/>
                </a:lnTo>
                <a:lnTo>
                  <a:pt x="291185" y="406908"/>
                </a:lnTo>
                <a:lnTo>
                  <a:pt x="302869" y="404749"/>
                </a:lnTo>
                <a:lnTo>
                  <a:pt x="347395" y="390905"/>
                </a:lnTo>
                <a:lnTo>
                  <a:pt x="367830" y="381380"/>
                </a:lnTo>
                <a:lnTo>
                  <a:pt x="378053" y="376300"/>
                </a:lnTo>
                <a:lnTo>
                  <a:pt x="387515" y="370459"/>
                </a:lnTo>
                <a:lnTo>
                  <a:pt x="396265" y="364616"/>
                </a:lnTo>
                <a:lnTo>
                  <a:pt x="405053" y="358013"/>
                </a:lnTo>
                <a:lnTo>
                  <a:pt x="413804" y="350774"/>
                </a:lnTo>
                <a:lnTo>
                  <a:pt x="421830" y="344170"/>
                </a:lnTo>
                <a:lnTo>
                  <a:pt x="429107" y="336169"/>
                </a:lnTo>
                <a:lnTo>
                  <a:pt x="436422" y="328929"/>
                </a:lnTo>
                <a:lnTo>
                  <a:pt x="442988" y="320801"/>
                </a:lnTo>
                <a:lnTo>
                  <a:pt x="465607" y="285876"/>
                </a:lnTo>
                <a:lnTo>
                  <a:pt x="479488" y="247269"/>
                </a:lnTo>
                <a:lnTo>
                  <a:pt x="484581" y="215900"/>
                </a:lnTo>
                <a:lnTo>
                  <a:pt x="484581" y="205612"/>
                </a:lnTo>
                <a:lnTo>
                  <a:pt x="484581" y="194690"/>
                </a:lnTo>
                <a:lnTo>
                  <a:pt x="483133" y="184530"/>
                </a:lnTo>
                <a:lnTo>
                  <a:pt x="481672" y="174244"/>
                </a:lnTo>
                <a:lnTo>
                  <a:pt x="479488" y="164084"/>
                </a:lnTo>
                <a:lnTo>
                  <a:pt x="477291" y="153797"/>
                </a:lnTo>
                <a:lnTo>
                  <a:pt x="473633" y="144399"/>
                </a:lnTo>
                <a:lnTo>
                  <a:pt x="455383" y="107187"/>
                </a:lnTo>
                <a:lnTo>
                  <a:pt x="429107" y="74422"/>
                </a:lnTo>
                <a:lnTo>
                  <a:pt x="396265" y="46736"/>
                </a:lnTo>
                <a:lnTo>
                  <a:pt x="357606" y="24764"/>
                </a:lnTo>
                <a:lnTo>
                  <a:pt x="347395" y="19685"/>
                </a:lnTo>
                <a:lnTo>
                  <a:pt x="336423" y="16001"/>
                </a:lnTo>
                <a:lnTo>
                  <a:pt x="325488" y="12446"/>
                </a:lnTo>
                <a:lnTo>
                  <a:pt x="314553" y="8762"/>
                </a:lnTo>
                <a:lnTo>
                  <a:pt x="267119" y="762"/>
                </a:lnTo>
                <a:lnTo>
                  <a:pt x="254711" y="0"/>
                </a:lnTo>
                <a:lnTo>
                  <a:pt x="242303" y="0"/>
                </a:lnTo>
                <a:close/>
              </a:path>
            </a:pathLst>
          </a:custGeom>
          <a:ln w="12192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67284" y="946022"/>
            <a:ext cx="8211820" cy="3944620"/>
            <a:chOff x="367284" y="946022"/>
            <a:chExt cx="8211820" cy="3944620"/>
          </a:xfrm>
        </p:grpSpPr>
        <p:sp>
          <p:nvSpPr>
            <p:cNvPr id="5" name="object 5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390144" y="0"/>
                  </a:moveTo>
                  <a:lnTo>
                    <a:pt x="0" y="0"/>
                  </a:lnTo>
                  <a:lnTo>
                    <a:pt x="0" y="239268"/>
                  </a:lnTo>
                  <a:lnTo>
                    <a:pt x="390144" y="239268"/>
                  </a:lnTo>
                  <a:lnTo>
                    <a:pt x="390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0" y="239268"/>
                  </a:moveTo>
                  <a:lnTo>
                    <a:pt x="390144" y="239268"/>
                  </a:lnTo>
                  <a:lnTo>
                    <a:pt x="390144" y="0"/>
                  </a:lnTo>
                  <a:lnTo>
                    <a:pt x="0" y="0"/>
                  </a:lnTo>
                  <a:lnTo>
                    <a:pt x="0" y="2392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220979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220979" y="169163"/>
                  </a:lnTo>
                  <a:lnTo>
                    <a:pt x="220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0" y="169163"/>
                  </a:moveTo>
                  <a:lnTo>
                    <a:pt x="220979" y="169163"/>
                  </a:lnTo>
                  <a:lnTo>
                    <a:pt x="220979" y="0"/>
                  </a:lnTo>
                  <a:lnTo>
                    <a:pt x="0" y="0"/>
                  </a:lnTo>
                  <a:lnTo>
                    <a:pt x="0" y="1691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246888" y="0"/>
                  </a:moveTo>
                  <a:lnTo>
                    <a:pt x="0" y="0"/>
                  </a:lnTo>
                  <a:lnTo>
                    <a:pt x="0" y="274320"/>
                  </a:lnTo>
                  <a:lnTo>
                    <a:pt x="246888" y="274320"/>
                  </a:lnTo>
                  <a:lnTo>
                    <a:pt x="246888" y="0"/>
                  </a:lnTo>
                  <a:close/>
                </a:path>
                <a:path w="500379" h="346075">
                  <a:moveTo>
                    <a:pt x="499872" y="106680"/>
                  </a:moveTo>
                  <a:lnTo>
                    <a:pt x="307848" y="106680"/>
                  </a:lnTo>
                  <a:lnTo>
                    <a:pt x="307848" y="345948"/>
                  </a:lnTo>
                  <a:lnTo>
                    <a:pt x="499872" y="345948"/>
                  </a:lnTo>
                  <a:lnTo>
                    <a:pt x="499872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307848" y="345948"/>
                  </a:moveTo>
                  <a:lnTo>
                    <a:pt x="499872" y="345948"/>
                  </a:lnTo>
                  <a:lnTo>
                    <a:pt x="499872" y="106680"/>
                  </a:lnTo>
                  <a:lnTo>
                    <a:pt x="307848" y="106680"/>
                  </a:lnTo>
                  <a:lnTo>
                    <a:pt x="307848" y="345948"/>
                  </a:lnTo>
                  <a:close/>
                </a:path>
                <a:path w="500379" h="346075">
                  <a:moveTo>
                    <a:pt x="0" y="274319"/>
                  </a:moveTo>
                  <a:lnTo>
                    <a:pt x="246887" y="274319"/>
                  </a:lnTo>
                  <a:lnTo>
                    <a:pt x="246887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353567" y="0"/>
                  </a:moveTo>
                  <a:lnTo>
                    <a:pt x="0" y="0"/>
                  </a:lnTo>
                  <a:lnTo>
                    <a:pt x="0" y="318516"/>
                  </a:lnTo>
                  <a:lnTo>
                    <a:pt x="353567" y="31851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0" y="318516"/>
                  </a:moveTo>
                  <a:lnTo>
                    <a:pt x="353567" y="318516"/>
                  </a:lnTo>
                  <a:lnTo>
                    <a:pt x="353567" y="0"/>
                  </a:lnTo>
                  <a:lnTo>
                    <a:pt x="0" y="0"/>
                  </a:lnTo>
                  <a:lnTo>
                    <a:pt x="0" y="31851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814" y="4711445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548640" y="0"/>
                  </a:moveTo>
                  <a:lnTo>
                    <a:pt x="0" y="0"/>
                  </a:lnTo>
                  <a:lnTo>
                    <a:pt x="0" y="166115"/>
                  </a:lnTo>
                  <a:lnTo>
                    <a:pt x="548640" y="166115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6814" y="4711445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0" y="166115"/>
                  </a:moveTo>
                  <a:lnTo>
                    <a:pt x="548640" y="166115"/>
                  </a:lnTo>
                  <a:lnTo>
                    <a:pt x="548640" y="0"/>
                  </a:lnTo>
                  <a:lnTo>
                    <a:pt x="0" y="0"/>
                  </a:lnTo>
                  <a:lnTo>
                    <a:pt x="0" y="166115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12057" y="4124705"/>
              <a:ext cx="292735" cy="276225"/>
            </a:xfrm>
            <a:custGeom>
              <a:avLst/>
              <a:gdLst/>
              <a:ahLst/>
              <a:cxnLst/>
              <a:rect l="l" t="t" r="r" b="b"/>
              <a:pathLst>
                <a:path w="292735" h="276225">
                  <a:moveTo>
                    <a:pt x="292608" y="0"/>
                  </a:moveTo>
                  <a:lnTo>
                    <a:pt x="0" y="0"/>
                  </a:lnTo>
                  <a:lnTo>
                    <a:pt x="0" y="275844"/>
                  </a:lnTo>
                  <a:lnTo>
                    <a:pt x="292608" y="275844"/>
                  </a:lnTo>
                  <a:lnTo>
                    <a:pt x="292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12057" y="4124705"/>
              <a:ext cx="292735" cy="276225"/>
            </a:xfrm>
            <a:custGeom>
              <a:avLst/>
              <a:gdLst/>
              <a:ahLst/>
              <a:cxnLst/>
              <a:rect l="l" t="t" r="r" b="b"/>
              <a:pathLst>
                <a:path w="292735" h="276225">
                  <a:moveTo>
                    <a:pt x="0" y="275844"/>
                  </a:moveTo>
                  <a:lnTo>
                    <a:pt x="292608" y="275844"/>
                  </a:lnTo>
                  <a:lnTo>
                    <a:pt x="292608" y="0"/>
                  </a:lnTo>
                  <a:lnTo>
                    <a:pt x="0" y="0"/>
                  </a:lnTo>
                  <a:lnTo>
                    <a:pt x="0" y="27584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284" y="946022"/>
              <a:ext cx="8211311" cy="381038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41528" y="1067815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9C2"/>
                </a:solidFill>
                <a:latin typeface="Arial"/>
                <a:cs typeface="Arial"/>
              </a:rPr>
              <a:t>(g)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9100" y="1437132"/>
            <a:ext cx="285115" cy="2895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333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81B444"/>
                </a:solidFill>
                <a:latin typeface="Arial"/>
                <a:cs typeface="Arial"/>
              </a:rPr>
              <a:t>3.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14527" y="1738883"/>
            <a:ext cx="6182995" cy="954405"/>
            <a:chOff x="414527" y="1738883"/>
            <a:chExt cx="6182995" cy="954405"/>
          </a:xfrm>
        </p:grpSpPr>
        <p:sp>
          <p:nvSpPr>
            <p:cNvPr id="21" name="object 21"/>
            <p:cNvSpPr/>
            <p:nvPr/>
          </p:nvSpPr>
          <p:spPr>
            <a:xfrm>
              <a:off x="1905761" y="1748789"/>
              <a:ext cx="4307205" cy="0"/>
            </a:xfrm>
            <a:custGeom>
              <a:avLst/>
              <a:gdLst/>
              <a:ahLst/>
              <a:cxnLst/>
              <a:rect l="l" t="t" r="r" b="b"/>
              <a:pathLst>
                <a:path w="4307205">
                  <a:moveTo>
                    <a:pt x="0" y="0"/>
                  </a:moveTo>
                  <a:lnTo>
                    <a:pt x="4307078" y="0"/>
                  </a:lnTo>
                </a:path>
              </a:pathLst>
            </a:custGeom>
            <a:ln w="19812">
              <a:solidFill>
                <a:srgbClr val="88AA3D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4433" y="2288285"/>
              <a:ext cx="2193290" cy="394970"/>
            </a:xfrm>
            <a:custGeom>
              <a:avLst/>
              <a:gdLst/>
              <a:ahLst/>
              <a:cxnLst/>
              <a:rect l="l" t="t" r="r" b="b"/>
              <a:pathLst>
                <a:path w="2193290" h="394969">
                  <a:moveTo>
                    <a:pt x="0" y="197357"/>
                  </a:moveTo>
                  <a:lnTo>
                    <a:pt x="22277" y="157592"/>
                  </a:lnTo>
                  <a:lnTo>
                    <a:pt x="60520" y="132546"/>
                  </a:lnTo>
                  <a:lnTo>
                    <a:pt x="115953" y="108946"/>
                  </a:lnTo>
                  <a:lnTo>
                    <a:pt x="187268" y="87027"/>
                  </a:lnTo>
                  <a:lnTo>
                    <a:pt x="228474" y="76771"/>
                  </a:lnTo>
                  <a:lnTo>
                    <a:pt x="273160" y="67025"/>
                  </a:lnTo>
                  <a:lnTo>
                    <a:pt x="321163" y="57816"/>
                  </a:lnTo>
                  <a:lnTo>
                    <a:pt x="372321" y="49175"/>
                  </a:lnTo>
                  <a:lnTo>
                    <a:pt x="426469" y="41131"/>
                  </a:lnTo>
                  <a:lnTo>
                    <a:pt x="483445" y="33714"/>
                  </a:lnTo>
                  <a:lnTo>
                    <a:pt x="543085" y="26952"/>
                  </a:lnTo>
                  <a:lnTo>
                    <a:pt x="605226" y="20875"/>
                  </a:lnTo>
                  <a:lnTo>
                    <a:pt x="669705" y="15513"/>
                  </a:lnTo>
                  <a:lnTo>
                    <a:pt x="736357" y="10896"/>
                  </a:lnTo>
                  <a:lnTo>
                    <a:pt x="805021" y="7052"/>
                  </a:lnTo>
                  <a:lnTo>
                    <a:pt x="875532" y="4010"/>
                  </a:lnTo>
                  <a:lnTo>
                    <a:pt x="947727" y="1802"/>
                  </a:lnTo>
                  <a:lnTo>
                    <a:pt x="1021444" y="455"/>
                  </a:lnTo>
                  <a:lnTo>
                    <a:pt x="1096518" y="0"/>
                  </a:lnTo>
                  <a:lnTo>
                    <a:pt x="1171586" y="455"/>
                  </a:lnTo>
                  <a:lnTo>
                    <a:pt x="1245297" y="1802"/>
                  </a:lnTo>
                  <a:lnTo>
                    <a:pt x="1317489" y="4010"/>
                  </a:lnTo>
                  <a:lnTo>
                    <a:pt x="1387997" y="7052"/>
                  </a:lnTo>
                  <a:lnTo>
                    <a:pt x="1456658" y="10896"/>
                  </a:lnTo>
                  <a:lnTo>
                    <a:pt x="1523309" y="15513"/>
                  </a:lnTo>
                  <a:lnTo>
                    <a:pt x="1587786" y="20875"/>
                  </a:lnTo>
                  <a:lnTo>
                    <a:pt x="1649927" y="26952"/>
                  </a:lnTo>
                  <a:lnTo>
                    <a:pt x="1709567" y="33714"/>
                  </a:lnTo>
                  <a:lnTo>
                    <a:pt x="1766544" y="41131"/>
                  </a:lnTo>
                  <a:lnTo>
                    <a:pt x="1820693" y="49175"/>
                  </a:lnTo>
                  <a:lnTo>
                    <a:pt x="1871853" y="57816"/>
                  </a:lnTo>
                  <a:lnTo>
                    <a:pt x="1919858" y="67025"/>
                  </a:lnTo>
                  <a:lnTo>
                    <a:pt x="1964546" y="76771"/>
                  </a:lnTo>
                  <a:lnTo>
                    <a:pt x="2005753" y="87027"/>
                  </a:lnTo>
                  <a:lnTo>
                    <a:pt x="2043317" y="97761"/>
                  </a:lnTo>
                  <a:lnTo>
                    <a:pt x="2106858" y="120550"/>
                  </a:lnTo>
                  <a:lnTo>
                    <a:pt x="2153863" y="144903"/>
                  </a:lnTo>
                  <a:lnTo>
                    <a:pt x="2183025" y="170584"/>
                  </a:lnTo>
                  <a:lnTo>
                    <a:pt x="2193036" y="197357"/>
                  </a:lnTo>
                  <a:lnTo>
                    <a:pt x="2190506" y="210866"/>
                  </a:lnTo>
                  <a:lnTo>
                    <a:pt x="2153863" y="249812"/>
                  </a:lnTo>
                  <a:lnTo>
                    <a:pt x="2106858" y="274165"/>
                  </a:lnTo>
                  <a:lnTo>
                    <a:pt x="2043317" y="296954"/>
                  </a:lnTo>
                  <a:lnTo>
                    <a:pt x="2005753" y="307688"/>
                  </a:lnTo>
                  <a:lnTo>
                    <a:pt x="1964546" y="317944"/>
                  </a:lnTo>
                  <a:lnTo>
                    <a:pt x="1919858" y="327690"/>
                  </a:lnTo>
                  <a:lnTo>
                    <a:pt x="1871852" y="336899"/>
                  </a:lnTo>
                  <a:lnTo>
                    <a:pt x="1820693" y="345540"/>
                  </a:lnTo>
                  <a:lnTo>
                    <a:pt x="1766544" y="353584"/>
                  </a:lnTo>
                  <a:lnTo>
                    <a:pt x="1709567" y="361001"/>
                  </a:lnTo>
                  <a:lnTo>
                    <a:pt x="1649927" y="367763"/>
                  </a:lnTo>
                  <a:lnTo>
                    <a:pt x="1587786" y="373840"/>
                  </a:lnTo>
                  <a:lnTo>
                    <a:pt x="1523309" y="379202"/>
                  </a:lnTo>
                  <a:lnTo>
                    <a:pt x="1456658" y="383819"/>
                  </a:lnTo>
                  <a:lnTo>
                    <a:pt x="1387997" y="387663"/>
                  </a:lnTo>
                  <a:lnTo>
                    <a:pt x="1317489" y="390705"/>
                  </a:lnTo>
                  <a:lnTo>
                    <a:pt x="1245297" y="392913"/>
                  </a:lnTo>
                  <a:lnTo>
                    <a:pt x="1171586" y="394260"/>
                  </a:lnTo>
                  <a:lnTo>
                    <a:pt x="1096518" y="394715"/>
                  </a:lnTo>
                  <a:lnTo>
                    <a:pt x="1021444" y="394260"/>
                  </a:lnTo>
                  <a:lnTo>
                    <a:pt x="947727" y="392913"/>
                  </a:lnTo>
                  <a:lnTo>
                    <a:pt x="875532" y="390705"/>
                  </a:lnTo>
                  <a:lnTo>
                    <a:pt x="805021" y="387663"/>
                  </a:lnTo>
                  <a:lnTo>
                    <a:pt x="736357" y="383819"/>
                  </a:lnTo>
                  <a:lnTo>
                    <a:pt x="669705" y="379202"/>
                  </a:lnTo>
                  <a:lnTo>
                    <a:pt x="605226" y="373840"/>
                  </a:lnTo>
                  <a:lnTo>
                    <a:pt x="543085" y="367763"/>
                  </a:lnTo>
                  <a:lnTo>
                    <a:pt x="483445" y="361001"/>
                  </a:lnTo>
                  <a:lnTo>
                    <a:pt x="426469" y="353584"/>
                  </a:lnTo>
                  <a:lnTo>
                    <a:pt x="372321" y="345540"/>
                  </a:lnTo>
                  <a:lnTo>
                    <a:pt x="321163" y="336899"/>
                  </a:lnTo>
                  <a:lnTo>
                    <a:pt x="273160" y="327690"/>
                  </a:lnTo>
                  <a:lnTo>
                    <a:pt x="228474" y="317944"/>
                  </a:lnTo>
                  <a:lnTo>
                    <a:pt x="187268" y="307688"/>
                  </a:lnTo>
                  <a:lnTo>
                    <a:pt x="149707" y="296954"/>
                  </a:lnTo>
                  <a:lnTo>
                    <a:pt x="86170" y="274165"/>
                  </a:lnTo>
                  <a:lnTo>
                    <a:pt x="39168" y="249812"/>
                  </a:lnTo>
                  <a:lnTo>
                    <a:pt x="10009" y="224131"/>
                  </a:lnTo>
                  <a:lnTo>
                    <a:pt x="0" y="197357"/>
                  </a:lnTo>
                  <a:close/>
                </a:path>
              </a:pathLst>
            </a:custGeom>
            <a:ln w="19812">
              <a:solidFill>
                <a:srgbClr val="D79F3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19622" y="2087117"/>
              <a:ext cx="464820" cy="239395"/>
            </a:xfrm>
            <a:custGeom>
              <a:avLst/>
              <a:gdLst/>
              <a:ahLst/>
              <a:cxnLst/>
              <a:rect l="l" t="t" r="r" b="b"/>
              <a:pathLst>
                <a:path w="464820" h="239394">
                  <a:moveTo>
                    <a:pt x="464820" y="0"/>
                  </a:moveTo>
                  <a:lnTo>
                    <a:pt x="0" y="0"/>
                  </a:lnTo>
                  <a:lnTo>
                    <a:pt x="0" y="239268"/>
                  </a:lnTo>
                  <a:lnTo>
                    <a:pt x="464820" y="239268"/>
                  </a:lnTo>
                  <a:lnTo>
                    <a:pt x="4648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19622" y="2087117"/>
              <a:ext cx="464820" cy="239395"/>
            </a:xfrm>
            <a:custGeom>
              <a:avLst/>
              <a:gdLst/>
              <a:ahLst/>
              <a:cxnLst/>
              <a:rect l="l" t="t" r="r" b="b"/>
              <a:pathLst>
                <a:path w="464820" h="239394">
                  <a:moveTo>
                    <a:pt x="0" y="239268"/>
                  </a:moveTo>
                  <a:lnTo>
                    <a:pt x="464820" y="239268"/>
                  </a:lnTo>
                  <a:lnTo>
                    <a:pt x="464820" y="0"/>
                  </a:lnTo>
                  <a:lnTo>
                    <a:pt x="0" y="0"/>
                  </a:lnTo>
                  <a:lnTo>
                    <a:pt x="0" y="2392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347464" y="4402632"/>
            <a:ext cx="273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81B444"/>
                </a:solidFill>
                <a:latin typeface="Arial"/>
                <a:cs typeface="Arial"/>
              </a:rPr>
              <a:t>(1)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53602" y="4827314"/>
            <a:ext cx="30035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170" dirty="0">
                <a:solidFill>
                  <a:srgbClr val="FFFFFF"/>
                </a:solidFill>
                <a:latin typeface="Calibri"/>
                <a:cs typeface="Calibri"/>
              </a:rPr>
              <a:t>12</a:t>
            </a:fld>
            <a:endParaRPr sz="13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61226" y="4098442"/>
            <a:ext cx="273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81B444"/>
                </a:solidFill>
                <a:latin typeface="Arial"/>
                <a:cs typeface="Arial"/>
              </a:rPr>
              <a:t>(2)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3E51B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87146" y="190880"/>
            <a:ext cx="6208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305" dirty="0">
                <a:solidFill>
                  <a:srgbClr val="7E7E7E"/>
                </a:solidFill>
                <a:latin typeface="Calibri"/>
                <a:cs typeface="Calibri"/>
              </a:rPr>
              <a:t>Measurement</a:t>
            </a:r>
            <a:r>
              <a:rPr sz="2400" spc="15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225" dirty="0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2400" spc="1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7E7E7E"/>
                </a:solidFill>
                <a:latin typeface="Calibri"/>
                <a:cs typeface="Calibri"/>
              </a:rPr>
              <a:t>Precipitation</a:t>
            </a:r>
            <a:r>
              <a:rPr sz="2400" spc="1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330" dirty="0">
                <a:solidFill>
                  <a:srgbClr val="7E7E7E"/>
                </a:solidFill>
                <a:latin typeface="Calibri"/>
                <a:cs typeface="Calibri"/>
              </a:rPr>
              <a:t>by</a:t>
            </a:r>
            <a:r>
              <a:rPr sz="2400" spc="12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335" dirty="0">
                <a:solidFill>
                  <a:srgbClr val="7E7E7E"/>
                </a:solidFill>
                <a:latin typeface="Calibri"/>
                <a:cs typeface="Calibri"/>
              </a:rPr>
              <a:t>Light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6621" y="4822037"/>
            <a:ext cx="2286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35" dirty="0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032" y="172212"/>
            <a:ext cx="411480" cy="410209"/>
          </a:xfrm>
          <a:custGeom>
            <a:avLst/>
            <a:gdLst/>
            <a:ahLst/>
            <a:cxnLst/>
            <a:rect l="l" t="t" r="r" b="b"/>
            <a:pathLst>
              <a:path w="411480" h="410209">
                <a:moveTo>
                  <a:pt x="411459" y="204977"/>
                </a:moveTo>
                <a:lnTo>
                  <a:pt x="368266" y="166750"/>
                </a:lnTo>
                <a:lnTo>
                  <a:pt x="391076" y="113664"/>
                </a:lnTo>
                <a:lnTo>
                  <a:pt x="336250" y="98805"/>
                </a:lnTo>
                <a:lnTo>
                  <a:pt x="333824" y="40639"/>
                </a:lnTo>
                <a:lnTo>
                  <a:pt x="278020" y="51180"/>
                </a:lnTo>
                <a:lnTo>
                  <a:pt x="251325" y="0"/>
                </a:lnTo>
                <a:lnTo>
                  <a:pt x="205719" y="34289"/>
                </a:lnTo>
                <a:lnTo>
                  <a:pt x="160113" y="0"/>
                </a:lnTo>
                <a:lnTo>
                  <a:pt x="133418" y="51180"/>
                </a:lnTo>
                <a:lnTo>
                  <a:pt x="77614" y="40639"/>
                </a:lnTo>
                <a:lnTo>
                  <a:pt x="75201" y="98805"/>
                </a:lnTo>
                <a:lnTo>
                  <a:pt x="20360" y="113664"/>
                </a:lnTo>
                <a:lnTo>
                  <a:pt x="43172" y="166750"/>
                </a:lnTo>
                <a:lnTo>
                  <a:pt x="0" y="204977"/>
                </a:lnTo>
                <a:lnTo>
                  <a:pt x="43172" y="243204"/>
                </a:lnTo>
                <a:lnTo>
                  <a:pt x="20360" y="296290"/>
                </a:lnTo>
                <a:lnTo>
                  <a:pt x="75201" y="311150"/>
                </a:lnTo>
                <a:lnTo>
                  <a:pt x="77614" y="369188"/>
                </a:lnTo>
                <a:lnTo>
                  <a:pt x="133418" y="358775"/>
                </a:lnTo>
                <a:lnTo>
                  <a:pt x="160113" y="409955"/>
                </a:lnTo>
                <a:lnTo>
                  <a:pt x="205719" y="375665"/>
                </a:lnTo>
                <a:lnTo>
                  <a:pt x="251325" y="409955"/>
                </a:lnTo>
                <a:lnTo>
                  <a:pt x="278020" y="358775"/>
                </a:lnTo>
                <a:lnTo>
                  <a:pt x="333824" y="369188"/>
                </a:lnTo>
                <a:lnTo>
                  <a:pt x="336250" y="311150"/>
                </a:lnTo>
                <a:lnTo>
                  <a:pt x="391076" y="296290"/>
                </a:lnTo>
                <a:lnTo>
                  <a:pt x="368266" y="243204"/>
                </a:lnTo>
                <a:lnTo>
                  <a:pt x="411459" y="204977"/>
                </a:lnTo>
                <a:close/>
              </a:path>
              <a:path w="411480" h="410209">
                <a:moveTo>
                  <a:pt x="205706" y="341375"/>
                </a:moveTo>
                <a:lnTo>
                  <a:pt x="198912" y="340867"/>
                </a:lnTo>
                <a:lnTo>
                  <a:pt x="192105" y="340360"/>
                </a:lnTo>
                <a:lnTo>
                  <a:pt x="185298" y="339343"/>
                </a:lnTo>
                <a:lnTo>
                  <a:pt x="178998" y="338454"/>
                </a:lnTo>
                <a:lnTo>
                  <a:pt x="172191" y="336930"/>
                </a:lnTo>
                <a:lnTo>
                  <a:pt x="165867" y="334899"/>
                </a:lnTo>
                <a:lnTo>
                  <a:pt x="159542" y="332866"/>
                </a:lnTo>
                <a:lnTo>
                  <a:pt x="153725" y="330453"/>
                </a:lnTo>
                <a:lnTo>
                  <a:pt x="147896" y="327405"/>
                </a:lnTo>
                <a:lnTo>
                  <a:pt x="142067" y="324485"/>
                </a:lnTo>
                <a:lnTo>
                  <a:pt x="136225" y="321563"/>
                </a:lnTo>
                <a:lnTo>
                  <a:pt x="130878" y="317500"/>
                </a:lnTo>
                <a:lnTo>
                  <a:pt x="125531" y="314071"/>
                </a:lnTo>
                <a:lnTo>
                  <a:pt x="120680" y="310007"/>
                </a:lnTo>
                <a:lnTo>
                  <a:pt x="115816" y="305562"/>
                </a:lnTo>
                <a:lnTo>
                  <a:pt x="110964" y="301116"/>
                </a:lnTo>
                <a:lnTo>
                  <a:pt x="106596" y="296163"/>
                </a:lnTo>
                <a:lnTo>
                  <a:pt x="102214" y="291211"/>
                </a:lnTo>
                <a:lnTo>
                  <a:pt x="98341" y="286258"/>
                </a:lnTo>
                <a:lnTo>
                  <a:pt x="94924" y="280797"/>
                </a:lnTo>
                <a:lnTo>
                  <a:pt x="91038" y="275336"/>
                </a:lnTo>
                <a:lnTo>
                  <a:pt x="88130" y="269366"/>
                </a:lnTo>
                <a:lnTo>
                  <a:pt x="85209" y="263398"/>
                </a:lnTo>
                <a:lnTo>
                  <a:pt x="82301" y="257428"/>
                </a:lnTo>
                <a:lnTo>
                  <a:pt x="79862" y="251460"/>
                </a:lnTo>
                <a:lnTo>
                  <a:pt x="77932" y="244983"/>
                </a:lnTo>
                <a:lnTo>
                  <a:pt x="75976" y="238505"/>
                </a:lnTo>
                <a:lnTo>
                  <a:pt x="71607" y="204215"/>
                </a:lnTo>
                <a:lnTo>
                  <a:pt x="77932" y="163449"/>
                </a:lnTo>
                <a:lnTo>
                  <a:pt x="79862" y="156972"/>
                </a:lnTo>
                <a:lnTo>
                  <a:pt x="82301" y="151002"/>
                </a:lnTo>
                <a:lnTo>
                  <a:pt x="85209" y="145161"/>
                </a:lnTo>
                <a:lnTo>
                  <a:pt x="88130" y="139064"/>
                </a:lnTo>
                <a:lnTo>
                  <a:pt x="91038" y="133223"/>
                </a:lnTo>
                <a:lnTo>
                  <a:pt x="94924" y="127635"/>
                </a:lnTo>
                <a:lnTo>
                  <a:pt x="98341" y="122174"/>
                </a:lnTo>
                <a:lnTo>
                  <a:pt x="102214" y="117221"/>
                </a:lnTo>
                <a:lnTo>
                  <a:pt x="106596" y="112267"/>
                </a:lnTo>
                <a:lnTo>
                  <a:pt x="110964" y="107314"/>
                </a:lnTo>
                <a:lnTo>
                  <a:pt x="115816" y="102870"/>
                </a:lnTo>
                <a:lnTo>
                  <a:pt x="120680" y="98425"/>
                </a:lnTo>
                <a:lnTo>
                  <a:pt x="125531" y="94361"/>
                </a:lnTo>
                <a:lnTo>
                  <a:pt x="130878" y="90932"/>
                </a:lnTo>
                <a:lnTo>
                  <a:pt x="136225" y="86995"/>
                </a:lnTo>
                <a:lnTo>
                  <a:pt x="142067" y="83947"/>
                </a:lnTo>
                <a:lnTo>
                  <a:pt x="147896" y="81025"/>
                </a:lnTo>
                <a:lnTo>
                  <a:pt x="153725" y="77977"/>
                </a:lnTo>
                <a:lnTo>
                  <a:pt x="159542" y="75564"/>
                </a:lnTo>
                <a:lnTo>
                  <a:pt x="165867" y="73533"/>
                </a:lnTo>
                <a:lnTo>
                  <a:pt x="172191" y="71500"/>
                </a:lnTo>
                <a:lnTo>
                  <a:pt x="178998" y="70103"/>
                </a:lnTo>
                <a:lnTo>
                  <a:pt x="185298" y="69087"/>
                </a:lnTo>
                <a:lnTo>
                  <a:pt x="192105" y="68072"/>
                </a:lnTo>
                <a:lnTo>
                  <a:pt x="198912" y="67563"/>
                </a:lnTo>
                <a:lnTo>
                  <a:pt x="205706" y="67055"/>
                </a:lnTo>
                <a:lnTo>
                  <a:pt x="212514" y="67563"/>
                </a:lnTo>
                <a:lnTo>
                  <a:pt x="219321" y="68072"/>
                </a:lnTo>
                <a:lnTo>
                  <a:pt x="226115" y="69087"/>
                </a:lnTo>
                <a:lnTo>
                  <a:pt x="232440" y="70103"/>
                </a:lnTo>
                <a:lnTo>
                  <a:pt x="239247" y="71500"/>
                </a:lnTo>
                <a:lnTo>
                  <a:pt x="245546" y="73533"/>
                </a:lnTo>
                <a:lnTo>
                  <a:pt x="251871" y="75564"/>
                </a:lnTo>
                <a:lnTo>
                  <a:pt x="257700" y="77977"/>
                </a:lnTo>
                <a:lnTo>
                  <a:pt x="263530" y="81025"/>
                </a:lnTo>
                <a:lnTo>
                  <a:pt x="269372" y="83947"/>
                </a:lnTo>
                <a:lnTo>
                  <a:pt x="275188" y="86995"/>
                </a:lnTo>
                <a:lnTo>
                  <a:pt x="280535" y="90932"/>
                </a:lnTo>
                <a:lnTo>
                  <a:pt x="285882" y="94361"/>
                </a:lnTo>
                <a:lnTo>
                  <a:pt x="290733" y="98425"/>
                </a:lnTo>
                <a:lnTo>
                  <a:pt x="295597" y="102870"/>
                </a:lnTo>
                <a:lnTo>
                  <a:pt x="300448" y="107314"/>
                </a:lnTo>
                <a:lnTo>
                  <a:pt x="304817" y="112267"/>
                </a:lnTo>
                <a:lnTo>
                  <a:pt x="309211" y="117221"/>
                </a:lnTo>
                <a:lnTo>
                  <a:pt x="313098" y="122174"/>
                </a:lnTo>
                <a:lnTo>
                  <a:pt x="316489" y="127635"/>
                </a:lnTo>
                <a:lnTo>
                  <a:pt x="320375" y="133223"/>
                </a:lnTo>
                <a:lnTo>
                  <a:pt x="323296" y="139064"/>
                </a:lnTo>
                <a:lnTo>
                  <a:pt x="326204" y="145161"/>
                </a:lnTo>
                <a:lnTo>
                  <a:pt x="329112" y="151002"/>
                </a:lnTo>
                <a:lnTo>
                  <a:pt x="331551" y="156972"/>
                </a:lnTo>
                <a:lnTo>
                  <a:pt x="333481" y="163449"/>
                </a:lnTo>
                <a:lnTo>
                  <a:pt x="335437" y="169925"/>
                </a:lnTo>
                <a:lnTo>
                  <a:pt x="339806" y="204215"/>
                </a:lnTo>
                <a:lnTo>
                  <a:pt x="333481" y="244983"/>
                </a:lnTo>
                <a:lnTo>
                  <a:pt x="331551" y="251460"/>
                </a:lnTo>
                <a:lnTo>
                  <a:pt x="316489" y="280797"/>
                </a:lnTo>
                <a:lnTo>
                  <a:pt x="313098" y="286258"/>
                </a:lnTo>
                <a:lnTo>
                  <a:pt x="309211" y="291211"/>
                </a:lnTo>
                <a:lnTo>
                  <a:pt x="304817" y="296163"/>
                </a:lnTo>
                <a:lnTo>
                  <a:pt x="300448" y="301116"/>
                </a:lnTo>
                <a:lnTo>
                  <a:pt x="295597" y="305562"/>
                </a:lnTo>
                <a:lnTo>
                  <a:pt x="290733" y="310007"/>
                </a:lnTo>
                <a:lnTo>
                  <a:pt x="285882" y="314071"/>
                </a:lnTo>
                <a:lnTo>
                  <a:pt x="280535" y="317500"/>
                </a:lnTo>
                <a:lnTo>
                  <a:pt x="275188" y="321563"/>
                </a:lnTo>
                <a:lnTo>
                  <a:pt x="269372" y="324485"/>
                </a:lnTo>
                <a:lnTo>
                  <a:pt x="263530" y="327405"/>
                </a:lnTo>
                <a:lnTo>
                  <a:pt x="257700" y="330453"/>
                </a:lnTo>
                <a:lnTo>
                  <a:pt x="251871" y="332866"/>
                </a:lnTo>
                <a:lnTo>
                  <a:pt x="245546" y="334899"/>
                </a:lnTo>
                <a:lnTo>
                  <a:pt x="239247" y="336930"/>
                </a:lnTo>
                <a:lnTo>
                  <a:pt x="232440" y="338454"/>
                </a:lnTo>
                <a:lnTo>
                  <a:pt x="226115" y="339343"/>
                </a:lnTo>
                <a:lnTo>
                  <a:pt x="219321" y="340360"/>
                </a:lnTo>
                <a:lnTo>
                  <a:pt x="212514" y="340867"/>
                </a:lnTo>
                <a:lnTo>
                  <a:pt x="205706" y="341375"/>
                </a:lnTo>
                <a:close/>
              </a:path>
            </a:pathLst>
          </a:custGeom>
          <a:ln w="12192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64616" y="961770"/>
            <a:ext cx="558546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u="sng" spc="-5" dirty="0">
                <a:latin typeface="Arial"/>
                <a:cs typeface="Arial"/>
              </a:rPr>
              <a:t>Antigen-antibody complexes, </a:t>
            </a:r>
            <a:r>
              <a:rPr sz="1400" b="1" u="sng" spc="-10" dirty="0">
                <a:latin typeface="Arial"/>
                <a:cs typeface="Arial"/>
              </a:rPr>
              <a:t>when </a:t>
            </a:r>
            <a:r>
              <a:rPr sz="1400" b="1" u="sng" spc="-5" dirty="0">
                <a:latin typeface="Arial"/>
                <a:cs typeface="Arial"/>
              </a:rPr>
              <a:t>formed, </a:t>
            </a:r>
            <a:r>
              <a:rPr sz="1400" b="1" u="sng" spc="-10" dirty="0">
                <a:latin typeface="Arial"/>
                <a:cs typeface="Arial"/>
              </a:rPr>
              <a:t>will </a:t>
            </a:r>
            <a:r>
              <a:rPr sz="1400" b="1" u="sng" spc="-5" dirty="0">
                <a:latin typeface="Arial"/>
                <a:cs typeface="Arial"/>
              </a:rPr>
              <a:t>precipitate in </a:t>
            </a:r>
            <a:r>
              <a:rPr sz="1400" b="1" u="sng" dirty="0">
                <a:latin typeface="Arial"/>
                <a:cs typeface="Arial"/>
              </a:rPr>
              <a:t>a </a:t>
            </a:r>
            <a:r>
              <a:rPr sz="1400" b="1" u="sng" spc="-5" dirty="0">
                <a:latin typeface="Arial"/>
                <a:cs typeface="Arial"/>
              </a:rPr>
              <a:t>solution </a:t>
            </a:r>
            <a:r>
              <a:rPr sz="1400" b="1" u="sng" spc="-375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resulting</a:t>
            </a:r>
            <a:r>
              <a:rPr sz="1400" b="1" u="sng" spc="-45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in </a:t>
            </a:r>
            <a:r>
              <a:rPr sz="1400" b="1" u="sng" dirty="0">
                <a:latin typeface="Arial"/>
                <a:cs typeface="Arial"/>
              </a:rPr>
              <a:t>a</a:t>
            </a:r>
            <a:r>
              <a:rPr sz="1400" b="1" u="sng" spc="-5" dirty="0">
                <a:latin typeface="Arial"/>
                <a:cs typeface="Arial"/>
              </a:rPr>
              <a:t> turbid</a:t>
            </a:r>
            <a:r>
              <a:rPr sz="1400" b="1" u="sng" spc="-25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or</a:t>
            </a:r>
            <a:r>
              <a:rPr sz="1400" b="1" u="sng" spc="-15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cloudy</a:t>
            </a:r>
            <a:r>
              <a:rPr sz="1400" b="1" u="sng" spc="-20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appearance</a:t>
            </a:r>
            <a:r>
              <a:rPr sz="1400" b="1" u="sng" spc="-40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that</a:t>
            </a:r>
            <a:r>
              <a:rPr sz="1400" b="1" u="sng" spc="-25" dirty="0">
                <a:latin typeface="Arial"/>
                <a:cs typeface="Arial"/>
              </a:rPr>
              <a:t> </a:t>
            </a:r>
            <a:r>
              <a:rPr sz="1400" b="1" u="sng" dirty="0">
                <a:latin typeface="Arial"/>
                <a:cs typeface="Arial"/>
              </a:rPr>
              <a:t>can</a:t>
            </a:r>
            <a:r>
              <a:rPr sz="1400" b="1" u="sng" spc="-25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be</a:t>
            </a:r>
            <a:r>
              <a:rPr sz="1400" b="1" u="sng" spc="-10" dirty="0">
                <a:latin typeface="Arial"/>
                <a:cs typeface="Arial"/>
              </a:rPr>
              <a:t> </a:t>
            </a:r>
            <a:r>
              <a:rPr sz="1400" b="1" u="sng" spc="-5" dirty="0">
                <a:latin typeface="Arial"/>
                <a:cs typeface="Arial"/>
              </a:rPr>
              <a:t>measured</a:t>
            </a:r>
            <a:r>
              <a:rPr sz="1400" b="1" u="sng" spc="-40" dirty="0">
                <a:latin typeface="Arial"/>
                <a:cs typeface="Arial"/>
              </a:rPr>
              <a:t> </a:t>
            </a:r>
            <a:r>
              <a:rPr sz="1400" b="1" u="sng" spc="-10" dirty="0">
                <a:latin typeface="Arial"/>
                <a:cs typeface="Arial"/>
              </a:rPr>
              <a:t>by:</a:t>
            </a:r>
            <a:endParaRPr sz="1400" b="1" u="sng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76527" y="1741932"/>
            <a:ext cx="1559560" cy="1511935"/>
            <a:chOff x="1176527" y="1741932"/>
            <a:chExt cx="1559560" cy="1511935"/>
          </a:xfrm>
        </p:grpSpPr>
        <p:sp>
          <p:nvSpPr>
            <p:cNvPr id="11" name="object 11"/>
            <p:cNvSpPr/>
            <p:nvPr/>
          </p:nvSpPr>
          <p:spPr>
            <a:xfrm>
              <a:off x="1189481" y="1754886"/>
              <a:ext cx="1533525" cy="1485900"/>
            </a:xfrm>
            <a:custGeom>
              <a:avLst/>
              <a:gdLst/>
              <a:ahLst/>
              <a:cxnLst/>
              <a:rect l="l" t="t" r="r" b="b"/>
              <a:pathLst>
                <a:path w="1533525" h="1485900">
                  <a:moveTo>
                    <a:pt x="766572" y="0"/>
                  </a:moveTo>
                  <a:lnTo>
                    <a:pt x="718087" y="1461"/>
                  </a:lnTo>
                  <a:lnTo>
                    <a:pt x="670404" y="5788"/>
                  </a:lnTo>
                  <a:lnTo>
                    <a:pt x="623613" y="12893"/>
                  </a:lnTo>
                  <a:lnTo>
                    <a:pt x="577804" y="22689"/>
                  </a:lnTo>
                  <a:lnTo>
                    <a:pt x="533067" y="35089"/>
                  </a:lnTo>
                  <a:lnTo>
                    <a:pt x="489490" y="50006"/>
                  </a:lnTo>
                  <a:lnTo>
                    <a:pt x="447164" y="67354"/>
                  </a:lnTo>
                  <a:lnTo>
                    <a:pt x="406179" y="87044"/>
                  </a:lnTo>
                  <a:lnTo>
                    <a:pt x="366624" y="108991"/>
                  </a:lnTo>
                  <a:lnTo>
                    <a:pt x="328590" y="133107"/>
                  </a:lnTo>
                  <a:lnTo>
                    <a:pt x="292165" y="159304"/>
                  </a:lnTo>
                  <a:lnTo>
                    <a:pt x="257440" y="187497"/>
                  </a:lnTo>
                  <a:lnTo>
                    <a:pt x="224504" y="217598"/>
                  </a:lnTo>
                  <a:lnTo>
                    <a:pt x="193447" y="249520"/>
                  </a:lnTo>
                  <a:lnTo>
                    <a:pt x="164359" y="283176"/>
                  </a:lnTo>
                  <a:lnTo>
                    <a:pt x="137329" y="318479"/>
                  </a:lnTo>
                  <a:lnTo>
                    <a:pt x="112448" y="355342"/>
                  </a:lnTo>
                  <a:lnTo>
                    <a:pt x="89805" y="393677"/>
                  </a:lnTo>
                  <a:lnTo>
                    <a:pt x="69490" y="433399"/>
                  </a:lnTo>
                  <a:lnTo>
                    <a:pt x="51592" y="474420"/>
                  </a:lnTo>
                  <a:lnTo>
                    <a:pt x="36202" y="516653"/>
                  </a:lnTo>
                  <a:lnTo>
                    <a:pt x="23408" y="560010"/>
                  </a:lnTo>
                  <a:lnTo>
                    <a:pt x="13302" y="604406"/>
                  </a:lnTo>
                  <a:lnTo>
                    <a:pt x="5971" y="649752"/>
                  </a:lnTo>
                  <a:lnTo>
                    <a:pt x="1507" y="695962"/>
                  </a:lnTo>
                  <a:lnTo>
                    <a:pt x="0" y="742950"/>
                  </a:lnTo>
                  <a:lnTo>
                    <a:pt x="1507" y="789937"/>
                  </a:lnTo>
                  <a:lnTo>
                    <a:pt x="5971" y="836147"/>
                  </a:lnTo>
                  <a:lnTo>
                    <a:pt x="13302" y="881493"/>
                  </a:lnTo>
                  <a:lnTo>
                    <a:pt x="23408" y="925889"/>
                  </a:lnTo>
                  <a:lnTo>
                    <a:pt x="36202" y="969246"/>
                  </a:lnTo>
                  <a:lnTo>
                    <a:pt x="51592" y="1011479"/>
                  </a:lnTo>
                  <a:lnTo>
                    <a:pt x="69490" y="1052500"/>
                  </a:lnTo>
                  <a:lnTo>
                    <a:pt x="89805" y="1092222"/>
                  </a:lnTo>
                  <a:lnTo>
                    <a:pt x="112448" y="1130557"/>
                  </a:lnTo>
                  <a:lnTo>
                    <a:pt x="137329" y="1167420"/>
                  </a:lnTo>
                  <a:lnTo>
                    <a:pt x="164359" y="1202723"/>
                  </a:lnTo>
                  <a:lnTo>
                    <a:pt x="193447" y="1236379"/>
                  </a:lnTo>
                  <a:lnTo>
                    <a:pt x="224504" y="1268301"/>
                  </a:lnTo>
                  <a:lnTo>
                    <a:pt x="257440" y="1298402"/>
                  </a:lnTo>
                  <a:lnTo>
                    <a:pt x="292165" y="1326595"/>
                  </a:lnTo>
                  <a:lnTo>
                    <a:pt x="328590" y="1352792"/>
                  </a:lnTo>
                  <a:lnTo>
                    <a:pt x="366624" y="1376908"/>
                  </a:lnTo>
                  <a:lnTo>
                    <a:pt x="406179" y="1398855"/>
                  </a:lnTo>
                  <a:lnTo>
                    <a:pt x="447164" y="1418545"/>
                  </a:lnTo>
                  <a:lnTo>
                    <a:pt x="489490" y="1435893"/>
                  </a:lnTo>
                  <a:lnTo>
                    <a:pt x="533067" y="1450810"/>
                  </a:lnTo>
                  <a:lnTo>
                    <a:pt x="577804" y="1463210"/>
                  </a:lnTo>
                  <a:lnTo>
                    <a:pt x="623613" y="1473006"/>
                  </a:lnTo>
                  <a:lnTo>
                    <a:pt x="670404" y="1480111"/>
                  </a:lnTo>
                  <a:lnTo>
                    <a:pt x="718087" y="1484438"/>
                  </a:lnTo>
                  <a:lnTo>
                    <a:pt x="766572" y="1485900"/>
                  </a:lnTo>
                  <a:lnTo>
                    <a:pt x="815056" y="1484438"/>
                  </a:lnTo>
                  <a:lnTo>
                    <a:pt x="862739" y="1480111"/>
                  </a:lnTo>
                  <a:lnTo>
                    <a:pt x="909530" y="1473006"/>
                  </a:lnTo>
                  <a:lnTo>
                    <a:pt x="955339" y="1463210"/>
                  </a:lnTo>
                  <a:lnTo>
                    <a:pt x="1000076" y="1450810"/>
                  </a:lnTo>
                  <a:lnTo>
                    <a:pt x="1043653" y="1435893"/>
                  </a:lnTo>
                  <a:lnTo>
                    <a:pt x="1085979" y="1418545"/>
                  </a:lnTo>
                  <a:lnTo>
                    <a:pt x="1126964" y="1398855"/>
                  </a:lnTo>
                  <a:lnTo>
                    <a:pt x="1166519" y="1376908"/>
                  </a:lnTo>
                  <a:lnTo>
                    <a:pt x="1204553" y="1352792"/>
                  </a:lnTo>
                  <a:lnTo>
                    <a:pt x="1240978" y="1326595"/>
                  </a:lnTo>
                  <a:lnTo>
                    <a:pt x="1275703" y="1298402"/>
                  </a:lnTo>
                  <a:lnTo>
                    <a:pt x="1308639" y="1268301"/>
                  </a:lnTo>
                  <a:lnTo>
                    <a:pt x="1339696" y="1236379"/>
                  </a:lnTo>
                  <a:lnTo>
                    <a:pt x="1368784" y="1202723"/>
                  </a:lnTo>
                  <a:lnTo>
                    <a:pt x="1395814" y="1167420"/>
                  </a:lnTo>
                  <a:lnTo>
                    <a:pt x="1420695" y="1130557"/>
                  </a:lnTo>
                  <a:lnTo>
                    <a:pt x="1443338" y="1092222"/>
                  </a:lnTo>
                  <a:lnTo>
                    <a:pt x="1463653" y="1052500"/>
                  </a:lnTo>
                  <a:lnTo>
                    <a:pt x="1481551" y="1011479"/>
                  </a:lnTo>
                  <a:lnTo>
                    <a:pt x="1496941" y="969246"/>
                  </a:lnTo>
                  <a:lnTo>
                    <a:pt x="1509735" y="925889"/>
                  </a:lnTo>
                  <a:lnTo>
                    <a:pt x="1519841" y="881493"/>
                  </a:lnTo>
                  <a:lnTo>
                    <a:pt x="1527172" y="836147"/>
                  </a:lnTo>
                  <a:lnTo>
                    <a:pt x="1531636" y="789937"/>
                  </a:lnTo>
                  <a:lnTo>
                    <a:pt x="1533144" y="742950"/>
                  </a:lnTo>
                  <a:lnTo>
                    <a:pt x="1531636" y="695962"/>
                  </a:lnTo>
                  <a:lnTo>
                    <a:pt x="1527172" y="649752"/>
                  </a:lnTo>
                  <a:lnTo>
                    <a:pt x="1519841" y="604406"/>
                  </a:lnTo>
                  <a:lnTo>
                    <a:pt x="1509735" y="560010"/>
                  </a:lnTo>
                  <a:lnTo>
                    <a:pt x="1496941" y="516653"/>
                  </a:lnTo>
                  <a:lnTo>
                    <a:pt x="1481551" y="474420"/>
                  </a:lnTo>
                  <a:lnTo>
                    <a:pt x="1463653" y="433399"/>
                  </a:lnTo>
                  <a:lnTo>
                    <a:pt x="1443338" y="393677"/>
                  </a:lnTo>
                  <a:lnTo>
                    <a:pt x="1420695" y="355342"/>
                  </a:lnTo>
                  <a:lnTo>
                    <a:pt x="1395814" y="318479"/>
                  </a:lnTo>
                  <a:lnTo>
                    <a:pt x="1368784" y="283176"/>
                  </a:lnTo>
                  <a:lnTo>
                    <a:pt x="1339696" y="249520"/>
                  </a:lnTo>
                  <a:lnTo>
                    <a:pt x="1308639" y="217598"/>
                  </a:lnTo>
                  <a:lnTo>
                    <a:pt x="1275703" y="187497"/>
                  </a:lnTo>
                  <a:lnTo>
                    <a:pt x="1240978" y="159304"/>
                  </a:lnTo>
                  <a:lnTo>
                    <a:pt x="1204553" y="133107"/>
                  </a:lnTo>
                  <a:lnTo>
                    <a:pt x="1166519" y="108991"/>
                  </a:lnTo>
                  <a:lnTo>
                    <a:pt x="1126964" y="87044"/>
                  </a:lnTo>
                  <a:lnTo>
                    <a:pt x="1085979" y="67354"/>
                  </a:lnTo>
                  <a:lnTo>
                    <a:pt x="1043653" y="50006"/>
                  </a:lnTo>
                  <a:lnTo>
                    <a:pt x="1000076" y="35089"/>
                  </a:lnTo>
                  <a:lnTo>
                    <a:pt x="955339" y="22689"/>
                  </a:lnTo>
                  <a:lnTo>
                    <a:pt x="909530" y="12893"/>
                  </a:lnTo>
                  <a:lnTo>
                    <a:pt x="862739" y="5788"/>
                  </a:lnTo>
                  <a:lnTo>
                    <a:pt x="815056" y="1461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398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89481" y="1754886"/>
              <a:ext cx="1533525" cy="1485900"/>
            </a:xfrm>
            <a:custGeom>
              <a:avLst/>
              <a:gdLst/>
              <a:ahLst/>
              <a:cxnLst/>
              <a:rect l="l" t="t" r="r" b="b"/>
              <a:pathLst>
                <a:path w="1533525" h="1485900">
                  <a:moveTo>
                    <a:pt x="0" y="742950"/>
                  </a:moveTo>
                  <a:lnTo>
                    <a:pt x="1507" y="695962"/>
                  </a:lnTo>
                  <a:lnTo>
                    <a:pt x="5971" y="649752"/>
                  </a:lnTo>
                  <a:lnTo>
                    <a:pt x="13302" y="604406"/>
                  </a:lnTo>
                  <a:lnTo>
                    <a:pt x="23408" y="560010"/>
                  </a:lnTo>
                  <a:lnTo>
                    <a:pt x="36202" y="516653"/>
                  </a:lnTo>
                  <a:lnTo>
                    <a:pt x="51592" y="474420"/>
                  </a:lnTo>
                  <a:lnTo>
                    <a:pt x="69490" y="433399"/>
                  </a:lnTo>
                  <a:lnTo>
                    <a:pt x="89805" y="393677"/>
                  </a:lnTo>
                  <a:lnTo>
                    <a:pt x="112448" y="355342"/>
                  </a:lnTo>
                  <a:lnTo>
                    <a:pt x="137329" y="318479"/>
                  </a:lnTo>
                  <a:lnTo>
                    <a:pt x="164359" y="283176"/>
                  </a:lnTo>
                  <a:lnTo>
                    <a:pt x="193447" y="249520"/>
                  </a:lnTo>
                  <a:lnTo>
                    <a:pt x="224504" y="217598"/>
                  </a:lnTo>
                  <a:lnTo>
                    <a:pt x="257440" y="187497"/>
                  </a:lnTo>
                  <a:lnTo>
                    <a:pt x="292165" y="159304"/>
                  </a:lnTo>
                  <a:lnTo>
                    <a:pt x="328590" y="133107"/>
                  </a:lnTo>
                  <a:lnTo>
                    <a:pt x="366624" y="108991"/>
                  </a:lnTo>
                  <a:lnTo>
                    <a:pt x="406179" y="87044"/>
                  </a:lnTo>
                  <a:lnTo>
                    <a:pt x="447164" y="67354"/>
                  </a:lnTo>
                  <a:lnTo>
                    <a:pt x="489490" y="50006"/>
                  </a:lnTo>
                  <a:lnTo>
                    <a:pt x="533067" y="35089"/>
                  </a:lnTo>
                  <a:lnTo>
                    <a:pt x="577804" y="22689"/>
                  </a:lnTo>
                  <a:lnTo>
                    <a:pt x="623613" y="12893"/>
                  </a:lnTo>
                  <a:lnTo>
                    <a:pt x="670404" y="5788"/>
                  </a:lnTo>
                  <a:lnTo>
                    <a:pt x="718087" y="1461"/>
                  </a:lnTo>
                  <a:lnTo>
                    <a:pt x="766572" y="0"/>
                  </a:lnTo>
                  <a:lnTo>
                    <a:pt x="815056" y="1461"/>
                  </a:lnTo>
                  <a:lnTo>
                    <a:pt x="862739" y="5788"/>
                  </a:lnTo>
                  <a:lnTo>
                    <a:pt x="909530" y="12893"/>
                  </a:lnTo>
                  <a:lnTo>
                    <a:pt x="955339" y="22689"/>
                  </a:lnTo>
                  <a:lnTo>
                    <a:pt x="1000076" y="35089"/>
                  </a:lnTo>
                  <a:lnTo>
                    <a:pt x="1043653" y="50006"/>
                  </a:lnTo>
                  <a:lnTo>
                    <a:pt x="1085979" y="67354"/>
                  </a:lnTo>
                  <a:lnTo>
                    <a:pt x="1126964" y="87044"/>
                  </a:lnTo>
                  <a:lnTo>
                    <a:pt x="1166519" y="108991"/>
                  </a:lnTo>
                  <a:lnTo>
                    <a:pt x="1204553" y="133107"/>
                  </a:lnTo>
                  <a:lnTo>
                    <a:pt x="1240978" y="159304"/>
                  </a:lnTo>
                  <a:lnTo>
                    <a:pt x="1275703" y="187497"/>
                  </a:lnTo>
                  <a:lnTo>
                    <a:pt x="1308639" y="217598"/>
                  </a:lnTo>
                  <a:lnTo>
                    <a:pt x="1339696" y="249520"/>
                  </a:lnTo>
                  <a:lnTo>
                    <a:pt x="1368784" y="283176"/>
                  </a:lnTo>
                  <a:lnTo>
                    <a:pt x="1395814" y="318479"/>
                  </a:lnTo>
                  <a:lnTo>
                    <a:pt x="1420695" y="355342"/>
                  </a:lnTo>
                  <a:lnTo>
                    <a:pt x="1443338" y="393677"/>
                  </a:lnTo>
                  <a:lnTo>
                    <a:pt x="1463653" y="433399"/>
                  </a:lnTo>
                  <a:lnTo>
                    <a:pt x="1481551" y="474420"/>
                  </a:lnTo>
                  <a:lnTo>
                    <a:pt x="1496941" y="516653"/>
                  </a:lnTo>
                  <a:lnTo>
                    <a:pt x="1509735" y="560010"/>
                  </a:lnTo>
                  <a:lnTo>
                    <a:pt x="1519841" y="604406"/>
                  </a:lnTo>
                  <a:lnTo>
                    <a:pt x="1527172" y="649752"/>
                  </a:lnTo>
                  <a:lnTo>
                    <a:pt x="1531636" y="695962"/>
                  </a:lnTo>
                  <a:lnTo>
                    <a:pt x="1533144" y="742950"/>
                  </a:lnTo>
                  <a:lnTo>
                    <a:pt x="1531636" y="789937"/>
                  </a:lnTo>
                  <a:lnTo>
                    <a:pt x="1527172" y="836147"/>
                  </a:lnTo>
                  <a:lnTo>
                    <a:pt x="1519841" y="881493"/>
                  </a:lnTo>
                  <a:lnTo>
                    <a:pt x="1509735" y="925889"/>
                  </a:lnTo>
                  <a:lnTo>
                    <a:pt x="1496941" y="969246"/>
                  </a:lnTo>
                  <a:lnTo>
                    <a:pt x="1481551" y="1011479"/>
                  </a:lnTo>
                  <a:lnTo>
                    <a:pt x="1463653" y="1052500"/>
                  </a:lnTo>
                  <a:lnTo>
                    <a:pt x="1443338" y="1092222"/>
                  </a:lnTo>
                  <a:lnTo>
                    <a:pt x="1420695" y="1130557"/>
                  </a:lnTo>
                  <a:lnTo>
                    <a:pt x="1395814" y="1167420"/>
                  </a:lnTo>
                  <a:lnTo>
                    <a:pt x="1368784" y="1202723"/>
                  </a:lnTo>
                  <a:lnTo>
                    <a:pt x="1339696" y="1236379"/>
                  </a:lnTo>
                  <a:lnTo>
                    <a:pt x="1308639" y="1268301"/>
                  </a:lnTo>
                  <a:lnTo>
                    <a:pt x="1275703" y="1298402"/>
                  </a:lnTo>
                  <a:lnTo>
                    <a:pt x="1240978" y="1326595"/>
                  </a:lnTo>
                  <a:lnTo>
                    <a:pt x="1204553" y="1352792"/>
                  </a:lnTo>
                  <a:lnTo>
                    <a:pt x="1166519" y="1376908"/>
                  </a:lnTo>
                  <a:lnTo>
                    <a:pt x="1126964" y="1398855"/>
                  </a:lnTo>
                  <a:lnTo>
                    <a:pt x="1085979" y="1418545"/>
                  </a:lnTo>
                  <a:lnTo>
                    <a:pt x="1043653" y="1435893"/>
                  </a:lnTo>
                  <a:lnTo>
                    <a:pt x="1000076" y="1450810"/>
                  </a:lnTo>
                  <a:lnTo>
                    <a:pt x="955339" y="1463210"/>
                  </a:lnTo>
                  <a:lnTo>
                    <a:pt x="909530" y="1473006"/>
                  </a:lnTo>
                  <a:lnTo>
                    <a:pt x="862739" y="1480111"/>
                  </a:lnTo>
                  <a:lnTo>
                    <a:pt x="815056" y="1484438"/>
                  </a:lnTo>
                  <a:lnTo>
                    <a:pt x="766572" y="1485900"/>
                  </a:lnTo>
                  <a:lnTo>
                    <a:pt x="718087" y="1484438"/>
                  </a:lnTo>
                  <a:lnTo>
                    <a:pt x="670404" y="1480111"/>
                  </a:lnTo>
                  <a:lnTo>
                    <a:pt x="623613" y="1473006"/>
                  </a:lnTo>
                  <a:lnTo>
                    <a:pt x="577804" y="1463210"/>
                  </a:lnTo>
                  <a:lnTo>
                    <a:pt x="533067" y="1450810"/>
                  </a:lnTo>
                  <a:lnTo>
                    <a:pt x="489490" y="1435893"/>
                  </a:lnTo>
                  <a:lnTo>
                    <a:pt x="447164" y="1418545"/>
                  </a:lnTo>
                  <a:lnTo>
                    <a:pt x="406179" y="1398855"/>
                  </a:lnTo>
                  <a:lnTo>
                    <a:pt x="366624" y="1376908"/>
                  </a:lnTo>
                  <a:lnTo>
                    <a:pt x="328590" y="1352792"/>
                  </a:lnTo>
                  <a:lnTo>
                    <a:pt x="292165" y="1326595"/>
                  </a:lnTo>
                  <a:lnTo>
                    <a:pt x="257440" y="1298402"/>
                  </a:lnTo>
                  <a:lnTo>
                    <a:pt x="224504" y="1268301"/>
                  </a:lnTo>
                  <a:lnTo>
                    <a:pt x="193447" y="1236379"/>
                  </a:lnTo>
                  <a:lnTo>
                    <a:pt x="164359" y="1202723"/>
                  </a:lnTo>
                  <a:lnTo>
                    <a:pt x="137329" y="1167420"/>
                  </a:lnTo>
                  <a:lnTo>
                    <a:pt x="112448" y="1130557"/>
                  </a:lnTo>
                  <a:lnTo>
                    <a:pt x="89805" y="1092222"/>
                  </a:lnTo>
                  <a:lnTo>
                    <a:pt x="69490" y="1052500"/>
                  </a:lnTo>
                  <a:lnTo>
                    <a:pt x="51592" y="1011479"/>
                  </a:lnTo>
                  <a:lnTo>
                    <a:pt x="36202" y="969246"/>
                  </a:lnTo>
                  <a:lnTo>
                    <a:pt x="23408" y="925889"/>
                  </a:lnTo>
                  <a:lnTo>
                    <a:pt x="13302" y="881493"/>
                  </a:lnTo>
                  <a:lnTo>
                    <a:pt x="5971" y="836147"/>
                  </a:lnTo>
                  <a:lnTo>
                    <a:pt x="1507" y="789937"/>
                  </a:lnTo>
                  <a:lnTo>
                    <a:pt x="0" y="742950"/>
                  </a:lnTo>
                  <a:close/>
                </a:path>
              </a:pathLst>
            </a:custGeom>
            <a:ln w="25908">
              <a:solidFill>
                <a:srgbClr val="285D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326635" y="1741932"/>
            <a:ext cx="1557655" cy="1511935"/>
            <a:chOff x="4326635" y="1741932"/>
            <a:chExt cx="1557655" cy="1511935"/>
          </a:xfrm>
        </p:grpSpPr>
        <p:sp>
          <p:nvSpPr>
            <p:cNvPr id="14" name="object 14"/>
            <p:cNvSpPr/>
            <p:nvPr/>
          </p:nvSpPr>
          <p:spPr>
            <a:xfrm>
              <a:off x="4339589" y="1754886"/>
              <a:ext cx="1531620" cy="1485900"/>
            </a:xfrm>
            <a:custGeom>
              <a:avLst/>
              <a:gdLst/>
              <a:ahLst/>
              <a:cxnLst/>
              <a:rect l="l" t="t" r="r" b="b"/>
              <a:pathLst>
                <a:path w="1531620" h="1485900">
                  <a:moveTo>
                    <a:pt x="765810" y="0"/>
                  </a:moveTo>
                  <a:lnTo>
                    <a:pt x="717382" y="1461"/>
                  </a:lnTo>
                  <a:lnTo>
                    <a:pt x="669755" y="5788"/>
                  </a:lnTo>
                  <a:lnTo>
                    <a:pt x="623017" y="12893"/>
                  </a:lnTo>
                  <a:lnTo>
                    <a:pt x="577259" y="22689"/>
                  </a:lnTo>
                  <a:lnTo>
                    <a:pt x="532569" y="35089"/>
                  </a:lnTo>
                  <a:lnTo>
                    <a:pt x="489039" y="50006"/>
                  </a:lnTo>
                  <a:lnTo>
                    <a:pt x="446757" y="67354"/>
                  </a:lnTo>
                  <a:lnTo>
                    <a:pt x="405814" y="87044"/>
                  </a:lnTo>
                  <a:lnTo>
                    <a:pt x="366299" y="108991"/>
                  </a:lnTo>
                  <a:lnTo>
                    <a:pt x="328301" y="133107"/>
                  </a:lnTo>
                  <a:lnTo>
                    <a:pt x="291911" y="159304"/>
                  </a:lnTo>
                  <a:lnTo>
                    <a:pt x="257219" y="187497"/>
                  </a:lnTo>
                  <a:lnTo>
                    <a:pt x="224313" y="217598"/>
                  </a:lnTo>
                  <a:lnTo>
                    <a:pt x="193285" y="249520"/>
                  </a:lnTo>
                  <a:lnTo>
                    <a:pt x="164223" y="283176"/>
                  </a:lnTo>
                  <a:lnTo>
                    <a:pt x="137217" y="318479"/>
                  </a:lnTo>
                  <a:lnTo>
                    <a:pt x="112357" y="355342"/>
                  </a:lnTo>
                  <a:lnTo>
                    <a:pt x="89733" y="393677"/>
                  </a:lnTo>
                  <a:lnTo>
                    <a:pt x="69435" y="433399"/>
                  </a:lnTo>
                  <a:lnTo>
                    <a:pt x="51552" y="474420"/>
                  </a:lnTo>
                  <a:lnTo>
                    <a:pt x="36173" y="516653"/>
                  </a:lnTo>
                  <a:lnTo>
                    <a:pt x="23390" y="560010"/>
                  </a:lnTo>
                  <a:lnTo>
                    <a:pt x="13291" y="604406"/>
                  </a:lnTo>
                  <a:lnTo>
                    <a:pt x="5967" y="649752"/>
                  </a:lnTo>
                  <a:lnTo>
                    <a:pt x="1506" y="695962"/>
                  </a:lnTo>
                  <a:lnTo>
                    <a:pt x="0" y="742950"/>
                  </a:lnTo>
                  <a:lnTo>
                    <a:pt x="1506" y="789937"/>
                  </a:lnTo>
                  <a:lnTo>
                    <a:pt x="5967" y="836147"/>
                  </a:lnTo>
                  <a:lnTo>
                    <a:pt x="13291" y="881493"/>
                  </a:lnTo>
                  <a:lnTo>
                    <a:pt x="23390" y="925889"/>
                  </a:lnTo>
                  <a:lnTo>
                    <a:pt x="36173" y="969246"/>
                  </a:lnTo>
                  <a:lnTo>
                    <a:pt x="51552" y="1011479"/>
                  </a:lnTo>
                  <a:lnTo>
                    <a:pt x="69435" y="1052500"/>
                  </a:lnTo>
                  <a:lnTo>
                    <a:pt x="89733" y="1092222"/>
                  </a:lnTo>
                  <a:lnTo>
                    <a:pt x="112357" y="1130557"/>
                  </a:lnTo>
                  <a:lnTo>
                    <a:pt x="137217" y="1167420"/>
                  </a:lnTo>
                  <a:lnTo>
                    <a:pt x="164223" y="1202723"/>
                  </a:lnTo>
                  <a:lnTo>
                    <a:pt x="193285" y="1236379"/>
                  </a:lnTo>
                  <a:lnTo>
                    <a:pt x="224313" y="1268301"/>
                  </a:lnTo>
                  <a:lnTo>
                    <a:pt x="257219" y="1298402"/>
                  </a:lnTo>
                  <a:lnTo>
                    <a:pt x="291911" y="1326595"/>
                  </a:lnTo>
                  <a:lnTo>
                    <a:pt x="328301" y="1352792"/>
                  </a:lnTo>
                  <a:lnTo>
                    <a:pt x="366299" y="1376908"/>
                  </a:lnTo>
                  <a:lnTo>
                    <a:pt x="405814" y="1398855"/>
                  </a:lnTo>
                  <a:lnTo>
                    <a:pt x="446757" y="1418545"/>
                  </a:lnTo>
                  <a:lnTo>
                    <a:pt x="489039" y="1435893"/>
                  </a:lnTo>
                  <a:lnTo>
                    <a:pt x="532569" y="1450810"/>
                  </a:lnTo>
                  <a:lnTo>
                    <a:pt x="577259" y="1463210"/>
                  </a:lnTo>
                  <a:lnTo>
                    <a:pt x="623017" y="1473006"/>
                  </a:lnTo>
                  <a:lnTo>
                    <a:pt x="669755" y="1480111"/>
                  </a:lnTo>
                  <a:lnTo>
                    <a:pt x="717382" y="1484438"/>
                  </a:lnTo>
                  <a:lnTo>
                    <a:pt x="765810" y="1485900"/>
                  </a:lnTo>
                  <a:lnTo>
                    <a:pt x="814237" y="1484438"/>
                  </a:lnTo>
                  <a:lnTo>
                    <a:pt x="861864" y="1480111"/>
                  </a:lnTo>
                  <a:lnTo>
                    <a:pt x="908602" y="1473006"/>
                  </a:lnTo>
                  <a:lnTo>
                    <a:pt x="954360" y="1463210"/>
                  </a:lnTo>
                  <a:lnTo>
                    <a:pt x="999050" y="1450810"/>
                  </a:lnTo>
                  <a:lnTo>
                    <a:pt x="1042580" y="1435893"/>
                  </a:lnTo>
                  <a:lnTo>
                    <a:pt x="1084862" y="1418545"/>
                  </a:lnTo>
                  <a:lnTo>
                    <a:pt x="1125805" y="1398855"/>
                  </a:lnTo>
                  <a:lnTo>
                    <a:pt x="1165320" y="1376908"/>
                  </a:lnTo>
                  <a:lnTo>
                    <a:pt x="1203318" y="1352792"/>
                  </a:lnTo>
                  <a:lnTo>
                    <a:pt x="1239708" y="1326595"/>
                  </a:lnTo>
                  <a:lnTo>
                    <a:pt x="1274400" y="1298402"/>
                  </a:lnTo>
                  <a:lnTo>
                    <a:pt x="1307306" y="1268301"/>
                  </a:lnTo>
                  <a:lnTo>
                    <a:pt x="1338334" y="1236379"/>
                  </a:lnTo>
                  <a:lnTo>
                    <a:pt x="1367396" y="1202723"/>
                  </a:lnTo>
                  <a:lnTo>
                    <a:pt x="1394402" y="1167420"/>
                  </a:lnTo>
                  <a:lnTo>
                    <a:pt x="1419262" y="1130557"/>
                  </a:lnTo>
                  <a:lnTo>
                    <a:pt x="1441886" y="1092222"/>
                  </a:lnTo>
                  <a:lnTo>
                    <a:pt x="1462184" y="1052500"/>
                  </a:lnTo>
                  <a:lnTo>
                    <a:pt x="1480067" y="1011479"/>
                  </a:lnTo>
                  <a:lnTo>
                    <a:pt x="1495446" y="969246"/>
                  </a:lnTo>
                  <a:lnTo>
                    <a:pt x="1508229" y="925889"/>
                  </a:lnTo>
                  <a:lnTo>
                    <a:pt x="1518328" y="881493"/>
                  </a:lnTo>
                  <a:lnTo>
                    <a:pt x="1525652" y="836147"/>
                  </a:lnTo>
                  <a:lnTo>
                    <a:pt x="1530113" y="789937"/>
                  </a:lnTo>
                  <a:lnTo>
                    <a:pt x="1531620" y="742950"/>
                  </a:lnTo>
                  <a:lnTo>
                    <a:pt x="1530113" y="695962"/>
                  </a:lnTo>
                  <a:lnTo>
                    <a:pt x="1525652" y="649752"/>
                  </a:lnTo>
                  <a:lnTo>
                    <a:pt x="1518328" y="604406"/>
                  </a:lnTo>
                  <a:lnTo>
                    <a:pt x="1508229" y="560010"/>
                  </a:lnTo>
                  <a:lnTo>
                    <a:pt x="1495446" y="516653"/>
                  </a:lnTo>
                  <a:lnTo>
                    <a:pt x="1480067" y="474420"/>
                  </a:lnTo>
                  <a:lnTo>
                    <a:pt x="1462184" y="433399"/>
                  </a:lnTo>
                  <a:lnTo>
                    <a:pt x="1441886" y="393677"/>
                  </a:lnTo>
                  <a:lnTo>
                    <a:pt x="1419262" y="355342"/>
                  </a:lnTo>
                  <a:lnTo>
                    <a:pt x="1394402" y="318479"/>
                  </a:lnTo>
                  <a:lnTo>
                    <a:pt x="1367396" y="283176"/>
                  </a:lnTo>
                  <a:lnTo>
                    <a:pt x="1338334" y="249520"/>
                  </a:lnTo>
                  <a:lnTo>
                    <a:pt x="1307306" y="217598"/>
                  </a:lnTo>
                  <a:lnTo>
                    <a:pt x="1274400" y="187497"/>
                  </a:lnTo>
                  <a:lnTo>
                    <a:pt x="1239708" y="159304"/>
                  </a:lnTo>
                  <a:lnTo>
                    <a:pt x="1203318" y="133107"/>
                  </a:lnTo>
                  <a:lnTo>
                    <a:pt x="1165320" y="108991"/>
                  </a:lnTo>
                  <a:lnTo>
                    <a:pt x="1125805" y="87044"/>
                  </a:lnTo>
                  <a:lnTo>
                    <a:pt x="1084862" y="67354"/>
                  </a:lnTo>
                  <a:lnTo>
                    <a:pt x="1042580" y="50006"/>
                  </a:lnTo>
                  <a:lnTo>
                    <a:pt x="999050" y="35089"/>
                  </a:lnTo>
                  <a:lnTo>
                    <a:pt x="954360" y="22689"/>
                  </a:lnTo>
                  <a:lnTo>
                    <a:pt x="908602" y="12893"/>
                  </a:lnTo>
                  <a:lnTo>
                    <a:pt x="861864" y="5788"/>
                  </a:lnTo>
                  <a:lnTo>
                    <a:pt x="814237" y="1461"/>
                  </a:lnTo>
                  <a:lnTo>
                    <a:pt x="765810" y="0"/>
                  </a:lnTo>
                  <a:close/>
                </a:path>
              </a:pathLst>
            </a:custGeom>
            <a:solidFill>
              <a:srgbClr val="8A81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39589" y="1754886"/>
              <a:ext cx="1531620" cy="1485900"/>
            </a:xfrm>
            <a:custGeom>
              <a:avLst/>
              <a:gdLst/>
              <a:ahLst/>
              <a:cxnLst/>
              <a:rect l="l" t="t" r="r" b="b"/>
              <a:pathLst>
                <a:path w="1531620" h="1485900">
                  <a:moveTo>
                    <a:pt x="0" y="742950"/>
                  </a:moveTo>
                  <a:lnTo>
                    <a:pt x="1506" y="695962"/>
                  </a:lnTo>
                  <a:lnTo>
                    <a:pt x="5967" y="649752"/>
                  </a:lnTo>
                  <a:lnTo>
                    <a:pt x="13291" y="604406"/>
                  </a:lnTo>
                  <a:lnTo>
                    <a:pt x="23390" y="560010"/>
                  </a:lnTo>
                  <a:lnTo>
                    <a:pt x="36173" y="516653"/>
                  </a:lnTo>
                  <a:lnTo>
                    <a:pt x="51552" y="474420"/>
                  </a:lnTo>
                  <a:lnTo>
                    <a:pt x="69435" y="433399"/>
                  </a:lnTo>
                  <a:lnTo>
                    <a:pt x="89733" y="393677"/>
                  </a:lnTo>
                  <a:lnTo>
                    <a:pt x="112357" y="355342"/>
                  </a:lnTo>
                  <a:lnTo>
                    <a:pt x="137217" y="318479"/>
                  </a:lnTo>
                  <a:lnTo>
                    <a:pt x="164223" y="283176"/>
                  </a:lnTo>
                  <a:lnTo>
                    <a:pt x="193285" y="249520"/>
                  </a:lnTo>
                  <a:lnTo>
                    <a:pt x="224313" y="217598"/>
                  </a:lnTo>
                  <a:lnTo>
                    <a:pt x="257219" y="187497"/>
                  </a:lnTo>
                  <a:lnTo>
                    <a:pt x="291911" y="159304"/>
                  </a:lnTo>
                  <a:lnTo>
                    <a:pt x="328301" y="133107"/>
                  </a:lnTo>
                  <a:lnTo>
                    <a:pt x="366299" y="108991"/>
                  </a:lnTo>
                  <a:lnTo>
                    <a:pt x="405814" y="87044"/>
                  </a:lnTo>
                  <a:lnTo>
                    <a:pt x="446757" y="67354"/>
                  </a:lnTo>
                  <a:lnTo>
                    <a:pt x="489039" y="50006"/>
                  </a:lnTo>
                  <a:lnTo>
                    <a:pt x="532569" y="35089"/>
                  </a:lnTo>
                  <a:lnTo>
                    <a:pt x="577259" y="22689"/>
                  </a:lnTo>
                  <a:lnTo>
                    <a:pt x="623017" y="12893"/>
                  </a:lnTo>
                  <a:lnTo>
                    <a:pt x="669755" y="5788"/>
                  </a:lnTo>
                  <a:lnTo>
                    <a:pt x="717382" y="1461"/>
                  </a:lnTo>
                  <a:lnTo>
                    <a:pt x="765810" y="0"/>
                  </a:lnTo>
                  <a:lnTo>
                    <a:pt x="814237" y="1461"/>
                  </a:lnTo>
                  <a:lnTo>
                    <a:pt x="861864" y="5788"/>
                  </a:lnTo>
                  <a:lnTo>
                    <a:pt x="908602" y="12893"/>
                  </a:lnTo>
                  <a:lnTo>
                    <a:pt x="954360" y="22689"/>
                  </a:lnTo>
                  <a:lnTo>
                    <a:pt x="999050" y="35089"/>
                  </a:lnTo>
                  <a:lnTo>
                    <a:pt x="1042580" y="50006"/>
                  </a:lnTo>
                  <a:lnTo>
                    <a:pt x="1084862" y="67354"/>
                  </a:lnTo>
                  <a:lnTo>
                    <a:pt x="1125805" y="87044"/>
                  </a:lnTo>
                  <a:lnTo>
                    <a:pt x="1165320" y="108991"/>
                  </a:lnTo>
                  <a:lnTo>
                    <a:pt x="1203318" y="133107"/>
                  </a:lnTo>
                  <a:lnTo>
                    <a:pt x="1239708" y="159304"/>
                  </a:lnTo>
                  <a:lnTo>
                    <a:pt x="1274400" y="187497"/>
                  </a:lnTo>
                  <a:lnTo>
                    <a:pt x="1307306" y="217598"/>
                  </a:lnTo>
                  <a:lnTo>
                    <a:pt x="1338334" y="249520"/>
                  </a:lnTo>
                  <a:lnTo>
                    <a:pt x="1367396" y="283176"/>
                  </a:lnTo>
                  <a:lnTo>
                    <a:pt x="1394402" y="318479"/>
                  </a:lnTo>
                  <a:lnTo>
                    <a:pt x="1419262" y="355342"/>
                  </a:lnTo>
                  <a:lnTo>
                    <a:pt x="1441886" y="393677"/>
                  </a:lnTo>
                  <a:lnTo>
                    <a:pt x="1462184" y="433399"/>
                  </a:lnTo>
                  <a:lnTo>
                    <a:pt x="1480067" y="474420"/>
                  </a:lnTo>
                  <a:lnTo>
                    <a:pt x="1495446" y="516653"/>
                  </a:lnTo>
                  <a:lnTo>
                    <a:pt x="1508229" y="560010"/>
                  </a:lnTo>
                  <a:lnTo>
                    <a:pt x="1518328" y="604406"/>
                  </a:lnTo>
                  <a:lnTo>
                    <a:pt x="1525652" y="649752"/>
                  </a:lnTo>
                  <a:lnTo>
                    <a:pt x="1530113" y="695962"/>
                  </a:lnTo>
                  <a:lnTo>
                    <a:pt x="1531620" y="742950"/>
                  </a:lnTo>
                  <a:lnTo>
                    <a:pt x="1530113" y="789937"/>
                  </a:lnTo>
                  <a:lnTo>
                    <a:pt x="1525652" y="836147"/>
                  </a:lnTo>
                  <a:lnTo>
                    <a:pt x="1518328" y="881493"/>
                  </a:lnTo>
                  <a:lnTo>
                    <a:pt x="1508229" y="925889"/>
                  </a:lnTo>
                  <a:lnTo>
                    <a:pt x="1495446" y="969246"/>
                  </a:lnTo>
                  <a:lnTo>
                    <a:pt x="1480067" y="1011479"/>
                  </a:lnTo>
                  <a:lnTo>
                    <a:pt x="1462184" y="1052500"/>
                  </a:lnTo>
                  <a:lnTo>
                    <a:pt x="1441886" y="1092222"/>
                  </a:lnTo>
                  <a:lnTo>
                    <a:pt x="1419262" y="1130557"/>
                  </a:lnTo>
                  <a:lnTo>
                    <a:pt x="1394402" y="1167420"/>
                  </a:lnTo>
                  <a:lnTo>
                    <a:pt x="1367396" y="1202723"/>
                  </a:lnTo>
                  <a:lnTo>
                    <a:pt x="1338334" y="1236379"/>
                  </a:lnTo>
                  <a:lnTo>
                    <a:pt x="1307306" y="1268301"/>
                  </a:lnTo>
                  <a:lnTo>
                    <a:pt x="1274400" y="1298402"/>
                  </a:lnTo>
                  <a:lnTo>
                    <a:pt x="1239708" y="1326595"/>
                  </a:lnTo>
                  <a:lnTo>
                    <a:pt x="1203318" y="1352792"/>
                  </a:lnTo>
                  <a:lnTo>
                    <a:pt x="1165320" y="1376908"/>
                  </a:lnTo>
                  <a:lnTo>
                    <a:pt x="1125805" y="1398855"/>
                  </a:lnTo>
                  <a:lnTo>
                    <a:pt x="1084862" y="1418545"/>
                  </a:lnTo>
                  <a:lnTo>
                    <a:pt x="1042580" y="1435893"/>
                  </a:lnTo>
                  <a:lnTo>
                    <a:pt x="999050" y="1450810"/>
                  </a:lnTo>
                  <a:lnTo>
                    <a:pt x="954360" y="1463210"/>
                  </a:lnTo>
                  <a:lnTo>
                    <a:pt x="908602" y="1473006"/>
                  </a:lnTo>
                  <a:lnTo>
                    <a:pt x="861864" y="1480111"/>
                  </a:lnTo>
                  <a:lnTo>
                    <a:pt x="814237" y="1484438"/>
                  </a:lnTo>
                  <a:lnTo>
                    <a:pt x="765810" y="1485900"/>
                  </a:lnTo>
                  <a:lnTo>
                    <a:pt x="717382" y="1484438"/>
                  </a:lnTo>
                  <a:lnTo>
                    <a:pt x="669755" y="1480111"/>
                  </a:lnTo>
                  <a:lnTo>
                    <a:pt x="623017" y="1473006"/>
                  </a:lnTo>
                  <a:lnTo>
                    <a:pt x="577259" y="1463210"/>
                  </a:lnTo>
                  <a:lnTo>
                    <a:pt x="532569" y="1450810"/>
                  </a:lnTo>
                  <a:lnTo>
                    <a:pt x="489039" y="1435893"/>
                  </a:lnTo>
                  <a:lnTo>
                    <a:pt x="446757" y="1418545"/>
                  </a:lnTo>
                  <a:lnTo>
                    <a:pt x="405814" y="1398855"/>
                  </a:lnTo>
                  <a:lnTo>
                    <a:pt x="366299" y="1376908"/>
                  </a:lnTo>
                  <a:lnTo>
                    <a:pt x="328301" y="1352792"/>
                  </a:lnTo>
                  <a:lnTo>
                    <a:pt x="291911" y="1326595"/>
                  </a:lnTo>
                  <a:lnTo>
                    <a:pt x="257219" y="1298402"/>
                  </a:lnTo>
                  <a:lnTo>
                    <a:pt x="224313" y="1268301"/>
                  </a:lnTo>
                  <a:lnTo>
                    <a:pt x="193285" y="1236379"/>
                  </a:lnTo>
                  <a:lnTo>
                    <a:pt x="164223" y="1202723"/>
                  </a:lnTo>
                  <a:lnTo>
                    <a:pt x="137217" y="1167420"/>
                  </a:lnTo>
                  <a:lnTo>
                    <a:pt x="112357" y="1130557"/>
                  </a:lnTo>
                  <a:lnTo>
                    <a:pt x="89733" y="1092222"/>
                  </a:lnTo>
                  <a:lnTo>
                    <a:pt x="69435" y="1052500"/>
                  </a:lnTo>
                  <a:lnTo>
                    <a:pt x="51552" y="1011479"/>
                  </a:lnTo>
                  <a:lnTo>
                    <a:pt x="36173" y="969246"/>
                  </a:lnTo>
                  <a:lnTo>
                    <a:pt x="23390" y="925889"/>
                  </a:lnTo>
                  <a:lnTo>
                    <a:pt x="13291" y="881493"/>
                  </a:lnTo>
                  <a:lnTo>
                    <a:pt x="5967" y="836147"/>
                  </a:lnTo>
                  <a:lnTo>
                    <a:pt x="1506" y="789937"/>
                  </a:lnTo>
                  <a:lnTo>
                    <a:pt x="0" y="742950"/>
                  </a:lnTo>
                  <a:close/>
                </a:path>
              </a:pathLst>
            </a:custGeom>
            <a:ln w="25908">
              <a:solidFill>
                <a:srgbClr val="645D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268349" y="2345817"/>
            <a:ext cx="1423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Turbidimetry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21555" y="2345817"/>
            <a:ext cx="154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Nephelometry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88235" y="3329178"/>
            <a:ext cx="114300" cy="632460"/>
          </a:xfrm>
          <a:custGeom>
            <a:avLst/>
            <a:gdLst/>
            <a:ahLst/>
            <a:cxnLst/>
            <a:rect l="l" t="t" r="r" b="b"/>
            <a:pathLst>
              <a:path w="114300" h="632460">
                <a:moveTo>
                  <a:pt x="38100" y="517906"/>
                </a:moveTo>
                <a:lnTo>
                  <a:pt x="0" y="517906"/>
                </a:lnTo>
                <a:lnTo>
                  <a:pt x="57150" y="632218"/>
                </a:lnTo>
                <a:lnTo>
                  <a:pt x="104776" y="536956"/>
                </a:lnTo>
                <a:lnTo>
                  <a:pt x="38100" y="536956"/>
                </a:lnTo>
                <a:lnTo>
                  <a:pt x="38100" y="517906"/>
                </a:lnTo>
                <a:close/>
              </a:path>
              <a:path w="114300" h="632460">
                <a:moveTo>
                  <a:pt x="76200" y="0"/>
                </a:moveTo>
                <a:lnTo>
                  <a:pt x="38100" y="0"/>
                </a:lnTo>
                <a:lnTo>
                  <a:pt x="38100" y="536956"/>
                </a:lnTo>
                <a:lnTo>
                  <a:pt x="76200" y="536956"/>
                </a:lnTo>
                <a:lnTo>
                  <a:pt x="76200" y="0"/>
                </a:lnTo>
                <a:close/>
              </a:path>
              <a:path w="114300" h="632460">
                <a:moveTo>
                  <a:pt x="114300" y="517906"/>
                </a:moveTo>
                <a:lnTo>
                  <a:pt x="76200" y="517906"/>
                </a:lnTo>
                <a:lnTo>
                  <a:pt x="76200" y="536956"/>
                </a:lnTo>
                <a:lnTo>
                  <a:pt x="104776" y="536956"/>
                </a:lnTo>
                <a:lnTo>
                  <a:pt x="114300" y="517906"/>
                </a:lnTo>
                <a:close/>
              </a:path>
            </a:pathLst>
          </a:custGeom>
          <a:solidFill>
            <a:srgbClr val="357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88635" y="3361182"/>
            <a:ext cx="114300" cy="632460"/>
          </a:xfrm>
          <a:custGeom>
            <a:avLst/>
            <a:gdLst/>
            <a:ahLst/>
            <a:cxnLst/>
            <a:rect l="l" t="t" r="r" b="b"/>
            <a:pathLst>
              <a:path w="114300" h="632460">
                <a:moveTo>
                  <a:pt x="38100" y="517918"/>
                </a:moveTo>
                <a:lnTo>
                  <a:pt x="0" y="517918"/>
                </a:lnTo>
                <a:lnTo>
                  <a:pt x="57150" y="632218"/>
                </a:lnTo>
                <a:lnTo>
                  <a:pt x="104775" y="536968"/>
                </a:lnTo>
                <a:lnTo>
                  <a:pt x="38100" y="536968"/>
                </a:lnTo>
                <a:lnTo>
                  <a:pt x="38100" y="517918"/>
                </a:lnTo>
                <a:close/>
              </a:path>
              <a:path w="114300" h="632460">
                <a:moveTo>
                  <a:pt x="76200" y="0"/>
                </a:moveTo>
                <a:lnTo>
                  <a:pt x="38100" y="0"/>
                </a:lnTo>
                <a:lnTo>
                  <a:pt x="38100" y="536968"/>
                </a:lnTo>
                <a:lnTo>
                  <a:pt x="76200" y="536968"/>
                </a:lnTo>
                <a:lnTo>
                  <a:pt x="76200" y="0"/>
                </a:lnTo>
                <a:close/>
              </a:path>
              <a:path w="114300" h="632460">
                <a:moveTo>
                  <a:pt x="114300" y="517918"/>
                </a:moveTo>
                <a:lnTo>
                  <a:pt x="76200" y="517918"/>
                </a:lnTo>
                <a:lnTo>
                  <a:pt x="76200" y="536968"/>
                </a:lnTo>
                <a:lnTo>
                  <a:pt x="104775" y="536968"/>
                </a:lnTo>
                <a:lnTo>
                  <a:pt x="114300" y="517918"/>
                </a:lnTo>
                <a:close/>
              </a:path>
            </a:pathLst>
          </a:custGeom>
          <a:solidFill>
            <a:srgbClr val="8A8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5131" y="3961638"/>
            <a:ext cx="258221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Passing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light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through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cloudy solution.</a:t>
            </a:r>
            <a:r>
              <a:rPr sz="1400" dirty="0">
                <a:latin typeface="Arial"/>
                <a:cs typeface="Arial"/>
              </a:rPr>
              <a:t> </a:t>
            </a:r>
            <a:r>
              <a:rPr lang="en-US" sz="1400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the intensity of light </a:t>
            </a:r>
            <a:r>
              <a:rPr lang="en-US" sz="1400" b="0" i="0" u="none" strike="noStrike" dirty="0">
                <a:solidFill>
                  <a:srgbClr val="7030A0"/>
                </a:solidFill>
                <a:effectLst/>
                <a:latin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transmitted</a:t>
            </a:r>
            <a:r>
              <a:rPr lang="en-US" sz="1400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 through the sample is measured.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11626" y="3989323"/>
            <a:ext cx="330644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marR="92075" algn="ctr">
              <a:lnSpc>
                <a:spcPct val="100000"/>
              </a:lnSpc>
              <a:spcBef>
                <a:spcPts val="100"/>
              </a:spcBef>
            </a:pPr>
            <a:r>
              <a:rPr lang="en-US" sz="1400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the intensity of the </a:t>
            </a:r>
            <a:r>
              <a:rPr lang="en-US" sz="1400" b="0" i="0" dirty="0">
                <a:solidFill>
                  <a:srgbClr val="7030A0"/>
                </a:solidFill>
                <a:effectLst/>
                <a:latin typeface="Georgia" panose="02040502050405020303" pitchFamily="18" charset="0"/>
              </a:rPr>
              <a:t>scattered</a:t>
            </a:r>
            <a:r>
              <a:rPr lang="en-US" sz="1400" b="0" i="0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 light is measured</a:t>
            </a: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Arial"/>
                <a:cs typeface="Arial"/>
              </a:rPr>
              <a:t>Amount of light scattered correlates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concentration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solution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9F15885C-E634-4190-1D0E-E0161A1B8E08}"/>
              </a:ext>
            </a:extLst>
          </p:cNvPr>
          <p:cNvSpPr/>
          <p:nvPr/>
        </p:nvSpPr>
        <p:spPr>
          <a:xfrm>
            <a:off x="83616" y="144695"/>
            <a:ext cx="381000" cy="457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780526" y="4822037"/>
            <a:ext cx="2355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6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4474" y="2260379"/>
            <a:ext cx="6320578" cy="2808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r>
              <a:rPr lang="en-US" dirty="0">
                <a:latin typeface="Arial"/>
                <a:cs typeface="Arial"/>
              </a:rPr>
              <a:t>   </a:t>
            </a:r>
            <a:r>
              <a:rPr dirty="0">
                <a:latin typeface="Arial"/>
                <a:cs typeface="Arial"/>
              </a:rPr>
              <a:t>In </a:t>
            </a:r>
            <a:r>
              <a:rPr b="1" spc="-5" dirty="0">
                <a:highlight>
                  <a:srgbClr val="FFFF00"/>
                </a:highlight>
                <a:latin typeface="Arial"/>
                <a:cs typeface="Arial"/>
              </a:rPr>
              <a:t>electro-immunodiffusion, diffusion </a:t>
            </a:r>
            <a:r>
              <a:rPr b="1" dirty="0">
                <a:highlight>
                  <a:srgbClr val="FFFF00"/>
                </a:highlight>
                <a:latin typeface="Arial"/>
                <a:cs typeface="Arial"/>
              </a:rPr>
              <a:t>is </a:t>
            </a:r>
            <a:r>
              <a:rPr b="1" spc="-5" dirty="0">
                <a:highlight>
                  <a:srgbClr val="FFFF00"/>
                </a:highlight>
                <a:latin typeface="Arial"/>
                <a:cs typeface="Arial"/>
              </a:rPr>
              <a:t>combined </a:t>
            </a:r>
            <a:r>
              <a:rPr b="1" dirty="0">
                <a:highlight>
                  <a:srgbClr val="FFFF00"/>
                </a:highlight>
                <a:latin typeface="Arial"/>
                <a:cs typeface="Arial"/>
              </a:rPr>
              <a:t>with </a:t>
            </a:r>
            <a:r>
              <a:rPr b="1" spc="-5" dirty="0">
                <a:highlight>
                  <a:srgbClr val="FFFF00"/>
                </a:highlight>
                <a:latin typeface="Arial"/>
                <a:cs typeface="Arial"/>
              </a:rPr>
              <a:t>electrophoresis</a:t>
            </a:r>
            <a:endParaRPr lang="en-US" b="1" spc="-5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 marR="5080" algn="l">
              <a:lnSpc>
                <a:spcPct val="100000"/>
              </a:lnSpc>
              <a:spcBef>
                <a:spcPts val="100"/>
              </a:spcBef>
            </a:pPr>
            <a:endParaRPr lang="en-US" b="1" spc="-5" dirty="0">
              <a:highlight>
                <a:srgbClr val="FFFF00"/>
              </a:highlight>
              <a:latin typeface="Arial"/>
              <a:cs typeface="Arial"/>
            </a:endParaRPr>
          </a:p>
          <a:p>
            <a:pPr marL="298450" marR="5080" indent="-285750" algn="l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b="1" spc="-5" dirty="0">
                <a:latin typeface="Arial"/>
                <a:cs typeface="Arial"/>
              </a:rPr>
              <a:t>      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spc="-37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Electrophoresis</a:t>
            </a:r>
            <a:r>
              <a:rPr b="1" spc="-4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separates</a:t>
            </a:r>
            <a:r>
              <a:rPr spc="36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antigen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molecules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according</a:t>
            </a:r>
            <a:r>
              <a:rPr spc="-35" dirty="0">
                <a:latin typeface="Arial"/>
                <a:cs typeface="Arial"/>
              </a:rPr>
              <a:t> </a:t>
            </a: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differences</a:t>
            </a:r>
            <a:r>
              <a:rPr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in</a:t>
            </a:r>
            <a:r>
              <a:rPr lang="en-US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their</a:t>
            </a:r>
            <a:r>
              <a:rPr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electrical</a:t>
            </a:r>
            <a:r>
              <a:rPr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charges</a:t>
            </a:r>
            <a:r>
              <a:rPr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and</a:t>
            </a:r>
            <a:r>
              <a:rPr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molecular</a:t>
            </a:r>
            <a:r>
              <a:rPr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weight</a:t>
            </a:r>
            <a:endParaRPr lang="en-US" b="1" spc="-5" dirty="0">
              <a:solidFill>
                <a:srgbClr val="C00000"/>
              </a:solidFill>
              <a:latin typeface="Arial"/>
              <a:cs typeface="Arial"/>
            </a:endParaRPr>
          </a:p>
          <a:p>
            <a:pPr marL="307975" algn="l"/>
            <a:endParaRPr lang="en-US" spc="-5" dirty="0">
              <a:latin typeface="Arial"/>
              <a:cs typeface="Arial"/>
            </a:endParaRPr>
          </a:p>
          <a:p>
            <a:pPr marL="593725" indent="-285750" algn="l">
              <a:buFont typeface="Wingdings" panose="05000000000000000000" pitchFamily="2" charset="2"/>
              <a:buChar char="Ø"/>
            </a:pPr>
            <a:r>
              <a:rPr spc="-5" dirty="0">
                <a:latin typeface="Arial"/>
                <a:cs typeface="Arial"/>
              </a:rPr>
              <a:t>then</a:t>
            </a:r>
            <a:r>
              <a:rPr spc="-2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specific</a:t>
            </a:r>
            <a:r>
              <a:rPr spc="-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antibodies</a:t>
            </a:r>
            <a:r>
              <a:rPr lang="en-US" b="1" spc="-5" dirty="0">
                <a:latin typeface="Arial"/>
                <a:cs typeface="Arial"/>
              </a:rPr>
              <a:t> diffuse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and</a:t>
            </a:r>
            <a:r>
              <a:rPr lang="en-US" spc="-1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react</a:t>
            </a:r>
            <a:r>
              <a:rPr lang="en-US" spc="-1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with</a:t>
            </a:r>
            <a:r>
              <a:rPr lang="en-US" spc="2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separated</a:t>
            </a:r>
            <a:r>
              <a:rPr lang="en-US" spc="-4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antigen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forming</a:t>
            </a:r>
            <a:r>
              <a:rPr lang="en-US" spc="-2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precipitin</a:t>
            </a:r>
            <a:r>
              <a:rPr lang="en-US" spc="-3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bands.</a:t>
            </a:r>
            <a:endParaRPr lang="en-US" dirty="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</a:pPr>
            <a:endParaRPr dirty="0"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1264E2-0316-F0F4-3965-15D45E646A07}"/>
              </a:ext>
            </a:extLst>
          </p:cNvPr>
          <p:cNvSpPr txBox="1"/>
          <p:nvPr/>
        </p:nvSpPr>
        <p:spPr>
          <a:xfrm>
            <a:off x="194733" y="895350"/>
            <a:ext cx="72982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000000"/>
                </a:solidFill>
                <a:effectLst/>
                <a:latin typeface="-apple-system"/>
              </a:rPr>
              <a:t>Immunoelectrophoresis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 refers to</a:t>
            </a:r>
            <a:r>
              <a:rPr lang="en-US" b="0" i="0" dirty="0">
                <a:solidFill>
                  <a:schemeClr val="tx1"/>
                </a:solidFill>
                <a:effectLst/>
                <a:latin typeface="+mn-lt"/>
              </a:rPr>
              <a:t> </a:t>
            </a:r>
            <a:r>
              <a:rPr lang="en-US" b="0" i="0" strike="noStrike" dirty="0">
                <a:solidFill>
                  <a:schemeClr val="tx1"/>
                </a:solidFill>
                <a:effectLst/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precipitation</a:t>
            </a:r>
            <a:r>
              <a:rPr lang="en-US" b="0" i="0" dirty="0">
                <a:solidFill>
                  <a:schemeClr val="tx1"/>
                </a:solidFill>
                <a:effectLst/>
                <a:latin typeface="+mn-lt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in </a:t>
            </a:r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agar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under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 an electric field.</a:t>
            </a:r>
          </a:p>
        </p:txBody>
      </p:sp>
      <p:pic>
        <p:nvPicPr>
          <p:cNvPr id="12" name="Picture 11" descr="A diagram of a tank&#10;&#10;Description automatically generated">
            <a:extLst>
              <a:ext uri="{FF2B5EF4-FFF2-40B4-BE49-F238E27FC236}">
                <a16:creationId xmlns:a16="http://schemas.microsoft.com/office/drawing/2014/main" id="{BB62E13E-7700-6E3C-F624-0614356261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172" y="285750"/>
            <a:ext cx="2752471" cy="1752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7D19D5-338F-9459-A69D-3C1FBD217191}"/>
              </a:ext>
            </a:extLst>
          </p:cNvPr>
          <p:cNvSpPr txBox="1"/>
          <p:nvPr/>
        </p:nvSpPr>
        <p:spPr>
          <a:xfrm>
            <a:off x="2018029" y="52943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u="sng" dirty="0" err="1">
                <a:solidFill>
                  <a:srgbClr val="C00000"/>
                </a:solidFill>
                <a:effectLst/>
                <a:latin typeface="+mn-lt"/>
              </a:rPr>
              <a:t>Immunoelectrophoresis</a:t>
            </a:r>
            <a:r>
              <a:rPr lang="en-US" sz="2000" b="1" i="0" u="sng" dirty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en-US" sz="2000" b="1" i="0" u="sng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+mn-lt"/>
              </a:rPr>
              <a:t>(IEP) </a:t>
            </a:r>
            <a:endParaRPr lang="en-US" sz="2000" b="1" u="sng" dirty="0">
              <a:solidFill>
                <a:srgbClr val="C00000"/>
              </a:solidFill>
              <a:highlight>
                <a:srgbClr val="FFFF00"/>
              </a:highlight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3</a:t>
            </a:fld>
            <a:endParaRPr spc="35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3A8B94-97F6-3535-3DF5-243EC122BE37}"/>
              </a:ext>
            </a:extLst>
          </p:cNvPr>
          <p:cNvSpPr txBox="1"/>
          <p:nvPr/>
        </p:nvSpPr>
        <p:spPr>
          <a:xfrm>
            <a:off x="2018029" y="52943"/>
            <a:ext cx="4648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0" u="sng" dirty="0" err="1">
                <a:solidFill>
                  <a:srgbClr val="C00000"/>
                </a:solidFill>
                <a:effectLst/>
                <a:latin typeface="+mn-lt"/>
              </a:rPr>
              <a:t>Immunoelectrophoresis</a:t>
            </a:r>
            <a:r>
              <a:rPr lang="en-US" sz="2000" b="1" i="0" u="sng" dirty="0">
                <a:solidFill>
                  <a:srgbClr val="C00000"/>
                </a:solidFill>
                <a:effectLst/>
                <a:latin typeface="+mn-lt"/>
              </a:rPr>
              <a:t> </a:t>
            </a:r>
            <a:endParaRPr lang="en-US" sz="2000" b="1" u="sng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object 7">
            <a:extLst>
              <a:ext uri="{FF2B5EF4-FFF2-40B4-BE49-F238E27FC236}">
                <a16:creationId xmlns:a16="http://schemas.microsoft.com/office/drawing/2014/main" id="{A7CBDEEA-72EA-BF01-5EE6-B7097D184969}"/>
              </a:ext>
            </a:extLst>
          </p:cNvPr>
          <p:cNvGrpSpPr/>
          <p:nvPr/>
        </p:nvGrpSpPr>
        <p:grpSpPr>
          <a:xfrm>
            <a:off x="533400" y="819149"/>
            <a:ext cx="7848600" cy="3614057"/>
            <a:chOff x="251459" y="176784"/>
            <a:chExt cx="8464550" cy="3979545"/>
          </a:xfrm>
        </p:grpSpPr>
        <p:pic>
          <p:nvPicPr>
            <p:cNvPr id="16" name="object 8">
              <a:extLst>
                <a:ext uri="{FF2B5EF4-FFF2-40B4-BE49-F238E27FC236}">
                  <a16:creationId xmlns:a16="http://schemas.microsoft.com/office/drawing/2014/main" id="{224F80E5-D94E-E315-57B4-AFF544D2C7D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507" y="179832"/>
              <a:ext cx="8458200" cy="3973067"/>
            </a:xfrm>
            <a:prstGeom prst="rect">
              <a:avLst/>
            </a:prstGeom>
          </p:spPr>
        </p:pic>
        <p:sp>
          <p:nvSpPr>
            <p:cNvPr id="17" name="object 9">
              <a:extLst>
                <a:ext uri="{FF2B5EF4-FFF2-40B4-BE49-F238E27FC236}">
                  <a16:creationId xmlns:a16="http://schemas.microsoft.com/office/drawing/2014/main" id="{9A024B12-93EC-2F55-88E8-C6C363547F85}"/>
                </a:ext>
              </a:extLst>
            </p:cNvPr>
            <p:cNvSpPr/>
            <p:nvPr/>
          </p:nvSpPr>
          <p:spPr>
            <a:xfrm>
              <a:off x="252983" y="178308"/>
              <a:ext cx="8461375" cy="3976370"/>
            </a:xfrm>
            <a:custGeom>
              <a:avLst/>
              <a:gdLst/>
              <a:ahLst/>
              <a:cxnLst/>
              <a:rect l="l" t="t" r="r" b="b"/>
              <a:pathLst>
                <a:path w="8461375" h="3976370">
                  <a:moveTo>
                    <a:pt x="0" y="3976116"/>
                  </a:moveTo>
                  <a:lnTo>
                    <a:pt x="8461248" y="3976116"/>
                  </a:lnTo>
                  <a:lnTo>
                    <a:pt x="8461248" y="0"/>
                  </a:lnTo>
                  <a:lnTo>
                    <a:pt x="0" y="0"/>
                  </a:lnTo>
                  <a:lnTo>
                    <a:pt x="0" y="39761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B483F9-1F77-0301-FEC2-A6EC087F2854}"/>
              </a:ext>
            </a:extLst>
          </p:cNvPr>
          <p:cNvCxnSpPr/>
          <p:nvPr/>
        </p:nvCxnSpPr>
        <p:spPr>
          <a:xfrm>
            <a:off x="1676400" y="1733550"/>
            <a:ext cx="2667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9E0874-0F46-E234-3B60-392D67163B48}"/>
              </a:ext>
            </a:extLst>
          </p:cNvPr>
          <p:cNvCxnSpPr/>
          <p:nvPr/>
        </p:nvCxnSpPr>
        <p:spPr>
          <a:xfrm>
            <a:off x="916941" y="1885950"/>
            <a:ext cx="2667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6E4A3A-5BB1-F6AE-B5CA-BCE746E02D7F}"/>
              </a:ext>
            </a:extLst>
          </p:cNvPr>
          <p:cNvCxnSpPr/>
          <p:nvPr/>
        </p:nvCxnSpPr>
        <p:spPr>
          <a:xfrm>
            <a:off x="916941" y="2571750"/>
            <a:ext cx="2667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332FFE-BB6B-9495-C684-102E312D9A6A}"/>
              </a:ext>
            </a:extLst>
          </p:cNvPr>
          <p:cNvCxnSpPr>
            <a:cxnSpLocks/>
          </p:cNvCxnSpPr>
          <p:nvPr/>
        </p:nvCxnSpPr>
        <p:spPr>
          <a:xfrm>
            <a:off x="3733800" y="2419350"/>
            <a:ext cx="60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9180285-D54D-D764-BDE9-B643D034991A}"/>
              </a:ext>
            </a:extLst>
          </p:cNvPr>
          <p:cNvCxnSpPr>
            <a:cxnSpLocks/>
          </p:cNvCxnSpPr>
          <p:nvPr/>
        </p:nvCxnSpPr>
        <p:spPr>
          <a:xfrm>
            <a:off x="688341" y="1047750"/>
            <a:ext cx="182625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F1C5812-1316-0C9A-5847-43131B0CD704}"/>
              </a:ext>
            </a:extLst>
          </p:cNvPr>
          <p:cNvCxnSpPr>
            <a:cxnSpLocks/>
          </p:cNvCxnSpPr>
          <p:nvPr/>
        </p:nvCxnSpPr>
        <p:spPr>
          <a:xfrm>
            <a:off x="916941" y="2266950"/>
            <a:ext cx="182625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9DC6E3-B576-4CE5-F4A1-77858AF884BF}"/>
              </a:ext>
            </a:extLst>
          </p:cNvPr>
          <p:cNvCxnSpPr>
            <a:cxnSpLocks/>
          </p:cNvCxnSpPr>
          <p:nvPr/>
        </p:nvCxnSpPr>
        <p:spPr>
          <a:xfrm>
            <a:off x="916941" y="3486150"/>
            <a:ext cx="274065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290A36F2-A707-06E5-472B-90E50F52E928}"/>
              </a:ext>
            </a:extLst>
          </p:cNvPr>
          <p:cNvSpPr/>
          <p:nvPr/>
        </p:nvSpPr>
        <p:spPr>
          <a:xfrm>
            <a:off x="201447" y="154431"/>
            <a:ext cx="486894" cy="457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C09A0F-4A70-CC54-BC9D-78B23CBF7244}"/>
              </a:ext>
            </a:extLst>
          </p:cNvPr>
          <p:cNvSpPr txBox="1"/>
          <p:nvPr/>
        </p:nvSpPr>
        <p:spPr>
          <a:xfrm>
            <a:off x="1066800" y="4555940"/>
            <a:ext cx="701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hlinkClick r:id="rId3"/>
              </a:rPr>
              <a:t>Immunoelectrophoresis</a:t>
            </a:r>
            <a:r>
              <a:rPr lang="en-US" dirty="0">
                <a:hlinkClick r:id="rId3"/>
              </a:rPr>
              <a:t> (FL-</a:t>
            </a:r>
            <a:r>
              <a:rPr lang="en-US" dirty="0" err="1">
                <a:hlinkClick r:id="rId3"/>
              </a:rPr>
              <a:t>Immuno</a:t>
            </a:r>
            <a:r>
              <a:rPr lang="en-US" dirty="0">
                <a:hlinkClick r:id="rId3"/>
              </a:rPr>
              <a:t>/59) (youtube.com)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333" y="193294"/>
            <a:ext cx="315849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4" dirty="0">
                <a:solidFill>
                  <a:srgbClr val="81B444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35" dirty="0">
                <a:solidFill>
                  <a:srgbClr val="81B444"/>
                </a:solidFill>
                <a:latin typeface="Calibri"/>
                <a:cs typeface="Calibri"/>
              </a:rPr>
              <a:t>gel:</a:t>
            </a:r>
            <a:r>
              <a:rPr sz="2400" spc="105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999999"/>
                </a:solidFill>
                <a:latin typeface="Calibri"/>
                <a:cs typeface="Calibri"/>
              </a:rPr>
              <a:t>Precipitation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165" dirty="0">
                <a:solidFill>
                  <a:srgbClr val="999999"/>
                </a:solidFill>
                <a:latin typeface="Calibri"/>
                <a:cs typeface="Calibri"/>
              </a:rPr>
              <a:t>(immunodiffusion)</a:t>
            </a:r>
          </a:p>
        </p:txBody>
      </p:sp>
      <p:sp>
        <p:nvSpPr>
          <p:cNvPr id="3" name="object 3"/>
          <p:cNvSpPr/>
          <p:nvPr/>
        </p:nvSpPr>
        <p:spPr>
          <a:xfrm>
            <a:off x="149377" y="266700"/>
            <a:ext cx="485140" cy="440690"/>
          </a:xfrm>
          <a:custGeom>
            <a:avLst/>
            <a:gdLst/>
            <a:ahLst/>
            <a:cxnLst/>
            <a:rect l="l" t="t" r="r" b="b"/>
            <a:pathLst>
              <a:path w="485140" h="440690">
                <a:moveTo>
                  <a:pt x="242303" y="0"/>
                </a:moveTo>
                <a:lnTo>
                  <a:pt x="229869" y="0"/>
                </a:lnTo>
                <a:lnTo>
                  <a:pt x="217462" y="762"/>
                </a:lnTo>
                <a:lnTo>
                  <a:pt x="170027" y="8762"/>
                </a:lnTo>
                <a:lnTo>
                  <a:pt x="159092" y="12446"/>
                </a:lnTo>
                <a:lnTo>
                  <a:pt x="148158" y="16001"/>
                </a:lnTo>
                <a:lnTo>
                  <a:pt x="137185" y="19685"/>
                </a:lnTo>
                <a:lnTo>
                  <a:pt x="126974" y="24764"/>
                </a:lnTo>
                <a:lnTo>
                  <a:pt x="116751" y="29210"/>
                </a:lnTo>
                <a:lnTo>
                  <a:pt x="79527" y="53212"/>
                </a:lnTo>
                <a:lnTo>
                  <a:pt x="48158" y="82423"/>
                </a:lnTo>
                <a:lnTo>
                  <a:pt x="24066" y="115950"/>
                </a:lnTo>
                <a:lnTo>
                  <a:pt x="10947" y="144399"/>
                </a:lnTo>
                <a:lnTo>
                  <a:pt x="7289" y="153797"/>
                </a:lnTo>
                <a:lnTo>
                  <a:pt x="5092" y="164084"/>
                </a:lnTo>
                <a:lnTo>
                  <a:pt x="2908" y="174244"/>
                </a:lnTo>
                <a:lnTo>
                  <a:pt x="1447" y="184530"/>
                </a:lnTo>
                <a:lnTo>
                  <a:pt x="0" y="194690"/>
                </a:lnTo>
                <a:lnTo>
                  <a:pt x="0" y="205612"/>
                </a:lnTo>
                <a:lnTo>
                  <a:pt x="0" y="216535"/>
                </a:lnTo>
                <a:lnTo>
                  <a:pt x="1447" y="228219"/>
                </a:lnTo>
                <a:lnTo>
                  <a:pt x="2908" y="239140"/>
                </a:lnTo>
                <a:lnTo>
                  <a:pt x="5841" y="249427"/>
                </a:lnTo>
                <a:lnTo>
                  <a:pt x="8750" y="260350"/>
                </a:lnTo>
                <a:lnTo>
                  <a:pt x="27000" y="300482"/>
                </a:lnTo>
                <a:lnTo>
                  <a:pt x="40132" y="318642"/>
                </a:lnTo>
                <a:lnTo>
                  <a:pt x="46685" y="327405"/>
                </a:lnTo>
                <a:lnTo>
                  <a:pt x="54724" y="335407"/>
                </a:lnTo>
                <a:lnTo>
                  <a:pt x="62750" y="343408"/>
                </a:lnTo>
                <a:lnTo>
                  <a:pt x="71500" y="351536"/>
                </a:lnTo>
                <a:lnTo>
                  <a:pt x="80276" y="358775"/>
                </a:lnTo>
                <a:lnTo>
                  <a:pt x="74434" y="369697"/>
                </a:lnTo>
                <a:lnTo>
                  <a:pt x="67881" y="380619"/>
                </a:lnTo>
                <a:lnTo>
                  <a:pt x="40881" y="414147"/>
                </a:lnTo>
                <a:lnTo>
                  <a:pt x="21882" y="427989"/>
                </a:lnTo>
                <a:lnTo>
                  <a:pt x="15316" y="432435"/>
                </a:lnTo>
                <a:lnTo>
                  <a:pt x="8039" y="435355"/>
                </a:lnTo>
                <a:lnTo>
                  <a:pt x="0" y="438912"/>
                </a:lnTo>
                <a:lnTo>
                  <a:pt x="3632" y="438912"/>
                </a:lnTo>
                <a:lnTo>
                  <a:pt x="14592" y="440436"/>
                </a:lnTo>
                <a:lnTo>
                  <a:pt x="30657" y="440436"/>
                </a:lnTo>
                <a:lnTo>
                  <a:pt x="40881" y="440436"/>
                </a:lnTo>
                <a:lnTo>
                  <a:pt x="51092" y="439674"/>
                </a:lnTo>
                <a:lnTo>
                  <a:pt x="62750" y="437514"/>
                </a:lnTo>
                <a:lnTo>
                  <a:pt x="74434" y="435355"/>
                </a:lnTo>
                <a:lnTo>
                  <a:pt x="112369" y="421513"/>
                </a:lnTo>
                <a:lnTo>
                  <a:pt x="148869" y="395224"/>
                </a:lnTo>
                <a:lnTo>
                  <a:pt x="194119" y="406908"/>
                </a:lnTo>
                <a:lnTo>
                  <a:pt x="229869" y="411225"/>
                </a:lnTo>
                <a:lnTo>
                  <a:pt x="242303" y="411225"/>
                </a:lnTo>
                <a:lnTo>
                  <a:pt x="254711" y="411225"/>
                </a:lnTo>
                <a:lnTo>
                  <a:pt x="267119" y="410463"/>
                </a:lnTo>
                <a:lnTo>
                  <a:pt x="279527" y="409066"/>
                </a:lnTo>
                <a:lnTo>
                  <a:pt x="291185" y="406908"/>
                </a:lnTo>
                <a:lnTo>
                  <a:pt x="302869" y="404749"/>
                </a:lnTo>
                <a:lnTo>
                  <a:pt x="347395" y="390905"/>
                </a:lnTo>
                <a:lnTo>
                  <a:pt x="367830" y="381380"/>
                </a:lnTo>
                <a:lnTo>
                  <a:pt x="378053" y="376300"/>
                </a:lnTo>
                <a:lnTo>
                  <a:pt x="387515" y="370459"/>
                </a:lnTo>
                <a:lnTo>
                  <a:pt x="396265" y="364616"/>
                </a:lnTo>
                <a:lnTo>
                  <a:pt x="405053" y="358013"/>
                </a:lnTo>
                <a:lnTo>
                  <a:pt x="413804" y="350774"/>
                </a:lnTo>
                <a:lnTo>
                  <a:pt x="421830" y="344170"/>
                </a:lnTo>
                <a:lnTo>
                  <a:pt x="429107" y="336169"/>
                </a:lnTo>
                <a:lnTo>
                  <a:pt x="436422" y="328929"/>
                </a:lnTo>
                <a:lnTo>
                  <a:pt x="442988" y="320801"/>
                </a:lnTo>
                <a:lnTo>
                  <a:pt x="465607" y="285876"/>
                </a:lnTo>
                <a:lnTo>
                  <a:pt x="479488" y="247269"/>
                </a:lnTo>
                <a:lnTo>
                  <a:pt x="484581" y="215900"/>
                </a:lnTo>
                <a:lnTo>
                  <a:pt x="484581" y="205612"/>
                </a:lnTo>
                <a:lnTo>
                  <a:pt x="484581" y="194690"/>
                </a:lnTo>
                <a:lnTo>
                  <a:pt x="483133" y="184530"/>
                </a:lnTo>
                <a:lnTo>
                  <a:pt x="481672" y="174244"/>
                </a:lnTo>
                <a:lnTo>
                  <a:pt x="479488" y="164084"/>
                </a:lnTo>
                <a:lnTo>
                  <a:pt x="477291" y="153797"/>
                </a:lnTo>
                <a:lnTo>
                  <a:pt x="473633" y="144399"/>
                </a:lnTo>
                <a:lnTo>
                  <a:pt x="455383" y="107187"/>
                </a:lnTo>
                <a:lnTo>
                  <a:pt x="429107" y="74422"/>
                </a:lnTo>
                <a:lnTo>
                  <a:pt x="396265" y="46736"/>
                </a:lnTo>
                <a:lnTo>
                  <a:pt x="357606" y="24764"/>
                </a:lnTo>
                <a:lnTo>
                  <a:pt x="347395" y="19685"/>
                </a:lnTo>
                <a:lnTo>
                  <a:pt x="336423" y="16001"/>
                </a:lnTo>
                <a:lnTo>
                  <a:pt x="325488" y="12446"/>
                </a:lnTo>
                <a:lnTo>
                  <a:pt x="314553" y="8762"/>
                </a:lnTo>
                <a:lnTo>
                  <a:pt x="267119" y="762"/>
                </a:lnTo>
                <a:lnTo>
                  <a:pt x="254711" y="0"/>
                </a:lnTo>
                <a:lnTo>
                  <a:pt x="242303" y="0"/>
                </a:lnTo>
                <a:close/>
              </a:path>
            </a:pathLst>
          </a:custGeom>
          <a:ln w="12192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009580" y="2189924"/>
            <a:ext cx="637540" cy="277495"/>
            <a:chOff x="4009580" y="2189924"/>
            <a:chExt cx="637540" cy="277495"/>
          </a:xfrm>
        </p:grpSpPr>
        <p:sp>
          <p:nvSpPr>
            <p:cNvPr id="5" name="object 5"/>
            <p:cNvSpPr/>
            <p:nvPr/>
          </p:nvSpPr>
          <p:spPr>
            <a:xfrm>
              <a:off x="4243577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390144" y="0"/>
                  </a:moveTo>
                  <a:lnTo>
                    <a:pt x="0" y="0"/>
                  </a:lnTo>
                  <a:lnTo>
                    <a:pt x="0" y="239268"/>
                  </a:lnTo>
                  <a:lnTo>
                    <a:pt x="390144" y="239268"/>
                  </a:lnTo>
                  <a:lnTo>
                    <a:pt x="390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43577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0" y="239268"/>
                  </a:moveTo>
                  <a:lnTo>
                    <a:pt x="390144" y="239268"/>
                  </a:lnTo>
                  <a:lnTo>
                    <a:pt x="390144" y="0"/>
                  </a:lnTo>
                  <a:lnTo>
                    <a:pt x="0" y="0"/>
                  </a:lnTo>
                  <a:lnTo>
                    <a:pt x="0" y="2392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2597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220979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220979" y="169163"/>
                  </a:lnTo>
                  <a:lnTo>
                    <a:pt x="220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22597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0" y="169163"/>
                  </a:moveTo>
                  <a:lnTo>
                    <a:pt x="220979" y="169163"/>
                  </a:lnTo>
                  <a:lnTo>
                    <a:pt x="220979" y="0"/>
                  </a:lnTo>
                  <a:lnTo>
                    <a:pt x="0" y="0"/>
                  </a:lnTo>
                  <a:lnTo>
                    <a:pt x="0" y="1691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2209" y="1098550"/>
            <a:ext cx="317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9C2"/>
                </a:solidFill>
                <a:latin typeface="Arial"/>
                <a:cs typeface="Arial"/>
              </a:rPr>
              <a:t>(d)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91947" y="835279"/>
            <a:ext cx="7007859" cy="4223385"/>
            <a:chOff x="403859" y="845819"/>
            <a:chExt cx="7007859" cy="4223385"/>
          </a:xfrm>
        </p:grpSpPr>
        <p:sp>
          <p:nvSpPr>
            <p:cNvPr id="11" name="object 11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246888" y="0"/>
                  </a:moveTo>
                  <a:lnTo>
                    <a:pt x="0" y="0"/>
                  </a:lnTo>
                  <a:lnTo>
                    <a:pt x="0" y="274320"/>
                  </a:lnTo>
                  <a:lnTo>
                    <a:pt x="246888" y="274320"/>
                  </a:lnTo>
                  <a:lnTo>
                    <a:pt x="246888" y="0"/>
                  </a:lnTo>
                  <a:close/>
                </a:path>
                <a:path w="500379" h="346075">
                  <a:moveTo>
                    <a:pt x="499872" y="106680"/>
                  </a:moveTo>
                  <a:lnTo>
                    <a:pt x="307848" y="106680"/>
                  </a:lnTo>
                  <a:lnTo>
                    <a:pt x="307848" y="345948"/>
                  </a:lnTo>
                  <a:lnTo>
                    <a:pt x="499872" y="345948"/>
                  </a:lnTo>
                  <a:lnTo>
                    <a:pt x="499872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307848" y="345948"/>
                  </a:moveTo>
                  <a:lnTo>
                    <a:pt x="499872" y="345948"/>
                  </a:lnTo>
                  <a:lnTo>
                    <a:pt x="499872" y="106680"/>
                  </a:lnTo>
                  <a:lnTo>
                    <a:pt x="307848" y="106680"/>
                  </a:lnTo>
                  <a:lnTo>
                    <a:pt x="307848" y="345948"/>
                  </a:lnTo>
                  <a:close/>
                </a:path>
                <a:path w="500379" h="346075">
                  <a:moveTo>
                    <a:pt x="0" y="274319"/>
                  </a:moveTo>
                  <a:lnTo>
                    <a:pt x="246887" y="274319"/>
                  </a:lnTo>
                  <a:lnTo>
                    <a:pt x="246887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353567" y="0"/>
                  </a:moveTo>
                  <a:lnTo>
                    <a:pt x="0" y="0"/>
                  </a:lnTo>
                  <a:lnTo>
                    <a:pt x="0" y="318516"/>
                  </a:lnTo>
                  <a:lnTo>
                    <a:pt x="353567" y="31851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0" y="318516"/>
                  </a:moveTo>
                  <a:lnTo>
                    <a:pt x="353567" y="318516"/>
                  </a:lnTo>
                  <a:lnTo>
                    <a:pt x="353567" y="0"/>
                  </a:lnTo>
                  <a:lnTo>
                    <a:pt x="0" y="0"/>
                  </a:lnTo>
                  <a:lnTo>
                    <a:pt x="0" y="31851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5195" y="845819"/>
              <a:ext cx="6986016" cy="422300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16813" y="4711446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548640" y="0"/>
                  </a:moveTo>
                  <a:lnTo>
                    <a:pt x="0" y="0"/>
                  </a:lnTo>
                  <a:lnTo>
                    <a:pt x="0" y="166115"/>
                  </a:lnTo>
                  <a:lnTo>
                    <a:pt x="548640" y="166115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6813" y="4711446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0" y="166115"/>
                  </a:moveTo>
                  <a:lnTo>
                    <a:pt x="548640" y="166115"/>
                  </a:lnTo>
                  <a:lnTo>
                    <a:pt x="548640" y="0"/>
                  </a:lnTo>
                  <a:lnTo>
                    <a:pt x="0" y="0"/>
                  </a:lnTo>
                  <a:lnTo>
                    <a:pt x="0" y="166115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4</a:t>
            </a:fld>
            <a:endParaRPr spc="35" dirty="0"/>
          </a:p>
        </p:txBody>
      </p:sp>
      <p:sp>
        <p:nvSpPr>
          <p:cNvPr id="19" name="object 19"/>
          <p:cNvSpPr txBox="1"/>
          <p:nvPr/>
        </p:nvSpPr>
        <p:spPr>
          <a:xfrm>
            <a:off x="3877183" y="1052321"/>
            <a:ext cx="546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81B444"/>
                </a:solidFill>
                <a:latin typeface="Arial"/>
                <a:cs typeface="Arial"/>
              </a:rPr>
              <a:t>(IEP)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0424" y="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5</a:t>
            </a:fld>
            <a:endParaRPr spc="35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830C45-CB6B-5430-35AF-26646AE2A441}"/>
              </a:ext>
            </a:extLst>
          </p:cNvPr>
          <p:cNvSpPr txBox="1"/>
          <p:nvPr/>
        </p:nvSpPr>
        <p:spPr>
          <a:xfrm>
            <a:off x="648970" y="1200150"/>
            <a:ext cx="78460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+mn-lt"/>
              </a:rPr>
              <a:t>Interpreting results</a:t>
            </a:r>
            <a:endParaRPr lang="en-US" b="0" i="0" dirty="0">
              <a:solidFill>
                <a:srgbClr val="C00000"/>
              </a:solidFill>
              <a:effectLst/>
              <a:highlight>
                <a:srgbClr val="FFFF00"/>
              </a:highlight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2D3748"/>
                </a:solidFill>
                <a:effectLst/>
                <a:highlight>
                  <a:srgbClr val="FFFF00"/>
                </a:highlight>
                <a:latin typeface="+mn-lt"/>
              </a:rPr>
              <a:t>(+) </a:t>
            </a:r>
            <a:r>
              <a:rPr lang="en-US" b="0" i="0" dirty="0">
                <a:solidFill>
                  <a:srgbClr val="2D3748"/>
                </a:solidFill>
                <a:effectLst/>
                <a:latin typeface="+mn-lt"/>
              </a:rPr>
              <a:t>Watch for any signs of elliptical </a:t>
            </a:r>
            <a:r>
              <a:rPr lang="en-US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n-lt"/>
              </a:rPr>
              <a:t>precipitin arcs</a:t>
            </a:r>
            <a:r>
              <a:rPr lang="en-US" b="0" i="0" dirty="0"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en-US" b="1" i="0" dirty="0">
                <a:solidFill>
                  <a:srgbClr val="2D3748"/>
                </a:solidFill>
                <a:effectLst/>
                <a:latin typeface="+mn-lt"/>
              </a:rPr>
              <a:t>as they indicate antigen-antibody interaction.</a:t>
            </a:r>
          </a:p>
          <a:p>
            <a:pPr algn="l"/>
            <a:endParaRPr lang="en-US" b="0" i="0" dirty="0">
              <a:solidFill>
                <a:srgbClr val="2D3748"/>
              </a:solidFill>
              <a:effectLst/>
              <a:latin typeface="+mn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D3748"/>
                </a:solidFill>
                <a:effectLst/>
                <a:latin typeface="+mn-lt"/>
              </a:rPr>
              <a:t> </a:t>
            </a:r>
            <a:r>
              <a:rPr lang="en-US" b="1" i="0" dirty="0">
                <a:solidFill>
                  <a:srgbClr val="2D3748"/>
                </a:solidFill>
                <a:effectLst/>
                <a:latin typeface="+mn-lt"/>
              </a:rPr>
              <a:t>(-)There is no reaction if no precipitation is formed</a:t>
            </a:r>
            <a:r>
              <a:rPr lang="en-US" b="0" i="0" dirty="0">
                <a:solidFill>
                  <a:srgbClr val="2D3748"/>
                </a:solidFill>
                <a:effectLst/>
                <a:latin typeface="+mn-lt"/>
              </a:rPr>
              <a:t>.</a:t>
            </a:r>
          </a:p>
          <a:p>
            <a:pPr algn="l"/>
            <a:endParaRPr lang="en-US" dirty="0">
              <a:solidFill>
                <a:srgbClr val="2D3748"/>
              </a:solidFill>
              <a:latin typeface="+mn-lt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1AE96FD-100F-9F44-B1D2-F41C27B362F9}"/>
              </a:ext>
            </a:extLst>
          </p:cNvPr>
          <p:cNvSpPr/>
          <p:nvPr/>
        </p:nvSpPr>
        <p:spPr>
          <a:xfrm>
            <a:off x="201447" y="154431"/>
            <a:ext cx="486894" cy="457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333" y="193294"/>
            <a:ext cx="315849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4" dirty="0">
                <a:solidFill>
                  <a:srgbClr val="81B444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35" dirty="0">
                <a:solidFill>
                  <a:srgbClr val="81B444"/>
                </a:solidFill>
                <a:latin typeface="Calibri"/>
                <a:cs typeface="Calibri"/>
              </a:rPr>
              <a:t>gel:</a:t>
            </a:r>
            <a:r>
              <a:rPr sz="2400" spc="105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999999"/>
                </a:solidFill>
                <a:latin typeface="Calibri"/>
                <a:cs typeface="Calibri"/>
              </a:rPr>
              <a:t>Precipitation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165" dirty="0">
                <a:solidFill>
                  <a:srgbClr val="999999"/>
                </a:solidFill>
                <a:latin typeface="Calibri"/>
                <a:cs typeface="Calibri"/>
              </a:rPr>
              <a:t>(immunodiffusion)</a:t>
            </a:r>
          </a:p>
        </p:txBody>
      </p:sp>
      <p:sp>
        <p:nvSpPr>
          <p:cNvPr id="3" name="object 3"/>
          <p:cNvSpPr/>
          <p:nvPr/>
        </p:nvSpPr>
        <p:spPr>
          <a:xfrm>
            <a:off x="149377" y="266700"/>
            <a:ext cx="485140" cy="440690"/>
          </a:xfrm>
          <a:custGeom>
            <a:avLst/>
            <a:gdLst/>
            <a:ahLst/>
            <a:cxnLst/>
            <a:rect l="l" t="t" r="r" b="b"/>
            <a:pathLst>
              <a:path w="485140" h="440690">
                <a:moveTo>
                  <a:pt x="242303" y="0"/>
                </a:moveTo>
                <a:lnTo>
                  <a:pt x="229869" y="0"/>
                </a:lnTo>
                <a:lnTo>
                  <a:pt x="217462" y="762"/>
                </a:lnTo>
                <a:lnTo>
                  <a:pt x="170027" y="8762"/>
                </a:lnTo>
                <a:lnTo>
                  <a:pt x="159092" y="12446"/>
                </a:lnTo>
                <a:lnTo>
                  <a:pt x="148158" y="16001"/>
                </a:lnTo>
                <a:lnTo>
                  <a:pt x="137185" y="19685"/>
                </a:lnTo>
                <a:lnTo>
                  <a:pt x="126974" y="24764"/>
                </a:lnTo>
                <a:lnTo>
                  <a:pt x="116751" y="29210"/>
                </a:lnTo>
                <a:lnTo>
                  <a:pt x="79527" y="53212"/>
                </a:lnTo>
                <a:lnTo>
                  <a:pt x="48158" y="82423"/>
                </a:lnTo>
                <a:lnTo>
                  <a:pt x="24066" y="115950"/>
                </a:lnTo>
                <a:lnTo>
                  <a:pt x="10947" y="144399"/>
                </a:lnTo>
                <a:lnTo>
                  <a:pt x="7289" y="153797"/>
                </a:lnTo>
                <a:lnTo>
                  <a:pt x="5092" y="164084"/>
                </a:lnTo>
                <a:lnTo>
                  <a:pt x="2908" y="174244"/>
                </a:lnTo>
                <a:lnTo>
                  <a:pt x="1447" y="184530"/>
                </a:lnTo>
                <a:lnTo>
                  <a:pt x="0" y="194690"/>
                </a:lnTo>
                <a:lnTo>
                  <a:pt x="0" y="205612"/>
                </a:lnTo>
                <a:lnTo>
                  <a:pt x="0" y="216535"/>
                </a:lnTo>
                <a:lnTo>
                  <a:pt x="1447" y="228219"/>
                </a:lnTo>
                <a:lnTo>
                  <a:pt x="2908" y="239140"/>
                </a:lnTo>
                <a:lnTo>
                  <a:pt x="5841" y="249427"/>
                </a:lnTo>
                <a:lnTo>
                  <a:pt x="8750" y="260350"/>
                </a:lnTo>
                <a:lnTo>
                  <a:pt x="27000" y="300482"/>
                </a:lnTo>
                <a:lnTo>
                  <a:pt x="40132" y="318642"/>
                </a:lnTo>
                <a:lnTo>
                  <a:pt x="46685" y="327405"/>
                </a:lnTo>
                <a:lnTo>
                  <a:pt x="54724" y="335407"/>
                </a:lnTo>
                <a:lnTo>
                  <a:pt x="62750" y="343408"/>
                </a:lnTo>
                <a:lnTo>
                  <a:pt x="71500" y="351536"/>
                </a:lnTo>
                <a:lnTo>
                  <a:pt x="80276" y="358775"/>
                </a:lnTo>
                <a:lnTo>
                  <a:pt x="74434" y="369697"/>
                </a:lnTo>
                <a:lnTo>
                  <a:pt x="67881" y="380619"/>
                </a:lnTo>
                <a:lnTo>
                  <a:pt x="40881" y="414147"/>
                </a:lnTo>
                <a:lnTo>
                  <a:pt x="21882" y="427989"/>
                </a:lnTo>
                <a:lnTo>
                  <a:pt x="15316" y="432435"/>
                </a:lnTo>
                <a:lnTo>
                  <a:pt x="8039" y="435355"/>
                </a:lnTo>
                <a:lnTo>
                  <a:pt x="0" y="438912"/>
                </a:lnTo>
                <a:lnTo>
                  <a:pt x="3632" y="438912"/>
                </a:lnTo>
                <a:lnTo>
                  <a:pt x="14592" y="440436"/>
                </a:lnTo>
                <a:lnTo>
                  <a:pt x="30657" y="440436"/>
                </a:lnTo>
                <a:lnTo>
                  <a:pt x="40881" y="440436"/>
                </a:lnTo>
                <a:lnTo>
                  <a:pt x="51092" y="439674"/>
                </a:lnTo>
                <a:lnTo>
                  <a:pt x="62750" y="437514"/>
                </a:lnTo>
                <a:lnTo>
                  <a:pt x="74434" y="435355"/>
                </a:lnTo>
                <a:lnTo>
                  <a:pt x="112369" y="421513"/>
                </a:lnTo>
                <a:lnTo>
                  <a:pt x="148869" y="395224"/>
                </a:lnTo>
                <a:lnTo>
                  <a:pt x="194119" y="406908"/>
                </a:lnTo>
                <a:lnTo>
                  <a:pt x="229869" y="411225"/>
                </a:lnTo>
                <a:lnTo>
                  <a:pt x="242303" y="411225"/>
                </a:lnTo>
                <a:lnTo>
                  <a:pt x="254711" y="411225"/>
                </a:lnTo>
                <a:lnTo>
                  <a:pt x="267119" y="410463"/>
                </a:lnTo>
                <a:lnTo>
                  <a:pt x="279527" y="409066"/>
                </a:lnTo>
                <a:lnTo>
                  <a:pt x="291185" y="406908"/>
                </a:lnTo>
                <a:lnTo>
                  <a:pt x="302869" y="404749"/>
                </a:lnTo>
                <a:lnTo>
                  <a:pt x="347395" y="390905"/>
                </a:lnTo>
                <a:lnTo>
                  <a:pt x="367830" y="381380"/>
                </a:lnTo>
                <a:lnTo>
                  <a:pt x="378053" y="376300"/>
                </a:lnTo>
                <a:lnTo>
                  <a:pt x="387515" y="370459"/>
                </a:lnTo>
                <a:lnTo>
                  <a:pt x="396265" y="364616"/>
                </a:lnTo>
                <a:lnTo>
                  <a:pt x="405053" y="358013"/>
                </a:lnTo>
                <a:lnTo>
                  <a:pt x="413804" y="350774"/>
                </a:lnTo>
                <a:lnTo>
                  <a:pt x="421830" y="344170"/>
                </a:lnTo>
                <a:lnTo>
                  <a:pt x="429107" y="336169"/>
                </a:lnTo>
                <a:lnTo>
                  <a:pt x="436422" y="328929"/>
                </a:lnTo>
                <a:lnTo>
                  <a:pt x="442988" y="320801"/>
                </a:lnTo>
                <a:lnTo>
                  <a:pt x="465607" y="285876"/>
                </a:lnTo>
                <a:lnTo>
                  <a:pt x="479488" y="247269"/>
                </a:lnTo>
                <a:lnTo>
                  <a:pt x="484581" y="215900"/>
                </a:lnTo>
                <a:lnTo>
                  <a:pt x="484581" y="205612"/>
                </a:lnTo>
                <a:lnTo>
                  <a:pt x="484581" y="194690"/>
                </a:lnTo>
                <a:lnTo>
                  <a:pt x="483133" y="184530"/>
                </a:lnTo>
                <a:lnTo>
                  <a:pt x="481672" y="174244"/>
                </a:lnTo>
                <a:lnTo>
                  <a:pt x="479488" y="164084"/>
                </a:lnTo>
                <a:lnTo>
                  <a:pt x="477291" y="153797"/>
                </a:lnTo>
                <a:lnTo>
                  <a:pt x="473633" y="144399"/>
                </a:lnTo>
                <a:lnTo>
                  <a:pt x="455383" y="107187"/>
                </a:lnTo>
                <a:lnTo>
                  <a:pt x="429107" y="74422"/>
                </a:lnTo>
                <a:lnTo>
                  <a:pt x="396265" y="46736"/>
                </a:lnTo>
                <a:lnTo>
                  <a:pt x="357606" y="24764"/>
                </a:lnTo>
                <a:lnTo>
                  <a:pt x="347395" y="19685"/>
                </a:lnTo>
                <a:lnTo>
                  <a:pt x="336423" y="16001"/>
                </a:lnTo>
                <a:lnTo>
                  <a:pt x="325488" y="12446"/>
                </a:lnTo>
                <a:lnTo>
                  <a:pt x="314553" y="8762"/>
                </a:lnTo>
                <a:lnTo>
                  <a:pt x="267119" y="762"/>
                </a:lnTo>
                <a:lnTo>
                  <a:pt x="254711" y="0"/>
                </a:lnTo>
                <a:lnTo>
                  <a:pt x="242303" y="0"/>
                </a:lnTo>
                <a:close/>
              </a:path>
            </a:pathLst>
          </a:custGeom>
          <a:ln w="12192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82447" y="1070821"/>
            <a:ext cx="4645051" cy="3295786"/>
            <a:chOff x="403796" y="1024127"/>
            <a:chExt cx="7102475" cy="4119879"/>
          </a:xfrm>
        </p:grpSpPr>
        <p:sp>
          <p:nvSpPr>
            <p:cNvPr id="5" name="object 5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390144" y="0"/>
                  </a:moveTo>
                  <a:lnTo>
                    <a:pt x="0" y="0"/>
                  </a:lnTo>
                  <a:lnTo>
                    <a:pt x="0" y="239268"/>
                  </a:lnTo>
                  <a:lnTo>
                    <a:pt x="390144" y="239268"/>
                  </a:lnTo>
                  <a:lnTo>
                    <a:pt x="390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0" y="239268"/>
                  </a:moveTo>
                  <a:lnTo>
                    <a:pt x="390144" y="239268"/>
                  </a:lnTo>
                  <a:lnTo>
                    <a:pt x="390144" y="0"/>
                  </a:lnTo>
                  <a:lnTo>
                    <a:pt x="0" y="0"/>
                  </a:lnTo>
                  <a:lnTo>
                    <a:pt x="0" y="2392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220979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220979" y="169163"/>
                  </a:lnTo>
                  <a:lnTo>
                    <a:pt x="220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0" y="169163"/>
                  </a:moveTo>
                  <a:lnTo>
                    <a:pt x="220979" y="169163"/>
                  </a:lnTo>
                  <a:lnTo>
                    <a:pt x="220979" y="0"/>
                  </a:lnTo>
                  <a:lnTo>
                    <a:pt x="0" y="0"/>
                  </a:lnTo>
                  <a:lnTo>
                    <a:pt x="0" y="1691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246888" y="0"/>
                  </a:moveTo>
                  <a:lnTo>
                    <a:pt x="0" y="0"/>
                  </a:lnTo>
                  <a:lnTo>
                    <a:pt x="0" y="274320"/>
                  </a:lnTo>
                  <a:lnTo>
                    <a:pt x="246888" y="274320"/>
                  </a:lnTo>
                  <a:lnTo>
                    <a:pt x="246888" y="0"/>
                  </a:lnTo>
                  <a:close/>
                </a:path>
                <a:path w="500379" h="346075">
                  <a:moveTo>
                    <a:pt x="499872" y="106680"/>
                  </a:moveTo>
                  <a:lnTo>
                    <a:pt x="307848" y="106680"/>
                  </a:lnTo>
                  <a:lnTo>
                    <a:pt x="307848" y="345948"/>
                  </a:lnTo>
                  <a:lnTo>
                    <a:pt x="499872" y="345948"/>
                  </a:lnTo>
                  <a:lnTo>
                    <a:pt x="499872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307848" y="345948"/>
                  </a:moveTo>
                  <a:lnTo>
                    <a:pt x="499872" y="345948"/>
                  </a:lnTo>
                  <a:lnTo>
                    <a:pt x="499872" y="106680"/>
                  </a:lnTo>
                  <a:lnTo>
                    <a:pt x="307848" y="106680"/>
                  </a:lnTo>
                  <a:lnTo>
                    <a:pt x="307848" y="345948"/>
                  </a:lnTo>
                  <a:close/>
                </a:path>
                <a:path w="500379" h="346075">
                  <a:moveTo>
                    <a:pt x="0" y="274319"/>
                  </a:moveTo>
                  <a:lnTo>
                    <a:pt x="246887" y="274319"/>
                  </a:lnTo>
                  <a:lnTo>
                    <a:pt x="246887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353567" y="0"/>
                  </a:moveTo>
                  <a:lnTo>
                    <a:pt x="0" y="0"/>
                  </a:lnTo>
                  <a:lnTo>
                    <a:pt x="0" y="318516"/>
                  </a:lnTo>
                  <a:lnTo>
                    <a:pt x="353567" y="31851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0" y="318516"/>
                  </a:moveTo>
                  <a:lnTo>
                    <a:pt x="353567" y="318516"/>
                  </a:lnTo>
                  <a:lnTo>
                    <a:pt x="353567" y="0"/>
                  </a:lnTo>
                  <a:lnTo>
                    <a:pt x="0" y="0"/>
                  </a:lnTo>
                  <a:lnTo>
                    <a:pt x="0" y="31851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814" y="4711445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548640" y="0"/>
                  </a:moveTo>
                  <a:lnTo>
                    <a:pt x="0" y="0"/>
                  </a:lnTo>
                  <a:lnTo>
                    <a:pt x="0" y="166115"/>
                  </a:lnTo>
                  <a:lnTo>
                    <a:pt x="548640" y="166115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6814" y="4711445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0" y="166115"/>
                  </a:moveTo>
                  <a:lnTo>
                    <a:pt x="548640" y="166115"/>
                  </a:lnTo>
                  <a:lnTo>
                    <a:pt x="548640" y="0"/>
                  </a:lnTo>
                  <a:lnTo>
                    <a:pt x="0" y="0"/>
                  </a:lnTo>
                  <a:lnTo>
                    <a:pt x="0" y="166115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6052" y="1024127"/>
              <a:ext cx="7089648" cy="411937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437319" y="1042561"/>
            <a:ext cx="32918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69C2"/>
                </a:solidFill>
                <a:latin typeface="Arial"/>
                <a:cs typeface="Arial"/>
              </a:rPr>
              <a:t>(e)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1791" y="1322832"/>
            <a:ext cx="285115" cy="3460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1714"/>
              </a:lnSpc>
            </a:pPr>
            <a:r>
              <a:rPr sz="1600" b="1" spc="-5" dirty="0">
                <a:solidFill>
                  <a:srgbClr val="81B444"/>
                </a:solidFill>
                <a:latin typeface="Arial"/>
                <a:cs typeface="Arial"/>
              </a:rPr>
              <a:t>1.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17009" y="1030046"/>
            <a:ext cx="122999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81B444"/>
                </a:solidFill>
                <a:latin typeface="Arial"/>
                <a:cs typeface="Arial"/>
              </a:rPr>
              <a:t>(3</a:t>
            </a:r>
            <a:r>
              <a:rPr sz="1400" b="1" spc="-70" dirty="0">
                <a:solidFill>
                  <a:srgbClr val="81B444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81B444"/>
                </a:solidFill>
                <a:latin typeface="Arial"/>
                <a:cs typeface="Arial"/>
              </a:rPr>
              <a:t>techniques)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93770" y="1119377"/>
            <a:ext cx="467995" cy="76200"/>
          </a:xfrm>
          <a:custGeom>
            <a:avLst/>
            <a:gdLst/>
            <a:ahLst/>
            <a:cxnLst/>
            <a:rect l="l" t="t" r="r" b="b"/>
            <a:pathLst>
              <a:path w="467995" h="76200">
                <a:moveTo>
                  <a:pt x="391287" y="0"/>
                </a:moveTo>
                <a:lnTo>
                  <a:pt x="391287" y="76200"/>
                </a:lnTo>
                <a:lnTo>
                  <a:pt x="447674" y="48006"/>
                </a:lnTo>
                <a:lnTo>
                  <a:pt x="403987" y="48006"/>
                </a:lnTo>
                <a:lnTo>
                  <a:pt x="403987" y="28194"/>
                </a:lnTo>
                <a:lnTo>
                  <a:pt x="447675" y="28194"/>
                </a:lnTo>
                <a:lnTo>
                  <a:pt x="391287" y="0"/>
                </a:lnTo>
                <a:close/>
              </a:path>
              <a:path w="467995" h="76200">
                <a:moveTo>
                  <a:pt x="391287" y="28194"/>
                </a:moveTo>
                <a:lnTo>
                  <a:pt x="0" y="28194"/>
                </a:lnTo>
                <a:lnTo>
                  <a:pt x="0" y="48006"/>
                </a:lnTo>
                <a:lnTo>
                  <a:pt x="391287" y="48006"/>
                </a:lnTo>
                <a:lnTo>
                  <a:pt x="391287" y="28194"/>
                </a:lnTo>
                <a:close/>
              </a:path>
              <a:path w="467995" h="76200">
                <a:moveTo>
                  <a:pt x="447675" y="28194"/>
                </a:moveTo>
                <a:lnTo>
                  <a:pt x="403987" y="28194"/>
                </a:lnTo>
                <a:lnTo>
                  <a:pt x="403987" y="48006"/>
                </a:lnTo>
                <a:lnTo>
                  <a:pt x="447674" y="48006"/>
                </a:lnTo>
                <a:lnTo>
                  <a:pt x="467487" y="38100"/>
                </a:lnTo>
                <a:lnTo>
                  <a:pt x="447675" y="28194"/>
                </a:lnTo>
                <a:close/>
              </a:path>
            </a:pathLst>
          </a:custGeom>
          <a:solidFill>
            <a:srgbClr val="88A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753602" y="4827314"/>
            <a:ext cx="30035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170" dirty="0">
                <a:solidFill>
                  <a:srgbClr val="FFFFFF"/>
                </a:solidFill>
                <a:latin typeface="Calibri"/>
                <a:cs typeface="Calibri"/>
              </a:rPr>
              <a:t>6</a:t>
            </a:fld>
            <a:endParaRPr sz="1300">
              <a:latin typeface="Calibri"/>
              <a:cs typeface="Calibri"/>
            </a:endParaRP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744C330C-D605-04D9-6973-7612656FC6B5}"/>
              </a:ext>
            </a:extLst>
          </p:cNvPr>
          <p:cNvSpPr/>
          <p:nvPr/>
        </p:nvSpPr>
        <p:spPr>
          <a:xfrm>
            <a:off x="201447" y="154431"/>
            <a:ext cx="381000" cy="457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BF6FE8-B7D7-1EB0-ED16-495C9D152286}"/>
              </a:ext>
            </a:extLst>
          </p:cNvPr>
          <p:cNvSpPr txBox="1"/>
          <p:nvPr/>
        </p:nvSpPr>
        <p:spPr>
          <a:xfrm>
            <a:off x="201447" y="4315345"/>
            <a:ext cx="85521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+mn-lt"/>
              </a:rPr>
              <a:t>Advantage:</a:t>
            </a:r>
            <a:br>
              <a:rPr lang="en-US" sz="1400" dirty="0">
                <a:highlight>
                  <a:srgbClr val="FFFF00"/>
                </a:highlight>
                <a:latin typeface="+mn-lt"/>
              </a:rPr>
            </a:br>
            <a:r>
              <a:rPr lang="en-US" sz="1400" b="1" u="sng" dirty="0">
                <a:solidFill>
                  <a:srgbClr val="111111"/>
                </a:solidFill>
                <a:highlight>
                  <a:srgbClr val="FFFF00"/>
                </a:highlight>
                <a:latin typeface="+mn-lt"/>
              </a:rPr>
              <a:t>T</a:t>
            </a:r>
            <a:r>
              <a:rPr lang="en-US" sz="1400" b="1" i="0" u="sng" dirty="0">
                <a:solidFill>
                  <a:srgbClr val="111111"/>
                </a:solidFill>
                <a:effectLst/>
                <a:highlight>
                  <a:srgbClr val="FFFF00"/>
                </a:highlight>
                <a:latin typeface="+mn-lt"/>
              </a:rPr>
              <a:t>his technique is much faster (15-20 mins) than the normal immunodiffusion techniques, where the diffusion is solely based on the concentration.</a:t>
            </a:r>
            <a:endParaRPr lang="en-US" sz="1400" b="1" u="sng" dirty="0">
              <a:highlight>
                <a:srgbClr val="FFFF00"/>
              </a:highlight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3333" y="193294"/>
            <a:ext cx="3158490" cy="61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254" dirty="0">
                <a:solidFill>
                  <a:srgbClr val="81B444"/>
                </a:solidFill>
                <a:latin typeface="Calibri"/>
                <a:cs typeface="Calibri"/>
              </a:rPr>
              <a:t>In</a:t>
            </a:r>
            <a:r>
              <a:rPr sz="2400" spc="114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35" dirty="0">
                <a:solidFill>
                  <a:srgbClr val="81B444"/>
                </a:solidFill>
                <a:latin typeface="Calibri"/>
                <a:cs typeface="Calibri"/>
              </a:rPr>
              <a:t>gel:</a:t>
            </a:r>
            <a:r>
              <a:rPr sz="2400" spc="105" dirty="0">
                <a:solidFill>
                  <a:srgbClr val="81B444"/>
                </a:solidFill>
                <a:latin typeface="Calibri"/>
                <a:cs typeface="Calibri"/>
              </a:rPr>
              <a:t> </a:t>
            </a:r>
            <a:r>
              <a:rPr sz="2400" spc="265" dirty="0">
                <a:solidFill>
                  <a:srgbClr val="999999"/>
                </a:solidFill>
                <a:latin typeface="Calibri"/>
                <a:cs typeface="Calibri"/>
              </a:rPr>
              <a:t>Precipitation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165" dirty="0">
                <a:solidFill>
                  <a:srgbClr val="999999"/>
                </a:solidFill>
                <a:latin typeface="Calibri"/>
                <a:cs typeface="Calibri"/>
              </a:rPr>
              <a:t>(immunodiffusion)</a:t>
            </a:r>
          </a:p>
        </p:txBody>
      </p:sp>
      <p:sp>
        <p:nvSpPr>
          <p:cNvPr id="3" name="object 3"/>
          <p:cNvSpPr/>
          <p:nvPr/>
        </p:nvSpPr>
        <p:spPr>
          <a:xfrm>
            <a:off x="149377" y="266700"/>
            <a:ext cx="485140" cy="440690"/>
          </a:xfrm>
          <a:custGeom>
            <a:avLst/>
            <a:gdLst/>
            <a:ahLst/>
            <a:cxnLst/>
            <a:rect l="l" t="t" r="r" b="b"/>
            <a:pathLst>
              <a:path w="485140" h="440690">
                <a:moveTo>
                  <a:pt x="242303" y="0"/>
                </a:moveTo>
                <a:lnTo>
                  <a:pt x="229869" y="0"/>
                </a:lnTo>
                <a:lnTo>
                  <a:pt x="217462" y="762"/>
                </a:lnTo>
                <a:lnTo>
                  <a:pt x="170027" y="8762"/>
                </a:lnTo>
                <a:lnTo>
                  <a:pt x="159092" y="12446"/>
                </a:lnTo>
                <a:lnTo>
                  <a:pt x="148158" y="16001"/>
                </a:lnTo>
                <a:lnTo>
                  <a:pt x="137185" y="19685"/>
                </a:lnTo>
                <a:lnTo>
                  <a:pt x="126974" y="24764"/>
                </a:lnTo>
                <a:lnTo>
                  <a:pt x="116751" y="29210"/>
                </a:lnTo>
                <a:lnTo>
                  <a:pt x="79527" y="53212"/>
                </a:lnTo>
                <a:lnTo>
                  <a:pt x="48158" y="82423"/>
                </a:lnTo>
                <a:lnTo>
                  <a:pt x="24066" y="115950"/>
                </a:lnTo>
                <a:lnTo>
                  <a:pt x="10947" y="144399"/>
                </a:lnTo>
                <a:lnTo>
                  <a:pt x="7289" y="153797"/>
                </a:lnTo>
                <a:lnTo>
                  <a:pt x="5092" y="164084"/>
                </a:lnTo>
                <a:lnTo>
                  <a:pt x="2908" y="174244"/>
                </a:lnTo>
                <a:lnTo>
                  <a:pt x="1447" y="184530"/>
                </a:lnTo>
                <a:lnTo>
                  <a:pt x="0" y="194690"/>
                </a:lnTo>
                <a:lnTo>
                  <a:pt x="0" y="205612"/>
                </a:lnTo>
                <a:lnTo>
                  <a:pt x="0" y="216535"/>
                </a:lnTo>
                <a:lnTo>
                  <a:pt x="1447" y="228219"/>
                </a:lnTo>
                <a:lnTo>
                  <a:pt x="2908" y="239140"/>
                </a:lnTo>
                <a:lnTo>
                  <a:pt x="5841" y="249427"/>
                </a:lnTo>
                <a:lnTo>
                  <a:pt x="8750" y="260350"/>
                </a:lnTo>
                <a:lnTo>
                  <a:pt x="27000" y="300482"/>
                </a:lnTo>
                <a:lnTo>
                  <a:pt x="40132" y="318642"/>
                </a:lnTo>
                <a:lnTo>
                  <a:pt x="46685" y="327405"/>
                </a:lnTo>
                <a:lnTo>
                  <a:pt x="54724" y="335407"/>
                </a:lnTo>
                <a:lnTo>
                  <a:pt x="62750" y="343408"/>
                </a:lnTo>
                <a:lnTo>
                  <a:pt x="71500" y="351536"/>
                </a:lnTo>
                <a:lnTo>
                  <a:pt x="80276" y="358775"/>
                </a:lnTo>
                <a:lnTo>
                  <a:pt x="74434" y="369697"/>
                </a:lnTo>
                <a:lnTo>
                  <a:pt x="67881" y="380619"/>
                </a:lnTo>
                <a:lnTo>
                  <a:pt x="40881" y="414147"/>
                </a:lnTo>
                <a:lnTo>
                  <a:pt x="21882" y="427989"/>
                </a:lnTo>
                <a:lnTo>
                  <a:pt x="15316" y="432435"/>
                </a:lnTo>
                <a:lnTo>
                  <a:pt x="8039" y="435355"/>
                </a:lnTo>
                <a:lnTo>
                  <a:pt x="0" y="438912"/>
                </a:lnTo>
                <a:lnTo>
                  <a:pt x="3632" y="438912"/>
                </a:lnTo>
                <a:lnTo>
                  <a:pt x="14592" y="440436"/>
                </a:lnTo>
                <a:lnTo>
                  <a:pt x="30657" y="440436"/>
                </a:lnTo>
                <a:lnTo>
                  <a:pt x="40881" y="440436"/>
                </a:lnTo>
                <a:lnTo>
                  <a:pt x="51092" y="439674"/>
                </a:lnTo>
                <a:lnTo>
                  <a:pt x="62750" y="437514"/>
                </a:lnTo>
                <a:lnTo>
                  <a:pt x="74434" y="435355"/>
                </a:lnTo>
                <a:lnTo>
                  <a:pt x="112369" y="421513"/>
                </a:lnTo>
                <a:lnTo>
                  <a:pt x="148869" y="395224"/>
                </a:lnTo>
                <a:lnTo>
                  <a:pt x="194119" y="406908"/>
                </a:lnTo>
                <a:lnTo>
                  <a:pt x="229869" y="411225"/>
                </a:lnTo>
                <a:lnTo>
                  <a:pt x="242303" y="411225"/>
                </a:lnTo>
                <a:lnTo>
                  <a:pt x="254711" y="411225"/>
                </a:lnTo>
                <a:lnTo>
                  <a:pt x="267119" y="410463"/>
                </a:lnTo>
                <a:lnTo>
                  <a:pt x="279527" y="409066"/>
                </a:lnTo>
                <a:lnTo>
                  <a:pt x="291185" y="406908"/>
                </a:lnTo>
                <a:lnTo>
                  <a:pt x="302869" y="404749"/>
                </a:lnTo>
                <a:lnTo>
                  <a:pt x="347395" y="390905"/>
                </a:lnTo>
                <a:lnTo>
                  <a:pt x="367830" y="381380"/>
                </a:lnTo>
                <a:lnTo>
                  <a:pt x="378053" y="376300"/>
                </a:lnTo>
                <a:lnTo>
                  <a:pt x="387515" y="370459"/>
                </a:lnTo>
                <a:lnTo>
                  <a:pt x="396265" y="364616"/>
                </a:lnTo>
                <a:lnTo>
                  <a:pt x="405053" y="358013"/>
                </a:lnTo>
                <a:lnTo>
                  <a:pt x="413804" y="350774"/>
                </a:lnTo>
                <a:lnTo>
                  <a:pt x="421830" y="344170"/>
                </a:lnTo>
                <a:lnTo>
                  <a:pt x="429107" y="336169"/>
                </a:lnTo>
                <a:lnTo>
                  <a:pt x="436422" y="328929"/>
                </a:lnTo>
                <a:lnTo>
                  <a:pt x="442988" y="320801"/>
                </a:lnTo>
                <a:lnTo>
                  <a:pt x="465607" y="285876"/>
                </a:lnTo>
                <a:lnTo>
                  <a:pt x="479488" y="247269"/>
                </a:lnTo>
                <a:lnTo>
                  <a:pt x="484581" y="215900"/>
                </a:lnTo>
                <a:lnTo>
                  <a:pt x="484581" y="205612"/>
                </a:lnTo>
                <a:lnTo>
                  <a:pt x="484581" y="194690"/>
                </a:lnTo>
                <a:lnTo>
                  <a:pt x="483133" y="184530"/>
                </a:lnTo>
                <a:lnTo>
                  <a:pt x="481672" y="174244"/>
                </a:lnTo>
                <a:lnTo>
                  <a:pt x="479488" y="164084"/>
                </a:lnTo>
                <a:lnTo>
                  <a:pt x="477291" y="153797"/>
                </a:lnTo>
                <a:lnTo>
                  <a:pt x="473633" y="144399"/>
                </a:lnTo>
                <a:lnTo>
                  <a:pt x="455383" y="107187"/>
                </a:lnTo>
                <a:lnTo>
                  <a:pt x="429107" y="74422"/>
                </a:lnTo>
                <a:lnTo>
                  <a:pt x="396265" y="46736"/>
                </a:lnTo>
                <a:lnTo>
                  <a:pt x="357606" y="24764"/>
                </a:lnTo>
                <a:lnTo>
                  <a:pt x="347395" y="19685"/>
                </a:lnTo>
                <a:lnTo>
                  <a:pt x="336423" y="16001"/>
                </a:lnTo>
                <a:lnTo>
                  <a:pt x="325488" y="12446"/>
                </a:lnTo>
                <a:lnTo>
                  <a:pt x="314553" y="8762"/>
                </a:lnTo>
                <a:lnTo>
                  <a:pt x="267119" y="762"/>
                </a:lnTo>
                <a:lnTo>
                  <a:pt x="254711" y="0"/>
                </a:lnTo>
                <a:lnTo>
                  <a:pt x="242303" y="0"/>
                </a:lnTo>
                <a:close/>
              </a:path>
            </a:pathLst>
          </a:custGeom>
          <a:ln w="12192">
            <a:solidFill>
              <a:srgbClr val="B7B7B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48172" y="1072929"/>
            <a:ext cx="6404700" cy="3582508"/>
            <a:chOff x="403796" y="1077467"/>
            <a:chExt cx="6989445" cy="3869690"/>
          </a:xfrm>
        </p:grpSpPr>
        <p:sp>
          <p:nvSpPr>
            <p:cNvPr id="5" name="object 5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390144" y="0"/>
                  </a:moveTo>
                  <a:lnTo>
                    <a:pt x="0" y="0"/>
                  </a:lnTo>
                  <a:lnTo>
                    <a:pt x="0" y="239268"/>
                  </a:lnTo>
                  <a:lnTo>
                    <a:pt x="390144" y="239268"/>
                  </a:lnTo>
                  <a:lnTo>
                    <a:pt x="3901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43578" y="2215133"/>
              <a:ext cx="390525" cy="239395"/>
            </a:xfrm>
            <a:custGeom>
              <a:avLst/>
              <a:gdLst/>
              <a:ahLst/>
              <a:cxnLst/>
              <a:rect l="l" t="t" r="r" b="b"/>
              <a:pathLst>
                <a:path w="390525" h="239394">
                  <a:moveTo>
                    <a:pt x="0" y="239268"/>
                  </a:moveTo>
                  <a:lnTo>
                    <a:pt x="390144" y="239268"/>
                  </a:lnTo>
                  <a:lnTo>
                    <a:pt x="390144" y="0"/>
                  </a:lnTo>
                  <a:lnTo>
                    <a:pt x="0" y="0"/>
                  </a:lnTo>
                  <a:lnTo>
                    <a:pt x="0" y="23926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220979" y="0"/>
                  </a:moveTo>
                  <a:lnTo>
                    <a:pt x="0" y="0"/>
                  </a:lnTo>
                  <a:lnTo>
                    <a:pt x="0" y="169163"/>
                  </a:lnTo>
                  <a:lnTo>
                    <a:pt x="220979" y="169163"/>
                  </a:lnTo>
                  <a:lnTo>
                    <a:pt x="220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22598" y="2202941"/>
              <a:ext cx="220979" cy="169545"/>
            </a:xfrm>
            <a:custGeom>
              <a:avLst/>
              <a:gdLst/>
              <a:ahLst/>
              <a:cxnLst/>
              <a:rect l="l" t="t" r="r" b="b"/>
              <a:pathLst>
                <a:path w="220979" h="169544">
                  <a:moveTo>
                    <a:pt x="0" y="169163"/>
                  </a:moveTo>
                  <a:lnTo>
                    <a:pt x="220979" y="169163"/>
                  </a:lnTo>
                  <a:lnTo>
                    <a:pt x="220979" y="0"/>
                  </a:lnTo>
                  <a:lnTo>
                    <a:pt x="0" y="0"/>
                  </a:lnTo>
                  <a:lnTo>
                    <a:pt x="0" y="1691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246888" y="0"/>
                  </a:moveTo>
                  <a:lnTo>
                    <a:pt x="0" y="0"/>
                  </a:lnTo>
                  <a:lnTo>
                    <a:pt x="0" y="274320"/>
                  </a:lnTo>
                  <a:lnTo>
                    <a:pt x="246888" y="274320"/>
                  </a:lnTo>
                  <a:lnTo>
                    <a:pt x="246888" y="0"/>
                  </a:lnTo>
                  <a:close/>
                </a:path>
                <a:path w="500379" h="346075">
                  <a:moveTo>
                    <a:pt x="499872" y="106680"/>
                  </a:moveTo>
                  <a:lnTo>
                    <a:pt x="307848" y="106680"/>
                  </a:lnTo>
                  <a:lnTo>
                    <a:pt x="307848" y="345948"/>
                  </a:lnTo>
                  <a:lnTo>
                    <a:pt x="499872" y="345948"/>
                  </a:lnTo>
                  <a:lnTo>
                    <a:pt x="499872" y="1066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325874" y="2494025"/>
              <a:ext cx="500380" cy="346075"/>
            </a:xfrm>
            <a:custGeom>
              <a:avLst/>
              <a:gdLst/>
              <a:ahLst/>
              <a:cxnLst/>
              <a:rect l="l" t="t" r="r" b="b"/>
              <a:pathLst>
                <a:path w="500379" h="346075">
                  <a:moveTo>
                    <a:pt x="307848" y="345948"/>
                  </a:moveTo>
                  <a:lnTo>
                    <a:pt x="499872" y="345948"/>
                  </a:lnTo>
                  <a:lnTo>
                    <a:pt x="499872" y="106680"/>
                  </a:lnTo>
                  <a:lnTo>
                    <a:pt x="307848" y="106680"/>
                  </a:lnTo>
                  <a:lnTo>
                    <a:pt x="307848" y="345948"/>
                  </a:lnTo>
                  <a:close/>
                </a:path>
                <a:path w="500379" h="346075">
                  <a:moveTo>
                    <a:pt x="0" y="274319"/>
                  </a:moveTo>
                  <a:lnTo>
                    <a:pt x="246887" y="274319"/>
                  </a:lnTo>
                  <a:lnTo>
                    <a:pt x="246887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353567" y="0"/>
                  </a:moveTo>
                  <a:lnTo>
                    <a:pt x="0" y="0"/>
                  </a:lnTo>
                  <a:lnTo>
                    <a:pt x="0" y="318516"/>
                  </a:lnTo>
                  <a:lnTo>
                    <a:pt x="353567" y="318516"/>
                  </a:lnTo>
                  <a:lnTo>
                    <a:pt x="3535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572762" y="2494025"/>
              <a:ext cx="353695" cy="318770"/>
            </a:xfrm>
            <a:custGeom>
              <a:avLst/>
              <a:gdLst/>
              <a:ahLst/>
              <a:cxnLst/>
              <a:rect l="l" t="t" r="r" b="b"/>
              <a:pathLst>
                <a:path w="353695" h="318769">
                  <a:moveTo>
                    <a:pt x="0" y="318516"/>
                  </a:moveTo>
                  <a:lnTo>
                    <a:pt x="353567" y="318516"/>
                  </a:lnTo>
                  <a:lnTo>
                    <a:pt x="353567" y="0"/>
                  </a:lnTo>
                  <a:lnTo>
                    <a:pt x="0" y="0"/>
                  </a:lnTo>
                  <a:lnTo>
                    <a:pt x="0" y="31851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16814" y="4711446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548640" y="0"/>
                  </a:moveTo>
                  <a:lnTo>
                    <a:pt x="0" y="0"/>
                  </a:lnTo>
                  <a:lnTo>
                    <a:pt x="0" y="166115"/>
                  </a:lnTo>
                  <a:lnTo>
                    <a:pt x="548640" y="166115"/>
                  </a:lnTo>
                  <a:lnTo>
                    <a:pt x="5486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6814" y="4711446"/>
              <a:ext cx="548640" cy="166370"/>
            </a:xfrm>
            <a:custGeom>
              <a:avLst/>
              <a:gdLst/>
              <a:ahLst/>
              <a:cxnLst/>
              <a:rect l="l" t="t" r="r" b="b"/>
              <a:pathLst>
                <a:path w="548640" h="166370">
                  <a:moveTo>
                    <a:pt x="0" y="166115"/>
                  </a:moveTo>
                  <a:lnTo>
                    <a:pt x="548640" y="166115"/>
                  </a:lnTo>
                  <a:lnTo>
                    <a:pt x="548640" y="0"/>
                  </a:lnTo>
                  <a:lnTo>
                    <a:pt x="0" y="0"/>
                  </a:lnTo>
                  <a:lnTo>
                    <a:pt x="0" y="166115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0747" y="1077467"/>
              <a:ext cx="6742176" cy="386943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34745" y="1335785"/>
              <a:ext cx="259079" cy="262255"/>
            </a:xfrm>
            <a:custGeom>
              <a:avLst/>
              <a:gdLst/>
              <a:ahLst/>
              <a:cxnLst/>
              <a:rect l="l" t="t" r="r" b="b"/>
              <a:pathLst>
                <a:path w="259080" h="262255">
                  <a:moveTo>
                    <a:pt x="259079" y="0"/>
                  </a:moveTo>
                  <a:lnTo>
                    <a:pt x="0" y="0"/>
                  </a:lnTo>
                  <a:lnTo>
                    <a:pt x="0" y="262127"/>
                  </a:lnTo>
                  <a:lnTo>
                    <a:pt x="259079" y="262127"/>
                  </a:lnTo>
                  <a:lnTo>
                    <a:pt x="2590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4745" y="1335785"/>
              <a:ext cx="259079" cy="262255"/>
            </a:xfrm>
            <a:custGeom>
              <a:avLst/>
              <a:gdLst/>
              <a:ahLst/>
              <a:cxnLst/>
              <a:rect l="l" t="t" r="r" b="b"/>
              <a:pathLst>
                <a:path w="259080" h="262255">
                  <a:moveTo>
                    <a:pt x="0" y="262127"/>
                  </a:moveTo>
                  <a:lnTo>
                    <a:pt x="259079" y="262127"/>
                  </a:lnTo>
                  <a:lnTo>
                    <a:pt x="259079" y="0"/>
                  </a:lnTo>
                  <a:lnTo>
                    <a:pt x="0" y="0"/>
                  </a:lnTo>
                  <a:lnTo>
                    <a:pt x="0" y="26212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84149" y="997375"/>
            <a:ext cx="549910" cy="5930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69C2"/>
                </a:solidFill>
                <a:latin typeface="Arial"/>
                <a:cs typeface="Arial"/>
              </a:rPr>
              <a:t>(f)</a:t>
            </a:r>
            <a:endParaRPr sz="1800">
              <a:latin typeface="Arial"/>
              <a:cs typeface="Arial"/>
            </a:endParaRPr>
          </a:p>
          <a:p>
            <a:pPr marL="367665">
              <a:lnSpc>
                <a:spcPct val="100000"/>
              </a:lnSpc>
              <a:spcBef>
                <a:spcPts val="185"/>
              </a:spcBef>
            </a:pPr>
            <a:r>
              <a:rPr sz="1600" b="1" spc="-5" dirty="0">
                <a:solidFill>
                  <a:srgbClr val="81B444"/>
                </a:solidFill>
                <a:latin typeface="Arial"/>
                <a:cs typeface="Arial"/>
              </a:rPr>
              <a:t>2.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46582" y="1176527"/>
            <a:ext cx="4791075" cy="3237230"/>
            <a:chOff x="846582" y="1176527"/>
            <a:chExt cx="4791075" cy="3237230"/>
          </a:xfrm>
        </p:grpSpPr>
        <p:sp>
          <p:nvSpPr>
            <p:cNvPr id="20" name="object 20"/>
            <p:cNvSpPr/>
            <p:nvPr/>
          </p:nvSpPr>
          <p:spPr>
            <a:xfrm>
              <a:off x="846582" y="1843277"/>
              <a:ext cx="4791075" cy="0"/>
            </a:xfrm>
            <a:custGeom>
              <a:avLst/>
              <a:gdLst/>
              <a:ahLst/>
              <a:cxnLst/>
              <a:rect l="l" t="t" r="r" b="b"/>
              <a:pathLst>
                <a:path w="4791075">
                  <a:moveTo>
                    <a:pt x="0" y="0"/>
                  </a:moveTo>
                  <a:lnTo>
                    <a:pt x="1610868" y="0"/>
                  </a:lnTo>
                </a:path>
                <a:path w="4791075">
                  <a:moveTo>
                    <a:pt x="1935480" y="0"/>
                  </a:moveTo>
                  <a:lnTo>
                    <a:pt x="4790567" y="0"/>
                  </a:lnTo>
                </a:path>
              </a:pathLst>
            </a:custGeom>
            <a:ln w="19812">
              <a:solidFill>
                <a:srgbClr val="88AA3D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512058" y="4124705"/>
              <a:ext cx="292735" cy="276225"/>
            </a:xfrm>
            <a:custGeom>
              <a:avLst/>
              <a:gdLst/>
              <a:ahLst/>
              <a:cxnLst/>
              <a:rect l="l" t="t" r="r" b="b"/>
              <a:pathLst>
                <a:path w="292735" h="276225">
                  <a:moveTo>
                    <a:pt x="292608" y="0"/>
                  </a:moveTo>
                  <a:lnTo>
                    <a:pt x="0" y="0"/>
                  </a:lnTo>
                  <a:lnTo>
                    <a:pt x="0" y="275844"/>
                  </a:lnTo>
                  <a:lnTo>
                    <a:pt x="292608" y="275844"/>
                  </a:lnTo>
                  <a:lnTo>
                    <a:pt x="2926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512058" y="4124705"/>
              <a:ext cx="292735" cy="276225"/>
            </a:xfrm>
            <a:custGeom>
              <a:avLst/>
              <a:gdLst/>
              <a:ahLst/>
              <a:cxnLst/>
              <a:rect l="l" t="t" r="r" b="b"/>
              <a:pathLst>
                <a:path w="292735" h="276225">
                  <a:moveTo>
                    <a:pt x="0" y="275844"/>
                  </a:moveTo>
                  <a:lnTo>
                    <a:pt x="292608" y="275844"/>
                  </a:lnTo>
                  <a:lnTo>
                    <a:pt x="292608" y="0"/>
                  </a:lnTo>
                  <a:lnTo>
                    <a:pt x="0" y="0"/>
                  </a:lnTo>
                  <a:lnTo>
                    <a:pt x="0" y="27584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47922" y="1189481"/>
              <a:ext cx="372110" cy="370840"/>
            </a:xfrm>
            <a:custGeom>
              <a:avLst/>
              <a:gdLst/>
              <a:ahLst/>
              <a:cxnLst/>
              <a:rect l="l" t="t" r="r" b="b"/>
              <a:pathLst>
                <a:path w="372110" h="370840">
                  <a:moveTo>
                    <a:pt x="241300" y="362203"/>
                  </a:moveTo>
                  <a:lnTo>
                    <a:pt x="241300" y="254507"/>
                  </a:lnTo>
                  <a:lnTo>
                    <a:pt x="345186" y="151002"/>
                  </a:lnTo>
                  <a:lnTo>
                    <a:pt x="348233" y="147954"/>
                  </a:lnTo>
                  <a:lnTo>
                    <a:pt x="350900" y="143890"/>
                  </a:lnTo>
                  <a:lnTo>
                    <a:pt x="353949" y="139826"/>
                  </a:lnTo>
                  <a:lnTo>
                    <a:pt x="355980" y="135635"/>
                  </a:lnTo>
                  <a:lnTo>
                    <a:pt x="360552" y="126491"/>
                  </a:lnTo>
                  <a:lnTo>
                    <a:pt x="364108" y="116331"/>
                  </a:lnTo>
                  <a:lnTo>
                    <a:pt x="366775" y="105537"/>
                  </a:lnTo>
                  <a:lnTo>
                    <a:pt x="369315" y="94360"/>
                  </a:lnTo>
                  <a:lnTo>
                    <a:pt x="370839" y="83184"/>
                  </a:lnTo>
                  <a:lnTo>
                    <a:pt x="371348" y="71881"/>
                  </a:lnTo>
                  <a:lnTo>
                    <a:pt x="371855" y="60705"/>
                  </a:lnTo>
                  <a:lnTo>
                    <a:pt x="371855" y="50545"/>
                  </a:lnTo>
                  <a:lnTo>
                    <a:pt x="371348" y="40766"/>
                  </a:lnTo>
                  <a:lnTo>
                    <a:pt x="362585" y="9143"/>
                  </a:lnTo>
                  <a:lnTo>
                    <a:pt x="321182" y="0"/>
                  </a:lnTo>
                  <a:lnTo>
                    <a:pt x="310895" y="0"/>
                  </a:lnTo>
                  <a:lnTo>
                    <a:pt x="265811" y="5079"/>
                  </a:lnTo>
                  <a:lnTo>
                    <a:pt x="235585" y="15875"/>
                  </a:lnTo>
                  <a:lnTo>
                    <a:pt x="231012" y="17906"/>
                  </a:lnTo>
                  <a:lnTo>
                    <a:pt x="227456" y="20954"/>
                  </a:lnTo>
                  <a:lnTo>
                    <a:pt x="223265" y="23494"/>
                  </a:lnTo>
                  <a:lnTo>
                    <a:pt x="220217" y="26542"/>
                  </a:lnTo>
                  <a:lnTo>
                    <a:pt x="116331" y="130047"/>
                  </a:lnTo>
                  <a:lnTo>
                    <a:pt x="8254" y="130047"/>
                  </a:lnTo>
                  <a:lnTo>
                    <a:pt x="5079" y="130555"/>
                  </a:lnTo>
                  <a:lnTo>
                    <a:pt x="3048" y="131063"/>
                  </a:lnTo>
                  <a:lnTo>
                    <a:pt x="1015" y="132079"/>
                  </a:lnTo>
                  <a:lnTo>
                    <a:pt x="0" y="133603"/>
                  </a:lnTo>
                  <a:lnTo>
                    <a:pt x="0" y="135127"/>
                  </a:lnTo>
                  <a:lnTo>
                    <a:pt x="507" y="137287"/>
                  </a:lnTo>
                  <a:lnTo>
                    <a:pt x="1524" y="139318"/>
                  </a:lnTo>
                  <a:lnTo>
                    <a:pt x="3555" y="141858"/>
                  </a:lnTo>
                  <a:lnTo>
                    <a:pt x="54355" y="191769"/>
                  </a:lnTo>
                  <a:lnTo>
                    <a:pt x="47625" y="198373"/>
                  </a:lnTo>
                  <a:lnTo>
                    <a:pt x="19938" y="203580"/>
                  </a:lnTo>
                  <a:lnTo>
                    <a:pt x="16890" y="204596"/>
                  </a:lnTo>
                  <a:lnTo>
                    <a:pt x="14350" y="205612"/>
                  </a:lnTo>
                  <a:lnTo>
                    <a:pt x="12826" y="207644"/>
                  </a:lnTo>
                  <a:lnTo>
                    <a:pt x="11811" y="209168"/>
                  </a:lnTo>
                  <a:lnTo>
                    <a:pt x="11811" y="211200"/>
                  </a:lnTo>
                  <a:lnTo>
                    <a:pt x="12318" y="213740"/>
                  </a:lnTo>
                  <a:lnTo>
                    <a:pt x="13335" y="215772"/>
                  </a:lnTo>
                  <a:lnTo>
                    <a:pt x="15366" y="218312"/>
                  </a:lnTo>
                  <a:lnTo>
                    <a:pt x="152653" y="354964"/>
                  </a:lnTo>
                  <a:lnTo>
                    <a:pt x="155193" y="357123"/>
                  </a:lnTo>
                  <a:lnTo>
                    <a:pt x="157225" y="358139"/>
                  </a:lnTo>
                  <a:lnTo>
                    <a:pt x="159765" y="358647"/>
                  </a:lnTo>
                  <a:lnTo>
                    <a:pt x="161798" y="358647"/>
                  </a:lnTo>
                  <a:lnTo>
                    <a:pt x="172592" y="322833"/>
                  </a:lnTo>
                  <a:lnTo>
                    <a:pt x="179324" y="316229"/>
                  </a:lnTo>
                  <a:lnTo>
                    <a:pt x="229488" y="366775"/>
                  </a:lnTo>
                  <a:lnTo>
                    <a:pt x="232028" y="368807"/>
                  </a:lnTo>
                  <a:lnTo>
                    <a:pt x="234061" y="369823"/>
                  </a:lnTo>
                  <a:lnTo>
                    <a:pt x="236092" y="370331"/>
                  </a:lnTo>
                  <a:lnTo>
                    <a:pt x="237616" y="370331"/>
                  </a:lnTo>
                  <a:lnTo>
                    <a:pt x="239140" y="369315"/>
                  </a:lnTo>
                  <a:lnTo>
                    <a:pt x="240156" y="367283"/>
                  </a:lnTo>
                  <a:lnTo>
                    <a:pt x="240664" y="365251"/>
                  </a:lnTo>
                  <a:lnTo>
                    <a:pt x="241300" y="362203"/>
                  </a:lnTo>
                  <a:close/>
                </a:path>
              </a:pathLst>
            </a:custGeom>
            <a:ln w="25907">
              <a:solidFill>
                <a:srgbClr val="8AAB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38016" y="1233169"/>
              <a:ext cx="337819" cy="338073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8753602" y="4827314"/>
            <a:ext cx="30035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170" dirty="0">
                <a:solidFill>
                  <a:srgbClr val="FFFFFF"/>
                </a:solidFill>
                <a:latin typeface="Calibri"/>
                <a:cs typeface="Calibri"/>
              </a:rPr>
              <a:t>7</a:t>
            </a:fld>
            <a:endParaRPr sz="1300">
              <a:latin typeface="Calibri"/>
              <a:cs typeface="Calibri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F276A013-7DE0-20AC-1629-F7C8E93FD654}"/>
              </a:ext>
            </a:extLst>
          </p:cNvPr>
          <p:cNvSpPr/>
          <p:nvPr/>
        </p:nvSpPr>
        <p:spPr>
          <a:xfrm>
            <a:off x="506744" y="2101684"/>
            <a:ext cx="220979" cy="16954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CFF432-D80B-A191-9331-AB594865CEC3}"/>
              </a:ext>
            </a:extLst>
          </p:cNvPr>
          <p:cNvSpPr txBox="1"/>
          <p:nvPr/>
        </p:nvSpPr>
        <p:spPr>
          <a:xfrm>
            <a:off x="205738" y="4680527"/>
            <a:ext cx="83109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+mn-lt"/>
              </a:rPr>
              <a:t>The height of the rocket is directly proportional to the antigen concentration.</a:t>
            </a:r>
            <a:endParaRPr lang="en-US" b="1" dirty="0">
              <a:solidFill>
                <a:srgbClr val="C00000"/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873B1486-BC6F-A3C1-9826-604C08A51DDD}"/>
              </a:ext>
            </a:extLst>
          </p:cNvPr>
          <p:cNvSpPr/>
          <p:nvPr/>
        </p:nvSpPr>
        <p:spPr>
          <a:xfrm>
            <a:off x="503730" y="3784923"/>
            <a:ext cx="220979" cy="16954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object 6">
            <a:extLst>
              <a:ext uri="{FF2B5EF4-FFF2-40B4-BE49-F238E27FC236}">
                <a16:creationId xmlns:a16="http://schemas.microsoft.com/office/drawing/2014/main" id="{5EF10280-D8D8-F6F3-A245-A46345A8D303}"/>
              </a:ext>
            </a:extLst>
          </p:cNvPr>
          <p:cNvGrpSpPr/>
          <p:nvPr/>
        </p:nvGrpSpPr>
        <p:grpSpPr>
          <a:xfrm>
            <a:off x="6629399" y="13821"/>
            <a:ext cx="2452779" cy="2690932"/>
            <a:chOff x="313943" y="32003"/>
            <a:chExt cx="7880984" cy="5111750"/>
          </a:xfrm>
        </p:grpSpPr>
        <p:pic>
          <p:nvPicPr>
            <p:cNvPr id="30" name="object 7">
              <a:extLst>
                <a:ext uri="{FF2B5EF4-FFF2-40B4-BE49-F238E27FC236}">
                  <a16:creationId xmlns:a16="http://schemas.microsoft.com/office/drawing/2014/main" id="{40D822F2-5AA6-AB8D-B722-DC12C33F81B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3943" y="370331"/>
              <a:ext cx="4629911" cy="4466844"/>
            </a:xfrm>
            <a:prstGeom prst="rect">
              <a:avLst/>
            </a:prstGeom>
          </p:spPr>
        </p:pic>
        <p:pic>
          <p:nvPicPr>
            <p:cNvPr id="31" name="object 8">
              <a:extLst>
                <a:ext uri="{FF2B5EF4-FFF2-40B4-BE49-F238E27FC236}">
                  <a16:creationId xmlns:a16="http://schemas.microsoft.com/office/drawing/2014/main" id="{ABF0093C-53D0-2140-4553-A5C698DFF75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9179" y="32003"/>
              <a:ext cx="3325368" cy="511149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0" y="0"/>
            <a:ext cx="8455660" cy="5143500"/>
            <a:chOff x="0" y="0"/>
            <a:chExt cx="8455660" cy="5143500"/>
          </a:xfrm>
        </p:grpSpPr>
        <p:sp>
          <p:nvSpPr>
            <p:cNvPr id="4" name="object 4"/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28601" y="74085"/>
            <a:ext cx="3276599" cy="2793999"/>
            <a:chOff x="313943" y="32003"/>
            <a:chExt cx="7880984" cy="51117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943" y="370331"/>
              <a:ext cx="4629911" cy="44668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9179" y="32003"/>
              <a:ext cx="3325368" cy="5111494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8753602" y="4827314"/>
            <a:ext cx="300355" cy="2266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z="1300" b="1" spc="170" dirty="0">
                <a:solidFill>
                  <a:srgbClr val="FFFFFF"/>
                </a:solidFill>
                <a:latin typeface="Calibri"/>
                <a:cs typeface="Calibri"/>
              </a:rPr>
              <a:t>8</a:t>
            </a:fld>
            <a:endParaRPr sz="1300">
              <a:latin typeface="Calibri"/>
              <a:cs typeface="Calibri"/>
            </a:endParaRPr>
          </a:p>
        </p:txBody>
      </p:sp>
      <p:pic>
        <p:nvPicPr>
          <p:cNvPr id="11" name="Picture 10" descr="A diagram of a graph&#10;&#10;Description automatically generated">
            <a:extLst>
              <a:ext uri="{FF2B5EF4-FFF2-40B4-BE49-F238E27FC236}">
                <a16:creationId xmlns:a16="http://schemas.microsoft.com/office/drawing/2014/main" id="{77F94A9C-9468-1A49-D8B2-A220207694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910" y="74085"/>
            <a:ext cx="3620904" cy="30218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137EB96-4D4A-A7E9-C8D1-A08C699D85F1}"/>
              </a:ext>
            </a:extLst>
          </p:cNvPr>
          <p:cNvSpPr txBox="1"/>
          <p:nvPr/>
        </p:nvSpPr>
        <p:spPr>
          <a:xfrm>
            <a:off x="148971" y="3104068"/>
            <a:ext cx="822705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7030A0"/>
                </a:solidFill>
                <a:effectLst/>
                <a:latin typeface="Lato" panose="020F0502020204030203" pitchFamily="34" charset="0"/>
              </a:rPr>
              <a:t>The rocket height is </a:t>
            </a:r>
            <a:r>
              <a:rPr lang="en-US" b="1" i="0" dirty="0">
                <a:solidFill>
                  <a:srgbClr val="7030A0"/>
                </a:solidFill>
                <a:effectLst/>
                <a:latin typeface="Lato" panose="020F0502020204030203" pitchFamily="34" charset="0"/>
              </a:rPr>
              <a:t>plotted</a:t>
            </a:r>
            <a:r>
              <a:rPr lang="en-US" b="0" i="0" dirty="0">
                <a:solidFill>
                  <a:srgbClr val="7030A0"/>
                </a:solidFill>
                <a:effectLst/>
                <a:latin typeface="Lato" panose="020F0502020204030203" pitchFamily="34" charset="0"/>
              </a:rPr>
              <a:t> on one axis and the concentration on the other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b="0" i="0" dirty="0">
              <a:solidFill>
                <a:srgbClr val="111111"/>
              </a:solidFill>
              <a:effectLst/>
              <a:latin typeface="Lato" panose="020F050202020403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 The heights of rockets formed by the antigen samples with 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known concentration</a:t>
            </a:r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 are plotted in the graph to obtain the </a:t>
            </a:r>
            <a:r>
              <a:rPr lang="en-US" b="1" i="0" u="sng" dirty="0">
                <a:solidFill>
                  <a:srgbClr val="7030A0"/>
                </a:solidFill>
                <a:effectLst/>
                <a:latin typeface="Lato" panose="020F0502020204030203" pitchFamily="34" charset="0"/>
              </a:rPr>
              <a:t>calibration curve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111111"/>
                </a:solidFill>
                <a:latin typeface="Lato" panose="020F0502020204030203" pitchFamily="34" charset="0"/>
              </a:rPr>
              <a:t>T</a:t>
            </a:r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he concentration of the </a:t>
            </a:r>
            <a:r>
              <a:rPr lang="en-US" b="1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unknown</a:t>
            </a:r>
            <a:r>
              <a:rPr lang="en-US" b="0" i="0" dirty="0">
                <a:solidFill>
                  <a:srgbClr val="111111"/>
                </a:solidFill>
                <a:effectLst/>
                <a:latin typeface="Lato" panose="020F0502020204030203" pitchFamily="34" charset="0"/>
              </a:rPr>
              <a:t> antigen sample can be </a:t>
            </a:r>
            <a:r>
              <a:rPr lang="en-US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Lato" panose="020F0502020204030203" pitchFamily="34" charset="0"/>
              </a:rPr>
              <a:t>determined with help of the calibration curve</a:t>
            </a:r>
            <a:endParaRPr lang="en-US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2D647E-F21D-06E0-C782-B1EDC0888E1E}"/>
              </a:ext>
            </a:extLst>
          </p:cNvPr>
          <p:cNvSpPr txBox="1"/>
          <p:nvPr/>
        </p:nvSpPr>
        <p:spPr>
          <a:xfrm>
            <a:off x="3712395" y="8107"/>
            <a:ext cx="1100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  <a:latin typeface="+mn-lt"/>
              </a:rPr>
              <a:t>R</a:t>
            </a:r>
            <a:r>
              <a:rPr lang="en-US" b="1" i="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+mn-lt"/>
              </a:rPr>
              <a:t>esults</a:t>
            </a:r>
            <a:endParaRPr lang="en-US" b="0" i="0" dirty="0">
              <a:solidFill>
                <a:srgbClr val="C00000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ADAE5-DD7B-49D3-DCA9-203A60CEB2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0C5CAD5-C64D-8D6F-7113-1E96EB33ADA4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AC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7A5479D9-A7AD-ABF5-E2D1-DA10A24BA470}"/>
              </a:ext>
            </a:extLst>
          </p:cNvPr>
          <p:cNvGrpSpPr/>
          <p:nvPr/>
        </p:nvGrpSpPr>
        <p:grpSpPr>
          <a:xfrm>
            <a:off x="90424" y="0"/>
            <a:ext cx="8455660" cy="5143500"/>
            <a:chOff x="0" y="0"/>
            <a:chExt cx="8455660" cy="5143500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E49AF4C3-E8E3-383F-3C2E-F6999B145F62}"/>
                </a:ext>
              </a:extLst>
            </p:cNvPr>
            <p:cNvSpPr/>
            <p:nvPr/>
          </p:nvSpPr>
          <p:spPr>
            <a:xfrm>
              <a:off x="22860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000000">
                <a:alpha val="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D525CA0A-6CC0-329D-8985-FC52B3134DE5}"/>
                </a:ext>
              </a:extLst>
            </p:cNvPr>
            <p:cNvSpPr/>
            <p:nvPr/>
          </p:nvSpPr>
          <p:spPr>
            <a:xfrm>
              <a:off x="0" y="0"/>
              <a:ext cx="8227059" cy="5143500"/>
            </a:xfrm>
            <a:custGeom>
              <a:avLst/>
              <a:gdLst/>
              <a:ahLst/>
              <a:cxnLst/>
              <a:rect l="l" t="t" r="r" b="b"/>
              <a:pathLst>
                <a:path w="8227059" h="5143500">
                  <a:moveTo>
                    <a:pt x="6848613" y="0"/>
                  </a:moveTo>
                  <a:lnTo>
                    <a:pt x="0" y="0"/>
                  </a:lnTo>
                  <a:lnTo>
                    <a:pt x="0" y="5143498"/>
                  </a:lnTo>
                  <a:lnTo>
                    <a:pt x="8226741" y="5143498"/>
                  </a:lnTo>
                  <a:lnTo>
                    <a:pt x="68486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>
            <a:extLst>
              <a:ext uri="{FF2B5EF4-FFF2-40B4-BE49-F238E27FC236}">
                <a16:creationId xmlns:a16="http://schemas.microsoft.com/office/drawing/2014/main" id="{60D2934E-2CC9-74AD-7EB8-5B4DC30F6CF8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55"/>
              </a:spcBef>
            </a:pPr>
            <a:fld id="{81D60167-4931-47E6-BA6A-407CBD079E47}" type="slidenum">
              <a:rPr spc="35" dirty="0"/>
              <a:t>9</a:t>
            </a:fld>
            <a:endParaRPr spc="35" dirty="0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5AE98D32-D6E2-5C29-2A05-F25CD9B18E56}"/>
              </a:ext>
            </a:extLst>
          </p:cNvPr>
          <p:cNvSpPr/>
          <p:nvPr/>
        </p:nvSpPr>
        <p:spPr>
          <a:xfrm>
            <a:off x="201447" y="154431"/>
            <a:ext cx="486894" cy="457200"/>
          </a:xfrm>
          <a:prstGeom prst="star5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02AEE9-EDCA-9D7C-681B-93786782CFC7}"/>
              </a:ext>
            </a:extLst>
          </p:cNvPr>
          <p:cNvSpPr txBox="1"/>
          <p:nvPr/>
        </p:nvSpPr>
        <p:spPr>
          <a:xfrm>
            <a:off x="444894" y="971550"/>
            <a:ext cx="763230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-apple-system"/>
              </a:rPr>
              <a:t>Advantages of Rocket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-apple-system"/>
              </a:rPr>
              <a:t>Immunoelectrophoresis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Simple, quick, and reproducible method.</a:t>
            </a:r>
          </a:p>
          <a:p>
            <a:pPr marL="342900" indent="-342900"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Several unknown samples can be analyzed on a single plate.</a:t>
            </a:r>
          </a:p>
          <a:p>
            <a:pPr marL="342900" indent="-342900"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Small Concentrations of proteins can be measured.</a:t>
            </a:r>
          </a:p>
        </p:txBody>
      </p:sp>
    </p:spTree>
    <p:extLst>
      <p:ext uri="{BB962C8B-B14F-4D97-AF65-F5344CB8AC3E}">
        <p14:creationId xmlns:p14="http://schemas.microsoft.com/office/powerpoint/2010/main" val="378668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532</Words>
  <Application>Microsoft Office PowerPoint</Application>
  <PresentationFormat>On-screen Show (16:9)</PresentationFormat>
  <Paragraphs>91</Paragraphs>
  <Slides>13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-apple-system</vt:lpstr>
      <vt:lpstr>Arial</vt:lpstr>
      <vt:lpstr>Calibri</vt:lpstr>
      <vt:lpstr>Cambria</vt:lpstr>
      <vt:lpstr>Georgia</vt:lpstr>
      <vt:lpstr>Lato</vt:lpstr>
      <vt:lpstr>Wingdings</vt:lpstr>
      <vt:lpstr>Office Theme</vt:lpstr>
      <vt:lpstr>PowerPoint Presentation</vt:lpstr>
      <vt:lpstr>PowerPoint Presentation</vt:lpstr>
      <vt:lpstr>PowerPoint Presentation</vt:lpstr>
      <vt:lpstr>In gel: Precipitation (immunodiffusion)</vt:lpstr>
      <vt:lpstr>PowerPoint Presentation</vt:lpstr>
      <vt:lpstr>In gel: Precipitation (immunodiffusion)</vt:lpstr>
      <vt:lpstr>In gel: Precipitation (immunodiffusion)</vt:lpstr>
      <vt:lpstr>PowerPoint Presentation</vt:lpstr>
      <vt:lpstr>PowerPoint Presentation</vt:lpstr>
      <vt:lpstr>In gel: Precipitation (immunodiffusion)</vt:lpstr>
      <vt:lpstr>PowerPoint Presentation</vt:lpstr>
      <vt:lpstr>In gel: Precipitation (immunodiffusion)</vt:lpstr>
      <vt:lpstr>Measurement of Precipitation by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Antigen-Antibody reactions (1)</dc:title>
  <dc:creator>Masheal</dc:creator>
  <cp:lastModifiedBy>Haya Aldossary</cp:lastModifiedBy>
  <cp:revision>16</cp:revision>
  <dcterms:created xsi:type="dcterms:W3CDTF">2022-12-23T15:11:04Z</dcterms:created>
  <dcterms:modified xsi:type="dcterms:W3CDTF">2024-02-06T08:55:56Z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2022-12-23T00:00:00Z</vt:filetime>
  </property>
</Properties>
</file>