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4.jpg" ContentType="image/jpeg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1" r:id="rId4"/>
    <p:sldId id="267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88" r:id="rId15"/>
    <p:sldId id="290" r:id="rId16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15101-1FF9-4615-B46A-DAC68CA47139}" v="3" dt="2024-01-30T05:35:11.4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7" autoAdjust="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a Aldossary" userId="dfb888b2b3201462" providerId="LiveId" clId="{A7509E73-217D-484A-9384-5A80B3272321}"/>
    <pc:docChg chg="modSld">
      <pc:chgData name="Haya Aldossary" userId="dfb888b2b3201462" providerId="LiveId" clId="{A7509E73-217D-484A-9384-5A80B3272321}" dt="2023-12-07T07:39:05.249" v="33" actId="20577"/>
      <pc:docMkLst>
        <pc:docMk/>
      </pc:docMkLst>
      <pc:sldChg chg="modNotesTx">
        <pc:chgData name="Haya Aldossary" userId="dfb888b2b3201462" providerId="LiveId" clId="{A7509E73-217D-484A-9384-5A80B3272321}" dt="2023-12-07T07:39:05.249" v="33" actId="20577"/>
        <pc:sldMkLst>
          <pc:docMk/>
          <pc:sldMk cId="0" sldId="270"/>
        </pc:sldMkLst>
      </pc:sldChg>
    </pc:docChg>
  </pc:docChgLst>
  <pc:docChgLst>
    <pc:chgData name="Haya Aldossary" userId="dfb888b2b3201462" providerId="LiveId" clId="{D6915101-1FF9-4615-B46A-DAC68CA47139}"/>
    <pc:docChg chg="undo custSel addSld delSld modSld sldOrd">
      <pc:chgData name="Haya Aldossary" userId="dfb888b2b3201462" providerId="LiveId" clId="{D6915101-1FF9-4615-B46A-DAC68CA47139}" dt="2024-01-30T05:40:47.993" v="300" actId="20577"/>
      <pc:docMkLst>
        <pc:docMk/>
      </pc:docMkLst>
      <pc:sldChg chg="modSp mod">
        <pc:chgData name="Haya Aldossary" userId="dfb888b2b3201462" providerId="LiveId" clId="{D6915101-1FF9-4615-B46A-DAC68CA47139}" dt="2024-01-29T14:42:23.717" v="129" actId="207"/>
        <pc:sldMkLst>
          <pc:docMk/>
          <pc:sldMk cId="0" sldId="258"/>
        </pc:sldMkLst>
        <pc:spChg chg="mod">
          <ac:chgData name="Haya Aldossary" userId="dfb888b2b3201462" providerId="LiveId" clId="{D6915101-1FF9-4615-B46A-DAC68CA47139}" dt="2024-01-29T14:42:23.717" v="129" actId="207"/>
          <ac:spMkLst>
            <pc:docMk/>
            <pc:sldMk cId="0" sldId="258"/>
            <ac:spMk id="3" creationId="{00000000-0000-0000-0000-000000000000}"/>
          </ac:spMkLst>
        </pc:spChg>
      </pc:sldChg>
      <pc:sldChg chg="addSp modSp mod">
        <pc:chgData name="Haya Aldossary" userId="dfb888b2b3201462" providerId="LiveId" clId="{D6915101-1FF9-4615-B46A-DAC68CA47139}" dt="2024-01-29T14:53:43.851" v="138" actId="14100"/>
        <pc:sldMkLst>
          <pc:docMk/>
          <pc:sldMk cId="0" sldId="259"/>
        </pc:sldMkLst>
        <pc:spChg chg="add mod">
          <ac:chgData name="Haya Aldossary" userId="dfb888b2b3201462" providerId="LiveId" clId="{D6915101-1FF9-4615-B46A-DAC68CA47139}" dt="2024-01-29T14:53:38.326" v="137" actId="692"/>
          <ac:spMkLst>
            <pc:docMk/>
            <pc:sldMk cId="0" sldId="259"/>
            <ac:spMk id="12" creationId="{FC4990A1-DFEA-9AFB-7567-7C8A037FF2E6}"/>
          </ac:spMkLst>
        </pc:spChg>
        <pc:spChg chg="mod">
          <ac:chgData name="Haya Aldossary" userId="dfb888b2b3201462" providerId="LiveId" clId="{D6915101-1FF9-4615-B46A-DAC68CA47139}" dt="2024-01-29T14:53:43.851" v="138" actId="14100"/>
          <ac:spMkLst>
            <pc:docMk/>
            <pc:sldMk cId="0" sldId="259"/>
            <ac:spMk id="15" creationId="{8898BF50-C654-8257-B441-776A5AB2EBA1}"/>
          </ac:spMkLst>
        </pc:spChg>
      </pc:sldChg>
      <pc:sldChg chg="modSp mod">
        <pc:chgData name="Haya Aldossary" userId="dfb888b2b3201462" providerId="LiveId" clId="{D6915101-1FF9-4615-B46A-DAC68CA47139}" dt="2024-01-29T16:34:48.043" v="184" actId="207"/>
        <pc:sldMkLst>
          <pc:docMk/>
          <pc:sldMk cId="0" sldId="261"/>
        </pc:sldMkLst>
        <pc:spChg chg="mod">
          <ac:chgData name="Haya Aldossary" userId="dfb888b2b3201462" providerId="LiveId" clId="{D6915101-1FF9-4615-B46A-DAC68CA47139}" dt="2024-01-29T16:34:48.043" v="184" actId="207"/>
          <ac:spMkLst>
            <pc:docMk/>
            <pc:sldMk cId="0" sldId="261"/>
            <ac:spMk id="2" creationId="{00000000-0000-0000-0000-000000000000}"/>
          </ac:spMkLst>
        </pc:spChg>
      </pc:sldChg>
      <pc:sldChg chg="delSp del mod ord">
        <pc:chgData name="Haya Aldossary" userId="dfb888b2b3201462" providerId="LiveId" clId="{D6915101-1FF9-4615-B46A-DAC68CA47139}" dt="2024-01-30T05:23:36.190" v="216" actId="47"/>
        <pc:sldMkLst>
          <pc:docMk/>
          <pc:sldMk cId="0" sldId="262"/>
        </pc:sldMkLst>
        <pc:spChg chg="del">
          <ac:chgData name="Haya Aldossary" userId="dfb888b2b3201462" providerId="LiveId" clId="{D6915101-1FF9-4615-B46A-DAC68CA47139}" dt="2024-01-29T08:58:35.267" v="0" actId="478"/>
          <ac:spMkLst>
            <pc:docMk/>
            <pc:sldMk cId="0" sldId="262"/>
            <ac:spMk id="84" creationId="{5920A1DA-9542-5103-1633-9FB4672584ED}"/>
          </ac:spMkLst>
        </pc:spChg>
      </pc:sldChg>
      <pc:sldChg chg="modSp mod">
        <pc:chgData name="Haya Aldossary" userId="dfb888b2b3201462" providerId="LiveId" clId="{D6915101-1FF9-4615-B46A-DAC68CA47139}" dt="2024-01-29T15:01:56.973" v="152" actId="14100"/>
        <pc:sldMkLst>
          <pc:docMk/>
          <pc:sldMk cId="0" sldId="264"/>
        </pc:sldMkLst>
        <pc:spChg chg="mod">
          <ac:chgData name="Haya Aldossary" userId="dfb888b2b3201462" providerId="LiveId" clId="{D6915101-1FF9-4615-B46A-DAC68CA47139}" dt="2024-01-29T15:01:56.973" v="152" actId="14100"/>
          <ac:spMkLst>
            <pc:docMk/>
            <pc:sldMk cId="0" sldId="264"/>
            <ac:spMk id="2" creationId="{00000000-0000-0000-0000-000000000000}"/>
          </ac:spMkLst>
        </pc:spChg>
      </pc:sldChg>
      <pc:sldChg chg="addSp modSp mod modNotesTx">
        <pc:chgData name="Haya Aldossary" userId="dfb888b2b3201462" providerId="LiveId" clId="{D6915101-1FF9-4615-B46A-DAC68CA47139}" dt="2024-01-30T05:39:17.481" v="289" actId="1076"/>
        <pc:sldMkLst>
          <pc:docMk/>
          <pc:sldMk cId="0" sldId="265"/>
        </pc:sldMkLst>
        <pc:spChg chg="add mod">
          <ac:chgData name="Haya Aldossary" userId="dfb888b2b3201462" providerId="LiveId" clId="{D6915101-1FF9-4615-B46A-DAC68CA47139}" dt="2024-01-30T05:39:17.481" v="289" actId="1076"/>
          <ac:spMkLst>
            <pc:docMk/>
            <pc:sldMk cId="0" sldId="265"/>
            <ac:spMk id="11" creationId="{6324A05F-1BAC-6219-1450-239ABE9DB63F}"/>
          </ac:spMkLst>
        </pc:spChg>
      </pc:sldChg>
      <pc:sldChg chg="delSp mod modNotesTx">
        <pc:chgData name="Haya Aldossary" userId="dfb888b2b3201462" providerId="LiveId" clId="{D6915101-1FF9-4615-B46A-DAC68CA47139}" dt="2024-01-29T16:01:38.391" v="164" actId="20577"/>
        <pc:sldMkLst>
          <pc:docMk/>
          <pc:sldMk cId="0" sldId="266"/>
        </pc:sldMkLst>
        <pc:spChg chg="del">
          <ac:chgData name="Haya Aldossary" userId="dfb888b2b3201462" providerId="LiveId" clId="{D6915101-1FF9-4615-B46A-DAC68CA47139}" dt="2024-01-29T15:46:11.705" v="153" actId="478"/>
          <ac:spMkLst>
            <pc:docMk/>
            <pc:sldMk cId="0" sldId="266"/>
            <ac:spMk id="6" creationId="{00000000-0000-0000-0000-000000000000}"/>
          </ac:spMkLst>
        </pc:spChg>
        <pc:spChg chg="del">
          <ac:chgData name="Haya Aldossary" userId="dfb888b2b3201462" providerId="LiveId" clId="{D6915101-1FF9-4615-B46A-DAC68CA47139}" dt="2024-01-29T15:46:16.097" v="154" actId="478"/>
          <ac:spMkLst>
            <pc:docMk/>
            <pc:sldMk cId="0" sldId="266"/>
            <ac:spMk id="7" creationId="{00000000-0000-0000-0000-000000000000}"/>
          </ac:spMkLst>
        </pc:spChg>
      </pc:sldChg>
      <pc:sldChg chg="modSp mod ord">
        <pc:chgData name="Haya Aldossary" userId="dfb888b2b3201462" providerId="LiveId" clId="{D6915101-1FF9-4615-B46A-DAC68CA47139}" dt="2024-01-30T05:29:28.136" v="238" actId="1076"/>
        <pc:sldMkLst>
          <pc:docMk/>
          <pc:sldMk cId="0" sldId="267"/>
        </pc:sldMkLst>
        <pc:spChg chg="mod">
          <ac:chgData name="Haya Aldossary" userId="dfb888b2b3201462" providerId="LiveId" clId="{D6915101-1FF9-4615-B46A-DAC68CA47139}" dt="2024-01-30T05:28:28.415" v="237" actId="20577"/>
          <ac:spMkLst>
            <pc:docMk/>
            <pc:sldMk cId="0" sldId="267"/>
            <ac:spMk id="9" creationId="{00000000-0000-0000-0000-000000000000}"/>
          </ac:spMkLst>
        </pc:spChg>
        <pc:spChg chg="mod">
          <ac:chgData name="Haya Aldossary" userId="dfb888b2b3201462" providerId="LiveId" clId="{D6915101-1FF9-4615-B46A-DAC68CA47139}" dt="2024-01-30T05:29:28.136" v="238" actId="1076"/>
          <ac:spMkLst>
            <pc:docMk/>
            <pc:sldMk cId="0" sldId="267"/>
            <ac:spMk id="36" creationId="{00000000-0000-0000-0000-000000000000}"/>
          </ac:spMkLst>
        </pc:spChg>
        <pc:grpChg chg="mod">
          <ac:chgData name="Haya Aldossary" userId="dfb888b2b3201462" providerId="LiveId" clId="{D6915101-1FF9-4615-B46A-DAC68CA47139}" dt="2024-01-30T05:28:24.036" v="236" actId="14100"/>
          <ac:grpSpMkLst>
            <pc:docMk/>
            <pc:sldMk cId="0" sldId="267"/>
            <ac:grpSpMk id="5" creationId="{00000000-0000-0000-0000-000000000000}"/>
          </ac:grpSpMkLst>
        </pc:grpChg>
      </pc:sldChg>
      <pc:sldChg chg="addSp delSp modSp mod modNotesTx">
        <pc:chgData name="Haya Aldossary" userId="dfb888b2b3201462" providerId="LiveId" clId="{D6915101-1FF9-4615-B46A-DAC68CA47139}" dt="2024-01-29T15:46:32.572" v="155" actId="207"/>
        <pc:sldMkLst>
          <pc:docMk/>
          <pc:sldMk cId="0" sldId="268"/>
        </pc:sldMkLst>
        <pc:spChg chg="mod">
          <ac:chgData name="Haya Aldossary" userId="dfb888b2b3201462" providerId="LiveId" clId="{D6915101-1FF9-4615-B46A-DAC68CA47139}" dt="2024-01-29T15:46:32.572" v="155" actId="207"/>
          <ac:spMkLst>
            <pc:docMk/>
            <pc:sldMk cId="0" sldId="268"/>
            <ac:spMk id="3" creationId="{00000000-0000-0000-0000-000000000000}"/>
          </ac:spMkLst>
        </pc:spChg>
        <pc:spChg chg="mod">
          <ac:chgData name="Haya Aldossary" userId="dfb888b2b3201462" providerId="LiveId" clId="{D6915101-1FF9-4615-B46A-DAC68CA47139}" dt="2024-01-29T09:04:02.537" v="119" actId="21"/>
          <ac:spMkLst>
            <pc:docMk/>
            <pc:sldMk cId="0" sldId="268"/>
            <ac:spMk id="13" creationId="{00000000-0000-0000-0000-000000000000}"/>
          </ac:spMkLst>
        </pc:spChg>
        <pc:spChg chg="add mod">
          <ac:chgData name="Haya Aldossary" userId="dfb888b2b3201462" providerId="LiveId" clId="{D6915101-1FF9-4615-B46A-DAC68CA47139}" dt="2024-01-29T09:04:44.153" v="128" actId="5793"/>
          <ac:spMkLst>
            <pc:docMk/>
            <pc:sldMk cId="0" sldId="268"/>
            <ac:spMk id="16" creationId="{DEA68AA3-FD42-97EA-61C2-EF6262047BDA}"/>
          </ac:spMkLst>
        </pc:spChg>
        <pc:grpChg chg="add del mod">
          <ac:chgData name="Haya Aldossary" userId="dfb888b2b3201462" providerId="LiveId" clId="{D6915101-1FF9-4615-B46A-DAC68CA47139}" dt="2024-01-29T09:03:15.916" v="108" actId="478"/>
          <ac:grpSpMkLst>
            <pc:docMk/>
            <pc:sldMk cId="0" sldId="268"/>
            <ac:grpSpMk id="6" creationId="{00000000-0000-0000-0000-000000000000}"/>
          </ac:grpSpMkLst>
        </pc:grpChg>
        <pc:picChg chg="del mod">
          <ac:chgData name="Haya Aldossary" userId="dfb888b2b3201462" providerId="LiveId" clId="{D6915101-1FF9-4615-B46A-DAC68CA47139}" dt="2024-01-29T09:02:38.040" v="100" actId="478"/>
          <ac:picMkLst>
            <pc:docMk/>
            <pc:sldMk cId="0" sldId="268"/>
            <ac:picMk id="7" creationId="{00000000-0000-0000-0000-000000000000}"/>
          </ac:picMkLst>
        </pc:picChg>
      </pc:sldChg>
      <pc:sldChg chg="modNotesTx">
        <pc:chgData name="Haya Aldossary" userId="dfb888b2b3201462" providerId="LiveId" clId="{D6915101-1FF9-4615-B46A-DAC68CA47139}" dt="2024-01-29T16:16:43.902" v="179" actId="20577"/>
        <pc:sldMkLst>
          <pc:docMk/>
          <pc:sldMk cId="0" sldId="272"/>
        </pc:sldMkLst>
      </pc:sldChg>
      <pc:sldChg chg="del">
        <pc:chgData name="Haya Aldossary" userId="dfb888b2b3201462" providerId="LiveId" clId="{D6915101-1FF9-4615-B46A-DAC68CA47139}" dt="2024-01-30T05:24:00.055" v="228" actId="47"/>
        <pc:sldMkLst>
          <pc:docMk/>
          <pc:sldMk cId="0" sldId="273"/>
        </pc:sldMkLst>
      </pc:sldChg>
      <pc:sldChg chg="del">
        <pc:chgData name="Haya Aldossary" userId="dfb888b2b3201462" providerId="LiveId" clId="{D6915101-1FF9-4615-B46A-DAC68CA47139}" dt="2024-01-30T05:23:59.140" v="227" actId="47"/>
        <pc:sldMkLst>
          <pc:docMk/>
          <pc:sldMk cId="0" sldId="275"/>
        </pc:sldMkLst>
      </pc:sldChg>
      <pc:sldChg chg="del">
        <pc:chgData name="Haya Aldossary" userId="dfb888b2b3201462" providerId="LiveId" clId="{D6915101-1FF9-4615-B46A-DAC68CA47139}" dt="2024-01-30T05:23:54.612" v="225" actId="47"/>
        <pc:sldMkLst>
          <pc:docMk/>
          <pc:sldMk cId="0" sldId="276"/>
        </pc:sldMkLst>
      </pc:sldChg>
      <pc:sldChg chg="del">
        <pc:chgData name="Haya Aldossary" userId="dfb888b2b3201462" providerId="LiveId" clId="{D6915101-1FF9-4615-B46A-DAC68CA47139}" dt="2024-01-30T05:23:53.359" v="224" actId="47"/>
        <pc:sldMkLst>
          <pc:docMk/>
          <pc:sldMk cId="0" sldId="277"/>
        </pc:sldMkLst>
      </pc:sldChg>
      <pc:sldChg chg="del">
        <pc:chgData name="Haya Aldossary" userId="dfb888b2b3201462" providerId="LiveId" clId="{D6915101-1FF9-4615-B46A-DAC68CA47139}" dt="2024-01-30T05:23:52.249" v="223" actId="47"/>
        <pc:sldMkLst>
          <pc:docMk/>
          <pc:sldMk cId="0" sldId="278"/>
        </pc:sldMkLst>
      </pc:sldChg>
      <pc:sldChg chg="del">
        <pc:chgData name="Haya Aldossary" userId="dfb888b2b3201462" providerId="LiveId" clId="{D6915101-1FF9-4615-B46A-DAC68CA47139}" dt="2024-01-30T05:23:47.511" v="220" actId="47"/>
        <pc:sldMkLst>
          <pc:docMk/>
          <pc:sldMk cId="0" sldId="279"/>
        </pc:sldMkLst>
      </pc:sldChg>
      <pc:sldChg chg="del">
        <pc:chgData name="Haya Aldossary" userId="dfb888b2b3201462" providerId="LiveId" clId="{D6915101-1FF9-4615-B46A-DAC68CA47139}" dt="2024-01-30T05:23:45.761" v="219" actId="47"/>
        <pc:sldMkLst>
          <pc:docMk/>
          <pc:sldMk cId="0" sldId="281"/>
        </pc:sldMkLst>
      </pc:sldChg>
      <pc:sldChg chg="del">
        <pc:chgData name="Haya Aldossary" userId="dfb888b2b3201462" providerId="LiveId" clId="{D6915101-1FF9-4615-B46A-DAC68CA47139}" dt="2024-01-30T05:23:43.748" v="217" actId="47"/>
        <pc:sldMkLst>
          <pc:docMk/>
          <pc:sldMk cId="0" sldId="282"/>
        </pc:sldMkLst>
      </pc:sldChg>
      <pc:sldChg chg="del">
        <pc:chgData name="Haya Aldossary" userId="dfb888b2b3201462" providerId="LiveId" clId="{D6915101-1FF9-4615-B46A-DAC68CA47139}" dt="2024-01-30T05:23:44.238" v="218" actId="47"/>
        <pc:sldMkLst>
          <pc:docMk/>
          <pc:sldMk cId="0" sldId="287"/>
        </pc:sldMkLst>
      </pc:sldChg>
      <pc:sldChg chg="new del">
        <pc:chgData name="Haya Aldossary" userId="dfb888b2b3201462" providerId="LiveId" clId="{D6915101-1FF9-4615-B46A-DAC68CA47139}" dt="2024-01-30T05:34:45.766" v="241" actId="47"/>
        <pc:sldMkLst>
          <pc:docMk/>
          <pc:sldMk cId="89511680" sldId="289"/>
        </pc:sldMkLst>
      </pc:sldChg>
      <pc:sldChg chg="addSp modSp new mod modNotesTx">
        <pc:chgData name="Haya Aldossary" userId="dfb888b2b3201462" providerId="LiveId" clId="{D6915101-1FF9-4615-B46A-DAC68CA47139}" dt="2024-01-30T05:40:47.993" v="300" actId="20577"/>
        <pc:sldMkLst>
          <pc:docMk/>
          <pc:sldMk cId="779947314" sldId="290"/>
        </pc:sldMkLst>
        <pc:spChg chg="add mod">
          <ac:chgData name="Haya Aldossary" userId="dfb888b2b3201462" providerId="LiveId" clId="{D6915101-1FF9-4615-B46A-DAC68CA47139}" dt="2024-01-30T05:40:47.993" v="300" actId="20577"/>
          <ac:spMkLst>
            <pc:docMk/>
            <pc:sldMk cId="779947314" sldId="290"/>
            <ac:spMk id="3" creationId="{E11A0E3F-3021-E737-4A1A-F28650D00FC2}"/>
          </ac:spMkLst>
        </pc:spChg>
        <pc:spChg chg="add mod">
          <ac:chgData name="Haya Aldossary" userId="dfb888b2b3201462" providerId="LiveId" clId="{D6915101-1FF9-4615-B46A-DAC68CA47139}" dt="2024-01-30T05:35:24.895" v="272" actId="20577"/>
          <ac:spMkLst>
            <pc:docMk/>
            <pc:sldMk cId="779947314" sldId="290"/>
            <ac:spMk id="5" creationId="{13F27A61-6146-1B6B-CEA4-8C35DB5060AE}"/>
          </ac:spMkLst>
        </pc:spChg>
      </pc:sldChg>
      <pc:sldChg chg="del">
        <pc:chgData name="Haya Aldossary" userId="dfb888b2b3201462" providerId="LiveId" clId="{D6915101-1FF9-4615-B46A-DAC68CA47139}" dt="2024-01-30T05:23:58.333" v="226" actId="47"/>
        <pc:sldMkLst>
          <pc:docMk/>
          <pc:sldMk cId="1628278807" sldId="291"/>
        </pc:sldMkLst>
      </pc:sldChg>
      <pc:sldChg chg="del">
        <pc:chgData name="Haya Aldossary" userId="dfb888b2b3201462" providerId="LiveId" clId="{D6915101-1FF9-4615-B46A-DAC68CA47139}" dt="2024-01-30T05:23:51.856" v="222" actId="47"/>
        <pc:sldMkLst>
          <pc:docMk/>
          <pc:sldMk cId="2179395497" sldId="292"/>
        </pc:sldMkLst>
      </pc:sldChg>
      <pc:sldChg chg="del">
        <pc:chgData name="Haya Aldossary" userId="dfb888b2b3201462" providerId="LiveId" clId="{D6915101-1FF9-4615-B46A-DAC68CA47139}" dt="2024-01-30T05:23:49.094" v="221" actId="47"/>
        <pc:sldMkLst>
          <pc:docMk/>
          <pc:sldMk cId="2275271235" sldId="293"/>
        </pc:sldMkLst>
      </pc:sldChg>
      <pc:sldChg chg="delSp new del mod">
        <pc:chgData name="Haya Aldossary" userId="dfb888b2b3201462" providerId="LiveId" clId="{D6915101-1FF9-4615-B46A-DAC68CA47139}" dt="2024-01-30T05:24:01.234" v="229" actId="47"/>
        <pc:sldMkLst>
          <pc:docMk/>
          <pc:sldMk cId="4170712405" sldId="294"/>
        </pc:sldMkLst>
        <pc:spChg chg="del">
          <ac:chgData name="Haya Aldossary" userId="dfb888b2b3201462" providerId="LiveId" clId="{D6915101-1FF9-4615-B46A-DAC68CA47139}" dt="2024-01-29T16:22:50.004" v="181" actId="478"/>
          <ac:spMkLst>
            <pc:docMk/>
            <pc:sldMk cId="4170712405" sldId="294"/>
            <ac:spMk id="2" creationId="{5D2F1B18-27F4-6C84-3F30-0198779F7817}"/>
          </ac:spMkLst>
        </pc:spChg>
        <pc:spChg chg="del">
          <ac:chgData name="Haya Aldossary" userId="dfb888b2b3201462" providerId="LiveId" clId="{D6915101-1FF9-4615-B46A-DAC68CA47139}" dt="2024-01-29T16:22:55.340" v="182" actId="478"/>
          <ac:spMkLst>
            <pc:docMk/>
            <pc:sldMk cId="4170712405" sldId="294"/>
            <ac:spMk id="3" creationId="{E2A34DCD-4758-4F2B-D79C-C0529CA00C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5560-1ADD-4E01-8CCB-B0D2159B396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5F2CC-5628-40FF-A829-334B7F25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F2CC-5628-40FF-A829-334B7F258C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4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F2CC-5628-40FF-A829-334B7F258C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6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detect Abs in the blood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F2CC-5628-40FF-A829-334B7F258C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0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floccules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F2CC-5628-40FF-A829-334B7F258C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1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Visible and distinct band of precipitation </a:t>
            </a:r>
          </a:p>
          <a:p>
            <a:r>
              <a:rPr lang="en-US" dirty="0"/>
              <a:t>Different </a:t>
            </a:r>
            <a:r>
              <a:rPr lang="en-US" dirty="0" err="1"/>
              <a:t>Ags</a:t>
            </a:r>
            <a:r>
              <a:rPr lang="en-US" dirty="0"/>
              <a:t> can be observed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F2CC-5628-40FF-A829-334B7F258C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8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F2CC-5628-40FF-A829-334B7F258C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Oakley-</a:t>
            </a:r>
            <a:r>
              <a:rPr lang="en-US" dirty="0" err="1"/>
              <a:t>Fulthorpe</a:t>
            </a:r>
            <a:r>
              <a:rPr lang="en-US" dirty="0"/>
              <a:t> Immunodiffusion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F2CC-5628-40FF-A829-334B7F258C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81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ouchterlony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F2CC-5628-40FF-A829-334B7F258C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F2CC-5628-40FF-A829-334B7F258C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3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3333" y="193294"/>
            <a:ext cx="7717332" cy="610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9481" y="0"/>
            <a:ext cx="5273675" cy="5143500"/>
          </a:xfrm>
          <a:custGeom>
            <a:avLst/>
            <a:gdLst/>
            <a:ahLst/>
            <a:cxnLst/>
            <a:rect l="l" t="t" r="r" b="b"/>
            <a:pathLst>
              <a:path w="5273675" h="5143500">
                <a:moveTo>
                  <a:pt x="3895125" y="0"/>
                </a:moveTo>
                <a:lnTo>
                  <a:pt x="9634" y="0"/>
                </a:lnTo>
                <a:lnTo>
                  <a:pt x="0" y="5143498"/>
                </a:lnTo>
                <a:lnTo>
                  <a:pt x="5273311" y="5143498"/>
                </a:lnTo>
                <a:lnTo>
                  <a:pt x="3895125" y="0"/>
                </a:lnTo>
                <a:close/>
              </a:path>
            </a:pathLst>
          </a:custGeom>
          <a:solidFill>
            <a:srgbClr val="000000">
              <a:alpha val="745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5264785" cy="5143500"/>
          </a:xfrm>
          <a:custGeom>
            <a:avLst/>
            <a:gdLst/>
            <a:ahLst/>
            <a:cxnLst/>
            <a:rect l="l" t="t" r="r" b="b"/>
            <a:pathLst>
              <a:path w="5264785" h="5143500">
                <a:moveTo>
                  <a:pt x="3886007" y="0"/>
                </a:moveTo>
                <a:lnTo>
                  <a:pt x="512" y="0"/>
                </a:lnTo>
                <a:lnTo>
                  <a:pt x="0" y="273674"/>
                </a:lnTo>
                <a:lnTo>
                  <a:pt x="0" y="5143498"/>
                </a:lnTo>
                <a:lnTo>
                  <a:pt x="5264192" y="5143498"/>
                </a:lnTo>
                <a:lnTo>
                  <a:pt x="3886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AC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8600" y="0"/>
            <a:ext cx="8227059" cy="5143500"/>
          </a:xfrm>
          <a:custGeom>
            <a:avLst/>
            <a:gdLst/>
            <a:ahLst/>
            <a:cxnLst/>
            <a:rect l="l" t="t" r="r" b="b"/>
            <a:pathLst>
              <a:path w="8227059" h="5143500">
                <a:moveTo>
                  <a:pt x="6848613" y="0"/>
                </a:moveTo>
                <a:lnTo>
                  <a:pt x="0" y="0"/>
                </a:lnTo>
                <a:lnTo>
                  <a:pt x="0" y="5143498"/>
                </a:lnTo>
                <a:lnTo>
                  <a:pt x="8226741" y="5143498"/>
                </a:lnTo>
                <a:lnTo>
                  <a:pt x="6848613" y="0"/>
                </a:lnTo>
                <a:close/>
              </a:path>
            </a:pathLst>
          </a:custGeom>
          <a:solidFill>
            <a:srgbClr val="000000">
              <a:alpha val="745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8227059" cy="5143500"/>
          </a:xfrm>
          <a:custGeom>
            <a:avLst/>
            <a:gdLst/>
            <a:ahLst/>
            <a:cxnLst/>
            <a:rect l="l" t="t" r="r" b="b"/>
            <a:pathLst>
              <a:path w="8227059" h="5143500">
                <a:moveTo>
                  <a:pt x="6848613" y="0"/>
                </a:moveTo>
                <a:lnTo>
                  <a:pt x="0" y="0"/>
                </a:lnTo>
                <a:lnTo>
                  <a:pt x="0" y="5143498"/>
                </a:lnTo>
                <a:lnTo>
                  <a:pt x="8226741" y="5143498"/>
                </a:lnTo>
                <a:lnTo>
                  <a:pt x="6848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3974" y="190576"/>
            <a:ext cx="6496050" cy="24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444" y="2110232"/>
            <a:ext cx="5866765" cy="2541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5126" y="4827314"/>
            <a:ext cx="298450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66378" y="4827314"/>
            <a:ext cx="186690" cy="226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300" b="1" spc="105" dirty="0">
                <a:solidFill>
                  <a:srgbClr val="FFFFFF"/>
                </a:solidFill>
                <a:latin typeface="Calibri"/>
                <a:cs typeface="Calibri"/>
              </a:rPr>
              <a:t>1</a:t>
            </a:fld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049" y="3609238"/>
            <a:ext cx="3482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445" dirty="0">
                <a:solidFill>
                  <a:srgbClr val="FF0000"/>
                </a:solidFill>
                <a:latin typeface="Calibri"/>
                <a:cs typeface="Calibri"/>
              </a:rPr>
              <a:t>Precipitation</a:t>
            </a:r>
            <a:endParaRPr sz="4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2B4D812-647B-FFDF-09A9-BE8809201503}"/>
              </a:ext>
            </a:extLst>
          </p:cNvPr>
          <p:cNvSpPr txBox="1"/>
          <p:nvPr/>
        </p:nvSpPr>
        <p:spPr>
          <a:xfrm>
            <a:off x="853731" y="1276350"/>
            <a:ext cx="3229610" cy="1021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20" dirty="0">
                <a:solidFill>
                  <a:srgbClr val="999999"/>
                </a:solidFill>
                <a:latin typeface="Calibri"/>
                <a:cs typeface="Calibri"/>
              </a:rPr>
              <a:t>Antigen-Antibody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3600" b="1" spc="415" dirty="0">
                <a:solidFill>
                  <a:srgbClr val="00BBD3"/>
                </a:solidFill>
                <a:latin typeface="Calibri"/>
                <a:cs typeface="Calibri"/>
              </a:rPr>
              <a:t>reactions</a:t>
            </a:r>
            <a:r>
              <a:rPr sz="3600" b="1" spc="195" dirty="0">
                <a:solidFill>
                  <a:srgbClr val="00BBD3"/>
                </a:solidFill>
                <a:latin typeface="Calibri"/>
                <a:cs typeface="Calibri"/>
              </a:rPr>
              <a:t> </a:t>
            </a:r>
            <a:r>
              <a:rPr sz="2800" spc="100" dirty="0">
                <a:solidFill>
                  <a:srgbClr val="B8B8B8"/>
                </a:solidFill>
                <a:latin typeface="Calibri"/>
                <a:cs typeface="Calibri"/>
              </a:rPr>
              <a:t>(2)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333" y="193294"/>
            <a:ext cx="315849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4" dirty="0">
                <a:solidFill>
                  <a:srgbClr val="81B444"/>
                </a:solidFill>
                <a:latin typeface="Calibri"/>
                <a:cs typeface="Calibri"/>
              </a:rPr>
              <a:t>In</a:t>
            </a:r>
            <a:r>
              <a:rPr sz="2400" b="1" spc="114" dirty="0">
                <a:solidFill>
                  <a:srgbClr val="81B444"/>
                </a:solidFill>
                <a:latin typeface="Calibri"/>
                <a:cs typeface="Calibri"/>
              </a:rPr>
              <a:t> </a:t>
            </a:r>
            <a:r>
              <a:rPr sz="2400" b="1" spc="235" dirty="0">
                <a:solidFill>
                  <a:srgbClr val="81B444"/>
                </a:solidFill>
                <a:latin typeface="Calibri"/>
                <a:cs typeface="Calibri"/>
              </a:rPr>
              <a:t>gel:</a:t>
            </a:r>
            <a:r>
              <a:rPr sz="2400" b="1" spc="105" dirty="0">
                <a:solidFill>
                  <a:srgbClr val="81B444"/>
                </a:solidFill>
                <a:latin typeface="Calibri"/>
                <a:cs typeface="Calibri"/>
              </a:rPr>
              <a:t> </a:t>
            </a:r>
            <a:r>
              <a:rPr sz="2400" b="1" spc="265" dirty="0">
                <a:solidFill>
                  <a:srgbClr val="999999"/>
                </a:solidFill>
                <a:latin typeface="Calibri"/>
                <a:cs typeface="Calibri"/>
              </a:rPr>
              <a:t>Precipitation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00" b="1" spc="165" dirty="0">
                <a:solidFill>
                  <a:srgbClr val="999999"/>
                </a:solidFill>
                <a:latin typeface="Calibri"/>
                <a:cs typeface="Calibri"/>
              </a:rPr>
              <a:t>(immunodiffusion)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377" y="266700"/>
            <a:ext cx="485140" cy="440690"/>
          </a:xfrm>
          <a:custGeom>
            <a:avLst/>
            <a:gdLst/>
            <a:ahLst/>
            <a:cxnLst/>
            <a:rect l="l" t="t" r="r" b="b"/>
            <a:pathLst>
              <a:path w="485140" h="440690">
                <a:moveTo>
                  <a:pt x="242303" y="0"/>
                </a:moveTo>
                <a:lnTo>
                  <a:pt x="229869" y="0"/>
                </a:lnTo>
                <a:lnTo>
                  <a:pt x="217462" y="762"/>
                </a:lnTo>
                <a:lnTo>
                  <a:pt x="170027" y="8762"/>
                </a:lnTo>
                <a:lnTo>
                  <a:pt x="159092" y="12446"/>
                </a:lnTo>
                <a:lnTo>
                  <a:pt x="148158" y="16001"/>
                </a:lnTo>
                <a:lnTo>
                  <a:pt x="137185" y="19685"/>
                </a:lnTo>
                <a:lnTo>
                  <a:pt x="126974" y="24764"/>
                </a:lnTo>
                <a:lnTo>
                  <a:pt x="116751" y="29210"/>
                </a:lnTo>
                <a:lnTo>
                  <a:pt x="79527" y="53212"/>
                </a:lnTo>
                <a:lnTo>
                  <a:pt x="48158" y="82423"/>
                </a:lnTo>
                <a:lnTo>
                  <a:pt x="24066" y="115950"/>
                </a:lnTo>
                <a:lnTo>
                  <a:pt x="10947" y="144399"/>
                </a:lnTo>
                <a:lnTo>
                  <a:pt x="7289" y="153797"/>
                </a:lnTo>
                <a:lnTo>
                  <a:pt x="5092" y="164084"/>
                </a:lnTo>
                <a:lnTo>
                  <a:pt x="2908" y="174244"/>
                </a:lnTo>
                <a:lnTo>
                  <a:pt x="1447" y="184530"/>
                </a:lnTo>
                <a:lnTo>
                  <a:pt x="0" y="194690"/>
                </a:lnTo>
                <a:lnTo>
                  <a:pt x="0" y="205612"/>
                </a:lnTo>
                <a:lnTo>
                  <a:pt x="0" y="216535"/>
                </a:lnTo>
                <a:lnTo>
                  <a:pt x="1447" y="228219"/>
                </a:lnTo>
                <a:lnTo>
                  <a:pt x="2908" y="239140"/>
                </a:lnTo>
                <a:lnTo>
                  <a:pt x="5841" y="249427"/>
                </a:lnTo>
                <a:lnTo>
                  <a:pt x="8750" y="260350"/>
                </a:lnTo>
                <a:lnTo>
                  <a:pt x="27000" y="300482"/>
                </a:lnTo>
                <a:lnTo>
                  <a:pt x="40132" y="318642"/>
                </a:lnTo>
                <a:lnTo>
                  <a:pt x="46685" y="327405"/>
                </a:lnTo>
                <a:lnTo>
                  <a:pt x="54724" y="335407"/>
                </a:lnTo>
                <a:lnTo>
                  <a:pt x="62750" y="343408"/>
                </a:lnTo>
                <a:lnTo>
                  <a:pt x="71500" y="351536"/>
                </a:lnTo>
                <a:lnTo>
                  <a:pt x="80276" y="358775"/>
                </a:lnTo>
                <a:lnTo>
                  <a:pt x="74434" y="369697"/>
                </a:lnTo>
                <a:lnTo>
                  <a:pt x="67881" y="380619"/>
                </a:lnTo>
                <a:lnTo>
                  <a:pt x="40881" y="414147"/>
                </a:lnTo>
                <a:lnTo>
                  <a:pt x="21882" y="427989"/>
                </a:lnTo>
                <a:lnTo>
                  <a:pt x="15316" y="432435"/>
                </a:lnTo>
                <a:lnTo>
                  <a:pt x="8039" y="435355"/>
                </a:lnTo>
                <a:lnTo>
                  <a:pt x="0" y="438912"/>
                </a:lnTo>
                <a:lnTo>
                  <a:pt x="3632" y="438912"/>
                </a:lnTo>
                <a:lnTo>
                  <a:pt x="14592" y="440436"/>
                </a:lnTo>
                <a:lnTo>
                  <a:pt x="30657" y="440436"/>
                </a:lnTo>
                <a:lnTo>
                  <a:pt x="40881" y="440436"/>
                </a:lnTo>
                <a:lnTo>
                  <a:pt x="51092" y="439674"/>
                </a:lnTo>
                <a:lnTo>
                  <a:pt x="62750" y="437514"/>
                </a:lnTo>
                <a:lnTo>
                  <a:pt x="74434" y="435355"/>
                </a:lnTo>
                <a:lnTo>
                  <a:pt x="112369" y="421513"/>
                </a:lnTo>
                <a:lnTo>
                  <a:pt x="148869" y="395224"/>
                </a:lnTo>
                <a:lnTo>
                  <a:pt x="194119" y="406908"/>
                </a:lnTo>
                <a:lnTo>
                  <a:pt x="229869" y="411225"/>
                </a:lnTo>
                <a:lnTo>
                  <a:pt x="242303" y="411225"/>
                </a:lnTo>
                <a:lnTo>
                  <a:pt x="254711" y="411225"/>
                </a:lnTo>
                <a:lnTo>
                  <a:pt x="267119" y="410463"/>
                </a:lnTo>
                <a:lnTo>
                  <a:pt x="279527" y="409066"/>
                </a:lnTo>
                <a:lnTo>
                  <a:pt x="291185" y="406908"/>
                </a:lnTo>
                <a:lnTo>
                  <a:pt x="302869" y="404749"/>
                </a:lnTo>
                <a:lnTo>
                  <a:pt x="347395" y="390905"/>
                </a:lnTo>
                <a:lnTo>
                  <a:pt x="367830" y="381380"/>
                </a:lnTo>
                <a:lnTo>
                  <a:pt x="378053" y="376300"/>
                </a:lnTo>
                <a:lnTo>
                  <a:pt x="387515" y="370459"/>
                </a:lnTo>
                <a:lnTo>
                  <a:pt x="396265" y="364616"/>
                </a:lnTo>
                <a:lnTo>
                  <a:pt x="405053" y="358013"/>
                </a:lnTo>
                <a:lnTo>
                  <a:pt x="413804" y="350774"/>
                </a:lnTo>
                <a:lnTo>
                  <a:pt x="421830" y="344170"/>
                </a:lnTo>
                <a:lnTo>
                  <a:pt x="429107" y="336169"/>
                </a:lnTo>
                <a:lnTo>
                  <a:pt x="436422" y="328929"/>
                </a:lnTo>
                <a:lnTo>
                  <a:pt x="442988" y="320801"/>
                </a:lnTo>
                <a:lnTo>
                  <a:pt x="465607" y="285876"/>
                </a:lnTo>
                <a:lnTo>
                  <a:pt x="479488" y="247269"/>
                </a:lnTo>
                <a:lnTo>
                  <a:pt x="484581" y="215900"/>
                </a:lnTo>
                <a:lnTo>
                  <a:pt x="484581" y="205612"/>
                </a:lnTo>
                <a:lnTo>
                  <a:pt x="484581" y="194690"/>
                </a:lnTo>
                <a:lnTo>
                  <a:pt x="483133" y="184530"/>
                </a:lnTo>
                <a:lnTo>
                  <a:pt x="481672" y="174244"/>
                </a:lnTo>
                <a:lnTo>
                  <a:pt x="479488" y="164084"/>
                </a:lnTo>
                <a:lnTo>
                  <a:pt x="477291" y="153797"/>
                </a:lnTo>
                <a:lnTo>
                  <a:pt x="473633" y="144399"/>
                </a:lnTo>
                <a:lnTo>
                  <a:pt x="455383" y="107187"/>
                </a:lnTo>
                <a:lnTo>
                  <a:pt x="429107" y="74422"/>
                </a:lnTo>
                <a:lnTo>
                  <a:pt x="396265" y="46736"/>
                </a:lnTo>
                <a:lnTo>
                  <a:pt x="357606" y="24764"/>
                </a:lnTo>
                <a:lnTo>
                  <a:pt x="347395" y="19685"/>
                </a:lnTo>
                <a:lnTo>
                  <a:pt x="336423" y="16001"/>
                </a:lnTo>
                <a:lnTo>
                  <a:pt x="325488" y="12446"/>
                </a:lnTo>
                <a:lnTo>
                  <a:pt x="314553" y="8762"/>
                </a:lnTo>
                <a:lnTo>
                  <a:pt x="267119" y="762"/>
                </a:lnTo>
                <a:lnTo>
                  <a:pt x="254711" y="0"/>
                </a:lnTo>
                <a:lnTo>
                  <a:pt x="242303" y="0"/>
                </a:lnTo>
                <a:close/>
              </a:path>
            </a:pathLst>
          </a:custGeom>
          <a:ln w="12192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71322" y="1094486"/>
            <a:ext cx="6650990" cy="3855720"/>
            <a:chOff x="425195" y="1051560"/>
            <a:chExt cx="6650990" cy="3855720"/>
          </a:xfrm>
        </p:grpSpPr>
        <p:sp>
          <p:nvSpPr>
            <p:cNvPr id="5" name="object 5"/>
            <p:cNvSpPr/>
            <p:nvPr/>
          </p:nvSpPr>
          <p:spPr>
            <a:xfrm>
              <a:off x="4243578" y="2215134"/>
              <a:ext cx="390525" cy="239395"/>
            </a:xfrm>
            <a:custGeom>
              <a:avLst/>
              <a:gdLst/>
              <a:ahLst/>
              <a:cxnLst/>
              <a:rect l="l" t="t" r="r" b="b"/>
              <a:pathLst>
                <a:path w="390525" h="239394">
                  <a:moveTo>
                    <a:pt x="390144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390144" y="239268"/>
                  </a:lnTo>
                  <a:lnTo>
                    <a:pt x="390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43578" y="2215134"/>
              <a:ext cx="390525" cy="239395"/>
            </a:xfrm>
            <a:custGeom>
              <a:avLst/>
              <a:gdLst/>
              <a:ahLst/>
              <a:cxnLst/>
              <a:rect l="l" t="t" r="r" b="b"/>
              <a:pathLst>
                <a:path w="390525" h="239394">
                  <a:moveTo>
                    <a:pt x="0" y="239268"/>
                  </a:moveTo>
                  <a:lnTo>
                    <a:pt x="390144" y="239268"/>
                  </a:lnTo>
                  <a:lnTo>
                    <a:pt x="390144" y="0"/>
                  </a:lnTo>
                  <a:lnTo>
                    <a:pt x="0" y="0"/>
                  </a:lnTo>
                  <a:lnTo>
                    <a:pt x="0" y="2392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22598" y="2202942"/>
              <a:ext cx="220979" cy="169545"/>
            </a:xfrm>
            <a:custGeom>
              <a:avLst/>
              <a:gdLst/>
              <a:ahLst/>
              <a:cxnLst/>
              <a:rect l="l" t="t" r="r" b="b"/>
              <a:pathLst>
                <a:path w="220979" h="169544">
                  <a:moveTo>
                    <a:pt x="220979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220979" y="169163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22598" y="2202942"/>
              <a:ext cx="220979" cy="169545"/>
            </a:xfrm>
            <a:custGeom>
              <a:avLst/>
              <a:gdLst/>
              <a:ahLst/>
              <a:cxnLst/>
              <a:rect l="l" t="t" r="r" b="b"/>
              <a:pathLst>
                <a:path w="220979" h="169544">
                  <a:moveTo>
                    <a:pt x="0" y="169163"/>
                  </a:moveTo>
                  <a:lnTo>
                    <a:pt x="220979" y="169163"/>
                  </a:lnTo>
                  <a:lnTo>
                    <a:pt x="220979" y="0"/>
                  </a:lnTo>
                  <a:lnTo>
                    <a:pt x="0" y="0"/>
                  </a:lnTo>
                  <a:lnTo>
                    <a:pt x="0" y="16916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95" y="1051560"/>
              <a:ext cx="6650735" cy="385572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6522" y="984250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9C2"/>
                </a:solidFill>
                <a:latin typeface="Arial"/>
                <a:cs typeface="Arial"/>
              </a:rPr>
              <a:t>(a)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24171" y="1295400"/>
            <a:ext cx="414655" cy="1557655"/>
            <a:chOff x="4424171" y="1295400"/>
            <a:chExt cx="414655" cy="1557655"/>
          </a:xfrm>
        </p:grpSpPr>
        <p:sp>
          <p:nvSpPr>
            <p:cNvPr id="12" name="object 12"/>
            <p:cNvSpPr/>
            <p:nvPr/>
          </p:nvSpPr>
          <p:spPr>
            <a:xfrm>
              <a:off x="4633721" y="2600705"/>
              <a:ext cx="192405" cy="239395"/>
            </a:xfrm>
            <a:custGeom>
              <a:avLst/>
              <a:gdLst/>
              <a:ahLst/>
              <a:cxnLst/>
              <a:rect l="l" t="t" r="r" b="b"/>
              <a:pathLst>
                <a:path w="192404" h="239394">
                  <a:moveTo>
                    <a:pt x="192024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192024" y="239268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33721" y="2600705"/>
              <a:ext cx="192405" cy="239395"/>
            </a:xfrm>
            <a:custGeom>
              <a:avLst/>
              <a:gdLst/>
              <a:ahLst/>
              <a:cxnLst/>
              <a:rect l="l" t="t" r="r" b="b"/>
              <a:pathLst>
                <a:path w="192404" h="239394">
                  <a:moveTo>
                    <a:pt x="0" y="239268"/>
                  </a:moveTo>
                  <a:lnTo>
                    <a:pt x="192024" y="239268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2392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38649" y="1309877"/>
              <a:ext cx="213360" cy="186055"/>
            </a:xfrm>
            <a:custGeom>
              <a:avLst/>
              <a:gdLst/>
              <a:ahLst/>
              <a:cxnLst/>
              <a:rect l="l" t="t" r="r" b="b"/>
              <a:pathLst>
                <a:path w="213360" h="186055">
                  <a:moveTo>
                    <a:pt x="0" y="0"/>
                  </a:moveTo>
                  <a:lnTo>
                    <a:pt x="0" y="178816"/>
                  </a:lnTo>
                  <a:lnTo>
                    <a:pt x="0" y="180212"/>
                  </a:lnTo>
                  <a:lnTo>
                    <a:pt x="253" y="181737"/>
                  </a:lnTo>
                  <a:lnTo>
                    <a:pt x="888" y="182752"/>
                  </a:lnTo>
                  <a:lnTo>
                    <a:pt x="1524" y="183769"/>
                  </a:lnTo>
                  <a:lnTo>
                    <a:pt x="2412" y="184912"/>
                  </a:lnTo>
                  <a:lnTo>
                    <a:pt x="3555" y="185166"/>
                  </a:lnTo>
                  <a:lnTo>
                    <a:pt x="4445" y="185927"/>
                  </a:lnTo>
                  <a:lnTo>
                    <a:pt x="5969" y="185927"/>
                  </a:lnTo>
                  <a:lnTo>
                    <a:pt x="213360" y="185927"/>
                  </a:lnTo>
                </a:path>
                <a:path w="213360" h="186055">
                  <a:moveTo>
                    <a:pt x="21336" y="152400"/>
                  </a:moveTo>
                  <a:lnTo>
                    <a:pt x="65786" y="91821"/>
                  </a:lnTo>
                  <a:lnTo>
                    <a:pt x="92075" y="110744"/>
                  </a:lnTo>
                  <a:lnTo>
                    <a:pt x="131699" y="55499"/>
                  </a:lnTo>
                  <a:lnTo>
                    <a:pt x="131445" y="55499"/>
                  </a:lnTo>
                  <a:lnTo>
                    <a:pt x="131699" y="55499"/>
                  </a:lnTo>
                  <a:lnTo>
                    <a:pt x="131445" y="55499"/>
                  </a:lnTo>
                  <a:lnTo>
                    <a:pt x="131699" y="55499"/>
                  </a:lnTo>
                  <a:lnTo>
                    <a:pt x="149733" y="76200"/>
                  </a:lnTo>
                  <a:lnTo>
                    <a:pt x="193548" y="27432"/>
                  </a:lnTo>
                </a:path>
              </a:pathLst>
            </a:custGeom>
            <a:ln w="28956">
              <a:solidFill>
                <a:srgbClr val="88A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10</a:t>
            </a:fld>
            <a:endParaRPr spc="35" dirty="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647DB9AA-2F84-0283-E742-51F3DDE04180}"/>
              </a:ext>
            </a:extLst>
          </p:cNvPr>
          <p:cNvSpPr/>
          <p:nvPr/>
        </p:nvSpPr>
        <p:spPr>
          <a:xfrm>
            <a:off x="228117" y="160020"/>
            <a:ext cx="381000" cy="4572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333" y="193294"/>
            <a:ext cx="315849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4" dirty="0">
                <a:solidFill>
                  <a:srgbClr val="81B444"/>
                </a:solidFill>
                <a:latin typeface="Calibri"/>
                <a:cs typeface="Calibri"/>
              </a:rPr>
              <a:t>In</a:t>
            </a:r>
            <a:r>
              <a:rPr sz="2400" b="1" spc="114" dirty="0">
                <a:solidFill>
                  <a:srgbClr val="81B444"/>
                </a:solidFill>
                <a:latin typeface="Calibri"/>
                <a:cs typeface="Calibri"/>
              </a:rPr>
              <a:t> </a:t>
            </a:r>
            <a:r>
              <a:rPr sz="2400" b="1" spc="235" dirty="0">
                <a:solidFill>
                  <a:srgbClr val="81B444"/>
                </a:solidFill>
                <a:latin typeface="Calibri"/>
                <a:cs typeface="Calibri"/>
              </a:rPr>
              <a:t>gel:</a:t>
            </a:r>
            <a:r>
              <a:rPr sz="2400" b="1" spc="105" dirty="0">
                <a:solidFill>
                  <a:srgbClr val="81B444"/>
                </a:solidFill>
                <a:latin typeface="Calibri"/>
                <a:cs typeface="Calibri"/>
              </a:rPr>
              <a:t> </a:t>
            </a:r>
            <a:r>
              <a:rPr sz="2400" b="1" spc="265" dirty="0">
                <a:solidFill>
                  <a:srgbClr val="999999"/>
                </a:solidFill>
                <a:latin typeface="Calibri"/>
                <a:cs typeface="Calibri"/>
              </a:rPr>
              <a:t>Precipitation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00" b="1" spc="165" dirty="0">
                <a:solidFill>
                  <a:srgbClr val="999999"/>
                </a:solidFill>
                <a:latin typeface="Calibri"/>
                <a:cs typeface="Calibri"/>
              </a:rPr>
              <a:t>(immunodiffusion)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377" y="266700"/>
            <a:ext cx="485140" cy="440690"/>
          </a:xfrm>
          <a:custGeom>
            <a:avLst/>
            <a:gdLst/>
            <a:ahLst/>
            <a:cxnLst/>
            <a:rect l="l" t="t" r="r" b="b"/>
            <a:pathLst>
              <a:path w="485140" h="440690">
                <a:moveTo>
                  <a:pt x="242303" y="0"/>
                </a:moveTo>
                <a:lnTo>
                  <a:pt x="229869" y="0"/>
                </a:lnTo>
                <a:lnTo>
                  <a:pt x="217462" y="762"/>
                </a:lnTo>
                <a:lnTo>
                  <a:pt x="170027" y="8762"/>
                </a:lnTo>
                <a:lnTo>
                  <a:pt x="159092" y="12446"/>
                </a:lnTo>
                <a:lnTo>
                  <a:pt x="148158" y="16001"/>
                </a:lnTo>
                <a:lnTo>
                  <a:pt x="137185" y="19685"/>
                </a:lnTo>
                <a:lnTo>
                  <a:pt x="126974" y="24764"/>
                </a:lnTo>
                <a:lnTo>
                  <a:pt x="116751" y="29210"/>
                </a:lnTo>
                <a:lnTo>
                  <a:pt x="79527" y="53212"/>
                </a:lnTo>
                <a:lnTo>
                  <a:pt x="48158" y="82423"/>
                </a:lnTo>
                <a:lnTo>
                  <a:pt x="24066" y="115950"/>
                </a:lnTo>
                <a:lnTo>
                  <a:pt x="10947" y="144399"/>
                </a:lnTo>
                <a:lnTo>
                  <a:pt x="7289" y="153797"/>
                </a:lnTo>
                <a:lnTo>
                  <a:pt x="5092" y="164084"/>
                </a:lnTo>
                <a:lnTo>
                  <a:pt x="2908" y="174244"/>
                </a:lnTo>
                <a:lnTo>
                  <a:pt x="1447" y="184530"/>
                </a:lnTo>
                <a:lnTo>
                  <a:pt x="0" y="194690"/>
                </a:lnTo>
                <a:lnTo>
                  <a:pt x="0" y="205612"/>
                </a:lnTo>
                <a:lnTo>
                  <a:pt x="0" y="216535"/>
                </a:lnTo>
                <a:lnTo>
                  <a:pt x="1447" y="228219"/>
                </a:lnTo>
                <a:lnTo>
                  <a:pt x="2908" y="239140"/>
                </a:lnTo>
                <a:lnTo>
                  <a:pt x="5841" y="249427"/>
                </a:lnTo>
                <a:lnTo>
                  <a:pt x="8750" y="260350"/>
                </a:lnTo>
                <a:lnTo>
                  <a:pt x="27000" y="300482"/>
                </a:lnTo>
                <a:lnTo>
                  <a:pt x="40132" y="318642"/>
                </a:lnTo>
                <a:lnTo>
                  <a:pt x="46685" y="327405"/>
                </a:lnTo>
                <a:lnTo>
                  <a:pt x="54724" y="335407"/>
                </a:lnTo>
                <a:lnTo>
                  <a:pt x="62750" y="343408"/>
                </a:lnTo>
                <a:lnTo>
                  <a:pt x="71500" y="351536"/>
                </a:lnTo>
                <a:lnTo>
                  <a:pt x="80276" y="358775"/>
                </a:lnTo>
                <a:lnTo>
                  <a:pt x="74434" y="369697"/>
                </a:lnTo>
                <a:lnTo>
                  <a:pt x="67881" y="380619"/>
                </a:lnTo>
                <a:lnTo>
                  <a:pt x="40881" y="414147"/>
                </a:lnTo>
                <a:lnTo>
                  <a:pt x="21882" y="427989"/>
                </a:lnTo>
                <a:lnTo>
                  <a:pt x="15316" y="432435"/>
                </a:lnTo>
                <a:lnTo>
                  <a:pt x="8039" y="435355"/>
                </a:lnTo>
                <a:lnTo>
                  <a:pt x="0" y="438912"/>
                </a:lnTo>
                <a:lnTo>
                  <a:pt x="3632" y="438912"/>
                </a:lnTo>
                <a:lnTo>
                  <a:pt x="14592" y="440436"/>
                </a:lnTo>
                <a:lnTo>
                  <a:pt x="30657" y="440436"/>
                </a:lnTo>
                <a:lnTo>
                  <a:pt x="40881" y="440436"/>
                </a:lnTo>
                <a:lnTo>
                  <a:pt x="51092" y="439674"/>
                </a:lnTo>
                <a:lnTo>
                  <a:pt x="62750" y="437514"/>
                </a:lnTo>
                <a:lnTo>
                  <a:pt x="74434" y="435355"/>
                </a:lnTo>
                <a:lnTo>
                  <a:pt x="112369" y="421513"/>
                </a:lnTo>
                <a:lnTo>
                  <a:pt x="148869" y="395224"/>
                </a:lnTo>
                <a:lnTo>
                  <a:pt x="194119" y="406908"/>
                </a:lnTo>
                <a:lnTo>
                  <a:pt x="229869" y="411225"/>
                </a:lnTo>
                <a:lnTo>
                  <a:pt x="242303" y="411225"/>
                </a:lnTo>
                <a:lnTo>
                  <a:pt x="254711" y="411225"/>
                </a:lnTo>
                <a:lnTo>
                  <a:pt x="267119" y="410463"/>
                </a:lnTo>
                <a:lnTo>
                  <a:pt x="279527" y="409066"/>
                </a:lnTo>
                <a:lnTo>
                  <a:pt x="291185" y="406908"/>
                </a:lnTo>
                <a:lnTo>
                  <a:pt x="302869" y="404749"/>
                </a:lnTo>
                <a:lnTo>
                  <a:pt x="347395" y="390905"/>
                </a:lnTo>
                <a:lnTo>
                  <a:pt x="367830" y="381380"/>
                </a:lnTo>
                <a:lnTo>
                  <a:pt x="378053" y="376300"/>
                </a:lnTo>
                <a:lnTo>
                  <a:pt x="387515" y="370459"/>
                </a:lnTo>
                <a:lnTo>
                  <a:pt x="396265" y="364616"/>
                </a:lnTo>
                <a:lnTo>
                  <a:pt x="405053" y="358013"/>
                </a:lnTo>
                <a:lnTo>
                  <a:pt x="413804" y="350774"/>
                </a:lnTo>
                <a:lnTo>
                  <a:pt x="421830" y="344170"/>
                </a:lnTo>
                <a:lnTo>
                  <a:pt x="429107" y="336169"/>
                </a:lnTo>
                <a:lnTo>
                  <a:pt x="436422" y="328929"/>
                </a:lnTo>
                <a:lnTo>
                  <a:pt x="442988" y="320801"/>
                </a:lnTo>
                <a:lnTo>
                  <a:pt x="465607" y="285876"/>
                </a:lnTo>
                <a:lnTo>
                  <a:pt x="479488" y="247269"/>
                </a:lnTo>
                <a:lnTo>
                  <a:pt x="484581" y="215900"/>
                </a:lnTo>
                <a:lnTo>
                  <a:pt x="484581" y="205612"/>
                </a:lnTo>
                <a:lnTo>
                  <a:pt x="484581" y="194690"/>
                </a:lnTo>
                <a:lnTo>
                  <a:pt x="483133" y="184530"/>
                </a:lnTo>
                <a:lnTo>
                  <a:pt x="481672" y="174244"/>
                </a:lnTo>
                <a:lnTo>
                  <a:pt x="479488" y="164084"/>
                </a:lnTo>
                <a:lnTo>
                  <a:pt x="477291" y="153797"/>
                </a:lnTo>
                <a:lnTo>
                  <a:pt x="473633" y="144399"/>
                </a:lnTo>
                <a:lnTo>
                  <a:pt x="455383" y="107187"/>
                </a:lnTo>
                <a:lnTo>
                  <a:pt x="429107" y="74422"/>
                </a:lnTo>
                <a:lnTo>
                  <a:pt x="396265" y="46736"/>
                </a:lnTo>
                <a:lnTo>
                  <a:pt x="357606" y="24764"/>
                </a:lnTo>
                <a:lnTo>
                  <a:pt x="347395" y="19685"/>
                </a:lnTo>
                <a:lnTo>
                  <a:pt x="336423" y="16001"/>
                </a:lnTo>
                <a:lnTo>
                  <a:pt x="325488" y="12446"/>
                </a:lnTo>
                <a:lnTo>
                  <a:pt x="314553" y="8762"/>
                </a:lnTo>
                <a:lnTo>
                  <a:pt x="267119" y="762"/>
                </a:lnTo>
                <a:lnTo>
                  <a:pt x="254711" y="0"/>
                </a:lnTo>
                <a:lnTo>
                  <a:pt x="242303" y="0"/>
                </a:lnTo>
                <a:close/>
              </a:path>
            </a:pathLst>
          </a:custGeom>
          <a:ln w="12192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09580" y="2189924"/>
            <a:ext cx="637540" cy="277495"/>
            <a:chOff x="4009580" y="2189924"/>
            <a:chExt cx="637540" cy="277495"/>
          </a:xfrm>
        </p:grpSpPr>
        <p:sp>
          <p:nvSpPr>
            <p:cNvPr id="5" name="object 5"/>
            <p:cNvSpPr/>
            <p:nvPr/>
          </p:nvSpPr>
          <p:spPr>
            <a:xfrm>
              <a:off x="4243577" y="2215133"/>
              <a:ext cx="390525" cy="239395"/>
            </a:xfrm>
            <a:custGeom>
              <a:avLst/>
              <a:gdLst/>
              <a:ahLst/>
              <a:cxnLst/>
              <a:rect l="l" t="t" r="r" b="b"/>
              <a:pathLst>
                <a:path w="390525" h="239394">
                  <a:moveTo>
                    <a:pt x="390144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390144" y="239268"/>
                  </a:lnTo>
                  <a:lnTo>
                    <a:pt x="390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43577" y="2215133"/>
              <a:ext cx="390525" cy="239395"/>
            </a:xfrm>
            <a:custGeom>
              <a:avLst/>
              <a:gdLst/>
              <a:ahLst/>
              <a:cxnLst/>
              <a:rect l="l" t="t" r="r" b="b"/>
              <a:pathLst>
                <a:path w="390525" h="239394">
                  <a:moveTo>
                    <a:pt x="0" y="239268"/>
                  </a:moveTo>
                  <a:lnTo>
                    <a:pt x="390144" y="239268"/>
                  </a:lnTo>
                  <a:lnTo>
                    <a:pt x="390144" y="0"/>
                  </a:lnTo>
                  <a:lnTo>
                    <a:pt x="0" y="0"/>
                  </a:lnTo>
                  <a:lnTo>
                    <a:pt x="0" y="2392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22597" y="2202941"/>
              <a:ext cx="220979" cy="169545"/>
            </a:xfrm>
            <a:custGeom>
              <a:avLst/>
              <a:gdLst/>
              <a:ahLst/>
              <a:cxnLst/>
              <a:rect l="l" t="t" r="r" b="b"/>
              <a:pathLst>
                <a:path w="220979" h="169544">
                  <a:moveTo>
                    <a:pt x="220979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220979" y="169163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22597" y="2202941"/>
              <a:ext cx="220979" cy="169545"/>
            </a:xfrm>
            <a:custGeom>
              <a:avLst/>
              <a:gdLst/>
              <a:ahLst/>
              <a:cxnLst/>
              <a:rect l="l" t="t" r="r" b="b"/>
              <a:pathLst>
                <a:path w="220979" h="169544">
                  <a:moveTo>
                    <a:pt x="0" y="169163"/>
                  </a:moveTo>
                  <a:lnTo>
                    <a:pt x="220979" y="169163"/>
                  </a:lnTo>
                  <a:lnTo>
                    <a:pt x="220979" y="0"/>
                  </a:lnTo>
                  <a:lnTo>
                    <a:pt x="0" y="0"/>
                  </a:lnTo>
                  <a:lnTo>
                    <a:pt x="0" y="16916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739" y="1048639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9C2"/>
                </a:solidFill>
                <a:latin typeface="Arial"/>
                <a:cs typeface="Arial"/>
              </a:rPr>
              <a:t>(b)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1668" y="1021080"/>
            <a:ext cx="6847332" cy="3307079"/>
            <a:chOff x="391668" y="1021080"/>
            <a:chExt cx="6728459" cy="3307079"/>
          </a:xfrm>
        </p:grpSpPr>
        <p:sp>
          <p:nvSpPr>
            <p:cNvPr id="11" name="object 11"/>
            <p:cNvSpPr/>
            <p:nvPr/>
          </p:nvSpPr>
          <p:spPr>
            <a:xfrm>
              <a:off x="4633721" y="2600705"/>
              <a:ext cx="192405" cy="239395"/>
            </a:xfrm>
            <a:custGeom>
              <a:avLst/>
              <a:gdLst/>
              <a:ahLst/>
              <a:cxnLst/>
              <a:rect l="l" t="t" r="r" b="b"/>
              <a:pathLst>
                <a:path w="192404" h="239394">
                  <a:moveTo>
                    <a:pt x="192024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192024" y="239268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3721" y="2600705"/>
              <a:ext cx="192405" cy="239395"/>
            </a:xfrm>
            <a:custGeom>
              <a:avLst/>
              <a:gdLst/>
              <a:ahLst/>
              <a:cxnLst/>
              <a:rect l="l" t="t" r="r" b="b"/>
              <a:pathLst>
                <a:path w="192404" h="239394">
                  <a:moveTo>
                    <a:pt x="0" y="239268"/>
                  </a:moveTo>
                  <a:lnTo>
                    <a:pt x="192024" y="239268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2392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668" y="1021080"/>
              <a:ext cx="6728459" cy="33070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25873" y="2494026"/>
              <a:ext cx="247015" cy="274320"/>
            </a:xfrm>
            <a:custGeom>
              <a:avLst/>
              <a:gdLst/>
              <a:ahLst/>
              <a:cxnLst/>
              <a:rect l="l" t="t" r="r" b="b"/>
              <a:pathLst>
                <a:path w="247014" h="274319">
                  <a:moveTo>
                    <a:pt x="246887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6887" y="274319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25873" y="2494026"/>
              <a:ext cx="247015" cy="274320"/>
            </a:xfrm>
            <a:custGeom>
              <a:avLst/>
              <a:gdLst/>
              <a:ahLst/>
              <a:cxnLst/>
              <a:rect l="l" t="t" r="r" b="b"/>
              <a:pathLst>
                <a:path w="247014" h="274319">
                  <a:moveTo>
                    <a:pt x="0" y="274319"/>
                  </a:moveTo>
                  <a:lnTo>
                    <a:pt x="246887" y="274319"/>
                  </a:lnTo>
                  <a:lnTo>
                    <a:pt x="246887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11</a:t>
            </a:fld>
            <a:endParaRPr spc="3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333" y="193294"/>
            <a:ext cx="315849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4" dirty="0">
                <a:solidFill>
                  <a:srgbClr val="81B444"/>
                </a:solidFill>
                <a:latin typeface="Calibri"/>
                <a:cs typeface="Calibri"/>
              </a:rPr>
              <a:t>In</a:t>
            </a:r>
            <a:r>
              <a:rPr sz="2400" b="1" spc="114" dirty="0">
                <a:solidFill>
                  <a:srgbClr val="81B444"/>
                </a:solidFill>
                <a:latin typeface="Calibri"/>
                <a:cs typeface="Calibri"/>
              </a:rPr>
              <a:t> </a:t>
            </a:r>
            <a:r>
              <a:rPr sz="2400" b="1" spc="235" dirty="0">
                <a:solidFill>
                  <a:srgbClr val="81B444"/>
                </a:solidFill>
                <a:latin typeface="Calibri"/>
                <a:cs typeface="Calibri"/>
              </a:rPr>
              <a:t>gel:</a:t>
            </a:r>
            <a:r>
              <a:rPr sz="2400" b="1" spc="105" dirty="0">
                <a:solidFill>
                  <a:srgbClr val="81B444"/>
                </a:solidFill>
                <a:latin typeface="Calibri"/>
                <a:cs typeface="Calibri"/>
              </a:rPr>
              <a:t> </a:t>
            </a:r>
            <a:r>
              <a:rPr sz="2400" b="1" spc="265" dirty="0">
                <a:solidFill>
                  <a:srgbClr val="999999"/>
                </a:solidFill>
                <a:latin typeface="Calibri"/>
                <a:cs typeface="Calibri"/>
              </a:rPr>
              <a:t>Precipitation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00" b="1" spc="165" dirty="0">
                <a:solidFill>
                  <a:srgbClr val="999999"/>
                </a:solidFill>
                <a:latin typeface="Calibri"/>
                <a:cs typeface="Calibri"/>
              </a:rPr>
              <a:t>(immunodiffusion)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377" y="266700"/>
            <a:ext cx="485140" cy="440690"/>
          </a:xfrm>
          <a:custGeom>
            <a:avLst/>
            <a:gdLst/>
            <a:ahLst/>
            <a:cxnLst/>
            <a:rect l="l" t="t" r="r" b="b"/>
            <a:pathLst>
              <a:path w="485140" h="440690">
                <a:moveTo>
                  <a:pt x="242303" y="0"/>
                </a:moveTo>
                <a:lnTo>
                  <a:pt x="229869" y="0"/>
                </a:lnTo>
                <a:lnTo>
                  <a:pt x="217462" y="762"/>
                </a:lnTo>
                <a:lnTo>
                  <a:pt x="170027" y="8762"/>
                </a:lnTo>
                <a:lnTo>
                  <a:pt x="159092" y="12446"/>
                </a:lnTo>
                <a:lnTo>
                  <a:pt x="148158" y="16001"/>
                </a:lnTo>
                <a:lnTo>
                  <a:pt x="137185" y="19685"/>
                </a:lnTo>
                <a:lnTo>
                  <a:pt x="126974" y="24764"/>
                </a:lnTo>
                <a:lnTo>
                  <a:pt x="116751" y="29210"/>
                </a:lnTo>
                <a:lnTo>
                  <a:pt x="79527" y="53212"/>
                </a:lnTo>
                <a:lnTo>
                  <a:pt x="48158" y="82423"/>
                </a:lnTo>
                <a:lnTo>
                  <a:pt x="24066" y="115950"/>
                </a:lnTo>
                <a:lnTo>
                  <a:pt x="10947" y="144399"/>
                </a:lnTo>
                <a:lnTo>
                  <a:pt x="7289" y="153797"/>
                </a:lnTo>
                <a:lnTo>
                  <a:pt x="5092" y="164084"/>
                </a:lnTo>
                <a:lnTo>
                  <a:pt x="2908" y="174244"/>
                </a:lnTo>
                <a:lnTo>
                  <a:pt x="1447" y="184530"/>
                </a:lnTo>
                <a:lnTo>
                  <a:pt x="0" y="194690"/>
                </a:lnTo>
                <a:lnTo>
                  <a:pt x="0" y="205612"/>
                </a:lnTo>
                <a:lnTo>
                  <a:pt x="0" y="216535"/>
                </a:lnTo>
                <a:lnTo>
                  <a:pt x="1447" y="228219"/>
                </a:lnTo>
                <a:lnTo>
                  <a:pt x="2908" y="239140"/>
                </a:lnTo>
                <a:lnTo>
                  <a:pt x="5841" y="249427"/>
                </a:lnTo>
                <a:lnTo>
                  <a:pt x="8750" y="260350"/>
                </a:lnTo>
                <a:lnTo>
                  <a:pt x="27000" y="300482"/>
                </a:lnTo>
                <a:lnTo>
                  <a:pt x="40132" y="318642"/>
                </a:lnTo>
                <a:lnTo>
                  <a:pt x="46685" y="327405"/>
                </a:lnTo>
                <a:lnTo>
                  <a:pt x="54724" y="335407"/>
                </a:lnTo>
                <a:lnTo>
                  <a:pt x="62750" y="343408"/>
                </a:lnTo>
                <a:lnTo>
                  <a:pt x="71500" y="351536"/>
                </a:lnTo>
                <a:lnTo>
                  <a:pt x="80276" y="358775"/>
                </a:lnTo>
                <a:lnTo>
                  <a:pt x="74434" y="369697"/>
                </a:lnTo>
                <a:lnTo>
                  <a:pt x="67881" y="380619"/>
                </a:lnTo>
                <a:lnTo>
                  <a:pt x="40881" y="414147"/>
                </a:lnTo>
                <a:lnTo>
                  <a:pt x="21882" y="427989"/>
                </a:lnTo>
                <a:lnTo>
                  <a:pt x="15316" y="432435"/>
                </a:lnTo>
                <a:lnTo>
                  <a:pt x="8039" y="435355"/>
                </a:lnTo>
                <a:lnTo>
                  <a:pt x="0" y="438912"/>
                </a:lnTo>
                <a:lnTo>
                  <a:pt x="3632" y="438912"/>
                </a:lnTo>
                <a:lnTo>
                  <a:pt x="14592" y="440436"/>
                </a:lnTo>
                <a:lnTo>
                  <a:pt x="30657" y="440436"/>
                </a:lnTo>
                <a:lnTo>
                  <a:pt x="40881" y="440436"/>
                </a:lnTo>
                <a:lnTo>
                  <a:pt x="51092" y="439674"/>
                </a:lnTo>
                <a:lnTo>
                  <a:pt x="62750" y="437514"/>
                </a:lnTo>
                <a:lnTo>
                  <a:pt x="74434" y="435355"/>
                </a:lnTo>
                <a:lnTo>
                  <a:pt x="112369" y="421513"/>
                </a:lnTo>
                <a:lnTo>
                  <a:pt x="148869" y="395224"/>
                </a:lnTo>
                <a:lnTo>
                  <a:pt x="194119" y="406908"/>
                </a:lnTo>
                <a:lnTo>
                  <a:pt x="229869" y="411225"/>
                </a:lnTo>
                <a:lnTo>
                  <a:pt x="242303" y="411225"/>
                </a:lnTo>
                <a:lnTo>
                  <a:pt x="254711" y="411225"/>
                </a:lnTo>
                <a:lnTo>
                  <a:pt x="267119" y="410463"/>
                </a:lnTo>
                <a:lnTo>
                  <a:pt x="279527" y="409066"/>
                </a:lnTo>
                <a:lnTo>
                  <a:pt x="291185" y="406908"/>
                </a:lnTo>
                <a:lnTo>
                  <a:pt x="302869" y="404749"/>
                </a:lnTo>
                <a:lnTo>
                  <a:pt x="347395" y="390905"/>
                </a:lnTo>
                <a:lnTo>
                  <a:pt x="367830" y="381380"/>
                </a:lnTo>
                <a:lnTo>
                  <a:pt x="378053" y="376300"/>
                </a:lnTo>
                <a:lnTo>
                  <a:pt x="387515" y="370459"/>
                </a:lnTo>
                <a:lnTo>
                  <a:pt x="396265" y="364616"/>
                </a:lnTo>
                <a:lnTo>
                  <a:pt x="405053" y="358013"/>
                </a:lnTo>
                <a:lnTo>
                  <a:pt x="413804" y="350774"/>
                </a:lnTo>
                <a:lnTo>
                  <a:pt x="421830" y="344170"/>
                </a:lnTo>
                <a:lnTo>
                  <a:pt x="429107" y="336169"/>
                </a:lnTo>
                <a:lnTo>
                  <a:pt x="436422" y="328929"/>
                </a:lnTo>
                <a:lnTo>
                  <a:pt x="442988" y="320801"/>
                </a:lnTo>
                <a:lnTo>
                  <a:pt x="465607" y="285876"/>
                </a:lnTo>
                <a:lnTo>
                  <a:pt x="479488" y="247269"/>
                </a:lnTo>
                <a:lnTo>
                  <a:pt x="484581" y="215900"/>
                </a:lnTo>
                <a:lnTo>
                  <a:pt x="484581" y="205612"/>
                </a:lnTo>
                <a:lnTo>
                  <a:pt x="484581" y="194690"/>
                </a:lnTo>
                <a:lnTo>
                  <a:pt x="483133" y="184530"/>
                </a:lnTo>
                <a:lnTo>
                  <a:pt x="481672" y="174244"/>
                </a:lnTo>
                <a:lnTo>
                  <a:pt x="479488" y="164084"/>
                </a:lnTo>
                <a:lnTo>
                  <a:pt x="477291" y="153797"/>
                </a:lnTo>
                <a:lnTo>
                  <a:pt x="473633" y="144399"/>
                </a:lnTo>
                <a:lnTo>
                  <a:pt x="455383" y="107187"/>
                </a:lnTo>
                <a:lnTo>
                  <a:pt x="429107" y="74422"/>
                </a:lnTo>
                <a:lnTo>
                  <a:pt x="396265" y="46736"/>
                </a:lnTo>
                <a:lnTo>
                  <a:pt x="357606" y="24764"/>
                </a:lnTo>
                <a:lnTo>
                  <a:pt x="347395" y="19685"/>
                </a:lnTo>
                <a:lnTo>
                  <a:pt x="336423" y="16001"/>
                </a:lnTo>
                <a:lnTo>
                  <a:pt x="325488" y="12446"/>
                </a:lnTo>
                <a:lnTo>
                  <a:pt x="314553" y="8762"/>
                </a:lnTo>
                <a:lnTo>
                  <a:pt x="267119" y="762"/>
                </a:lnTo>
                <a:lnTo>
                  <a:pt x="254711" y="0"/>
                </a:lnTo>
                <a:lnTo>
                  <a:pt x="242303" y="0"/>
                </a:lnTo>
                <a:close/>
              </a:path>
            </a:pathLst>
          </a:custGeom>
          <a:ln w="12192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83539" y="1059180"/>
            <a:ext cx="6703061" cy="3817620"/>
            <a:chOff x="435863" y="1037844"/>
            <a:chExt cx="7172325" cy="3817620"/>
          </a:xfrm>
        </p:grpSpPr>
        <p:sp>
          <p:nvSpPr>
            <p:cNvPr id="5" name="object 5"/>
            <p:cNvSpPr/>
            <p:nvPr/>
          </p:nvSpPr>
          <p:spPr>
            <a:xfrm>
              <a:off x="4243578" y="2215133"/>
              <a:ext cx="390525" cy="239395"/>
            </a:xfrm>
            <a:custGeom>
              <a:avLst/>
              <a:gdLst/>
              <a:ahLst/>
              <a:cxnLst/>
              <a:rect l="l" t="t" r="r" b="b"/>
              <a:pathLst>
                <a:path w="390525" h="239394">
                  <a:moveTo>
                    <a:pt x="390144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390144" y="239268"/>
                  </a:lnTo>
                  <a:lnTo>
                    <a:pt x="390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43578" y="2215133"/>
              <a:ext cx="390525" cy="239395"/>
            </a:xfrm>
            <a:custGeom>
              <a:avLst/>
              <a:gdLst/>
              <a:ahLst/>
              <a:cxnLst/>
              <a:rect l="l" t="t" r="r" b="b"/>
              <a:pathLst>
                <a:path w="390525" h="239394">
                  <a:moveTo>
                    <a:pt x="0" y="239268"/>
                  </a:moveTo>
                  <a:lnTo>
                    <a:pt x="390144" y="239268"/>
                  </a:lnTo>
                  <a:lnTo>
                    <a:pt x="390144" y="0"/>
                  </a:lnTo>
                  <a:lnTo>
                    <a:pt x="0" y="0"/>
                  </a:lnTo>
                  <a:lnTo>
                    <a:pt x="0" y="2392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22598" y="2202941"/>
              <a:ext cx="220979" cy="169545"/>
            </a:xfrm>
            <a:custGeom>
              <a:avLst/>
              <a:gdLst/>
              <a:ahLst/>
              <a:cxnLst/>
              <a:rect l="l" t="t" r="r" b="b"/>
              <a:pathLst>
                <a:path w="220979" h="169544">
                  <a:moveTo>
                    <a:pt x="220979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220979" y="169163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22598" y="2202941"/>
              <a:ext cx="220979" cy="169545"/>
            </a:xfrm>
            <a:custGeom>
              <a:avLst/>
              <a:gdLst/>
              <a:ahLst/>
              <a:cxnLst/>
              <a:rect l="l" t="t" r="r" b="b"/>
              <a:pathLst>
                <a:path w="220979" h="169544">
                  <a:moveTo>
                    <a:pt x="0" y="169163"/>
                  </a:moveTo>
                  <a:lnTo>
                    <a:pt x="220979" y="169163"/>
                  </a:lnTo>
                  <a:lnTo>
                    <a:pt x="220979" y="0"/>
                  </a:lnTo>
                  <a:lnTo>
                    <a:pt x="0" y="0"/>
                  </a:lnTo>
                  <a:lnTo>
                    <a:pt x="0" y="16916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25874" y="2494025"/>
              <a:ext cx="500380" cy="346075"/>
            </a:xfrm>
            <a:custGeom>
              <a:avLst/>
              <a:gdLst/>
              <a:ahLst/>
              <a:cxnLst/>
              <a:rect l="l" t="t" r="r" b="b"/>
              <a:pathLst>
                <a:path w="500379" h="346075">
                  <a:moveTo>
                    <a:pt x="246888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46888" y="274320"/>
                  </a:lnTo>
                  <a:lnTo>
                    <a:pt x="246888" y="0"/>
                  </a:lnTo>
                  <a:close/>
                </a:path>
                <a:path w="500379" h="346075">
                  <a:moveTo>
                    <a:pt x="499872" y="106680"/>
                  </a:moveTo>
                  <a:lnTo>
                    <a:pt x="307848" y="106680"/>
                  </a:lnTo>
                  <a:lnTo>
                    <a:pt x="307848" y="345948"/>
                  </a:lnTo>
                  <a:lnTo>
                    <a:pt x="499872" y="345948"/>
                  </a:lnTo>
                  <a:lnTo>
                    <a:pt x="499872" y="1066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5873" y="2494026"/>
              <a:ext cx="500380" cy="346075"/>
            </a:xfrm>
            <a:custGeom>
              <a:avLst/>
              <a:gdLst/>
              <a:ahLst/>
              <a:cxnLst/>
              <a:rect l="l" t="t" r="r" b="b"/>
              <a:pathLst>
                <a:path w="500379" h="346075">
                  <a:moveTo>
                    <a:pt x="307848" y="345948"/>
                  </a:moveTo>
                  <a:lnTo>
                    <a:pt x="499872" y="345948"/>
                  </a:lnTo>
                  <a:lnTo>
                    <a:pt x="499872" y="106680"/>
                  </a:lnTo>
                  <a:lnTo>
                    <a:pt x="307848" y="106680"/>
                  </a:lnTo>
                  <a:lnTo>
                    <a:pt x="307848" y="345948"/>
                  </a:lnTo>
                  <a:close/>
                </a:path>
                <a:path w="500379" h="346075">
                  <a:moveTo>
                    <a:pt x="0" y="274319"/>
                  </a:moveTo>
                  <a:lnTo>
                    <a:pt x="246887" y="274319"/>
                  </a:lnTo>
                  <a:lnTo>
                    <a:pt x="246887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3" y="1037844"/>
              <a:ext cx="7171944" cy="38176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72761" y="2494026"/>
              <a:ext cx="353695" cy="318770"/>
            </a:xfrm>
            <a:custGeom>
              <a:avLst/>
              <a:gdLst/>
              <a:ahLst/>
              <a:cxnLst/>
              <a:rect l="l" t="t" r="r" b="b"/>
              <a:pathLst>
                <a:path w="353695" h="318769">
                  <a:moveTo>
                    <a:pt x="353567" y="0"/>
                  </a:moveTo>
                  <a:lnTo>
                    <a:pt x="0" y="0"/>
                  </a:lnTo>
                  <a:lnTo>
                    <a:pt x="0" y="318516"/>
                  </a:lnTo>
                  <a:lnTo>
                    <a:pt x="353567" y="318516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761" y="2494026"/>
              <a:ext cx="353695" cy="318770"/>
            </a:xfrm>
            <a:custGeom>
              <a:avLst/>
              <a:gdLst/>
              <a:ahLst/>
              <a:cxnLst/>
              <a:rect l="l" t="t" r="r" b="b"/>
              <a:pathLst>
                <a:path w="353695" h="318769">
                  <a:moveTo>
                    <a:pt x="0" y="318516"/>
                  </a:moveTo>
                  <a:lnTo>
                    <a:pt x="353567" y="318516"/>
                  </a:lnTo>
                  <a:lnTo>
                    <a:pt x="353567" y="0"/>
                  </a:lnTo>
                  <a:lnTo>
                    <a:pt x="0" y="0"/>
                  </a:lnTo>
                  <a:lnTo>
                    <a:pt x="0" y="31851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97194" y="3298444"/>
              <a:ext cx="486409" cy="159385"/>
            </a:xfrm>
            <a:custGeom>
              <a:avLst/>
              <a:gdLst/>
              <a:ahLst/>
              <a:cxnLst/>
              <a:rect l="l" t="t" r="r" b="b"/>
              <a:pathLst>
                <a:path w="486410" h="159385">
                  <a:moveTo>
                    <a:pt x="398180" y="131258"/>
                  </a:moveTo>
                  <a:lnTo>
                    <a:pt x="390905" y="159257"/>
                  </a:lnTo>
                  <a:lnTo>
                    <a:pt x="485901" y="138937"/>
                  </a:lnTo>
                  <a:lnTo>
                    <a:pt x="481238" y="134873"/>
                  </a:lnTo>
                  <a:lnTo>
                    <a:pt x="412114" y="134873"/>
                  </a:lnTo>
                  <a:lnTo>
                    <a:pt x="398180" y="131258"/>
                  </a:lnTo>
                  <a:close/>
                </a:path>
                <a:path w="486410" h="159385">
                  <a:moveTo>
                    <a:pt x="405476" y="103177"/>
                  </a:moveTo>
                  <a:lnTo>
                    <a:pt x="398180" y="131258"/>
                  </a:lnTo>
                  <a:lnTo>
                    <a:pt x="412114" y="134873"/>
                  </a:lnTo>
                  <a:lnTo>
                    <a:pt x="419480" y="106806"/>
                  </a:lnTo>
                  <a:lnTo>
                    <a:pt x="405476" y="103177"/>
                  </a:lnTo>
                  <a:close/>
                </a:path>
                <a:path w="486410" h="159385">
                  <a:moveTo>
                    <a:pt x="412750" y="75183"/>
                  </a:moveTo>
                  <a:lnTo>
                    <a:pt x="405476" y="103177"/>
                  </a:lnTo>
                  <a:lnTo>
                    <a:pt x="419480" y="106806"/>
                  </a:lnTo>
                  <a:lnTo>
                    <a:pt x="412114" y="134873"/>
                  </a:lnTo>
                  <a:lnTo>
                    <a:pt x="481238" y="134873"/>
                  </a:lnTo>
                  <a:lnTo>
                    <a:pt x="412750" y="75183"/>
                  </a:lnTo>
                  <a:close/>
                </a:path>
                <a:path w="486410" h="159385">
                  <a:moveTo>
                    <a:pt x="7365" y="0"/>
                  </a:moveTo>
                  <a:lnTo>
                    <a:pt x="0" y="27939"/>
                  </a:lnTo>
                  <a:lnTo>
                    <a:pt x="398180" y="131258"/>
                  </a:lnTo>
                  <a:lnTo>
                    <a:pt x="405476" y="103177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88A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739" y="1048639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9C2"/>
                </a:solidFill>
                <a:latin typeface="Arial"/>
                <a:cs typeface="Arial"/>
              </a:rPr>
              <a:t>(c)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6940" y="3060319"/>
            <a:ext cx="6623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81B444"/>
                </a:solidFill>
                <a:latin typeface="Arial"/>
                <a:cs typeface="Arial"/>
              </a:rPr>
              <a:t>Zone of </a:t>
            </a:r>
            <a:r>
              <a:rPr sz="1100" dirty="0">
                <a:solidFill>
                  <a:srgbClr val="81B444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81B444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81B444"/>
                </a:solidFill>
                <a:latin typeface="Arial"/>
                <a:cs typeface="Arial"/>
              </a:rPr>
              <a:t>q</a:t>
            </a:r>
            <a:r>
              <a:rPr sz="1100" spc="-5" dirty="0">
                <a:solidFill>
                  <a:srgbClr val="81B444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81B444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81B444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81B444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81B444"/>
                </a:solidFill>
                <a:latin typeface="Arial"/>
                <a:cs typeface="Arial"/>
              </a:rPr>
              <a:t>l</a:t>
            </a:r>
            <a:r>
              <a:rPr sz="1100" spc="-5" dirty="0">
                <a:solidFill>
                  <a:srgbClr val="81B444"/>
                </a:solidFill>
                <a:latin typeface="Arial"/>
                <a:cs typeface="Arial"/>
              </a:rPr>
              <a:t>en</a:t>
            </a:r>
            <a:r>
              <a:rPr sz="1100" dirty="0">
                <a:solidFill>
                  <a:srgbClr val="81B444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4745" y="1850898"/>
            <a:ext cx="1583690" cy="0"/>
          </a:xfrm>
          <a:custGeom>
            <a:avLst/>
            <a:gdLst/>
            <a:ahLst/>
            <a:cxnLst/>
            <a:rect l="l" t="t" r="r" b="b"/>
            <a:pathLst>
              <a:path w="1583689">
                <a:moveTo>
                  <a:pt x="0" y="0"/>
                </a:moveTo>
                <a:lnTo>
                  <a:pt x="1583563" y="0"/>
                </a:lnTo>
              </a:path>
            </a:pathLst>
          </a:custGeom>
          <a:ln w="28956">
            <a:solidFill>
              <a:srgbClr val="88AA3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12</a:t>
            </a:fld>
            <a:endParaRPr spc="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333" y="193294"/>
            <a:ext cx="315849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4" dirty="0">
                <a:solidFill>
                  <a:srgbClr val="81B444"/>
                </a:solidFill>
                <a:latin typeface="Calibri"/>
                <a:cs typeface="Calibri"/>
              </a:rPr>
              <a:t>In</a:t>
            </a:r>
            <a:r>
              <a:rPr sz="2400" spc="114" dirty="0">
                <a:solidFill>
                  <a:srgbClr val="81B444"/>
                </a:solidFill>
                <a:latin typeface="Calibri"/>
                <a:cs typeface="Calibri"/>
              </a:rPr>
              <a:t> </a:t>
            </a:r>
            <a:r>
              <a:rPr sz="2400" spc="235" dirty="0">
                <a:solidFill>
                  <a:srgbClr val="81B444"/>
                </a:solidFill>
                <a:latin typeface="Calibri"/>
                <a:cs typeface="Calibri"/>
              </a:rPr>
              <a:t>gel:</a:t>
            </a:r>
            <a:r>
              <a:rPr sz="2400" spc="105" dirty="0">
                <a:solidFill>
                  <a:srgbClr val="81B444"/>
                </a:solidFill>
                <a:latin typeface="Calibri"/>
                <a:cs typeface="Calibri"/>
              </a:rPr>
              <a:t> </a:t>
            </a:r>
            <a:r>
              <a:rPr sz="2400" spc="265" dirty="0">
                <a:solidFill>
                  <a:srgbClr val="999999"/>
                </a:solidFill>
                <a:latin typeface="Calibri"/>
                <a:cs typeface="Calibri"/>
              </a:rPr>
              <a:t>Precipitation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165" dirty="0">
                <a:solidFill>
                  <a:srgbClr val="999999"/>
                </a:solidFill>
                <a:latin typeface="Calibri"/>
                <a:cs typeface="Calibri"/>
              </a:rPr>
              <a:t>(immunodiffusion)</a:t>
            </a:r>
          </a:p>
        </p:txBody>
      </p:sp>
      <p:sp>
        <p:nvSpPr>
          <p:cNvPr id="3" name="object 3"/>
          <p:cNvSpPr/>
          <p:nvPr/>
        </p:nvSpPr>
        <p:spPr>
          <a:xfrm>
            <a:off x="149377" y="266700"/>
            <a:ext cx="485140" cy="440690"/>
          </a:xfrm>
          <a:custGeom>
            <a:avLst/>
            <a:gdLst/>
            <a:ahLst/>
            <a:cxnLst/>
            <a:rect l="l" t="t" r="r" b="b"/>
            <a:pathLst>
              <a:path w="485140" h="440690">
                <a:moveTo>
                  <a:pt x="242303" y="0"/>
                </a:moveTo>
                <a:lnTo>
                  <a:pt x="229869" y="0"/>
                </a:lnTo>
                <a:lnTo>
                  <a:pt x="217462" y="762"/>
                </a:lnTo>
                <a:lnTo>
                  <a:pt x="170027" y="8762"/>
                </a:lnTo>
                <a:lnTo>
                  <a:pt x="159092" y="12446"/>
                </a:lnTo>
                <a:lnTo>
                  <a:pt x="148158" y="16001"/>
                </a:lnTo>
                <a:lnTo>
                  <a:pt x="137185" y="19685"/>
                </a:lnTo>
                <a:lnTo>
                  <a:pt x="126974" y="24764"/>
                </a:lnTo>
                <a:lnTo>
                  <a:pt x="116751" y="29210"/>
                </a:lnTo>
                <a:lnTo>
                  <a:pt x="79527" y="53212"/>
                </a:lnTo>
                <a:lnTo>
                  <a:pt x="48158" y="82423"/>
                </a:lnTo>
                <a:lnTo>
                  <a:pt x="24066" y="115950"/>
                </a:lnTo>
                <a:lnTo>
                  <a:pt x="10947" y="144399"/>
                </a:lnTo>
                <a:lnTo>
                  <a:pt x="7289" y="153797"/>
                </a:lnTo>
                <a:lnTo>
                  <a:pt x="5092" y="164084"/>
                </a:lnTo>
                <a:lnTo>
                  <a:pt x="2908" y="174244"/>
                </a:lnTo>
                <a:lnTo>
                  <a:pt x="1447" y="184530"/>
                </a:lnTo>
                <a:lnTo>
                  <a:pt x="0" y="194690"/>
                </a:lnTo>
                <a:lnTo>
                  <a:pt x="0" y="205612"/>
                </a:lnTo>
                <a:lnTo>
                  <a:pt x="0" y="216535"/>
                </a:lnTo>
                <a:lnTo>
                  <a:pt x="1447" y="228219"/>
                </a:lnTo>
                <a:lnTo>
                  <a:pt x="2908" y="239140"/>
                </a:lnTo>
                <a:lnTo>
                  <a:pt x="5841" y="249427"/>
                </a:lnTo>
                <a:lnTo>
                  <a:pt x="8750" y="260350"/>
                </a:lnTo>
                <a:lnTo>
                  <a:pt x="27000" y="300482"/>
                </a:lnTo>
                <a:lnTo>
                  <a:pt x="40132" y="318642"/>
                </a:lnTo>
                <a:lnTo>
                  <a:pt x="46685" y="327405"/>
                </a:lnTo>
                <a:lnTo>
                  <a:pt x="54724" y="335407"/>
                </a:lnTo>
                <a:lnTo>
                  <a:pt x="62750" y="343408"/>
                </a:lnTo>
                <a:lnTo>
                  <a:pt x="71500" y="351536"/>
                </a:lnTo>
                <a:lnTo>
                  <a:pt x="80276" y="358775"/>
                </a:lnTo>
                <a:lnTo>
                  <a:pt x="74434" y="369697"/>
                </a:lnTo>
                <a:lnTo>
                  <a:pt x="67881" y="380619"/>
                </a:lnTo>
                <a:lnTo>
                  <a:pt x="40881" y="414147"/>
                </a:lnTo>
                <a:lnTo>
                  <a:pt x="21882" y="427989"/>
                </a:lnTo>
                <a:lnTo>
                  <a:pt x="15316" y="432435"/>
                </a:lnTo>
                <a:lnTo>
                  <a:pt x="8039" y="435355"/>
                </a:lnTo>
                <a:lnTo>
                  <a:pt x="0" y="438912"/>
                </a:lnTo>
                <a:lnTo>
                  <a:pt x="3632" y="438912"/>
                </a:lnTo>
                <a:lnTo>
                  <a:pt x="14592" y="440436"/>
                </a:lnTo>
                <a:lnTo>
                  <a:pt x="30657" y="440436"/>
                </a:lnTo>
                <a:lnTo>
                  <a:pt x="40881" y="440436"/>
                </a:lnTo>
                <a:lnTo>
                  <a:pt x="51092" y="439674"/>
                </a:lnTo>
                <a:lnTo>
                  <a:pt x="62750" y="437514"/>
                </a:lnTo>
                <a:lnTo>
                  <a:pt x="74434" y="435355"/>
                </a:lnTo>
                <a:lnTo>
                  <a:pt x="112369" y="421513"/>
                </a:lnTo>
                <a:lnTo>
                  <a:pt x="148869" y="395224"/>
                </a:lnTo>
                <a:lnTo>
                  <a:pt x="194119" y="406908"/>
                </a:lnTo>
                <a:lnTo>
                  <a:pt x="229869" y="411225"/>
                </a:lnTo>
                <a:lnTo>
                  <a:pt x="242303" y="411225"/>
                </a:lnTo>
                <a:lnTo>
                  <a:pt x="254711" y="411225"/>
                </a:lnTo>
                <a:lnTo>
                  <a:pt x="267119" y="410463"/>
                </a:lnTo>
                <a:lnTo>
                  <a:pt x="279527" y="409066"/>
                </a:lnTo>
                <a:lnTo>
                  <a:pt x="291185" y="406908"/>
                </a:lnTo>
                <a:lnTo>
                  <a:pt x="302869" y="404749"/>
                </a:lnTo>
                <a:lnTo>
                  <a:pt x="347395" y="390905"/>
                </a:lnTo>
                <a:lnTo>
                  <a:pt x="367830" y="381380"/>
                </a:lnTo>
                <a:lnTo>
                  <a:pt x="378053" y="376300"/>
                </a:lnTo>
                <a:lnTo>
                  <a:pt x="387515" y="370459"/>
                </a:lnTo>
                <a:lnTo>
                  <a:pt x="396265" y="364616"/>
                </a:lnTo>
                <a:lnTo>
                  <a:pt x="405053" y="358013"/>
                </a:lnTo>
                <a:lnTo>
                  <a:pt x="413804" y="350774"/>
                </a:lnTo>
                <a:lnTo>
                  <a:pt x="421830" y="344170"/>
                </a:lnTo>
                <a:lnTo>
                  <a:pt x="429107" y="336169"/>
                </a:lnTo>
                <a:lnTo>
                  <a:pt x="436422" y="328929"/>
                </a:lnTo>
                <a:lnTo>
                  <a:pt x="442988" y="320801"/>
                </a:lnTo>
                <a:lnTo>
                  <a:pt x="465607" y="285876"/>
                </a:lnTo>
                <a:lnTo>
                  <a:pt x="479488" y="247269"/>
                </a:lnTo>
                <a:lnTo>
                  <a:pt x="484581" y="215900"/>
                </a:lnTo>
                <a:lnTo>
                  <a:pt x="484581" y="205612"/>
                </a:lnTo>
                <a:lnTo>
                  <a:pt x="484581" y="194690"/>
                </a:lnTo>
                <a:lnTo>
                  <a:pt x="483133" y="184530"/>
                </a:lnTo>
                <a:lnTo>
                  <a:pt x="481672" y="174244"/>
                </a:lnTo>
                <a:lnTo>
                  <a:pt x="479488" y="164084"/>
                </a:lnTo>
                <a:lnTo>
                  <a:pt x="477291" y="153797"/>
                </a:lnTo>
                <a:lnTo>
                  <a:pt x="473633" y="144399"/>
                </a:lnTo>
                <a:lnTo>
                  <a:pt x="455383" y="107187"/>
                </a:lnTo>
                <a:lnTo>
                  <a:pt x="429107" y="74422"/>
                </a:lnTo>
                <a:lnTo>
                  <a:pt x="396265" y="46736"/>
                </a:lnTo>
                <a:lnTo>
                  <a:pt x="357606" y="24764"/>
                </a:lnTo>
                <a:lnTo>
                  <a:pt x="347395" y="19685"/>
                </a:lnTo>
                <a:lnTo>
                  <a:pt x="336423" y="16001"/>
                </a:lnTo>
                <a:lnTo>
                  <a:pt x="325488" y="12446"/>
                </a:lnTo>
                <a:lnTo>
                  <a:pt x="314553" y="8762"/>
                </a:lnTo>
                <a:lnTo>
                  <a:pt x="267119" y="762"/>
                </a:lnTo>
                <a:lnTo>
                  <a:pt x="254711" y="0"/>
                </a:lnTo>
                <a:lnTo>
                  <a:pt x="242303" y="0"/>
                </a:lnTo>
                <a:close/>
              </a:path>
            </a:pathLst>
          </a:custGeom>
          <a:ln w="12192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09580" y="2189924"/>
            <a:ext cx="637540" cy="277495"/>
            <a:chOff x="4009580" y="2189924"/>
            <a:chExt cx="637540" cy="277495"/>
          </a:xfrm>
        </p:grpSpPr>
        <p:sp>
          <p:nvSpPr>
            <p:cNvPr id="5" name="object 5"/>
            <p:cNvSpPr/>
            <p:nvPr/>
          </p:nvSpPr>
          <p:spPr>
            <a:xfrm>
              <a:off x="4243577" y="2215133"/>
              <a:ext cx="390525" cy="239395"/>
            </a:xfrm>
            <a:custGeom>
              <a:avLst/>
              <a:gdLst/>
              <a:ahLst/>
              <a:cxnLst/>
              <a:rect l="l" t="t" r="r" b="b"/>
              <a:pathLst>
                <a:path w="390525" h="239394">
                  <a:moveTo>
                    <a:pt x="390144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390144" y="239268"/>
                  </a:lnTo>
                  <a:lnTo>
                    <a:pt x="390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43577" y="2215133"/>
              <a:ext cx="390525" cy="239395"/>
            </a:xfrm>
            <a:custGeom>
              <a:avLst/>
              <a:gdLst/>
              <a:ahLst/>
              <a:cxnLst/>
              <a:rect l="l" t="t" r="r" b="b"/>
              <a:pathLst>
                <a:path w="390525" h="239394">
                  <a:moveTo>
                    <a:pt x="0" y="239268"/>
                  </a:moveTo>
                  <a:lnTo>
                    <a:pt x="390144" y="239268"/>
                  </a:lnTo>
                  <a:lnTo>
                    <a:pt x="390144" y="0"/>
                  </a:lnTo>
                  <a:lnTo>
                    <a:pt x="0" y="0"/>
                  </a:lnTo>
                  <a:lnTo>
                    <a:pt x="0" y="2392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22597" y="2202941"/>
              <a:ext cx="220979" cy="169545"/>
            </a:xfrm>
            <a:custGeom>
              <a:avLst/>
              <a:gdLst/>
              <a:ahLst/>
              <a:cxnLst/>
              <a:rect l="l" t="t" r="r" b="b"/>
              <a:pathLst>
                <a:path w="220979" h="169544">
                  <a:moveTo>
                    <a:pt x="220979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220979" y="169163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22597" y="2202941"/>
              <a:ext cx="220979" cy="169545"/>
            </a:xfrm>
            <a:custGeom>
              <a:avLst/>
              <a:gdLst/>
              <a:ahLst/>
              <a:cxnLst/>
              <a:rect l="l" t="t" r="r" b="b"/>
              <a:pathLst>
                <a:path w="220979" h="169544">
                  <a:moveTo>
                    <a:pt x="0" y="169163"/>
                  </a:moveTo>
                  <a:lnTo>
                    <a:pt x="220979" y="169163"/>
                  </a:lnTo>
                  <a:lnTo>
                    <a:pt x="220979" y="0"/>
                  </a:lnTo>
                  <a:lnTo>
                    <a:pt x="0" y="0"/>
                  </a:lnTo>
                  <a:lnTo>
                    <a:pt x="0" y="16916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2209" y="1098550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9C2"/>
                </a:solidFill>
                <a:latin typeface="Arial"/>
                <a:cs typeface="Arial"/>
              </a:rPr>
              <a:t>(d)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1947" y="815806"/>
            <a:ext cx="7307580" cy="4086225"/>
            <a:chOff x="391668" y="845819"/>
            <a:chExt cx="7307580" cy="4086225"/>
          </a:xfrm>
        </p:grpSpPr>
        <p:sp>
          <p:nvSpPr>
            <p:cNvPr id="11" name="object 11"/>
            <p:cNvSpPr/>
            <p:nvPr/>
          </p:nvSpPr>
          <p:spPr>
            <a:xfrm>
              <a:off x="4325874" y="2494025"/>
              <a:ext cx="500380" cy="346075"/>
            </a:xfrm>
            <a:custGeom>
              <a:avLst/>
              <a:gdLst/>
              <a:ahLst/>
              <a:cxnLst/>
              <a:rect l="l" t="t" r="r" b="b"/>
              <a:pathLst>
                <a:path w="500379" h="346075">
                  <a:moveTo>
                    <a:pt x="246888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46888" y="274320"/>
                  </a:lnTo>
                  <a:lnTo>
                    <a:pt x="246888" y="0"/>
                  </a:lnTo>
                  <a:close/>
                </a:path>
                <a:path w="500379" h="346075">
                  <a:moveTo>
                    <a:pt x="499872" y="106680"/>
                  </a:moveTo>
                  <a:lnTo>
                    <a:pt x="307848" y="106680"/>
                  </a:lnTo>
                  <a:lnTo>
                    <a:pt x="307848" y="345948"/>
                  </a:lnTo>
                  <a:lnTo>
                    <a:pt x="499872" y="345948"/>
                  </a:lnTo>
                  <a:lnTo>
                    <a:pt x="499872" y="1066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25873" y="2494025"/>
              <a:ext cx="500380" cy="346075"/>
            </a:xfrm>
            <a:custGeom>
              <a:avLst/>
              <a:gdLst/>
              <a:ahLst/>
              <a:cxnLst/>
              <a:rect l="l" t="t" r="r" b="b"/>
              <a:pathLst>
                <a:path w="500379" h="346075">
                  <a:moveTo>
                    <a:pt x="307848" y="345948"/>
                  </a:moveTo>
                  <a:lnTo>
                    <a:pt x="499872" y="345948"/>
                  </a:lnTo>
                  <a:lnTo>
                    <a:pt x="499872" y="106680"/>
                  </a:lnTo>
                  <a:lnTo>
                    <a:pt x="307848" y="106680"/>
                  </a:lnTo>
                  <a:lnTo>
                    <a:pt x="307848" y="345948"/>
                  </a:lnTo>
                  <a:close/>
                </a:path>
                <a:path w="500379" h="346075">
                  <a:moveTo>
                    <a:pt x="0" y="274319"/>
                  </a:moveTo>
                  <a:lnTo>
                    <a:pt x="246887" y="274319"/>
                  </a:lnTo>
                  <a:lnTo>
                    <a:pt x="246887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762" y="2494025"/>
              <a:ext cx="353695" cy="318770"/>
            </a:xfrm>
            <a:custGeom>
              <a:avLst/>
              <a:gdLst/>
              <a:ahLst/>
              <a:cxnLst/>
              <a:rect l="l" t="t" r="r" b="b"/>
              <a:pathLst>
                <a:path w="353695" h="318769">
                  <a:moveTo>
                    <a:pt x="353567" y="0"/>
                  </a:moveTo>
                  <a:lnTo>
                    <a:pt x="0" y="0"/>
                  </a:lnTo>
                  <a:lnTo>
                    <a:pt x="0" y="318516"/>
                  </a:lnTo>
                  <a:lnTo>
                    <a:pt x="353567" y="318516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762" y="2494025"/>
              <a:ext cx="353695" cy="318770"/>
            </a:xfrm>
            <a:custGeom>
              <a:avLst/>
              <a:gdLst/>
              <a:ahLst/>
              <a:cxnLst/>
              <a:rect l="l" t="t" r="r" b="b"/>
              <a:pathLst>
                <a:path w="353695" h="318769">
                  <a:moveTo>
                    <a:pt x="0" y="318516"/>
                  </a:moveTo>
                  <a:lnTo>
                    <a:pt x="353567" y="318516"/>
                  </a:lnTo>
                  <a:lnTo>
                    <a:pt x="353567" y="0"/>
                  </a:lnTo>
                  <a:lnTo>
                    <a:pt x="0" y="0"/>
                  </a:lnTo>
                  <a:lnTo>
                    <a:pt x="0" y="31851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668" y="845819"/>
              <a:ext cx="7307580" cy="40858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53973" y="1604009"/>
              <a:ext cx="1638935" cy="220979"/>
            </a:xfrm>
            <a:custGeom>
              <a:avLst/>
              <a:gdLst/>
              <a:ahLst/>
              <a:cxnLst/>
              <a:rect l="l" t="t" r="r" b="b"/>
              <a:pathLst>
                <a:path w="1638935" h="220980">
                  <a:moveTo>
                    <a:pt x="54864" y="0"/>
                  </a:moveTo>
                  <a:lnTo>
                    <a:pt x="1638427" y="0"/>
                  </a:lnTo>
                </a:path>
                <a:path w="1638935" h="220980">
                  <a:moveTo>
                    <a:pt x="0" y="220979"/>
                  </a:moveTo>
                  <a:lnTo>
                    <a:pt x="1583563" y="220979"/>
                  </a:lnTo>
                </a:path>
              </a:pathLst>
            </a:custGeom>
            <a:ln w="28956">
              <a:solidFill>
                <a:srgbClr val="88AA3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22139" y="3777106"/>
              <a:ext cx="909955" cy="302895"/>
            </a:xfrm>
            <a:custGeom>
              <a:avLst/>
              <a:gdLst/>
              <a:ahLst/>
              <a:cxnLst/>
              <a:rect l="l" t="t" r="r" b="b"/>
              <a:pathLst>
                <a:path w="909954" h="302895">
                  <a:moveTo>
                    <a:pt x="822282" y="274770"/>
                  </a:moveTo>
                  <a:lnTo>
                    <a:pt x="813943" y="302501"/>
                  </a:lnTo>
                  <a:lnTo>
                    <a:pt x="909701" y="285902"/>
                  </a:lnTo>
                  <a:lnTo>
                    <a:pt x="902308" y="278942"/>
                  </a:lnTo>
                  <a:lnTo>
                    <a:pt x="836168" y="278942"/>
                  </a:lnTo>
                  <a:lnTo>
                    <a:pt x="822282" y="274770"/>
                  </a:lnTo>
                  <a:close/>
                </a:path>
                <a:path w="909954" h="302895">
                  <a:moveTo>
                    <a:pt x="830626" y="247022"/>
                  </a:moveTo>
                  <a:lnTo>
                    <a:pt x="822282" y="274770"/>
                  </a:lnTo>
                  <a:lnTo>
                    <a:pt x="836168" y="278942"/>
                  </a:lnTo>
                  <a:lnTo>
                    <a:pt x="844550" y="251206"/>
                  </a:lnTo>
                  <a:lnTo>
                    <a:pt x="830626" y="247022"/>
                  </a:lnTo>
                  <a:close/>
                </a:path>
                <a:path w="909954" h="302895">
                  <a:moveTo>
                    <a:pt x="838962" y="219303"/>
                  </a:moveTo>
                  <a:lnTo>
                    <a:pt x="830626" y="247022"/>
                  </a:lnTo>
                  <a:lnTo>
                    <a:pt x="844550" y="251206"/>
                  </a:lnTo>
                  <a:lnTo>
                    <a:pt x="836168" y="278942"/>
                  </a:lnTo>
                  <a:lnTo>
                    <a:pt x="902308" y="278942"/>
                  </a:lnTo>
                  <a:lnTo>
                    <a:pt x="838962" y="219303"/>
                  </a:lnTo>
                  <a:close/>
                </a:path>
                <a:path w="909954" h="302895">
                  <a:moveTo>
                    <a:pt x="8382" y="0"/>
                  </a:moveTo>
                  <a:lnTo>
                    <a:pt x="0" y="27686"/>
                  </a:lnTo>
                  <a:lnTo>
                    <a:pt x="822282" y="274770"/>
                  </a:lnTo>
                  <a:lnTo>
                    <a:pt x="830626" y="247022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88A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87162" y="3544062"/>
              <a:ext cx="314325" cy="1061085"/>
            </a:xfrm>
            <a:custGeom>
              <a:avLst/>
              <a:gdLst/>
              <a:ahLst/>
              <a:cxnLst/>
              <a:rect l="l" t="t" r="r" b="b"/>
              <a:pathLst>
                <a:path w="314325" h="1061085">
                  <a:moveTo>
                    <a:pt x="313943" y="1060704"/>
                  </a:moveTo>
                  <a:lnTo>
                    <a:pt x="230496" y="1059769"/>
                  </a:lnTo>
                  <a:lnTo>
                    <a:pt x="155504" y="1057132"/>
                  </a:lnTo>
                  <a:lnTo>
                    <a:pt x="91963" y="1053042"/>
                  </a:lnTo>
                  <a:lnTo>
                    <a:pt x="42869" y="1047748"/>
                  </a:lnTo>
                  <a:lnTo>
                    <a:pt x="0" y="1034542"/>
                  </a:lnTo>
                  <a:lnTo>
                    <a:pt x="0" y="26162"/>
                  </a:lnTo>
                  <a:lnTo>
                    <a:pt x="42869" y="12944"/>
                  </a:lnTo>
                  <a:lnTo>
                    <a:pt x="91963" y="7651"/>
                  </a:lnTo>
                  <a:lnTo>
                    <a:pt x="155504" y="3565"/>
                  </a:lnTo>
                  <a:lnTo>
                    <a:pt x="230496" y="932"/>
                  </a:lnTo>
                  <a:lnTo>
                    <a:pt x="313943" y="0"/>
                  </a:lnTo>
                </a:path>
              </a:pathLst>
            </a:custGeom>
            <a:ln w="19812">
              <a:solidFill>
                <a:srgbClr val="81B44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32629" y="4079760"/>
              <a:ext cx="954405" cy="92710"/>
            </a:xfrm>
            <a:custGeom>
              <a:avLst/>
              <a:gdLst/>
              <a:ahLst/>
              <a:cxnLst/>
              <a:rect l="l" t="t" r="r" b="b"/>
              <a:pathLst>
                <a:path w="954404" h="92710">
                  <a:moveTo>
                    <a:pt x="1016" y="0"/>
                  </a:moveTo>
                  <a:lnTo>
                    <a:pt x="0" y="19786"/>
                  </a:lnTo>
                  <a:lnTo>
                    <a:pt x="19812" y="20789"/>
                  </a:lnTo>
                  <a:lnTo>
                    <a:pt x="20828" y="1003"/>
                  </a:lnTo>
                  <a:lnTo>
                    <a:pt x="1016" y="0"/>
                  </a:lnTo>
                  <a:close/>
                </a:path>
                <a:path w="954404" h="92710">
                  <a:moveTo>
                    <a:pt x="40640" y="2006"/>
                  </a:moveTo>
                  <a:lnTo>
                    <a:pt x="39624" y="21793"/>
                  </a:lnTo>
                  <a:lnTo>
                    <a:pt x="59309" y="22796"/>
                  </a:lnTo>
                  <a:lnTo>
                    <a:pt x="60325" y="3009"/>
                  </a:lnTo>
                  <a:lnTo>
                    <a:pt x="40640" y="2006"/>
                  </a:lnTo>
                  <a:close/>
                </a:path>
                <a:path w="954404" h="92710">
                  <a:moveTo>
                    <a:pt x="80137" y="4025"/>
                  </a:moveTo>
                  <a:lnTo>
                    <a:pt x="79121" y="23812"/>
                  </a:lnTo>
                  <a:lnTo>
                    <a:pt x="98933" y="24815"/>
                  </a:lnTo>
                  <a:lnTo>
                    <a:pt x="99949" y="5029"/>
                  </a:lnTo>
                  <a:lnTo>
                    <a:pt x="80137" y="4025"/>
                  </a:lnTo>
                  <a:close/>
                </a:path>
                <a:path w="954404" h="92710">
                  <a:moveTo>
                    <a:pt x="119761" y="6032"/>
                  </a:moveTo>
                  <a:lnTo>
                    <a:pt x="118745" y="25819"/>
                  </a:lnTo>
                  <a:lnTo>
                    <a:pt x="138557" y="26822"/>
                  </a:lnTo>
                  <a:lnTo>
                    <a:pt x="139573" y="7035"/>
                  </a:lnTo>
                  <a:lnTo>
                    <a:pt x="119761" y="6032"/>
                  </a:lnTo>
                  <a:close/>
                </a:path>
                <a:path w="954404" h="92710">
                  <a:moveTo>
                    <a:pt x="159258" y="8039"/>
                  </a:moveTo>
                  <a:lnTo>
                    <a:pt x="158242" y="27825"/>
                  </a:lnTo>
                  <a:lnTo>
                    <a:pt x="178054" y="28841"/>
                  </a:lnTo>
                  <a:lnTo>
                    <a:pt x="179070" y="9055"/>
                  </a:lnTo>
                  <a:lnTo>
                    <a:pt x="159258" y="8039"/>
                  </a:lnTo>
                  <a:close/>
                </a:path>
                <a:path w="954404" h="92710">
                  <a:moveTo>
                    <a:pt x="198882" y="10058"/>
                  </a:moveTo>
                  <a:lnTo>
                    <a:pt x="197866" y="29845"/>
                  </a:lnTo>
                  <a:lnTo>
                    <a:pt x="217678" y="30848"/>
                  </a:lnTo>
                  <a:lnTo>
                    <a:pt x="218694" y="11061"/>
                  </a:lnTo>
                  <a:lnTo>
                    <a:pt x="198882" y="10058"/>
                  </a:lnTo>
                  <a:close/>
                </a:path>
                <a:path w="954404" h="92710">
                  <a:moveTo>
                    <a:pt x="238506" y="12065"/>
                  </a:moveTo>
                  <a:lnTo>
                    <a:pt x="237490" y="31851"/>
                  </a:lnTo>
                  <a:lnTo>
                    <a:pt x="257175" y="32854"/>
                  </a:lnTo>
                  <a:lnTo>
                    <a:pt x="258191" y="13068"/>
                  </a:lnTo>
                  <a:lnTo>
                    <a:pt x="238506" y="12065"/>
                  </a:lnTo>
                  <a:close/>
                </a:path>
                <a:path w="954404" h="92710">
                  <a:moveTo>
                    <a:pt x="278003" y="14071"/>
                  </a:moveTo>
                  <a:lnTo>
                    <a:pt x="276987" y="33858"/>
                  </a:lnTo>
                  <a:lnTo>
                    <a:pt x="296799" y="34874"/>
                  </a:lnTo>
                  <a:lnTo>
                    <a:pt x="297815" y="15087"/>
                  </a:lnTo>
                  <a:lnTo>
                    <a:pt x="278003" y="14071"/>
                  </a:lnTo>
                  <a:close/>
                </a:path>
                <a:path w="954404" h="92710">
                  <a:moveTo>
                    <a:pt x="317627" y="16090"/>
                  </a:moveTo>
                  <a:lnTo>
                    <a:pt x="316611" y="35877"/>
                  </a:lnTo>
                  <a:lnTo>
                    <a:pt x="336423" y="36880"/>
                  </a:lnTo>
                  <a:lnTo>
                    <a:pt x="337439" y="17094"/>
                  </a:lnTo>
                  <a:lnTo>
                    <a:pt x="317627" y="16090"/>
                  </a:lnTo>
                  <a:close/>
                </a:path>
                <a:path w="954404" h="92710">
                  <a:moveTo>
                    <a:pt x="357124" y="18097"/>
                  </a:moveTo>
                  <a:lnTo>
                    <a:pt x="356108" y="37884"/>
                  </a:lnTo>
                  <a:lnTo>
                    <a:pt x="375920" y="38887"/>
                  </a:lnTo>
                  <a:lnTo>
                    <a:pt x="376936" y="19100"/>
                  </a:lnTo>
                  <a:lnTo>
                    <a:pt x="357124" y="18097"/>
                  </a:lnTo>
                  <a:close/>
                </a:path>
                <a:path w="954404" h="92710">
                  <a:moveTo>
                    <a:pt x="396748" y="20116"/>
                  </a:moveTo>
                  <a:lnTo>
                    <a:pt x="395732" y="39903"/>
                  </a:lnTo>
                  <a:lnTo>
                    <a:pt x="415544" y="40906"/>
                  </a:lnTo>
                  <a:lnTo>
                    <a:pt x="416560" y="21120"/>
                  </a:lnTo>
                  <a:lnTo>
                    <a:pt x="396748" y="20116"/>
                  </a:lnTo>
                  <a:close/>
                </a:path>
                <a:path w="954404" h="92710">
                  <a:moveTo>
                    <a:pt x="436372" y="22123"/>
                  </a:moveTo>
                  <a:lnTo>
                    <a:pt x="435356" y="41910"/>
                  </a:lnTo>
                  <a:lnTo>
                    <a:pt x="455041" y="42913"/>
                  </a:lnTo>
                  <a:lnTo>
                    <a:pt x="456057" y="23126"/>
                  </a:lnTo>
                  <a:lnTo>
                    <a:pt x="436372" y="22123"/>
                  </a:lnTo>
                  <a:close/>
                </a:path>
                <a:path w="954404" h="92710">
                  <a:moveTo>
                    <a:pt x="475869" y="24130"/>
                  </a:moveTo>
                  <a:lnTo>
                    <a:pt x="474853" y="43916"/>
                  </a:lnTo>
                  <a:lnTo>
                    <a:pt x="494665" y="44919"/>
                  </a:lnTo>
                  <a:lnTo>
                    <a:pt x="495681" y="25133"/>
                  </a:lnTo>
                  <a:lnTo>
                    <a:pt x="475869" y="24130"/>
                  </a:lnTo>
                  <a:close/>
                </a:path>
                <a:path w="954404" h="92710">
                  <a:moveTo>
                    <a:pt x="515493" y="26149"/>
                  </a:moveTo>
                  <a:lnTo>
                    <a:pt x="514477" y="45935"/>
                  </a:lnTo>
                  <a:lnTo>
                    <a:pt x="534289" y="46939"/>
                  </a:lnTo>
                  <a:lnTo>
                    <a:pt x="535305" y="27152"/>
                  </a:lnTo>
                  <a:lnTo>
                    <a:pt x="515493" y="26149"/>
                  </a:lnTo>
                  <a:close/>
                </a:path>
                <a:path w="954404" h="92710">
                  <a:moveTo>
                    <a:pt x="554990" y="28155"/>
                  </a:moveTo>
                  <a:lnTo>
                    <a:pt x="553974" y="47942"/>
                  </a:lnTo>
                  <a:lnTo>
                    <a:pt x="573786" y="48945"/>
                  </a:lnTo>
                  <a:lnTo>
                    <a:pt x="574802" y="29159"/>
                  </a:lnTo>
                  <a:lnTo>
                    <a:pt x="554990" y="28155"/>
                  </a:lnTo>
                  <a:close/>
                </a:path>
                <a:path w="954404" h="92710">
                  <a:moveTo>
                    <a:pt x="594614" y="30162"/>
                  </a:moveTo>
                  <a:lnTo>
                    <a:pt x="593598" y="49949"/>
                  </a:lnTo>
                  <a:lnTo>
                    <a:pt x="613410" y="50965"/>
                  </a:lnTo>
                  <a:lnTo>
                    <a:pt x="614426" y="31178"/>
                  </a:lnTo>
                  <a:lnTo>
                    <a:pt x="594614" y="30162"/>
                  </a:lnTo>
                  <a:close/>
                </a:path>
                <a:path w="954404" h="92710">
                  <a:moveTo>
                    <a:pt x="634238" y="32181"/>
                  </a:moveTo>
                  <a:lnTo>
                    <a:pt x="633222" y="51968"/>
                  </a:lnTo>
                  <a:lnTo>
                    <a:pt x="652907" y="52971"/>
                  </a:lnTo>
                  <a:lnTo>
                    <a:pt x="653923" y="33185"/>
                  </a:lnTo>
                  <a:lnTo>
                    <a:pt x="634238" y="32181"/>
                  </a:lnTo>
                  <a:close/>
                </a:path>
                <a:path w="954404" h="92710">
                  <a:moveTo>
                    <a:pt x="673735" y="34188"/>
                  </a:moveTo>
                  <a:lnTo>
                    <a:pt x="672719" y="53975"/>
                  </a:lnTo>
                  <a:lnTo>
                    <a:pt x="692531" y="54978"/>
                  </a:lnTo>
                  <a:lnTo>
                    <a:pt x="693547" y="35191"/>
                  </a:lnTo>
                  <a:lnTo>
                    <a:pt x="673735" y="34188"/>
                  </a:lnTo>
                  <a:close/>
                </a:path>
                <a:path w="954404" h="92710">
                  <a:moveTo>
                    <a:pt x="713359" y="36195"/>
                  </a:moveTo>
                  <a:lnTo>
                    <a:pt x="712343" y="55981"/>
                  </a:lnTo>
                  <a:lnTo>
                    <a:pt x="732155" y="56997"/>
                  </a:lnTo>
                  <a:lnTo>
                    <a:pt x="733171" y="37211"/>
                  </a:lnTo>
                  <a:lnTo>
                    <a:pt x="713359" y="36195"/>
                  </a:lnTo>
                  <a:close/>
                </a:path>
                <a:path w="954404" h="92710">
                  <a:moveTo>
                    <a:pt x="752856" y="38214"/>
                  </a:moveTo>
                  <a:lnTo>
                    <a:pt x="751840" y="58000"/>
                  </a:lnTo>
                  <a:lnTo>
                    <a:pt x="771652" y="59004"/>
                  </a:lnTo>
                  <a:lnTo>
                    <a:pt x="772668" y="39217"/>
                  </a:lnTo>
                  <a:lnTo>
                    <a:pt x="752856" y="38214"/>
                  </a:lnTo>
                  <a:close/>
                </a:path>
                <a:path w="954404" h="92710">
                  <a:moveTo>
                    <a:pt x="792480" y="40220"/>
                  </a:moveTo>
                  <a:lnTo>
                    <a:pt x="791464" y="60007"/>
                  </a:lnTo>
                  <a:lnTo>
                    <a:pt x="811276" y="61010"/>
                  </a:lnTo>
                  <a:lnTo>
                    <a:pt x="812292" y="41224"/>
                  </a:lnTo>
                  <a:lnTo>
                    <a:pt x="792480" y="40220"/>
                  </a:lnTo>
                  <a:close/>
                </a:path>
                <a:path w="954404" h="92710">
                  <a:moveTo>
                    <a:pt x="831977" y="42240"/>
                  </a:moveTo>
                  <a:lnTo>
                    <a:pt x="831088" y="62026"/>
                  </a:lnTo>
                  <a:lnTo>
                    <a:pt x="850773" y="63030"/>
                  </a:lnTo>
                  <a:lnTo>
                    <a:pt x="851789" y="43243"/>
                  </a:lnTo>
                  <a:lnTo>
                    <a:pt x="831977" y="42240"/>
                  </a:lnTo>
                  <a:close/>
                </a:path>
                <a:path w="954404" h="92710">
                  <a:moveTo>
                    <a:pt x="879983" y="16446"/>
                  </a:moveTo>
                  <a:lnTo>
                    <a:pt x="878573" y="44602"/>
                  </a:lnTo>
                  <a:lnTo>
                    <a:pt x="891286" y="45250"/>
                  </a:lnTo>
                  <a:lnTo>
                    <a:pt x="890270" y="65036"/>
                  </a:lnTo>
                  <a:lnTo>
                    <a:pt x="877550" y="65036"/>
                  </a:lnTo>
                  <a:lnTo>
                    <a:pt x="876173" y="92544"/>
                  </a:lnTo>
                  <a:lnTo>
                    <a:pt x="938914" y="65036"/>
                  </a:lnTo>
                  <a:lnTo>
                    <a:pt x="890270" y="65036"/>
                  </a:lnTo>
                  <a:lnTo>
                    <a:pt x="877582" y="64390"/>
                  </a:lnTo>
                  <a:lnTo>
                    <a:pt x="940389" y="64390"/>
                  </a:lnTo>
                  <a:lnTo>
                    <a:pt x="954151" y="58356"/>
                  </a:lnTo>
                  <a:lnTo>
                    <a:pt x="879983" y="16446"/>
                  </a:lnTo>
                  <a:close/>
                </a:path>
                <a:path w="954404" h="92710">
                  <a:moveTo>
                    <a:pt x="878573" y="44602"/>
                  </a:moveTo>
                  <a:lnTo>
                    <a:pt x="877582" y="64390"/>
                  </a:lnTo>
                  <a:lnTo>
                    <a:pt x="890270" y="65036"/>
                  </a:lnTo>
                  <a:lnTo>
                    <a:pt x="891286" y="45250"/>
                  </a:lnTo>
                  <a:lnTo>
                    <a:pt x="878573" y="44602"/>
                  </a:lnTo>
                  <a:close/>
                </a:path>
                <a:path w="954404" h="92710">
                  <a:moveTo>
                    <a:pt x="871601" y="44246"/>
                  </a:moveTo>
                  <a:lnTo>
                    <a:pt x="870585" y="64033"/>
                  </a:lnTo>
                  <a:lnTo>
                    <a:pt x="877582" y="64390"/>
                  </a:lnTo>
                  <a:lnTo>
                    <a:pt x="878573" y="44602"/>
                  </a:lnTo>
                  <a:lnTo>
                    <a:pt x="871601" y="44246"/>
                  </a:lnTo>
                  <a:close/>
                </a:path>
              </a:pathLst>
            </a:custGeom>
            <a:solidFill>
              <a:srgbClr val="88A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250563" y="3486503"/>
            <a:ext cx="546735" cy="68897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30"/>
              </a:spcBef>
            </a:pPr>
            <a:r>
              <a:rPr sz="1400" b="1" spc="-45" dirty="0">
                <a:solidFill>
                  <a:srgbClr val="81B444"/>
                </a:solidFill>
                <a:latin typeface="Arial"/>
                <a:cs typeface="Arial"/>
              </a:rPr>
              <a:t>Ab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400" b="1" spc="-45" dirty="0">
                <a:solidFill>
                  <a:srgbClr val="81B444"/>
                </a:solidFill>
                <a:latin typeface="Arial"/>
                <a:cs typeface="Arial"/>
              </a:rPr>
              <a:t>Ag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13</a:t>
            </a:fld>
            <a:endParaRPr spc="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7748-52A1-9134-C6DD-7EC591890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417314"/>
            <a:ext cx="4876800" cy="4001095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endParaRPr lang="en-US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If the wells contain different antigens, the precipitate lines don’t fuse but cross.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If the wells contain partially similar antigens, spur formation can be seen.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If the wells contain similar antigens, the precipitate lines get fused.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+mn-lt"/>
            </a:endParaRPr>
          </a:p>
        </p:txBody>
      </p:sp>
      <p:pic>
        <p:nvPicPr>
          <p:cNvPr id="5" name="Picture 4" descr="A diagram of a double diffusion&#10;&#10;Description automatically generated">
            <a:extLst>
              <a:ext uri="{FF2B5EF4-FFF2-40B4-BE49-F238E27FC236}">
                <a16:creationId xmlns:a16="http://schemas.microsoft.com/office/drawing/2014/main" id="{F2C35751-8DEC-8073-11EC-75EBC8E5B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90550"/>
            <a:ext cx="393839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0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1A0E3F-3021-E737-4A1A-F28650D00FC2}"/>
              </a:ext>
            </a:extLst>
          </p:cNvPr>
          <p:cNvSpPr txBox="1"/>
          <p:nvPr/>
        </p:nvSpPr>
        <p:spPr>
          <a:xfrm>
            <a:off x="533400" y="127635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Ascoli’s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-apple-system"/>
              </a:rPr>
              <a:t>thermo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 precipitation test </a:t>
            </a:r>
            <a:endParaRPr lang="en-US" dirty="0">
              <a:solidFill>
                <a:srgbClr val="000000"/>
              </a:solidFill>
              <a:latin typeface="Linux Libertine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Lancefield grouping test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Linux Libertine"/>
              </a:rPr>
              <a:t>VDRL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Khan test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27A61-6146-1B6B-CEA4-8C35DB5060AE}"/>
              </a:ext>
            </a:extLst>
          </p:cNvPr>
          <p:cNvSpPr txBox="1"/>
          <p:nvPr/>
        </p:nvSpPr>
        <p:spPr>
          <a:xfrm>
            <a:off x="762000" y="2857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Topics for presentation/HW </a:t>
            </a:r>
          </a:p>
        </p:txBody>
      </p:sp>
    </p:spTree>
    <p:extLst>
      <p:ext uri="{BB962C8B-B14F-4D97-AF65-F5344CB8AC3E}">
        <p14:creationId xmlns:p14="http://schemas.microsoft.com/office/powerpoint/2010/main" val="77994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455660" cy="5143500"/>
            <a:chOff x="0" y="0"/>
            <a:chExt cx="8455660" cy="5143500"/>
          </a:xfrm>
        </p:grpSpPr>
        <p:sp>
          <p:nvSpPr>
            <p:cNvPr id="4" name="object 4"/>
            <p:cNvSpPr/>
            <p:nvPr/>
          </p:nvSpPr>
          <p:spPr>
            <a:xfrm>
              <a:off x="228600" y="0"/>
              <a:ext cx="8227059" cy="5143500"/>
            </a:xfrm>
            <a:custGeom>
              <a:avLst/>
              <a:gdLst/>
              <a:ahLst/>
              <a:cxnLst/>
              <a:rect l="l" t="t" r="r" b="b"/>
              <a:pathLst>
                <a:path w="8227059" h="5143500">
                  <a:moveTo>
                    <a:pt x="6848613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8226741" y="5143498"/>
                  </a:lnTo>
                  <a:lnTo>
                    <a:pt x="6848613" y="0"/>
                  </a:lnTo>
                  <a:close/>
                </a:path>
              </a:pathLst>
            </a:custGeom>
            <a:solidFill>
              <a:srgbClr val="000000">
                <a:alpha val="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227059" cy="5143500"/>
            </a:xfrm>
            <a:custGeom>
              <a:avLst/>
              <a:gdLst/>
              <a:ahLst/>
              <a:cxnLst/>
              <a:rect l="l" t="t" r="r" b="b"/>
              <a:pathLst>
                <a:path w="8227059" h="5143500">
                  <a:moveTo>
                    <a:pt x="6848613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8226741" y="5143498"/>
                  </a:lnTo>
                  <a:lnTo>
                    <a:pt x="6848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91235" y="766211"/>
            <a:ext cx="5045710" cy="252476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38100" indent="-38735">
              <a:lnSpc>
                <a:spcPct val="60000"/>
              </a:lnSpc>
            </a:pPr>
            <a:r>
              <a:rPr sz="18000" spc="-7087" baseline="-4629" dirty="0">
                <a:solidFill>
                  <a:srgbClr val="CCCCCC"/>
                </a:solidFill>
                <a:latin typeface="Calibri"/>
                <a:cs typeface="Calibri"/>
              </a:rPr>
              <a:t>“</a:t>
            </a:r>
            <a:r>
              <a:rPr sz="2400" spc="250" dirty="0">
                <a:solidFill>
                  <a:srgbClr val="666666"/>
                </a:solidFill>
                <a:latin typeface="Calibri"/>
                <a:cs typeface="Calibri"/>
              </a:rPr>
              <a:t>Quotatio</a:t>
            </a:r>
            <a:r>
              <a:rPr sz="2400" spc="280" dirty="0">
                <a:solidFill>
                  <a:srgbClr val="666666"/>
                </a:solidFill>
                <a:latin typeface="Calibri"/>
                <a:cs typeface="Calibri"/>
              </a:rPr>
              <a:t>n</a:t>
            </a:r>
            <a:r>
              <a:rPr sz="2400" spc="229" dirty="0">
                <a:solidFill>
                  <a:srgbClr val="666666"/>
                </a:solidFill>
                <a:latin typeface="Calibri"/>
                <a:cs typeface="Calibri"/>
              </a:rPr>
              <a:t>s</a:t>
            </a:r>
            <a:r>
              <a:rPr sz="2400" spc="8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215" dirty="0">
                <a:solidFill>
                  <a:srgbClr val="666666"/>
                </a:solidFill>
                <a:latin typeface="Calibri"/>
                <a:cs typeface="Calibri"/>
              </a:rPr>
              <a:t>are</a:t>
            </a:r>
            <a:r>
              <a:rPr sz="2400" spc="7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425" dirty="0">
                <a:solidFill>
                  <a:srgbClr val="666666"/>
                </a:solidFill>
                <a:latin typeface="Calibri"/>
                <a:cs typeface="Calibri"/>
              </a:rPr>
              <a:t>comm</a:t>
            </a:r>
            <a:r>
              <a:rPr sz="2400" spc="345" dirty="0">
                <a:solidFill>
                  <a:srgbClr val="666666"/>
                </a:solidFill>
                <a:latin typeface="Calibri"/>
                <a:cs typeface="Calibri"/>
              </a:rPr>
              <a:t>o</a:t>
            </a:r>
            <a:r>
              <a:rPr sz="2400" spc="185" dirty="0">
                <a:solidFill>
                  <a:srgbClr val="666666"/>
                </a:solidFill>
                <a:latin typeface="Calibri"/>
                <a:cs typeface="Calibri"/>
              </a:rPr>
              <a:t>nly  </a:t>
            </a:r>
            <a:r>
              <a:rPr sz="2400" spc="245" dirty="0">
                <a:solidFill>
                  <a:srgbClr val="666666"/>
                </a:solidFill>
                <a:latin typeface="Calibri"/>
                <a:cs typeface="Calibri"/>
              </a:rPr>
              <a:t>printed</a:t>
            </a:r>
            <a:r>
              <a:rPr sz="2400" spc="8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250" dirty="0">
                <a:solidFill>
                  <a:srgbClr val="666666"/>
                </a:solidFill>
                <a:latin typeface="Calibri"/>
                <a:cs typeface="Calibri"/>
              </a:rPr>
              <a:t>as</a:t>
            </a:r>
            <a:r>
              <a:rPr sz="2400" spc="8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265" dirty="0">
                <a:solidFill>
                  <a:srgbClr val="666666"/>
                </a:solidFill>
                <a:latin typeface="Calibri"/>
                <a:cs typeface="Calibri"/>
              </a:rPr>
              <a:t>a</a:t>
            </a:r>
            <a:r>
              <a:rPr sz="2400" spc="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350" dirty="0">
                <a:solidFill>
                  <a:srgbClr val="666666"/>
                </a:solidFill>
                <a:latin typeface="Calibri"/>
                <a:cs typeface="Calibri"/>
              </a:rPr>
              <a:t>means</a:t>
            </a:r>
            <a:r>
              <a:rPr sz="2400" spc="8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160" dirty="0">
                <a:solidFill>
                  <a:srgbClr val="666666"/>
                </a:solidFill>
                <a:latin typeface="Calibri"/>
                <a:cs typeface="Calibri"/>
              </a:rPr>
              <a:t>of</a:t>
            </a:r>
            <a:r>
              <a:rPr sz="2400" spc="8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215" dirty="0">
                <a:solidFill>
                  <a:srgbClr val="FF9700"/>
                </a:solidFill>
                <a:latin typeface="Calibri"/>
                <a:cs typeface="Calibri"/>
              </a:rPr>
              <a:t>inspiration</a:t>
            </a:r>
            <a:endParaRPr sz="24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400" spc="330" dirty="0">
                <a:solidFill>
                  <a:srgbClr val="666666"/>
                </a:solidFill>
                <a:latin typeface="Calibri"/>
                <a:cs typeface="Calibri"/>
              </a:rPr>
              <a:t>and</a:t>
            </a:r>
            <a:r>
              <a:rPr sz="2400" spc="7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204" dirty="0">
                <a:solidFill>
                  <a:srgbClr val="666666"/>
                </a:solidFill>
                <a:latin typeface="Calibri"/>
                <a:cs typeface="Calibri"/>
              </a:rPr>
              <a:t>to</a:t>
            </a:r>
            <a:r>
              <a:rPr sz="2400" spc="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250" dirty="0">
                <a:solidFill>
                  <a:srgbClr val="666666"/>
                </a:solidFill>
                <a:latin typeface="Calibri"/>
                <a:cs typeface="Calibri"/>
              </a:rPr>
              <a:t>invoke</a:t>
            </a:r>
            <a:r>
              <a:rPr sz="2400" spc="7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240" dirty="0">
                <a:solidFill>
                  <a:srgbClr val="666666"/>
                </a:solidFill>
                <a:latin typeface="Calibri"/>
                <a:cs typeface="Calibri"/>
              </a:rPr>
              <a:t>philosophical</a:t>
            </a:r>
            <a:endParaRPr sz="24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400" spc="295" dirty="0">
                <a:solidFill>
                  <a:srgbClr val="666666"/>
                </a:solidFill>
                <a:latin typeface="Calibri"/>
                <a:cs typeface="Calibri"/>
              </a:rPr>
              <a:t>thoughts</a:t>
            </a:r>
            <a:r>
              <a:rPr sz="2400" spc="8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265" dirty="0">
                <a:solidFill>
                  <a:srgbClr val="666666"/>
                </a:solidFill>
                <a:latin typeface="Calibri"/>
                <a:cs typeface="Calibri"/>
              </a:rPr>
              <a:t>from</a:t>
            </a:r>
            <a:r>
              <a:rPr sz="2400" spc="6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260" dirty="0">
                <a:solidFill>
                  <a:srgbClr val="666666"/>
                </a:solidFill>
                <a:latin typeface="Calibri"/>
                <a:cs typeface="Calibri"/>
              </a:rPr>
              <a:t>the</a:t>
            </a:r>
            <a:r>
              <a:rPr sz="2400" spc="7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185" dirty="0">
                <a:solidFill>
                  <a:srgbClr val="666666"/>
                </a:solidFill>
                <a:latin typeface="Calibri"/>
                <a:cs typeface="Calibri"/>
              </a:rPr>
              <a:t>reader.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6538" y="4822037"/>
            <a:ext cx="1390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23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47089" y="1524233"/>
            <a:ext cx="5148580" cy="2859405"/>
            <a:chOff x="838200" y="1607819"/>
            <a:chExt cx="5148580" cy="285940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607819"/>
              <a:ext cx="5148072" cy="285902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97450" y="3358133"/>
              <a:ext cx="438784" cy="489584"/>
            </a:xfrm>
            <a:custGeom>
              <a:avLst/>
              <a:gdLst/>
              <a:ahLst/>
              <a:cxnLst/>
              <a:rect l="l" t="t" r="r" b="b"/>
              <a:pathLst>
                <a:path w="438785" h="489585">
                  <a:moveTo>
                    <a:pt x="432689" y="0"/>
                  </a:moveTo>
                  <a:lnTo>
                    <a:pt x="335661" y="5080"/>
                  </a:lnTo>
                  <a:lnTo>
                    <a:pt x="349961" y="30276"/>
                  </a:lnTo>
                  <a:lnTo>
                    <a:pt x="4064" y="226695"/>
                  </a:lnTo>
                  <a:lnTo>
                    <a:pt x="18288" y="251968"/>
                  </a:lnTo>
                  <a:lnTo>
                    <a:pt x="364286" y="55499"/>
                  </a:lnTo>
                  <a:lnTo>
                    <a:pt x="378587" y="80645"/>
                  </a:lnTo>
                  <a:lnTo>
                    <a:pt x="417182" y="23114"/>
                  </a:lnTo>
                  <a:lnTo>
                    <a:pt x="432689" y="0"/>
                  </a:lnTo>
                  <a:close/>
                </a:path>
                <a:path w="438785" h="489585">
                  <a:moveTo>
                    <a:pt x="438404" y="479298"/>
                  </a:moveTo>
                  <a:lnTo>
                    <a:pt x="427278" y="467233"/>
                  </a:lnTo>
                  <a:lnTo>
                    <a:pt x="372618" y="407924"/>
                  </a:lnTo>
                  <a:lnTo>
                    <a:pt x="362394" y="434949"/>
                  </a:lnTo>
                  <a:lnTo>
                    <a:pt x="10160" y="301879"/>
                  </a:lnTo>
                  <a:lnTo>
                    <a:pt x="0" y="329057"/>
                  </a:lnTo>
                  <a:lnTo>
                    <a:pt x="352120" y="462127"/>
                  </a:lnTo>
                  <a:lnTo>
                    <a:pt x="341884" y="489204"/>
                  </a:lnTo>
                  <a:lnTo>
                    <a:pt x="438404" y="479298"/>
                  </a:lnTo>
                  <a:close/>
                </a:path>
              </a:pathLst>
            </a:custGeom>
            <a:solidFill>
              <a:srgbClr val="D69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46597" y="3179445"/>
            <a:ext cx="559435" cy="74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81B444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81B444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81B444"/>
                </a:solidFill>
                <a:latin typeface="Arial"/>
                <a:cs typeface="Arial"/>
              </a:rPr>
              <a:t>qu</a:t>
            </a:r>
            <a:r>
              <a:rPr sz="1400" b="1" dirty="0">
                <a:solidFill>
                  <a:srgbClr val="81B444"/>
                </a:solidFill>
                <a:latin typeface="Arial"/>
                <a:cs typeface="Arial"/>
              </a:rPr>
              <a:t>id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81B444"/>
                </a:solidFill>
                <a:latin typeface="Arial"/>
                <a:cs typeface="Arial"/>
              </a:rPr>
              <a:t>Gel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FC7E1BBF-BB81-E10E-5B22-11C053E19194}"/>
              </a:ext>
            </a:extLst>
          </p:cNvPr>
          <p:cNvSpPr/>
          <p:nvPr/>
        </p:nvSpPr>
        <p:spPr>
          <a:xfrm>
            <a:off x="570508" y="2240466"/>
            <a:ext cx="262511" cy="20955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7E372-075A-0165-2E45-1C4C5836BB89}"/>
              </a:ext>
            </a:extLst>
          </p:cNvPr>
          <p:cNvSpPr/>
          <p:nvPr/>
        </p:nvSpPr>
        <p:spPr>
          <a:xfrm>
            <a:off x="833019" y="2412174"/>
            <a:ext cx="4595089" cy="8787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8898BF50-C654-8257-B441-776A5AB2EBA1}"/>
              </a:ext>
            </a:extLst>
          </p:cNvPr>
          <p:cNvSpPr txBox="1"/>
          <p:nvPr/>
        </p:nvSpPr>
        <p:spPr>
          <a:xfrm>
            <a:off x="916940" y="2214807"/>
            <a:ext cx="6093459" cy="57836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l">
              <a:spcBef>
                <a:spcPts val="190"/>
              </a:spcBef>
            </a:pPr>
            <a:r>
              <a:rPr spc="10" dirty="0">
                <a:latin typeface="+mn-lt"/>
                <a:cs typeface="Arial"/>
              </a:rPr>
              <a:t>Soluble antigens combine with soluble </a:t>
            </a:r>
            <a:r>
              <a:rPr spc="15" dirty="0">
                <a:latin typeface="+mn-lt"/>
                <a:cs typeface="Arial"/>
              </a:rPr>
              <a:t> </a:t>
            </a:r>
            <a:r>
              <a:rPr spc="10" dirty="0">
                <a:latin typeface="+mn-lt"/>
                <a:cs typeface="Arial"/>
              </a:rPr>
              <a:t>antibodies</a:t>
            </a:r>
            <a:r>
              <a:rPr dirty="0">
                <a:latin typeface="+mn-lt"/>
                <a:cs typeface="Arial"/>
              </a:rPr>
              <a:t> </a:t>
            </a:r>
            <a:r>
              <a:rPr b="1" spc="10" dirty="0">
                <a:latin typeface="+mn-lt"/>
                <a:cs typeface="Arial"/>
              </a:rPr>
              <a:t>at </a:t>
            </a:r>
            <a:r>
              <a:rPr b="1" spc="-345" dirty="0">
                <a:latin typeface="+mn-lt"/>
                <a:cs typeface="Arial"/>
              </a:rPr>
              <a:t> </a:t>
            </a:r>
            <a:r>
              <a:rPr b="1" spc="10" dirty="0">
                <a:latin typeface="+mn-lt"/>
                <a:cs typeface="Arial"/>
              </a:rPr>
              <a:t>suitable temperature and </a:t>
            </a:r>
            <a:r>
              <a:rPr b="1" spc="15" dirty="0">
                <a:latin typeface="+mn-lt"/>
                <a:cs typeface="Arial"/>
              </a:rPr>
              <a:t>pH </a:t>
            </a:r>
            <a:r>
              <a:rPr b="1" spc="10" dirty="0">
                <a:solidFill>
                  <a:srgbClr val="7030A0"/>
                </a:solidFill>
                <a:latin typeface="+mn-lt"/>
                <a:cs typeface="Arial"/>
              </a:rPr>
              <a:t>to form </a:t>
            </a:r>
            <a:r>
              <a:rPr b="1" spc="15" dirty="0">
                <a:solidFill>
                  <a:srgbClr val="7030A0"/>
                </a:solidFill>
                <a:latin typeface="+mn-lt"/>
                <a:cs typeface="Arial"/>
              </a:rPr>
              <a:t> </a:t>
            </a:r>
            <a:r>
              <a:rPr b="1" spc="10" dirty="0">
                <a:solidFill>
                  <a:srgbClr val="7030A0"/>
                </a:solidFill>
                <a:latin typeface="+mn-lt"/>
                <a:cs typeface="Arial"/>
              </a:rPr>
              <a:t>insoluble</a:t>
            </a:r>
            <a:r>
              <a:rPr b="1" dirty="0">
                <a:solidFill>
                  <a:srgbClr val="7030A0"/>
                </a:solidFill>
                <a:latin typeface="+mn-lt"/>
                <a:cs typeface="Arial"/>
              </a:rPr>
              <a:t> </a:t>
            </a:r>
            <a:r>
              <a:rPr b="1" spc="5" dirty="0">
                <a:solidFill>
                  <a:srgbClr val="7030A0"/>
                </a:solidFill>
                <a:latin typeface="+mn-lt"/>
                <a:cs typeface="Arial"/>
              </a:rPr>
              <a:t>visible </a:t>
            </a:r>
            <a:r>
              <a:rPr b="1" spc="10" dirty="0">
                <a:solidFill>
                  <a:srgbClr val="7030A0"/>
                </a:solidFill>
                <a:latin typeface="+mn-lt"/>
                <a:cs typeface="Arial"/>
              </a:rPr>
              <a:t>complex</a:t>
            </a:r>
            <a:endParaRPr b="1" dirty="0">
              <a:solidFill>
                <a:srgbClr val="7030A0"/>
              </a:solidFill>
              <a:latin typeface="+mn-lt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4990A1-DFEA-9AFB-7567-7C8A037FF2E6}"/>
              </a:ext>
            </a:extLst>
          </p:cNvPr>
          <p:cNvSpPr/>
          <p:nvPr/>
        </p:nvSpPr>
        <p:spPr>
          <a:xfrm>
            <a:off x="975967" y="3151806"/>
            <a:ext cx="5638800" cy="1143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895350"/>
            <a:ext cx="4038600" cy="264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32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1B444"/>
                </a:solidFill>
                <a:latin typeface="Arial"/>
                <a:cs typeface="Arial"/>
              </a:rPr>
              <a:t>Zone of </a:t>
            </a:r>
            <a:r>
              <a:rPr sz="1200" b="1" spc="-5" dirty="0">
                <a:solidFill>
                  <a:srgbClr val="81B444"/>
                </a:solidFill>
                <a:latin typeface="Arial"/>
                <a:cs typeface="Arial"/>
              </a:rPr>
              <a:t>antibody </a:t>
            </a:r>
            <a:r>
              <a:rPr sz="1200" b="1" dirty="0">
                <a:solidFill>
                  <a:srgbClr val="81B444"/>
                </a:solidFill>
                <a:latin typeface="Arial"/>
                <a:cs typeface="Arial"/>
              </a:rPr>
              <a:t>excess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(Prozone</a:t>
            </a:r>
            <a:r>
              <a:rPr sz="1200" b="1" spc="-5" dirty="0">
                <a:solidFill>
                  <a:srgbClr val="7030A0"/>
                </a:solidFill>
                <a:latin typeface="Arial"/>
                <a:cs typeface="Arial"/>
              </a:rPr>
              <a:t>)</a:t>
            </a:r>
            <a:r>
              <a:rPr lang="en-US" sz="1200" b="1" spc="-5" dirty="0">
                <a:solidFill>
                  <a:srgbClr val="7030A0"/>
                </a:solidFill>
                <a:latin typeface="Arial"/>
                <a:cs typeface="Arial"/>
              </a:rPr>
              <a:t>:</a:t>
            </a:r>
          </a:p>
          <a:p>
            <a:pPr marL="12700" marR="36322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030A0"/>
                </a:solidFill>
                <a:latin typeface="Arial"/>
                <a:cs typeface="Arial"/>
              </a:rPr>
              <a:t> precipitation is </a:t>
            </a:r>
            <a:r>
              <a:rPr lang="en-US" sz="1200" b="1" spc="-5" dirty="0">
                <a:solidFill>
                  <a:srgbClr val="7030A0"/>
                </a:solidFill>
                <a:latin typeface="Arial"/>
                <a:cs typeface="Arial"/>
              </a:rPr>
              <a:t>inhibited</a:t>
            </a:r>
            <a:r>
              <a:rPr lang="en-US" sz="1200" b="1" spc="-5" dirty="0">
                <a:latin typeface="Arial"/>
                <a:cs typeface="Arial"/>
              </a:rPr>
              <a:t>,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 </a:t>
            </a:r>
            <a:r>
              <a:rPr sz="1200" b="1" spc="-5" dirty="0">
                <a:latin typeface="Arial"/>
                <a:cs typeface="Arial"/>
              </a:rPr>
              <a:t>antibody </a:t>
            </a:r>
            <a:r>
              <a:rPr sz="1200" b="1" dirty="0">
                <a:latin typeface="Arial"/>
                <a:cs typeface="Arial"/>
              </a:rPr>
              <a:t>not 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bound to </a:t>
            </a:r>
            <a:r>
              <a:rPr sz="1200" b="1" spc="-5" dirty="0">
                <a:latin typeface="Arial"/>
                <a:cs typeface="Arial"/>
              </a:rPr>
              <a:t>antigen </a:t>
            </a:r>
            <a:r>
              <a:rPr sz="1200" b="1" dirty="0">
                <a:latin typeface="Arial"/>
                <a:cs typeface="Arial"/>
              </a:rPr>
              <a:t>can </a:t>
            </a:r>
            <a:r>
              <a:rPr sz="1200" b="1" spc="-5" dirty="0">
                <a:latin typeface="Arial"/>
                <a:cs typeface="Arial"/>
              </a:rPr>
              <a:t>be </a:t>
            </a:r>
            <a:r>
              <a:rPr sz="1200" b="1" dirty="0">
                <a:latin typeface="Arial"/>
                <a:cs typeface="Arial"/>
              </a:rPr>
              <a:t>detected </a:t>
            </a:r>
            <a:r>
              <a:rPr sz="1200" b="1" spc="-5" dirty="0">
                <a:latin typeface="Arial"/>
                <a:cs typeface="Arial"/>
              </a:rPr>
              <a:t>in the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supernatant</a:t>
            </a:r>
            <a:endParaRPr sz="12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2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quivalence</a:t>
            </a:r>
            <a:r>
              <a:rPr lang="en-US"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Arial"/>
                <a:cs typeface="Arial"/>
              </a:rPr>
              <a:t>Zone</a:t>
            </a:r>
            <a:endParaRPr sz="12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Maximal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precipitation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which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antibody</a:t>
            </a:r>
            <a:r>
              <a:rPr sz="1200" b="1" dirty="0">
                <a:latin typeface="Arial"/>
                <a:cs typeface="Arial"/>
              </a:rPr>
              <a:t> and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antigen</a:t>
            </a:r>
            <a:r>
              <a:rPr sz="1200" b="1" dirty="0">
                <a:latin typeface="Arial"/>
                <a:cs typeface="Arial"/>
              </a:rPr>
              <a:t> form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large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insoluble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complexes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neither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antibody</a:t>
            </a:r>
            <a:r>
              <a:rPr sz="1200" b="1" spc="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nor </a:t>
            </a:r>
            <a:r>
              <a:rPr sz="1200" b="1" spc="-5" dirty="0">
                <a:latin typeface="Arial"/>
                <a:cs typeface="Arial"/>
              </a:rPr>
              <a:t>antigen </a:t>
            </a:r>
            <a:r>
              <a:rPr sz="1200" b="1" dirty="0">
                <a:latin typeface="Arial"/>
                <a:cs typeface="Arial"/>
              </a:rPr>
              <a:t>can be detected 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supernatant;</a:t>
            </a:r>
            <a:endParaRPr sz="12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b="1" dirty="0">
              <a:latin typeface="Arial"/>
              <a:cs typeface="Arial"/>
            </a:endParaRPr>
          </a:p>
          <a:p>
            <a:pPr marL="12700" marR="124460">
              <a:lnSpc>
                <a:spcPct val="100000"/>
              </a:lnSpc>
            </a:pPr>
            <a:r>
              <a:rPr sz="1200" b="1" dirty="0">
                <a:solidFill>
                  <a:srgbClr val="81B444"/>
                </a:solidFill>
                <a:latin typeface="Arial"/>
                <a:cs typeface="Arial"/>
              </a:rPr>
              <a:t>Zone of </a:t>
            </a:r>
            <a:r>
              <a:rPr sz="1200" b="1" spc="-5" dirty="0">
                <a:solidFill>
                  <a:srgbClr val="81B444"/>
                </a:solidFill>
                <a:latin typeface="Arial"/>
                <a:cs typeface="Arial"/>
              </a:rPr>
              <a:t>antigen excess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(Postzone</a:t>
            </a:r>
            <a:r>
              <a:rPr sz="1200" b="1" spc="-5" dirty="0">
                <a:solidFill>
                  <a:srgbClr val="7030A0"/>
                </a:solidFill>
                <a:latin typeface="Arial"/>
                <a:cs typeface="Arial"/>
              </a:rPr>
              <a:t>)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7030A0"/>
                </a:solidFill>
                <a:latin typeface="Arial"/>
                <a:cs typeface="Arial"/>
              </a:rPr>
              <a:t>Precipitation</a:t>
            </a:r>
            <a:r>
              <a:rPr sz="1200" b="1" spc="-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7030A0"/>
                </a:solidFill>
                <a:latin typeface="Arial"/>
                <a:cs typeface="Arial"/>
              </a:rPr>
              <a:t>is</a:t>
            </a:r>
            <a:r>
              <a:rPr sz="1200" b="1" spc="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7030A0"/>
                </a:solidFill>
                <a:latin typeface="Arial"/>
                <a:cs typeface="Arial"/>
              </a:rPr>
              <a:t>inhibited</a:t>
            </a:r>
            <a:r>
              <a:rPr sz="1200" b="1" spc="-4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 </a:t>
            </a:r>
            <a:r>
              <a:rPr sz="1200" b="1" spc="-5" dirty="0">
                <a:latin typeface="Arial"/>
                <a:cs typeface="Arial"/>
              </a:rPr>
              <a:t>Ag.</a:t>
            </a:r>
            <a:r>
              <a:rPr sz="1200" b="1" dirty="0">
                <a:latin typeface="Arial"/>
                <a:cs typeface="Arial"/>
              </a:rPr>
              <a:t> not</a:t>
            </a:r>
            <a:r>
              <a:rPr sz="1200" b="1" spc="3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bound</a:t>
            </a:r>
            <a:r>
              <a:rPr sz="1200" b="1" spc="2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Ab.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detected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supernatant</a:t>
            </a:r>
            <a:endParaRPr sz="1200" b="1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8328" y="590550"/>
            <a:ext cx="4995672" cy="41056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58757" y="4827314"/>
            <a:ext cx="194310" cy="226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300" b="1" spc="165" dirty="0">
                <a:solidFill>
                  <a:srgbClr val="FFFFFF"/>
                </a:solidFill>
                <a:latin typeface="Calibri"/>
                <a:cs typeface="Calibri"/>
              </a:rPr>
              <a:t>3</a:t>
            </a:fld>
            <a:endParaRPr sz="1300">
              <a:latin typeface="Calibri"/>
              <a:cs typeface="Calibri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820D4FD2-9ABD-3EE4-1E70-45ACEF45AEA5}"/>
              </a:ext>
            </a:extLst>
          </p:cNvPr>
          <p:cNvSpPr/>
          <p:nvPr/>
        </p:nvSpPr>
        <p:spPr>
          <a:xfrm>
            <a:off x="381000" y="116417"/>
            <a:ext cx="381000" cy="4572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9C881-9435-AFE7-0038-1D19BF1E7B8B}"/>
              </a:ext>
            </a:extLst>
          </p:cNvPr>
          <p:cNvSpPr txBox="1"/>
          <p:nvPr/>
        </p:nvSpPr>
        <p:spPr>
          <a:xfrm>
            <a:off x="2286000" y="603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Precipitation</a:t>
            </a:r>
            <a:r>
              <a:rPr lang="en-US" b="1" spc="-70" dirty="0">
                <a:solidFill>
                  <a:srgbClr val="C00000"/>
                </a:solidFill>
              </a:rPr>
              <a:t> </a:t>
            </a:r>
            <a:r>
              <a:rPr lang="en-US" b="1" spc="-5" dirty="0">
                <a:solidFill>
                  <a:srgbClr val="C00000"/>
                </a:solidFill>
              </a:rPr>
              <a:t>Curve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7150" y="1972817"/>
            <a:ext cx="750570" cy="260985"/>
          </a:xfrm>
          <a:custGeom>
            <a:avLst/>
            <a:gdLst/>
            <a:ahLst/>
            <a:cxnLst/>
            <a:rect l="l" t="t" r="r" b="b"/>
            <a:pathLst>
              <a:path w="750570" h="260985">
                <a:moveTo>
                  <a:pt x="0" y="0"/>
                </a:moveTo>
                <a:lnTo>
                  <a:pt x="0" y="130175"/>
                </a:lnTo>
                <a:lnTo>
                  <a:pt x="750315" y="130175"/>
                </a:lnTo>
                <a:lnTo>
                  <a:pt x="750315" y="260476"/>
                </a:lnTo>
              </a:path>
            </a:pathLst>
          </a:custGeom>
          <a:ln w="25908">
            <a:solidFill>
              <a:srgbClr val="56A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038" y="2836926"/>
            <a:ext cx="522605" cy="1350645"/>
          </a:xfrm>
          <a:custGeom>
            <a:avLst/>
            <a:gdLst/>
            <a:ahLst/>
            <a:cxnLst/>
            <a:rect l="l" t="t" r="r" b="b"/>
            <a:pathLst>
              <a:path w="522605" h="1350645">
                <a:moveTo>
                  <a:pt x="0" y="0"/>
                </a:moveTo>
                <a:lnTo>
                  <a:pt x="0" y="1350378"/>
                </a:lnTo>
                <a:lnTo>
                  <a:pt x="496570" y="1350378"/>
                </a:lnTo>
              </a:path>
              <a:path w="522605" h="1350645">
                <a:moveTo>
                  <a:pt x="0" y="0"/>
                </a:moveTo>
                <a:lnTo>
                  <a:pt x="0" y="575944"/>
                </a:lnTo>
                <a:lnTo>
                  <a:pt x="522350" y="575944"/>
                </a:lnTo>
              </a:path>
            </a:pathLst>
          </a:custGeom>
          <a:ln w="25908">
            <a:solidFill>
              <a:srgbClr val="8A8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2861" y="1972817"/>
            <a:ext cx="2303780" cy="244475"/>
          </a:xfrm>
          <a:custGeom>
            <a:avLst/>
            <a:gdLst/>
            <a:ahLst/>
            <a:cxnLst/>
            <a:rect l="l" t="t" r="r" b="b"/>
            <a:pathLst>
              <a:path w="2303779" h="244475">
                <a:moveTo>
                  <a:pt x="2303779" y="0"/>
                </a:moveTo>
                <a:lnTo>
                  <a:pt x="2303779" y="114173"/>
                </a:lnTo>
                <a:lnTo>
                  <a:pt x="0" y="114173"/>
                </a:lnTo>
                <a:lnTo>
                  <a:pt x="0" y="244348"/>
                </a:lnTo>
              </a:path>
            </a:pathLst>
          </a:custGeom>
          <a:ln w="25907">
            <a:solidFill>
              <a:srgbClr val="56A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420047" y="414464"/>
            <a:ext cx="3577907" cy="951230"/>
            <a:chOff x="2420048" y="414464"/>
            <a:chExt cx="2893060" cy="951230"/>
          </a:xfrm>
        </p:grpSpPr>
        <p:sp>
          <p:nvSpPr>
            <p:cNvPr id="6" name="object 6"/>
            <p:cNvSpPr/>
            <p:nvPr/>
          </p:nvSpPr>
          <p:spPr>
            <a:xfrm>
              <a:off x="3867149" y="1091945"/>
              <a:ext cx="0" cy="260985"/>
            </a:xfrm>
            <a:custGeom>
              <a:avLst/>
              <a:gdLst/>
              <a:ahLst/>
              <a:cxnLst/>
              <a:rect l="l" t="t" r="r" b="b"/>
              <a:pathLst>
                <a:path h="260984">
                  <a:moveTo>
                    <a:pt x="0" y="0"/>
                  </a:moveTo>
                  <a:lnTo>
                    <a:pt x="0" y="260476"/>
                  </a:lnTo>
                </a:path>
              </a:pathLst>
            </a:custGeom>
            <a:ln w="25908">
              <a:solidFill>
                <a:srgbClr val="8AAB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3065" y="427481"/>
              <a:ext cx="2867025" cy="664845"/>
            </a:xfrm>
            <a:custGeom>
              <a:avLst/>
              <a:gdLst/>
              <a:ahLst/>
              <a:cxnLst/>
              <a:rect l="l" t="t" r="r" b="b"/>
              <a:pathLst>
                <a:path w="2867025" h="664844">
                  <a:moveTo>
                    <a:pt x="2866644" y="0"/>
                  </a:moveTo>
                  <a:lnTo>
                    <a:pt x="0" y="0"/>
                  </a:lnTo>
                  <a:lnTo>
                    <a:pt x="0" y="664463"/>
                  </a:lnTo>
                  <a:lnTo>
                    <a:pt x="2866644" y="664463"/>
                  </a:lnTo>
                  <a:lnTo>
                    <a:pt x="2866644" y="0"/>
                  </a:lnTo>
                  <a:close/>
                </a:path>
              </a:pathLst>
            </a:custGeom>
            <a:solidFill>
              <a:srgbClr val="398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3065" y="427481"/>
              <a:ext cx="2867025" cy="664845"/>
            </a:xfrm>
            <a:custGeom>
              <a:avLst/>
              <a:gdLst/>
              <a:ahLst/>
              <a:cxnLst/>
              <a:rect l="l" t="t" r="r" b="b"/>
              <a:pathLst>
                <a:path w="2867025" h="664844">
                  <a:moveTo>
                    <a:pt x="0" y="664463"/>
                  </a:moveTo>
                  <a:lnTo>
                    <a:pt x="2866644" y="664463"/>
                  </a:lnTo>
                  <a:lnTo>
                    <a:pt x="2866644" y="0"/>
                  </a:lnTo>
                  <a:lnTo>
                    <a:pt x="0" y="0"/>
                  </a:lnTo>
                  <a:lnTo>
                    <a:pt x="0" y="664463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33066" y="427481"/>
            <a:ext cx="4120134" cy="51616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53390">
              <a:lnSpc>
                <a:spcPct val="100000"/>
              </a:lnSpc>
              <a:spcBef>
                <a:spcPts val="665"/>
              </a:spcBef>
            </a:pPr>
            <a:r>
              <a:rPr sz="2800" b="0" spc="-5" dirty="0">
                <a:latin typeface="Arial"/>
                <a:cs typeface="Arial"/>
              </a:rPr>
              <a:t>Precipitation</a:t>
            </a:r>
            <a:r>
              <a:rPr lang="en-US" sz="2800" b="0" spc="-5" dirty="0">
                <a:latin typeface="Arial"/>
                <a:cs typeface="Arial"/>
              </a:rPr>
              <a:t> tests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33927" y="1339596"/>
            <a:ext cx="1264920" cy="646430"/>
            <a:chOff x="3233927" y="1339596"/>
            <a:chExt cx="1264920" cy="646430"/>
          </a:xfrm>
        </p:grpSpPr>
        <p:sp>
          <p:nvSpPr>
            <p:cNvPr id="11" name="object 11"/>
            <p:cNvSpPr/>
            <p:nvPr/>
          </p:nvSpPr>
          <p:spPr>
            <a:xfrm>
              <a:off x="3246881" y="1352550"/>
              <a:ext cx="1239520" cy="620395"/>
            </a:xfrm>
            <a:custGeom>
              <a:avLst/>
              <a:gdLst/>
              <a:ahLst/>
              <a:cxnLst/>
              <a:rect l="l" t="t" r="r" b="b"/>
              <a:pathLst>
                <a:path w="1239520" h="620394">
                  <a:moveTo>
                    <a:pt x="1239012" y="0"/>
                  </a:moveTo>
                  <a:lnTo>
                    <a:pt x="0" y="0"/>
                  </a:lnTo>
                  <a:lnTo>
                    <a:pt x="0" y="620268"/>
                  </a:lnTo>
                  <a:lnTo>
                    <a:pt x="1239012" y="620268"/>
                  </a:lnTo>
                  <a:lnTo>
                    <a:pt x="1239012" y="0"/>
                  </a:lnTo>
                  <a:close/>
                </a:path>
              </a:pathLst>
            </a:custGeom>
            <a:solidFill>
              <a:srgbClr val="8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46881" y="1352550"/>
              <a:ext cx="1239520" cy="620395"/>
            </a:xfrm>
            <a:custGeom>
              <a:avLst/>
              <a:gdLst/>
              <a:ahLst/>
              <a:cxnLst/>
              <a:rect l="l" t="t" r="r" b="b"/>
              <a:pathLst>
                <a:path w="1239520" h="620394">
                  <a:moveTo>
                    <a:pt x="0" y="620268"/>
                  </a:moveTo>
                  <a:lnTo>
                    <a:pt x="1239012" y="620268"/>
                  </a:lnTo>
                  <a:lnTo>
                    <a:pt x="1239012" y="0"/>
                  </a:lnTo>
                  <a:lnTo>
                    <a:pt x="0" y="0"/>
                  </a:lnTo>
                  <a:lnTo>
                    <a:pt x="0" y="6202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29639" y="2203704"/>
            <a:ext cx="1266825" cy="646430"/>
            <a:chOff x="929639" y="2203704"/>
            <a:chExt cx="1266825" cy="646430"/>
          </a:xfrm>
        </p:grpSpPr>
        <p:sp>
          <p:nvSpPr>
            <p:cNvPr id="14" name="object 14"/>
            <p:cNvSpPr/>
            <p:nvPr/>
          </p:nvSpPr>
          <p:spPr>
            <a:xfrm>
              <a:off x="942593" y="2216658"/>
              <a:ext cx="1240790" cy="620395"/>
            </a:xfrm>
            <a:custGeom>
              <a:avLst/>
              <a:gdLst/>
              <a:ahLst/>
              <a:cxnLst/>
              <a:rect l="l" t="t" r="r" b="b"/>
              <a:pathLst>
                <a:path w="1240789" h="620394">
                  <a:moveTo>
                    <a:pt x="1240536" y="0"/>
                  </a:moveTo>
                  <a:lnTo>
                    <a:pt x="0" y="0"/>
                  </a:lnTo>
                  <a:lnTo>
                    <a:pt x="0" y="620268"/>
                  </a:lnTo>
                  <a:lnTo>
                    <a:pt x="1240536" y="620268"/>
                  </a:lnTo>
                  <a:lnTo>
                    <a:pt x="1240536" y="0"/>
                  </a:lnTo>
                  <a:close/>
                </a:path>
              </a:pathLst>
            </a:custGeom>
            <a:solidFill>
              <a:srgbClr val="56A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2593" y="2216658"/>
              <a:ext cx="1240790" cy="620395"/>
            </a:xfrm>
            <a:custGeom>
              <a:avLst/>
              <a:gdLst/>
              <a:ahLst/>
              <a:cxnLst/>
              <a:rect l="l" t="t" r="r" b="b"/>
              <a:pathLst>
                <a:path w="1240789" h="620394">
                  <a:moveTo>
                    <a:pt x="0" y="620268"/>
                  </a:moveTo>
                  <a:lnTo>
                    <a:pt x="1240536" y="620268"/>
                  </a:lnTo>
                  <a:lnTo>
                    <a:pt x="1240536" y="0"/>
                  </a:lnTo>
                  <a:lnTo>
                    <a:pt x="0" y="0"/>
                  </a:lnTo>
                  <a:lnTo>
                    <a:pt x="0" y="6202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0889" y="2252218"/>
            <a:ext cx="118110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17830" marR="5080" indent="-405765">
              <a:lnSpc>
                <a:spcPts val="1750"/>
              </a:lnSpc>
              <a:spcBef>
                <a:spcPts val="40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occu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on  test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75816" y="3089148"/>
            <a:ext cx="1266825" cy="646430"/>
            <a:chOff x="1575816" y="3089148"/>
            <a:chExt cx="1266825" cy="646430"/>
          </a:xfrm>
        </p:grpSpPr>
        <p:sp>
          <p:nvSpPr>
            <p:cNvPr id="18" name="object 18"/>
            <p:cNvSpPr/>
            <p:nvPr/>
          </p:nvSpPr>
          <p:spPr>
            <a:xfrm>
              <a:off x="1588770" y="3102102"/>
              <a:ext cx="1240790" cy="620395"/>
            </a:xfrm>
            <a:custGeom>
              <a:avLst/>
              <a:gdLst/>
              <a:ahLst/>
              <a:cxnLst/>
              <a:rect l="l" t="t" r="r" b="b"/>
              <a:pathLst>
                <a:path w="1240789" h="620395">
                  <a:moveTo>
                    <a:pt x="1240536" y="0"/>
                  </a:moveTo>
                  <a:lnTo>
                    <a:pt x="0" y="0"/>
                  </a:lnTo>
                  <a:lnTo>
                    <a:pt x="0" y="620268"/>
                  </a:lnTo>
                  <a:lnTo>
                    <a:pt x="1240536" y="620268"/>
                  </a:lnTo>
                  <a:lnTo>
                    <a:pt x="1240536" y="0"/>
                  </a:lnTo>
                  <a:close/>
                </a:path>
              </a:pathLst>
            </a:custGeom>
            <a:solidFill>
              <a:srgbClr val="8A8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8770" y="3102102"/>
              <a:ext cx="1240790" cy="620395"/>
            </a:xfrm>
            <a:custGeom>
              <a:avLst/>
              <a:gdLst/>
              <a:ahLst/>
              <a:cxnLst/>
              <a:rect l="l" t="t" r="r" b="b"/>
              <a:pathLst>
                <a:path w="1240789" h="620395">
                  <a:moveTo>
                    <a:pt x="0" y="620268"/>
                  </a:moveTo>
                  <a:lnTo>
                    <a:pt x="1240536" y="620268"/>
                  </a:lnTo>
                  <a:lnTo>
                    <a:pt x="1240536" y="0"/>
                  </a:lnTo>
                  <a:lnTo>
                    <a:pt x="0" y="0"/>
                  </a:lnTo>
                  <a:lnTo>
                    <a:pt x="0" y="6202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549908" y="3863340"/>
            <a:ext cx="1266825" cy="646430"/>
            <a:chOff x="1549908" y="3863340"/>
            <a:chExt cx="1266825" cy="646430"/>
          </a:xfrm>
        </p:grpSpPr>
        <p:sp>
          <p:nvSpPr>
            <p:cNvPr id="21" name="object 21"/>
            <p:cNvSpPr/>
            <p:nvPr/>
          </p:nvSpPr>
          <p:spPr>
            <a:xfrm>
              <a:off x="1562862" y="3876294"/>
              <a:ext cx="1240790" cy="620395"/>
            </a:xfrm>
            <a:custGeom>
              <a:avLst/>
              <a:gdLst/>
              <a:ahLst/>
              <a:cxnLst/>
              <a:rect l="l" t="t" r="r" b="b"/>
              <a:pathLst>
                <a:path w="1240789" h="620395">
                  <a:moveTo>
                    <a:pt x="1240536" y="0"/>
                  </a:moveTo>
                  <a:lnTo>
                    <a:pt x="0" y="0"/>
                  </a:lnTo>
                  <a:lnTo>
                    <a:pt x="0" y="620267"/>
                  </a:lnTo>
                  <a:lnTo>
                    <a:pt x="1240536" y="620267"/>
                  </a:lnTo>
                  <a:lnTo>
                    <a:pt x="1240536" y="0"/>
                  </a:lnTo>
                  <a:close/>
                </a:path>
              </a:pathLst>
            </a:custGeom>
            <a:solidFill>
              <a:srgbClr val="8A8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2862" y="3876294"/>
              <a:ext cx="1240790" cy="620395"/>
            </a:xfrm>
            <a:custGeom>
              <a:avLst/>
              <a:gdLst/>
              <a:ahLst/>
              <a:cxnLst/>
              <a:rect l="l" t="t" r="r" b="b"/>
              <a:pathLst>
                <a:path w="1240789" h="620395">
                  <a:moveTo>
                    <a:pt x="0" y="620267"/>
                  </a:moveTo>
                  <a:lnTo>
                    <a:pt x="1240536" y="620267"/>
                  </a:lnTo>
                  <a:lnTo>
                    <a:pt x="1240536" y="0"/>
                  </a:lnTo>
                  <a:lnTo>
                    <a:pt x="0" y="0"/>
                  </a:lnTo>
                  <a:lnTo>
                    <a:pt x="0" y="62026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66038" y="3138297"/>
            <a:ext cx="175069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algn="ctr">
              <a:lnSpc>
                <a:spcPts val="1895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endParaRPr sz="1700">
              <a:latin typeface="Arial"/>
              <a:cs typeface="Arial"/>
            </a:endParaRPr>
          </a:p>
          <a:p>
            <a:pPr marL="533400" algn="ctr">
              <a:lnSpc>
                <a:spcPts val="1895"/>
              </a:lnSpc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flocculation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Arial"/>
              <a:cs typeface="Arial"/>
            </a:endParaRPr>
          </a:p>
          <a:p>
            <a:pPr marL="574675" marR="85090" indent="1905" algn="ctr">
              <a:lnSpc>
                <a:spcPts val="1750"/>
              </a:lnSpc>
            </a:pP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Tube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occu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83735" y="2218944"/>
            <a:ext cx="1266825" cy="646430"/>
            <a:chOff x="3983735" y="2218944"/>
            <a:chExt cx="1266825" cy="646430"/>
          </a:xfrm>
        </p:grpSpPr>
        <p:sp>
          <p:nvSpPr>
            <p:cNvPr id="25" name="object 25"/>
            <p:cNvSpPr/>
            <p:nvPr/>
          </p:nvSpPr>
          <p:spPr>
            <a:xfrm>
              <a:off x="3996689" y="2231898"/>
              <a:ext cx="1240790" cy="620395"/>
            </a:xfrm>
            <a:custGeom>
              <a:avLst/>
              <a:gdLst/>
              <a:ahLst/>
              <a:cxnLst/>
              <a:rect l="l" t="t" r="r" b="b"/>
              <a:pathLst>
                <a:path w="1240789" h="620394">
                  <a:moveTo>
                    <a:pt x="1240536" y="0"/>
                  </a:moveTo>
                  <a:lnTo>
                    <a:pt x="0" y="0"/>
                  </a:lnTo>
                  <a:lnTo>
                    <a:pt x="0" y="620268"/>
                  </a:lnTo>
                  <a:lnTo>
                    <a:pt x="1240536" y="620268"/>
                  </a:lnTo>
                  <a:lnTo>
                    <a:pt x="1240536" y="0"/>
                  </a:lnTo>
                  <a:close/>
                </a:path>
              </a:pathLst>
            </a:custGeom>
            <a:solidFill>
              <a:srgbClr val="56A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96689" y="2231898"/>
              <a:ext cx="1240790" cy="620395"/>
            </a:xfrm>
            <a:custGeom>
              <a:avLst/>
              <a:gdLst/>
              <a:ahLst/>
              <a:cxnLst/>
              <a:rect l="l" t="t" r="r" b="b"/>
              <a:pathLst>
                <a:path w="1240789" h="620394">
                  <a:moveTo>
                    <a:pt x="0" y="620268"/>
                  </a:moveTo>
                  <a:lnTo>
                    <a:pt x="1240536" y="620268"/>
                  </a:lnTo>
                  <a:lnTo>
                    <a:pt x="1240536" y="0"/>
                  </a:lnTo>
                  <a:lnTo>
                    <a:pt x="0" y="0"/>
                  </a:lnTo>
                  <a:lnTo>
                    <a:pt x="0" y="6202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177665" y="2379980"/>
            <a:ext cx="87756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Ring</a:t>
            </a:r>
            <a:r>
              <a:rPr sz="17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6803" y="4038600"/>
            <a:ext cx="1388364" cy="97536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8288" y="3115055"/>
            <a:ext cx="1921764" cy="870204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2916173" y="3429000"/>
            <a:ext cx="793115" cy="86995"/>
          </a:xfrm>
          <a:custGeom>
            <a:avLst/>
            <a:gdLst/>
            <a:ahLst/>
            <a:cxnLst/>
            <a:rect l="l" t="t" r="r" b="b"/>
            <a:pathLst>
              <a:path w="793114" h="86995">
                <a:moveTo>
                  <a:pt x="706120" y="0"/>
                </a:moveTo>
                <a:lnTo>
                  <a:pt x="706120" y="86868"/>
                </a:lnTo>
                <a:lnTo>
                  <a:pt x="764031" y="57912"/>
                </a:lnTo>
                <a:lnTo>
                  <a:pt x="720598" y="57912"/>
                </a:lnTo>
                <a:lnTo>
                  <a:pt x="720598" y="28956"/>
                </a:lnTo>
                <a:lnTo>
                  <a:pt x="764032" y="28956"/>
                </a:lnTo>
                <a:lnTo>
                  <a:pt x="706120" y="0"/>
                </a:lnTo>
                <a:close/>
              </a:path>
              <a:path w="793114" h="86995">
                <a:moveTo>
                  <a:pt x="706120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06120" y="57912"/>
                </a:lnTo>
                <a:lnTo>
                  <a:pt x="706120" y="28956"/>
                </a:lnTo>
                <a:close/>
              </a:path>
              <a:path w="793114" h="86995">
                <a:moveTo>
                  <a:pt x="764032" y="28956"/>
                </a:moveTo>
                <a:lnTo>
                  <a:pt x="720598" y="28956"/>
                </a:lnTo>
                <a:lnTo>
                  <a:pt x="720598" y="57912"/>
                </a:lnTo>
                <a:lnTo>
                  <a:pt x="764031" y="57912"/>
                </a:lnTo>
                <a:lnTo>
                  <a:pt x="792988" y="43433"/>
                </a:lnTo>
                <a:lnTo>
                  <a:pt x="764032" y="28956"/>
                </a:lnTo>
                <a:close/>
              </a:path>
            </a:pathLst>
          </a:custGeom>
          <a:solidFill>
            <a:srgbClr val="857B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16173" y="4282440"/>
            <a:ext cx="793115" cy="86995"/>
          </a:xfrm>
          <a:custGeom>
            <a:avLst/>
            <a:gdLst/>
            <a:ahLst/>
            <a:cxnLst/>
            <a:rect l="l" t="t" r="r" b="b"/>
            <a:pathLst>
              <a:path w="793114" h="86995">
                <a:moveTo>
                  <a:pt x="706120" y="0"/>
                </a:moveTo>
                <a:lnTo>
                  <a:pt x="706120" y="86868"/>
                </a:lnTo>
                <a:lnTo>
                  <a:pt x="764032" y="57912"/>
                </a:lnTo>
                <a:lnTo>
                  <a:pt x="720598" y="57912"/>
                </a:lnTo>
                <a:lnTo>
                  <a:pt x="720598" y="28956"/>
                </a:lnTo>
                <a:lnTo>
                  <a:pt x="764032" y="28956"/>
                </a:lnTo>
                <a:lnTo>
                  <a:pt x="706120" y="0"/>
                </a:lnTo>
                <a:close/>
              </a:path>
              <a:path w="793114" h="86995">
                <a:moveTo>
                  <a:pt x="706120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06120" y="57912"/>
                </a:lnTo>
                <a:lnTo>
                  <a:pt x="706120" y="28956"/>
                </a:lnTo>
                <a:close/>
              </a:path>
              <a:path w="793114" h="86995">
                <a:moveTo>
                  <a:pt x="764032" y="28956"/>
                </a:moveTo>
                <a:lnTo>
                  <a:pt x="720598" y="28956"/>
                </a:lnTo>
                <a:lnTo>
                  <a:pt x="720598" y="57912"/>
                </a:lnTo>
                <a:lnTo>
                  <a:pt x="764032" y="57912"/>
                </a:lnTo>
                <a:lnTo>
                  <a:pt x="792988" y="43434"/>
                </a:lnTo>
                <a:lnTo>
                  <a:pt x="764032" y="28956"/>
                </a:lnTo>
                <a:close/>
              </a:path>
            </a:pathLst>
          </a:custGeom>
          <a:solidFill>
            <a:srgbClr val="857B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5354573" y="1394460"/>
            <a:ext cx="2020570" cy="1341120"/>
            <a:chOff x="5354573" y="1394460"/>
            <a:chExt cx="2020570" cy="1341120"/>
          </a:xfrm>
        </p:grpSpPr>
        <p:sp>
          <p:nvSpPr>
            <p:cNvPr id="33" name="object 33"/>
            <p:cNvSpPr/>
            <p:nvPr/>
          </p:nvSpPr>
          <p:spPr>
            <a:xfrm>
              <a:off x="5354573" y="2458212"/>
              <a:ext cx="793115" cy="86995"/>
            </a:xfrm>
            <a:custGeom>
              <a:avLst/>
              <a:gdLst/>
              <a:ahLst/>
              <a:cxnLst/>
              <a:rect l="l" t="t" r="r" b="b"/>
              <a:pathLst>
                <a:path w="793114" h="86994">
                  <a:moveTo>
                    <a:pt x="706120" y="0"/>
                  </a:moveTo>
                  <a:lnTo>
                    <a:pt x="706120" y="86868"/>
                  </a:lnTo>
                  <a:lnTo>
                    <a:pt x="764031" y="57912"/>
                  </a:lnTo>
                  <a:lnTo>
                    <a:pt x="720598" y="57912"/>
                  </a:lnTo>
                  <a:lnTo>
                    <a:pt x="720598" y="28956"/>
                  </a:lnTo>
                  <a:lnTo>
                    <a:pt x="764032" y="28956"/>
                  </a:lnTo>
                  <a:lnTo>
                    <a:pt x="706120" y="0"/>
                  </a:lnTo>
                  <a:close/>
                </a:path>
                <a:path w="793114" h="86994">
                  <a:moveTo>
                    <a:pt x="706120" y="28956"/>
                  </a:moveTo>
                  <a:lnTo>
                    <a:pt x="0" y="28956"/>
                  </a:lnTo>
                  <a:lnTo>
                    <a:pt x="0" y="57912"/>
                  </a:lnTo>
                  <a:lnTo>
                    <a:pt x="706120" y="57912"/>
                  </a:lnTo>
                  <a:lnTo>
                    <a:pt x="706120" y="28956"/>
                  </a:lnTo>
                  <a:close/>
                </a:path>
                <a:path w="793114" h="86994">
                  <a:moveTo>
                    <a:pt x="764032" y="28956"/>
                  </a:moveTo>
                  <a:lnTo>
                    <a:pt x="720598" y="28956"/>
                  </a:lnTo>
                  <a:lnTo>
                    <a:pt x="720598" y="57912"/>
                  </a:lnTo>
                  <a:lnTo>
                    <a:pt x="764031" y="57912"/>
                  </a:lnTo>
                  <a:lnTo>
                    <a:pt x="792988" y="43433"/>
                  </a:lnTo>
                  <a:lnTo>
                    <a:pt x="764032" y="28956"/>
                  </a:lnTo>
                  <a:close/>
                </a:path>
              </a:pathLst>
            </a:custGeom>
            <a:solidFill>
              <a:srgbClr val="52A4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6771" y="1394460"/>
              <a:ext cx="1197864" cy="134112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997955" y="2691130"/>
            <a:ext cx="1576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Lance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iel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grouping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4</a:t>
            </a:fld>
            <a:endParaRPr spc="35" dirty="0"/>
          </a:p>
        </p:txBody>
      </p:sp>
      <p:sp>
        <p:nvSpPr>
          <p:cNvPr id="36" name="object 36"/>
          <p:cNvSpPr txBox="1"/>
          <p:nvPr/>
        </p:nvSpPr>
        <p:spPr>
          <a:xfrm>
            <a:off x="2929271" y="1269302"/>
            <a:ext cx="1352550" cy="53149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b="1" dirty="0">
                <a:solidFill>
                  <a:srgbClr val="81B444"/>
                </a:solidFill>
                <a:latin typeface="Arial"/>
                <a:cs typeface="Arial"/>
              </a:rPr>
              <a:t>(a)</a:t>
            </a:r>
            <a:endParaRPr sz="1400" dirty="0">
              <a:latin typeface="Arial"/>
              <a:cs typeface="Arial"/>
            </a:endParaRPr>
          </a:p>
          <a:p>
            <a:pPr marL="438784">
              <a:lnSpc>
                <a:spcPct val="100000"/>
              </a:lnSpc>
              <a:spcBef>
                <a:spcPts val="145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Liquid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FB28D9CE-E4BA-36C0-F3E8-84EDDE69481A}"/>
              </a:ext>
            </a:extLst>
          </p:cNvPr>
          <p:cNvSpPr/>
          <p:nvPr/>
        </p:nvSpPr>
        <p:spPr>
          <a:xfrm>
            <a:off x="381000" y="133350"/>
            <a:ext cx="381000" cy="4572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91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455660" cy="5143500"/>
            <a:chOff x="0" y="0"/>
            <a:chExt cx="8455660" cy="5143500"/>
          </a:xfrm>
        </p:grpSpPr>
        <p:sp>
          <p:nvSpPr>
            <p:cNvPr id="4" name="object 4"/>
            <p:cNvSpPr/>
            <p:nvPr/>
          </p:nvSpPr>
          <p:spPr>
            <a:xfrm>
              <a:off x="228600" y="0"/>
              <a:ext cx="8227059" cy="5143500"/>
            </a:xfrm>
            <a:custGeom>
              <a:avLst/>
              <a:gdLst/>
              <a:ahLst/>
              <a:cxnLst/>
              <a:rect l="l" t="t" r="r" b="b"/>
              <a:pathLst>
                <a:path w="8227059" h="5143500">
                  <a:moveTo>
                    <a:pt x="6848613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8226741" y="5143498"/>
                  </a:lnTo>
                  <a:lnTo>
                    <a:pt x="6848613" y="0"/>
                  </a:lnTo>
                  <a:close/>
                </a:path>
              </a:pathLst>
            </a:custGeom>
            <a:solidFill>
              <a:srgbClr val="000000">
                <a:alpha val="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227059" cy="5143500"/>
            </a:xfrm>
            <a:custGeom>
              <a:avLst/>
              <a:gdLst/>
              <a:ahLst/>
              <a:cxnLst/>
              <a:rect l="l" t="t" r="r" b="b"/>
              <a:pathLst>
                <a:path w="8227059" h="5143500">
                  <a:moveTo>
                    <a:pt x="6848613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8226741" y="5143498"/>
                  </a:lnTo>
                  <a:lnTo>
                    <a:pt x="6848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4149" y="989457"/>
            <a:ext cx="2428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D71C5C"/>
                </a:solidFill>
                <a:latin typeface="Trebuchet MS"/>
                <a:cs typeface="Trebuchet MS"/>
              </a:rPr>
              <a:t>(a)</a:t>
            </a:r>
            <a:r>
              <a:rPr sz="2000" spc="-120" dirty="0">
                <a:solidFill>
                  <a:srgbClr val="D71C5C"/>
                </a:solidFill>
                <a:latin typeface="Trebuchet MS"/>
                <a:cs typeface="Trebuchet MS"/>
              </a:rPr>
              <a:t> </a:t>
            </a:r>
            <a:r>
              <a:rPr sz="2000" b="1" spc="90" dirty="0">
                <a:solidFill>
                  <a:srgbClr val="D71C5C"/>
                </a:solidFill>
                <a:latin typeface="Trebuchet MS"/>
                <a:cs typeface="Trebuchet MS"/>
              </a:rPr>
              <a:t>Ring</a:t>
            </a:r>
            <a:r>
              <a:rPr sz="2000" b="1" spc="-145" dirty="0">
                <a:solidFill>
                  <a:srgbClr val="D71C5C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D71C5C"/>
                </a:solidFill>
                <a:latin typeface="Trebuchet MS"/>
                <a:cs typeface="Trebuchet MS"/>
              </a:rPr>
              <a:t>Precipitate: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3333" y="204978"/>
            <a:ext cx="3568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4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spc="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204" dirty="0">
                <a:solidFill>
                  <a:srgbClr val="C00000"/>
                </a:solidFill>
                <a:latin typeface="Calibri"/>
                <a:cs typeface="Calibri"/>
              </a:rPr>
              <a:t>liquid:</a:t>
            </a:r>
            <a:r>
              <a:rPr sz="2400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265" dirty="0">
                <a:solidFill>
                  <a:srgbClr val="C00000"/>
                </a:solidFill>
                <a:latin typeface="Calibri"/>
                <a:cs typeface="Calibri"/>
              </a:rPr>
              <a:t>Precipitation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8271" y="1504950"/>
            <a:ext cx="3965575" cy="3070860"/>
            <a:chOff x="304800" y="1488947"/>
            <a:chExt cx="3965575" cy="30708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488947"/>
              <a:ext cx="3965448" cy="30708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76294" y="3630930"/>
              <a:ext cx="335915" cy="76200"/>
            </a:xfrm>
            <a:custGeom>
              <a:avLst/>
              <a:gdLst/>
              <a:ahLst/>
              <a:cxnLst/>
              <a:rect l="l" t="t" r="r" b="b"/>
              <a:pathLst>
                <a:path w="335914" h="76200">
                  <a:moveTo>
                    <a:pt x="259587" y="0"/>
                  </a:moveTo>
                  <a:lnTo>
                    <a:pt x="259587" y="76200"/>
                  </a:lnTo>
                  <a:lnTo>
                    <a:pt x="315975" y="48006"/>
                  </a:lnTo>
                  <a:lnTo>
                    <a:pt x="272288" y="48006"/>
                  </a:lnTo>
                  <a:lnTo>
                    <a:pt x="272288" y="28194"/>
                  </a:lnTo>
                  <a:lnTo>
                    <a:pt x="315975" y="28194"/>
                  </a:lnTo>
                  <a:lnTo>
                    <a:pt x="259587" y="0"/>
                  </a:lnTo>
                  <a:close/>
                </a:path>
                <a:path w="335914" h="76200">
                  <a:moveTo>
                    <a:pt x="259587" y="28194"/>
                  </a:moveTo>
                  <a:lnTo>
                    <a:pt x="0" y="28194"/>
                  </a:lnTo>
                  <a:lnTo>
                    <a:pt x="0" y="48006"/>
                  </a:lnTo>
                  <a:lnTo>
                    <a:pt x="259587" y="48006"/>
                  </a:lnTo>
                  <a:lnTo>
                    <a:pt x="259587" y="28194"/>
                  </a:lnTo>
                  <a:close/>
                </a:path>
                <a:path w="335914" h="76200">
                  <a:moveTo>
                    <a:pt x="315975" y="28194"/>
                  </a:moveTo>
                  <a:lnTo>
                    <a:pt x="272288" y="28194"/>
                  </a:lnTo>
                  <a:lnTo>
                    <a:pt x="272288" y="48006"/>
                  </a:lnTo>
                  <a:lnTo>
                    <a:pt x="315975" y="48006"/>
                  </a:lnTo>
                  <a:lnTo>
                    <a:pt x="335788" y="38100"/>
                  </a:lnTo>
                  <a:lnTo>
                    <a:pt x="315975" y="28194"/>
                  </a:lnTo>
                  <a:close/>
                </a:path>
              </a:pathLst>
            </a:custGeom>
            <a:solidFill>
              <a:srgbClr val="D7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56913" y="3497707"/>
            <a:ext cx="784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D71C5C"/>
                </a:solidFill>
                <a:latin typeface="Arial"/>
                <a:cs typeface="Arial"/>
              </a:rPr>
              <a:t>Anthrax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5420" y="848867"/>
            <a:ext cx="3741420" cy="418490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5</a:t>
            </a:fld>
            <a:endParaRPr spc="35" dirty="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7549B802-4F83-D055-1530-771EF19EB7FC}"/>
              </a:ext>
            </a:extLst>
          </p:cNvPr>
          <p:cNvSpPr/>
          <p:nvPr/>
        </p:nvSpPr>
        <p:spPr>
          <a:xfrm>
            <a:off x="114300" y="171958"/>
            <a:ext cx="381000" cy="4572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0069A7-6B15-CA25-0C9C-B2D14D5E4D94}"/>
              </a:ext>
            </a:extLst>
          </p:cNvPr>
          <p:cNvSpPr txBox="1"/>
          <p:nvPr/>
        </p:nvSpPr>
        <p:spPr>
          <a:xfrm>
            <a:off x="228600" y="4711262"/>
            <a:ext cx="746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Q</a:t>
            </a:r>
            <a:r>
              <a:rPr lang="en-US" sz="14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ualitative test for the presence of antigen–antibody complexes</a:t>
            </a:r>
            <a:endParaRPr lang="en-US" sz="14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7808" y="986408"/>
            <a:ext cx="3866592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5" dirty="0">
                <a:solidFill>
                  <a:srgbClr val="D71C5C"/>
                </a:solidFill>
                <a:latin typeface="+mn-lt"/>
                <a:cs typeface="Trebuchet MS"/>
              </a:rPr>
              <a:t>Bottom</a:t>
            </a:r>
            <a:r>
              <a:rPr sz="2000" b="1" spc="-155" dirty="0">
                <a:solidFill>
                  <a:srgbClr val="D71C5C"/>
                </a:solidFill>
                <a:latin typeface="+mn-lt"/>
                <a:cs typeface="Trebuchet MS"/>
              </a:rPr>
              <a:t> </a:t>
            </a:r>
            <a:r>
              <a:rPr sz="2000" b="1" spc="10" dirty="0">
                <a:solidFill>
                  <a:srgbClr val="D71C5C"/>
                </a:solidFill>
                <a:latin typeface="+mn-lt"/>
                <a:cs typeface="Trebuchet MS"/>
              </a:rPr>
              <a:t>Precipitate</a:t>
            </a:r>
            <a:endParaRPr sz="2000" b="1" dirty="0">
              <a:latin typeface="+mn-lt"/>
              <a:cs typeface="Trebuchet MS"/>
            </a:endParaRPr>
          </a:p>
          <a:p>
            <a:pPr>
              <a:lnSpc>
                <a:spcPct val="100000"/>
              </a:lnSpc>
            </a:pPr>
            <a:endParaRPr sz="2000" b="1" dirty="0">
              <a:latin typeface="+mn-lt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6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Occurs</a:t>
            </a:r>
            <a:r>
              <a:rPr sz="2000" b="1" spc="-15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 </a:t>
            </a:r>
            <a:r>
              <a:rPr sz="2000" b="1" spc="3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when</a:t>
            </a:r>
            <a:r>
              <a:rPr sz="2000" b="1" spc="-14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 </a:t>
            </a:r>
            <a:r>
              <a:rPr sz="2000" b="1" spc="12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S</a:t>
            </a:r>
            <a:r>
              <a:rPr sz="2000" b="1" spc="14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o</a:t>
            </a:r>
            <a:r>
              <a:rPr sz="2000" b="1" spc="4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lu</a:t>
            </a:r>
            <a:r>
              <a:rPr sz="2000" b="1" spc="5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b</a:t>
            </a:r>
            <a:r>
              <a:rPr sz="2000" b="1" spc="3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l</a:t>
            </a:r>
            <a:r>
              <a:rPr sz="2000" b="1" spc="-9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e</a:t>
            </a:r>
            <a:r>
              <a:rPr sz="2000" b="1" spc="-14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 </a:t>
            </a:r>
            <a:r>
              <a:rPr sz="2000" b="1" spc="5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Ag  </a:t>
            </a:r>
            <a:r>
              <a:rPr sz="2000" b="1" spc="3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int</a:t>
            </a:r>
            <a:r>
              <a:rPr sz="2000" b="1" spc="-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er</a:t>
            </a:r>
            <a:r>
              <a:rPr sz="20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act</a:t>
            </a:r>
            <a:r>
              <a:rPr sz="2000" b="1" spc="-17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 </a:t>
            </a:r>
            <a:r>
              <a:rPr sz="2000" b="1" spc="1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with</a:t>
            </a:r>
            <a:r>
              <a:rPr sz="20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 </a:t>
            </a:r>
            <a:r>
              <a:rPr sz="2000" b="1" spc="-25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 </a:t>
            </a:r>
            <a:r>
              <a:rPr sz="2000" b="1" spc="8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so</a:t>
            </a:r>
            <a:r>
              <a:rPr sz="2000" b="1" spc="5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l</a:t>
            </a:r>
            <a:r>
              <a:rPr sz="2000" b="1" spc="7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u</a:t>
            </a:r>
            <a:r>
              <a:rPr sz="2000" b="1" spc="7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b</a:t>
            </a:r>
            <a:r>
              <a:rPr sz="2000" b="1" spc="-3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le</a:t>
            </a:r>
            <a:r>
              <a:rPr sz="2000" b="1" spc="-14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 </a:t>
            </a:r>
            <a:r>
              <a:rPr sz="2000" b="1" spc="2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Ab</a:t>
            </a:r>
            <a:r>
              <a:rPr sz="2000" b="1" spc="-11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 </a:t>
            </a:r>
            <a:r>
              <a:rPr sz="2000" b="1" spc="9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a</a:t>
            </a:r>
            <a:r>
              <a:rPr sz="2000" b="1" spc="10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n</a:t>
            </a:r>
            <a:r>
              <a:rPr sz="2000" b="1" spc="5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d  </a:t>
            </a:r>
            <a:r>
              <a:rPr sz="2000" b="1" spc="3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form </a:t>
            </a:r>
            <a:r>
              <a:rPr sz="2000" b="1" spc="10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a </a:t>
            </a:r>
            <a:r>
              <a:rPr sz="2000" b="1" spc="4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visible </a:t>
            </a:r>
            <a:r>
              <a:rPr sz="2000" b="1" spc="1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precipitate </a:t>
            </a:r>
            <a:r>
              <a:rPr sz="2000" b="1" spc="2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 </a:t>
            </a:r>
            <a:r>
              <a:rPr sz="2000" b="1" spc="4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that </a:t>
            </a:r>
            <a:r>
              <a:rPr sz="2000" b="1" spc="3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give </a:t>
            </a:r>
            <a:r>
              <a:rPr sz="2000" b="1" spc="40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bottom </a:t>
            </a:r>
            <a:r>
              <a:rPr lang="en-US" sz="2000" b="1" spc="265" dirty="0">
                <a:solidFill>
                  <a:schemeClr val="accent4">
                    <a:lumMod val="75000"/>
                  </a:schemeClr>
                </a:solidFill>
                <a:latin typeface="+mn-lt"/>
                <a:cs typeface="Calibri"/>
              </a:rPr>
              <a:t>Precipitation</a:t>
            </a:r>
            <a:r>
              <a:rPr sz="2000" b="1" spc="35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 </a:t>
            </a:r>
            <a:r>
              <a:rPr sz="2000" b="1" u="sng" spc="-5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666666"/>
                  </a:solidFill>
                </a:uFill>
                <a:latin typeface="+mn-lt"/>
                <a:cs typeface="Trebuchet MS"/>
              </a:rPr>
              <a:t>after </a:t>
            </a:r>
            <a:r>
              <a:rPr sz="20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Trebuchet MS"/>
              </a:rPr>
              <a:t> </a:t>
            </a:r>
            <a:r>
              <a:rPr sz="2000" b="1" u="sng" spc="10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666666"/>
                  </a:solidFill>
                </a:uFill>
                <a:latin typeface="+mn-lt"/>
                <a:cs typeface="Trebuchet MS"/>
              </a:rPr>
              <a:t>centrifugation.</a:t>
            </a:r>
            <a:endParaRPr sz="2000" b="1" dirty="0">
              <a:solidFill>
                <a:schemeClr val="accent4">
                  <a:lumMod val="75000"/>
                </a:schemeClr>
              </a:solidFill>
              <a:latin typeface="+mn-lt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333" y="204978"/>
            <a:ext cx="3568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4" dirty="0">
                <a:solidFill>
                  <a:srgbClr val="D71C5C"/>
                </a:solidFill>
                <a:latin typeface="Calibri"/>
                <a:cs typeface="Calibri"/>
              </a:rPr>
              <a:t>In</a:t>
            </a:r>
            <a:r>
              <a:rPr sz="2400" spc="120" dirty="0">
                <a:solidFill>
                  <a:srgbClr val="D71C5C"/>
                </a:solidFill>
                <a:latin typeface="Calibri"/>
                <a:cs typeface="Calibri"/>
              </a:rPr>
              <a:t> </a:t>
            </a:r>
            <a:r>
              <a:rPr sz="2400" spc="204" dirty="0">
                <a:solidFill>
                  <a:srgbClr val="D71C5C"/>
                </a:solidFill>
                <a:latin typeface="Calibri"/>
                <a:cs typeface="Calibri"/>
              </a:rPr>
              <a:t>liquid:</a:t>
            </a:r>
            <a:r>
              <a:rPr sz="2400" spc="135" dirty="0">
                <a:solidFill>
                  <a:srgbClr val="D71C5C"/>
                </a:solidFill>
                <a:latin typeface="Calibri"/>
                <a:cs typeface="Calibri"/>
              </a:rPr>
              <a:t> </a:t>
            </a:r>
            <a:r>
              <a:rPr sz="2400" spc="265" dirty="0">
                <a:solidFill>
                  <a:srgbClr val="999999"/>
                </a:solidFill>
                <a:latin typeface="Calibri"/>
                <a:cs typeface="Calibri"/>
              </a:rPr>
              <a:t>Precipitation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377" y="266700"/>
            <a:ext cx="485140" cy="440690"/>
          </a:xfrm>
          <a:custGeom>
            <a:avLst/>
            <a:gdLst/>
            <a:ahLst/>
            <a:cxnLst/>
            <a:rect l="l" t="t" r="r" b="b"/>
            <a:pathLst>
              <a:path w="485140" h="440690">
                <a:moveTo>
                  <a:pt x="242303" y="0"/>
                </a:moveTo>
                <a:lnTo>
                  <a:pt x="229869" y="0"/>
                </a:lnTo>
                <a:lnTo>
                  <a:pt x="217462" y="762"/>
                </a:lnTo>
                <a:lnTo>
                  <a:pt x="170027" y="8762"/>
                </a:lnTo>
                <a:lnTo>
                  <a:pt x="159092" y="12446"/>
                </a:lnTo>
                <a:lnTo>
                  <a:pt x="148158" y="16001"/>
                </a:lnTo>
                <a:lnTo>
                  <a:pt x="137185" y="19685"/>
                </a:lnTo>
                <a:lnTo>
                  <a:pt x="126974" y="24764"/>
                </a:lnTo>
                <a:lnTo>
                  <a:pt x="116751" y="29210"/>
                </a:lnTo>
                <a:lnTo>
                  <a:pt x="79527" y="53212"/>
                </a:lnTo>
                <a:lnTo>
                  <a:pt x="48158" y="82423"/>
                </a:lnTo>
                <a:lnTo>
                  <a:pt x="24066" y="115950"/>
                </a:lnTo>
                <a:lnTo>
                  <a:pt x="10947" y="144399"/>
                </a:lnTo>
                <a:lnTo>
                  <a:pt x="7289" y="153797"/>
                </a:lnTo>
                <a:lnTo>
                  <a:pt x="5092" y="164084"/>
                </a:lnTo>
                <a:lnTo>
                  <a:pt x="2908" y="174244"/>
                </a:lnTo>
                <a:lnTo>
                  <a:pt x="1447" y="184530"/>
                </a:lnTo>
                <a:lnTo>
                  <a:pt x="0" y="194690"/>
                </a:lnTo>
                <a:lnTo>
                  <a:pt x="0" y="205612"/>
                </a:lnTo>
                <a:lnTo>
                  <a:pt x="0" y="216535"/>
                </a:lnTo>
                <a:lnTo>
                  <a:pt x="1447" y="228219"/>
                </a:lnTo>
                <a:lnTo>
                  <a:pt x="2908" y="239140"/>
                </a:lnTo>
                <a:lnTo>
                  <a:pt x="5841" y="249427"/>
                </a:lnTo>
                <a:lnTo>
                  <a:pt x="8750" y="260350"/>
                </a:lnTo>
                <a:lnTo>
                  <a:pt x="27000" y="300482"/>
                </a:lnTo>
                <a:lnTo>
                  <a:pt x="40132" y="318642"/>
                </a:lnTo>
                <a:lnTo>
                  <a:pt x="46685" y="327405"/>
                </a:lnTo>
                <a:lnTo>
                  <a:pt x="54724" y="335407"/>
                </a:lnTo>
                <a:lnTo>
                  <a:pt x="62750" y="343408"/>
                </a:lnTo>
                <a:lnTo>
                  <a:pt x="71500" y="351536"/>
                </a:lnTo>
                <a:lnTo>
                  <a:pt x="80276" y="358775"/>
                </a:lnTo>
                <a:lnTo>
                  <a:pt x="74434" y="369697"/>
                </a:lnTo>
                <a:lnTo>
                  <a:pt x="67881" y="380619"/>
                </a:lnTo>
                <a:lnTo>
                  <a:pt x="40881" y="414147"/>
                </a:lnTo>
                <a:lnTo>
                  <a:pt x="21882" y="427989"/>
                </a:lnTo>
                <a:lnTo>
                  <a:pt x="15316" y="432435"/>
                </a:lnTo>
                <a:lnTo>
                  <a:pt x="8039" y="435355"/>
                </a:lnTo>
                <a:lnTo>
                  <a:pt x="0" y="438912"/>
                </a:lnTo>
                <a:lnTo>
                  <a:pt x="3632" y="438912"/>
                </a:lnTo>
                <a:lnTo>
                  <a:pt x="14592" y="440436"/>
                </a:lnTo>
                <a:lnTo>
                  <a:pt x="30657" y="440436"/>
                </a:lnTo>
                <a:lnTo>
                  <a:pt x="40881" y="440436"/>
                </a:lnTo>
                <a:lnTo>
                  <a:pt x="51092" y="439674"/>
                </a:lnTo>
                <a:lnTo>
                  <a:pt x="62750" y="437514"/>
                </a:lnTo>
                <a:lnTo>
                  <a:pt x="74434" y="435355"/>
                </a:lnTo>
                <a:lnTo>
                  <a:pt x="112369" y="421513"/>
                </a:lnTo>
                <a:lnTo>
                  <a:pt x="148869" y="395224"/>
                </a:lnTo>
                <a:lnTo>
                  <a:pt x="194119" y="406908"/>
                </a:lnTo>
                <a:lnTo>
                  <a:pt x="229869" y="411225"/>
                </a:lnTo>
                <a:lnTo>
                  <a:pt x="242303" y="411225"/>
                </a:lnTo>
                <a:lnTo>
                  <a:pt x="254711" y="411225"/>
                </a:lnTo>
                <a:lnTo>
                  <a:pt x="267119" y="410463"/>
                </a:lnTo>
                <a:lnTo>
                  <a:pt x="279527" y="409066"/>
                </a:lnTo>
                <a:lnTo>
                  <a:pt x="291185" y="406908"/>
                </a:lnTo>
                <a:lnTo>
                  <a:pt x="302869" y="404749"/>
                </a:lnTo>
                <a:lnTo>
                  <a:pt x="347395" y="390905"/>
                </a:lnTo>
                <a:lnTo>
                  <a:pt x="367830" y="381380"/>
                </a:lnTo>
                <a:lnTo>
                  <a:pt x="378053" y="376300"/>
                </a:lnTo>
                <a:lnTo>
                  <a:pt x="387515" y="370459"/>
                </a:lnTo>
                <a:lnTo>
                  <a:pt x="396265" y="364616"/>
                </a:lnTo>
                <a:lnTo>
                  <a:pt x="405053" y="358013"/>
                </a:lnTo>
                <a:lnTo>
                  <a:pt x="413804" y="350774"/>
                </a:lnTo>
                <a:lnTo>
                  <a:pt x="421830" y="344170"/>
                </a:lnTo>
                <a:lnTo>
                  <a:pt x="429107" y="336169"/>
                </a:lnTo>
                <a:lnTo>
                  <a:pt x="436422" y="328929"/>
                </a:lnTo>
                <a:lnTo>
                  <a:pt x="442988" y="320801"/>
                </a:lnTo>
                <a:lnTo>
                  <a:pt x="465607" y="285876"/>
                </a:lnTo>
                <a:lnTo>
                  <a:pt x="479488" y="247269"/>
                </a:lnTo>
                <a:lnTo>
                  <a:pt x="484581" y="215900"/>
                </a:lnTo>
                <a:lnTo>
                  <a:pt x="484581" y="205612"/>
                </a:lnTo>
                <a:lnTo>
                  <a:pt x="484581" y="194690"/>
                </a:lnTo>
                <a:lnTo>
                  <a:pt x="483133" y="184530"/>
                </a:lnTo>
                <a:lnTo>
                  <a:pt x="481672" y="174244"/>
                </a:lnTo>
                <a:lnTo>
                  <a:pt x="479488" y="164084"/>
                </a:lnTo>
                <a:lnTo>
                  <a:pt x="477291" y="153797"/>
                </a:lnTo>
                <a:lnTo>
                  <a:pt x="473633" y="144399"/>
                </a:lnTo>
                <a:lnTo>
                  <a:pt x="455383" y="107187"/>
                </a:lnTo>
                <a:lnTo>
                  <a:pt x="429107" y="74422"/>
                </a:lnTo>
                <a:lnTo>
                  <a:pt x="396265" y="46736"/>
                </a:lnTo>
                <a:lnTo>
                  <a:pt x="357606" y="24764"/>
                </a:lnTo>
                <a:lnTo>
                  <a:pt x="347395" y="19685"/>
                </a:lnTo>
                <a:lnTo>
                  <a:pt x="336423" y="16001"/>
                </a:lnTo>
                <a:lnTo>
                  <a:pt x="325488" y="12446"/>
                </a:lnTo>
                <a:lnTo>
                  <a:pt x="314553" y="8762"/>
                </a:lnTo>
                <a:lnTo>
                  <a:pt x="267119" y="762"/>
                </a:lnTo>
                <a:lnTo>
                  <a:pt x="254711" y="0"/>
                </a:lnTo>
                <a:lnTo>
                  <a:pt x="242303" y="0"/>
                </a:lnTo>
                <a:close/>
              </a:path>
            </a:pathLst>
          </a:custGeom>
          <a:ln w="12192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8344" y="1144524"/>
            <a:ext cx="3505200" cy="28544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6</a:t>
            </a:fld>
            <a:endParaRPr spc="35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FA196B4E-39BA-A046-B74E-9F2FF334F94D}"/>
              </a:ext>
            </a:extLst>
          </p:cNvPr>
          <p:cNvSpPr/>
          <p:nvPr/>
        </p:nvSpPr>
        <p:spPr>
          <a:xfrm>
            <a:off x="201447" y="171958"/>
            <a:ext cx="381000" cy="4572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149" y="868472"/>
            <a:ext cx="2551430" cy="83566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000" b="1" spc="50" dirty="0">
                <a:solidFill>
                  <a:srgbClr val="C00000"/>
                </a:solidFill>
                <a:latin typeface="Trebuchet MS"/>
                <a:cs typeface="Trebuchet MS"/>
              </a:rPr>
              <a:t>(</a:t>
            </a:r>
            <a:r>
              <a:rPr lang="en-US" sz="2000" b="1" spc="85" dirty="0">
                <a:solidFill>
                  <a:srgbClr val="C00000"/>
                </a:solidFill>
                <a:latin typeface="Trebuchet MS"/>
                <a:cs typeface="Trebuchet MS"/>
              </a:rPr>
              <a:t>b</a:t>
            </a:r>
            <a:r>
              <a:rPr sz="2000" b="1" spc="65" dirty="0">
                <a:solidFill>
                  <a:srgbClr val="C00000"/>
                </a:solidFill>
                <a:latin typeface="Trebuchet MS"/>
                <a:cs typeface="Trebuchet MS"/>
              </a:rPr>
              <a:t>)</a:t>
            </a:r>
            <a:r>
              <a:rPr sz="2000" b="1" spc="-1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rebuchet MS"/>
                <a:cs typeface="Trebuchet MS"/>
              </a:rPr>
              <a:t>Flo</a:t>
            </a: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c</a:t>
            </a:r>
            <a:r>
              <a:rPr sz="2000" b="1" spc="50" dirty="0">
                <a:solidFill>
                  <a:srgbClr val="C00000"/>
                </a:solidFill>
                <a:latin typeface="Trebuchet MS"/>
                <a:cs typeface="Trebuchet MS"/>
              </a:rPr>
              <a:t>c</a:t>
            </a:r>
            <a:r>
              <a:rPr sz="2000" b="1" spc="65" dirty="0">
                <a:solidFill>
                  <a:srgbClr val="C00000"/>
                </a:solidFill>
                <a:latin typeface="Trebuchet MS"/>
                <a:cs typeface="Trebuchet MS"/>
              </a:rPr>
              <a:t>u</a:t>
            </a:r>
            <a:r>
              <a:rPr sz="2000" b="1" spc="40" dirty="0">
                <a:solidFill>
                  <a:srgbClr val="C00000"/>
                </a:solidFill>
                <a:latin typeface="Trebuchet MS"/>
                <a:cs typeface="Trebuchet MS"/>
              </a:rPr>
              <a:t>l</a:t>
            </a:r>
            <a:r>
              <a:rPr sz="2000" b="1" spc="85" dirty="0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sz="2000" b="1" spc="30" dirty="0">
                <a:solidFill>
                  <a:srgbClr val="C00000"/>
                </a:solidFill>
                <a:latin typeface="Trebuchet MS"/>
                <a:cs typeface="Trebuchet MS"/>
              </a:rPr>
              <a:t>tion</a:t>
            </a:r>
            <a:r>
              <a:rPr sz="2000" b="1" spc="-1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rgbClr val="C00000"/>
                </a:solidFill>
                <a:latin typeface="Trebuchet MS"/>
                <a:cs typeface="Trebuchet MS"/>
              </a:rPr>
              <a:t>te</a:t>
            </a: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st:</a:t>
            </a:r>
            <a:endParaRPr sz="2000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1-</a:t>
            </a:r>
            <a:r>
              <a:rPr sz="18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C0000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Slide</a:t>
            </a:r>
            <a:r>
              <a:rPr sz="1800" u="sng" spc="-15" dirty="0">
                <a:solidFill>
                  <a:srgbClr val="C0000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C0000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Flocculation</a:t>
            </a:r>
            <a:r>
              <a:rPr sz="1800" u="sng" dirty="0">
                <a:solidFill>
                  <a:srgbClr val="C0000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 test</a:t>
            </a:r>
            <a:endParaRPr sz="1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333" y="204978"/>
            <a:ext cx="3568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4" dirty="0">
                <a:solidFill>
                  <a:srgbClr val="81B444"/>
                </a:solidFill>
                <a:latin typeface="Calibri"/>
                <a:cs typeface="Calibri"/>
              </a:rPr>
              <a:t>In</a:t>
            </a:r>
            <a:r>
              <a:rPr sz="2400" spc="120" dirty="0">
                <a:solidFill>
                  <a:srgbClr val="81B444"/>
                </a:solidFill>
                <a:latin typeface="Calibri"/>
                <a:cs typeface="Calibri"/>
              </a:rPr>
              <a:t> </a:t>
            </a:r>
            <a:r>
              <a:rPr sz="2400" spc="204" dirty="0">
                <a:solidFill>
                  <a:srgbClr val="81B444"/>
                </a:solidFill>
                <a:latin typeface="Calibri"/>
                <a:cs typeface="Calibri"/>
              </a:rPr>
              <a:t>liquid:</a:t>
            </a:r>
            <a:r>
              <a:rPr sz="2400" spc="135" dirty="0">
                <a:solidFill>
                  <a:srgbClr val="81B444"/>
                </a:solidFill>
                <a:latin typeface="Calibri"/>
                <a:cs typeface="Calibri"/>
              </a:rPr>
              <a:t> </a:t>
            </a:r>
            <a:r>
              <a:rPr sz="2400" spc="265" dirty="0">
                <a:solidFill>
                  <a:srgbClr val="999999"/>
                </a:solidFill>
                <a:latin typeface="Calibri"/>
                <a:cs typeface="Calibri"/>
              </a:rPr>
              <a:t>Precipitation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6804" y="241300"/>
            <a:ext cx="8470900" cy="4610100"/>
            <a:chOff x="336804" y="266700"/>
            <a:chExt cx="8470900" cy="46101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804" y="2080260"/>
              <a:ext cx="8470392" cy="27965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2104" y="266700"/>
              <a:ext cx="4165092" cy="188518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82548" y="4469993"/>
            <a:ext cx="34556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(The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enereal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isease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esearch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aboratory)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7</a:t>
            </a:fld>
            <a:endParaRPr spc="35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24DE3EB6-56D5-2324-2D6F-644B12A310B4}"/>
              </a:ext>
            </a:extLst>
          </p:cNvPr>
          <p:cNvSpPr/>
          <p:nvPr/>
        </p:nvSpPr>
        <p:spPr>
          <a:xfrm>
            <a:off x="76200" y="138938"/>
            <a:ext cx="381000" cy="4572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4A05F-1BAC-6219-1450-239ABE9DB63F}"/>
              </a:ext>
            </a:extLst>
          </p:cNvPr>
          <p:cNvSpPr txBox="1"/>
          <p:nvPr/>
        </p:nvSpPr>
        <p:spPr>
          <a:xfrm>
            <a:off x="263652" y="18522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To detect Abs in the blood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149" y="868472"/>
            <a:ext cx="2551430" cy="83566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000" b="1" spc="50" dirty="0">
                <a:solidFill>
                  <a:srgbClr val="81B444"/>
                </a:solidFill>
                <a:latin typeface="Trebuchet MS"/>
                <a:cs typeface="Trebuchet MS"/>
              </a:rPr>
              <a:t>(</a:t>
            </a:r>
            <a:r>
              <a:rPr sz="2000" b="1" spc="85" dirty="0">
                <a:solidFill>
                  <a:srgbClr val="81B444"/>
                </a:solidFill>
                <a:latin typeface="Trebuchet MS"/>
                <a:cs typeface="Trebuchet MS"/>
              </a:rPr>
              <a:t>b</a:t>
            </a:r>
            <a:r>
              <a:rPr sz="2000" b="1" spc="65" dirty="0">
                <a:solidFill>
                  <a:srgbClr val="81B444"/>
                </a:solidFill>
                <a:latin typeface="Trebuchet MS"/>
                <a:cs typeface="Trebuchet MS"/>
              </a:rPr>
              <a:t>)</a:t>
            </a:r>
            <a:r>
              <a:rPr sz="2000" b="1" spc="-120" dirty="0">
                <a:solidFill>
                  <a:srgbClr val="81B444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81B444"/>
                </a:solidFill>
                <a:latin typeface="Trebuchet MS"/>
                <a:cs typeface="Trebuchet MS"/>
              </a:rPr>
              <a:t>Flo</a:t>
            </a:r>
            <a:r>
              <a:rPr sz="2000" b="1" dirty="0">
                <a:solidFill>
                  <a:srgbClr val="81B444"/>
                </a:solidFill>
                <a:latin typeface="Trebuchet MS"/>
                <a:cs typeface="Trebuchet MS"/>
              </a:rPr>
              <a:t>c</a:t>
            </a:r>
            <a:r>
              <a:rPr sz="2000" b="1" spc="50" dirty="0">
                <a:solidFill>
                  <a:srgbClr val="81B444"/>
                </a:solidFill>
                <a:latin typeface="Trebuchet MS"/>
                <a:cs typeface="Trebuchet MS"/>
              </a:rPr>
              <a:t>c</a:t>
            </a:r>
            <a:r>
              <a:rPr sz="2000" b="1" spc="65" dirty="0">
                <a:solidFill>
                  <a:srgbClr val="81B444"/>
                </a:solidFill>
                <a:latin typeface="Trebuchet MS"/>
                <a:cs typeface="Trebuchet MS"/>
              </a:rPr>
              <a:t>u</a:t>
            </a:r>
            <a:r>
              <a:rPr sz="2000" b="1" spc="40" dirty="0">
                <a:solidFill>
                  <a:srgbClr val="81B444"/>
                </a:solidFill>
                <a:latin typeface="Trebuchet MS"/>
                <a:cs typeface="Trebuchet MS"/>
              </a:rPr>
              <a:t>l</a:t>
            </a:r>
            <a:r>
              <a:rPr sz="2000" b="1" spc="85" dirty="0">
                <a:solidFill>
                  <a:srgbClr val="81B444"/>
                </a:solidFill>
                <a:latin typeface="Trebuchet MS"/>
                <a:cs typeface="Trebuchet MS"/>
              </a:rPr>
              <a:t>a</a:t>
            </a:r>
            <a:r>
              <a:rPr sz="2000" b="1" spc="30" dirty="0">
                <a:solidFill>
                  <a:srgbClr val="81B444"/>
                </a:solidFill>
                <a:latin typeface="Trebuchet MS"/>
                <a:cs typeface="Trebuchet MS"/>
              </a:rPr>
              <a:t>tion</a:t>
            </a:r>
            <a:r>
              <a:rPr sz="2000" b="1" spc="-140" dirty="0">
                <a:solidFill>
                  <a:srgbClr val="81B444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rgbClr val="81B444"/>
                </a:solidFill>
                <a:latin typeface="Trebuchet MS"/>
                <a:cs typeface="Trebuchet MS"/>
              </a:rPr>
              <a:t>te</a:t>
            </a:r>
            <a:r>
              <a:rPr sz="2000" b="1" dirty="0">
                <a:solidFill>
                  <a:srgbClr val="81B444"/>
                </a:solidFill>
                <a:latin typeface="Trebuchet MS"/>
                <a:cs typeface="Trebuchet MS"/>
              </a:rPr>
              <a:t>st: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800" spc="-5" dirty="0">
                <a:solidFill>
                  <a:srgbClr val="7E7E7E"/>
                </a:solidFill>
                <a:latin typeface="Arial"/>
                <a:cs typeface="Arial"/>
              </a:rPr>
              <a:t>1-</a:t>
            </a:r>
            <a:r>
              <a:rPr sz="18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Tube</a:t>
            </a:r>
            <a:r>
              <a:rPr sz="1800" u="sng" spc="-2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Flocculation</a:t>
            </a:r>
            <a:r>
              <a:rPr sz="1800" u="sng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 test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333" y="204978"/>
            <a:ext cx="3568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4" dirty="0">
                <a:solidFill>
                  <a:srgbClr val="81B444"/>
                </a:solidFill>
                <a:latin typeface="Calibri"/>
                <a:cs typeface="Calibri"/>
              </a:rPr>
              <a:t>In</a:t>
            </a:r>
            <a:r>
              <a:rPr sz="2400" spc="120" dirty="0">
                <a:solidFill>
                  <a:srgbClr val="81B444"/>
                </a:solidFill>
                <a:latin typeface="Calibri"/>
                <a:cs typeface="Calibri"/>
              </a:rPr>
              <a:t> </a:t>
            </a:r>
            <a:r>
              <a:rPr sz="2400" spc="204" dirty="0">
                <a:solidFill>
                  <a:srgbClr val="81B444"/>
                </a:solidFill>
                <a:latin typeface="Calibri"/>
                <a:cs typeface="Calibri"/>
              </a:rPr>
              <a:t>liquid:</a:t>
            </a:r>
            <a:r>
              <a:rPr sz="2400" spc="135" dirty="0">
                <a:solidFill>
                  <a:srgbClr val="81B444"/>
                </a:solidFill>
                <a:latin typeface="Calibri"/>
                <a:cs typeface="Calibri"/>
              </a:rPr>
              <a:t> </a:t>
            </a:r>
            <a:r>
              <a:rPr sz="2400" spc="265" dirty="0">
                <a:solidFill>
                  <a:srgbClr val="999999"/>
                </a:solidFill>
                <a:latin typeface="Calibri"/>
                <a:cs typeface="Calibri"/>
              </a:rPr>
              <a:t>Precipitation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668" y="1967268"/>
            <a:ext cx="4232148" cy="19613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5920" y="1697735"/>
            <a:ext cx="3296412" cy="245059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8</a:t>
            </a:fld>
            <a:endParaRPr spc="35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66D7BCEF-611B-B0B3-CCAE-1D2A0E4E06CF}"/>
              </a:ext>
            </a:extLst>
          </p:cNvPr>
          <p:cNvSpPr/>
          <p:nvPr/>
        </p:nvSpPr>
        <p:spPr>
          <a:xfrm>
            <a:off x="228600" y="163800"/>
            <a:ext cx="381000" cy="4572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149" y="980008"/>
            <a:ext cx="10350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10" dirty="0">
                <a:solidFill>
                  <a:srgbClr val="81B444"/>
                </a:solidFill>
                <a:latin typeface="Trebuchet MS"/>
                <a:cs typeface="Trebuchet MS"/>
              </a:rPr>
              <a:t>Wh</a:t>
            </a:r>
            <a:r>
              <a:rPr sz="3200" spc="65" dirty="0">
                <a:solidFill>
                  <a:srgbClr val="81B444"/>
                </a:solidFill>
                <a:latin typeface="Trebuchet MS"/>
                <a:cs typeface="Trebuchet MS"/>
              </a:rPr>
              <a:t>y</a:t>
            </a:r>
            <a:r>
              <a:rPr sz="3200" spc="425" dirty="0">
                <a:solidFill>
                  <a:srgbClr val="81B444"/>
                </a:solidFill>
                <a:latin typeface="Trebuchet MS"/>
                <a:cs typeface="Trebuchet MS"/>
              </a:rPr>
              <a:t>?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333" y="193294"/>
            <a:ext cx="3158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4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235" dirty="0">
                <a:solidFill>
                  <a:srgbClr val="C00000"/>
                </a:solidFill>
                <a:latin typeface="Calibri"/>
                <a:cs typeface="Calibri"/>
              </a:rPr>
              <a:t>gel:</a:t>
            </a:r>
            <a:r>
              <a:rPr sz="240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265" dirty="0">
                <a:solidFill>
                  <a:srgbClr val="C00000"/>
                </a:solidFill>
                <a:latin typeface="Calibri"/>
                <a:cs typeface="Calibri"/>
              </a:rPr>
              <a:t>Precipitation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333" y="563626"/>
            <a:ext cx="1768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55" dirty="0">
                <a:solidFill>
                  <a:srgbClr val="999999"/>
                </a:solidFill>
                <a:latin typeface="Calibri"/>
                <a:cs typeface="Calibri"/>
              </a:rPr>
              <a:t>(im</a:t>
            </a:r>
            <a:r>
              <a:rPr sz="1400" b="1" spc="330" dirty="0">
                <a:solidFill>
                  <a:srgbClr val="999999"/>
                </a:solidFill>
                <a:latin typeface="Calibri"/>
                <a:cs typeface="Calibri"/>
              </a:rPr>
              <a:t>m</a:t>
            </a:r>
            <a:r>
              <a:rPr sz="1400" b="1" spc="175" dirty="0">
                <a:solidFill>
                  <a:srgbClr val="999999"/>
                </a:solidFill>
                <a:latin typeface="Calibri"/>
                <a:cs typeface="Calibri"/>
              </a:rPr>
              <a:t>unodi</a:t>
            </a:r>
            <a:r>
              <a:rPr sz="1400" b="1" spc="105" dirty="0">
                <a:solidFill>
                  <a:srgbClr val="999999"/>
                </a:solidFill>
                <a:latin typeface="Calibri"/>
                <a:cs typeface="Calibri"/>
              </a:rPr>
              <a:t>f</a:t>
            </a:r>
            <a:r>
              <a:rPr sz="1400" b="1" spc="114" dirty="0">
                <a:solidFill>
                  <a:srgbClr val="999999"/>
                </a:solidFill>
                <a:latin typeface="Calibri"/>
                <a:cs typeface="Calibri"/>
              </a:rPr>
              <a:t>f</a:t>
            </a:r>
            <a:r>
              <a:rPr sz="1400" b="1" spc="185" dirty="0">
                <a:solidFill>
                  <a:srgbClr val="999999"/>
                </a:solidFill>
                <a:latin typeface="Calibri"/>
                <a:cs typeface="Calibri"/>
              </a:rPr>
              <a:t>u</a:t>
            </a:r>
            <a:r>
              <a:rPr sz="1400" b="1" spc="145" dirty="0">
                <a:solidFill>
                  <a:srgbClr val="999999"/>
                </a:solidFill>
                <a:latin typeface="Calibri"/>
                <a:cs typeface="Calibri"/>
              </a:rPr>
              <a:t>sio</a:t>
            </a:r>
            <a:r>
              <a:rPr sz="1400" b="1" spc="190" dirty="0">
                <a:solidFill>
                  <a:srgbClr val="999999"/>
                </a:solidFill>
                <a:latin typeface="Calibri"/>
                <a:cs typeface="Calibri"/>
              </a:rPr>
              <a:t>n</a:t>
            </a:r>
            <a:r>
              <a:rPr sz="1400" b="1" spc="65" dirty="0">
                <a:solidFill>
                  <a:srgbClr val="999999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377" y="266700"/>
            <a:ext cx="485140" cy="440690"/>
          </a:xfrm>
          <a:custGeom>
            <a:avLst/>
            <a:gdLst/>
            <a:ahLst/>
            <a:cxnLst/>
            <a:rect l="l" t="t" r="r" b="b"/>
            <a:pathLst>
              <a:path w="485140" h="440690">
                <a:moveTo>
                  <a:pt x="242303" y="0"/>
                </a:moveTo>
                <a:lnTo>
                  <a:pt x="229869" y="0"/>
                </a:lnTo>
                <a:lnTo>
                  <a:pt x="217462" y="762"/>
                </a:lnTo>
                <a:lnTo>
                  <a:pt x="170027" y="8762"/>
                </a:lnTo>
                <a:lnTo>
                  <a:pt x="159092" y="12446"/>
                </a:lnTo>
                <a:lnTo>
                  <a:pt x="148158" y="16001"/>
                </a:lnTo>
                <a:lnTo>
                  <a:pt x="137185" y="19685"/>
                </a:lnTo>
                <a:lnTo>
                  <a:pt x="126974" y="24764"/>
                </a:lnTo>
                <a:lnTo>
                  <a:pt x="116751" y="29210"/>
                </a:lnTo>
                <a:lnTo>
                  <a:pt x="79527" y="53212"/>
                </a:lnTo>
                <a:lnTo>
                  <a:pt x="48158" y="82423"/>
                </a:lnTo>
                <a:lnTo>
                  <a:pt x="24066" y="115950"/>
                </a:lnTo>
                <a:lnTo>
                  <a:pt x="10947" y="144399"/>
                </a:lnTo>
                <a:lnTo>
                  <a:pt x="7289" y="153797"/>
                </a:lnTo>
                <a:lnTo>
                  <a:pt x="5092" y="164084"/>
                </a:lnTo>
                <a:lnTo>
                  <a:pt x="2908" y="174244"/>
                </a:lnTo>
                <a:lnTo>
                  <a:pt x="1447" y="184530"/>
                </a:lnTo>
                <a:lnTo>
                  <a:pt x="0" y="194690"/>
                </a:lnTo>
                <a:lnTo>
                  <a:pt x="0" y="205612"/>
                </a:lnTo>
                <a:lnTo>
                  <a:pt x="0" y="216535"/>
                </a:lnTo>
                <a:lnTo>
                  <a:pt x="1447" y="228219"/>
                </a:lnTo>
                <a:lnTo>
                  <a:pt x="2908" y="239140"/>
                </a:lnTo>
                <a:lnTo>
                  <a:pt x="5841" y="249427"/>
                </a:lnTo>
                <a:lnTo>
                  <a:pt x="8750" y="260350"/>
                </a:lnTo>
                <a:lnTo>
                  <a:pt x="27000" y="300482"/>
                </a:lnTo>
                <a:lnTo>
                  <a:pt x="40132" y="318642"/>
                </a:lnTo>
                <a:lnTo>
                  <a:pt x="46685" y="327405"/>
                </a:lnTo>
                <a:lnTo>
                  <a:pt x="54724" y="335407"/>
                </a:lnTo>
                <a:lnTo>
                  <a:pt x="62750" y="343408"/>
                </a:lnTo>
                <a:lnTo>
                  <a:pt x="71500" y="351536"/>
                </a:lnTo>
                <a:lnTo>
                  <a:pt x="80276" y="358775"/>
                </a:lnTo>
                <a:lnTo>
                  <a:pt x="74434" y="369697"/>
                </a:lnTo>
                <a:lnTo>
                  <a:pt x="67881" y="380619"/>
                </a:lnTo>
                <a:lnTo>
                  <a:pt x="40881" y="414147"/>
                </a:lnTo>
                <a:lnTo>
                  <a:pt x="21882" y="427989"/>
                </a:lnTo>
                <a:lnTo>
                  <a:pt x="15316" y="432435"/>
                </a:lnTo>
                <a:lnTo>
                  <a:pt x="8039" y="435355"/>
                </a:lnTo>
                <a:lnTo>
                  <a:pt x="0" y="438912"/>
                </a:lnTo>
                <a:lnTo>
                  <a:pt x="3632" y="438912"/>
                </a:lnTo>
                <a:lnTo>
                  <a:pt x="14592" y="440436"/>
                </a:lnTo>
                <a:lnTo>
                  <a:pt x="30657" y="440436"/>
                </a:lnTo>
                <a:lnTo>
                  <a:pt x="40881" y="440436"/>
                </a:lnTo>
                <a:lnTo>
                  <a:pt x="51092" y="439674"/>
                </a:lnTo>
                <a:lnTo>
                  <a:pt x="62750" y="437514"/>
                </a:lnTo>
                <a:lnTo>
                  <a:pt x="74434" y="435355"/>
                </a:lnTo>
                <a:lnTo>
                  <a:pt x="112369" y="421513"/>
                </a:lnTo>
                <a:lnTo>
                  <a:pt x="148869" y="395224"/>
                </a:lnTo>
                <a:lnTo>
                  <a:pt x="194119" y="406908"/>
                </a:lnTo>
                <a:lnTo>
                  <a:pt x="229869" y="411225"/>
                </a:lnTo>
                <a:lnTo>
                  <a:pt x="242303" y="411225"/>
                </a:lnTo>
                <a:lnTo>
                  <a:pt x="254711" y="411225"/>
                </a:lnTo>
                <a:lnTo>
                  <a:pt x="267119" y="410463"/>
                </a:lnTo>
                <a:lnTo>
                  <a:pt x="279527" y="409066"/>
                </a:lnTo>
                <a:lnTo>
                  <a:pt x="291185" y="406908"/>
                </a:lnTo>
                <a:lnTo>
                  <a:pt x="302869" y="404749"/>
                </a:lnTo>
                <a:lnTo>
                  <a:pt x="347395" y="390905"/>
                </a:lnTo>
                <a:lnTo>
                  <a:pt x="367830" y="381380"/>
                </a:lnTo>
                <a:lnTo>
                  <a:pt x="378053" y="376300"/>
                </a:lnTo>
                <a:lnTo>
                  <a:pt x="387515" y="370459"/>
                </a:lnTo>
                <a:lnTo>
                  <a:pt x="396265" y="364616"/>
                </a:lnTo>
                <a:lnTo>
                  <a:pt x="405053" y="358013"/>
                </a:lnTo>
                <a:lnTo>
                  <a:pt x="413804" y="350774"/>
                </a:lnTo>
                <a:lnTo>
                  <a:pt x="421830" y="344170"/>
                </a:lnTo>
                <a:lnTo>
                  <a:pt x="429107" y="336169"/>
                </a:lnTo>
                <a:lnTo>
                  <a:pt x="436422" y="328929"/>
                </a:lnTo>
                <a:lnTo>
                  <a:pt x="442988" y="320801"/>
                </a:lnTo>
                <a:lnTo>
                  <a:pt x="465607" y="285876"/>
                </a:lnTo>
                <a:lnTo>
                  <a:pt x="479488" y="247269"/>
                </a:lnTo>
                <a:lnTo>
                  <a:pt x="484581" y="215900"/>
                </a:lnTo>
                <a:lnTo>
                  <a:pt x="484581" y="205612"/>
                </a:lnTo>
                <a:lnTo>
                  <a:pt x="484581" y="194690"/>
                </a:lnTo>
                <a:lnTo>
                  <a:pt x="483133" y="184530"/>
                </a:lnTo>
                <a:lnTo>
                  <a:pt x="481672" y="174244"/>
                </a:lnTo>
                <a:lnTo>
                  <a:pt x="479488" y="164084"/>
                </a:lnTo>
                <a:lnTo>
                  <a:pt x="477291" y="153797"/>
                </a:lnTo>
                <a:lnTo>
                  <a:pt x="473633" y="144399"/>
                </a:lnTo>
                <a:lnTo>
                  <a:pt x="455383" y="107187"/>
                </a:lnTo>
                <a:lnTo>
                  <a:pt x="429107" y="74422"/>
                </a:lnTo>
                <a:lnTo>
                  <a:pt x="396265" y="46736"/>
                </a:lnTo>
                <a:lnTo>
                  <a:pt x="357606" y="24764"/>
                </a:lnTo>
                <a:lnTo>
                  <a:pt x="347395" y="19685"/>
                </a:lnTo>
                <a:lnTo>
                  <a:pt x="336423" y="16001"/>
                </a:lnTo>
                <a:lnTo>
                  <a:pt x="325488" y="12446"/>
                </a:lnTo>
                <a:lnTo>
                  <a:pt x="314553" y="8762"/>
                </a:lnTo>
                <a:lnTo>
                  <a:pt x="267119" y="762"/>
                </a:lnTo>
                <a:lnTo>
                  <a:pt x="254711" y="0"/>
                </a:lnTo>
                <a:lnTo>
                  <a:pt x="242303" y="0"/>
                </a:lnTo>
                <a:close/>
              </a:path>
            </a:pathLst>
          </a:custGeom>
          <a:ln w="12192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54594" y="3799124"/>
            <a:ext cx="34366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400" spc="-5" dirty="0">
                <a:solidFill>
                  <a:srgbClr val="81B444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5" dirty="0"/>
              <a:t>9</a:t>
            </a:fld>
            <a:endParaRPr spc="35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A68AA3-FD42-97EA-61C2-EF6262047BDA}"/>
              </a:ext>
            </a:extLst>
          </p:cNvPr>
          <p:cNvSpPr txBox="1"/>
          <p:nvPr/>
        </p:nvSpPr>
        <p:spPr>
          <a:xfrm>
            <a:off x="355770" y="1695465"/>
            <a:ext cx="69594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Visible and distinct band of precipitation ( </a:t>
            </a:r>
            <a:r>
              <a:rPr lang="en-US" sz="1800" spc="-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preserved</a:t>
            </a:r>
            <a:r>
              <a:rPr lang="en-US" sz="1800" spc="-3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800" spc="-2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spc="-10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sz="1800" spc="-2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en-US" sz="1800" spc="-40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spc="-1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observed (</a:t>
            </a:r>
            <a:r>
              <a:rPr lang="en-US" sz="1800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sz="1800" spc="-2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1800" spc="-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1800" spc="1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1800" spc="-3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spc="-10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sz="1800" spc="-50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81B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409</Words>
  <Application>Microsoft Office PowerPoint</Application>
  <PresentationFormat>On-screen Show (16:9)</PresentationFormat>
  <Paragraphs>112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-apple-system</vt:lpstr>
      <vt:lpstr>Arial</vt:lpstr>
      <vt:lpstr>Calibri</vt:lpstr>
      <vt:lpstr>Cambria</vt:lpstr>
      <vt:lpstr>Linux Libertine</vt:lpstr>
      <vt:lpstr>Roboto</vt:lpstr>
      <vt:lpstr>Times New Roman</vt:lpstr>
      <vt:lpstr>Trebuchet MS</vt:lpstr>
      <vt:lpstr>Wingdings</vt:lpstr>
      <vt:lpstr>Office Theme</vt:lpstr>
      <vt:lpstr>Precipitation</vt:lpstr>
      <vt:lpstr>PowerPoint Presentation</vt:lpstr>
      <vt:lpstr>PowerPoint Presentation</vt:lpstr>
      <vt:lpstr>Precipitation tests</vt:lpstr>
      <vt:lpstr>In liquid: Precipitation</vt:lpstr>
      <vt:lpstr>In liquid: Precipitation</vt:lpstr>
      <vt:lpstr>In liquid: Precipitation</vt:lpstr>
      <vt:lpstr>In liquid: Precipitation</vt:lpstr>
      <vt:lpstr>In gel: Precipitation</vt:lpstr>
      <vt:lpstr>PowerPoint Presentation</vt:lpstr>
      <vt:lpstr>PowerPoint Presentation</vt:lpstr>
      <vt:lpstr>PowerPoint Presentation</vt:lpstr>
      <vt:lpstr>In gel: Precipitation (immunodiffusion)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Antigen-Antibody reactions (1)</dc:title>
  <dc:creator>Masheal</dc:creator>
  <cp:lastModifiedBy>Haya Aldossary</cp:lastModifiedBy>
  <cp:revision>15</cp:revision>
  <dcterms:created xsi:type="dcterms:W3CDTF">2022-12-23T15:11:04Z</dcterms:created>
  <dcterms:modified xsi:type="dcterms:W3CDTF">2024-01-30T05:41:47Z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2022-12-23T00:00:00Z</vt:filetime>
  </property>
</Properties>
</file>