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67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A112-1698-4129-9E4E-6B99ECBF39C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6D18-EBFD-4B13-B052-8F21B8E1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>
            <a:extLst>
              <a:ext uri="{FF2B5EF4-FFF2-40B4-BE49-F238E27FC236}">
                <a16:creationId xmlns:a16="http://schemas.microsoft.com/office/drawing/2014/main" id="{4D337033-182B-3A15-8432-547046B5B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عنصر نائب للملاحظات 2">
            <a:extLst>
              <a:ext uri="{FF2B5EF4-FFF2-40B4-BE49-F238E27FC236}">
                <a16:creationId xmlns:a16="http://schemas.microsoft.com/office/drawing/2014/main" id="{FD5831D8-D167-C2C4-DE5D-D83469A389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SA"/>
          </a:p>
        </p:txBody>
      </p:sp>
      <p:sp>
        <p:nvSpPr>
          <p:cNvPr id="17412" name="عنصر نائب لرقم الشريحة 3">
            <a:extLst>
              <a:ext uri="{FF2B5EF4-FFF2-40B4-BE49-F238E27FC236}">
                <a16:creationId xmlns:a16="http://schemas.microsoft.com/office/drawing/2014/main" id="{2F96FFE7-B92F-B3C2-A5A5-E7B9F7506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8F341-9E09-4744-B925-E897E3C1568F}" type="slidenum">
              <a:rPr lang="ar-SA" altLang="ar-SA" smtClean="0">
                <a:latin typeface="Calibri" panose="020F0502020204030204" pitchFamily="34" charset="0"/>
              </a:rPr>
              <a:pPr/>
              <a:t>9</a:t>
            </a:fld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>
            <a:extLst>
              <a:ext uri="{FF2B5EF4-FFF2-40B4-BE49-F238E27FC236}">
                <a16:creationId xmlns:a16="http://schemas.microsoft.com/office/drawing/2014/main" id="{E578E9C6-CF93-2513-A800-3FFD929932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>
            <a:extLst>
              <a:ext uri="{FF2B5EF4-FFF2-40B4-BE49-F238E27FC236}">
                <a16:creationId xmlns:a16="http://schemas.microsoft.com/office/drawing/2014/main" id="{5D4C71D3-DDA2-E6DC-9EEB-CBB72AFBCA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SA"/>
          </a:p>
        </p:txBody>
      </p:sp>
      <p:sp>
        <p:nvSpPr>
          <p:cNvPr id="21508" name="عنصر نائب لرقم الشريحة 3">
            <a:extLst>
              <a:ext uri="{FF2B5EF4-FFF2-40B4-BE49-F238E27FC236}">
                <a16:creationId xmlns:a16="http://schemas.microsoft.com/office/drawing/2014/main" id="{6FC589D4-1A55-2662-0CE4-B25B8BA57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7CF363-57C5-4C0E-8CED-90CCA9A9DCAE}" type="slidenum">
              <a:rPr lang="ar-SA" altLang="ar-SA" smtClean="0">
                <a:latin typeface="Calibri" panose="020F0502020204030204" pitchFamily="34" charset="0"/>
              </a:rPr>
              <a:pPr/>
              <a:t>11</a:t>
            </a:fld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16D18-EBFD-4B13-B052-8F21B8E160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7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>
            <a:extLst>
              <a:ext uri="{FF2B5EF4-FFF2-40B4-BE49-F238E27FC236}">
                <a16:creationId xmlns:a16="http://schemas.microsoft.com/office/drawing/2014/main" id="{F5C824AD-2C0B-889D-4C38-89C5BD09C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عنصر نائب للملاحظات 2">
            <a:extLst>
              <a:ext uri="{FF2B5EF4-FFF2-40B4-BE49-F238E27FC236}">
                <a16:creationId xmlns:a16="http://schemas.microsoft.com/office/drawing/2014/main" id="{6D8C9EC6-3FBB-434E-4770-036FE06B4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SA"/>
          </a:p>
        </p:txBody>
      </p:sp>
      <p:sp>
        <p:nvSpPr>
          <p:cNvPr id="27652" name="عنصر نائب لرقم الشريحة 3">
            <a:extLst>
              <a:ext uri="{FF2B5EF4-FFF2-40B4-BE49-F238E27FC236}">
                <a16:creationId xmlns:a16="http://schemas.microsoft.com/office/drawing/2014/main" id="{2D8F2710-6A26-7CE0-C5E3-6F3569A75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2F7F6B-9FE8-45C1-8B53-9023CCD262BE}" type="slidenum">
              <a:rPr lang="ar-SA" altLang="ar-SA" smtClean="0">
                <a:latin typeface="Calibri" panose="020F0502020204030204" pitchFamily="34" charset="0"/>
              </a:rPr>
              <a:pPr/>
              <a:t>13</a:t>
            </a:fld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F5DA-9FD2-084B-C921-EB0ED9B4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8D068-CBE2-5591-537E-E0DC14F7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D77D-EADB-56B7-6ABD-A299A035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896AE-540D-A411-FB2D-A85A541B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31D1-AD6D-CE86-F7DD-3999DBD2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7A09-DE70-5B57-C31B-B3166E8A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2D5D9-C365-41AA-0BBD-B81F3C622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D000-18E0-78A0-D02A-C6D6FDC2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F87D-D1A8-6E57-2EB7-ECC0C574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FB3C-6707-3CC9-F686-209B9312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644A5-8F5A-3272-88B6-ED54D1E01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7D2F-658A-6A47-141D-1343C1865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993D8-5A8E-138A-F80A-6AFA491A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76E68-50E0-AE9D-DAFA-18C5E441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10693-2FBD-E073-3E04-2EBA6D37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9DD2-7541-28EC-9940-8E037A3D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D649-F1AD-C685-9FBF-33B34C36C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542F1-03D1-7E8C-25C6-85CEB24C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3B01-28A0-A197-305E-D3DB4250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B134-D633-0753-6133-E5A23481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5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CB2B-576A-E335-BB70-CFF5F74C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9D912-EF7E-8AE6-99C9-C3D07FA39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601ED-7C09-3B2C-20D0-FFFB9DAA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F4A8-E4F9-5562-AD61-3E5BFF55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65AC-A78C-B967-97BC-7E286DC6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DA10-2B0F-8711-1EE4-AF19C9E8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84AA-6679-51E0-1A5E-7CFD59F4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141CB-F9BA-E2CE-C148-06841CEFC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DE6CD-6CF0-DF8D-CD7F-4C78FAC2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181C0-FFEA-1C54-068F-069A19DB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4E45A-8E1C-9D7F-80D3-D736221E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0760-FA93-0E1D-0CE9-98CE881C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2826C-4D99-122A-31EF-837C2DE39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1D7CD-CB38-FCFC-4E3F-A3FCE85D2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B8152-D413-AF8C-EF43-C4E60C15B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66ED6-98E3-9319-A897-EF2C56450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A146A-FACC-49A7-4D1A-7A98DF2A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CA5A2-423D-E176-06C4-A4ADDFE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095F6-3A40-522F-DEE4-3AF56D12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FEDF-1492-DC53-A7C3-1A30D7B3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8A075-313B-56D6-E674-DAAA6182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22A6C-A5E6-08E5-80A5-68C6E619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55D2E-0ADA-4DA6-ED3E-181BCD1D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9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5492C-81D9-F946-8C7A-F0E72AB3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271B2-E06A-9E68-8E04-C4A1A449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450FC-DE3F-5D54-79D6-CD32CA6B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CB5E-C678-F9FB-FDD3-EC453A26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609DA-9A23-C63E-7655-C7FFC569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3F42B-33FD-0D2B-E2FB-C1E9B6383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417FA-8091-54EB-7336-E6C21B6F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11A74-DCDD-9CEF-C8F9-0125D7BC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B7938-3863-E081-698B-00B02CD0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D213-3523-8EFD-FCD0-0093B9AC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CB0F-FEE9-5DF2-4F2E-3E573012D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3E1EE-6F0E-09F7-8D91-A5DBFA37E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0A67A-A93B-46F5-2433-154EE2D1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54C93-9903-3FAB-BB24-352676AA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83268-AFD1-EE64-F013-22CC02A2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0D4BA-7C40-1735-9B98-FE90097C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10ED-3373-56A4-FAC6-28A0A4EC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AD9B8-9227-02EB-25EC-1A3FBF38A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97B6-6C5A-4639-93C5-2D1A453DE79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682B4-76AC-B89C-571F-DFC1F3AB4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759C-4739-569D-815A-17C2556A1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470E-FD3E-4857-A961-A772FB2A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RPD-eojd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d-CikfL7Gk" TargetMode="External"/><Relationship Id="rId4" Type="http://schemas.openxmlformats.org/officeDocument/2006/relationships/hyperlink" Target="https://www.youtube.com/watch?v=T37Waqwygs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94621-EB16-88D2-733D-0F7D15F1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1" y="94592"/>
            <a:ext cx="10971423" cy="503445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AEE202-F199-1E95-4EEA-56F4B3B53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7" y="4400387"/>
            <a:ext cx="7141277" cy="24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9C7C2D5-20FA-7716-D309-48CA71BA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8"/>
            <a:ext cx="1208405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0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>
            <a:extLst>
              <a:ext uri="{FF2B5EF4-FFF2-40B4-BE49-F238E27FC236}">
                <a16:creationId xmlns:a16="http://schemas.microsoft.com/office/drawing/2014/main" id="{91659B5B-8575-AF5C-8E34-079E5E41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" y="44889"/>
            <a:ext cx="9567097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DC4E2C0-98CA-B9FD-EFA2-5511A8FDF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25" y="220715"/>
            <a:ext cx="8204750" cy="5739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04320-DF18-0823-B0D6-C283F8FAA3A1}"/>
              </a:ext>
            </a:extLst>
          </p:cNvPr>
          <p:cNvSpPr txBox="1"/>
          <p:nvPr/>
        </p:nvSpPr>
        <p:spPr>
          <a:xfrm>
            <a:off x="2088067" y="605444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Negative= 0</a:t>
            </a:r>
          </a:p>
        </p:txBody>
      </p:sp>
    </p:spTree>
    <p:extLst>
      <p:ext uri="{BB962C8B-B14F-4D97-AF65-F5344CB8AC3E}">
        <p14:creationId xmlns:p14="http://schemas.microsoft.com/office/powerpoint/2010/main" val="179865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لمحتوى 2">
            <a:extLst>
              <a:ext uri="{FF2B5EF4-FFF2-40B4-BE49-F238E27FC236}">
                <a16:creationId xmlns:a16="http://schemas.microsoft.com/office/drawing/2014/main" id="{39EE68A8-698A-00EA-B138-CBFCA65F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0" y="1700214"/>
            <a:ext cx="7239000" cy="40909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 sz="3200">
                <a:solidFill>
                  <a:srgbClr val="C00000"/>
                </a:solidFill>
                <a:cs typeface="FreeHand" pitchFamily="2" charset="0"/>
                <a:sym typeface="Wingdings" panose="05000000000000000000" pitchFamily="2" charset="2"/>
              </a:rPr>
              <a:t></a:t>
            </a:r>
            <a:r>
              <a:rPr lang="ar-EG" altLang="ar-SA" sz="3200">
                <a:solidFill>
                  <a:srgbClr val="C00000"/>
                </a:solidFill>
                <a:cs typeface="FreeHand" pitchFamily="2" charset="0"/>
              </a:rPr>
              <a:t>مشاهدة الفيديو </a:t>
            </a:r>
            <a:r>
              <a:rPr lang="en-US" altLang="ar-SA" sz="3200">
                <a:solidFill>
                  <a:srgbClr val="C00000"/>
                </a:solidFill>
                <a:cs typeface="FreeHand" pitchFamily="2" charset="0"/>
              </a:rPr>
              <a:t> </a:t>
            </a:r>
            <a:r>
              <a:rPr lang="en-US" altLang="ar-SA" sz="3200">
                <a:solidFill>
                  <a:srgbClr val="C00000"/>
                </a:solidFill>
                <a:cs typeface="FreeHand" pitchFamily="2" charset="0"/>
                <a:sym typeface="Wingdings" panose="05000000000000000000" pitchFamily="2" charset="2"/>
              </a:rPr>
              <a:t></a:t>
            </a:r>
            <a:endParaRPr lang="ar-EG" altLang="ar-SA" sz="3200">
              <a:solidFill>
                <a:srgbClr val="C00000"/>
              </a:solidFill>
              <a:cs typeface="FreeHand" pitchFamily="2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ar-EG" altLang="ar-SA" sz="3200">
              <a:solidFill>
                <a:srgbClr val="C00000"/>
              </a:solidFill>
              <a:cs typeface="FreeHand" pitchFamily="2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ar-SA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https://www.youtube.com/watch?v=ekRPD-eojd4</a:t>
            </a:r>
            <a:endParaRPr lang="en-US" altLang="ar-SA">
              <a:solidFill>
                <a:srgbClr val="C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>
              <a:solidFill>
                <a:srgbClr val="C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00000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(17) API 20E procedures – YouTube</a:t>
            </a:r>
            <a:endParaRPr lang="en-US" altLang="en-US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ar-SA">
              <a:solidFill>
                <a:srgbClr val="C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00000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(17) API 20E reading - YouTube</a:t>
            </a:r>
            <a:endParaRPr lang="ar-EG" altLang="ar-SA">
              <a:solidFill>
                <a:srgbClr val="C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ar-EG" altLang="ar-SA">
              <a:solidFill>
                <a:srgbClr val="C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ar-EG" altLang="ar-SA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5FFA623-2195-75AF-CA9E-86123871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80" y="146074"/>
            <a:ext cx="10689020" cy="67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5B82993-20B2-5C0D-F388-27BA2A94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92" y="294289"/>
            <a:ext cx="9960415" cy="63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58B8728-415D-3BC1-7EDD-8A6D2A768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8" y="378372"/>
            <a:ext cx="11318842" cy="63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B31310-5CE5-7E1D-4076-164A2A42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54" y="552450"/>
            <a:ext cx="8581691" cy="52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F7FA79A-CA27-F1F1-B6BA-97B9E0C81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99" y="326696"/>
            <a:ext cx="10676723" cy="45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API 20 E à ensemencer">
            <a:extLst>
              <a:ext uri="{FF2B5EF4-FFF2-40B4-BE49-F238E27FC236}">
                <a16:creationId xmlns:a16="http://schemas.microsoft.com/office/drawing/2014/main" id="{640A4127-AB6C-D6F6-7825-0AFAA1CD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7" b="30972"/>
          <a:stretch>
            <a:fillRect/>
          </a:stretch>
        </p:blipFill>
        <p:spPr bwMode="auto">
          <a:xfrm>
            <a:off x="1296111" y="1154879"/>
            <a:ext cx="9823834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encrypted-tbn0.gstatic.com/images?q=tbn:ANd9GcSj_6WWufXFLHg8HIvP0sAoDbNlp8dcRmF8hXIhqx_Ev4Ny_SWC">
            <a:extLst>
              <a:ext uri="{FF2B5EF4-FFF2-40B4-BE49-F238E27FC236}">
                <a16:creationId xmlns:a16="http://schemas.microsoft.com/office/drawing/2014/main" id="{FCD7016D-AD3A-55A3-0AC1-A12278F1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59" y="4034714"/>
            <a:ext cx="10152993" cy="210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0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1FA8D-5E82-C49C-ADDF-A2E020D62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52" y="377716"/>
            <a:ext cx="10091148" cy="50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4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>
            <a:extLst>
              <a:ext uri="{FF2B5EF4-FFF2-40B4-BE49-F238E27FC236}">
                <a16:creationId xmlns:a16="http://schemas.microsoft.com/office/drawing/2014/main" id="{B06D79A8-821A-F798-1E97-BBB1333D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62351"/>
            <a:ext cx="88201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</Words>
  <Application>Microsoft Office PowerPoint</Application>
  <PresentationFormat>Widescreen</PresentationFormat>
  <Paragraphs>12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Al-Dossary</dc:creator>
  <cp:lastModifiedBy>Haya Al-Dossary</cp:lastModifiedBy>
  <cp:revision>1</cp:revision>
  <dcterms:created xsi:type="dcterms:W3CDTF">2022-10-23T14:49:30Z</dcterms:created>
  <dcterms:modified xsi:type="dcterms:W3CDTF">2022-10-23T15:40:38Z</dcterms:modified>
</cp:coreProperties>
</file>