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0" r:id="rId2"/>
    <p:sldId id="283" r:id="rId3"/>
    <p:sldId id="270" r:id="rId4"/>
    <p:sldId id="286" r:id="rId5"/>
    <p:sldId id="271" r:id="rId6"/>
    <p:sldId id="27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5C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97" d="100"/>
          <a:sy n="97" d="100"/>
        </p:scale>
        <p:origin x="-1398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F70D16-A7B4-4100-B6F7-C0F33D03254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BCDF18-1F52-49A6-B136-C212E07E4C93}">
      <dgm:prSet/>
      <dgm:spPr/>
      <dgm:t>
        <a:bodyPr/>
        <a:lstStyle/>
        <a:p>
          <a:pPr rtl="1"/>
          <a:r>
            <a:rPr lang="ar-SA" dirty="0" smtClean="0">
              <a:solidFill>
                <a:schemeClr val="tx1"/>
              </a:solidFill>
            </a:rPr>
            <a:t>بيضة </a:t>
          </a:r>
          <a:endParaRPr lang="en-US" dirty="0">
            <a:solidFill>
              <a:schemeClr val="tx1"/>
            </a:solidFill>
          </a:endParaRPr>
        </a:p>
      </dgm:t>
    </dgm:pt>
    <dgm:pt modelId="{DE1EF619-1D04-4DDB-A27A-18EDDB1B92DA}" type="parTrans" cxnId="{15E10EEA-F431-497B-B469-55BB0C085E5D}">
      <dgm:prSet/>
      <dgm:spPr/>
      <dgm:t>
        <a:bodyPr/>
        <a:lstStyle/>
        <a:p>
          <a:endParaRPr lang="en-US"/>
        </a:p>
      </dgm:t>
    </dgm:pt>
    <dgm:pt modelId="{52C1A08A-7E0C-4C7A-846A-2D32E7797E9F}" type="sibTrans" cxnId="{15E10EEA-F431-497B-B469-55BB0C085E5D}">
      <dgm:prSet/>
      <dgm:spPr/>
      <dgm:t>
        <a:bodyPr/>
        <a:lstStyle/>
        <a:p>
          <a:endParaRPr lang="en-US"/>
        </a:p>
      </dgm:t>
    </dgm:pt>
    <dgm:pt modelId="{6282C46F-0444-44A0-93E9-C8CE56F97DA9}">
      <dgm:prSet/>
      <dgm:spPr/>
      <dgm:t>
        <a:bodyPr/>
        <a:lstStyle/>
        <a:p>
          <a:pPr rtl="1"/>
          <a:r>
            <a:rPr lang="ar-SA" dirty="0" smtClean="0">
              <a:solidFill>
                <a:schemeClr val="tx1"/>
              </a:solidFill>
            </a:rPr>
            <a:t>حورية</a:t>
          </a:r>
          <a:endParaRPr lang="en-US" dirty="0">
            <a:solidFill>
              <a:schemeClr val="tx1"/>
            </a:solidFill>
          </a:endParaRPr>
        </a:p>
      </dgm:t>
    </dgm:pt>
    <dgm:pt modelId="{9DAF9DDA-E33B-4CE1-9B50-8F1DF36731B1}" type="parTrans" cxnId="{13FFD5FF-E53E-4FDE-B33D-5303058B1F0C}">
      <dgm:prSet/>
      <dgm:spPr/>
      <dgm:t>
        <a:bodyPr/>
        <a:lstStyle/>
        <a:p>
          <a:endParaRPr lang="en-US"/>
        </a:p>
      </dgm:t>
    </dgm:pt>
    <dgm:pt modelId="{5AE34867-E5E0-4487-A975-E5615E0B7D49}" type="sibTrans" cxnId="{13FFD5FF-E53E-4FDE-B33D-5303058B1F0C}">
      <dgm:prSet/>
      <dgm:spPr/>
      <dgm:t>
        <a:bodyPr/>
        <a:lstStyle/>
        <a:p>
          <a:endParaRPr lang="en-US"/>
        </a:p>
      </dgm:t>
    </dgm:pt>
    <dgm:pt modelId="{559E4206-B839-4F82-BC1C-F83E9F6ECF2C}">
      <dgm:prSet/>
      <dgm:spPr/>
      <dgm:t>
        <a:bodyPr/>
        <a:lstStyle/>
        <a:p>
          <a:pPr rtl="1"/>
          <a:r>
            <a:rPr lang="ar-SA" dirty="0" smtClean="0">
              <a:solidFill>
                <a:schemeClr val="tx1"/>
              </a:solidFill>
            </a:rPr>
            <a:t>حشرة كاملة</a:t>
          </a:r>
          <a:endParaRPr lang="en-US" dirty="0">
            <a:solidFill>
              <a:schemeClr val="tx1"/>
            </a:solidFill>
          </a:endParaRPr>
        </a:p>
      </dgm:t>
    </dgm:pt>
    <dgm:pt modelId="{CA60E12D-EF44-4195-9F10-32738548BDB8}" type="parTrans" cxnId="{2ACABC08-DA1B-4F61-985E-2D5E67E26D39}">
      <dgm:prSet/>
      <dgm:spPr/>
      <dgm:t>
        <a:bodyPr/>
        <a:lstStyle/>
        <a:p>
          <a:endParaRPr lang="en-US"/>
        </a:p>
      </dgm:t>
    </dgm:pt>
    <dgm:pt modelId="{D6109F8D-7802-464B-A9CB-4C202E567CD5}" type="sibTrans" cxnId="{2ACABC08-DA1B-4F61-985E-2D5E67E26D39}">
      <dgm:prSet/>
      <dgm:spPr/>
      <dgm:t>
        <a:bodyPr/>
        <a:lstStyle/>
        <a:p>
          <a:endParaRPr lang="en-US"/>
        </a:p>
      </dgm:t>
    </dgm:pt>
    <dgm:pt modelId="{B4794572-A6FA-4624-A107-C0F3CAA9A70E}" type="pres">
      <dgm:prSet presAssocID="{DBF70D16-A7B4-4100-B6F7-C0F33D03254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8EA587-1587-4285-BFFB-15B6516B1A99}" type="pres">
      <dgm:prSet presAssocID="{DBF70D16-A7B4-4100-B6F7-C0F33D032542}" presName="arrow" presStyleLbl="bgShp" presStyleIdx="0" presStyleCnt="1"/>
      <dgm:spPr/>
    </dgm:pt>
    <dgm:pt modelId="{5A37C4D5-3506-4F86-85BD-ABBF679CF130}" type="pres">
      <dgm:prSet presAssocID="{DBF70D16-A7B4-4100-B6F7-C0F33D032542}" presName="linearProcess" presStyleCnt="0"/>
      <dgm:spPr/>
    </dgm:pt>
    <dgm:pt modelId="{8E96A1E0-F37E-4544-BBAA-A5BCAB0BFF2E}" type="pres">
      <dgm:prSet presAssocID="{29BCDF18-1F52-49A6-B136-C212E07E4C9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4A07A-8812-49DD-8D25-6B7101A520B8}" type="pres">
      <dgm:prSet presAssocID="{52C1A08A-7E0C-4C7A-846A-2D32E7797E9F}" presName="sibTrans" presStyleCnt="0"/>
      <dgm:spPr/>
    </dgm:pt>
    <dgm:pt modelId="{1F98601A-8680-486E-9D39-42E7C81D60AD}" type="pres">
      <dgm:prSet presAssocID="{6282C46F-0444-44A0-93E9-C8CE56F97DA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200807-1EB9-44FD-9644-68AF8C385AA3}" type="pres">
      <dgm:prSet presAssocID="{5AE34867-E5E0-4487-A975-E5615E0B7D49}" presName="sibTrans" presStyleCnt="0"/>
      <dgm:spPr/>
    </dgm:pt>
    <dgm:pt modelId="{74A100E9-F96A-42AE-A94A-714D47047203}" type="pres">
      <dgm:prSet presAssocID="{559E4206-B839-4F82-BC1C-F83E9F6ECF2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FFD5FF-E53E-4FDE-B33D-5303058B1F0C}" srcId="{DBF70D16-A7B4-4100-B6F7-C0F33D032542}" destId="{6282C46F-0444-44A0-93E9-C8CE56F97DA9}" srcOrd="1" destOrd="0" parTransId="{9DAF9DDA-E33B-4CE1-9B50-8F1DF36731B1}" sibTransId="{5AE34867-E5E0-4487-A975-E5615E0B7D49}"/>
    <dgm:cxn modelId="{15E10EEA-F431-497B-B469-55BB0C085E5D}" srcId="{DBF70D16-A7B4-4100-B6F7-C0F33D032542}" destId="{29BCDF18-1F52-49A6-B136-C212E07E4C93}" srcOrd="0" destOrd="0" parTransId="{DE1EF619-1D04-4DDB-A27A-18EDDB1B92DA}" sibTransId="{52C1A08A-7E0C-4C7A-846A-2D32E7797E9F}"/>
    <dgm:cxn modelId="{44E8ACE7-8819-4E28-BA4D-0FD7B16F5A96}" type="presOf" srcId="{559E4206-B839-4F82-BC1C-F83E9F6ECF2C}" destId="{74A100E9-F96A-42AE-A94A-714D47047203}" srcOrd="0" destOrd="0" presId="urn:microsoft.com/office/officeart/2005/8/layout/hProcess9"/>
    <dgm:cxn modelId="{2FFF7E1E-D848-4CA0-BF0E-7F4B877B1A79}" type="presOf" srcId="{29BCDF18-1F52-49A6-B136-C212E07E4C93}" destId="{8E96A1E0-F37E-4544-BBAA-A5BCAB0BFF2E}" srcOrd="0" destOrd="0" presId="urn:microsoft.com/office/officeart/2005/8/layout/hProcess9"/>
    <dgm:cxn modelId="{7018789D-5284-497E-AAD3-24DF64C97CB6}" type="presOf" srcId="{6282C46F-0444-44A0-93E9-C8CE56F97DA9}" destId="{1F98601A-8680-486E-9D39-42E7C81D60AD}" srcOrd="0" destOrd="0" presId="urn:microsoft.com/office/officeart/2005/8/layout/hProcess9"/>
    <dgm:cxn modelId="{F5EC0D86-BB8A-4246-90DC-70582FFD3E33}" type="presOf" srcId="{DBF70D16-A7B4-4100-B6F7-C0F33D032542}" destId="{B4794572-A6FA-4624-A107-C0F3CAA9A70E}" srcOrd="0" destOrd="0" presId="urn:microsoft.com/office/officeart/2005/8/layout/hProcess9"/>
    <dgm:cxn modelId="{2ACABC08-DA1B-4F61-985E-2D5E67E26D39}" srcId="{DBF70D16-A7B4-4100-B6F7-C0F33D032542}" destId="{559E4206-B839-4F82-BC1C-F83E9F6ECF2C}" srcOrd="2" destOrd="0" parTransId="{CA60E12D-EF44-4195-9F10-32738548BDB8}" sibTransId="{D6109F8D-7802-464B-A9CB-4C202E567CD5}"/>
    <dgm:cxn modelId="{8FBC03FD-1647-4F02-983C-BB019A229007}" type="presParOf" srcId="{B4794572-A6FA-4624-A107-C0F3CAA9A70E}" destId="{318EA587-1587-4285-BFFB-15B6516B1A99}" srcOrd="0" destOrd="0" presId="urn:microsoft.com/office/officeart/2005/8/layout/hProcess9"/>
    <dgm:cxn modelId="{C29DCEDA-EE06-40CB-8A07-632E7E0CE864}" type="presParOf" srcId="{B4794572-A6FA-4624-A107-C0F3CAA9A70E}" destId="{5A37C4D5-3506-4F86-85BD-ABBF679CF130}" srcOrd="1" destOrd="0" presId="urn:microsoft.com/office/officeart/2005/8/layout/hProcess9"/>
    <dgm:cxn modelId="{EEB3F234-582E-4814-BBC2-199C52451433}" type="presParOf" srcId="{5A37C4D5-3506-4F86-85BD-ABBF679CF130}" destId="{8E96A1E0-F37E-4544-BBAA-A5BCAB0BFF2E}" srcOrd="0" destOrd="0" presId="urn:microsoft.com/office/officeart/2005/8/layout/hProcess9"/>
    <dgm:cxn modelId="{48A1205C-3E91-4139-97CF-3852C24FAC60}" type="presParOf" srcId="{5A37C4D5-3506-4F86-85BD-ABBF679CF130}" destId="{9744A07A-8812-49DD-8D25-6B7101A520B8}" srcOrd="1" destOrd="0" presId="urn:microsoft.com/office/officeart/2005/8/layout/hProcess9"/>
    <dgm:cxn modelId="{50E76E44-5D87-42E3-8437-B97CD882B5C5}" type="presParOf" srcId="{5A37C4D5-3506-4F86-85BD-ABBF679CF130}" destId="{1F98601A-8680-486E-9D39-42E7C81D60AD}" srcOrd="2" destOrd="0" presId="urn:microsoft.com/office/officeart/2005/8/layout/hProcess9"/>
    <dgm:cxn modelId="{F29F3B92-A828-4CAF-B926-2ED86CE92598}" type="presParOf" srcId="{5A37C4D5-3506-4F86-85BD-ABBF679CF130}" destId="{E0200807-1EB9-44FD-9644-68AF8C385AA3}" srcOrd="3" destOrd="0" presId="urn:microsoft.com/office/officeart/2005/8/layout/hProcess9"/>
    <dgm:cxn modelId="{0ED060C8-32E4-4F73-A1FD-B331EB720738}" type="presParOf" srcId="{5A37C4D5-3506-4F86-85BD-ABBF679CF130}" destId="{74A100E9-F96A-42AE-A94A-714D4704720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9DDA6A-1BDB-4FE4-A9E2-1BEB41BD7A1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B6E4182-05C4-4D69-B167-D433C0B44F2E}">
      <dgm:prSet phldrT="[Text]"/>
      <dgm:spPr/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بيضة</a:t>
          </a:r>
          <a:endParaRPr lang="en-US" dirty="0">
            <a:solidFill>
              <a:schemeClr val="tx1"/>
            </a:solidFill>
          </a:endParaRPr>
        </a:p>
      </dgm:t>
    </dgm:pt>
    <dgm:pt modelId="{720D4BFE-01A5-4764-B5CE-59BC8A6D68A0}" type="parTrans" cxnId="{88CDA434-057C-4AB1-8D76-B0FA4F4C5ECA}">
      <dgm:prSet/>
      <dgm:spPr/>
      <dgm:t>
        <a:bodyPr/>
        <a:lstStyle/>
        <a:p>
          <a:endParaRPr lang="en-US"/>
        </a:p>
      </dgm:t>
    </dgm:pt>
    <dgm:pt modelId="{F45B310B-C310-4EFC-9605-925EED0AE1CF}" type="sibTrans" cxnId="{88CDA434-057C-4AB1-8D76-B0FA4F4C5ECA}">
      <dgm:prSet/>
      <dgm:spPr/>
      <dgm:t>
        <a:bodyPr/>
        <a:lstStyle/>
        <a:p>
          <a:endParaRPr lang="en-US"/>
        </a:p>
      </dgm:t>
    </dgm:pt>
    <dgm:pt modelId="{245D4704-952F-4E24-9A76-3DEE5F8C4405}">
      <dgm:prSet phldrT="[Text]"/>
      <dgm:spPr/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يرقة</a:t>
          </a:r>
          <a:endParaRPr lang="en-US" dirty="0">
            <a:solidFill>
              <a:schemeClr val="tx1"/>
            </a:solidFill>
          </a:endParaRPr>
        </a:p>
      </dgm:t>
    </dgm:pt>
    <dgm:pt modelId="{7C517DCB-5381-42C3-B61D-723EDF1B42F3}" type="parTrans" cxnId="{CBE2A75A-B0A8-49BA-82DD-665AFA2C73E4}">
      <dgm:prSet/>
      <dgm:spPr/>
      <dgm:t>
        <a:bodyPr/>
        <a:lstStyle/>
        <a:p>
          <a:endParaRPr lang="en-US"/>
        </a:p>
      </dgm:t>
    </dgm:pt>
    <dgm:pt modelId="{A5658BC6-27B3-4BBB-86C1-A1B3DC528E44}" type="sibTrans" cxnId="{CBE2A75A-B0A8-49BA-82DD-665AFA2C73E4}">
      <dgm:prSet/>
      <dgm:spPr/>
      <dgm:t>
        <a:bodyPr/>
        <a:lstStyle/>
        <a:p>
          <a:endParaRPr lang="en-US"/>
        </a:p>
      </dgm:t>
    </dgm:pt>
    <dgm:pt modelId="{8ED58517-9C82-464E-AB9D-9EA90FDB1BB4}">
      <dgm:prSet phldrT="[Text]"/>
      <dgm:spPr/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حشرة كاملة</a:t>
          </a:r>
          <a:endParaRPr lang="en-US" dirty="0">
            <a:solidFill>
              <a:schemeClr val="tx1"/>
            </a:solidFill>
          </a:endParaRPr>
        </a:p>
      </dgm:t>
    </dgm:pt>
    <dgm:pt modelId="{833EFA0B-D219-4EB1-A7EC-99B97133B906}" type="parTrans" cxnId="{3E5E3F55-3763-4042-B1A7-E3D55BCA78FE}">
      <dgm:prSet/>
      <dgm:spPr/>
      <dgm:t>
        <a:bodyPr/>
        <a:lstStyle/>
        <a:p>
          <a:endParaRPr lang="en-US"/>
        </a:p>
      </dgm:t>
    </dgm:pt>
    <dgm:pt modelId="{BA835999-562A-4702-A9D9-8BB8E7D9C375}" type="sibTrans" cxnId="{3E5E3F55-3763-4042-B1A7-E3D55BCA78FE}">
      <dgm:prSet/>
      <dgm:spPr/>
      <dgm:t>
        <a:bodyPr/>
        <a:lstStyle/>
        <a:p>
          <a:endParaRPr lang="en-US"/>
        </a:p>
      </dgm:t>
    </dgm:pt>
    <dgm:pt modelId="{A6F81B1B-A805-4D9A-BD01-0A068B864AC4}">
      <dgm:prSet phldrT="[Text]"/>
      <dgm:spPr/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عذراء</a:t>
          </a:r>
          <a:endParaRPr lang="en-US" dirty="0">
            <a:solidFill>
              <a:schemeClr val="tx1"/>
            </a:solidFill>
          </a:endParaRPr>
        </a:p>
      </dgm:t>
    </dgm:pt>
    <dgm:pt modelId="{E192A683-36D8-4E66-95D1-B4C46B9DED86}" type="parTrans" cxnId="{EC99431B-AFBF-4F85-AF9E-6CFB0ED0C888}">
      <dgm:prSet/>
      <dgm:spPr/>
      <dgm:t>
        <a:bodyPr/>
        <a:lstStyle/>
        <a:p>
          <a:endParaRPr lang="en-US"/>
        </a:p>
      </dgm:t>
    </dgm:pt>
    <dgm:pt modelId="{FB50105C-BD6A-4F45-8526-937D4AFD9E6A}" type="sibTrans" cxnId="{EC99431B-AFBF-4F85-AF9E-6CFB0ED0C888}">
      <dgm:prSet/>
      <dgm:spPr/>
      <dgm:t>
        <a:bodyPr/>
        <a:lstStyle/>
        <a:p>
          <a:endParaRPr lang="en-US"/>
        </a:p>
      </dgm:t>
    </dgm:pt>
    <dgm:pt modelId="{9BF861B6-B461-4980-A373-F9110E313207}" type="pres">
      <dgm:prSet presAssocID="{6D9DDA6A-1BDB-4FE4-A9E2-1BEB41BD7A18}" presName="CompostProcess" presStyleCnt="0">
        <dgm:presLayoutVars>
          <dgm:dir/>
          <dgm:resizeHandles val="exact"/>
        </dgm:presLayoutVars>
      </dgm:prSet>
      <dgm:spPr/>
    </dgm:pt>
    <dgm:pt modelId="{D9B12928-30AF-4138-A3EA-1109E73437D2}" type="pres">
      <dgm:prSet presAssocID="{6D9DDA6A-1BDB-4FE4-A9E2-1BEB41BD7A18}" presName="arrow" presStyleLbl="bgShp" presStyleIdx="0" presStyleCnt="1"/>
      <dgm:spPr/>
    </dgm:pt>
    <dgm:pt modelId="{4950267E-48D1-4ADF-BF15-B7BFF0BACEDD}" type="pres">
      <dgm:prSet presAssocID="{6D9DDA6A-1BDB-4FE4-A9E2-1BEB41BD7A18}" presName="linearProcess" presStyleCnt="0"/>
      <dgm:spPr/>
    </dgm:pt>
    <dgm:pt modelId="{63E4EA22-3F42-4E97-9362-4446D2EE4AAD}" type="pres">
      <dgm:prSet presAssocID="{5B6E4182-05C4-4D69-B167-D433C0B44F2E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E44974-B8EA-450B-B884-B82222373E89}" type="pres">
      <dgm:prSet presAssocID="{F45B310B-C310-4EFC-9605-925EED0AE1CF}" presName="sibTrans" presStyleCnt="0"/>
      <dgm:spPr/>
    </dgm:pt>
    <dgm:pt modelId="{6A340C7E-94AB-4232-8718-BA24AC0C0CA2}" type="pres">
      <dgm:prSet presAssocID="{245D4704-952F-4E24-9A76-3DEE5F8C4405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7AD824-CED6-44E0-A97D-CC286E3D943D}" type="pres">
      <dgm:prSet presAssocID="{A5658BC6-27B3-4BBB-86C1-A1B3DC528E44}" presName="sibTrans" presStyleCnt="0"/>
      <dgm:spPr/>
    </dgm:pt>
    <dgm:pt modelId="{5FE68E42-F880-4B33-8D53-BF7A0F87F701}" type="pres">
      <dgm:prSet presAssocID="{A6F81B1B-A805-4D9A-BD01-0A068B864AC4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FA2C27-4690-4299-952F-B4DDB6C564DE}" type="pres">
      <dgm:prSet presAssocID="{FB50105C-BD6A-4F45-8526-937D4AFD9E6A}" presName="sibTrans" presStyleCnt="0"/>
      <dgm:spPr/>
    </dgm:pt>
    <dgm:pt modelId="{546979FB-AA72-4636-9581-0A27C5294B88}" type="pres">
      <dgm:prSet presAssocID="{8ED58517-9C82-464E-AB9D-9EA90FDB1BB4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C2058C-3B92-4DD8-A79B-935EC96A3E3A}" type="presOf" srcId="{245D4704-952F-4E24-9A76-3DEE5F8C4405}" destId="{6A340C7E-94AB-4232-8718-BA24AC0C0CA2}" srcOrd="0" destOrd="0" presId="urn:microsoft.com/office/officeart/2005/8/layout/hProcess9"/>
    <dgm:cxn modelId="{724CE1AB-DE73-4946-9930-A81E8690AC42}" type="presOf" srcId="{6D9DDA6A-1BDB-4FE4-A9E2-1BEB41BD7A18}" destId="{9BF861B6-B461-4980-A373-F9110E313207}" srcOrd="0" destOrd="0" presId="urn:microsoft.com/office/officeart/2005/8/layout/hProcess9"/>
    <dgm:cxn modelId="{C48A2EA3-BB44-423D-A526-72797DD17EB6}" type="presOf" srcId="{5B6E4182-05C4-4D69-B167-D433C0B44F2E}" destId="{63E4EA22-3F42-4E97-9362-4446D2EE4AAD}" srcOrd="0" destOrd="0" presId="urn:microsoft.com/office/officeart/2005/8/layout/hProcess9"/>
    <dgm:cxn modelId="{B899E362-1F83-4F31-B8CB-3E2DDEEE3E10}" type="presOf" srcId="{A6F81B1B-A805-4D9A-BD01-0A068B864AC4}" destId="{5FE68E42-F880-4B33-8D53-BF7A0F87F701}" srcOrd="0" destOrd="0" presId="urn:microsoft.com/office/officeart/2005/8/layout/hProcess9"/>
    <dgm:cxn modelId="{CBE2A75A-B0A8-49BA-82DD-665AFA2C73E4}" srcId="{6D9DDA6A-1BDB-4FE4-A9E2-1BEB41BD7A18}" destId="{245D4704-952F-4E24-9A76-3DEE5F8C4405}" srcOrd="1" destOrd="0" parTransId="{7C517DCB-5381-42C3-B61D-723EDF1B42F3}" sibTransId="{A5658BC6-27B3-4BBB-86C1-A1B3DC528E44}"/>
    <dgm:cxn modelId="{3E5E3F55-3763-4042-B1A7-E3D55BCA78FE}" srcId="{6D9DDA6A-1BDB-4FE4-A9E2-1BEB41BD7A18}" destId="{8ED58517-9C82-464E-AB9D-9EA90FDB1BB4}" srcOrd="3" destOrd="0" parTransId="{833EFA0B-D219-4EB1-A7EC-99B97133B906}" sibTransId="{BA835999-562A-4702-A9D9-8BB8E7D9C375}"/>
    <dgm:cxn modelId="{88CDA434-057C-4AB1-8D76-B0FA4F4C5ECA}" srcId="{6D9DDA6A-1BDB-4FE4-A9E2-1BEB41BD7A18}" destId="{5B6E4182-05C4-4D69-B167-D433C0B44F2E}" srcOrd="0" destOrd="0" parTransId="{720D4BFE-01A5-4764-B5CE-59BC8A6D68A0}" sibTransId="{F45B310B-C310-4EFC-9605-925EED0AE1CF}"/>
    <dgm:cxn modelId="{EC99431B-AFBF-4F85-AF9E-6CFB0ED0C888}" srcId="{6D9DDA6A-1BDB-4FE4-A9E2-1BEB41BD7A18}" destId="{A6F81B1B-A805-4D9A-BD01-0A068B864AC4}" srcOrd="2" destOrd="0" parTransId="{E192A683-36D8-4E66-95D1-B4C46B9DED86}" sibTransId="{FB50105C-BD6A-4F45-8526-937D4AFD9E6A}"/>
    <dgm:cxn modelId="{7FB733F8-E83D-4C93-9563-C9E07D730B05}" type="presOf" srcId="{8ED58517-9C82-464E-AB9D-9EA90FDB1BB4}" destId="{546979FB-AA72-4636-9581-0A27C5294B88}" srcOrd="0" destOrd="0" presId="urn:microsoft.com/office/officeart/2005/8/layout/hProcess9"/>
    <dgm:cxn modelId="{785EA344-5485-474D-9B71-DDF7E0115427}" type="presParOf" srcId="{9BF861B6-B461-4980-A373-F9110E313207}" destId="{D9B12928-30AF-4138-A3EA-1109E73437D2}" srcOrd="0" destOrd="0" presId="urn:microsoft.com/office/officeart/2005/8/layout/hProcess9"/>
    <dgm:cxn modelId="{0CBAEA4D-E920-467B-8989-EDFF8BC15BF6}" type="presParOf" srcId="{9BF861B6-B461-4980-A373-F9110E313207}" destId="{4950267E-48D1-4ADF-BF15-B7BFF0BACEDD}" srcOrd="1" destOrd="0" presId="urn:microsoft.com/office/officeart/2005/8/layout/hProcess9"/>
    <dgm:cxn modelId="{07DF6A71-0862-4504-8446-50504697EE2A}" type="presParOf" srcId="{4950267E-48D1-4ADF-BF15-B7BFF0BACEDD}" destId="{63E4EA22-3F42-4E97-9362-4446D2EE4AAD}" srcOrd="0" destOrd="0" presId="urn:microsoft.com/office/officeart/2005/8/layout/hProcess9"/>
    <dgm:cxn modelId="{849D3A67-6022-4A99-AAF8-0FF48B361608}" type="presParOf" srcId="{4950267E-48D1-4ADF-BF15-B7BFF0BACEDD}" destId="{9EE44974-B8EA-450B-B884-B82222373E89}" srcOrd="1" destOrd="0" presId="urn:microsoft.com/office/officeart/2005/8/layout/hProcess9"/>
    <dgm:cxn modelId="{98D74F60-0585-4841-981E-C9A4637F7482}" type="presParOf" srcId="{4950267E-48D1-4ADF-BF15-B7BFF0BACEDD}" destId="{6A340C7E-94AB-4232-8718-BA24AC0C0CA2}" srcOrd="2" destOrd="0" presId="urn:microsoft.com/office/officeart/2005/8/layout/hProcess9"/>
    <dgm:cxn modelId="{C8B89F90-9519-424B-ADB1-21F2BA572DF3}" type="presParOf" srcId="{4950267E-48D1-4ADF-BF15-B7BFF0BACEDD}" destId="{C47AD824-CED6-44E0-A97D-CC286E3D943D}" srcOrd="3" destOrd="0" presId="urn:microsoft.com/office/officeart/2005/8/layout/hProcess9"/>
    <dgm:cxn modelId="{1C592017-08A5-40A4-B8FE-C34CDB9C9FFD}" type="presParOf" srcId="{4950267E-48D1-4ADF-BF15-B7BFF0BACEDD}" destId="{5FE68E42-F880-4B33-8D53-BF7A0F87F701}" srcOrd="4" destOrd="0" presId="urn:microsoft.com/office/officeart/2005/8/layout/hProcess9"/>
    <dgm:cxn modelId="{A139A815-24CA-44E6-B70E-6406C5141AD0}" type="presParOf" srcId="{4950267E-48D1-4ADF-BF15-B7BFF0BACEDD}" destId="{84FA2C27-4690-4299-952F-B4DDB6C564DE}" srcOrd="5" destOrd="0" presId="urn:microsoft.com/office/officeart/2005/8/layout/hProcess9"/>
    <dgm:cxn modelId="{1A9AB048-84BD-40AF-8EF1-4B812B21A764}" type="presParOf" srcId="{4950267E-48D1-4ADF-BF15-B7BFF0BACEDD}" destId="{546979FB-AA72-4636-9581-0A27C5294B8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8EA587-1587-4285-BFFB-15B6516B1A99}">
      <dsp:nvSpPr>
        <dsp:cNvPr id="0" name=""/>
        <dsp:cNvSpPr/>
      </dsp:nvSpPr>
      <dsp:spPr>
        <a:xfrm>
          <a:off x="410445" y="0"/>
          <a:ext cx="4651716" cy="273630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96A1E0-F37E-4544-BBAA-A5BCAB0BFF2E}">
      <dsp:nvSpPr>
        <dsp:cNvPr id="0" name=""/>
        <dsp:cNvSpPr/>
      </dsp:nvSpPr>
      <dsp:spPr>
        <a:xfrm>
          <a:off x="3361" y="820891"/>
          <a:ext cx="1704386" cy="1094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>
              <a:solidFill>
                <a:schemeClr val="tx1"/>
              </a:solidFill>
            </a:rPr>
            <a:t>بيضة 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56791" y="874321"/>
        <a:ext cx="1597526" cy="987661"/>
      </dsp:txXfrm>
    </dsp:sp>
    <dsp:sp modelId="{1F98601A-8680-486E-9D39-42E7C81D60AD}">
      <dsp:nvSpPr>
        <dsp:cNvPr id="0" name=""/>
        <dsp:cNvSpPr/>
      </dsp:nvSpPr>
      <dsp:spPr>
        <a:xfrm>
          <a:off x="1884110" y="820891"/>
          <a:ext cx="1704386" cy="1094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>
              <a:solidFill>
                <a:schemeClr val="tx1"/>
              </a:solidFill>
            </a:rPr>
            <a:t>حورية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1937540" y="874321"/>
        <a:ext cx="1597526" cy="987661"/>
      </dsp:txXfrm>
    </dsp:sp>
    <dsp:sp modelId="{74A100E9-F96A-42AE-A94A-714D47047203}">
      <dsp:nvSpPr>
        <dsp:cNvPr id="0" name=""/>
        <dsp:cNvSpPr/>
      </dsp:nvSpPr>
      <dsp:spPr>
        <a:xfrm>
          <a:off x="3764860" y="820891"/>
          <a:ext cx="1704386" cy="10945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>
              <a:solidFill>
                <a:schemeClr val="tx1"/>
              </a:solidFill>
            </a:rPr>
            <a:t>حشرة كاملة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3818290" y="874321"/>
        <a:ext cx="1597526" cy="9876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B12928-30AF-4138-A3EA-1109E73437D2}">
      <dsp:nvSpPr>
        <dsp:cNvPr id="0" name=""/>
        <dsp:cNvSpPr/>
      </dsp:nvSpPr>
      <dsp:spPr>
        <a:xfrm>
          <a:off x="403934" y="0"/>
          <a:ext cx="4577923" cy="255790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E4EA22-3F42-4E97-9362-4446D2EE4AAD}">
      <dsp:nvSpPr>
        <dsp:cNvPr id="0" name=""/>
        <dsp:cNvSpPr/>
      </dsp:nvSpPr>
      <dsp:spPr>
        <a:xfrm>
          <a:off x="2136" y="767372"/>
          <a:ext cx="1244790" cy="10231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>
              <a:solidFill>
                <a:schemeClr val="tx1"/>
              </a:solidFill>
            </a:rPr>
            <a:t>بيضة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52083" y="817319"/>
        <a:ext cx="1144896" cy="923269"/>
      </dsp:txXfrm>
    </dsp:sp>
    <dsp:sp modelId="{6A340C7E-94AB-4232-8718-BA24AC0C0CA2}">
      <dsp:nvSpPr>
        <dsp:cNvPr id="0" name=""/>
        <dsp:cNvSpPr/>
      </dsp:nvSpPr>
      <dsp:spPr>
        <a:xfrm>
          <a:off x="1381046" y="767372"/>
          <a:ext cx="1244790" cy="10231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>
              <a:solidFill>
                <a:schemeClr val="tx1"/>
              </a:solidFill>
            </a:rPr>
            <a:t>يرقة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1430993" y="817319"/>
        <a:ext cx="1144896" cy="923269"/>
      </dsp:txXfrm>
    </dsp:sp>
    <dsp:sp modelId="{5FE68E42-F880-4B33-8D53-BF7A0F87F701}">
      <dsp:nvSpPr>
        <dsp:cNvPr id="0" name=""/>
        <dsp:cNvSpPr/>
      </dsp:nvSpPr>
      <dsp:spPr>
        <a:xfrm>
          <a:off x="2759955" y="767372"/>
          <a:ext cx="1244790" cy="10231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>
              <a:solidFill>
                <a:schemeClr val="tx1"/>
              </a:solidFill>
            </a:rPr>
            <a:t>عذراء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2809902" y="817319"/>
        <a:ext cx="1144896" cy="923269"/>
      </dsp:txXfrm>
    </dsp:sp>
    <dsp:sp modelId="{546979FB-AA72-4636-9581-0A27C5294B88}">
      <dsp:nvSpPr>
        <dsp:cNvPr id="0" name=""/>
        <dsp:cNvSpPr/>
      </dsp:nvSpPr>
      <dsp:spPr>
        <a:xfrm>
          <a:off x="4138864" y="767372"/>
          <a:ext cx="1244790" cy="10231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>
              <a:solidFill>
                <a:schemeClr val="tx1"/>
              </a:solidFill>
            </a:rPr>
            <a:t>حشرة كاملة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4188811" y="817319"/>
        <a:ext cx="1144896" cy="923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DD3F-40C9-4739-A7A9-208727C818EE}" type="datetimeFigureOut">
              <a:rPr lang="ar-SA" smtClean="0"/>
              <a:pPr/>
              <a:t>23/01/1440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30C2-63F9-4486-9ED0-494EA7158D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DD3F-40C9-4739-A7A9-208727C818EE}" type="datetimeFigureOut">
              <a:rPr lang="ar-SA" smtClean="0"/>
              <a:pPr/>
              <a:t>23/01/1440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30C2-63F9-4486-9ED0-494EA7158D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DD3F-40C9-4739-A7A9-208727C818EE}" type="datetimeFigureOut">
              <a:rPr lang="ar-SA" smtClean="0"/>
              <a:pPr/>
              <a:t>23/01/1440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30C2-63F9-4486-9ED0-494EA7158D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عنوان وأربعة من 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448A646-0FEA-4EF3-B029-1517F69CCA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عنوان، ومحتوى، واثنان من 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لتذييل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38ACC15-65CC-4297-B7C8-0BB0F8128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DD3F-40C9-4739-A7A9-208727C818EE}" type="datetimeFigureOut">
              <a:rPr lang="ar-SA" smtClean="0"/>
              <a:pPr/>
              <a:t>23/01/1440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30C2-63F9-4486-9ED0-494EA7158D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DD3F-40C9-4739-A7A9-208727C818EE}" type="datetimeFigureOut">
              <a:rPr lang="ar-SA" smtClean="0"/>
              <a:pPr/>
              <a:t>23/01/1440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30C2-63F9-4486-9ED0-494EA7158D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DD3F-40C9-4739-A7A9-208727C818EE}" type="datetimeFigureOut">
              <a:rPr lang="ar-SA" smtClean="0"/>
              <a:pPr/>
              <a:t>23/01/1440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30C2-63F9-4486-9ED0-494EA7158D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DD3F-40C9-4739-A7A9-208727C818EE}" type="datetimeFigureOut">
              <a:rPr lang="ar-SA" smtClean="0"/>
              <a:pPr/>
              <a:t>23/01/1440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30C2-63F9-4486-9ED0-494EA7158D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DD3F-40C9-4739-A7A9-208727C818EE}" type="datetimeFigureOut">
              <a:rPr lang="ar-SA" smtClean="0"/>
              <a:pPr/>
              <a:t>23/01/1440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30C2-63F9-4486-9ED0-494EA7158D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DD3F-40C9-4739-A7A9-208727C818EE}" type="datetimeFigureOut">
              <a:rPr lang="ar-SA" smtClean="0"/>
              <a:pPr/>
              <a:t>23/01/1440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30C2-63F9-4486-9ED0-494EA7158D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DD3F-40C9-4739-A7A9-208727C818EE}" type="datetimeFigureOut">
              <a:rPr lang="ar-SA" smtClean="0"/>
              <a:pPr/>
              <a:t>23/01/1440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30C2-63F9-4486-9ED0-494EA7158D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7DD3F-40C9-4739-A7A9-208727C818EE}" type="datetimeFigureOut">
              <a:rPr lang="ar-SA" smtClean="0"/>
              <a:pPr/>
              <a:t>23/01/1440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30C2-63F9-4486-9ED0-494EA7158D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7DD3F-40C9-4739-A7A9-208727C818EE}" type="datetimeFigureOut">
              <a:rPr lang="ar-SA" smtClean="0"/>
              <a:pPr/>
              <a:t>23/01/1440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830C2-63F9-4486-9ED0-494EA7158D1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mailto:aldawood@ksu.edu.s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Plant P log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58000" contrast="-5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81200"/>
            <a:ext cx="3505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2" descr="Dsc0039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8000" contrast="-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3541713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alazba_logo cop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17526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1981200" y="1398588"/>
            <a:ext cx="48768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en-US" sz="1800" b="1">
                <a:solidFill>
                  <a:srgbClr val="0033CC"/>
                </a:solidFill>
              </a:rPr>
              <a:t>المملكة العربية السعودية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en-US" sz="1800" b="1">
                <a:solidFill>
                  <a:srgbClr val="0033CC"/>
                </a:solidFill>
              </a:rPr>
              <a:t>وزارة التعليم ـ جامعة الملك سعود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en-US" sz="1800" b="1">
                <a:solidFill>
                  <a:srgbClr val="0033CC"/>
                </a:solidFill>
              </a:rPr>
              <a:t>كلية علوم الأغذية والزراعة ـ قسم وقاية النبات</a:t>
            </a:r>
            <a:endParaRPr lang="en-US" altLang="en-US" sz="1800" b="1">
              <a:solidFill>
                <a:srgbClr val="0033CC"/>
              </a:solidFill>
            </a:endParaRPr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1676400" y="2819400"/>
            <a:ext cx="5486400" cy="1189038"/>
          </a:xfrm>
          <a:prstGeom prst="rect">
            <a:avLst/>
          </a:prstGeom>
          <a:solidFill>
            <a:schemeClr val="accent1">
              <a:alpha val="43137"/>
            </a:schemeClr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en-US" sz="2800" b="1" dirty="0"/>
              <a:t>المحاضرات النظرية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ar-SA" altLang="en-US" sz="2800" b="1" dirty="0"/>
              <a:t>لمقرر </a:t>
            </a:r>
            <a:r>
              <a:rPr lang="ar-SA" altLang="en-US" sz="2800" b="1" dirty="0" smtClean="0"/>
              <a:t>200 </a:t>
            </a:r>
            <a:r>
              <a:rPr lang="ar-SA" altLang="en-US" sz="2800" b="1" dirty="0"/>
              <a:t>وقن </a:t>
            </a:r>
            <a:endParaRPr lang="en-US" altLang="en-US" sz="2800" b="1" dirty="0"/>
          </a:p>
        </p:txBody>
      </p:sp>
      <p:pic>
        <p:nvPicPr>
          <p:cNvPr id="4103" name="Picture 9" descr="شعار الجامعة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914400"/>
            <a:ext cx="119538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 Box 10" descr="Parchment"/>
          <p:cNvSpPr txBox="1">
            <a:spLocks noChangeArrowheads="1"/>
          </p:cNvSpPr>
          <p:nvPr/>
        </p:nvSpPr>
        <p:spPr bwMode="auto">
          <a:xfrm>
            <a:off x="1698771" y="4182576"/>
            <a:ext cx="5464029" cy="2446824"/>
          </a:xfrm>
          <a:prstGeom prst="rect">
            <a:avLst/>
          </a:prstGeom>
          <a:blipFill dpi="0" rotWithShape="1">
            <a:blip r:embed="rId6">
              <a:alphaModFix amt="32000"/>
            </a:blip>
            <a:srcRect/>
            <a:tile tx="0" ty="0" sx="100000" sy="100000" flip="none" algn="tl"/>
          </a:blip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ar-SA" altLang="en-US" b="1" dirty="0" smtClean="0"/>
              <a:t>أساتذة المادة 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ar-SA" altLang="en-US" b="1" dirty="0" err="1">
                <a:solidFill>
                  <a:srgbClr val="0033CC"/>
                </a:solidFill>
              </a:rPr>
              <a:t>أ.د</a:t>
            </a:r>
            <a:r>
              <a:rPr lang="ar-SA" altLang="en-US" b="1" dirty="0">
                <a:solidFill>
                  <a:srgbClr val="0033CC"/>
                </a:solidFill>
              </a:rPr>
              <a:t>. </a:t>
            </a:r>
            <a:r>
              <a:rPr lang="ar-SA" altLang="en-US" b="1" dirty="0">
                <a:solidFill>
                  <a:srgbClr val="0033CC"/>
                </a:solidFill>
              </a:rPr>
              <a:t>عبدالرحمن بن سعد الداود</a:t>
            </a:r>
            <a:endParaRPr lang="ar-SA" altLang="en-US" b="1" dirty="0">
              <a:solidFill>
                <a:srgbClr val="0033CC"/>
              </a:solidFill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ar-SA" altLang="en-US" b="1" dirty="0" err="1">
                <a:solidFill>
                  <a:srgbClr val="0033CC"/>
                </a:solidFill>
              </a:rPr>
              <a:t>أ.د</a:t>
            </a:r>
            <a:r>
              <a:rPr lang="ar-SA" altLang="en-US" b="1" dirty="0">
                <a:solidFill>
                  <a:srgbClr val="0033CC"/>
                </a:solidFill>
              </a:rPr>
              <a:t>. هذال بن محمد آل ظافر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ar-SA" altLang="en-US" b="1" dirty="0" err="1">
                <a:solidFill>
                  <a:srgbClr val="0033CC"/>
                </a:solidFill>
              </a:rPr>
              <a:t>أ.د</a:t>
            </a:r>
            <a:r>
              <a:rPr lang="ar-SA" altLang="en-US" b="1" dirty="0">
                <a:solidFill>
                  <a:srgbClr val="0033CC"/>
                </a:solidFill>
              </a:rPr>
              <a:t>. </a:t>
            </a:r>
            <a:r>
              <a:rPr lang="ar-SA" altLang="en-US" b="1" dirty="0">
                <a:solidFill>
                  <a:srgbClr val="0033CC"/>
                </a:solidFill>
              </a:rPr>
              <a:t>عبد </a:t>
            </a:r>
            <a:r>
              <a:rPr lang="ar-SA" altLang="en-US" b="1" dirty="0">
                <a:solidFill>
                  <a:srgbClr val="0033CC"/>
                </a:solidFill>
              </a:rPr>
              <a:t>العزيز بن سعد القرني</a:t>
            </a:r>
          </a:p>
          <a:p>
            <a:pPr algn="ctr" rtl="0" eaLnBrk="1" hangingPunct="1">
              <a:spcBef>
                <a:spcPct val="50000"/>
              </a:spcBef>
              <a:defRPr/>
            </a:pPr>
            <a:r>
              <a:rPr lang="en-US" altLang="en-US" sz="1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	</a:t>
            </a:r>
            <a:r>
              <a:rPr lang="en-US" altLang="en-US" sz="1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aldawood@ksu.edu.sa</a:t>
            </a:r>
            <a:r>
              <a:rPr lang="en-US" altLang="en-US" sz="1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altLang="en-US" sz="1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</a:t>
            </a:r>
            <a:r>
              <a:rPr lang="en-US" altLang="en-US" sz="1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467- </a:t>
            </a:r>
            <a:r>
              <a:rPr lang="en-US" altLang="en-US" sz="1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8246</a:t>
            </a:r>
            <a:endParaRPr lang="ar-SA" altLang="en-US" sz="12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 eaLnBrk="1" hangingPunct="1">
              <a:spcBef>
                <a:spcPct val="50000"/>
              </a:spcBef>
              <a:defRPr/>
            </a:pPr>
            <a:r>
              <a:rPr lang="en-US" altLang="en-US" sz="1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en-US" altLang="en-US" sz="1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1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12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hdhafer</a:t>
            </a:r>
            <a:r>
              <a:rPr lang="en-US" altLang="en-US" sz="12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@ksu.edu.sa</a:t>
            </a:r>
            <a:r>
              <a:rPr lang="en-US" altLang="en-US" sz="1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Tel</a:t>
            </a:r>
            <a:r>
              <a:rPr lang="en-US" altLang="en-US" sz="1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467- </a:t>
            </a:r>
            <a:r>
              <a:rPr lang="en-US" altLang="en-US" sz="1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0292</a:t>
            </a:r>
          </a:p>
          <a:p>
            <a:pPr algn="ctr" rtl="0" eaLnBrk="1" hangingPunct="1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altLang="en-US" sz="1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12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alqarni</a:t>
            </a:r>
            <a:r>
              <a:rPr lang="en-US" altLang="en-US" sz="12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@ksu.edu.sa</a:t>
            </a:r>
            <a:r>
              <a:rPr lang="en-US" altLang="en-US" sz="1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Tel</a:t>
            </a:r>
            <a:r>
              <a:rPr lang="en-US" altLang="en-US" sz="12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467- </a:t>
            </a:r>
            <a:r>
              <a:rPr lang="en-US" altLang="en-US" sz="12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5282</a:t>
            </a:r>
            <a:endParaRPr lang="ar-SA" altLang="en-US" sz="12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5" name="Picture 14" descr="Basmallah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8600"/>
            <a:ext cx="9525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892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ar-SA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5 - </a:t>
            </a:r>
            <a:r>
              <a:rPr lang="ar-SA" altLang="en-US" sz="4000" b="1" dirty="0" smtClean="0"/>
              <a:t>التحول </a:t>
            </a:r>
            <a:r>
              <a:rPr lang="ar-SA" altLang="en-US" sz="4000" b="1" dirty="0" smtClean="0"/>
              <a:t>في الحشرات</a:t>
            </a:r>
            <a:br>
              <a:rPr lang="ar-SA" altLang="en-US" sz="4000" b="1" dirty="0" smtClean="0"/>
            </a:br>
            <a:r>
              <a:rPr lang="en-US" altLang="en-US" sz="4000" b="1" dirty="0" smtClean="0"/>
              <a:t>Metamorphism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2044824"/>
          </a:xfrm>
        </p:spPr>
        <p:txBody>
          <a:bodyPr>
            <a:normAutofit fontScale="92500" lnSpcReduction="10000"/>
          </a:bodyPr>
          <a:lstStyle/>
          <a:p>
            <a:r>
              <a:rPr lang="ar-SA" altLang="en-US" dirty="0" smtClean="0"/>
              <a:t>حشرات عديمة </a:t>
            </a:r>
            <a:r>
              <a:rPr lang="ar-SA" altLang="en-US" dirty="0" smtClean="0"/>
              <a:t>التحول</a:t>
            </a:r>
            <a:endParaRPr lang="en-US" altLang="en-US" dirty="0" smtClean="0"/>
          </a:p>
          <a:p>
            <a:r>
              <a:rPr lang="ar-SA" altLang="en-US" dirty="0"/>
              <a:t>حشرات </a:t>
            </a:r>
            <a:r>
              <a:rPr lang="ar-SA" altLang="en-US" dirty="0" smtClean="0"/>
              <a:t>ناقصة التحول</a:t>
            </a:r>
            <a:endParaRPr lang="ar-SA" altLang="en-US" dirty="0" smtClean="0"/>
          </a:p>
          <a:p>
            <a:r>
              <a:rPr lang="ar-SA" altLang="en-US" dirty="0" smtClean="0"/>
              <a:t>حشرات ذات تحول غير كامل (تدريجي)</a:t>
            </a:r>
          </a:p>
          <a:p>
            <a:r>
              <a:rPr lang="ar-SA" altLang="en-US" dirty="0" smtClean="0"/>
              <a:t>حشرات ذات تحول كامل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387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76" y="260648"/>
            <a:ext cx="9144000" cy="692696"/>
          </a:xfrm>
        </p:spPr>
        <p:txBody>
          <a:bodyPr>
            <a:noAutofit/>
          </a:bodyPr>
          <a:lstStyle/>
          <a:p>
            <a:r>
              <a:rPr lang="ar-S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التحول </a:t>
            </a:r>
            <a:r>
              <a:rPr lang="ar-SA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في الحشرات </a:t>
            </a:r>
            <a:r>
              <a:rPr lang="ar-SA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(مراحل الحياة)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4221" name="Picture 13" descr="0008n00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2551" y="2817919"/>
            <a:ext cx="3910706" cy="2951562"/>
          </a:xfrm>
          <a:solidFill>
            <a:schemeClr val="accent1"/>
          </a:solidFill>
          <a:ln/>
        </p:spPr>
      </p:pic>
      <p:sp>
        <p:nvSpPr>
          <p:cNvPr id="94236" name="Text Box 28"/>
          <p:cNvSpPr txBox="1">
            <a:spLocks noChangeArrowheads="1"/>
          </p:cNvSpPr>
          <p:nvPr/>
        </p:nvSpPr>
        <p:spPr bwMode="auto">
          <a:xfrm>
            <a:off x="2127663" y="2924944"/>
            <a:ext cx="6783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بيض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4237" name="Text Box 29"/>
          <p:cNvSpPr txBox="1">
            <a:spLocks noChangeArrowheads="1"/>
          </p:cNvSpPr>
          <p:nvPr/>
        </p:nvSpPr>
        <p:spPr bwMode="auto">
          <a:xfrm>
            <a:off x="2806054" y="3990330"/>
            <a:ext cx="16161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حورية (مائية)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4238" name="Text Box 30"/>
          <p:cNvSpPr txBox="1">
            <a:spLocks noChangeArrowheads="1"/>
          </p:cNvSpPr>
          <p:nvPr/>
        </p:nvSpPr>
        <p:spPr bwMode="auto">
          <a:xfrm>
            <a:off x="539552" y="5090570"/>
            <a:ext cx="15872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ar-SA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بالغة (هوائية)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4241" name="Picture 33" descr="silverfish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60032" y="2869299"/>
            <a:ext cx="4099942" cy="3043755"/>
          </a:xfrm>
          <a:noFill/>
          <a:ln/>
        </p:spPr>
      </p:pic>
      <p:sp>
        <p:nvSpPr>
          <p:cNvPr id="94243" name="Text Box 35"/>
          <p:cNvSpPr txBox="1">
            <a:spLocks noChangeArrowheads="1"/>
          </p:cNvSpPr>
          <p:nvPr/>
        </p:nvSpPr>
        <p:spPr bwMode="auto">
          <a:xfrm>
            <a:off x="71491" y="5877272"/>
            <a:ext cx="87014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1- تحول معدوم                                   2- تحول ناقص غير </a:t>
            </a:r>
            <a:r>
              <a:rPr lang="ar-SA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تدريجي</a:t>
            </a:r>
            <a:endParaRPr lang="en-US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ar-SA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بيضة ----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&lt;</a:t>
            </a:r>
            <a:r>
              <a:rPr lang="ar-SA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ar-SA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حشرة كاملة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</a:t>
            </a:r>
            <a:r>
              <a:rPr lang="ar-SA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بيضة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ar-SA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----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&lt;</a:t>
            </a:r>
            <a:r>
              <a:rPr lang="ar-SA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ar-SA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حورية </a:t>
            </a:r>
            <a:r>
              <a:rPr lang="ar-SA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----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&lt;</a:t>
            </a:r>
            <a:r>
              <a:rPr lang="ar-SA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ar-SA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حشرة كاملة 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4244" name="Text Box 36"/>
          <p:cNvSpPr txBox="1">
            <a:spLocks noChangeArrowheads="1"/>
          </p:cNvSpPr>
          <p:nvPr/>
        </p:nvSpPr>
        <p:spPr bwMode="auto">
          <a:xfrm>
            <a:off x="23041" y="1196752"/>
            <a:ext cx="84604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هو تلك الأشكال التي تمر بها </a:t>
            </a:r>
            <a:r>
              <a:rPr lang="ar-SA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الحشرة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ar-SA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خلال </a:t>
            </a:r>
            <a:r>
              <a:rPr lang="ar-SA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مراحل نموها من البيض إلى البلوغ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716016" y="2276872"/>
            <a:ext cx="4264598" cy="446348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altLang="en-US" sz="2400" dirty="0" smtClean="0"/>
              <a:t>رتبة ذوات الذنب الشعري (السمك الفضي)</a:t>
            </a:r>
          </a:p>
        </p:txBody>
      </p:sp>
      <p:sp>
        <p:nvSpPr>
          <p:cNvPr id="3" name="Rectangle 2"/>
          <p:cNvSpPr/>
          <p:nvPr/>
        </p:nvSpPr>
        <p:spPr>
          <a:xfrm>
            <a:off x="440995" y="2276872"/>
            <a:ext cx="39869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altLang="en-US" sz="2400" dirty="0"/>
              <a:t>رتبة ذوات الذنب القافز (</a:t>
            </a:r>
            <a:r>
              <a:rPr lang="ar-SA" altLang="en-US" sz="2400" dirty="0" err="1"/>
              <a:t>قافزات</a:t>
            </a:r>
            <a:r>
              <a:rPr lang="ar-SA" altLang="en-US" sz="2400" dirty="0"/>
              <a:t> الذنب)</a:t>
            </a:r>
            <a:endParaRPr lang="en-US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942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942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4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4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43" grpId="0"/>
      <p:bldP spid="942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34082"/>
          </a:xfrm>
        </p:spPr>
        <p:txBody>
          <a:bodyPr>
            <a:normAutofit/>
          </a:bodyPr>
          <a:lstStyle/>
          <a:p>
            <a:pPr algn="ctr"/>
            <a:r>
              <a:rPr lang="ar-SA" altLang="en-US" sz="2400" b="1" dirty="0" smtClean="0">
                <a:cs typeface="+mn-cs"/>
              </a:rPr>
              <a:t>الحشرات ذوات التحول غير الكامل (التدريجي)</a:t>
            </a:r>
            <a:endParaRPr lang="en-US" altLang="en-US" sz="2400" b="1" dirty="0" smtClean="0">
              <a:cs typeface="+mn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008365"/>
              </p:ext>
            </p:extLst>
          </p:nvPr>
        </p:nvGraphicFramePr>
        <p:xfrm>
          <a:off x="1979712" y="4005064"/>
          <a:ext cx="5472608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9" descr="growth_hopp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947872" y="1749662"/>
            <a:ext cx="6873716" cy="17866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6236277" y="1748101"/>
            <a:ext cx="577199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2000" b="1" dirty="0">
                <a:solidFill>
                  <a:schemeClr val="bg2">
                    <a:lumMod val="10000"/>
                  </a:schemeClr>
                </a:solidFill>
              </a:rPr>
              <a:t>بالغة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3927248" y="1748101"/>
            <a:ext cx="714375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SA" sz="2000" b="1">
                <a:solidFill>
                  <a:schemeClr val="bg2">
                    <a:lumMod val="10000"/>
                  </a:schemeClr>
                </a:solidFill>
              </a:rPr>
              <a:t>حورية</a:t>
            </a:r>
            <a:endParaRPr lang="en-US" sz="2000" b="1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327038" y="1748101"/>
            <a:ext cx="714375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SA" sz="2000" b="1">
                <a:solidFill>
                  <a:schemeClr val="bg2">
                    <a:lumMod val="10000"/>
                  </a:schemeClr>
                </a:solidFill>
              </a:rPr>
              <a:t>حورية</a:t>
            </a:r>
            <a:endParaRPr lang="en-US" sz="2000" b="1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1093873" y="1736082"/>
            <a:ext cx="590550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SA" sz="2000" b="1" dirty="0">
                <a:solidFill>
                  <a:schemeClr val="bg2">
                    <a:lumMod val="10000"/>
                  </a:schemeClr>
                </a:solidFill>
              </a:rPr>
              <a:t>بيض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389148" y="3789040"/>
            <a:ext cx="55659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2000" b="1" dirty="0">
                <a:solidFill>
                  <a:schemeClr val="bg2">
                    <a:lumMod val="10000"/>
                  </a:schemeClr>
                </a:solidFill>
              </a:rPr>
              <a:t>3- تحول ناقص تدريجي : بيضة </a:t>
            </a:r>
            <a:r>
              <a:rPr lang="ar-SA" sz="2000" b="1" dirty="0" smtClean="0">
                <a:solidFill>
                  <a:schemeClr val="bg2">
                    <a:lumMod val="10000"/>
                  </a:schemeClr>
                </a:solidFill>
              </a:rPr>
              <a:t>----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</a:rPr>
              <a:t>&lt;</a:t>
            </a:r>
            <a:r>
              <a:rPr lang="ar-SA" sz="20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ar-SA" sz="2000" b="1" dirty="0">
                <a:solidFill>
                  <a:schemeClr val="bg2">
                    <a:lumMod val="10000"/>
                  </a:schemeClr>
                </a:solidFill>
              </a:rPr>
              <a:t>حورية </a:t>
            </a:r>
            <a:r>
              <a:rPr lang="ar-SA" sz="2000" b="1" dirty="0" smtClean="0">
                <a:solidFill>
                  <a:schemeClr val="bg2">
                    <a:lumMod val="10000"/>
                  </a:schemeClr>
                </a:solidFill>
              </a:rPr>
              <a:t>----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</a:rPr>
              <a:t>&lt;</a:t>
            </a:r>
            <a:r>
              <a:rPr lang="ar-SA" sz="20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ar-SA" sz="2000" b="1" dirty="0">
                <a:solidFill>
                  <a:schemeClr val="bg2">
                    <a:lumMod val="10000"/>
                  </a:schemeClr>
                </a:solidFill>
              </a:rPr>
              <a:t>حشرة كاملة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0" y="260648"/>
            <a:ext cx="8964487" cy="88235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000" b="1" smtClean="0">
                <a:solidFill>
                  <a:schemeClr val="bg2">
                    <a:lumMod val="10000"/>
                  </a:schemeClr>
                </a:solidFill>
              </a:rPr>
              <a:t>التحول في الحشرات</a:t>
            </a:r>
            <a:endParaRPr lang="en-US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53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964487" cy="882352"/>
          </a:xfrm>
        </p:spPr>
        <p:txBody>
          <a:bodyPr>
            <a:normAutofit/>
          </a:bodyPr>
          <a:lstStyle/>
          <a:p>
            <a:r>
              <a:rPr lang="ar-SA" sz="4000" b="1" dirty="0">
                <a:solidFill>
                  <a:schemeClr val="bg2">
                    <a:lumMod val="10000"/>
                  </a:schemeClr>
                </a:solidFill>
              </a:rPr>
              <a:t>التحول في الحشرات</a:t>
            </a:r>
            <a:endParaRPr lang="en-US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11620" name="Picture 4" descr="growth_butterfly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063" y="2209119"/>
            <a:ext cx="7272337" cy="17732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8607425" y="908050"/>
            <a:ext cx="25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2000" b="1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en-US" sz="2000" b="1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1558756" y="3964994"/>
            <a:ext cx="57246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2000" b="1" dirty="0">
                <a:solidFill>
                  <a:schemeClr val="bg2">
                    <a:lumMod val="10000"/>
                  </a:schemeClr>
                </a:solidFill>
              </a:rPr>
              <a:t>4- تحول كامل: بيضة </a:t>
            </a:r>
            <a:r>
              <a:rPr lang="ar-SA" sz="2000" b="1" dirty="0" smtClean="0">
                <a:solidFill>
                  <a:schemeClr val="bg2">
                    <a:lumMod val="10000"/>
                  </a:schemeClr>
                </a:solidFill>
              </a:rPr>
              <a:t>----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</a:rPr>
              <a:t> &lt;</a:t>
            </a:r>
            <a:r>
              <a:rPr lang="ar-SA" sz="2000" b="1" dirty="0" smtClean="0">
                <a:solidFill>
                  <a:schemeClr val="bg2">
                    <a:lumMod val="10000"/>
                  </a:schemeClr>
                </a:solidFill>
              </a:rPr>
              <a:t>يرقة ----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</a:rPr>
              <a:t>&lt;</a:t>
            </a:r>
            <a:r>
              <a:rPr lang="ar-SA" sz="20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ar-SA" sz="2000" b="1" dirty="0">
                <a:solidFill>
                  <a:schemeClr val="bg2">
                    <a:lumMod val="10000"/>
                  </a:schemeClr>
                </a:solidFill>
              </a:rPr>
              <a:t>عذراء </a:t>
            </a:r>
            <a:r>
              <a:rPr lang="ar-SA" sz="2000" b="1" dirty="0" smtClean="0">
                <a:solidFill>
                  <a:schemeClr val="bg2">
                    <a:lumMod val="10000"/>
                  </a:schemeClr>
                </a:solidFill>
              </a:rPr>
              <a:t>----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</a:rPr>
              <a:t>&lt;</a:t>
            </a:r>
            <a:r>
              <a:rPr lang="ar-SA" sz="20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ar-SA" sz="2000" b="1" dirty="0">
                <a:solidFill>
                  <a:schemeClr val="bg2">
                    <a:lumMod val="10000"/>
                  </a:schemeClr>
                </a:solidFill>
              </a:rPr>
              <a:t>حشرة كاملة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1630" name="Text Box 14"/>
          <p:cNvSpPr txBox="1">
            <a:spLocks noChangeArrowheads="1"/>
          </p:cNvSpPr>
          <p:nvPr/>
        </p:nvSpPr>
        <p:spPr bwMode="auto">
          <a:xfrm>
            <a:off x="1125799" y="1839532"/>
            <a:ext cx="590550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SA" sz="2000" b="1">
                <a:solidFill>
                  <a:schemeClr val="bg2">
                    <a:lumMod val="10000"/>
                  </a:schemeClr>
                </a:solidFill>
              </a:rPr>
              <a:t>بيض</a:t>
            </a:r>
            <a:endParaRPr lang="en-US" sz="2000" b="1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1631" name="Text Box 15"/>
          <p:cNvSpPr txBox="1">
            <a:spLocks noChangeArrowheads="1"/>
          </p:cNvSpPr>
          <p:nvPr/>
        </p:nvSpPr>
        <p:spPr bwMode="auto">
          <a:xfrm>
            <a:off x="3060649" y="1839532"/>
            <a:ext cx="544513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SA" sz="2000" b="1">
                <a:solidFill>
                  <a:schemeClr val="bg2">
                    <a:lumMod val="10000"/>
                  </a:schemeClr>
                </a:solidFill>
              </a:rPr>
              <a:t>يرقة</a:t>
            </a:r>
            <a:endParaRPr lang="en-US" sz="2000" b="1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1632" name="Text Box 16"/>
          <p:cNvSpPr txBox="1">
            <a:spLocks noChangeArrowheads="1"/>
          </p:cNvSpPr>
          <p:nvPr/>
        </p:nvSpPr>
        <p:spPr bwMode="auto">
          <a:xfrm>
            <a:off x="4689746" y="1839532"/>
            <a:ext cx="693737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SA" sz="2000" b="1">
                <a:solidFill>
                  <a:schemeClr val="bg2">
                    <a:lumMod val="10000"/>
                  </a:schemeClr>
                </a:solidFill>
              </a:rPr>
              <a:t>عذراء</a:t>
            </a:r>
            <a:endParaRPr lang="en-US" sz="2000" b="1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1633" name="Text Box 17"/>
          <p:cNvSpPr txBox="1">
            <a:spLocks noChangeArrowheads="1"/>
          </p:cNvSpPr>
          <p:nvPr/>
        </p:nvSpPr>
        <p:spPr bwMode="auto">
          <a:xfrm>
            <a:off x="6684870" y="1822117"/>
            <a:ext cx="569912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SA" sz="2000" b="1" dirty="0">
                <a:solidFill>
                  <a:schemeClr val="bg2">
                    <a:lumMod val="10000"/>
                  </a:schemeClr>
                </a:solidFill>
              </a:rPr>
              <a:t>بالغة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1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381706"/>
              </p:ext>
            </p:extLst>
          </p:nvPr>
        </p:nvGraphicFramePr>
        <p:xfrm>
          <a:off x="1763688" y="4300091"/>
          <a:ext cx="5385792" cy="2557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Title 1"/>
          <p:cNvSpPr txBox="1">
            <a:spLocks/>
          </p:cNvSpPr>
          <p:nvPr/>
        </p:nvSpPr>
        <p:spPr>
          <a:xfrm>
            <a:off x="0" y="1106487"/>
            <a:ext cx="9144000" cy="63341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altLang="en-US" sz="2400" b="1" smtClean="0">
                <a:cs typeface="+mn-cs"/>
              </a:rPr>
              <a:t>الحشرات ذوات التحول الكامل</a:t>
            </a:r>
            <a:endParaRPr lang="en-US" altLang="en-US" sz="2400" b="1" dirty="0" smtClean="0"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9" name="Picture 5" descr="caterpillars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188913"/>
            <a:ext cx="2387600" cy="3024187"/>
          </a:xfrm>
          <a:noFill/>
          <a:ln/>
        </p:spPr>
      </p:pic>
      <p:pic>
        <p:nvPicPr>
          <p:cNvPr id="98313" name="Picture 9" descr="chrysali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627313" y="188913"/>
            <a:ext cx="2389187" cy="3024187"/>
          </a:xfrm>
          <a:noFill/>
          <a:ln/>
        </p:spPr>
      </p:pic>
      <p:pic>
        <p:nvPicPr>
          <p:cNvPr id="98317" name="Picture 13" descr="emerge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50825" y="3213100"/>
            <a:ext cx="2376488" cy="2808288"/>
          </a:xfrm>
          <a:noFill/>
          <a:ln/>
        </p:spPr>
      </p:pic>
      <p:pic>
        <p:nvPicPr>
          <p:cNvPr id="98321" name="Picture 17" descr="emerge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003800" y="188913"/>
            <a:ext cx="2520950" cy="3024187"/>
          </a:xfrm>
          <a:noFill/>
          <a:ln/>
        </p:spPr>
      </p:pic>
      <p:pic>
        <p:nvPicPr>
          <p:cNvPr id="98325" name="Picture 21" descr="almostemerge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313" y="3213100"/>
            <a:ext cx="2376487" cy="2808288"/>
          </a:xfrm>
          <a:prstGeom prst="rect">
            <a:avLst/>
          </a:prstGeom>
          <a:noFill/>
        </p:spPr>
      </p:pic>
      <p:pic>
        <p:nvPicPr>
          <p:cNvPr id="98327" name="Picture 23" descr="adult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2363" y="3141663"/>
            <a:ext cx="2592387" cy="28797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8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8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8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2458</TotalTime>
  <Words>192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سمة Office</vt:lpstr>
      <vt:lpstr>PowerPoint Presentation</vt:lpstr>
      <vt:lpstr>5 - التحول في الحشرات Metamorphism</vt:lpstr>
      <vt:lpstr>التحول في الحشرات (مراحل الحياة)</vt:lpstr>
      <vt:lpstr>الحشرات ذوات التحول غير الكامل (التدريجي)</vt:lpstr>
      <vt:lpstr>التحول في الحشرات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User</cp:lastModifiedBy>
  <cp:revision>43</cp:revision>
  <dcterms:created xsi:type="dcterms:W3CDTF">2012-10-07T15:28:54Z</dcterms:created>
  <dcterms:modified xsi:type="dcterms:W3CDTF">2018-10-04T11:21:27Z</dcterms:modified>
</cp:coreProperties>
</file>