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8" r:id="rId3"/>
    <p:sldId id="282" r:id="rId4"/>
    <p:sldId id="276" r:id="rId5"/>
    <p:sldId id="280" r:id="rId6"/>
    <p:sldId id="289" r:id="rId7"/>
    <p:sldId id="277" r:id="rId8"/>
    <p:sldId id="288" r:id="rId9"/>
    <p:sldId id="285" r:id="rId10"/>
    <p:sldId id="286" r:id="rId11"/>
    <p:sldId id="287" r:id="rId12"/>
    <p:sldId id="258" r:id="rId13"/>
    <p:sldId id="259" r:id="rId14"/>
    <p:sldId id="262" r:id="rId15"/>
    <p:sldId id="263"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9AC8F1-4340-495A-AA5A-F1EA08EC68E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6A1BD700-3CE6-4DC3-8797-53A66A8B9878}">
      <dgm:prSet phldrT="[Text]"/>
      <dgm:spPr/>
      <dgm:t>
        <a:bodyPr/>
        <a:lstStyle/>
        <a:p>
          <a:r>
            <a:rPr lang="en-US" dirty="0" smtClean="0"/>
            <a:t>Health promotion</a:t>
          </a:r>
          <a:endParaRPr lang="en-US" dirty="0"/>
        </a:p>
      </dgm:t>
    </dgm:pt>
    <dgm:pt modelId="{6F84EE4D-4354-443D-A024-B32CC548D005}" type="parTrans" cxnId="{D543445B-0D63-4152-9275-AE67F7287330}">
      <dgm:prSet/>
      <dgm:spPr/>
      <dgm:t>
        <a:bodyPr/>
        <a:lstStyle/>
        <a:p>
          <a:endParaRPr lang="en-US"/>
        </a:p>
      </dgm:t>
    </dgm:pt>
    <dgm:pt modelId="{EDC52B45-AF87-4C55-B357-B83708D11055}" type="sibTrans" cxnId="{D543445B-0D63-4152-9275-AE67F7287330}">
      <dgm:prSet/>
      <dgm:spPr/>
      <dgm:t>
        <a:bodyPr/>
        <a:lstStyle/>
        <a:p>
          <a:endParaRPr lang="en-US"/>
        </a:p>
      </dgm:t>
    </dgm:pt>
    <dgm:pt modelId="{255F0E4E-78B1-472C-AA75-5BBFA97D5662}">
      <dgm:prSet phldrT="[Text]" custT="1"/>
      <dgm:spPr/>
      <dgm:t>
        <a:bodyPr/>
        <a:lstStyle/>
        <a:p>
          <a:endParaRPr lang="en-US" sz="2000" dirty="0" smtClean="0"/>
        </a:p>
        <a:p>
          <a:r>
            <a:rPr lang="en-US" sz="2000" dirty="0" smtClean="0"/>
            <a:t>Definitions </a:t>
          </a:r>
        </a:p>
        <a:p>
          <a:endParaRPr lang="en-US" sz="1200" dirty="0" smtClean="0"/>
        </a:p>
        <a:p>
          <a:endParaRPr lang="en-US" sz="1200" dirty="0"/>
        </a:p>
      </dgm:t>
    </dgm:pt>
    <dgm:pt modelId="{003ED917-709B-4C14-B06C-3381A89029D4}" type="parTrans" cxnId="{E84E37E3-773D-4F3F-91C5-20B76F5536E6}">
      <dgm:prSet/>
      <dgm:spPr/>
      <dgm:t>
        <a:bodyPr/>
        <a:lstStyle/>
        <a:p>
          <a:endParaRPr lang="en-US"/>
        </a:p>
      </dgm:t>
    </dgm:pt>
    <dgm:pt modelId="{71384158-04EB-4A26-9516-FFC8CFBD2D83}" type="sibTrans" cxnId="{E84E37E3-773D-4F3F-91C5-20B76F5536E6}">
      <dgm:prSet/>
      <dgm:spPr/>
      <dgm:t>
        <a:bodyPr/>
        <a:lstStyle/>
        <a:p>
          <a:endParaRPr lang="en-US"/>
        </a:p>
      </dgm:t>
    </dgm:pt>
    <dgm:pt modelId="{DB996B4E-9735-4367-8EA7-50520ECD5B8B}">
      <dgm:prSet phldrT="[Text]" custT="1"/>
      <dgm:spPr/>
      <dgm:t>
        <a:bodyPr/>
        <a:lstStyle/>
        <a:p>
          <a:r>
            <a:rPr lang="en-US" sz="2000" dirty="0" smtClean="0"/>
            <a:t>Models </a:t>
          </a:r>
          <a:endParaRPr lang="en-US" sz="2000" dirty="0"/>
        </a:p>
      </dgm:t>
    </dgm:pt>
    <dgm:pt modelId="{9EEBEBBA-D205-4C3B-ABB6-D32EDFA8CBE8}" type="parTrans" cxnId="{26E630D8-9256-4F25-8CD5-BB30F6599D9A}">
      <dgm:prSet/>
      <dgm:spPr/>
      <dgm:t>
        <a:bodyPr/>
        <a:lstStyle/>
        <a:p>
          <a:endParaRPr lang="en-US"/>
        </a:p>
      </dgm:t>
    </dgm:pt>
    <dgm:pt modelId="{AED0BB3F-3588-43FF-B5BF-4BB13641BB0F}" type="sibTrans" cxnId="{26E630D8-9256-4F25-8CD5-BB30F6599D9A}">
      <dgm:prSet/>
      <dgm:spPr/>
      <dgm:t>
        <a:bodyPr/>
        <a:lstStyle/>
        <a:p>
          <a:endParaRPr lang="en-US"/>
        </a:p>
      </dgm:t>
    </dgm:pt>
    <dgm:pt modelId="{042591E5-AAA1-4304-8B5A-53BE59D4772A}">
      <dgm:prSet phldrT="[Text]" custT="1"/>
      <dgm:spPr/>
      <dgm:t>
        <a:bodyPr/>
        <a:lstStyle/>
        <a:p>
          <a:r>
            <a:rPr lang="en-US" sz="2000" dirty="0" smtClean="0"/>
            <a:t>Theories </a:t>
          </a:r>
          <a:endParaRPr lang="en-US" sz="2000" dirty="0"/>
        </a:p>
      </dgm:t>
    </dgm:pt>
    <dgm:pt modelId="{DF0F9579-8AC8-4B41-8BA4-294FB46B4635}" type="parTrans" cxnId="{4B44B43C-FFA3-4F1F-8FFE-55AB1C05AD02}">
      <dgm:prSet/>
      <dgm:spPr/>
      <dgm:t>
        <a:bodyPr/>
        <a:lstStyle/>
        <a:p>
          <a:endParaRPr lang="en-US"/>
        </a:p>
      </dgm:t>
    </dgm:pt>
    <dgm:pt modelId="{9595DB35-88FB-4883-94EA-19C5F2095B5E}" type="sibTrans" cxnId="{4B44B43C-FFA3-4F1F-8FFE-55AB1C05AD02}">
      <dgm:prSet/>
      <dgm:spPr/>
      <dgm:t>
        <a:bodyPr/>
        <a:lstStyle/>
        <a:p>
          <a:endParaRPr lang="en-US"/>
        </a:p>
      </dgm:t>
    </dgm:pt>
    <dgm:pt modelId="{E175C5F8-C4AE-49DF-B270-86176E5F8B68}">
      <dgm:prSet phldrT="[Text]" custT="1"/>
      <dgm:spPr/>
      <dgm:t>
        <a:bodyPr/>
        <a:lstStyle/>
        <a:p>
          <a:r>
            <a:rPr lang="en-US" sz="2000" dirty="0" smtClean="0"/>
            <a:t>Strategies</a:t>
          </a:r>
          <a:endParaRPr lang="en-US" sz="2000" dirty="0"/>
        </a:p>
      </dgm:t>
    </dgm:pt>
    <dgm:pt modelId="{9E396988-8DD7-4B35-9855-31C03ED7A17C}" type="parTrans" cxnId="{897057CF-9890-4157-A463-B3F7271D1F63}">
      <dgm:prSet/>
      <dgm:spPr/>
      <dgm:t>
        <a:bodyPr/>
        <a:lstStyle/>
        <a:p>
          <a:endParaRPr lang="en-US"/>
        </a:p>
      </dgm:t>
    </dgm:pt>
    <dgm:pt modelId="{19769BBE-0FC2-4CAF-8F4C-7F17A66A331C}" type="sibTrans" cxnId="{897057CF-9890-4157-A463-B3F7271D1F63}">
      <dgm:prSet/>
      <dgm:spPr/>
      <dgm:t>
        <a:bodyPr/>
        <a:lstStyle/>
        <a:p>
          <a:endParaRPr lang="en-US"/>
        </a:p>
      </dgm:t>
    </dgm:pt>
    <dgm:pt modelId="{B36C712C-8A4F-45F0-9BB0-A48595F8F860}">
      <dgm:prSet phldrT="[Text]" custT="1"/>
      <dgm:spPr/>
      <dgm:t>
        <a:bodyPr/>
        <a:lstStyle/>
        <a:p>
          <a:r>
            <a:rPr lang="en-US" sz="2000" dirty="0" smtClean="0"/>
            <a:t>Application</a:t>
          </a:r>
          <a:r>
            <a:rPr lang="en-US" sz="1200" dirty="0" smtClean="0"/>
            <a:t> </a:t>
          </a:r>
          <a:endParaRPr lang="en-US" sz="1200" dirty="0"/>
        </a:p>
      </dgm:t>
    </dgm:pt>
    <dgm:pt modelId="{97F7C068-BAC0-4965-A12E-A212B1998588}" type="parTrans" cxnId="{66647419-9EC5-4594-BB2B-527E42BC32DD}">
      <dgm:prSet/>
      <dgm:spPr/>
      <dgm:t>
        <a:bodyPr/>
        <a:lstStyle/>
        <a:p>
          <a:endParaRPr lang="en-US"/>
        </a:p>
      </dgm:t>
    </dgm:pt>
    <dgm:pt modelId="{F871FAB8-FECA-436B-81A5-FCEBCDC70C1F}" type="sibTrans" cxnId="{66647419-9EC5-4594-BB2B-527E42BC32DD}">
      <dgm:prSet/>
      <dgm:spPr/>
      <dgm:t>
        <a:bodyPr/>
        <a:lstStyle/>
        <a:p>
          <a:endParaRPr lang="en-US"/>
        </a:p>
      </dgm:t>
    </dgm:pt>
    <dgm:pt modelId="{B3148E90-D6DE-4197-972E-17DBB611A02A}">
      <dgm:prSet phldrT="[Text]" custT="1"/>
      <dgm:spPr/>
      <dgm:t>
        <a:bodyPr/>
        <a:lstStyle/>
        <a:p>
          <a:r>
            <a:rPr lang="en-US" sz="2000" dirty="0" smtClean="0"/>
            <a:t>WHO origins </a:t>
          </a:r>
          <a:endParaRPr lang="en-US" sz="2000" dirty="0"/>
        </a:p>
      </dgm:t>
    </dgm:pt>
    <dgm:pt modelId="{20D640CE-BA1E-42F0-B06C-628D41B58128}" type="parTrans" cxnId="{4FD63B82-E81C-402C-B97E-4A61EE36626D}">
      <dgm:prSet/>
      <dgm:spPr/>
      <dgm:t>
        <a:bodyPr/>
        <a:lstStyle/>
        <a:p>
          <a:endParaRPr lang="en-US"/>
        </a:p>
      </dgm:t>
    </dgm:pt>
    <dgm:pt modelId="{EC9F1CA0-C7DF-4D20-BC83-50916727ADAB}" type="sibTrans" cxnId="{4FD63B82-E81C-402C-B97E-4A61EE36626D}">
      <dgm:prSet/>
      <dgm:spPr/>
      <dgm:t>
        <a:bodyPr/>
        <a:lstStyle/>
        <a:p>
          <a:endParaRPr lang="en-US"/>
        </a:p>
      </dgm:t>
    </dgm:pt>
    <dgm:pt modelId="{A0A96F48-8E17-469D-9059-A1C1EFA0D4FE}" type="pres">
      <dgm:prSet presAssocID="{159AC8F1-4340-495A-AA5A-F1EA08EC68E8}" presName="Name0" presStyleCnt="0">
        <dgm:presLayoutVars>
          <dgm:chMax val="1"/>
          <dgm:dir/>
          <dgm:animLvl val="ctr"/>
          <dgm:resizeHandles val="exact"/>
        </dgm:presLayoutVars>
      </dgm:prSet>
      <dgm:spPr/>
      <dgm:t>
        <a:bodyPr/>
        <a:lstStyle/>
        <a:p>
          <a:pPr rtl="1"/>
          <a:endParaRPr lang="ar-SA"/>
        </a:p>
      </dgm:t>
    </dgm:pt>
    <dgm:pt modelId="{8229F5CB-DA3F-4073-953A-71A12425E209}" type="pres">
      <dgm:prSet presAssocID="{6A1BD700-3CE6-4DC3-8797-53A66A8B9878}" presName="centerShape" presStyleLbl="node0" presStyleIdx="0" presStyleCnt="1"/>
      <dgm:spPr/>
      <dgm:t>
        <a:bodyPr/>
        <a:lstStyle/>
        <a:p>
          <a:pPr rtl="1"/>
          <a:endParaRPr lang="ar-SA"/>
        </a:p>
      </dgm:t>
    </dgm:pt>
    <dgm:pt modelId="{2063313B-6A52-4063-B898-B6E24FC7C869}" type="pres">
      <dgm:prSet presAssocID="{255F0E4E-78B1-472C-AA75-5BBFA97D5662}" presName="node" presStyleLbl="node1" presStyleIdx="0" presStyleCnt="6" custScaleX="155890">
        <dgm:presLayoutVars>
          <dgm:bulletEnabled val="1"/>
        </dgm:presLayoutVars>
      </dgm:prSet>
      <dgm:spPr/>
      <dgm:t>
        <a:bodyPr/>
        <a:lstStyle/>
        <a:p>
          <a:pPr rtl="1"/>
          <a:endParaRPr lang="ar-SA"/>
        </a:p>
      </dgm:t>
    </dgm:pt>
    <dgm:pt modelId="{E79205A7-A2FF-46CA-804B-6838EE03D8EB}" type="pres">
      <dgm:prSet presAssocID="{255F0E4E-78B1-472C-AA75-5BBFA97D5662}" presName="dummy" presStyleCnt="0"/>
      <dgm:spPr/>
    </dgm:pt>
    <dgm:pt modelId="{044C675E-5BF1-4D3E-9E3D-65F618DF6C63}" type="pres">
      <dgm:prSet presAssocID="{71384158-04EB-4A26-9516-FFC8CFBD2D83}" presName="sibTrans" presStyleLbl="sibTrans2D1" presStyleIdx="0" presStyleCnt="6"/>
      <dgm:spPr/>
      <dgm:t>
        <a:bodyPr/>
        <a:lstStyle/>
        <a:p>
          <a:pPr rtl="1"/>
          <a:endParaRPr lang="ar-SA"/>
        </a:p>
      </dgm:t>
    </dgm:pt>
    <dgm:pt modelId="{9E026150-7A71-4950-A307-5CBB8B6C45B7}" type="pres">
      <dgm:prSet presAssocID="{DB996B4E-9735-4367-8EA7-50520ECD5B8B}" presName="node" presStyleLbl="node1" presStyleIdx="1" presStyleCnt="6" custScaleX="107051">
        <dgm:presLayoutVars>
          <dgm:bulletEnabled val="1"/>
        </dgm:presLayoutVars>
      </dgm:prSet>
      <dgm:spPr/>
      <dgm:t>
        <a:bodyPr/>
        <a:lstStyle/>
        <a:p>
          <a:pPr rtl="1"/>
          <a:endParaRPr lang="ar-SA"/>
        </a:p>
      </dgm:t>
    </dgm:pt>
    <dgm:pt modelId="{ED8A522A-8212-4DA6-A131-F0ED1482BEEA}" type="pres">
      <dgm:prSet presAssocID="{DB996B4E-9735-4367-8EA7-50520ECD5B8B}" presName="dummy" presStyleCnt="0"/>
      <dgm:spPr/>
    </dgm:pt>
    <dgm:pt modelId="{C6E1ABE1-A381-4717-9CA7-3BDFC8B54355}" type="pres">
      <dgm:prSet presAssocID="{AED0BB3F-3588-43FF-B5BF-4BB13641BB0F}" presName="sibTrans" presStyleLbl="sibTrans2D1" presStyleIdx="1" presStyleCnt="6"/>
      <dgm:spPr/>
      <dgm:t>
        <a:bodyPr/>
        <a:lstStyle/>
        <a:p>
          <a:pPr rtl="1"/>
          <a:endParaRPr lang="ar-SA"/>
        </a:p>
      </dgm:t>
    </dgm:pt>
    <dgm:pt modelId="{AF345B87-13A1-4710-B7E8-FA66513D1025}" type="pres">
      <dgm:prSet presAssocID="{042591E5-AAA1-4304-8B5A-53BE59D4772A}" presName="node" presStyleLbl="node1" presStyleIdx="2" presStyleCnt="6" custScaleX="136558">
        <dgm:presLayoutVars>
          <dgm:bulletEnabled val="1"/>
        </dgm:presLayoutVars>
      </dgm:prSet>
      <dgm:spPr/>
      <dgm:t>
        <a:bodyPr/>
        <a:lstStyle/>
        <a:p>
          <a:pPr rtl="1"/>
          <a:endParaRPr lang="ar-SA"/>
        </a:p>
      </dgm:t>
    </dgm:pt>
    <dgm:pt modelId="{455E6D0B-01F4-47D8-A1D7-FAC6EBBD5C9C}" type="pres">
      <dgm:prSet presAssocID="{042591E5-AAA1-4304-8B5A-53BE59D4772A}" presName="dummy" presStyleCnt="0"/>
      <dgm:spPr/>
    </dgm:pt>
    <dgm:pt modelId="{49A94590-E35C-4409-852A-5AE995D30C9E}" type="pres">
      <dgm:prSet presAssocID="{9595DB35-88FB-4883-94EA-19C5F2095B5E}" presName="sibTrans" presStyleLbl="sibTrans2D1" presStyleIdx="2" presStyleCnt="6"/>
      <dgm:spPr/>
      <dgm:t>
        <a:bodyPr/>
        <a:lstStyle/>
        <a:p>
          <a:pPr rtl="1"/>
          <a:endParaRPr lang="ar-SA"/>
        </a:p>
      </dgm:t>
    </dgm:pt>
    <dgm:pt modelId="{E0FCA35B-CB7B-43F5-88C3-4062D63E27EC}" type="pres">
      <dgm:prSet presAssocID="{E175C5F8-C4AE-49DF-B270-86176E5F8B68}" presName="node" presStyleLbl="node1" presStyleIdx="3" presStyleCnt="6" custScaleX="163592">
        <dgm:presLayoutVars>
          <dgm:bulletEnabled val="1"/>
        </dgm:presLayoutVars>
      </dgm:prSet>
      <dgm:spPr/>
      <dgm:t>
        <a:bodyPr/>
        <a:lstStyle/>
        <a:p>
          <a:pPr rtl="1"/>
          <a:endParaRPr lang="ar-SA"/>
        </a:p>
      </dgm:t>
    </dgm:pt>
    <dgm:pt modelId="{E3F7E589-338D-4E90-8D08-04352623908E}" type="pres">
      <dgm:prSet presAssocID="{E175C5F8-C4AE-49DF-B270-86176E5F8B68}" presName="dummy" presStyleCnt="0"/>
      <dgm:spPr/>
    </dgm:pt>
    <dgm:pt modelId="{5852003D-CD90-451E-818F-3F9D0EBFF94D}" type="pres">
      <dgm:prSet presAssocID="{19769BBE-0FC2-4CAF-8F4C-7F17A66A331C}" presName="sibTrans" presStyleLbl="sibTrans2D1" presStyleIdx="3" presStyleCnt="6"/>
      <dgm:spPr/>
      <dgm:t>
        <a:bodyPr/>
        <a:lstStyle/>
        <a:p>
          <a:pPr rtl="1"/>
          <a:endParaRPr lang="ar-SA"/>
        </a:p>
      </dgm:t>
    </dgm:pt>
    <dgm:pt modelId="{402D9BF3-B33B-47BD-871A-49916CF220EF}" type="pres">
      <dgm:prSet presAssocID="{B36C712C-8A4F-45F0-9BB0-A48595F8F860}" presName="node" presStyleLbl="node1" presStyleIdx="4" presStyleCnt="6" custScaleX="166716">
        <dgm:presLayoutVars>
          <dgm:bulletEnabled val="1"/>
        </dgm:presLayoutVars>
      </dgm:prSet>
      <dgm:spPr/>
      <dgm:t>
        <a:bodyPr/>
        <a:lstStyle/>
        <a:p>
          <a:pPr rtl="1"/>
          <a:endParaRPr lang="ar-SA"/>
        </a:p>
      </dgm:t>
    </dgm:pt>
    <dgm:pt modelId="{B35A1FBE-1266-4237-B048-45EAA6E66A03}" type="pres">
      <dgm:prSet presAssocID="{B36C712C-8A4F-45F0-9BB0-A48595F8F860}" presName="dummy" presStyleCnt="0"/>
      <dgm:spPr/>
    </dgm:pt>
    <dgm:pt modelId="{F727AE80-2D0E-48B0-8534-1F9F144D2DCC}" type="pres">
      <dgm:prSet presAssocID="{F871FAB8-FECA-436B-81A5-FCEBCDC70C1F}" presName="sibTrans" presStyleLbl="sibTrans2D1" presStyleIdx="4" presStyleCnt="6"/>
      <dgm:spPr/>
      <dgm:t>
        <a:bodyPr/>
        <a:lstStyle/>
        <a:p>
          <a:pPr rtl="1"/>
          <a:endParaRPr lang="ar-SA"/>
        </a:p>
      </dgm:t>
    </dgm:pt>
    <dgm:pt modelId="{3D9F77D0-E91A-433B-BBF8-281D3FF683D0}" type="pres">
      <dgm:prSet presAssocID="{B3148E90-D6DE-4197-972E-17DBB611A02A}" presName="node" presStyleLbl="node1" presStyleIdx="5" presStyleCnt="6">
        <dgm:presLayoutVars>
          <dgm:bulletEnabled val="1"/>
        </dgm:presLayoutVars>
      </dgm:prSet>
      <dgm:spPr/>
      <dgm:t>
        <a:bodyPr/>
        <a:lstStyle/>
        <a:p>
          <a:endParaRPr lang="en-US"/>
        </a:p>
      </dgm:t>
    </dgm:pt>
    <dgm:pt modelId="{BCB09ECD-CF75-40AA-A23C-4699423E2A35}" type="pres">
      <dgm:prSet presAssocID="{B3148E90-D6DE-4197-972E-17DBB611A02A}" presName="dummy" presStyleCnt="0"/>
      <dgm:spPr/>
    </dgm:pt>
    <dgm:pt modelId="{049483C4-B2CD-4452-A7C6-79E470AF8D13}" type="pres">
      <dgm:prSet presAssocID="{EC9F1CA0-C7DF-4D20-BC83-50916727ADAB}" presName="sibTrans" presStyleLbl="sibTrans2D1" presStyleIdx="5" presStyleCnt="6"/>
      <dgm:spPr/>
      <dgm:t>
        <a:bodyPr/>
        <a:lstStyle/>
        <a:p>
          <a:pPr rtl="1"/>
          <a:endParaRPr lang="ar-SA"/>
        </a:p>
      </dgm:t>
    </dgm:pt>
  </dgm:ptLst>
  <dgm:cxnLst>
    <dgm:cxn modelId="{8BEF8019-96FA-4765-A600-53213A9AC9AC}" type="presOf" srcId="{71384158-04EB-4A26-9516-FFC8CFBD2D83}" destId="{044C675E-5BF1-4D3E-9E3D-65F618DF6C63}" srcOrd="0" destOrd="0" presId="urn:microsoft.com/office/officeart/2005/8/layout/radial6"/>
    <dgm:cxn modelId="{25ACAD77-CE69-4BD0-91BE-C3C500D1B0D8}" type="presOf" srcId="{19769BBE-0FC2-4CAF-8F4C-7F17A66A331C}" destId="{5852003D-CD90-451E-818F-3F9D0EBFF94D}" srcOrd="0" destOrd="0" presId="urn:microsoft.com/office/officeart/2005/8/layout/radial6"/>
    <dgm:cxn modelId="{6A7694C5-BFD0-4129-8E61-FEA801F266A4}" type="presOf" srcId="{AED0BB3F-3588-43FF-B5BF-4BB13641BB0F}" destId="{C6E1ABE1-A381-4717-9CA7-3BDFC8B54355}" srcOrd="0" destOrd="0" presId="urn:microsoft.com/office/officeart/2005/8/layout/radial6"/>
    <dgm:cxn modelId="{01F68DE0-BB3D-4ECA-A61E-AB2D1936F3F0}" type="presOf" srcId="{E175C5F8-C4AE-49DF-B270-86176E5F8B68}" destId="{E0FCA35B-CB7B-43F5-88C3-4062D63E27EC}" srcOrd="0" destOrd="0" presId="urn:microsoft.com/office/officeart/2005/8/layout/radial6"/>
    <dgm:cxn modelId="{04DECC16-7CEE-438A-B4FB-B1E9FA1B5542}" type="presOf" srcId="{159AC8F1-4340-495A-AA5A-F1EA08EC68E8}" destId="{A0A96F48-8E17-469D-9059-A1C1EFA0D4FE}" srcOrd="0" destOrd="0" presId="urn:microsoft.com/office/officeart/2005/8/layout/radial6"/>
    <dgm:cxn modelId="{D543445B-0D63-4152-9275-AE67F7287330}" srcId="{159AC8F1-4340-495A-AA5A-F1EA08EC68E8}" destId="{6A1BD700-3CE6-4DC3-8797-53A66A8B9878}" srcOrd="0" destOrd="0" parTransId="{6F84EE4D-4354-443D-A024-B32CC548D005}" sibTransId="{EDC52B45-AF87-4C55-B357-B83708D11055}"/>
    <dgm:cxn modelId="{4FD63B82-E81C-402C-B97E-4A61EE36626D}" srcId="{6A1BD700-3CE6-4DC3-8797-53A66A8B9878}" destId="{B3148E90-D6DE-4197-972E-17DBB611A02A}" srcOrd="5" destOrd="0" parTransId="{20D640CE-BA1E-42F0-B06C-628D41B58128}" sibTransId="{EC9F1CA0-C7DF-4D20-BC83-50916727ADAB}"/>
    <dgm:cxn modelId="{ACF5A166-A08B-44A9-B3F0-B2A83DCFCC80}" type="presOf" srcId="{DB996B4E-9735-4367-8EA7-50520ECD5B8B}" destId="{9E026150-7A71-4950-A307-5CBB8B6C45B7}" srcOrd="0" destOrd="0" presId="urn:microsoft.com/office/officeart/2005/8/layout/radial6"/>
    <dgm:cxn modelId="{4B44B43C-FFA3-4F1F-8FFE-55AB1C05AD02}" srcId="{6A1BD700-3CE6-4DC3-8797-53A66A8B9878}" destId="{042591E5-AAA1-4304-8B5A-53BE59D4772A}" srcOrd="2" destOrd="0" parTransId="{DF0F9579-8AC8-4B41-8BA4-294FB46B4635}" sibTransId="{9595DB35-88FB-4883-94EA-19C5F2095B5E}"/>
    <dgm:cxn modelId="{7C5CFE23-0C02-4116-B6B5-3AFB5E582A0C}" type="presOf" srcId="{B36C712C-8A4F-45F0-9BB0-A48595F8F860}" destId="{402D9BF3-B33B-47BD-871A-49916CF220EF}" srcOrd="0" destOrd="0" presId="urn:microsoft.com/office/officeart/2005/8/layout/radial6"/>
    <dgm:cxn modelId="{66647419-9EC5-4594-BB2B-527E42BC32DD}" srcId="{6A1BD700-3CE6-4DC3-8797-53A66A8B9878}" destId="{B36C712C-8A4F-45F0-9BB0-A48595F8F860}" srcOrd="4" destOrd="0" parTransId="{97F7C068-BAC0-4965-A12E-A212B1998588}" sibTransId="{F871FAB8-FECA-436B-81A5-FCEBCDC70C1F}"/>
    <dgm:cxn modelId="{4B95CF3D-C20D-442B-80EF-7FADD789FDE7}" type="presOf" srcId="{6A1BD700-3CE6-4DC3-8797-53A66A8B9878}" destId="{8229F5CB-DA3F-4073-953A-71A12425E209}" srcOrd="0" destOrd="0" presId="urn:microsoft.com/office/officeart/2005/8/layout/radial6"/>
    <dgm:cxn modelId="{FC3FEFDF-A909-424D-9D87-9AEF72DFBF0E}" type="presOf" srcId="{255F0E4E-78B1-472C-AA75-5BBFA97D5662}" destId="{2063313B-6A52-4063-B898-B6E24FC7C869}" srcOrd="0" destOrd="0" presId="urn:microsoft.com/office/officeart/2005/8/layout/radial6"/>
    <dgm:cxn modelId="{E84E37E3-773D-4F3F-91C5-20B76F5536E6}" srcId="{6A1BD700-3CE6-4DC3-8797-53A66A8B9878}" destId="{255F0E4E-78B1-472C-AA75-5BBFA97D5662}" srcOrd="0" destOrd="0" parTransId="{003ED917-709B-4C14-B06C-3381A89029D4}" sibTransId="{71384158-04EB-4A26-9516-FFC8CFBD2D83}"/>
    <dgm:cxn modelId="{0459D71B-DCFC-4A06-929E-1345070922F0}" type="presOf" srcId="{9595DB35-88FB-4883-94EA-19C5F2095B5E}" destId="{49A94590-E35C-4409-852A-5AE995D30C9E}" srcOrd="0" destOrd="0" presId="urn:microsoft.com/office/officeart/2005/8/layout/radial6"/>
    <dgm:cxn modelId="{A2938940-96D2-45D3-994E-8D5509C21F4C}" type="presOf" srcId="{042591E5-AAA1-4304-8B5A-53BE59D4772A}" destId="{AF345B87-13A1-4710-B7E8-FA66513D1025}" srcOrd="0" destOrd="0" presId="urn:microsoft.com/office/officeart/2005/8/layout/radial6"/>
    <dgm:cxn modelId="{C722D83D-9B8F-4533-AE9E-550A3157B5DF}" type="presOf" srcId="{EC9F1CA0-C7DF-4D20-BC83-50916727ADAB}" destId="{049483C4-B2CD-4452-A7C6-79E470AF8D13}" srcOrd="0" destOrd="0" presId="urn:microsoft.com/office/officeart/2005/8/layout/radial6"/>
    <dgm:cxn modelId="{26E630D8-9256-4F25-8CD5-BB30F6599D9A}" srcId="{6A1BD700-3CE6-4DC3-8797-53A66A8B9878}" destId="{DB996B4E-9735-4367-8EA7-50520ECD5B8B}" srcOrd="1" destOrd="0" parTransId="{9EEBEBBA-D205-4C3B-ABB6-D32EDFA8CBE8}" sibTransId="{AED0BB3F-3588-43FF-B5BF-4BB13641BB0F}"/>
    <dgm:cxn modelId="{4DC9DFA9-2861-4E3D-8817-D224B5533F83}" type="presOf" srcId="{B3148E90-D6DE-4197-972E-17DBB611A02A}" destId="{3D9F77D0-E91A-433B-BBF8-281D3FF683D0}" srcOrd="0" destOrd="0" presId="urn:microsoft.com/office/officeart/2005/8/layout/radial6"/>
    <dgm:cxn modelId="{BF2E6F2A-C6CE-425F-99A9-41D6E3F1662C}" type="presOf" srcId="{F871FAB8-FECA-436B-81A5-FCEBCDC70C1F}" destId="{F727AE80-2D0E-48B0-8534-1F9F144D2DCC}" srcOrd="0" destOrd="0" presId="urn:microsoft.com/office/officeart/2005/8/layout/radial6"/>
    <dgm:cxn modelId="{897057CF-9890-4157-A463-B3F7271D1F63}" srcId="{6A1BD700-3CE6-4DC3-8797-53A66A8B9878}" destId="{E175C5F8-C4AE-49DF-B270-86176E5F8B68}" srcOrd="3" destOrd="0" parTransId="{9E396988-8DD7-4B35-9855-31C03ED7A17C}" sibTransId="{19769BBE-0FC2-4CAF-8F4C-7F17A66A331C}"/>
    <dgm:cxn modelId="{17EE7DA3-5688-4C65-9FA0-9F00CCEE234B}" type="presParOf" srcId="{A0A96F48-8E17-469D-9059-A1C1EFA0D4FE}" destId="{8229F5CB-DA3F-4073-953A-71A12425E209}" srcOrd="0" destOrd="0" presId="urn:microsoft.com/office/officeart/2005/8/layout/radial6"/>
    <dgm:cxn modelId="{D321B896-FA62-406E-B3C6-BB58061749EC}" type="presParOf" srcId="{A0A96F48-8E17-469D-9059-A1C1EFA0D4FE}" destId="{2063313B-6A52-4063-B898-B6E24FC7C869}" srcOrd="1" destOrd="0" presId="urn:microsoft.com/office/officeart/2005/8/layout/radial6"/>
    <dgm:cxn modelId="{700D82C5-5C8E-46BE-8702-F15D6BA7B905}" type="presParOf" srcId="{A0A96F48-8E17-469D-9059-A1C1EFA0D4FE}" destId="{E79205A7-A2FF-46CA-804B-6838EE03D8EB}" srcOrd="2" destOrd="0" presId="urn:microsoft.com/office/officeart/2005/8/layout/radial6"/>
    <dgm:cxn modelId="{BEF85155-02BF-47E1-AA73-538AF160B0BE}" type="presParOf" srcId="{A0A96F48-8E17-469D-9059-A1C1EFA0D4FE}" destId="{044C675E-5BF1-4D3E-9E3D-65F618DF6C63}" srcOrd="3" destOrd="0" presId="urn:microsoft.com/office/officeart/2005/8/layout/radial6"/>
    <dgm:cxn modelId="{113C9437-95F5-4B47-860C-857387C68CD9}" type="presParOf" srcId="{A0A96F48-8E17-469D-9059-A1C1EFA0D4FE}" destId="{9E026150-7A71-4950-A307-5CBB8B6C45B7}" srcOrd="4" destOrd="0" presId="urn:microsoft.com/office/officeart/2005/8/layout/radial6"/>
    <dgm:cxn modelId="{948F0772-0367-47BD-A935-E01D655E8214}" type="presParOf" srcId="{A0A96F48-8E17-469D-9059-A1C1EFA0D4FE}" destId="{ED8A522A-8212-4DA6-A131-F0ED1482BEEA}" srcOrd="5" destOrd="0" presId="urn:microsoft.com/office/officeart/2005/8/layout/radial6"/>
    <dgm:cxn modelId="{F2C9E96D-DDAF-4544-A3EE-D3D1EC218F03}" type="presParOf" srcId="{A0A96F48-8E17-469D-9059-A1C1EFA0D4FE}" destId="{C6E1ABE1-A381-4717-9CA7-3BDFC8B54355}" srcOrd="6" destOrd="0" presId="urn:microsoft.com/office/officeart/2005/8/layout/radial6"/>
    <dgm:cxn modelId="{22844065-D7BB-4FC2-9203-9003DDB18CE2}" type="presParOf" srcId="{A0A96F48-8E17-469D-9059-A1C1EFA0D4FE}" destId="{AF345B87-13A1-4710-B7E8-FA66513D1025}" srcOrd="7" destOrd="0" presId="urn:microsoft.com/office/officeart/2005/8/layout/radial6"/>
    <dgm:cxn modelId="{DB2BF3DE-C3CE-44F1-A770-E5C48D04D671}" type="presParOf" srcId="{A0A96F48-8E17-469D-9059-A1C1EFA0D4FE}" destId="{455E6D0B-01F4-47D8-A1D7-FAC6EBBD5C9C}" srcOrd="8" destOrd="0" presId="urn:microsoft.com/office/officeart/2005/8/layout/radial6"/>
    <dgm:cxn modelId="{AECD87C2-BDFD-4A9B-8083-6D1B16088976}" type="presParOf" srcId="{A0A96F48-8E17-469D-9059-A1C1EFA0D4FE}" destId="{49A94590-E35C-4409-852A-5AE995D30C9E}" srcOrd="9" destOrd="0" presId="urn:microsoft.com/office/officeart/2005/8/layout/radial6"/>
    <dgm:cxn modelId="{12A3EFC7-3DBC-4F27-8519-5D0D94BE3054}" type="presParOf" srcId="{A0A96F48-8E17-469D-9059-A1C1EFA0D4FE}" destId="{E0FCA35B-CB7B-43F5-88C3-4062D63E27EC}" srcOrd="10" destOrd="0" presId="urn:microsoft.com/office/officeart/2005/8/layout/radial6"/>
    <dgm:cxn modelId="{37494FDB-CB19-4207-9DD3-76A52350784C}" type="presParOf" srcId="{A0A96F48-8E17-469D-9059-A1C1EFA0D4FE}" destId="{E3F7E589-338D-4E90-8D08-04352623908E}" srcOrd="11" destOrd="0" presId="urn:microsoft.com/office/officeart/2005/8/layout/radial6"/>
    <dgm:cxn modelId="{4035AE3F-28A7-4D52-ADD6-768C2CFC2F3A}" type="presParOf" srcId="{A0A96F48-8E17-469D-9059-A1C1EFA0D4FE}" destId="{5852003D-CD90-451E-818F-3F9D0EBFF94D}" srcOrd="12" destOrd="0" presId="urn:microsoft.com/office/officeart/2005/8/layout/radial6"/>
    <dgm:cxn modelId="{33365DB7-F6A8-404E-8B27-813E0615131D}" type="presParOf" srcId="{A0A96F48-8E17-469D-9059-A1C1EFA0D4FE}" destId="{402D9BF3-B33B-47BD-871A-49916CF220EF}" srcOrd="13" destOrd="0" presId="urn:microsoft.com/office/officeart/2005/8/layout/radial6"/>
    <dgm:cxn modelId="{970812C3-7606-4E23-A45B-C39A046EB303}" type="presParOf" srcId="{A0A96F48-8E17-469D-9059-A1C1EFA0D4FE}" destId="{B35A1FBE-1266-4237-B048-45EAA6E66A03}" srcOrd="14" destOrd="0" presId="urn:microsoft.com/office/officeart/2005/8/layout/radial6"/>
    <dgm:cxn modelId="{559A6A38-5894-4E6E-B693-1BFF12D96DDC}" type="presParOf" srcId="{A0A96F48-8E17-469D-9059-A1C1EFA0D4FE}" destId="{F727AE80-2D0E-48B0-8534-1F9F144D2DCC}" srcOrd="15" destOrd="0" presId="urn:microsoft.com/office/officeart/2005/8/layout/radial6"/>
    <dgm:cxn modelId="{B47A8274-1F83-4F38-9F08-FAC24B3DA836}" type="presParOf" srcId="{A0A96F48-8E17-469D-9059-A1C1EFA0D4FE}" destId="{3D9F77D0-E91A-433B-BBF8-281D3FF683D0}" srcOrd="16" destOrd="0" presId="urn:microsoft.com/office/officeart/2005/8/layout/radial6"/>
    <dgm:cxn modelId="{192C800E-D7F0-4D0E-99C0-2633BFBC8790}" type="presParOf" srcId="{A0A96F48-8E17-469D-9059-A1C1EFA0D4FE}" destId="{BCB09ECD-CF75-40AA-A23C-4699423E2A35}" srcOrd="17" destOrd="0" presId="urn:microsoft.com/office/officeart/2005/8/layout/radial6"/>
    <dgm:cxn modelId="{81B6B592-46A6-45A0-9597-142E2DE46809}" type="presParOf" srcId="{A0A96F48-8E17-469D-9059-A1C1EFA0D4FE}" destId="{049483C4-B2CD-4452-A7C6-79E470AF8D13}" srcOrd="18"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A51761-54B4-4E53-8627-30868B340ED9}"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SA"/>
        </a:p>
      </dgm:t>
    </dgm:pt>
    <dgm:pt modelId="{12E241E7-0D32-4AA7-B15A-7D2B300571AD}">
      <dgm:prSet phldrT="[Text]" custT="1"/>
      <dgm:spPr/>
      <dgm:t>
        <a:bodyPr/>
        <a:lstStyle/>
        <a:p>
          <a:pPr rtl="1"/>
          <a:r>
            <a:rPr lang="en-US" sz="1400" b="1" dirty="0" smtClean="0"/>
            <a:t>Health Promotion</a:t>
          </a:r>
          <a:endParaRPr lang="ar-SA" sz="1400" b="1" dirty="0"/>
        </a:p>
      </dgm:t>
    </dgm:pt>
    <dgm:pt modelId="{9118582D-9D89-40D9-86E7-78686992A4CD}" type="parTrans" cxnId="{C6BC07DF-1DFC-4545-AA6B-340E28C7CF4F}">
      <dgm:prSet/>
      <dgm:spPr/>
      <dgm:t>
        <a:bodyPr/>
        <a:lstStyle/>
        <a:p>
          <a:pPr rtl="1"/>
          <a:endParaRPr lang="ar-SA"/>
        </a:p>
      </dgm:t>
    </dgm:pt>
    <dgm:pt modelId="{39046B3B-D796-4BB8-9310-D5F46F32A128}" type="sibTrans" cxnId="{C6BC07DF-1DFC-4545-AA6B-340E28C7CF4F}">
      <dgm:prSet/>
      <dgm:spPr/>
      <dgm:t>
        <a:bodyPr/>
        <a:lstStyle/>
        <a:p>
          <a:pPr rtl="1"/>
          <a:endParaRPr lang="ar-SA"/>
        </a:p>
      </dgm:t>
    </dgm:pt>
    <dgm:pt modelId="{F9EDFCC1-CA2C-4EBF-8E62-2AEB66A0EFF8}">
      <dgm:prSet phldrT="[Text]" custT="1"/>
      <dgm:spPr/>
      <dgm:t>
        <a:bodyPr/>
        <a:lstStyle/>
        <a:p>
          <a:pPr rtl="1"/>
          <a:r>
            <a:rPr lang="en-US" sz="1400" b="1" dirty="0" smtClean="0"/>
            <a:t>Health for all</a:t>
          </a:r>
          <a:endParaRPr lang="ar-SA" sz="1400" b="1" dirty="0"/>
        </a:p>
      </dgm:t>
    </dgm:pt>
    <dgm:pt modelId="{C564EA21-6F84-4EEE-BE12-6A8537A96440}" type="parTrans" cxnId="{806B9BC9-6E1E-4196-95D9-5C05C97A28DB}">
      <dgm:prSet/>
      <dgm:spPr/>
      <dgm:t>
        <a:bodyPr/>
        <a:lstStyle/>
        <a:p>
          <a:pPr rtl="1"/>
          <a:endParaRPr lang="ar-SA"/>
        </a:p>
      </dgm:t>
    </dgm:pt>
    <dgm:pt modelId="{B020495D-22E4-4BD2-B413-DAFA66904DFA}" type="sibTrans" cxnId="{806B9BC9-6E1E-4196-95D9-5C05C97A28DB}">
      <dgm:prSet/>
      <dgm:spPr/>
      <dgm:t>
        <a:bodyPr/>
        <a:lstStyle/>
        <a:p>
          <a:pPr rtl="1"/>
          <a:endParaRPr lang="ar-SA"/>
        </a:p>
      </dgm:t>
    </dgm:pt>
    <dgm:pt modelId="{A96C0339-A387-40EA-BDF6-B6F2A4DDB73E}">
      <dgm:prSet phldrT="[Text]" custT="1"/>
      <dgm:spPr/>
      <dgm:t>
        <a:bodyPr/>
        <a:lstStyle/>
        <a:p>
          <a:pPr rtl="1"/>
          <a:r>
            <a:rPr lang="en-US" sz="1400" b="1" dirty="0" smtClean="0"/>
            <a:t>Pubic Health</a:t>
          </a:r>
          <a:endParaRPr lang="ar-SA" sz="1400" b="1" dirty="0"/>
        </a:p>
      </dgm:t>
    </dgm:pt>
    <dgm:pt modelId="{0765460B-DDA9-4529-999A-C86590030943}" type="parTrans" cxnId="{C4B2C97B-0682-4183-B555-FBFB076E4881}">
      <dgm:prSet/>
      <dgm:spPr/>
      <dgm:t>
        <a:bodyPr/>
        <a:lstStyle/>
        <a:p>
          <a:pPr rtl="1"/>
          <a:endParaRPr lang="ar-SA"/>
        </a:p>
      </dgm:t>
    </dgm:pt>
    <dgm:pt modelId="{DF312A32-D567-47DB-BA10-BE27D6B4A421}" type="sibTrans" cxnId="{C4B2C97B-0682-4183-B555-FBFB076E4881}">
      <dgm:prSet/>
      <dgm:spPr/>
      <dgm:t>
        <a:bodyPr/>
        <a:lstStyle/>
        <a:p>
          <a:pPr rtl="1"/>
          <a:endParaRPr lang="ar-SA"/>
        </a:p>
      </dgm:t>
    </dgm:pt>
    <dgm:pt modelId="{359CAEA3-371C-499C-AF59-F0B9D3374909}">
      <dgm:prSet phldrT="[Text]" custT="1"/>
      <dgm:spPr/>
      <dgm:t>
        <a:bodyPr/>
        <a:lstStyle/>
        <a:p>
          <a:pPr rtl="1"/>
          <a:r>
            <a:rPr lang="en-US" sz="1400" b="1" dirty="0" smtClean="0"/>
            <a:t>Health Education</a:t>
          </a:r>
          <a:endParaRPr lang="ar-SA" sz="1400" b="1" dirty="0"/>
        </a:p>
      </dgm:t>
    </dgm:pt>
    <dgm:pt modelId="{A6707093-6B39-457C-AF0D-122EBF17FBC9}" type="parTrans" cxnId="{B6858100-B3D6-4446-BDB5-D12BCF42E156}">
      <dgm:prSet/>
      <dgm:spPr/>
      <dgm:t>
        <a:bodyPr/>
        <a:lstStyle/>
        <a:p>
          <a:pPr rtl="1"/>
          <a:endParaRPr lang="ar-SA"/>
        </a:p>
      </dgm:t>
    </dgm:pt>
    <dgm:pt modelId="{35E43D08-9970-47D0-98D4-FAF17D30969B}" type="sibTrans" cxnId="{B6858100-B3D6-4446-BDB5-D12BCF42E156}">
      <dgm:prSet/>
      <dgm:spPr/>
      <dgm:t>
        <a:bodyPr/>
        <a:lstStyle/>
        <a:p>
          <a:pPr rtl="1"/>
          <a:endParaRPr lang="ar-SA"/>
        </a:p>
      </dgm:t>
    </dgm:pt>
    <dgm:pt modelId="{CF3D9D8E-83C5-4239-9EE8-A25401BB1378}">
      <dgm:prSet phldrT="[Text]" custT="1"/>
      <dgm:spPr/>
      <dgm:t>
        <a:bodyPr/>
        <a:lstStyle/>
        <a:p>
          <a:pPr rtl="1"/>
          <a:r>
            <a:rPr lang="en-US" sz="1400" b="1" dirty="0" smtClean="0"/>
            <a:t>Primary Health Care</a:t>
          </a:r>
          <a:endParaRPr lang="ar-SA" sz="1400" b="1" dirty="0"/>
        </a:p>
      </dgm:t>
    </dgm:pt>
    <dgm:pt modelId="{3BD11F36-2F34-4FBC-B5BF-D1438EA48B9B}" type="parTrans" cxnId="{B881EA3E-7A1F-4A3F-81FA-5D10D5593D35}">
      <dgm:prSet/>
      <dgm:spPr/>
      <dgm:t>
        <a:bodyPr/>
        <a:lstStyle/>
        <a:p>
          <a:pPr rtl="1"/>
          <a:endParaRPr lang="ar-SA"/>
        </a:p>
      </dgm:t>
    </dgm:pt>
    <dgm:pt modelId="{089FC761-B29B-4C2A-B314-BD8EE4141443}" type="sibTrans" cxnId="{B881EA3E-7A1F-4A3F-81FA-5D10D5593D35}">
      <dgm:prSet/>
      <dgm:spPr/>
      <dgm:t>
        <a:bodyPr/>
        <a:lstStyle/>
        <a:p>
          <a:pPr rtl="1"/>
          <a:endParaRPr lang="ar-SA"/>
        </a:p>
      </dgm:t>
    </dgm:pt>
    <dgm:pt modelId="{B4B816FE-08C7-4BCD-9F29-4CEE653E6E99}">
      <dgm:prSet phldrT="[Text]" custT="1"/>
      <dgm:spPr/>
      <dgm:t>
        <a:bodyPr/>
        <a:lstStyle/>
        <a:p>
          <a:pPr rtl="1"/>
          <a:r>
            <a:rPr lang="en-US" sz="1400" b="1" dirty="0" smtClean="0"/>
            <a:t>Disease Prevention</a:t>
          </a:r>
          <a:endParaRPr lang="ar-SA" sz="1400" b="1" dirty="0"/>
        </a:p>
      </dgm:t>
    </dgm:pt>
    <dgm:pt modelId="{7831F37D-D391-412F-B03A-24B865186B38}" type="parTrans" cxnId="{8B48F55A-B366-48AA-8FBC-68C5057B22C6}">
      <dgm:prSet/>
      <dgm:spPr/>
      <dgm:t>
        <a:bodyPr/>
        <a:lstStyle/>
        <a:p>
          <a:pPr rtl="1"/>
          <a:endParaRPr lang="ar-SA"/>
        </a:p>
      </dgm:t>
    </dgm:pt>
    <dgm:pt modelId="{7F7AAB2C-3FE0-4516-843C-C61022EC1028}" type="sibTrans" cxnId="{8B48F55A-B366-48AA-8FBC-68C5057B22C6}">
      <dgm:prSet/>
      <dgm:spPr/>
      <dgm:t>
        <a:bodyPr/>
        <a:lstStyle/>
        <a:p>
          <a:pPr rtl="1"/>
          <a:endParaRPr lang="ar-SA"/>
        </a:p>
      </dgm:t>
    </dgm:pt>
    <dgm:pt modelId="{382A1F20-1586-4FF6-9915-C4D12C41F3CB}">
      <dgm:prSet phldrT="[Text]" custT="1"/>
      <dgm:spPr/>
      <dgm:t>
        <a:bodyPr/>
        <a:lstStyle/>
        <a:p>
          <a:pPr rtl="1"/>
          <a:r>
            <a:rPr lang="en-US" sz="1400" b="1" dirty="0" smtClean="0"/>
            <a:t>Health</a:t>
          </a:r>
          <a:endParaRPr lang="ar-SA" sz="1400" b="1" dirty="0"/>
        </a:p>
      </dgm:t>
    </dgm:pt>
    <dgm:pt modelId="{1A6F8850-00B9-459E-8E25-C73FAAAED8DC}" type="sibTrans" cxnId="{9366D9A9-B40A-4B2E-B594-85BA34346825}">
      <dgm:prSet/>
      <dgm:spPr/>
      <dgm:t>
        <a:bodyPr/>
        <a:lstStyle/>
        <a:p>
          <a:pPr rtl="1"/>
          <a:endParaRPr lang="ar-SA"/>
        </a:p>
      </dgm:t>
    </dgm:pt>
    <dgm:pt modelId="{40ACE150-7655-4AA8-9270-59F87B54863A}" type="parTrans" cxnId="{9366D9A9-B40A-4B2E-B594-85BA34346825}">
      <dgm:prSet/>
      <dgm:spPr/>
      <dgm:t>
        <a:bodyPr/>
        <a:lstStyle/>
        <a:p>
          <a:pPr rtl="1"/>
          <a:endParaRPr lang="ar-SA"/>
        </a:p>
      </dgm:t>
    </dgm:pt>
    <dgm:pt modelId="{D8E28BBC-634B-4C24-85DC-E55B77CF7769}" type="pres">
      <dgm:prSet presAssocID="{FBA51761-54B4-4E53-8627-30868B340ED9}" presName="Name0" presStyleCnt="0">
        <dgm:presLayoutVars>
          <dgm:dir/>
          <dgm:resizeHandles val="exact"/>
        </dgm:presLayoutVars>
      </dgm:prSet>
      <dgm:spPr/>
      <dgm:t>
        <a:bodyPr/>
        <a:lstStyle/>
        <a:p>
          <a:endParaRPr lang="en-US"/>
        </a:p>
      </dgm:t>
    </dgm:pt>
    <dgm:pt modelId="{3F82AEE8-40F5-4DDF-9AEC-34BEE4FF3ED5}" type="pres">
      <dgm:prSet presAssocID="{382A1F20-1586-4FF6-9915-C4D12C41F3CB}" presName="Name5" presStyleLbl="vennNode1" presStyleIdx="0" presStyleCnt="7">
        <dgm:presLayoutVars>
          <dgm:bulletEnabled val="1"/>
        </dgm:presLayoutVars>
      </dgm:prSet>
      <dgm:spPr/>
      <dgm:t>
        <a:bodyPr/>
        <a:lstStyle/>
        <a:p>
          <a:pPr rtl="1"/>
          <a:endParaRPr lang="ar-SA"/>
        </a:p>
      </dgm:t>
    </dgm:pt>
    <dgm:pt modelId="{79FE1C09-CD4A-4CCA-BDBE-9DA11A94797C}" type="pres">
      <dgm:prSet presAssocID="{1A6F8850-00B9-459E-8E25-C73FAAAED8DC}" presName="space" presStyleCnt="0"/>
      <dgm:spPr/>
    </dgm:pt>
    <dgm:pt modelId="{373F9668-6CD1-4C04-B496-FB9F62DCE864}" type="pres">
      <dgm:prSet presAssocID="{12E241E7-0D32-4AA7-B15A-7D2B300571AD}" presName="Name5" presStyleLbl="vennNode1" presStyleIdx="1" presStyleCnt="7" custScaleX="119007">
        <dgm:presLayoutVars>
          <dgm:bulletEnabled val="1"/>
        </dgm:presLayoutVars>
      </dgm:prSet>
      <dgm:spPr/>
      <dgm:t>
        <a:bodyPr/>
        <a:lstStyle/>
        <a:p>
          <a:pPr rtl="1"/>
          <a:endParaRPr lang="ar-SA"/>
        </a:p>
      </dgm:t>
    </dgm:pt>
    <dgm:pt modelId="{64344CB4-15E1-4F9D-A5C3-6A537F12D6C0}" type="pres">
      <dgm:prSet presAssocID="{39046B3B-D796-4BB8-9310-D5F46F32A128}" presName="space" presStyleCnt="0"/>
      <dgm:spPr/>
    </dgm:pt>
    <dgm:pt modelId="{E2123588-4E06-4510-9335-B9C67CA9F2F5}" type="pres">
      <dgm:prSet presAssocID="{F9EDFCC1-CA2C-4EBF-8E62-2AEB66A0EFF8}" presName="Name5" presStyleLbl="vennNode1" presStyleIdx="2" presStyleCnt="7">
        <dgm:presLayoutVars>
          <dgm:bulletEnabled val="1"/>
        </dgm:presLayoutVars>
      </dgm:prSet>
      <dgm:spPr/>
      <dgm:t>
        <a:bodyPr/>
        <a:lstStyle/>
        <a:p>
          <a:pPr rtl="1"/>
          <a:endParaRPr lang="ar-SA"/>
        </a:p>
      </dgm:t>
    </dgm:pt>
    <dgm:pt modelId="{DE9E4579-001D-4B6F-9FF8-7BB2B742D28A}" type="pres">
      <dgm:prSet presAssocID="{B020495D-22E4-4BD2-B413-DAFA66904DFA}" presName="space" presStyleCnt="0"/>
      <dgm:spPr/>
    </dgm:pt>
    <dgm:pt modelId="{2B350E3E-6F52-47CA-9D3C-449F1EDC6F61}" type="pres">
      <dgm:prSet presAssocID="{A96C0339-A387-40EA-BDF6-B6F2A4DDB73E}" presName="Name5" presStyleLbl="vennNode1" presStyleIdx="3" presStyleCnt="7">
        <dgm:presLayoutVars>
          <dgm:bulletEnabled val="1"/>
        </dgm:presLayoutVars>
      </dgm:prSet>
      <dgm:spPr/>
      <dgm:t>
        <a:bodyPr/>
        <a:lstStyle/>
        <a:p>
          <a:endParaRPr lang="en-US"/>
        </a:p>
      </dgm:t>
    </dgm:pt>
    <dgm:pt modelId="{FB30AF8A-4A86-4C38-B750-BEFACBE0D85D}" type="pres">
      <dgm:prSet presAssocID="{DF312A32-D567-47DB-BA10-BE27D6B4A421}" presName="space" presStyleCnt="0"/>
      <dgm:spPr/>
    </dgm:pt>
    <dgm:pt modelId="{98C35A04-0E08-496E-BA4E-860E7E7F71AF}" type="pres">
      <dgm:prSet presAssocID="{CF3D9D8E-83C5-4239-9EE8-A25401BB1378}" presName="Name5" presStyleLbl="vennNode1" presStyleIdx="4" presStyleCnt="7">
        <dgm:presLayoutVars>
          <dgm:bulletEnabled val="1"/>
        </dgm:presLayoutVars>
      </dgm:prSet>
      <dgm:spPr/>
      <dgm:t>
        <a:bodyPr/>
        <a:lstStyle/>
        <a:p>
          <a:pPr rtl="1"/>
          <a:endParaRPr lang="ar-SA"/>
        </a:p>
      </dgm:t>
    </dgm:pt>
    <dgm:pt modelId="{EE52165F-0DDF-464C-99BB-25DD8C98F296}" type="pres">
      <dgm:prSet presAssocID="{089FC761-B29B-4C2A-B314-BD8EE4141443}" presName="space" presStyleCnt="0"/>
      <dgm:spPr/>
    </dgm:pt>
    <dgm:pt modelId="{9AA3DFC7-B5E3-4B36-A246-02E893CBC3FC}" type="pres">
      <dgm:prSet presAssocID="{B4B816FE-08C7-4BCD-9F29-4CEE653E6E99}" presName="Name5" presStyleLbl="vennNode1" presStyleIdx="5" presStyleCnt="7" custScaleX="117380">
        <dgm:presLayoutVars>
          <dgm:bulletEnabled val="1"/>
        </dgm:presLayoutVars>
      </dgm:prSet>
      <dgm:spPr/>
      <dgm:t>
        <a:bodyPr/>
        <a:lstStyle/>
        <a:p>
          <a:pPr rtl="1"/>
          <a:endParaRPr lang="ar-SA"/>
        </a:p>
      </dgm:t>
    </dgm:pt>
    <dgm:pt modelId="{4CEDBA34-37FF-4072-9257-90488854F2BB}" type="pres">
      <dgm:prSet presAssocID="{7F7AAB2C-3FE0-4516-843C-C61022EC1028}" presName="space" presStyleCnt="0"/>
      <dgm:spPr/>
    </dgm:pt>
    <dgm:pt modelId="{C9220CBB-C3C2-4EED-9402-73DD89786394}" type="pres">
      <dgm:prSet presAssocID="{359CAEA3-371C-499C-AF59-F0B9D3374909}" presName="Name5" presStyleLbl="vennNode1" presStyleIdx="6" presStyleCnt="7" custScaleX="126341">
        <dgm:presLayoutVars>
          <dgm:bulletEnabled val="1"/>
        </dgm:presLayoutVars>
      </dgm:prSet>
      <dgm:spPr/>
      <dgm:t>
        <a:bodyPr/>
        <a:lstStyle/>
        <a:p>
          <a:endParaRPr lang="en-US"/>
        </a:p>
      </dgm:t>
    </dgm:pt>
  </dgm:ptLst>
  <dgm:cxnLst>
    <dgm:cxn modelId="{801C5B69-FED5-4ECA-9E80-CE1D71A168EB}" type="presOf" srcId="{12E241E7-0D32-4AA7-B15A-7D2B300571AD}" destId="{373F9668-6CD1-4C04-B496-FB9F62DCE864}" srcOrd="0" destOrd="0" presId="urn:microsoft.com/office/officeart/2005/8/layout/venn3"/>
    <dgm:cxn modelId="{B881EA3E-7A1F-4A3F-81FA-5D10D5593D35}" srcId="{FBA51761-54B4-4E53-8627-30868B340ED9}" destId="{CF3D9D8E-83C5-4239-9EE8-A25401BB1378}" srcOrd="4" destOrd="0" parTransId="{3BD11F36-2F34-4FBC-B5BF-D1438EA48B9B}" sibTransId="{089FC761-B29B-4C2A-B314-BD8EE4141443}"/>
    <dgm:cxn modelId="{710E9BCD-0ECF-44EC-AE44-86E7FE13EAB5}" type="presOf" srcId="{FBA51761-54B4-4E53-8627-30868B340ED9}" destId="{D8E28BBC-634B-4C24-85DC-E55B77CF7769}" srcOrd="0" destOrd="0" presId="urn:microsoft.com/office/officeart/2005/8/layout/venn3"/>
    <dgm:cxn modelId="{9366D9A9-B40A-4B2E-B594-85BA34346825}" srcId="{FBA51761-54B4-4E53-8627-30868B340ED9}" destId="{382A1F20-1586-4FF6-9915-C4D12C41F3CB}" srcOrd="0" destOrd="0" parTransId="{40ACE150-7655-4AA8-9270-59F87B54863A}" sibTransId="{1A6F8850-00B9-459E-8E25-C73FAAAED8DC}"/>
    <dgm:cxn modelId="{84E57D24-8952-42E4-B5B4-D0FB83D3277D}" type="presOf" srcId="{359CAEA3-371C-499C-AF59-F0B9D3374909}" destId="{C9220CBB-C3C2-4EED-9402-73DD89786394}" srcOrd="0" destOrd="0" presId="urn:microsoft.com/office/officeart/2005/8/layout/venn3"/>
    <dgm:cxn modelId="{FAE49EAD-1087-4FB4-82C2-730A72630458}" type="presOf" srcId="{CF3D9D8E-83C5-4239-9EE8-A25401BB1378}" destId="{98C35A04-0E08-496E-BA4E-860E7E7F71AF}" srcOrd="0" destOrd="0" presId="urn:microsoft.com/office/officeart/2005/8/layout/venn3"/>
    <dgm:cxn modelId="{10F5CC7D-7E72-4D86-849C-8EA3A40D6319}" type="presOf" srcId="{382A1F20-1586-4FF6-9915-C4D12C41F3CB}" destId="{3F82AEE8-40F5-4DDF-9AEC-34BEE4FF3ED5}" srcOrd="0" destOrd="0" presId="urn:microsoft.com/office/officeart/2005/8/layout/venn3"/>
    <dgm:cxn modelId="{806B9BC9-6E1E-4196-95D9-5C05C97A28DB}" srcId="{FBA51761-54B4-4E53-8627-30868B340ED9}" destId="{F9EDFCC1-CA2C-4EBF-8E62-2AEB66A0EFF8}" srcOrd="2" destOrd="0" parTransId="{C564EA21-6F84-4EEE-BE12-6A8537A96440}" sibTransId="{B020495D-22E4-4BD2-B413-DAFA66904DFA}"/>
    <dgm:cxn modelId="{C4B2C97B-0682-4183-B555-FBFB076E4881}" srcId="{FBA51761-54B4-4E53-8627-30868B340ED9}" destId="{A96C0339-A387-40EA-BDF6-B6F2A4DDB73E}" srcOrd="3" destOrd="0" parTransId="{0765460B-DDA9-4529-999A-C86590030943}" sibTransId="{DF312A32-D567-47DB-BA10-BE27D6B4A421}"/>
    <dgm:cxn modelId="{33FE437B-A127-4B4F-99EB-70D6142F1C86}" type="presOf" srcId="{F9EDFCC1-CA2C-4EBF-8E62-2AEB66A0EFF8}" destId="{E2123588-4E06-4510-9335-B9C67CA9F2F5}" srcOrd="0" destOrd="0" presId="urn:microsoft.com/office/officeart/2005/8/layout/venn3"/>
    <dgm:cxn modelId="{B7FCB3CF-6A56-4554-9822-FA0673392489}" type="presOf" srcId="{A96C0339-A387-40EA-BDF6-B6F2A4DDB73E}" destId="{2B350E3E-6F52-47CA-9D3C-449F1EDC6F61}" srcOrd="0" destOrd="0" presId="urn:microsoft.com/office/officeart/2005/8/layout/venn3"/>
    <dgm:cxn modelId="{8B48F55A-B366-48AA-8FBC-68C5057B22C6}" srcId="{FBA51761-54B4-4E53-8627-30868B340ED9}" destId="{B4B816FE-08C7-4BCD-9F29-4CEE653E6E99}" srcOrd="5" destOrd="0" parTransId="{7831F37D-D391-412F-B03A-24B865186B38}" sibTransId="{7F7AAB2C-3FE0-4516-843C-C61022EC1028}"/>
    <dgm:cxn modelId="{B6858100-B3D6-4446-BDB5-D12BCF42E156}" srcId="{FBA51761-54B4-4E53-8627-30868B340ED9}" destId="{359CAEA3-371C-499C-AF59-F0B9D3374909}" srcOrd="6" destOrd="0" parTransId="{A6707093-6B39-457C-AF0D-122EBF17FBC9}" sibTransId="{35E43D08-9970-47D0-98D4-FAF17D30969B}"/>
    <dgm:cxn modelId="{C6BC07DF-1DFC-4545-AA6B-340E28C7CF4F}" srcId="{FBA51761-54B4-4E53-8627-30868B340ED9}" destId="{12E241E7-0D32-4AA7-B15A-7D2B300571AD}" srcOrd="1" destOrd="0" parTransId="{9118582D-9D89-40D9-86E7-78686992A4CD}" sibTransId="{39046B3B-D796-4BB8-9310-D5F46F32A128}"/>
    <dgm:cxn modelId="{4967B5A8-8CEF-4C2B-BC07-3D17E4FB689C}" type="presOf" srcId="{B4B816FE-08C7-4BCD-9F29-4CEE653E6E99}" destId="{9AA3DFC7-B5E3-4B36-A246-02E893CBC3FC}" srcOrd="0" destOrd="0" presId="urn:microsoft.com/office/officeart/2005/8/layout/venn3"/>
    <dgm:cxn modelId="{32EC6D71-A92D-47EA-B33A-680FA2D8AEB5}" type="presParOf" srcId="{D8E28BBC-634B-4C24-85DC-E55B77CF7769}" destId="{3F82AEE8-40F5-4DDF-9AEC-34BEE4FF3ED5}" srcOrd="0" destOrd="0" presId="urn:microsoft.com/office/officeart/2005/8/layout/venn3"/>
    <dgm:cxn modelId="{EB6B81A2-2C15-4797-8858-ED3310FC0228}" type="presParOf" srcId="{D8E28BBC-634B-4C24-85DC-E55B77CF7769}" destId="{79FE1C09-CD4A-4CCA-BDBE-9DA11A94797C}" srcOrd="1" destOrd="0" presId="urn:microsoft.com/office/officeart/2005/8/layout/venn3"/>
    <dgm:cxn modelId="{AE5E1121-732A-433E-AB41-BC4ADFC837ED}" type="presParOf" srcId="{D8E28BBC-634B-4C24-85DC-E55B77CF7769}" destId="{373F9668-6CD1-4C04-B496-FB9F62DCE864}" srcOrd="2" destOrd="0" presId="urn:microsoft.com/office/officeart/2005/8/layout/venn3"/>
    <dgm:cxn modelId="{F973D495-0856-4BB1-812B-32CFA0CF8FFB}" type="presParOf" srcId="{D8E28BBC-634B-4C24-85DC-E55B77CF7769}" destId="{64344CB4-15E1-4F9D-A5C3-6A537F12D6C0}" srcOrd="3" destOrd="0" presId="urn:microsoft.com/office/officeart/2005/8/layout/venn3"/>
    <dgm:cxn modelId="{F1EEBA5F-9E10-4864-A7CA-4F9DADE7BE13}" type="presParOf" srcId="{D8E28BBC-634B-4C24-85DC-E55B77CF7769}" destId="{E2123588-4E06-4510-9335-B9C67CA9F2F5}" srcOrd="4" destOrd="0" presId="urn:microsoft.com/office/officeart/2005/8/layout/venn3"/>
    <dgm:cxn modelId="{09435EEE-9921-4342-8741-7A75C9D4A628}" type="presParOf" srcId="{D8E28BBC-634B-4C24-85DC-E55B77CF7769}" destId="{DE9E4579-001D-4B6F-9FF8-7BB2B742D28A}" srcOrd="5" destOrd="0" presId="urn:microsoft.com/office/officeart/2005/8/layout/venn3"/>
    <dgm:cxn modelId="{9AA81A7A-D219-4B56-8B2A-4C40E5787401}" type="presParOf" srcId="{D8E28BBC-634B-4C24-85DC-E55B77CF7769}" destId="{2B350E3E-6F52-47CA-9D3C-449F1EDC6F61}" srcOrd="6" destOrd="0" presId="urn:microsoft.com/office/officeart/2005/8/layout/venn3"/>
    <dgm:cxn modelId="{565C3841-CE0E-4903-805C-FC6F4C169961}" type="presParOf" srcId="{D8E28BBC-634B-4C24-85DC-E55B77CF7769}" destId="{FB30AF8A-4A86-4C38-B750-BEFACBE0D85D}" srcOrd="7" destOrd="0" presId="urn:microsoft.com/office/officeart/2005/8/layout/venn3"/>
    <dgm:cxn modelId="{204C3CB9-E308-419A-92C6-4BE29A528F88}" type="presParOf" srcId="{D8E28BBC-634B-4C24-85DC-E55B77CF7769}" destId="{98C35A04-0E08-496E-BA4E-860E7E7F71AF}" srcOrd="8" destOrd="0" presId="urn:microsoft.com/office/officeart/2005/8/layout/venn3"/>
    <dgm:cxn modelId="{E456A59A-3C1F-4791-8435-C14E825810CD}" type="presParOf" srcId="{D8E28BBC-634B-4C24-85DC-E55B77CF7769}" destId="{EE52165F-0DDF-464C-99BB-25DD8C98F296}" srcOrd="9" destOrd="0" presId="urn:microsoft.com/office/officeart/2005/8/layout/venn3"/>
    <dgm:cxn modelId="{692BE0FB-226E-4FAD-AFB2-37B696F4B636}" type="presParOf" srcId="{D8E28BBC-634B-4C24-85DC-E55B77CF7769}" destId="{9AA3DFC7-B5E3-4B36-A246-02E893CBC3FC}" srcOrd="10" destOrd="0" presId="urn:microsoft.com/office/officeart/2005/8/layout/venn3"/>
    <dgm:cxn modelId="{38FFA790-C2D1-4472-8FE3-61E0CF869DC0}" type="presParOf" srcId="{D8E28BBC-634B-4C24-85DC-E55B77CF7769}" destId="{4CEDBA34-37FF-4072-9257-90488854F2BB}" srcOrd="11" destOrd="0" presId="urn:microsoft.com/office/officeart/2005/8/layout/venn3"/>
    <dgm:cxn modelId="{AD164472-3ECF-449D-AF04-2718F97CB2E9}" type="presParOf" srcId="{D8E28BBC-634B-4C24-85DC-E55B77CF7769}" destId="{C9220CBB-C3C2-4EED-9402-73DD89786394}" srcOrd="12" destOrd="0" presId="urn:microsoft.com/office/officeart/2005/8/layout/venn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9483C4-B2CD-4452-A7C6-79E470AF8D13}">
      <dsp:nvSpPr>
        <dsp:cNvPr id="0" name=""/>
        <dsp:cNvSpPr/>
      </dsp:nvSpPr>
      <dsp:spPr>
        <a:xfrm>
          <a:off x="2445686" y="510947"/>
          <a:ext cx="3504068" cy="3504068"/>
        </a:xfrm>
        <a:prstGeom prst="blockArc">
          <a:avLst>
            <a:gd name="adj1" fmla="val 12600000"/>
            <a:gd name="adj2" fmla="val 16200000"/>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27AE80-2D0E-48B0-8534-1F9F144D2DCC}">
      <dsp:nvSpPr>
        <dsp:cNvPr id="0" name=""/>
        <dsp:cNvSpPr/>
      </dsp:nvSpPr>
      <dsp:spPr>
        <a:xfrm>
          <a:off x="2445686" y="510947"/>
          <a:ext cx="3504068" cy="3504068"/>
        </a:xfrm>
        <a:prstGeom prst="blockArc">
          <a:avLst>
            <a:gd name="adj1" fmla="val 9000000"/>
            <a:gd name="adj2" fmla="val 12600000"/>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52003D-CD90-451E-818F-3F9D0EBFF94D}">
      <dsp:nvSpPr>
        <dsp:cNvPr id="0" name=""/>
        <dsp:cNvSpPr/>
      </dsp:nvSpPr>
      <dsp:spPr>
        <a:xfrm>
          <a:off x="2445686" y="510947"/>
          <a:ext cx="3504068" cy="3504068"/>
        </a:xfrm>
        <a:prstGeom prst="blockArc">
          <a:avLst>
            <a:gd name="adj1" fmla="val 5400000"/>
            <a:gd name="adj2" fmla="val 9000000"/>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A94590-E35C-4409-852A-5AE995D30C9E}">
      <dsp:nvSpPr>
        <dsp:cNvPr id="0" name=""/>
        <dsp:cNvSpPr/>
      </dsp:nvSpPr>
      <dsp:spPr>
        <a:xfrm>
          <a:off x="2445686" y="510947"/>
          <a:ext cx="3504068" cy="3504068"/>
        </a:xfrm>
        <a:prstGeom prst="blockArc">
          <a:avLst>
            <a:gd name="adj1" fmla="val 1800000"/>
            <a:gd name="adj2" fmla="val 5400000"/>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E1ABE1-A381-4717-9CA7-3BDFC8B54355}">
      <dsp:nvSpPr>
        <dsp:cNvPr id="0" name=""/>
        <dsp:cNvSpPr/>
      </dsp:nvSpPr>
      <dsp:spPr>
        <a:xfrm>
          <a:off x="2445686" y="510947"/>
          <a:ext cx="3504068" cy="3504068"/>
        </a:xfrm>
        <a:prstGeom prst="blockArc">
          <a:avLst>
            <a:gd name="adj1" fmla="val 19800000"/>
            <a:gd name="adj2" fmla="val 1800000"/>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4C675E-5BF1-4D3E-9E3D-65F618DF6C63}">
      <dsp:nvSpPr>
        <dsp:cNvPr id="0" name=""/>
        <dsp:cNvSpPr/>
      </dsp:nvSpPr>
      <dsp:spPr>
        <a:xfrm>
          <a:off x="2445686" y="510947"/>
          <a:ext cx="3504068" cy="3504068"/>
        </a:xfrm>
        <a:prstGeom prst="blockArc">
          <a:avLst>
            <a:gd name="adj1" fmla="val 16200000"/>
            <a:gd name="adj2" fmla="val 19800000"/>
            <a:gd name="adj3" fmla="val 45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29F5CB-DA3F-4073-953A-71A12425E209}">
      <dsp:nvSpPr>
        <dsp:cNvPr id="0" name=""/>
        <dsp:cNvSpPr/>
      </dsp:nvSpPr>
      <dsp:spPr>
        <a:xfrm>
          <a:off x="3412132" y="1477392"/>
          <a:ext cx="1571178" cy="15711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Health promotion</a:t>
          </a:r>
          <a:endParaRPr lang="en-US" sz="1900" kern="1200" dirty="0"/>
        </a:p>
      </dsp:txBody>
      <dsp:txXfrm>
        <a:off x="3412132" y="1477392"/>
        <a:ext cx="1571178" cy="1571178"/>
      </dsp:txXfrm>
    </dsp:sp>
    <dsp:sp modelId="{2063313B-6A52-4063-B898-B6E24FC7C869}">
      <dsp:nvSpPr>
        <dsp:cNvPr id="0" name=""/>
        <dsp:cNvSpPr/>
      </dsp:nvSpPr>
      <dsp:spPr>
        <a:xfrm>
          <a:off x="3340462" y="628"/>
          <a:ext cx="1714517" cy="1099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r>
            <a:rPr lang="en-US" sz="2000" kern="1200" dirty="0" smtClean="0"/>
            <a:t>Definitions </a:t>
          </a:r>
        </a:p>
        <a:p>
          <a:pPr lvl="0" algn="ctr" defTabSz="889000">
            <a:lnSpc>
              <a:spcPct val="90000"/>
            </a:lnSpc>
            <a:spcBef>
              <a:spcPct val="0"/>
            </a:spcBef>
            <a:spcAft>
              <a:spcPct val="35000"/>
            </a:spcAft>
          </a:pPr>
          <a:endParaRPr lang="en-US" sz="1200" kern="1200" dirty="0" smtClean="0"/>
        </a:p>
        <a:p>
          <a:pPr lvl="0" algn="ctr" defTabSz="889000">
            <a:lnSpc>
              <a:spcPct val="90000"/>
            </a:lnSpc>
            <a:spcBef>
              <a:spcPct val="0"/>
            </a:spcBef>
            <a:spcAft>
              <a:spcPct val="35000"/>
            </a:spcAft>
          </a:pPr>
          <a:endParaRPr lang="en-US" sz="1200" kern="1200" dirty="0"/>
        </a:p>
      </dsp:txBody>
      <dsp:txXfrm>
        <a:off x="3340462" y="628"/>
        <a:ext cx="1714517" cy="1099824"/>
      </dsp:txXfrm>
    </dsp:sp>
    <dsp:sp modelId="{9E026150-7A71-4950-A307-5CBB8B6C45B7}">
      <dsp:nvSpPr>
        <dsp:cNvPr id="0" name=""/>
        <dsp:cNvSpPr/>
      </dsp:nvSpPr>
      <dsp:spPr>
        <a:xfrm>
          <a:off x="5092051" y="856848"/>
          <a:ext cx="1177373" cy="1099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Models </a:t>
          </a:r>
          <a:endParaRPr lang="en-US" sz="2000" kern="1200" dirty="0"/>
        </a:p>
      </dsp:txBody>
      <dsp:txXfrm>
        <a:off x="5092051" y="856848"/>
        <a:ext cx="1177373" cy="1099824"/>
      </dsp:txXfrm>
    </dsp:sp>
    <dsp:sp modelId="{AF345B87-13A1-4710-B7E8-FA66513D1025}">
      <dsp:nvSpPr>
        <dsp:cNvPr id="0" name=""/>
        <dsp:cNvSpPr/>
      </dsp:nvSpPr>
      <dsp:spPr>
        <a:xfrm>
          <a:off x="4929788" y="2569289"/>
          <a:ext cx="1501898" cy="1099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Theories </a:t>
          </a:r>
          <a:endParaRPr lang="en-US" sz="2000" kern="1200" dirty="0"/>
        </a:p>
      </dsp:txBody>
      <dsp:txXfrm>
        <a:off x="4929788" y="2569289"/>
        <a:ext cx="1501898" cy="1099824"/>
      </dsp:txXfrm>
    </dsp:sp>
    <dsp:sp modelId="{E0FCA35B-CB7B-43F5-88C3-4062D63E27EC}">
      <dsp:nvSpPr>
        <dsp:cNvPr id="0" name=""/>
        <dsp:cNvSpPr/>
      </dsp:nvSpPr>
      <dsp:spPr>
        <a:xfrm>
          <a:off x="3298108" y="3425509"/>
          <a:ext cx="1799225" cy="1099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Strategies</a:t>
          </a:r>
          <a:endParaRPr lang="en-US" sz="2000" kern="1200" dirty="0"/>
        </a:p>
      </dsp:txBody>
      <dsp:txXfrm>
        <a:off x="3298108" y="3425509"/>
        <a:ext cx="1799225" cy="1099824"/>
      </dsp:txXfrm>
    </dsp:sp>
    <dsp:sp modelId="{402D9BF3-B33B-47BD-871A-49916CF220EF}">
      <dsp:nvSpPr>
        <dsp:cNvPr id="0" name=""/>
        <dsp:cNvSpPr/>
      </dsp:nvSpPr>
      <dsp:spPr>
        <a:xfrm>
          <a:off x="1797912" y="2569289"/>
          <a:ext cx="1833584" cy="1099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Application</a:t>
          </a:r>
          <a:r>
            <a:rPr lang="en-US" sz="1200" kern="1200" dirty="0" smtClean="0"/>
            <a:t> </a:t>
          </a:r>
          <a:endParaRPr lang="en-US" sz="1200" kern="1200" dirty="0"/>
        </a:p>
      </dsp:txBody>
      <dsp:txXfrm>
        <a:off x="1797912" y="2569289"/>
        <a:ext cx="1833584" cy="1099824"/>
      </dsp:txXfrm>
    </dsp:sp>
    <dsp:sp modelId="{3D9F77D0-E91A-433B-BBF8-281D3FF683D0}">
      <dsp:nvSpPr>
        <dsp:cNvPr id="0" name=""/>
        <dsp:cNvSpPr/>
      </dsp:nvSpPr>
      <dsp:spPr>
        <a:xfrm>
          <a:off x="2164791" y="856848"/>
          <a:ext cx="1099824" cy="10998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WHO origins </a:t>
          </a:r>
          <a:endParaRPr lang="en-US" sz="2000" kern="1200" dirty="0"/>
        </a:p>
      </dsp:txBody>
      <dsp:txXfrm>
        <a:off x="2164791" y="856848"/>
        <a:ext cx="1099824" cy="10998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82AEE8-40F5-4DDF-9AEC-34BEE4FF3ED5}">
      <dsp:nvSpPr>
        <dsp:cNvPr id="0" name=""/>
        <dsp:cNvSpPr/>
      </dsp:nvSpPr>
      <dsp:spPr>
        <a:xfrm>
          <a:off x="2034" y="1825010"/>
          <a:ext cx="1422052"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Health</a:t>
          </a:r>
          <a:endParaRPr lang="ar-SA" sz="1400" b="1" kern="1200" dirty="0"/>
        </a:p>
      </dsp:txBody>
      <dsp:txXfrm>
        <a:off x="2034" y="1825010"/>
        <a:ext cx="1422052" cy="1422052"/>
      </dsp:txXfrm>
    </dsp:sp>
    <dsp:sp modelId="{373F9668-6CD1-4C04-B496-FB9F62DCE864}">
      <dsp:nvSpPr>
        <dsp:cNvPr id="0" name=""/>
        <dsp:cNvSpPr/>
      </dsp:nvSpPr>
      <dsp:spPr>
        <a:xfrm>
          <a:off x="1139676" y="1825010"/>
          <a:ext cx="1692342"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Health Promotion</a:t>
          </a:r>
          <a:endParaRPr lang="ar-SA" sz="1400" b="1" kern="1200" dirty="0"/>
        </a:p>
      </dsp:txBody>
      <dsp:txXfrm>
        <a:off x="1139676" y="1825010"/>
        <a:ext cx="1692342" cy="1422052"/>
      </dsp:txXfrm>
    </dsp:sp>
    <dsp:sp modelId="{E2123588-4E06-4510-9335-B9C67CA9F2F5}">
      <dsp:nvSpPr>
        <dsp:cNvPr id="0" name=""/>
        <dsp:cNvSpPr/>
      </dsp:nvSpPr>
      <dsp:spPr>
        <a:xfrm>
          <a:off x="2547608" y="1825010"/>
          <a:ext cx="1422052"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Health for all</a:t>
          </a:r>
          <a:endParaRPr lang="ar-SA" sz="1400" b="1" kern="1200" dirty="0"/>
        </a:p>
      </dsp:txBody>
      <dsp:txXfrm>
        <a:off x="2547608" y="1825010"/>
        <a:ext cx="1422052" cy="1422052"/>
      </dsp:txXfrm>
    </dsp:sp>
    <dsp:sp modelId="{2B350E3E-6F52-47CA-9D3C-449F1EDC6F61}">
      <dsp:nvSpPr>
        <dsp:cNvPr id="0" name=""/>
        <dsp:cNvSpPr/>
      </dsp:nvSpPr>
      <dsp:spPr>
        <a:xfrm>
          <a:off x="3685250" y="1825010"/>
          <a:ext cx="1422052"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Pubic Health</a:t>
          </a:r>
          <a:endParaRPr lang="ar-SA" sz="1400" b="1" kern="1200" dirty="0"/>
        </a:p>
      </dsp:txBody>
      <dsp:txXfrm>
        <a:off x="3685250" y="1825010"/>
        <a:ext cx="1422052" cy="1422052"/>
      </dsp:txXfrm>
    </dsp:sp>
    <dsp:sp modelId="{98C35A04-0E08-496E-BA4E-860E7E7F71AF}">
      <dsp:nvSpPr>
        <dsp:cNvPr id="0" name=""/>
        <dsp:cNvSpPr/>
      </dsp:nvSpPr>
      <dsp:spPr>
        <a:xfrm>
          <a:off x="4822892" y="1825010"/>
          <a:ext cx="1422052"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Primary Health Care</a:t>
          </a:r>
          <a:endParaRPr lang="ar-SA" sz="1400" b="1" kern="1200" dirty="0"/>
        </a:p>
      </dsp:txBody>
      <dsp:txXfrm>
        <a:off x="4822892" y="1825010"/>
        <a:ext cx="1422052" cy="1422052"/>
      </dsp:txXfrm>
    </dsp:sp>
    <dsp:sp modelId="{9AA3DFC7-B5E3-4B36-A246-02E893CBC3FC}">
      <dsp:nvSpPr>
        <dsp:cNvPr id="0" name=""/>
        <dsp:cNvSpPr/>
      </dsp:nvSpPr>
      <dsp:spPr>
        <a:xfrm>
          <a:off x="5960534" y="1825010"/>
          <a:ext cx="1669205"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Disease Prevention</a:t>
          </a:r>
          <a:endParaRPr lang="ar-SA" sz="1400" b="1" kern="1200" dirty="0"/>
        </a:p>
      </dsp:txBody>
      <dsp:txXfrm>
        <a:off x="5960534" y="1825010"/>
        <a:ext cx="1669205" cy="1422052"/>
      </dsp:txXfrm>
    </dsp:sp>
    <dsp:sp modelId="{C9220CBB-C3C2-4EED-9402-73DD89786394}">
      <dsp:nvSpPr>
        <dsp:cNvPr id="0" name=""/>
        <dsp:cNvSpPr/>
      </dsp:nvSpPr>
      <dsp:spPr>
        <a:xfrm>
          <a:off x="7345329" y="1825010"/>
          <a:ext cx="1796635" cy="1422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8260" tIns="17780" rIns="78260" bIns="17780" numCol="1" spcCol="1270" anchor="ctr" anchorCtr="0">
          <a:noAutofit/>
        </a:bodyPr>
        <a:lstStyle/>
        <a:p>
          <a:pPr lvl="0" algn="ctr" defTabSz="622300" rtl="1">
            <a:lnSpc>
              <a:spcPct val="90000"/>
            </a:lnSpc>
            <a:spcBef>
              <a:spcPct val="0"/>
            </a:spcBef>
            <a:spcAft>
              <a:spcPct val="35000"/>
            </a:spcAft>
          </a:pPr>
          <a:r>
            <a:rPr lang="en-US" sz="1400" b="1" kern="1200" dirty="0" smtClean="0"/>
            <a:t>Health Education</a:t>
          </a:r>
          <a:endParaRPr lang="ar-SA" sz="1400" b="1" kern="1200" dirty="0"/>
        </a:p>
      </dsp:txBody>
      <dsp:txXfrm>
        <a:off x="7345329" y="1825010"/>
        <a:ext cx="1796635" cy="142205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9307699-94B1-4834-A447-3DE56FD9B7CE}" type="datetimeFigureOut">
              <a:rPr lang="en-US"/>
              <a:pPr>
                <a:defRPr/>
              </a:pPr>
              <a:t>3/12/2013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AD3DFC6-495F-495A-92A5-51A53FDB83DE}"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CCB513CC-0C2F-4217-A19D-5BE20466A8B3}" type="datetimeFigureOut">
              <a:rPr lang="en-US"/>
              <a:pPr>
                <a:defRPr/>
              </a:pPr>
              <a:t>3/12/2013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1C95C55-BB27-4C18-86B2-F6F5CCEAA143}"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1FC13DB2-F51C-41F1-8EC3-045366CC39A8}" type="datetimeFigureOut">
              <a:rPr lang="en-US"/>
              <a:pPr>
                <a:defRPr/>
              </a:pPr>
              <a:t>3/12/2013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FB56209A-F8C4-4D3B-B6FA-C6A8ABE3CF12}"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F819BDBF-69EB-4DD6-8644-DE52BFFC58B6}" type="datetimeFigureOut">
              <a:rPr lang="en-US"/>
              <a:pPr>
                <a:defRPr/>
              </a:pPr>
              <a:t>3/12/2013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ED181151-BAB9-4EA1-B006-8D14707C7CA5}"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3F6C7CE-8BA1-469E-8122-14D489ED540B}" type="datetimeFigureOut">
              <a:rPr lang="en-US"/>
              <a:pPr>
                <a:defRPr/>
              </a:pPr>
              <a:t>3/12/2013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6CD897D-BB0B-4FF8-AAD4-240B3719228E}"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98349E-99EF-4262-AF7A-2DF54DE8BAD6}" type="datetimeFigureOut">
              <a:rPr lang="en-US"/>
              <a:pPr>
                <a:defRPr/>
              </a:pPr>
              <a:t>3/12/2013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41530652-820E-4841-AF61-C7FE0E7EE3BC}"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pPr>
              <a:defRPr/>
            </a:pPr>
            <a:fld id="{D31ADC20-E83C-4E3D-B7FC-5C39B2F41630}" type="datetimeFigureOut">
              <a:rPr lang="en-US"/>
              <a:pPr>
                <a:defRPr/>
              </a:pPr>
              <a:t>3/12/2013</a:t>
            </a:fld>
            <a:endParaRPr lang="en-AU"/>
          </a:p>
        </p:txBody>
      </p:sp>
      <p:sp>
        <p:nvSpPr>
          <p:cNvPr id="6" name="Footer Placeholder 5"/>
          <p:cNvSpPr>
            <a:spLocks noGrp="1"/>
          </p:cNvSpPr>
          <p:nvPr>
            <p:ph type="ftr" sz="quarter" idx="11"/>
          </p:nvPr>
        </p:nvSpPr>
        <p:spPr/>
        <p:txBody>
          <a:bodyPr/>
          <a:lstStyle>
            <a:lvl1pPr>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1BA0B62B-AFD5-48DF-A87B-50F474041A10}"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pPr>
              <a:defRPr/>
            </a:pPr>
            <a:fld id="{3E80ECB8-3531-4019-A231-547F032B5B6D}" type="datetimeFigureOut">
              <a:rPr lang="en-US"/>
              <a:pPr>
                <a:defRPr/>
              </a:pPr>
              <a:t>3/12/2013</a:t>
            </a:fld>
            <a:endParaRPr lang="en-AU"/>
          </a:p>
        </p:txBody>
      </p:sp>
      <p:sp>
        <p:nvSpPr>
          <p:cNvPr id="8" name="Footer Placeholder 7"/>
          <p:cNvSpPr>
            <a:spLocks noGrp="1"/>
          </p:cNvSpPr>
          <p:nvPr>
            <p:ph type="ftr" sz="quarter" idx="11"/>
          </p:nvPr>
        </p:nvSpPr>
        <p:spPr/>
        <p:txBody>
          <a:bodyPr/>
          <a:lstStyle>
            <a:lvl1pPr>
              <a:defRPr/>
            </a:lvl1pPr>
          </a:lstStyle>
          <a:p>
            <a:pPr>
              <a:defRPr/>
            </a:pPr>
            <a:endParaRPr lang="en-AU"/>
          </a:p>
        </p:txBody>
      </p:sp>
      <p:sp>
        <p:nvSpPr>
          <p:cNvPr id="9" name="Slide Number Placeholder 8"/>
          <p:cNvSpPr>
            <a:spLocks noGrp="1"/>
          </p:cNvSpPr>
          <p:nvPr>
            <p:ph type="sldNum" sz="quarter" idx="12"/>
          </p:nvPr>
        </p:nvSpPr>
        <p:spPr/>
        <p:txBody>
          <a:bodyPr/>
          <a:lstStyle>
            <a:lvl1pPr>
              <a:defRPr/>
            </a:lvl1pPr>
          </a:lstStyle>
          <a:p>
            <a:pPr>
              <a:defRPr/>
            </a:pPr>
            <a:fld id="{B833BAB8-0462-42EF-90AC-F2465F5F03D8}"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pPr>
              <a:defRPr/>
            </a:pPr>
            <a:fld id="{0F9584E0-7E37-48D8-868B-C3AFBCC56629}" type="datetimeFigureOut">
              <a:rPr lang="en-US"/>
              <a:pPr>
                <a:defRPr/>
              </a:pPr>
              <a:t>3/12/2013</a:t>
            </a:fld>
            <a:endParaRPr lang="en-AU"/>
          </a:p>
        </p:txBody>
      </p:sp>
      <p:sp>
        <p:nvSpPr>
          <p:cNvPr id="4" name="Footer Placeholder 3"/>
          <p:cNvSpPr>
            <a:spLocks noGrp="1"/>
          </p:cNvSpPr>
          <p:nvPr>
            <p:ph type="ftr" sz="quarter" idx="11"/>
          </p:nvPr>
        </p:nvSpPr>
        <p:spPr/>
        <p:txBody>
          <a:bodyPr/>
          <a:lstStyle>
            <a:lvl1pPr>
              <a:defRPr/>
            </a:lvl1pPr>
          </a:lstStyle>
          <a:p>
            <a:pPr>
              <a:defRPr/>
            </a:pPr>
            <a:endParaRPr lang="en-AU"/>
          </a:p>
        </p:txBody>
      </p:sp>
      <p:sp>
        <p:nvSpPr>
          <p:cNvPr id="5" name="Slide Number Placeholder 4"/>
          <p:cNvSpPr>
            <a:spLocks noGrp="1"/>
          </p:cNvSpPr>
          <p:nvPr>
            <p:ph type="sldNum" sz="quarter" idx="12"/>
          </p:nvPr>
        </p:nvSpPr>
        <p:spPr/>
        <p:txBody>
          <a:bodyPr/>
          <a:lstStyle>
            <a:lvl1pPr>
              <a:defRPr/>
            </a:lvl1pPr>
          </a:lstStyle>
          <a:p>
            <a:pPr>
              <a:defRPr/>
            </a:pPr>
            <a:fld id="{24F19A3D-DE0F-4A40-9B06-1A56D790090F}"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9B4E8B6-1771-48B7-A087-FA249FEA2D37}" type="datetimeFigureOut">
              <a:rPr lang="en-US"/>
              <a:pPr>
                <a:defRPr/>
              </a:pPr>
              <a:t>3/12/2013</a:t>
            </a:fld>
            <a:endParaRPr lang="en-AU"/>
          </a:p>
        </p:txBody>
      </p:sp>
      <p:sp>
        <p:nvSpPr>
          <p:cNvPr id="3" name="Footer Placeholder 2"/>
          <p:cNvSpPr>
            <a:spLocks noGrp="1"/>
          </p:cNvSpPr>
          <p:nvPr>
            <p:ph type="ftr" sz="quarter" idx="11"/>
          </p:nvPr>
        </p:nvSpPr>
        <p:spPr/>
        <p:txBody>
          <a:bodyPr/>
          <a:lstStyle>
            <a:lvl1pPr>
              <a:defRPr/>
            </a:lvl1pPr>
          </a:lstStyle>
          <a:p>
            <a:pPr>
              <a:defRPr/>
            </a:pPr>
            <a:endParaRPr lang="en-AU"/>
          </a:p>
        </p:txBody>
      </p:sp>
      <p:sp>
        <p:nvSpPr>
          <p:cNvPr id="4" name="Slide Number Placeholder 3"/>
          <p:cNvSpPr>
            <a:spLocks noGrp="1"/>
          </p:cNvSpPr>
          <p:nvPr>
            <p:ph type="sldNum" sz="quarter" idx="12"/>
          </p:nvPr>
        </p:nvSpPr>
        <p:spPr/>
        <p:txBody>
          <a:bodyPr/>
          <a:lstStyle>
            <a:lvl1pPr>
              <a:defRPr/>
            </a:lvl1pPr>
          </a:lstStyle>
          <a:p>
            <a:pPr>
              <a:defRPr/>
            </a:pPr>
            <a:fld id="{9281B6E8-CF98-4B71-8206-1A40D99D6115}"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3071E01-E0C5-4998-9CBE-A360B3E272EE}" type="datetimeFigureOut">
              <a:rPr lang="en-US"/>
              <a:pPr>
                <a:defRPr/>
              </a:pPr>
              <a:t>3/12/2013</a:t>
            </a:fld>
            <a:endParaRPr lang="en-AU"/>
          </a:p>
        </p:txBody>
      </p:sp>
      <p:sp>
        <p:nvSpPr>
          <p:cNvPr id="6" name="Footer Placeholder 5"/>
          <p:cNvSpPr>
            <a:spLocks noGrp="1"/>
          </p:cNvSpPr>
          <p:nvPr>
            <p:ph type="ftr" sz="quarter" idx="11"/>
          </p:nvPr>
        </p:nvSpPr>
        <p:spPr/>
        <p:txBody>
          <a:bodyPr/>
          <a:lstStyle>
            <a:lvl1pPr>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17030E8B-61C0-470C-A1A6-38951769B82B}"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E7A81EB-0B04-4F3B-9EB1-BB0855F0FCF7}" type="datetimeFigureOut">
              <a:rPr lang="en-US"/>
              <a:pPr>
                <a:defRPr/>
              </a:pPr>
              <a:t>3/12/2013</a:t>
            </a:fld>
            <a:endParaRPr lang="en-AU"/>
          </a:p>
        </p:txBody>
      </p:sp>
      <p:sp>
        <p:nvSpPr>
          <p:cNvPr id="6" name="Footer Placeholder 5"/>
          <p:cNvSpPr>
            <a:spLocks noGrp="1"/>
          </p:cNvSpPr>
          <p:nvPr>
            <p:ph type="ftr" sz="quarter" idx="11"/>
          </p:nvPr>
        </p:nvSpPr>
        <p:spPr/>
        <p:txBody>
          <a:bodyPr/>
          <a:lstStyle>
            <a:lvl1pPr>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595D4D33-7821-49EC-B025-98A0C697F92A}"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419E982-1E3A-4894-8589-93910068E1CE}" type="datetimeFigureOut">
              <a:rPr lang="en-US"/>
              <a:pPr>
                <a:defRPr/>
              </a:pPr>
              <a:t>3/12/2013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8762F22-822D-4537-937C-F67941630395}"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AU" sz="5400" b="1" dirty="0" smtClean="0">
                <a:solidFill>
                  <a:schemeClr val="bg1"/>
                </a:solidFill>
              </a:rPr>
              <a:t>Public health and health promotion</a:t>
            </a:r>
          </a:p>
        </p:txBody>
      </p:sp>
      <p:sp>
        <p:nvSpPr>
          <p:cNvPr id="3" name="Subtitle 2"/>
          <p:cNvSpPr>
            <a:spLocks noGrp="1"/>
          </p:cNvSpPr>
          <p:nvPr>
            <p:ph type="subTitle" idx="1"/>
          </p:nvPr>
        </p:nvSpPr>
        <p:spPr>
          <a:xfrm>
            <a:off x="1357290" y="3929066"/>
            <a:ext cx="6400800" cy="2543196"/>
          </a:xfrm>
        </p:spPr>
        <p:txBody>
          <a:bodyPr rtlCol="0">
            <a:normAutofit/>
          </a:bodyPr>
          <a:lstStyle/>
          <a:p>
            <a:pPr fontAlgn="auto">
              <a:spcAft>
                <a:spcPts val="0"/>
              </a:spcAft>
              <a:buFont typeface="Arial" pitchFamily="34" charset="0"/>
              <a:buNone/>
              <a:defRPr/>
            </a:pPr>
            <a:endParaRPr lang="en-AU" sz="4200" b="1" dirty="0" smtClean="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r>
              <a:rPr lang="en-US" sz="3200" b="1" dirty="0" smtClean="0"/>
              <a:t>2. Environmental modifications:</a:t>
            </a:r>
            <a:endParaRPr lang="ar-SA" sz="3200" b="1" dirty="0"/>
          </a:p>
        </p:txBody>
      </p:sp>
      <p:sp>
        <p:nvSpPr>
          <p:cNvPr id="3" name="Content Placeholder 2"/>
          <p:cNvSpPr>
            <a:spLocks noGrp="1"/>
          </p:cNvSpPr>
          <p:nvPr>
            <p:ph idx="1"/>
          </p:nvPr>
        </p:nvSpPr>
        <p:spPr>
          <a:xfrm>
            <a:off x="251520" y="908720"/>
            <a:ext cx="8568952" cy="5616624"/>
          </a:xfrm>
        </p:spPr>
        <p:txBody>
          <a:bodyPr/>
          <a:lstStyle/>
          <a:p>
            <a:pPr algn="just"/>
            <a:r>
              <a:rPr lang="en-US" dirty="0" smtClean="0"/>
              <a:t>A comprehensive approach to HP requires environmental modifications e.g. provision of safe water, installation of sanitary latrines, control of insects and rodents, improvement of housing.</a:t>
            </a:r>
          </a:p>
          <a:p>
            <a:pPr algn="just"/>
            <a:r>
              <a:rPr lang="en-US" dirty="0" smtClean="0"/>
              <a:t>History has shown that many infectious diseases have been successfully controlled in developed countries prior to development of specific vaccines or chemotherapeutic agents.</a:t>
            </a:r>
          </a:p>
          <a:p>
            <a:pPr algn="just"/>
            <a:r>
              <a:rPr lang="en-US" dirty="0" smtClean="0"/>
              <a:t>Environmental interventions are non-clinical and do not involve physicians.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pPr algn="l"/>
            <a:r>
              <a:rPr lang="en-US" sz="3200" b="1" dirty="0" smtClean="0"/>
              <a:t>3. Nutritional interventions:</a:t>
            </a:r>
            <a:endParaRPr lang="ar-SA" sz="3200" b="1" dirty="0"/>
          </a:p>
        </p:txBody>
      </p:sp>
      <p:sp>
        <p:nvSpPr>
          <p:cNvPr id="3" name="Content Placeholder 2"/>
          <p:cNvSpPr>
            <a:spLocks noGrp="1"/>
          </p:cNvSpPr>
          <p:nvPr>
            <p:ph idx="1"/>
          </p:nvPr>
        </p:nvSpPr>
        <p:spPr>
          <a:xfrm>
            <a:off x="457200" y="980728"/>
            <a:ext cx="8229600" cy="5616624"/>
          </a:xfrm>
        </p:spPr>
        <p:txBody>
          <a:bodyPr/>
          <a:lstStyle/>
          <a:p>
            <a:pPr algn="just"/>
            <a:r>
              <a:rPr lang="en-US" dirty="0" smtClean="0"/>
              <a:t>These comprise food distribution and nutrition improvement of vulnerable groups.</a:t>
            </a:r>
          </a:p>
          <a:p>
            <a:pPr algn="just"/>
            <a:r>
              <a:rPr lang="en-US" dirty="0" smtClean="0"/>
              <a:t>E.g. child feeding programs, food fortification, nutrition education.</a:t>
            </a:r>
          </a:p>
          <a:p>
            <a:pPr algn="just"/>
            <a:r>
              <a:rPr lang="en-US" b="1" dirty="0" smtClean="0"/>
              <a:t>4. Life style and behavioral changes:</a:t>
            </a:r>
          </a:p>
          <a:p>
            <a:pPr algn="just"/>
            <a:r>
              <a:rPr lang="en-US" dirty="0" smtClean="0"/>
              <a:t>Each health worker acting is acting as an educator more than a therapist. </a:t>
            </a:r>
          </a:p>
          <a:p>
            <a:pPr algn="just"/>
            <a:r>
              <a:rPr lang="en-US" dirty="0" smtClean="0"/>
              <a:t>Health education is a basic element of all health activities to change views, behavior and habits of people. </a:t>
            </a:r>
          </a:p>
          <a:p>
            <a:pPr algn="just"/>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AU" b="1" dirty="0" smtClean="0"/>
              <a:t>Importance of health promotion</a:t>
            </a:r>
          </a:p>
        </p:txBody>
      </p:sp>
      <p:sp>
        <p:nvSpPr>
          <p:cNvPr id="3" name="Content Placeholder 2"/>
          <p:cNvSpPr>
            <a:spLocks noGrp="1"/>
          </p:cNvSpPr>
          <p:nvPr>
            <p:ph idx="1"/>
          </p:nvPr>
        </p:nvSpPr>
        <p:spPr>
          <a:xfrm>
            <a:off x="457200" y="1142984"/>
            <a:ext cx="8229600" cy="5357850"/>
          </a:xfrm>
        </p:spPr>
        <p:txBody>
          <a:bodyPr rtlCol="0">
            <a:normAutofit fontScale="92500"/>
          </a:bodyPr>
          <a:lstStyle/>
          <a:p>
            <a:pPr algn="just" fontAlgn="auto">
              <a:spcAft>
                <a:spcPts val="0"/>
              </a:spcAft>
              <a:buFont typeface="Arial" pitchFamily="34" charset="0"/>
              <a:buChar char="•"/>
              <a:defRPr/>
            </a:pPr>
            <a:r>
              <a:rPr lang="en-AU" dirty="0" smtClean="0"/>
              <a:t>Tackling the major health determinants.</a:t>
            </a:r>
          </a:p>
          <a:p>
            <a:pPr algn="just" fontAlgn="auto">
              <a:spcAft>
                <a:spcPts val="0"/>
              </a:spcAft>
              <a:buFont typeface="Arial" pitchFamily="34" charset="0"/>
              <a:buChar char="•"/>
              <a:defRPr/>
            </a:pPr>
            <a:r>
              <a:rPr lang="en-AU" dirty="0" smtClean="0"/>
              <a:t>Contributing to positive health development.</a:t>
            </a:r>
          </a:p>
          <a:p>
            <a:pPr algn="just" fontAlgn="auto">
              <a:spcAft>
                <a:spcPts val="0"/>
              </a:spcAft>
              <a:buFont typeface="Arial" pitchFamily="34" charset="0"/>
              <a:buChar char="•"/>
              <a:defRPr/>
            </a:pPr>
            <a:r>
              <a:rPr lang="en-AU" dirty="0" smtClean="0"/>
              <a:t>Applicable in all sectors of society, public, private or voluntary.</a:t>
            </a:r>
          </a:p>
          <a:p>
            <a:pPr algn="just" fontAlgn="auto">
              <a:spcAft>
                <a:spcPts val="0"/>
              </a:spcAft>
              <a:buFont typeface="Arial" pitchFamily="34" charset="0"/>
              <a:buChar char="•"/>
              <a:defRPr/>
            </a:pPr>
            <a:r>
              <a:rPr lang="en-US" dirty="0" smtClean="0"/>
              <a:t>Raising awareness and supporting benefits of activity in early years, schools and communities, and encourages physical activities.</a:t>
            </a:r>
          </a:p>
          <a:p>
            <a:pPr algn="just" fontAlgn="auto">
              <a:spcAft>
                <a:spcPts val="0"/>
              </a:spcAft>
              <a:buFont typeface="Arial" pitchFamily="34" charset="0"/>
              <a:buChar char="•"/>
              <a:defRPr/>
            </a:pPr>
            <a:r>
              <a:rPr lang="en-US" dirty="0" smtClean="0"/>
              <a:t>Guiding global, national and community health policies, thus contributing to reducing health risks e.g. alcohol, eating habits, physical inactivity.</a:t>
            </a:r>
          </a:p>
          <a:p>
            <a:pPr fontAlgn="auto">
              <a:spcAft>
                <a:spcPts val="0"/>
              </a:spcAft>
              <a:buFont typeface="Arial" pitchFamily="34" charset="0"/>
              <a:buChar char="•"/>
              <a:defRPr/>
            </a:pPr>
            <a:endParaRPr lang="en-AU" dirty="0" smtClean="0"/>
          </a:p>
          <a:p>
            <a:pPr fontAlgn="auto">
              <a:spcAft>
                <a:spcPts val="0"/>
              </a:spcAft>
              <a:buFont typeface="Arial" pitchFamily="34" charset="0"/>
              <a:buChar char="•"/>
              <a:defRPr/>
            </a:pPr>
            <a:endParaRPr lang="en-AU" dirty="0" smtClean="0"/>
          </a:p>
          <a:p>
            <a:pPr fontAlgn="auto">
              <a:spcAft>
                <a:spcPts val="0"/>
              </a:spcAft>
              <a:buFont typeface="Arial" pitchFamily="34" charset="0"/>
              <a:buChar char="•"/>
              <a:defRPr/>
            </a:pPr>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1071546"/>
          </a:xfrm>
        </p:spPr>
        <p:txBody>
          <a:bodyPr/>
          <a:lstStyle/>
          <a:p>
            <a:r>
              <a:rPr lang="en-AU" b="1" dirty="0" smtClean="0"/>
              <a:t>Models of health promotion</a:t>
            </a:r>
          </a:p>
        </p:txBody>
      </p:sp>
      <p:sp>
        <p:nvSpPr>
          <p:cNvPr id="16387" name="Content Placeholder 2"/>
          <p:cNvSpPr>
            <a:spLocks noGrp="1"/>
          </p:cNvSpPr>
          <p:nvPr>
            <p:ph idx="1"/>
          </p:nvPr>
        </p:nvSpPr>
        <p:spPr>
          <a:xfrm>
            <a:off x="214282" y="785794"/>
            <a:ext cx="8715436" cy="6072206"/>
          </a:xfrm>
        </p:spPr>
        <p:txBody>
          <a:bodyPr/>
          <a:lstStyle/>
          <a:p>
            <a:pPr algn="just"/>
            <a:r>
              <a:rPr lang="en-AU" dirty="0" smtClean="0"/>
              <a:t>4 strategies: persuasion, personal counselling, legislative action, community development. (Beattie’s model)</a:t>
            </a:r>
          </a:p>
          <a:p>
            <a:pPr algn="just"/>
            <a:r>
              <a:rPr lang="en-AU" dirty="0" smtClean="0"/>
              <a:t>Combine prevention, health education, health protection. (</a:t>
            </a:r>
            <a:r>
              <a:rPr lang="en-AU" dirty="0" err="1" smtClean="0"/>
              <a:t>Tannahill’s</a:t>
            </a:r>
            <a:r>
              <a:rPr lang="en-AU" dirty="0" smtClean="0"/>
              <a:t> model)</a:t>
            </a:r>
          </a:p>
          <a:p>
            <a:pPr algn="just"/>
            <a:r>
              <a:rPr lang="en-AU" dirty="0" smtClean="0"/>
              <a:t>Pre-contemplation, contemplation, readiness for action, action and maintenance. (</a:t>
            </a:r>
            <a:r>
              <a:rPr lang="en-AU" dirty="0" err="1" smtClean="0"/>
              <a:t>Transtheoretical</a:t>
            </a:r>
            <a:r>
              <a:rPr lang="en-AU" dirty="0" smtClean="0"/>
              <a:t> model)</a:t>
            </a:r>
          </a:p>
          <a:p>
            <a:pPr algn="just"/>
            <a:r>
              <a:rPr lang="en-AU" dirty="0" smtClean="0"/>
              <a:t>Motivation to change depending on concern about perceived susceptibility and severity outweighed by belief in benefits and effectiveness. </a:t>
            </a:r>
            <a:r>
              <a:rPr lang="en-AU" dirty="0" smtClean="0"/>
              <a:t>(Becker’s health belief model)</a:t>
            </a:r>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7" dur="5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22" dur="5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7"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AU" b="1" dirty="0" smtClean="0"/>
              <a:t>Strategies of health promotion</a:t>
            </a:r>
            <a:br>
              <a:rPr lang="en-AU" b="1" dirty="0" smtClean="0"/>
            </a:br>
            <a:r>
              <a:rPr lang="en-AU" sz="2800" b="1" dirty="0" smtClean="0"/>
              <a:t>( summary of UK strategies and policies)</a:t>
            </a:r>
            <a:endParaRPr lang="en-AU" b="1" dirty="0" smtClean="0"/>
          </a:p>
        </p:txBody>
      </p:sp>
      <p:sp>
        <p:nvSpPr>
          <p:cNvPr id="17411" name="Content Placeholder 2"/>
          <p:cNvSpPr>
            <a:spLocks noGrp="1"/>
          </p:cNvSpPr>
          <p:nvPr>
            <p:ph idx="1"/>
          </p:nvPr>
        </p:nvSpPr>
        <p:spPr>
          <a:xfrm>
            <a:off x="285720" y="1600200"/>
            <a:ext cx="8501122" cy="4972072"/>
          </a:xfrm>
        </p:spPr>
        <p:txBody>
          <a:bodyPr/>
          <a:lstStyle/>
          <a:p>
            <a:r>
              <a:rPr lang="en-AU" dirty="0" smtClean="0"/>
              <a:t>Health of nation (1992): CHD, cancer, mental illness, sexual health, accidents.</a:t>
            </a:r>
          </a:p>
          <a:p>
            <a:r>
              <a:rPr lang="en-AU" dirty="0" smtClean="0"/>
              <a:t>New NHS (1997): HIMPs.</a:t>
            </a:r>
          </a:p>
          <a:p>
            <a:r>
              <a:rPr lang="en-AU" dirty="0" smtClean="0"/>
              <a:t>Saving lives: healthier nation(1999): focus on wider determinants of health.</a:t>
            </a:r>
          </a:p>
          <a:p>
            <a:r>
              <a:rPr lang="en-AU" dirty="0" smtClean="0"/>
              <a:t>National Service frameworks (1999): CHD, MH, older people, diabetes,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22" dur="500"/>
                                        <p:tgtEl>
                                          <p:spTgt spid="174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4294967295"/>
          </p:nvPr>
        </p:nvSpPr>
        <p:spPr>
          <a:xfrm>
            <a:off x="0" y="0"/>
            <a:ext cx="8572500" cy="6858000"/>
          </a:xfrm>
        </p:spPr>
        <p:txBody>
          <a:bodyPr/>
          <a:lstStyle/>
          <a:p>
            <a:pPr algn="just"/>
            <a:r>
              <a:rPr lang="en-AU" dirty="0" smtClean="0"/>
              <a:t>NHS plan (2000): developing primary care, screening, smoking </a:t>
            </a:r>
            <a:r>
              <a:rPr lang="en-AU" dirty="0" err="1" smtClean="0"/>
              <a:t>sessasion</a:t>
            </a:r>
            <a:r>
              <a:rPr lang="en-AU" dirty="0" smtClean="0"/>
              <a:t> services, new initiatives: diet, cancer, heart disease, mental health, sure start.</a:t>
            </a:r>
          </a:p>
          <a:p>
            <a:pPr algn="just"/>
            <a:r>
              <a:rPr lang="en-AU" dirty="0" smtClean="0"/>
              <a:t>Choosing health (2004): healthy choices, reduce inequalities.</a:t>
            </a:r>
          </a:p>
          <a:p>
            <a:pPr algn="just"/>
            <a:r>
              <a:rPr lang="en-AU" dirty="0" smtClean="0"/>
              <a:t>Our health (2006): new directions for community services.</a:t>
            </a:r>
          </a:p>
          <a:p>
            <a:pPr algn="just"/>
            <a:r>
              <a:rPr lang="en-AU" dirty="0" smtClean="0"/>
              <a:t>Essence of care benchmarks for promoting health (2006): 9 benchmarks include empowerment, engagement and partnership.</a:t>
            </a:r>
          </a:p>
          <a:p>
            <a:pPr algn="just"/>
            <a:r>
              <a:rPr lang="en-AU" dirty="0" smtClean="0"/>
              <a:t>Our NHS, our future (2006): fair, personalized, effective and safe care.</a:t>
            </a:r>
          </a:p>
          <a:p>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7"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AU" b="1" dirty="0" smtClean="0"/>
              <a:t>Assignment </a:t>
            </a:r>
          </a:p>
        </p:txBody>
      </p:sp>
      <p:sp>
        <p:nvSpPr>
          <p:cNvPr id="31747" name="Content Placeholder 2"/>
          <p:cNvSpPr>
            <a:spLocks noGrp="1"/>
          </p:cNvSpPr>
          <p:nvPr>
            <p:ph idx="1"/>
          </p:nvPr>
        </p:nvSpPr>
        <p:spPr/>
        <p:txBody>
          <a:bodyPr/>
          <a:lstStyle/>
          <a:p>
            <a:r>
              <a:rPr lang="en-AU" b="1" u="sng" dirty="0" smtClean="0"/>
              <a:t>Students </a:t>
            </a:r>
            <a:r>
              <a:rPr lang="en-AU" b="1" u="sng" smtClean="0"/>
              <a:t>of </a:t>
            </a:r>
            <a:r>
              <a:rPr lang="en-AU" b="1" u="sng" smtClean="0"/>
              <a:t>CLN &amp; HE</a:t>
            </a:r>
            <a:endParaRPr lang="en-AU" b="1" u="sng" dirty="0" smtClean="0"/>
          </a:p>
          <a:p>
            <a:r>
              <a:rPr lang="en-AU" dirty="0" smtClean="0"/>
              <a:t>Choose a health promotion school in Riyadh.</a:t>
            </a:r>
          </a:p>
          <a:p>
            <a:r>
              <a:rPr lang="en-AU" dirty="0" smtClean="0"/>
              <a:t>Describe its strategy in health promotion.</a:t>
            </a:r>
          </a:p>
          <a:p>
            <a:pPr>
              <a:buNone/>
            </a:pPr>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12" dur="5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7" dur="500"/>
                                        <p:tgtEl>
                                          <p:spTgt spid="31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22"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868346"/>
          </a:xfrm>
        </p:spPr>
        <p:txBody>
          <a:bodyPr/>
          <a:lstStyle/>
          <a:p>
            <a:r>
              <a:rPr lang="en-US" b="1" dirty="0" smtClean="0"/>
              <a:t>Introduction</a:t>
            </a:r>
            <a:r>
              <a:rPr lang="en-US" dirty="0" smtClean="0"/>
              <a:t> </a:t>
            </a:r>
            <a:endParaRPr lang="en-US" dirty="0"/>
          </a:p>
        </p:txBody>
      </p:sp>
      <p:sp>
        <p:nvSpPr>
          <p:cNvPr id="3" name="Content Placeholder 2"/>
          <p:cNvSpPr>
            <a:spLocks noGrp="1"/>
          </p:cNvSpPr>
          <p:nvPr>
            <p:ph idx="1"/>
          </p:nvPr>
        </p:nvSpPr>
        <p:spPr>
          <a:xfrm>
            <a:off x="214282" y="714356"/>
            <a:ext cx="8572560" cy="6143644"/>
          </a:xfrm>
        </p:spPr>
        <p:txBody>
          <a:bodyPr/>
          <a:lstStyle/>
          <a:p>
            <a:pPr algn="just"/>
            <a:r>
              <a:rPr lang="en-US" dirty="0" smtClean="0"/>
              <a:t>New public health includes public health and health promotion seen as two complementary areas of practice.</a:t>
            </a:r>
          </a:p>
          <a:p>
            <a:pPr algn="just"/>
            <a:r>
              <a:rPr lang="en-US" b="1" dirty="0" smtClean="0"/>
              <a:t>Origin: </a:t>
            </a:r>
            <a:r>
              <a:rPr lang="en-US" dirty="0" smtClean="0"/>
              <a:t>Health promotion emerged in 70s, 80s as a force to prevent ill health, differentiating it from public health purpose of disease prevention.</a:t>
            </a:r>
          </a:p>
          <a:p>
            <a:pPr algn="just"/>
            <a:r>
              <a:rPr lang="en-US" dirty="0" smtClean="0"/>
              <a:t>Health promotion develops a unique discipline.</a:t>
            </a:r>
          </a:p>
          <a:p>
            <a:pPr algn="just"/>
            <a:r>
              <a:rPr lang="en-US" dirty="0" smtClean="0"/>
              <a:t>WHO established core principles of health promotion in 1986.</a:t>
            </a:r>
          </a:p>
          <a:p>
            <a:pPr algn="just"/>
            <a:r>
              <a:rPr lang="en-US" dirty="0" smtClean="0"/>
              <a:t>Now, health promotion is regarded as a new branch of modern public health.</a:t>
            </a:r>
          </a:p>
          <a:p>
            <a:pPr algn="just"/>
            <a:endParaRPr lang="en-US" dirty="0" smtClean="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Health promotion in KSA</a:t>
            </a:r>
            <a:endParaRPr lang="ar-SA" b="1" dirty="0">
              <a:latin typeface="+mn-lt"/>
            </a:endParaRPr>
          </a:p>
        </p:txBody>
      </p:sp>
      <p:sp>
        <p:nvSpPr>
          <p:cNvPr id="3" name="Content Placeholder 2"/>
          <p:cNvSpPr>
            <a:spLocks noGrp="1"/>
          </p:cNvSpPr>
          <p:nvPr>
            <p:ph idx="1"/>
          </p:nvPr>
        </p:nvSpPr>
        <p:spPr>
          <a:xfrm>
            <a:off x="457200" y="1428736"/>
            <a:ext cx="8229600" cy="5145800"/>
          </a:xfrm>
        </p:spPr>
        <p:txBody>
          <a:bodyPr>
            <a:normAutofit/>
          </a:bodyPr>
          <a:lstStyle/>
          <a:p>
            <a:pPr marL="624078" indent="-514350">
              <a:buFont typeface="+mj-lt"/>
              <a:buAutoNum type="arabicPeriod"/>
            </a:pPr>
            <a:r>
              <a:rPr lang="en-US" dirty="0" smtClean="0"/>
              <a:t>Public oral health programs (prevention and control of oral diseases)</a:t>
            </a:r>
          </a:p>
          <a:p>
            <a:pPr marL="624078" indent="-514350">
              <a:buFont typeface="+mj-lt"/>
              <a:buAutoNum type="arabicPeriod"/>
            </a:pPr>
            <a:r>
              <a:rPr lang="en-US" dirty="0" smtClean="0"/>
              <a:t>1st Saudi and 4th Gulf Conference for Health Promotion in March 2010</a:t>
            </a:r>
          </a:p>
          <a:p>
            <a:pPr marL="624078" indent="-514350" algn="l" rtl="0">
              <a:buFont typeface="+mj-lt"/>
              <a:buAutoNum type="arabicPeriod"/>
            </a:pPr>
            <a:r>
              <a:rPr lang="en-US" dirty="0" smtClean="0">
                <a:latin typeface="+mj-lt"/>
              </a:rPr>
              <a:t>School health (Smoking – AIDS – Dates and milk)</a:t>
            </a:r>
          </a:p>
          <a:p>
            <a:pPr marL="624078" indent="-514350" algn="l" rtl="0">
              <a:buFont typeface="+mj-lt"/>
              <a:buAutoNum type="arabicPeriod"/>
            </a:pPr>
            <a:endParaRPr lang="ar-SA"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framework to understand concept of HP</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a:t>
            </a:r>
            <a:endParaRPr lang="en-US" b="1" dirty="0"/>
          </a:p>
        </p:txBody>
      </p:sp>
      <p:sp>
        <p:nvSpPr>
          <p:cNvPr id="3" name="Content Placeholder 2"/>
          <p:cNvSpPr>
            <a:spLocks noGrp="1"/>
          </p:cNvSpPr>
          <p:nvPr>
            <p:ph idx="1"/>
          </p:nvPr>
        </p:nvSpPr>
        <p:spPr>
          <a:xfrm>
            <a:off x="357158" y="1214422"/>
            <a:ext cx="8329642" cy="5214974"/>
          </a:xfrm>
        </p:spPr>
        <p:txBody>
          <a:bodyPr/>
          <a:lstStyle/>
          <a:p>
            <a:pPr algn="just"/>
            <a:r>
              <a:rPr lang="en-US" dirty="0" smtClean="0"/>
              <a:t>Process of enabling people to increase control over health determinants thereby improve their health. (WHO, 1986</a:t>
            </a:r>
            <a:r>
              <a:rPr lang="en-US" dirty="0" smtClean="0"/>
              <a:t>)</a:t>
            </a:r>
          </a:p>
          <a:p>
            <a:pPr algn="just"/>
            <a:r>
              <a:rPr lang="en-US" dirty="0" smtClean="0"/>
              <a:t>Health promotion works to enable people to increase control over their health and its determinants by developing personal skills, embracing community action, and fostering appropriate public policies, health services and supportive environment.</a:t>
            </a:r>
          </a:p>
          <a:p>
            <a:pPr algn="just"/>
            <a:endParaRPr lang="en-US" dirty="0" smtClean="0"/>
          </a:p>
          <a:p>
            <a:pPr algn="just"/>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just">
              <a:buNone/>
            </a:pPr>
            <a:r>
              <a:rPr lang="en-US" dirty="0" smtClean="0"/>
              <a:t>It is not directed against any particular disease, but is intended to strengthen the host through a variety of approaches: </a:t>
            </a:r>
          </a:p>
          <a:p>
            <a:pPr algn="just"/>
            <a:r>
              <a:rPr lang="en-US" dirty="0" smtClean="0"/>
              <a:t>health education, </a:t>
            </a:r>
          </a:p>
          <a:p>
            <a:pPr algn="just"/>
            <a:r>
              <a:rPr lang="en-US" dirty="0" smtClean="0"/>
              <a:t>environmental modification,</a:t>
            </a:r>
          </a:p>
          <a:p>
            <a:pPr algn="just"/>
            <a:r>
              <a:rPr lang="en-US" dirty="0" smtClean="0"/>
              <a:t> nutritional intervention, </a:t>
            </a:r>
          </a:p>
          <a:p>
            <a:pPr algn="just"/>
            <a:r>
              <a:rPr lang="en-US" dirty="0" smtClean="0"/>
              <a:t>life style</a:t>
            </a:r>
          </a:p>
          <a:p>
            <a:pPr algn="just"/>
            <a:r>
              <a:rPr lang="en-US" dirty="0" smtClean="0"/>
              <a:t> and behavioral changes.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9850"/>
          </a:xfrm>
        </p:spPr>
        <p:txBody>
          <a:bodyPr>
            <a:normAutofit/>
          </a:bodyPr>
          <a:lstStyle/>
          <a:p>
            <a:pPr algn="ctr" rtl="0"/>
            <a:r>
              <a:rPr lang="en-US" b="1" dirty="0" smtClean="0"/>
              <a:t>Seven core definitions central to concept of health promotion</a:t>
            </a:r>
            <a:endParaRPr lang="ar-SA" b="1" dirty="0"/>
          </a:p>
        </p:txBody>
      </p:sp>
      <p:graphicFrame>
        <p:nvGraphicFramePr>
          <p:cNvPr id="4" name="Content Placeholder 3"/>
          <p:cNvGraphicFramePr>
            <a:graphicFrameLocks noGrp="1"/>
          </p:cNvGraphicFramePr>
          <p:nvPr>
            <p:ph idx="1"/>
          </p:nvPr>
        </p:nvGraphicFramePr>
        <p:xfrm>
          <a:off x="457200" y="1857364"/>
          <a:ext cx="8229600" cy="4268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vertic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glossary</a:t>
            </a:r>
            <a:endParaRPr lang="en-US" b="1" dirty="0"/>
          </a:p>
        </p:txBody>
      </p:sp>
      <p:sp>
        <p:nvSpPr>
          <p:cNvPr id="3" name="Content Placeholder 2"/>
          <p:cNvSpPr>
            <a:spLocks noGrp="1"/>
          </p:cNvSpPr>
          <p:nvPr>
            <p:ph idx="1"/>
          </p:nvPr>
        </p:nvSpPr>
        <p:spPr/>
        <p:txBody>
          <a:bodyPr/>
          <a:lstStyle/>
          <a:p>
            <a:pPr algn="just"/>
            <a:r>
              <a:rPr lang="en-US" dirty="0" smtClean="0"/>
              <a:t>A revised glossary added to the list: burden of disease, capacity building, evidence-based health promotion, global health, health impact assessment, self efficacy, sustainable health promotion actions and wellness, social marketing.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b="1" dirty="0" smtClean="0"/>
              <a:t>Health promotion interventions</a:t>
            </a:r>
            <a:endParaRPr lang="ar-SA" b="1" dirty="0"/>
          </a:p>
        </p:txBody>
      </p:sp>
      <p:sp>
        <p:nvSpPr>
          <p:cNvPr id="3" name="Content Placeholder 2"/>
          <p:cNvSpPr>
            <a:spLocks noGrp="1"/>
          </p:cNvSpPr>
          <p:nvPr>
            <p:ph idx="1"/>
          </p:nvPr>
        </p:nvSpPr>
        <p:spPr>
          <a:xfrm>
            <a:off x="457200" y="1052736"/>
            <a:ext cx="8229600" cy="5544616"/>
          </a:xfrm>
        </p:spPr>
        <p:txBody>
          <a:bodyPr/>
          <a:lstStyle/>
          <a:p>
            <a:pPr algn="just"/>
            <a:r>
              <a:rPr lang="en-US" b="1" dirty="0" smtClean="0"/>
              <a:t>1. Health education: </a:t>
            </a:r>
            <a:r>
              <a:rPr lang="en-US" dirty="0" smtClean="0"/>
              <a:t>one of the most cost effective interventions, can prevent many diseases with little or no medical intervention.</a:t>
            </a:r>
          </a:p>
          <a:p>
            <a:pPr algn="just"/>
            <a:r>
              <a:rPr lang="en-US" dirty="0" smtClean="0"/>
              <a:t>Extension to all people of benefits of medical, psychological and related knowledge is essential to fullest attainment of health. (WHO)</a:t>
            </a:r>
          </a:p>
          <a:p>
            <a:pPr algn="just"/>
            <a:r>
              <a:rPr lang="en-US" dirty="0" smtClean="0"/>
              <a:t>Targets of educational efforts may include public, patients, priority groups, health providers, community leaders, decision makers.  </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828</TotalTime>
  <Words>829</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Public health and health promotion</vt:lpstr>
      <vt:lpstr>Introduction </vt:lpstr>
      <vt:lpstr>Health promotion in KSA</vt:lpstr>
      <vt:lpstr>A framework to understand concept of HP</vt:lpstr>
      <vt:lpstr>Definition </vt:lpstr>
      <vt:lpstr>Slide 6</vt:lpstr>
      <vt:lpstr>Seven core definitions central to concept of health promotion</vt:lpstr>
      <vt:lpstr>Other glossary</vt:lpstr>
      <vt:lpstr>Health promotion interventions</vt:lpstr>
      <vt:lpstr>2. Environmental modifications:</vt:lpstr>
      <vt:lpstr>3. Nutritional interventions:</vt:lpstr>
      <vt:lpstr>Importance of health promotion</vt:lpstr>
      <vt:lpstr>Models of health promotion</vt:lpstr>
      <vt:lpstr>Strategies of health promotion ( summary of UK strategies and policies)</vt:lpstr>
      <vt:lpstr>Slide 15</vt:lpstr>
      <vt:lpstr>Assignment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dc:title>
  <dc:creator>Iffat</dc:creator>
  <cp:lastModifiedBy>ksu</cp:lastModifiedBy>
  <cp:revision>69</cp:revision>
  <dcterms:created xsi:type="dcterms:W3CDTF">2009-12-04T13:49:10Z</dcterms:created>
  <dcterms:modified xsi:type="dcterms:W3CDTF">2013-03-12T05:09:13Z</dcterms:modified>
</cp:coreProperties>
</file>