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B2670-D0F0-4741-9A6D-B923407D30D7}" type="datetimeFigureOut">
              <a:rPr lang="ar-SA" smtClean="0"/>
              <a:pPr/>
              <a:t>19/11/32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E7C233-1F88-4E81-A152-E705041E19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THROXA 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521zoo</a:t>
            </a:r>
            <a:br>
              <a:rPr lang="en-US" dirty="0" smtClean="0"/>
            </a:br>
            <a:r>
              <a:rPr lang="en-US" dirty="0" smtClean="0"/>
              <a:t>presented by: </a:t>
            </a:r>
            <a:r>
              <a:rPr lang="en-US" dirty="0" err="1" smtClean="0"/>
              <a:t>hessa</a:t>
            </a:r>
            <a:r>
              <a:rPr lang="en-US" dirty="0" smtClean="0"/>
              <a:t> </a:t>
            </a:r>
            <a:r>
              <a:rPr lang="en-US" dirty="0" err="1" smtClean="0"/>
              <a:t>alobaid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Hemelytra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Hemelytra: half </a:t>
            </a:r>
            <a:r>
              <a:rPr lang="en-US" dirty="0" smtClean="0"/>
              <a:t>membranous forewing </a:t>
            </a:r>
            <a:r>
              <a:rPr lang="en-US" dirty="0"/>
              <a:t>of true </a:t>
            </a:r>
            <a:r>
              <a:rPr lang="en-US" dirty="0" smtClean="0"/>
              <a:t>bugs, ex. </a:t>
            </a:r>
            <a:r>
              <a:rPr lang="en-US" dirty="0" err="1" smtClean="0"/>
              <a:t>Heteroptera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2980470" cy="270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als.ncsu.edu/course/ent425/tutorial/hemelytr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31436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Tegmina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Tegmina</a:t>
            </a:r>
            <a:r>
              <a:rPr lang="en-US" dirty="0"/>
              <a:t>:  front wings that are completely leathery or parchment-like in </a:t>
            </a:r>
            <a:r>
              <a:rPr lang="en-US" dirty="0" smtClean="0"/>
              <a:t>texture, </a:t>
            </a:r>
            <a:r>
              <a:rPr lang="en-US" dirty="0" smtClean="0"/>
              <a:t> using to protect </a:t>
            </a:r>
            <a:r>
              <a:rPr lang="en-US" dirty="0" smtClean="0"/>
              <a:t>back wing. </a:t>
            </a:r>
            <a:r>
              <a:rPr lang="en-US" dirty="0" err="1" smtClean="0"/>
              <a:t>Orthoptera</a:t>
            </a:r>
            <a:endParaRPr lang="ar-SA" dirty="0"/>
          </a:p>
        </p:txBody>
      </p:sp>
      <p:pic>
        <p:nvPicPr>
          <p:cNvPr id="4" name="Picture 3" descr="http://www.cals.ncsu.edu/course/ent425/tutorial/tegme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61048"/>
            <a:ext cx="41143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Halteres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Halteres</a:t>
            </a:r>
            <a:r>
              <a:rPr lang="en-US" dirty="0"/>
              <a:t>: small, club-like hind wings that serve as gyroscopic stabilizers during </a:t>
            </a:r>
            <a:r>
              <a:rPr lang="en-US" dirty="0" smtClean="0"/>
              <a:t>flight. </a:t>
            </a:r>
            <a:r>
              <a:rPr lang="en-US" dirty="0" err="1"/>
              <a:t>Diptera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552205" cy="229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Fringed wings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Fringed </a:t>
            </a:r>
            <a:r>
              <a:rPr lang="en-US" dirty="0" smtClean="0"/>
              <a:t>wings: </a:t>
            </a:r>
            <a:r>
              <a:rPr lang="en-US" dirty="0"/>
              <a:t>slender front and hind wings with long fringes of </a:t>
            </a:r>
            <a:r>
              <a:rPr lang="en-US" dirty="0" smtClean="0"/>
              <a:t>hair, </a:t>
            </a:r>
            <a:r>
              <a:rPr lang="en-US" dirty="0" err="1"/>
              <a:t>Thysanoptera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1048"/>
            <a:ext cx="272950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als.ncsu.edu/course/ent425/tutorial/fringe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22525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Hairy wings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Hairy </a:t>
            </a:r>
            <a:r>
              <a:rPr lang="en-US" dirty="0" smtClean="0"/>
              <a:t>wings: front </a:t>
            </a:r>
            <a:r>
              <a:rPr lang="en-US" dirty="0"/>
              <a:t>and hind wings clothed with </a:t>
            </a:r>
            <a:r>
              <a:rPr lang="en-US" dirty="0" smtClean="0"/>
              <a:t>setae, </a:t>
            </a:r>
            <a:r>
              <a:rPr lang="en-US" dirty="0" err="1"/>
              <a:t>Trichoptera</a:t>
            </a: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4" name="Picture 3" descr="http://www.cals.ncsu.edu/course/ent425/tutorial/hair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389836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Scaly wings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Scaly wings : </a:t>
            </a:r>
            <a:r>
              <a:rPr lang="en-US" dirty="0"/>
              <a:t>front and hind wings covered with flattened setae (scales</a:t>
            </a:r>
            <a:r>
              <a:rPr lang="en-US" dirty="0" smtClean="0"/>
              <a:t>). </a:t>
            </a:r>
            <a:r>
              <a:rPr lang="en-US" dirty="0"/>
              <a:t>Lepidoptera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4" name="Picture 3" descr="http://www.cals.ncsu.edu/course/ent425/tutorial/scal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35788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Coupling mechanism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Hamuli</a:t>
            </a:r>
            <a:r>
              <a:rPr lang="en-US" dirty="0"/>
              <a:t>: tiny hooks on hind wing that hold front and hind wings together, Hymenoptera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Frenulum</a:t>
            </a:r>
            <a:r>
              <a:rPr lang="en-US" dirty="0"/>
              <a:t> : Bristle near base of hind wing that holds front and hind wings together, Lepidoptera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4" name="Picture 3" descr="http://www.cals.ncsu.edu/course/ent425/tutorial/hamul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5877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Study the Insect Thorax?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Structure </a:t>
            </a:r>
            <a:r>
              <a:rPr lang="en-US" dirty="0"/>
              <a:t>determines how an insect moves through its habitat.</a:t>
            </a:r>
          </a:p>
          <a:p>
            <a:pPr lvl="0" algn="l" rtl="0"/>
            <a:r>
              <a:rPr lang="en-US" dirty="0"/>
              <a:t>Wings determine flight capability</a:t>
            </a:r>
          </a:p>
          <a:p>
            <a:pPr algn="l" rtl="0"/>
            <a:r>
              <a:rPr lang="en-US" dirty="0"/>
              <a:t>Legs determine how it moves and digs on land </a:t>
            </a:r>
            <a:br>
              <a:rPr lang="en-US" dirty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892300"/>
            <a:ext cx="5638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95736" y="2204864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Prothorax</a:t>
            </a: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Mesothorax</a:t>
            </a:r>
            <a:r>
              <a:rPr lang="en-US" dirty="0" smtClean="0"/>
              <a:t>            </a:t>
            </a:r>
            <a:r>
              <a:rPr lang="en-US" dirty="0" err="1" smtClean="0"/>
              <a:t>Metathorax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8304" y="2924944"/>
            <a:ext cx="990600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Tergum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err="1" smtClean="0"/>
              <a:t>Pleuron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Sternum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Insect 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dirty="0" smtClean="0"/>
              <a:t>Insects </a:t>
            </a:r>
            <a:r>
              <a:rPr lang="en-US" dirty="0"/>
              <a:t>are the only invertebrates that can fly. Their wings develop as </a:t>
            </a:r>
            <a:r>
              <a:rPr lang="en-US" dirty="0" err="1"/>
              <a:t>evaginations</a:t>
            </a:r>
            <a:r>
              <a:rPr lang="en-US" dirty="0"/>
              <a:t> of the exoskeleton during </a:t>
            </a:r>
            <a:r>
              <a:rPr lang="en-US" dirty="0" smtClean="0"/>
              <a:t>morphogenesis but </a:t>
            </a:r>
            <a:r>
              <a:rPr lang="en-US" dirty="0"/>
              <a:t>they become fully functional only during the adult stage of an insect's life cycle.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 algn="l" rtl="0"/>
            <a:r>
              <a:rPr lang="en-US" dirty="0"/>
              <a:t>Forewing attached to </a:t>
            </a:r>
            <a:r>
              <a:rPr lang="en-US" dirty="0" err="1"/>
              <a:t>mesothorax</a:t>
            </a:r>
            <a:r>
              <a:rPr lang="en-US" dirty="0"/>
              <a:t>, </a:t>
            </a:r>
            <a:r>
              <a:rPr lang="en-US" dirty="0" err="1"/>
              <a:t>hindwing</a:t>
            </a:r>
            <a:r>
              <a:rPr lang="en-US" dirty="0"/>
              <a:t> to </a:t>
            </a:r>
            <a:r>
              <a:rPr lang="en-US" dirty="0" err="1"/>
              <a:t>metathorax</a:t>
            </a:r>
            <a:r>
              <a:rPr lang="en-US" dirty="0"/>
              <a:t>. </a:t>
            </a:r>
            <a:r>
              <a:rPr lang="en-US" dirty="0" err="1"/>
              <a:t>Meso</a:t>
            </a:r>
            <a:r>
              <a:rPr lang="en-US" dirty="0"/>
              <a:t> and </a:t>
            </a:r>
            <a:r>
              <a:rPr lang="en-US" dirty="0" err="1"/>
              <a:t>metathoracic</a:t>
            </a:r>
            <a:r>
              <a:rPr lang="en-US" dirty="0"/>
              <a:t> segments are reinforced, to help support wing muscles during flight.</a:t>
            </a:r>
          </a:p>
          <a:p>
            <a:pPr lvl="0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Wings serve not only as organs of flight, but also may be adapted variously as </a:t>
            </a:r>
          </a:p>
          <a:p>
            <a:pPr lvl="0" algn="l" rtl="0"/>
            <a:r>
              <a:rPr lang="en-US" dirty="0" smtClean="0"/>
              <a:t>Protective covers (</a:t>
            </a:r>
            <a:r>
              <a:rPr lang="en-US" dirty="0" err="1" smtClean="0"/>
              <a:t>Coleoptera</a:t>
            </a:r>
            <a:r>
              <a:rPr lang="en-US" dirty="0" smtClean="0"/>
              <a:t> and </a:t>
            </a:r>
            <a:r>
              <a:rPr lang="en-US" dirty="0" err="1" smtClean="0"/>
              <a:t>Dermaptera</a:t>
            </a:r>
            <a:r>
              <a:rPr lang="en-US" dirty="0" smtClean="0"/>
              <a:t>)</a:t>
            </a:r>
          </a:p>
          <a:p>
            <a:pPr lvl="0" algn="l" rtl="0"/>
            <a:r>
              <a:rPr lang="en-US" dirty="0" smtClean="0"/>
              <a:t>Thermal collectors (Lepidoptera)</a:t>
            </a:r>
          </a:p>
          <a:p>
            <a:pPr lvl="0" algn="l" rtl="0"/>
            <a:r>
              <a:rPr lang="en-US" dirty="0" smtClean="0"/>
              <a:t>Gyroscopic stabilizers (</a:t>
            </a:r>
            <a:r>
              <a:rPr lang="en-US" dirty="0" err="1" smtClean="0"/>
              <a:t>Diptera</a:t>
            </a:r>
            <a:r>
              <a:rPr lang="en-US" dirty="0" smtClean="0"/>
              <a:t>)</a:t>
            </a:r>
          </a:p>
          <a:p>
            <a:pPr lvl="0" algn="l" rtl="0"/>
            <a:r>
              <a:rPr lang="en-US" dirty="0" smtClean="0"/>
              <a:t>Sound producers (</a:t>
            </a:r>
            <a:r>
              <a:rPr lang="en-US" dirty="0" err="1" smtClean="0"/>
              <a:t>Orthoptera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Visual cues for species recognition and sexual contact (Lepidoptera).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 rtl="0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Wing </a:t>
            </a:r>
            <a:r>
              <a:rPr lang="en-US" sz="4800" b="1" dirty="0">
                <a:solidFill>
                  <a:srgbClr val="C00000"/>
                </a:solidFill>
              </a:rPr>
              <a:t>adaptations and modifications</a:t>
            </a:r>
            <a:r>
              <a:rPr lang="en-US" sz="4800" dirty="0">
                <a:solidFill>
                  <a:srgbClr val="C00000"/>
                </a:solidFill>
              </a:rPr>
              <a:t/>
            </a:r>
            <a:br>
              <a:rPr lang="en-US" sz="4800" dirty="0">
                <a:solidFill>
                  <a:srgbClr val="C00000"/>
                </a:solidFill>
              </a:rPr>
            </a:br>
            <a:endParaRPr lang="ar-SA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membranous wings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membranous wings: are characterized by having thin, </a:t>
            </a:r>
            <a:r>
              <a:rPr lang="en-US" dirty="0" err="1" smtClean="0"/>
              <a:t>unscleritized</a:t>
            </a:r>
            <a:r>
              <a:rPr lang="en-US" dirty="0" smtClean="0"/>
              <a:t> (meaning </a:t>
            </a:r>
            <a:r>
              <a:rPr lang="en-US" dirty="0"/>
              <a:t>not leathery or hard) membranes between the veins of the </a:t>
            </a:r>
            <a:r>
              <a:rPr lang="en-US" dirty="0" smtClean="0"/>
              <a:t>wings, ex.</a:t>
            </a:r>
            <a:r>
              <a:rPr lang="en-US" dirty="0"/>
              <a:t> Butterflies </a:t>
            </a:r>
            <a:br>
              <a:rPr lang="en-US" dirty="0"/>
            </a:br>
            <a:endParaRPr lang="ar-SA" dirty="0"/>
          </a:p>
        </p:txBody>
      </p:sp>
      <p:pic>
        <p:nvPicPr>
          <p:cNvPr id="4" name="Picture 3" descr="halteres-di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64" y="3573016"/>
            <a:ext cx="346821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Lancewings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Lancewings</a:t>
            </a:r>
            <a:r>
              <a:rPr lang="en-US" dirty="0"/>
              <a:t>: </a:t>
            </a:r>
            <a:r>
              <a:rPr lang="en-US" dirty="0" smtClean="0"/>
              <a:t>They are characterized by a wide coastal field in their wing venation, which includes the cross-veins. </a:t>
            </a:r>
            <a:r>
              <a:rPr lang="en-US" b="1" dirty="0" err="1" smtClean="0"/>
              <a:t>Chrysopidae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4" name="Picture 3" descr="800px-Chrysopa_sp__A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0536" y="2852936"/>
            <a:ext cx="4677592" cy="324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Elytr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Elytr</a:t>
            </a:r>
            <a:r>
              <a:rPr lang="en-US" dirty="0"/>
              <a:t>: hard, </a:t>
            </a:r>
            <a:r>
              <a:rPr lang="en-US" dirty="0" err="1"/>
              <a:t>sclerotized</a:t>
            </a:r>
            <a:r>
              <a:rPr lang="en-US" dirty="0"/>
              <a:t> front wings that serve as protective covers for membranous hind </a:t>
            </a:r>
            <a:r>
              <a:rPr lang="en-US" dirty="0" smtClean="0"/>
              <a:t>wings, ex. </a:t>
            </a:r>
            <a:r>
              <a:rPr lang="en-US" dirty="0" err="1"/>
              <a:t>Coleoptera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Dermaptera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2661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</TotalTime>
  <Words>306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THROXA </vt:lpstr>
      <vt:lpstr> Why Study the Insect Thorax? </vt:lpstr>
      <vt:lpstr>Slide 3</vt:lpstr>
      <vt:lpstr>Insect wings</vt:lpstr>
      <vt:lpstr>Slide 5</vt:lpstr>
      <vt:lpstr>Slide 6</vt:lpstr>
      <vt:lpstr>membranous wings</vt:lpstr>
      <vt:lpstr>          Lancewings</vt:lpstr>
      <vt:lpstr>Elytr</vt:lpstr>
      <vt:lpstr>Hemelytra</vt:lpstr>
      <vt:lpstr>Tegmina</vt:lpstr>
      <vt:lpstr>Halteres</vt:lpstr>
      <vt:lpstr>Fringed wings</vt:lpstr>
      <vt:lpstr>Hairy wings</vt:lpstr>
      <vt:lpstr>Scaly wings</vt:lpstr>
      <vt:lpstr>Coupling mechanism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hessa</dc:creator>
  <cp:lastModifiedBy>hessa</cp:lastModifiedBy>
  <cp:revision>7</cp:revision>
  <dcterms:created xsi:type="dcterms:W3CDTF">2011-10-15T10:08:46Z</dcterms:created>
  <dcterms:modified xsi:type="dcterms:W3CDTF">2011-10-16T05:17:45Z</dcterms:modified>
</cp:coreProperties>
</file>