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8" r:id="rId25"/>
    <p:sldId id="279" r:id="rId26"/>
    <p:sldId id="280" r:id="rId27"/>
    <p:sldId id="281" r:id="rId28"/>
    <p:sldId id="282" r:id="rId29"/>
    <p:sldId id="283" r:id="rId30"/>
    <p:sldId id="284" r:id="rId31"/>
    <p:sldId id="285" r:id="rId32"/>
    <p:sldId id="286"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E41E12-9DF7-4366-868C-DD9CDE61BE7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E3A27A58-0B6C-434E-A4A1-548F9F30C0AC}">
      <dgm:prSet phldrT="[Text]"/>
      <dgm:spPr/>
      <dgm:t>
        <a:bodyPr/>
        <a:lstStyle/>
        <a:p>
          <a:r>
            <a:rPr lang="ar-AE" dirty="0" smtClean="0"/>
            <a:t>أشكال جداول التعزيز المتقطعة  </a:t>
          </a:r>
          <a:endParaRPr lang="en-GB" dirty="0"/>
        </a:p>
      </dgm:t>
    </dgm:pt>
    <dgm:pt modelId="{3DFF6937-C07A-4BE2-8E0A-2346CCC57183}" type="parTrans" cxnId="{9A62E683-04B5-4134-A659-7C415C972FE3}">
      <dgm:prSet/>
      <dgm:spPr/>
      <dgm:t>
        <a:bodyPr/>
        <a:lstStyle/>
        <a:p>
          <a:endParaRPr lang="en-GB"/>
        </a:p>
      </dgm:t>
    </dgm:pt>
    <dgm:pt modelId="{36853FD9-5236-4CE4-B6C8-1947FEA9B5E6}" type="sibTrans" cxnId="{9A62E683-04B5-4134-A659-7C415C972FE3}">
      <dgm:prSet/>
      <dgm:spPr/>
      <dgm:t>
        <a:bodyPr/>
        <a:lstStyle/>
        <a:p>
          <a:endParaRPr lang="en-GB"/>
        </a:p>
      </dgm:t>
    </dgm:pt>
    <dgm:pt modelId="{AA1E5EB6-7A1D-4760-8091-7A78348CFEF8}">
      <dgm:prSet phldrT="[Text]"/>
      <dgm:spPr/>
      <dgm:t>
        <a:bodyPr/>
        <a:lstStyle/>
        <a:p>
          <a:r>
            <a:rPr lang="ar-AE" dirty="0" smtClean="0"/>
            <a:t>جداول التعزيز المعقدة </a:t>
          </a:r>
          <a:endParaRPr lang="en-GB" dirty="0"/>
        </a:p>
      </dgm:t>
    </dgm:pt>
    <dgm:pt modelId="{CBD4F825-D1ED-4466-ABE0-290B5F09E52A}" type="parTrans" cxnId="{CAFD974E-246B-40B2-A2E9-37826B429E85}">
      <dgm:prSet/>
      <dgm:spPr/>
      <dgm:t>
        <a:bodyPr/>
        <a:lstStyle/>
        <a:p>
          <a:endParaRPr lang="en-GB"/>
        </a:p>
      </dgm:t>
    </dgm:pt>
    <dgm:pt modelId="{9D27DCF7-BEB8-459C-BB4A-603B66A9C267}" type="sibTrans" cxnId="{CAFD974E-246B-40B2-A2E9-37826B429E85}">
      <dgm:prSet/>
      <dgm:spPr/>
      <dgm:t>
        <a:bodyPr/>
        <a:lstStyle/>
        <a:p>
          <a:endParaRPr lang="en-GB"/>
        </a:p>
      </dgm:t>
    </dgm:pt>
    <dgm:pt modelId="{0F2EA009-7073-4292-A1C1-1207FDE60A58}">
      <dgm:prSet phldrT="[Text]"/>
      <dgm:spPr/>
      <dgm:t>
        <a:bodyPr/>
        <a:lstStyle/>
        <a:p>
          <a:r>
            <a:rPr lang="ar-AE" dirty="0" smtClean="0"/>
            <a:t>جداول التعزيز المختلطة </a:t>
          </a:r>
          <a:endParaRPr lang="en-GB" dirty="0"/>
        </a:p>
      </dgm:t>
    </dgm:pt>
    <dgm:pt modelId="{39D3E458-46C0-469D-8404-4F67CE8FB7B6}" type="parTrans" cxnId="{010DB353-F148-422F-B6A5-10512E1FCB8E}">
      <dgm:prSet/>
      <dgm:spPr/>
      <dgm:t>
        <a:bodyPr/>
        <a:lstStyle/>
        <a:p>
          <a:endParaRPr lang="en-GB"/>
        </a:p>
      </dgm:t>
    </dgm:pt>
    <dgm:pt modelId="{22C92AF2-A96B-4853-B562-09B5DD164D0F}" type="sibTrans" cxnId="{010DB353-F148-422F-B6A5-10512E1FCB8E}">
      <dgm:prSet/>
      <dgm:spPr/>
      <dgm:t>
        <a:bodyPr/>
        <a:lstStyle/>
        <a:p>
          <a:endParaRPr lang="en-GB"/>
        </a:p>
      </dgm:t>
    </dgm:pt>
    <dgm:pt modelId="{67DAF3A4-DC17-46B2-BDA6-3C62ADF7ADAD}">
      <dgm:prSet phldrT="[Text]"/>
      <dgm:spPr/>
      <dgm:t>
        <a:bodyPr/>
        <a:lstStyle/>
        <a:p>
          <a:r>
            <a:rPr lang="ar-AE" dirty="0" smtClean="0"/>
            <a:t>داول التعزيز المتزامنة </a:t>
          </a:r>
          <a:endParaRPr lang="en-GB" dirty="0"/>
        </a:p>
      </dgm:t>
    </dgm:pt>
    <dgm:pt modelId="{770464AE-668E-44CC-AA2A-36E96D73DCC6}" type="parTrans" cxnId="{C4C745C9-D6D1-42C7-B575-DCB851B4CD2B}">
      <dgm:prSet/>
      <dgm:spPr/>
      <dgm:t>
        <a:bodyPr/>
        <a:lstStyle/>
        <a:p>
          <a:endParaRPr lang="en-GB"/>
        </a:p>
      </dgm:t>
    </dgm:pt>
    <dgm:pt modelId="{DB5796E0-05DC-487D-B35A-0DB71575A6E5}" type="sibTrans" cxnId="{C4C745C9-D6D1-42C7-B575-DCB851B4CD2B}">
      <dgm:prSet/>
      <dgm:spPr/>
      <dgm:t>
        <a:bodyPr/>
        <a:lstStyle/>
        <a:p>
          <a:endParaRPr lang="en-GB"/>
        </a:p>
      </dgm:t>
    </dgm:pt>
    <dgm:pt modelId="{F79816E4-5F7C-4CD3-8CDD-9BCE718E83F1}">
      <dgm:prSet phldrT="[Text]"/>
      <dgm:spPr/>
      <dgm:t>
        <a:bodyPr/>
        <a:lstStyle/>
        <a:p>
          <a:r>
            <a:rPr lang="ar-AE" dirty="0" smtClean="0"/>
            <a:t>جداول التعزيز البسيطة </a:t>
          </a:r>
          <a:endParaRPr lang="en-GB" dirty="0"/>
        </a:p>
      </dgm:t>
    </dgm:pt>
    <dgm:pt modelId="{038B420C-9531-401E-99E9-DDACA84873E4}" type="parTrans" cxnId="{D8E5D8A0-28E9-424F-A673-ADC5F90B5922}">
      <dgm:prSet/>
      <dgm:spPr/>
      <dgm:t>
        <a:bodyPr/>
        <a:lstStyle/>
        <a:p>
          <a:endParaRPr lang="en-GB"/>
        </a:p>
      </dgm:t>
    </dgm:pt>
    <dgm:pt modelId="{D7FCD596-0322-4881-8E38-AD90BAFB3736}" type="sibTrans" cxnId="{D8E5D8A0-28E9-424F-A673-ADC5F90B5922}">
      <dgm:prSet/>
      <dgm:spPr/>
      <dgm:t>
        <a:bodyPr/>
        <a:lstStyle/>
        <a:p>
          <a:endParaRPr lang="en-GB"/>
        </a:p>
      </dgm:t>
    </dgm:pt>
    <dgm:pt modelId="{C66C3617-C5E5-40CF-9E07-4385246CF51B}">
      <dgm:prSet phldrT="[Text]"/>
      <dgm:spPr/>
      <dgm:t>
        <a:bodyPr/>
        <a:lstStyle/>
        <a:p>
          <a:r>
            <a:rPr lang="ar-AE" dirty="0" smtClean="0"/>
            <a:t>الفترة الزمنية المتغيرة </a:t>
          </a:r>
          <a:endParaRPr lang="en-GB" dirty="0"/>
        </a:p>
      </dgm:t>
    </dgm:pt>
    <dgm:pt modelId="{41D2331A-57E3-4CF7-B4D5-B0E112796D7C}" type="parTrans" cxnId="{D0BFB388-17E7-4688-834C-F60A4AB01C73}">
      <dgm:prSet/>
      <dgm:spPr/>
      <dgm:t>
        <a:bodyPr/>
        <a:lstStyle/>
        <a:p>
          <a:endParaRPr lang="en-GB"/>
        </a:p>
      </dgm:t>
    </dgm:pt>
    <dgm:pt modelId="{7DE7C370-7655-462E-AC15-037727256B38}" type="sibTrans" cxnId="{D0BFB388-17E7-4688-834C-F60A4AB01C73}">
      <dgm:prSet/>
      <dgm:spPr/>
      <dgm:t>
        <a:bodyPr/>
        <a:lstStyle/>
        <a:p>
          <a:endParaRPr lang="en-GB"/>
        </a:p>
      </dgm:t>
    </dgm:pt>
    <dgm:pt modelId="{1D93CA51-34FF-47A4-B61C-8824343D73E6}">
      <dgm:prSet/>
      <dgm:spPr/>
      <dgm:t>
        <a:bodyPr/>
        <a:lstStyle/>
        <a:p>
          <a:r>
            <a:rPr lang="ar-AE" dirty="0" smtClean="0"/>
            <a:t>النسبة الثابتة </a:t>
          </a:r>
          <a:endParaRPr lang="en-GB" dirty="0"/>
        </a:p>
      </dgm:t>
    </dgm:pt>
    <dgm:pt modelId="{054E6264-1826-4AD8-B52A-EE9BCD9685FA}" type="parTrans" cxnId="{C26FC9C6-8861-4B13-A279-DB2CAFB3AB51}">
      <dgm:prSet/>
      <dgm:spPr/>
      <dgm:t>
        <a:bodyPr/>
        <a:lstStyle/>
        <a:p>
          <a:endParaRPr lang="en-GB"/>
        </a:p>
      </dgm:t>
    </dgm:pt>
    <dgm:pt modelId="{123A961D-1962-4322-9375-F77E58BCE6A7}" type="sibTrans" cxnId="{C26FC9C6-8861-4B13-A279-DB2CAFB3AB51}">
      <dgm:prSet/>
      <dgm:spPr/>
      <dgm:t>
        <a:bodyPr/>
        <a:lstStyle/>
        <a:p>
          <a:endParaRPr lang="en-GB"/>
        </a:p>
      </dgm:t>
    </dgm:pt>
    <dgm:pt modelId="{EF32F91A-BCD5-4A77-8F7B-C11646631450}">
      <dgm:prSet/>
      <dgm:spPr/>
      <dgm:t>
        <a:bodyPr/>
        <a:lstStyle/>
        <a:p>
          <a:r>
            <a:rPr lang="ar-AE" dirty="0" smtClean="0"/>
            <a:t>النسبة المتغيرة </a:t>
          </a:r>
          <a:endParaRPr lang="en-GB" dirty="0"/>
        </a:p>
      </dgm:t>
    </dgm:pt>
    <dgm:pt modelId="{B409494C-1F3B-419F-BCE9-7E785F8D8764}" type="parTrans" cxnId="{AE4F68D2-CE11-4C3A-922D-65F922269168}">
      <dgm:prSet/>
      <dgm:spPr/>
      <dgm:t>
        <a:bodyPr/>
        <a:lstStyle/>
        <a:p>
          <a:endParaRPr lang="en-GB"/>
        </a:p>
      </dgm:t>
    </dgm:pt>
    <dgm:pt modelId="{329C1600-0E6A-42E0-A1A7-A58051A5C030}" type="sibTrans" cxnId="{AE4F68D2-CE11-4C3A-922D-65F922269168}">
      <dgm:prSet/>
      <dgm:spPr/>
      <dgm:t>
        <a:bodyPr/>
        <a:lstStyle/>
        <a:p>
          <a:endParaRPr lang="en-GB"/>
        </a:p>
      </dgm:t>
    </dgm:pt>
    <dgm:pt modelId="{82CE7218-738A-462D-AC98-C0D10A2B8D10}">
      <dgm:prSet/>
      <dgm:spPr/>
      <dgm:t>
        <a:bodyPr/>
        <a:lstStyle/>
        <a:p>
          <a:r>
            <a:rPr lang="ar-AE" dirty="0" smtClean="0"/>
            <a:t>الفترة الزمنية الثابتة </a:t>
          </a:r>
          <a:endParaRPr lang="en-GB" dirty="0"/>
        </a:p>
      </dgm:t>
    </dgm:pt>
    <dgm:pt modelId="{42A32262-59CA-4458-BF05-E5FD3D3F9C37}" type="parTrans" cxnId="{C96FE228-F80F-4427-AEFC-247CAA542409}">
      <dgm:prSet/>
      <dgm:spPr/>
      <dgm:t>
        <a:bodyPr/>
        <a:lstStyle/>
        <a:p>
          <a:endParaRPr lang="en-GB"/>
        </a:p>
      </dgm:t>
    </dgm:pt>
    <dgm:pt modelId="{96107CA9-BE20-4A70-9B6D-5E71AFA9BD25}" type="sibTrans" cxnId="{C96FE228-F80F-4427-AEFC-247CAA542409}">
      <dgm:prSet/>
      <dgm:spPr/>
      <dgm:t>
        <a:bodyPr/>
        <a:lstStyle/>
        <a:p>
          <a:endParaRPr lang="en-GB"/>
        </a:p>
      </dgm:t>
    </dgm:pt>
    <dgm:pt modelId="{62655DB4-94A1-4D58-A677-E953B784A889}">
      <dgm:prSet/>
      <dgm:spPr/>
      <dgm:t>
        <a:bodyPr/>
        <a:lstStyle/>
        <a:p>
          <a:r>
            <a:rPr lang="ar-AE" dirty="0" smtClean="0"/>
            <a:t>جداول التعزيز المتعددة </a:t>
          </a:r>
          <a:endParaRPr lang="en-GB" dirty="0"/>
        </a:p>
      </dgm:t>
    </dgm:pt>
    <dgm:pt modelId="{CE5EFB8C-5674-4CF1-974E-4D74FF07FC8B}" type="parTrans" cxnId="{B5F6577D-D9BE-45C5-B4BB-13637E11957A}">
      <dgm:prSet/>
      <dgm:spPr/>
      <dgm:t>
        <a:bodyPr/>
        <a:lstStyle/>
        <a:p>
          <a:endParaRPr lang="en-GB"/>
        </a:p>
      </dgm:t>
    </dgm:pt>
    <dgm:pt modelId="{9EB27B26-A84E-4086-85EE-1D1B8484EF37}" type="sibTrans" cxnId="{B5F6577D-D9BE-45C5-B4BB-13637E11957A}">
      <dgm:prSet/>
      <dgm:spPr/>
      <dgm:t>
        <a:bodyPr/>
        <a:lstStyle/>
        <a:p>
          <a:endParaRPr lang="en-GB"/>
        </a:p>
      </dgm:t>
    </dgm:pt>
    <dgm:pt modelId="{5C843B29-6D68-48B2-A62E-A49F12BE3F9B}">
      <dgm:prSet/>
      <dgm:spPr/>
      <dgm:t>
        <a:bodyPr/>
        <a:lstStyle/>
        <a:p>
          <a:r>
            <a:rPr lang="ar-AE" dirty="0" smtClean="0"/>
            <a:t>جداول التعزيز المتسلسلة </a:t>
          </a:r>
          <a:endParaRPr lang="en-GB" dirty="0"/>
        </a:p>
      </dgm:t>
    </dgm:pt>
    <dgm:pt modelId="{065893BC-20EF-42C1-ABBA-0648400C7458}" type="parTrans" cxnId="{CEA66E25-C4AB-40D2-B318-2B633929F784}">
      <dgm:prSet/>
      <dgm:spPr/>
      <dgm:t>
        <a:bodyPr/>
        <a:lstStyle/>
        <a:p>
          <a:endParaRPr lang="en-GB"/>
        </a:p>
      </dgm:t>
    </dgm:pt>
    <dgm:pt modelId="{F8E75E0F-17BE-44DB-B0B6-1AB83F6CD970}" type="sibTrans" cxnId="{CEA66E25-C4AB-40D2-B318-2B633929F784}">
      <dgm:prSet/>
      <dgm:spPr/>
      <dgm:t>
        <a:bodyPr/>
        <a:lstStyle/>
        <a:p>
          <a:endParaRPr lang="en-GB"/>
        </a:p>
      </dgm:t>
    </dgm:pt>
    <dgm:pt modelId="{56DC5D8A-11B0-48C5-BAC7-7D3C83DF8701}" type="pres">
      <dgm:prSet presAssocID="{75E41E12-9DF7-4366-868C-DD9CDE61BE7E}" presName="hierChild1" presStyleCnt="0">
        <dgm:presLayoutVars>
          <dgm:chPref val="1"/>
          <dgm:dir/>
          <dgm:animOne val="branch"/>
          <dgm:animLvl val="lvl"/>
          <dgm:resizeHandles/>
        </dgm:presLayoutVars>
      </dgm:prSet>
      <dgm:spPr/>
      <dgm:t>
        <a:bodyPr/>
        <a:lstStyle/>
        <a:p>
          <a:endParaRPr lang="en-GB"/>
        </a:p>
      </dgm:t>
    </dgm:pt>
    <dgm:pt modelId="{D7DD7E4A-947C-4484-89D9-BF5410FA0B28}" type="pres">
      <dgm:prSet presAssocID="{E3A27A58-0B6C-434E-A4A1-548F9F30C0AC}" presName="hierRoot1" presStyleCnt="0"/>
      <dgm:spPr/>
    </dgm:pt>
    <dgm:pt modelId="{617ABABE-AEC9-4C16-B11B-6D298F86CDE2}" type="pres">
      <dgm:prSet presAssocID="{E3A27A58-0B6C-434E-A4A1-548F9F30C0AC}" presName="composite" presStyleCnt="0"/>
      <dgm:spPr/>
    </dgm:pt>
    <dgm:pt modelId="{11677259-BFCC-4349-BEB5-1FE4598DA6D2}" type="pres">
      <dgm:prSet presAssocID="{E3A27A58-0B6C-434E-A4A1-548F9F30C0AC}" presName="background" presStyleLbl="node0" presStyleIdx="0" presStyleCnt="1"/>
      <dgm:spPr/>
    </dgm:pt>
    <dgm:pt modelId="{62835B55-0A85-482C-A225-5C15BB321189}" type="pres">
      <dgm:prSet presAssocID="{E3A27A58-0B6C-434E-A4A1-548F9F30C0AC}" presName="text" presStyleLbl="fgAcc0" presStyleIdx="0" presStyleCnt="1">
        <dgm:presLayoutVars>
          <dgm:chPref val="3"/>
        </dgm:presLayoutVars>
      </dgm:prSet>
      <dgm:spPr/>
      <dgm:t>
        <a:bodyPr/>
        <a:lstStyle/>
        <a:p>
          <a:endParaRPr lang="en-GB"/>
        </a:p>
      </dgm:t>
    </dgm:pt>
    <dgm:pt modelId="{D97828C9-61AA-45F2-83F0-314EB857770D}" type="pres">
      <dgm:prSet presAssocID="{E3A27A58-0B6C-434E-A4A1-548F9F30C0AC}" presName="hierChild2" presStyleCnt="0"/>
      <dgm:spPr/>
    </dgm:pt>
    <dgm:pt modelId="{6D37343C-8519-4AD5-BF25-F464229A3CAB}" type="pres">
      <dgm:prSet presAssocID="{CBD4F825-D1ED-4466-ABE0-290B5F09E52A}" presName="Name10" presStyleLbl="parChTrans1D2" presStyleIdx="0" presStyleCnt="2"/>
      <dgm:spPr/>
      <dgm:t>
        <a:bodyPr/>
        <a:lstStyle/>
        <a:p>
          <a:endParaRPr lang="en-GB"/>
        </a:p>
      </dgm:t>
    </dgm:pt>
    <dgm:pt modelId="{E56521D4-FD49-4B3F-BCB1-4C95F2D6A594}" type="pres">
      <dgm:prSet presAssocID="{AA1E5EB6-7A1D-4760-8091-7A78348CFEF8}" presName="hierRoot2" presStyleCnt="0"/>
      <dgm:spPr/>
    </dgm:pt>
    <dgm:pt modelId="{D0351E23-9F6B-4DF8-B53B-ED3A7B3C8C38}" type="pres">
      <dgm:prSet presAssocID="{AA1E5EB6-7A1D-4760-8091-7A78348CFEF8}" presName="composite2" presStyleCnt="0"/>
      <dgm:spPr/>
    </dgm:pt>
    <dgm:pt modelId="{95855116-4A86-47B2-9AEE-DB3D36E90F47}" type="pres">
      <dgm:prSet presAssocID="{AA1E5EB6-7A1D-4760-8091-7A78348CFEF8}" presName="background2" presStyleLbl="node2" presStyleIdx="0" presStyleCnt="2"/>
      <dgm:spPr/>
    </dgm:pt>
    <dgm:pt modelId="{7AFE39A9-0D11-43EC-8AF7-1E22ECDDA293}" type="pres">
      <dgm:prSet presAssocID="{AA1E5EB6-7A1D-4760-8091-7A78348CFEF8}" presName="text2" presStyleLbl="fgAcc2" presStyleIdx="0" presStyleCnt="2">
        <dgm:presLayoutVars>
          <dgm:chPref val="3"/>
        </dgm:presLayoutVars>
      </dgm:prSet>
      <dgm:spPr/>
      <dgm:t>
        <a:bodyPr/>
        <a:lstStyle/>
        <a:p>
          <a:endParaRPr lang="en-GB"/>
        </a:p>
      </dgm:t>
    </dgm:pt>
    <dgm:pt modelId="{B42C6039-6270-45C5-834C-4B91599D0B34}" type="pres">
      <dgm:prSet presAssocID="{AA1E5EB6-7A1D-4760-8091-7A78348CFEF8}" presName="hierChild3" presStyleCnt="0"/>
      <dgm:spPr/>
    </dgm:pt>
    <dgm:pt modelId="{127445D1-804F-4E9F-89D4-0033C5AD5239}" type="pres">
      <dgm:prSet presAssocID="{39D3E458-46C0-469D-8404-4F67CE8FB7B6}" presName="Name17" presStyleLbl="parChTrans1D3" presStyleIdx="0" presStyleCnt="8"/>
      <dgm:spPr/>
      <dgm:t>
        <a:bodyPr/>
        <a:lstStyle/>
        <a:p>
          <a:endParaRPr lang="en-GB"/>
        </a:p>
      </dgm:t>
    </dgm:pt>
    <dgm:pt modelId="{81D1CD5B-02D7-417E-8BA0-87DD5E97D839}" type="pres">
      <dgm:prSet presAssocID="{0F2EA009-7073-4292-A1C1-1207FDE60A58}" presName="hierRoot3" presStyleCnt="0"/>
      <dgm:spPr/>
    </dgm:pt>
    <dgm:pt modelId="{EED0DF75-E788-41C6-8317-DA00CC84EFCA}" type="pres">
      <dgm:prSet presAssocID="{0F2EA009-7073-4292-A1C1-1207FDE60A58}" presName="composite3" presStyleCnt="0"/>
      <dgm:spPr/>
    </dgm:pt>
    <dgm:pt modelId="{9DA90EAE-1A56-4F5C-B60B-768AFBD6B6C8}" type="pres">
      <dgm:prSet presAssocID="{0F2EA009-7073-4292-A1C1-1207FDE60A58}" presName="background3" presStyleLbl="node3" presStyleIdx="0" presStyleCnt="8"/>
      <dgm:spPr/>
    </dgm:pt>
    <dgm:pt modelId="{3AA87B5F-5785-4DDB-9338-88F1B8DDD387}" type="pres">
      <dgm:prSet presAssocID="{0F2EA009-7073-4292-A1C1-1207FDE60A58}" presName="text3" presStyleLbl="fgAcc3" presStyleIdx="0" presStyleCnt="8">
        <dgm:presLayoutVars>
          <dgm:chPref val="3"/>
        </dgm:presLayoutVars>
      </dgm:prSet>
      <dgm:spPr/>
      <dgm:t>
        <a:bodyPr/>
        <a:lstStyle/>
        <a:p>
          <a:endParaRPr lang="en-GB"/>
        </a:p>
      </dgm:t>
    </dgm:pt>
    <dgm:pt modelId="{EAC69EC7-0B89-495A-897E-759FFC19E7B7}" type="pres">
      <dgm:prSet presAssocID="{0F2EA009-7073-4292-A1C1-1207FDE60A58}" presName="hierChild4" presStyleCnt="0"/>
      <dgm:spPr/>
    </dgm:pt>
    <dgm:pt modelId="{EFD220D8-AEA8-4CA4-B730-42378E638735}" type="pres">
      <dgm:prSet presAssocID="{065893BC-20EF-42C1-ABBA-0648400C7458}" presName="Name17" presStyleLbl="parChTrans1D3" presStyleIdx="1" presStyleCnt="8"/>
      <dgm:spPr/>
      <dgm:t>
        <a:bodyPr/>
        <a:lstStyle/>
        <a:p>
          <a:endParaRPr lang="en-GB"/>
        </a:p>
      </dgm:t>
    </dgm:pt>
    <dgm:pt modelId="{962F38EF-45CE-4C69-95FA-3ED62B5E25E1}" type="pres">
      <dgm:prSet presAssocID="{5C843B29-6D68-48B2-A62E-A49F12BE3F9B}" presName="hierRoot3" presStyleCnt="0"/>
      <dgm:spPr/>
    </dgm:pt>
    <dgm:pt modelId="{666ED82F-295A-467F-AD6A-C55FBB24E8C9}" type="pres">
      <dgm:prSet presAssocID="{5C843B29-6D68-48B2-A62E-A49F12BE3F9B}" presName="composite3" presStyleCnt="0"/>
      <dgm:spPr/>
    </dgm:pt>
    <dgm:pt modelId="{E02B68F4-5587-4D12-BBE5-CB98AA3A796D}" type="pres">
      <dgm:prSet presAssocID="{5C843B29-6D68-48B2-A62E-A49F12BE3F9B}" presName="background3" presStyleLbl="node3" presStyleIdx="1" presStyleCnt="8"/>
      <dgm:spPr/>
    </dgm:pt>
    <dgm:pt modelId="{8778403D-6280-4791-9975-C7D4A80A32F9}" type="pres">
      <dgm:prSet presAssocID="{5C843B29-6D68-48B2-A62E-A49F12BE3F9B}" presName="text3" presStyleLbl="fgAcc3" presStyleIdx="1" presStyleCnt="8">
        <dgm:presLayoutVars>
          <dgm:chPref val="3"/>
        </dgm:presLayoutVars>
      </dgm:prSet>
      <dgm:spPr/>
      <dgm:t>
        <a:bodyPr/>
        <a:lstStyle/>
        <a:p>
          <a:endParaRPr lang="en-GB"/>
        </a:p>
      </dgm:t>
    </dgm:pt>
    <dgm:pt modelId="{3312A50A-9303-4567-BA21-6BF9F691630A}" type="pres">
      <dgm:prSet presAssocID="{5C843B29-6D68-48B2-A62E-A49F12BE3F9B}" presName="hierChild4" presStyleCnt="0"/>
      <dgm:spPr/>
    </dgm:pt>
    <dgm:pt modelId="{3D94D8F9-5BCF-4E7E-8A7E-7884F77A6DFB}" type="pres">
      <dgm:prSet presAssocID="{CE5EFB8C-5674-4CF1-974E-4D74FF07FC8B}" presName="Name17" presStyleLbl="parChTrans1D3" presStyleIdx="2" presStyleCnt="8"/>
      <dgm:spPr/>
      <dgm:t>
        <a:bodyPr/>
        <a:lstStyle/>
        <a:p>
          <a:endParaRPr lang="en-GB"/>
        </a:p>
      </dgm:t>
    </dgm:pt>
    <dgm:pt modelId="{6FD783B6-89E3-46BF-B9CA-B49266D2096B}" type="pres">
      <dgm:prSet presAssocID="{62655DB4-94A1-4D58-A677-E953B784A889}" presName="hierRoot3" presStyleCnt="0"/>
      <dgm:spPr/>
    </dgm:pt>
    <dgm:pt modelId="{37A65A28-0C3D-4617-B3AB-C35286EA5962}" type="pres">
      <dgm:prSet presAssocID="{62655DB4-94A1-4D58-A677-E953B784A889}" presName="composite3" presStyleCnt="0"/>
      <dgm:spPr/>
    </dgm:pt>
    <dgm:pt modelId="{2E19D6D5-E635-41BB-B37F-05508FB8184D}" type="pres">
      <dgm:prSet presAssocID="{62655DB4-94A1-4D58-A677-E953B784A889}" presName="background3" presStyleLbl="node3" presStyleIdx="2" presStyleCnt="8"/>
      <dgm:spPr/>
    </dgm:pt>
    <dgm:pt modelId="{296C1B98-1CC3-4164-B80A-962BDB4C6B6F}" type="pres">
      <dgm:prSet presAssocID="{62655DB4-94A1-4D58-A677-E953B784A889}" presName="text3" presStyleLbl="fgAcc3" presStyleIdx="2" presStyleCnt="8">
        <dgm:presLayoutVars>
          <dgm:chPref val="3"/>
        </dgm:presLayoutVars>
      </dgm:prSet>
      <dgm:spPr/>
      <dgm:t>
        <a:bodyPr/>
        <a:lstStyle/>
        <a:p>
          <a:endParaRPr lang="en-GB"/>
        </a:p>
      </dgm:t>
    </dgm:pt>
    <dgm:pt modelId="{5594FB99-88C3-4D3F-B77A-23BA59A084B7}" type="pres">
      <dgm:prSet presAssocID="{62655DB4-94A1-4D58-A677-E953B784A889}" presName="hierChild4" presStyleCnt="0"/>
      <dgm:spPr/>
    </dgm:pt>
    <dgm:pt modelId="{DA010FF3-308A-4433-AC48-2C5ECA0CAA59}" type="pres">
      <dgm:prSet presAssocID="{770464AE-668E-44CC-AA2A-36E96D73DCC6}" presName="Name17" presStyleLbl="parChTrans1D3" presStyleIdx="3" presStyleCnt="8"/>
      <dgm:spPr/>
      <dgm:t>
        <a:bodyPr/>
        <a:lstStyle/>
        <a:p>
          <a:endParaRPr lang="en-GB"/>
        </a:p>
      </dgm:t>
    </dgm:pt>
    <dgm:pt modelId="{D28F3A28-B1A4-4373-A9C1-34410E6DEE54}" type="pres">
      <dgm:prSet presAssocID="{67DAF3A4-DC17-46B2-BDA6-3C62ADF7ADAD}" presName="hierRoot3" presStyleCnt="0"/>
      <dgm:spPr/>
    </dgm:pt>
    <dgm:pt modelId="{29538F76-06C9-42C6-9AA3-B699B4E5C64C}" type="pres">
      <dgm:prSet presAssocID="{67DAF3A4-DC17-46B2-BDA6-3C62ADF7ADAD}" presName="composite3" presStyleCnt="0"/>
      <dgm:spPr/>
    </dgm:pt>
    <dgm:pt modelId="{6085458D-E62A-4331-8529-5CB8EA39590C}" type="pres">
      <dgm:prSet presAssocID="{67DAF3A4-DC17-46B2-BDA6-3C62ADF7ADAD}" presName="background3" presStyleLbl="node3" presStyleIdx="3" presStyleCnt="8"/>
      <dgm:spPr/>
    </dgm:pt>
    <dgm:pt modelId="{B9EE43F1-3784-4883-B109-6212D4482FF9}" type="pres">
      <dgm:prSet presAssocID="{67DAF3A4-DC17-46B2-BDA6-3C62ADF7ADAD}" presName="text3" presStyleLbl="fgAcc3" presStyleIdx="3" presStyleCnt="8">
        <dgm:presLayoutVars>
          <dgm:chPref val="3"/>
        </dgm:presLayoutVars>
      </dgm:prSet>
      <dgm:spPr/>
      <dgm:t>
        <a:bodyPr/>
        <a:lstStyle/>
        <a:p>
          <a:endParaRPr lang="en-GB"/>
        </a:p>
      </dgm:t>
    </dgm:pt>
    <dgm:pt modelId="{0A20043D-CF4B-41FB-A6D7-C7D21ABCA3F5}" type="pres">
      <dgm:prSet presAssocID="{67DAF3A4-DC17-46B2-BDA6-3C62ADF7ADAD}" presName="hierChild4" presStyleCnt="0"/>
      <dgm:spPr/>
    </dgm:pt>
    <dgm:pt modelId="{10A91619-56F5-4E84-BC07-F321CDF1C60C}" type="pres">
      <dgm:prSet presAssocID="{038B420C-9531-401E-99E9-DDACA84873E4}" presName="Name10" presStyleLbl="parChTrans1D2" presStyleIdx="1" presStyleCnt="2"/>
      <dgm:spPr/>
      <dgm:t>
        <a:bodyPr/>
        <a:lstStyle/>
        <a:p>
          <a:endParaRPr lang="en-GB"/>
        </a:p>
      </dgm:t>
    </dgm:pt>
    <dgm:pt modelId="{9647E3E5-39D8-462F-9EF2-16CB11F5C8A0}" type="pres">
      <dgm:prSet presAssocID="{F79816E4-5F7C-4CD3-8CDD-9BCE718E83F1}" presName="hierRoot2" presStyleCnt="0"/>
      <dgm:spPr/>
    </dgm:pt>
    <dgm:pt modelId="{73C55516-BC08-434F-9587-133E1E47C46E}" type="pres">
      <dgm:prSet presAssocID="{F79816E4-5F7C-4CD3-8CDD-9BCE718E83F1}" presName="composite2" presStyleCnt="0"/>
      <dgm:spPr/>
    </dgm:pt>
    <dgm:pt modelId="{6E227A0C-E375-4A7F-AA04-A8795059CFA8}" type="pres">
      <dgm:prSet presAssocID="{F79816E4-5F7C-4CD3-8CDD-9BCE718E83F1}" presName="background2" presStyleLbl="node2" presStyleIdx="1" presStyleCnt="2"/>
      <dgm:spPr/>
    </dgm:pt>
    <dgm:pt modelId="{E3EA5A5A-29A5-4DF8-BB01-548602CDB36B}" type="pres">
      <dgm:prSet presAssocID="{F79816E4-5F7C-4CD3-8CDD-9BCE718E83F1}" presName="text2" presStyleLbl="fgAcc2" presStyleIdx="1" presStyleCnt="2">
        <dgm:presLayoutVars>
          <dgm:chPref val="3"/>
        </dgm:presLayoutVars>
      </dgm:prSet>
      <dgm:spPr/>
      <dgm:t>
        <a:bodyPr/>
        <a:lstStyle/>
        <a:p>
          <a:endParaRPr lang="en-GB"/>
        </a:p>
      </dgm:t>
    </dgm:pt>
    <dgm:pt modelId="{32A29115-3732-4E8D-BFCC-798AA80687E1}" type="pres">
      <dgm:prSet presAssocID="{F79816E4-5F7C-4CD3-8CDD-9BCE718E83F1}" presName="hierChild3" presStyleCnt="0"/>
      <dgm:spPr/>
    </dgm:pt>
    <dgm:pt modelId="{18E2DAC7-32E3-4BAD-A0F8-B3117D34AEAE}" type="pres">
      <dgm:prSet presAssocID="{41D2331A-57E3-4CF7-B4D5-B0E112796D7C}" presName="Name17" presStyleLbl="parChTrans1D3" presStyleIdx="4" presStyleCnt="8"/>
      <dgm:spPr/>
      <dgm:t>
        <a:bodyPr/>
        <a:lstStyle/>
        <a:p>
          <a:endParaRPr lang="en-GB"/>
        </a:p>
      </dgm:t>
    </dgm:pt>
    <dgm:pt modelId="{57C222A3-0F8D-4034-A397-10D083699104}" type="pres">
      <dgm:prSet presAssocID="{C66C3617-C5E5-40CF-9E07-4385246CF51B}" presName="hierRoot3" presStyleCnt="0"/>
      <dgm:spPr/>
    </dgm:pt>
    <dgm:pt modelId="{3E381F1F-381F-4C36-952E-A7A087ACF1A3}" type="pres">
      <dgm:prSet presAssocID="{C66C3617-C5E5-40CF-9E07-4385246CF51B}" presName="composite3" presStyleCnt="0"/>
      <dgm:spPr/>
    </dgm:pt>
    <dgm:pt modelId="{C2460A27-0EE1-44F7-A3B8-28F180A9602A}" type="pres">
      <dgm:prSet presAssocID="{C66C3617-C5E5-40CF-9E07-4385246CF51B}" presName="background3" presStyleLbl="node3" presStyleIdx="4" presStyleCnt="8"/>
      <dgm:spPr/>
    </dgm:pt>
    <dgm:pt modelId="{94F2F990-EABE-4D03-9B4E-176504417305}" type="pres">
      <dgm:prSet presAssocID="{C66C3617-C5E5-40CF-9E07-4385246CF51B}" presName="text3" presStyleLbl="fgAcc3" presStyleIdx="4" presStyleCnt="8">
        <dgm:presLayoutVars>
          <dgm:chPref val="3"/>
        </dgm:presLayoutVars>
      </dgm:prSet>
      <dgm:spPr/>
      <dgm:t>
        <a:bodyPr/>
        <a:lstStyle/>
        <a:p>
          <a:endParaRPr lang="en-GB"/>
        </a:p>
      </dgm:t>
    </dgm:pt>
    <dgm:pt modelId="{D4935E44-DD3A-4FA1-9D73-2795223E8791}" type="pres">
      <dgm:prSet presAssocID="{C66C3617-C5E5-40CF-9E07-4385246CF51B}" presName="hierChild4" presStyleCnt="0"/>
      <dgm:spPr/>
    </dgm:pt>
    <dgm:pt modelId="{6EECDC28-823C-4682-B6AC-69444E1BA060}" type="pres">
      <dgm:prSet presAssocID="{42A32262-59CA-4458-BF05-E5FD3D3F9C37}" presName="Name17" presStyleLbl="parChTrans1D3" presStyleIdx="5" presStyleCnt="8"/>
      <dgm:spPr/>
      <dgm:t>
        <a:bodyPr/>
        <a:lstStyle/>
        <a:p>
          <a:endParaRPr lang="en-GB"/>
        </a:p>
      </dgm:t>
    </dgm:pt>
    <dgm:pt modelId="{38B8D0EA-B07F-476E-9956-304580D175C8}" type="pres">
      <dgm:prSet presAssocID="{82CE7218-738A-462D-AC98-C0D10A2B8D10}" presName="hierRoot3" presStyleCnt="0"/>
      <dgm:spPr/>
    </dgm:pt>
    <dgm:pt modelId="{3DE6B9F5-7AE8-479E-BFE0-789E5D8DD159}" type="pres">
      <dgm:prSet presAssocID="{82CE7218-738A-462D-AC98-C0D10A2B8D10}" presName="composite3" presStyleCnt="0"/>
      <dgm:spPr/>
    </dgm:pt>
    <dgm:pt modelId="{61BE8381-5054-4489-BDA7-88E6CAFA24A4}" type="pres">
      <dgm:prSet presAssocID="{82CE7218-738A-462D-AC98-C0D10A2B8D10}" presName="background3" presStyleLbl="node3" presStyleIdx="5" presStyleCnt="8"/>
      <dgm:spPr/>
    </dgm:pt>
    <dgm:pt modelId="{62534859-8515-4DE7-86BC-3E145725CB5E}" type="pres">
      <dgm:prSet presAssocID="{82CE7218-738A-462D-AC98-C0D10A2B8D10}" presName="text3" presStyleLbl="fgAcc3" presStyleIdx="5" presStyleCnt="8">
        <dgm:presLayoutVars>
          <dgm:chPref val="3"/>
        </dgm:presLayoutVars>
      </dgm:prSet>
      <dgm:spPr/>
      <dgm:t>
        <a:bodyPr/>
        <a:lstStyle/>
        <a:p>
          <a:endParaRPr lang="en-GB"/>
        </a:p>
      </dgm:t>
    </dgm:pt>
    <dgm:pt modelId="{14F0C397-B3DF-434C-A97B-806B78053F8B}" type="pres">
      <dgm:prSet presAssocID="{82CE7218-738A-462D-AC98-C0D10A2B8D10}" presName="hierChild4" presStyleCnt="0"/>
      <dgm:spPr/>
    </dgm:pt>
    <dgm:pt modelId="{5E6E5AC6-CFED-4621-B152-F052AD0E55DE}" type="pres">
      <dgm:prSet presAssocID="{B409494C-1F3B-419F-BCE9-7E785F8D8764}" presName="Name17" presStyleLbl="parChTrans1D3" presStyleIdx="6" presStyleCnt="8"/>
      <dgm:spPr/>
      <dgm:t>
        <a:bodyPr/>
        <a:lstStyle/>
        <a:p>
          <a:endParaRPr lang="en-GB"/>
        </a:p>
      </dgm:t>
    </dgm:pt>
    <dgm:pt modelId="{1543D261-A0C0-49C9-A741-5F60B9B1855A}" type="pres">
      <dgm:prSet presAssocID="{EF32F91A-BCD5-4A77-8F7B-C11646631450}" presName="hierRoot3" presStyleCnt="0"/>
      <dgm:spPr/>
    </dgm:pt>
    <dgm:pt modelId="{C075D43F-ED69-4DF8-BF39-CAC133432129}" type="pres">
      <dgm:prSet presAssocID="{EF32F91A-BCD5-4A77-8F7B-C11646631450}" presName="composite3" presStyleCnt="0"/>
      <dgm:spPr/>
    </dgm:pt>
    <dgm:pt modelId="{3DEE2BAF-EA02-4C78-AEC5-2A333F96415D}" type="pres">
      <dgm:prSet presAssocID="{EF32F91A-BCD5-4A77-8F7B-C11646631450}" presName="background3" presStyleLbl="node3" presStyleIdx="6" presStyleCnt="8"/>
      <dgm:spPr/>
    </dgm:pt>
    <dgm:pt modelId="{AB8608D1-EC72-497A-8507-D8FF6B57BBCD}" type="pres">
      <dgm:prSet presAssocID="{EF32F91A-BCD5-4A77-8F7B-C11646631450}" presName="text3" presStyleLbl="fgAcc3" presStyleIdx="6" presStyleCnt="8">
        <dgm:presLayoutVars>
          <dgm:chPref val="3"/>
        </dgm:presLayoutVars>
      </dgm:prSet>
      <dgm:spPr/>
      <dgm:t>
        <a:bodyPr/>
        <a:lstStyle/>
        <a:p>
          <a:endParaRPr lang="en-GB"/>
        </a:p>
      </dgm:t>
    </dgm:pt>
    <dgm:pt modelId="{CCC41400-2005-4C37-9F92-A73B431857AA}" type="pres">
      <dgm:prSet presAssocID="{EF32F91A-BCD5-4A77-8F7B-C11646631450}" presName="hierChild4" presStyleCnt="0"/>
      <dgm:spPr/>
    </dgm:pt>
    <dgm:pt modelId="{861579CD-E9E2-44AC-96D5-5E3732170AEA}" type="pres">
      <dgm:prSet presAssocID="{054E6264-1826-4AD8-B52A-EE9BCD9685FA}" presName="Name17" presStyleLbl="parChTrans1D3" presStyleIdx="7" presStyleCnt="8"/>
      <dgm:spPr/>
      <dgm:t>
        <a:bodyPr/>
        <a:lstStyle/>
        <a:p>
          <a:endParaRPr lang="en-GB"/>
        </a:p>
      </dgm:t>
    </dgm:pt>
    <dgm:pt modelId="{E6AAF567-A169-4076-A00F-1BA9F9FF2C1D}" type="pres">
      <dgm:prSet presAssocID="{1D93CA51-34FF-47A4-B61C-8824343D73E6}" presName="hierRoot3" presStyleCnt="0"/>
      <dgm:spPr/>
    </dgm:pt>
    <dgm:pt modelId="{9322C796-AD32-4177-9DCC-BAD96E18268E}" type="pres">
      <dgm:prSet presAssocID="{1D93CA51-34FF-47A4-B61C-8824343D73E6}" presName="composite3" presStyleCnt="0"/>
      <dgm:spPr/>
    </dgm:pt>
    <dgm:pt modelId="{A5E61D4A-C1E0-40A3-9FD6-D9A4DD5069C3}" type="pres">
      <dgm:prSet presAssocID="{1D93CA51-34FF-47A4-B61C-8824343D73E6}" presName="background3" presStyleLbl="node3" presStyleIdx="7" presStyleCnt="8"/>
      <dgm:spPr/>
    </dgm:pt>
    <dgm:pt modelId="{713B730C-869A-4880-A621-163C6475F804}" type="pres">
      <dgm:prSet presAssocID="{1D93CA51-34FF-47A4-B61C-8824343D73E6}" presName="text3" presStyleLbl="fgAcc3" presStyleIdx="7" presStyleCnt="8">
        <dgm:presLayoutVars>
          <dgm:chPref val="3"/>
        </dgm:presLayoutVars>
      </dgm:prSet>
      <dgm:spPr/>
      <dgm:t>
        <a:bodyPr/>
        <a:lstStyle/>
        <a:p>
          <a:endParaRPr lang="en-GB"/>
        </a:p>
      </dgm:t>
    </dgm:pt>
    <dgm:pt modelId="{CCFDDA49-410C-4A66-9887-BB385ADB460E}" type="pres">
      <dgm:prSet presAssocID="{1D93CA51-34FF-47A4-B61C-8824343D73E6}" presName="hierChild4" presStyleCnt="0"/>
      <dgm:spPr/>
    </dgm:pt>
  </dgm:ptLst>
  <dgm:cxnLst>
    <dgm:cxn modelId="{CAFD974E-246B-40B2-A2E9-37826B429E85}" srcId="{E3A27A58-0B6C-434E-A4A1-548F9F30C0AC}" destId="{AA1E5EB6-7A1D-4760-8091-7A78348CFEF8}" srcOrd="0" destOrd="0" parTransId="{CBD4F825-D1ED-4466-ABE0-290B5F09E52A}" sibTransId="{9D27DCF7-BEB8-459C-BB4A-603B66A9C267}"/>
    <dgm:cxn modelId="{E5D41405-F922-452B-B2E9-FA08C16DEB9E}" type="presOf" srcId="{F79816E4-5F7C-4CD3-8CDD-9BCE718E83F1}" destId="{E3EA5A5A-29A5-4DF8-BB01-548602CDB36B}" srcOrd="0" destOrd="0" presId="urn:microsoft.com/office/officeart/2005/8/layout/hierarchy1"/>
    <dgm:cxn modelId="{31183890-FBBE-4EC6-B7FF-A6CB09979650}" type="presOf" srcId="{1D93CA51-34FF-47A4-B61C-8824343D73E6}" destId="{713B730C-869A-4880-A621-163C6475F804}" srcOrd="0" destOrd="0" presId="urn:microsoft.com/office/officeart/2005/8/layout/hierarchy1"/>
    <dgm:cxn modelId="{C13C4BE9-C90A-4FAA-8402-349CC1ADAB03}" type="presOf" srcId="{054E6264-1826-4AD8-B52A-EE9BCD9685FA}" destId="{861579CD-E9E2-44AC-96D5-5E3732170AEA}" srcOrd="0" destOrd="0" presId="urn:microsoft.com/office/officeart/2005/8/layout/hierarchy1"/>
    <dgm:cxn modelId="{358CCCF2-DE54-4212-ABBB-918CBBB75F22}" type="presOf" srcId="{0F2EA009-7073-4292-A1C1-1207FDE60A58}" destId="{3AA87B5F-5785-4DDB-9338-88F1B8DDD387}" srcOrd="0" destOrd="0" presId="urn:microsoft.com/office/officeart/2005/8/layout/hierarchy1"/>
    <dgm:cxn modelId="{3883B95D-BD81-4A8B-8BF6-09A5021E9C87}" type="presOf" srcId="{41D2331A-57E3-4CF7-B4D5-B0E112796D7C}" destId="{18E2DAC7-32E3-4BAD-A0F8-B3117D34AEAE}" srcOrd="0" destOrd="0" presId="urn:microsoft.com/office/officeart/2005/8/layout/hierarchy1"/>
    <dgm:cxn modelId="{E70DD0F6-2A68-4F54-8FB1-07DABDD47899}" type="presOf" srcId="{EF32F91A-BCD5-4A77-8F7B-C11646631450}" destId="{AB8608D1-EC72-497A-8507-D8FF6B57BBCD}" srcOrd="0" destOrd="0" presId="urn:microsoft.com/office/officeart/2005/8/layout/hierarchy1"/>
    <dgm:cxn modelId="{39D4AE35-E521-44A9-86F2-D70486D9D02E}" type="presOf" srcId="{67DAF3A4-DC17-46B2-BDA6-3C62ADF7ADAD}" destId="{B9EE43F1-3784-4883-B109-6212D4482FF9}" srcOrd="0" destOrd="0" presId="urn:microsoft.com/office/officeart/2005/8/layout/hierarchy1"/>
    <dgm:cxn modelId="{C4C745C9-D6D1-42C7-B575-DCB851B4CD2B}" srcId="{AA1E5EB6-7A1D-4760-8091-7A78348CFEF8}" destId="{67DAF3A4-DC17-46B2-BDA6-3C62ADF7ADAD}" srcOrd="3" destOrd="0" parTransId="{770464AE-668E-44CC-AA2A-36E96D73DCC6}" sibTransId="{DB5796E0-05DC-487D-B35A-0DB71575A6E5}"/>
    <dgm:cxn modelId="{B5F6577D-D9BE-45C5-B4BB-13637E11957A}" srcId="{AA1E5EB6-7A1D-4760-8091-7A78348CFEF8}" destId="{62655DB4-94A1-4D58-A677-E953B784A889}" srcOrd="2" destOrd="0" parTransId="{CE5EFB8C-5674-4CF1-974E-4D74FF07FC8B}" sibTransId="{9EB27B26-A84E-4086-85EE-1D1B8484EF37}"/>
    <dgm:cxn modelId="{1AB117A8-11A0-46B3-9BD2-445DD2E4898C}" type="presOf" srcId="{E3A27A58-0B6C-434E-A4A1-548F9F30C0AC}" destId="{62835B55-0A85-482C-A225-5C15BB321189}" srcOrd="0" destOrd="0" presId="urn:microsoft.com/office/officeart/2005/8/layout/hierarchy1"/>
    <dgm:cxn modelId="{3049DBE5-2DDC-4FD8-BADC-F51B56215C4F}" type="presOf" srcId="{B409494C-1F3B-419F-BCE9-7E785F8D8764}" destId="{5E6E5AC6-CFED-4621-B152-F052AD0E55DE}" srcOrd="0" destOrd="0" presId="urn:microsoft.com/office/officeart/2005/8/layout/hierarchy1"/>
    <dgm:cxn modelId="{3347AEA6-1DCA-401C-B1E5-87EA4BB89EB5}" type="presOf" srcId="{62655DB4-94A1-4D58-A677-E953B784A889}" destId="{296C1B98-1CC3-4164-B80A-962BDB4C6B6F}" srcOrd="0" destOrd="0" presId="urn:microsoft.com/office/officeart/2005/8/layout/hierarchy1"/>
    <dgm:cxn modelId="{DE7583BD-61A9-409A-9C5F-D5004A54089E}" type="presOf" srcId="{AA1E5EB6-7A1D-4760-8091-7A78348CFEF8}" destId="{7AFE39A9-0D11-43EC-8AF7-1E22ECDDA293}" srcOrd="0" destOrd="0" presId="urn:microsoft.com/office/officeart/2005/8/layout/hierarchy1"/>
    <dgm:cxn modelId="{3C3A880A-DE23-41C2-A737-D5082EA85B44}" type="presOf" srcId="{C66C3617-C5E5-40CF-9E07-4385246CF51B}" destId="{94F2F990-EABE-4D03-9B4E-176504417305}" srcOrd="0" destOrd="0" presId="urn:microsoft.com/office/officeart/2005/8/layout/hierarchy1"/>
    <dgm:cxn modelId="{3945788B-77A2-4810-9B15-0D06A2135DCA}" type="presOf" srcId="{42A32262-59CA-4458-BF05-E5FD3D3F9C37}" destId="{6EECDC28-823C-4682-B6AC-69444E1BA060}" srcOrd="0" destOrd="0" presId="urn:microsoft.com/office/officeart/2005/8/layout/hierarchy1"/>
    <dgm:cxn modelId="{99C80F93-0AB8-4E85-A40B-703D1C96D104}" type="presOf" srcId="{065893BC-20EF-42C1-ABBA-0648400C7458}" destId="{EFD220D8-AEA8-4CA4-B730-42378E638735}" srcOrd="0" destOrd="0" presId="urn:microsoft.com/office/officeart/2005/8/layout/hierarchy1"/>
    <dgm:cxn modelId="{D8E5D8A0-28E9-424F-A673-ADC5F90B5922}" srcId="{E3A27A58-0B6C-434E-A4A1-548F9F30C0AC}" destId="{F79816E4-5F7C-4CD3-8CDD-9BCE718E83F1}" srcOrd="1" destOrd="0" parTransId="{038B420C-9531-401E-99E9-DDACA84873E4}" sibTransId="{D7FCD596-0322-4881-8E38-AD90BAFB3736}"/>
    <dgm:cxn modelId="{F11A70B5-E0B7-4C21-8C50-8D71F411337E}" type="presOf" srcId="{5C843B29-6D68-48B2-A62E-A49F12BE3F9B}" destId="{8778403D-6280-4791-9975-C7D4A80A32F9}" srcOrd="0" destOrd="0" presId="urn:microsoft.com/office/officeart/2005/8/layout/hierarchy1"/>
    <dgm:cxn modelId="{9A62E683-04B5-4134-A659-7C415C972FE3}" srcId="{75E41E12-9DF7-4366-868C-DD9CDE61BE7E}" destId="{E3A27A58-0B6C-434E-A4A1-548F9F30C0AC}" srcOrd="0" destOrd="0" parTransId="{3DFF6937-C07A-4BE2-8E0A-2346CCC57183}" sibTransId="{36853FD9-5236-4CE4-B6C8-1947FEA9B5E6}"/>
    <dgm:cxn modelId="{C26FC9C6-8861-4B13-A279-DB2CAFB3AB51}" srcId="{F79816E4-5F7C-4CD3-8CDD-9BCE718E83F1}" destId="{1D93CA51-34FF-47A4-B61C-8824343D73E6}" srcOrd="3" destOrd="0" parTransId="{054E6264-1826-4AD8-B52A-EE9BCD9685FA}" sibTransId="{123A961D-1962-4322-9375-F77E58BCE6A7}"/>
    <dgm:cxn modelId="{ADF54DE0-CD30-48BD-BE64-CA328CAE3C9C}" type="presOf" srcId="{CBD4F825-D1ED-4466-ABE0-290B5F09E52A}" destId="{6D37343C-8519-4AD5-BF25-F464229A3CAB}" srcOrd="0" destOrd="0" presId="urn:microsoft.com/office/officeart/2005/8/layout/hierarchy1"/>
    <dgm:cxn modelId="{D00576F4-E9C1-4FF6-A3A3-811C15838D10}" type="presOf" srcId="{038B420C-9531-401E-99E9-DDACA84873E4}" destId="{10A91619-56F5-4E84-BC07-F321CDF1C60C}" srcOrd="0" destOrd="0" presId="urn:microsoft.com/office/officeart/2005/8/layout/hierarchy1"/>
    <dgm:cxn modelId="{3F8AC0F1-5C0A-47FF-B30B-DA879F375C00}" type="presOf" srcId="{770464AE-668E-44CC-AA2A-36E96D73DCC6}" destId="{DA010FF3-308A-4433-AC48-2C5ECA0CAA59}" srcOrd="0" destOrd="0" presId="urn:microsoft.com/office/officeart/2005/8/layout/hierarchy1"/>
    <dgm:cxn modelId="{449A6D71-5010-4DAD-BA6F-329B482068E4}" type="presOf" srcId="{75E41E12-9DF7-4366-868C-DD9CDE61BE7E}" destId="{56DC5D8A-11B0-48C5-BAC7-7D3C83DF8701}" srcOrd="0" destOrd="0" presId="urn:microsoft.com/office/officeart/2005/8/layout/hierarchy1"/>
    <dgm:cxn modelId="{C96FE228-F80F-4427-AEFC-247CAA542409}" srcId="{F79816E4-5F7C-4CD3-8CDD-9BCE718E83F1}" destId="{82CE7218-738A-462D-AC98-C0D10A2B8D10}" srcOrd="1" destOrd="0" parTransId="{42A32262-59CA-4458-BF05-E5FD3D3F9C37}" sibTransId="{96107CA9-BE20-4A70-9B6D-5E71AFA9BD25}"/>
    <dgm:cxn modelId="{AE4F68D2-CE11-4C3A-922D-65F922269168}" srcId="{F79816E4-5F7C-4CD3-8CDD-9BCE718E83F1}" destId="{EF32F91A-BCD5-4A77-8F7B-C11646631450}" srcOrd="2" destOrd="0" parTransId="{B409494C-1F3B-419F-BCE9-7E785F8D8764}" sibTransId="{329C1600-0E6A-42E0-A1A7-A58051A5C030}"/>
    <dgm:cxn modelId="{010DB353-F148-422F-B6A5-10512E1FCB8E}" srcId="{AA1E5EB6-7A1D-4760-8091-7A78348CFEF8}" destId="{0F2EA009-7073-4292-A1C1-1207FDE60A58}" srcOrd="0" destOrd="0" parTransId="{39D3E458-46C0-469D-8404-4F67CE8FB7B6}" sibTransId="{22C92AF2-A96B-4853-B562-09B5DD164D0F}"/>
    <dgm:cxn modelId="{CEA9C61C-00C7-4F23-9951-FA731FA87CB8}" type="presOf" srcId="{39D3E458-46C0-469D-8404-4F67CE8FB7B6}" destId="{127445D1-804F-4E9F-89D4-0033C5AD5239}" srcOrd="0" destOrd="0" presId="urn:microsoft.com/office/officeart/2005/8/layout/hierarchy1"/>
    <dgm:cxn modelId="{49D3087D-7754-4F5F-AB7C-A71C89B1355C}" type="presOf" srcId="{CE5EFB8C-5674-4CF1-974E-4D74FF07FC8B}" destId="{3D94D8F9-5BCF-4E7E-8A7E-7884F77A6DFB}" srcOrd="0" destOrd="0" presId="urn:microsoft.com/office/officeart/2005/8/layout/hierarchy1"/>
    <dgm:cxn modelId="{520E73ED-7CEE-4A10-B22A-AE409B209BFA}" type="presOf" srcId="{82CE7218-738A-462D-AC98-C0D10A2B8D10}" destId="{62534859-8515-4DE7-86BC-3E145725CB5E}" srcOrd="0" destOrd="0" presId="urn:microsoft.com/office/officeart/2005/8/layout/hierarchy1"/>
    <dgm:cxn modelId="{D0BFB388-17E7-4688-834C-F60A4AB01C73}" srcId="{F79816E4-5F7C-4CD3-8CDD-9BCE718E83F1}" destId="{C66C3617-C5E5-40CF-9E07-4385246CF51B}" srcOrd="0" destOrd="0" parTransId="{41D2331A-57E3-4CF7-B4D5-B0E112796D7C}" sibTransId="{7DE7C370-7655-462E-AC15-037727256B38}"/>
    <dgm:cxn modelId="{CEA66E25-C4AB-40D2-B318-2B633929F784}" srcId="{AA1E5EB6-7A1D-4760-8091-7A78348CFEF8}" destId="{5C843B29-6D68-48B2-A62E-A49F12BE3F9B}" srcOrd="1" destOrd="0" parTransId="{065893BC-20EF-42C1-ABBA-0648400C7458}" sibTransId="{F8E75E0F-17BE-44DB-B0B6-1AB83F6CD970}"/>
    <dgm:cxn modelId="{E7B80E1E-FA0C-4631-B911-5BA1A0CEA9B8}" type="presParOf" srcId="{56DC5D8A-11B0-48C5-BAC7-7D3C83DF8701}" destId="{D7DD7E4A-947C-4484-89D9-BF5410FA0B28}" srcOrd="0" destOrd="0" presId="urn:microsoft.com/office/officeart/2005/8/layout/hierarchy1"/>
    <dgm:cxn modelId="{78879D52-40AB-4E34-96B1-A9A81066C227}" type="presParOf" srcId="{D7DD7E4A-947C-4484-89D9-BF5410FA0B28}" destId="{617ABABE-AEC9-4C16-B11B-6D298F86CDE2}" srcOrd="0" destOrd="0" presId="urn:microsoft.com/office/officeart/2005/8/layout/hierarchy1"/>
    <dgm:cxn modelId="{99351041-5BE1-4798-BA4D-F31ACD357760}" type="presParOf" srcId="{617ABABE-AEC9-4C16-B11B-6D298F86CDE2}" destId="{11677259-BFCC-4349-BEB5-1FE4598DA6D2}" srcOrd="0" destOrd="0" presId="urn:microsoft.com/office/officeart/2005/8/layout/hierarchy1"/>
    <dgm:cxn modelId="{D2BBEBAE-4A3D-4C1C-A155-438CCEA9EBD9}" type="presParOf" srcId="{617ABABE-AEC9-4C16-B11B-6D298F86CDE2}" destId="{62835B55-0A85-482C-A225-5C15BB321189}" srcOrd="1" destOrd="0" presId="urn:microsoft.com/office/officeart/2005/8/layout/hierarchy1"/>
    <dgm:cxn modelId="{1330D666-A49F-47B2-82A4-59EEB51291B9}" type="presParOf" srcId="{D7DD7E4A-947C-4484-89D9-BF5410FA0B28}" destId="{D97828C9-61AA-45F2-83F0-314EB857770D}" srcOrd="1" destOrd="0" presId="urn:microsoft.com/office/officeart/2005/8/layout/hierarchy1"/>
    <dgm:cxn modelId="{C169F4BF-F732-4855-B7BA-49B3A911CDD4}" type="presParOf" srcId="{D97828C9-61AA-45F2-83F0-314EB857770D}" destId="{6D37343C-8519-4AD5-BF25-F464229A3CAB}" srcOrd="0" destOrd="0" presId="urn:microsoft.com/office/officeart/2005/8/layout/hierarchy1"/>
    <dgm:cxn modelId="{AEA39B65-1F8E-4205-A4E6-5501B7BCC0A8}" type="presParOf" srcId="{D97828C9-61AA-45F2-83F0-314EB857770D}" destId="{E56521D4-FD49-4B3F-BCB1-4C95F2D6A594}" srcOrd="1" destOrd="0" presId="urn:microsoft.com/office/officeart/2005/8/layout/hierarchy1"/>
    <dgm:cxn modelId="{994B20FF-F769-4749-B8BF-0C693C21A2D1}" type="presParOf" srcId="{E56521D4-FD49-4B3F-BCB1-4C95F2D6A594}" destId="{D0351E23-9F6B-4DF8-B53B-ED3A7B3C8C38}" srcOrd="0" destOrd="0" presId="urn:microsoft.com/office/officeart/2005/8/layout/hierarchy1"/>
    <dgm:cxn modelId="{8CEC3CD4-F9E3-418E-9624-5CD3A2AD9BEC}" type="presParOf" srcId="{D0351E23-9F6B-4DF8-B53B-ED3A7B3C8C38}" destId="{95855116-4A86-47B2-9AEE-DB3D36E90F47}" srcOrd="0" destOrd="0" presId="urn:microsoft.com/office/officeart/2005/8/layout/hierarchy1"/>
    <dgm:cxn modelId="{9841ACA3-1E5A-4392-9569-3DFD7F4FCBB0}" type="presParOf" srcId="{D0351E23-9F6B-4DF8-B53B-ED3A7B3C8C38}" destId="{7AFE39A9-0D11-43EC-8AF7-1E22ECDDA293}" srcOrd="1" destOrd="0" presId="urn:microsoft.com/office/officeart/2005/8/layout/hierarchy1"/>
    <dgm:cxn modelId="{2EA85C1D-3902-4BA7-86ED-8440916C48AA}" type="presParOf" srcId="{E56521D4-FD49-4B3F-BCB1-4C95F2D6A594}" destId="{B42C6039-6270-45C5-834C-4B91599D0B34}" srcOrd="1" destOrd="0" presId="urn:microsoft.com/office/officeart/2005/8/layout/hierarchy1"/>
    <dgm:cxn modelId="{28D5BD03-EDF1-4D3E-A604-1E4A7C0239A1}" type="presParOf" srcId="{B42C6039-6270-45C5-834C-4B91599D0B34}" destId="{127445D1-804F-4E9F-89D4-0033C5AD5239}" srcOrd="0" destOrd="0" presId="urn:microsoft.com/office/officeart/2005/8/layout/hierarchy1"/>
    <dgm:cxn modelId="{A867FB8D-B272-46B3-A5B2-8C91B086B168}" type="presParOf" srcId="{B42C6039-6270-45C5-834C-4B91599D0B34}" destId="{81D1CD5B-02D7-417E-8BA0-87DD5E97D839}" srcOrd="1" destOrd="0" presId="urn:microsoft.com/office/officeart/2005/8/layout/hierarchy1"/>
    <dgm:cxn modelId="{46A1C46E-E646-4EF8-A4A9-BA72CB922071}" type="presParOf" srcId="{81D1CD5B-02D7-417E-8BA0-87DD5E97D839}" destId="{EED0DF75-E788-41C6-8317-DA00CC84EFCA}" srcOrd="0" destOrd="0" presId="urn:microsoft.com/office/officeart/2005/8/layout/hierarchy1"/>
    <dgm:cxn modelId="{164904AB-75FC-47B4-8010-B28D70B7113D}" type="presParOf" srcId="{EED0DF75-E788-41C6-8317-DA00CC84EFCA}" destId="{9DA90EAE-1A56-4F5C-B60B-768AFBD6B6C8}" srcOrd="0" destOrd="0" presId="urn:microsoft.com/office/officeart/2005/8/layout/hierarchy1"/>
    <dgm:cxn modelId="{D1133030-6C71-4062-A43C-4BE370AB88F3}" type="presParOf" srcId="{EED0DF75-E788-41C6-8317-DA00CC84EFCA}" destId="{3AA87B5F-5785-4DDB-9338-88F1B8DDD387}" srcOrd="1" destOrd="0" presId="urn:microsoft.com/office/officeart/2005/8/layout/hierarchy1"/>
    <dgm:cxn modelId="{2B10F8CD-DD77-4426-B07E-079C4D401D94}" type="presParOf" srcId="{81D1CD5B-02D7-417E-8BA0-87DD5E97D839}" destId="{EAC69EC7-0B89-495A-897E-759FFC19E7B7}" srcOrd="1" destOrd="0" presId="urn:microsoft.com/office/officeart/2005/8/layout/hierarchy1"/>
    <dgm:cxn modelId="{4E8507B4-CE20-45E3-A7CF-6190B8DD6A47}" type="presParOf" srcId="{B42C6039-6270-45C5-834C-4B91599D0B34}" destId="{EFD220D8-AEA8-4CA4-B730-42378E638735}" srcOrd="2" destOrd="0" presId="urn:microsoft.com/office/officeart/2005/8/layout/hierarchy1"/>
    <dgm:cxn modelId="{A9CE7088-BCE7-4069-AE72-13CDEB539580}" type="presParOf" srcId="{B42C6039-6270-45C5-834C-4B91599D0B34}" destId="{962F38EF-45CE-4C69-95FA-3ED62B5E25E1}" srcOrd="3" destOrd="0" presId="urn:microsoft.com/office/officeart/2005/8/layout/hierarchy1"/>
    <dgm:cxn modelId="{5E3B0473-8ED4-46F5-A8A6-A0775E4F6C1E}" type="presParOf" srcId="{962F38EF-45CE-4C69-95FA-3ED62B5E25E1}" destId="{666ED82F-295A-467F-AD6A-C55FBB24E8C9}" srcOrd="0" destOrd="0" presId="urn:microsoft.com/office/officeart/2005/8/layout/hierarchy1"/>
    <dgm:cxn modelId="{B1636BC2-B429-4D5F-8BC6-EA26A51DF945}" type="presParOf" srcId="{666ED82F-295A-467F-AD6A-C55FBB24E8C9}" destId="{E02B68F4-5587-4D12-BBE5-CB98AA3A796D}" srcOrd="0" destOrd="0" presId="urn:microsoft.com/office/officeart/2005/8/layout/hierarchy1"/>
    <dgm:cxn modelId="{E023397B-3665-4980-8326-59813117D98E}" type="presParOf" srcId="{666ED82F-295A-467F-AD6A-C55FBB24E8C9}" destId="{8778403D-6280-4791-9975-C7D4A80A32F9}" srcOrd="1" destOrd="0" presId="urn:microsoft.com/office/officeart/2005/8/layout/hierarchy1"/>
    <dgm:cxn modelId="{757F2E0C-824A-4FFC-BFFB-F4C636CFC2E0}" type="presParOf" srcId="{962F38EF-45CE-4C69-95FA-3ED62B5E25E1}" destId="{3312A50A-9303-4567-BA21-6BF9F691630A}" srcOrd="1" destOrd="0" presId="urn:microsoft.com/office/officeart/2005/8/layout/hierarchy1"/>
    <dgm:cxn modelId="{DEA82DF1-6DC0-41C8-8C4B-6522B6E95DFF}" type="presParOf" srcId="{B42C6039-6270-45C5-834C-4B91599D0B34}" destId="{3D94D8F9-5BCF-4E7E-8A7E-7884F77A6DFB}" srcOrd="4" destOrd="0" presId="urn:microsoft.com/office/officeart/2005/8/layout/hierarchy1"/>
    <dgm:cxn modelId="{5D8D5319-C2D8-4113-BAF6-FE0751411560}" type="presParOf" srcId="{B42C6039-6270-45C5-834C-4B91599D0B34}" destId="{6FD783B6-89E3-46BF-B9CA-B49266D2096B}" srcOrd="5" destOrd="0" presId="urn:microsoft.com/office/officeart/2005/8/layout/hierarchy1"/>
    <dgm:cxn modelId="{8097A326-A71F-468F-9062-631D27BBB02F}" type="presParOf" srcId="{6FD783B6-89E3-46BF-B9CA-B49266D2096B}" destId="{37A65A28-0C3D-4617-B3AB-C35286EA5962}" srcOrd="0" destOrd="0" presId="urn:microsoft.com/office/officeart/2005/8/layout/hierarchy1"/>
    <dgm:cxn modelId="{B5EC49C1-716F-4622-9E9D-B89E23EBF701}" type="presParOf" srcId="{37A65A28-0C3D-4617-B3AB-C35286EA5962}" destId="{2E19D6D5-E635-41BB-B37F-05508FB8184D}" srcOrd="0" destOrd="0" presId="urn:microsoft.com/office/officeart/2005/8/layout/hierarchy1"/>
    <dgm:cxn modelId="{5D0F74A0-C922-4EF9-9F21-44DABF547735}" type="presParOf" srcId="{37A65A28-0C3D-4617-B3AB-C35286EA5962}" destId="{296C1B98-1CC3-4164-B80A-962BDB4C6B6F}" srcOrd="1" destOrd="0" presId="urn:microsoft.com/office/officeart/2005/8/layout/hierarchy1"/>
    <dgm:cxn modelId="{4BA65A3D-AA27-48B5-B383-9BFCE44D8950}" type="presParOf" srcId="{6FD783B6-89E3-46BF-B9CA-B49266D2096B}" destId="{5594FB99-88C3-4D3F-B77A-23BA59A084B7}" srcOrd="1" destOrd="0" presId="urn:microsoft.com/office/officeart/2005/8/layout/hierarchy1"/>
    <dgm:cxn modelId="{5B8FCEB2-0D41-4D6B-99B5-6AF2EF868D15}" type="presParOf" srcId="{B42C6039-6270-45C5-834C-4B91599D0B34}" destId="{DA010FF3-308A-4433-AC48-2C5ECA0CAA59}" srcOrd="6" destOrd="0" presId="urn:microsoft.com/office/officeart/2005/8/layout/hierarchy1"/>
    <dgm:cxn modelId="{B13F5681-6207-4D4B-A7A2-24A86BD1EDB0}" type="presParOf" srcId="{B42C6039-6270-45C5-834C-4B91599D0B34}" destId="{D28F3A28-B1A4-4373-A9C1-34410E6DEE54}" srcOrd="7" destOrd="0" presId="urn:microsoft.com/office/officeart/2005/8/layout/hierarchy1"/>
    <dgm:cxn modelId="{B371ADAE-C458-4FFD-9260-7FF5AAE357EF}" type="presParOf" srcId="{D28F3A28-B1A4-4373-A9C1-34410E6DEE54}" destId="{29538F76-06C9-42C6-9AA3-B699B4E5C64C}" srcOrd="0" destOrd="0" presId="urn:microsoft.com/office/officeart/2005/8/layout/hierarchy1"/>
    <dgm:cxn modelId="{4A2B3B48-01B4-4AF7-8DC9-CC0A51ACCB99}" type="presParOf" srcId="{29538F76-06C9-42C6-9AA3-B699B4E5C64C}" destId="{6085458D-E62A-4331-8529-5CB8EA39590C}" srcOrd="0" destOrd="0" presId="urn:microsoft.com/office/officeart/2005/8/layout/hierarchy1"/>
    <dgm:cxn modelId="{513B714A-C0FE-4B7B-B623-479DD9863F52}" type="presParOf" srcId="{29538F76-06C9-42C6-9AA3-B699B4E5C64C}" destId="{B9EE43F1-3784-4883-B109-6212D4482FF9}" srcOrd="1" destOrd="0" presId="urn:microsoft.com/office/officeart/2005/8/layout/hierarchy1"/>
    <dgm:cxn modelId="{1C3A1672-F013-4B92-9BD1-7382B56989B4}" type="presParOf" srcId="{D28F3A28-B1A4-4373-A9C1-34410E6DEE54}" destId="{0A20043D-CF4B-41FB-A6D7-C7D21ABCA3F5}" srcOrd="1" destOrd="0" presId="urn:microsoft.com/office/officeart/2005/8/layout/hierarchy1"/>
    <dgm:cxn modelId="{BCC75024-910C-4BFE-A6A2-DF0EB9A473E6}" type="presParOf" srcId="{D97828C9-61AA-45F2-83F0-314EB857770D}" destId="{10A91619-56F5-4E84-BC07-F321CDF1C60C}" srcOrd="2" destOrd="0" presId="urn:microsoft.com/office/officeart/2005/8/layout/hierarchy1"/>
    <dgm:cxn modelId="{2B9810A1-670E-413C-9BE1-5939D17B1219}" type="presParOf" srcId="{D97828C9-61AA-45F2-83F0-314EB857770D}" destId="{9647E3E5-39D8-462F-9EF2-16CB11F5C8A0}" srcOrd="3" destOrd="0" presId="urn:microsoft.com/office/officeart/2005/8/layout/hierarchy1"/>
    <dgm:cxn modelId="{2B23607C-B39F-414A-B180-4F6C4706543E}" type="presParOf" srcId="{9647E3E5-39D8-462F-9EF2-16CB11F5C8A0}" destId="{73C55516-BC08-434F-9587-133E1E47C46E}" srcOrd="0" destOrd="0" presId="urn:microsoft.com/office/officeart/2005/8/layout/hierarchy1"/>
    <dgm:cxn modelId="{FAD886C0-1F0E-4673-A64E-278C74BE0B24}" type="presParOf" srcId="{73C55516-BC08-434F-9587-133E1E47C46E}" destId="{6E227A0C-E375-4A7F-AA04-A8795059CFA8}" srcOrd="0" destOrd="0" presId="urn:microsoft.com/office/officeart/2005/8/layout/hierarchy1"/>
    <dgm:cxn modelId="{1276A787-7006-4561-8290-15FB3D430051}" type="presParOf" srcId="{73C55516-BC08-434F-9587-133E1E47C46E}" destId="{E3EA5A5A-29A5-4DF8-BB01-548602CDB36B}" srcOrd="1" destOrd="0" presId="urn:microsoft.com/office/officeart/2005/8/layout/hierarchy1"/>
    <dgm:cxn modelId="{16A9ED0B-B478-481B-8286-971955C1720E}" type="presParOf" srcId="{9647E3E5-39D8-462F-9EF2-16CB11F5C8A0}" destId="{32A29115-3732-4E8D-BFCC-798AA80687E1}" srcOrd="1" destOrd="0" presId="urn:microsoft.com/office/officeart/2005/8/layout/hierarchy1"/>
    <dgm:cxn modelId="{E1A10897-DE29-4975-99A4-AE1675BC7162}" type="presParOf" srcId="{32A29115-3732-4E8D-BFCC-798AA80687E1}" destId="{18E2DAC7-32E3-4BAD-A0F8-B3117D34AEAE}" srcOrd="0" destOrd="0" presId="urn:microsoft.com/office/officeart/2005/8/layout/hierarchy1"/>
    <dgm:cxn modelId="{8E6CA624-1AA8-436A-AAE3-584E4CC076E8}" type="presParOf" srcId="{32A29115-3732-4E8D-BFCC-798AA80687E1}" destId="{57C222A3-0F8D-4034-A397-10D083699104}" srcOrd="1" destOrd="0" presId="urn:microsoft.com/office/officeart/2005/8/layout/hierarchy1"/>
    <dgm:cxn modelId="{AD03CD3F-D8CE-4BD6-AA0C-3676A12DDA43}" type="presParOf" srcId="{57C222A3-0F8D-4034-A397-10D083699104}" destId="{3E381F1F-381F-4C36-952E-A7A087ACF1A3}" srcOrd="0" destOrd="0" presId="urn:microsoft.com/office/officeart/2005/8/layout/hierarchy1"/>
    <dgm:cxn modelId="{EC4A64D6-9A5F-4EF9-B85F-9C1F02BF284A}" type="presParOf" srcId="{3E381F1F-381F-4C36-952E-A7A087ACF1A3}" destId="{C2460A27-0EE1-44F7-A3B8-28F180A9602A}" srcOrd="0" destOrd="0" presId="urn:microsoft.com/office/officeart/2005/8/layout/hierarchy1"/>
    <dgm:cxn modelId="{0CFD4AE0-52E1-4B92-A725-7F4C10F1F62F}" type="presParOf" srcId="{3E381F1F-381F-4C36-952E-A7A087ACF1A3}" destId="{94F2F990-EABE-4D03-9B4E-176504417305}" srcOrd="1" destOrd="0" presId="urn:microsoft.com/office/officeart/2005/8/layout/hierarchy1"/>
    <dgm:cxn modelId="{CD9FAB8C-17DE-4ADC-8B43-7BC9E90A4BA3}" type="presParOf" srcId="{57C222A3-0F8D-4034-A397-10D083699104}" destId="{D4935E44-DD3A-4FA1-9D73-2795223E8791}" srcOrd="1" destOrd="0" presId="urn:microsoft.com/office/officeart/2005/8/layout/hierarchy1"/>
    <dgm:cxn modelId="{42879292-2117-4824-998B-42C68EAF1A57}" type="presParOf" srcId="{32A29115-3732-4E8D-BFCC-798AA80687E1}" destId="{6EECDC28-823C-4682-B6AC-69444E1BA060}" srcOrd="2" destOrd="0" presId="urn:microsoft.com/office/officeart/2005/8/layout/hierarchy1"/>
    <dgm:cxn modelId="{06929B70-10B3-421B-BD7C-AD00CD8D63D3}" type="presParOf" srcId="{32A29115-3732-4E8D-BFCC-798AA80687E1}" destId="{38B8D0EA-B07F-476E-9956-304580D175C8}" srcOrd="3" destOrd="0" presId="urn:microsoft.com/office/officeart/2005/8/layout/hierarchy1"/>
    <dgm:cxn modelId="{37E391F8-821C-43AE-AAE0-330FD8547FEC}" type="presParOf" srcId="{38B8D0EA-B07F-476E-9956-304580D175C8}" destId="{3DE6B9F5-7AE8-479E-BFE0-789E5D8DD159}" srcOrd="0" destOrd="0" presId="urn:microsoft.com/office/officeart/2005/8/layout/hierarchy1"/>
    <dgm:cxn modelId="{DCF4B2F7-3543-4FA6-A91C-F2FB478C0335}" type="presParOf" srcId="{3DE6B9F5-7AE8-479E-BFE0-789E5D8DD159}" destId="{61BE8381-5054-4489-BDA7-88E6CAFA24A4}" srcOrd="0" destOrd="0" presId="urn:microsoft.com/office/officeart/2005/8/layout/hierarchy1"/>
    <dgm:cxn modelId="{93B76BD5-6594-493C-8190-C14E10FEE38A}" type="presParOf" srcId="{3DE6B9F5-7AE8-479E-BFE0-789E5D8DD159}" destId="{62534859-8515-4DE7-86BC-3E145725CB5E}" srcOrd="1" destOrd="0" presId="urn:microsoft.com/office/officeart/2005/8/layout/hierarchy1"/>
    <dgm:cxn modelId="{AEACD6C7-8062-47C1-B7EB-E5F68D30723D}" type="presParOf" srcId="{38B8D0EA-B07F-476E-9956-304580D175C8}" destId="{14F0C397-B3DF-434C-A97B-806B78053F8B}" srcOrd="1" destOrd="0" presId="urn:microsoft.com/office/officeart/2005/8/layout/hierarchy1"/>
    <dgm:cxn modelId="{D2F55CF7-074F-4C44-980E-3008155834E4}" type="presParOf" srcId="{32A29115-3732-4E8D-BFCC-798AA80687E1}" destId="{5E6E5AC6-CFED-4621-B152-F052AD0E55DE}" srcOrd="4" destOrd="0" presId="urn:microsoft.com/office/officeart/2005/8/layout/hierarchy1"/>
    <dgm:cxn modelId="{822F2F28-F0B5-49B0-8988-4956A78B986A}" type="presParOf" srcId="{32A29115-3732-4E8D-BFCC-798AA80687E1}" destId="{1543D261-A0C0-49C9-A741-5F60B9B1855A}" srcOrd="5" destOrd="0" presId="urn:microsoft.com/office/officeart/2005/8/layout/hierarchy1"/>
    <dgm:cxn modelId="{87D50A3F-2D65-4435-A5A9-348CC9B6E251}" type="presParOf" srcId="{1543D261-A0C0-49C9-A741-5F60B9B1855A}" destId="{C075D43F-ED69-4DF8-BF39-CAC133432129}" srcOrd="0" destOrd="0" presId="urn:microsoft.com/office/officeart/2005/8/layout/hierarchy1"/>
    <dgm:cxn modelId="{96926EDA-EA23-4743-A162-FF7226FB0B07}" type="presParOf" srcId="{C075D43F-ED69-4DF8-BF39-CAC133432129}" destId="{3DEE2BAF-EA02-4C78-AEC5-2A333F96415D}" srcOrd="0" destOrd="0" presId="urn:microsoft.com/office/officeart/2005/8/layout/hierarchy1"/>
    <dgm:cxn modelId="{4DE47563-FD1C-47CE-8F43-A3C48BA5A58D}" type="presParOf" srcId="{C075D43F-ED69-4DF8-BF39-CAC133432129}" destId="{AB8608D1-EC72-497A-8507-D8FF6B57BBCD}" srcOrd="1" destOrd="0" presId="urn:microsoft.com/office/officeart/2005/8/layout/hierarchy1"/>
    <dgm:cxn modelId="{6AF18CD1-D7B4-4946-9156-CE12DE2008DE}" type="presParOf" srcId="{1543D261-A0C0-49C9-A741-5F60B9B1855A}" destId="{CCC41400-2005-4C37-9F92-A73B431857AA}" srcOrd="1" destOrd="0" presId="urn:microsoft.com/office/officeart/2005/8/layout/hierarchy1"/>
    <dgm:cxn modelId="{3D945B75-71DE-4679-8A76-B79245C74776}" type="presParOf" srcId="{32A29115-3732-4E8D-BFCC-798AA80687E1}" destId="{861579CD-E9E2-44AC-96D5-5E3732170AEA}" srcOrd="6" destOrd="0" presId="urn:microsoft.com/office/officeart/2005/8/layout/hierarchy1"/>
    <dgm:cxn modelId="{9AEC2783-8D99-43DD-BC06-ECC6258CF82B}" type="presParOf" srcId="{32A29115-3732-4E8D-BFCC-798AA80687E1}" destId="{E6AAF567-A169-4076-A00F-1BA9F9FF2C1D}" srcOrd="7" destOrd="0" presId="urn:microsoft.com/office/officeart/2005/8/layout/hierarchy1"/>
    <dgm:cxn modelId="{6FAF3EDB-7F6A-462C-B983-324C6CA357D2}" type="presParOf" srcId="{E6AAF567-A169-4076-A00F-1BA9F9FF2C1D}" destId="{9322C796-AD32-4177-9DCC-BAD96E18268E}" srcOrd="0" destOrd="0" presId="urn:microsoft.com/office/officeart/2005/8/layout/hierarchy1"/>
    <dgm:cxn modelId="{A2AD98E5-EA7B-49BB-A674-BF21E1CCAE24}" type="presParOf" srcId="{9322C796-AD32-4177-9DCC-BAD96E18268E}" destId="{A5E61D4A-C1E0-40A3-9FD6-D9A4DD5069C3}" srcOrd="0" destOrd="0" presId="urn:microsoft.com/office/officeart/2005/8/layout/hierarchy1"/>
    <dgm:cxn modelId="{5570121B-4275-4E6E-83B6-1ACB5EC1A89E}" type="presParOf" srcId="{9322C796-AD32-4177-9DCC-BAD96E18268E}" destId="{713B730C-869A-4880-A621-163C6475F804}" srcOrd="1" destOrd="0" presId="urn:microsoft.com/office/officeart/2005/8/layout/hierarchy1"/>
    <dgm:cxn modelId="{CE690FE8-B4AA-41F5-ADE5-54409D8869A6}" type="presParOf" srcId="{E6AAF567-A169-4076-A00F-1BA9F9FF2C1D}" destId="{CCFDDA49-410C-4A66-9887-BB385ADB460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FB0FA5-47F8-45FD-9F52-A96B1C5D2CD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0ED07DE4-CF12-4304-8256-A1E4EFF221C4}">
      <dgm:prSet phldrT="[Text]"/>
      <dgm:spPr>
        <a:noFill/>
        <a:ln>
          <a:solidFill>
            <a:schemeClr val="tx1"/>
          </a:solidFill>
        </a:ln>
      </dgm:spPr>
      <dgm:t>
        <a:bodyPr/>
        <a:lstStyle/>
        <a:p>
          <a:r>
            <a:rPr lang="ar-AE" b="1" u="sng" baseline="0" dirty="0" smtClean="0">
              <a:solidFill>
                <a:schemeClr val="tx2"/>
              </a:solidFill>
            </a:rPr>
            <a:t>النسبة المتغيرة :</a:t>
          </a:r>
        </a:p>
        <a:p>
          <a:r>
            <a:rPr lang="ar-AE" baseline="0" dirty="0" smtClean="0">
              <a:solidFill>
                <a:schemeClr val="tx2"/>
              </a:solidFill>
            </a:rPr>
            <a:t>يعطى المعزز بعد عدد غير محدد من الاستجابات </a:t>
          </a:r>
          <a:endParaRPr lang="en-GB" baseline="0" dirty="0">
            <a:solidFill>
              <a:schemeClr val="tx2"/>
            </a:solidFill>
          </a:endParaRPr>
        </a:p>
      </dgm:t>
    </dgm:pt>
    <dgm:pt modelId="{7D8D3E61-F701-42A7-906A-3017BED1C322}" type="parTrans" cxnId="{FC8BE2BE-4D51-45CC-8524-179209DA3B03}">
      <dgm:prSet/>
      <dgm:spPr/>
      <dgm:t>
        <a:bodyPr/>
        <a:lstStyle/>
        <a:p>
          <a:endParaRPr lang="en-GB"/>
        </a:p>
      </dgm:t>
    </dgm:pt>
    <dgm:pt modelId="{73113200-CECB-4FFF-9439-6CFEC137E7BC}" type="sibTrans" cxnId="{FC8BE2BE-4D51-45CC-8524-179209DA3B03}">
      <dgm:prSet/>
      <dgm:spPr/>
      <dgm:t>
        <a:bodyPr/>
        <a:lstStyle/>
        <a:p>
          <a:endParaRPr lang="en-GB"/>
        </a:p>
      </dgm:t>
    </dgm:pt>
    <dgm:pt modelId="{148FC4DE-9EC4-4321-A029-C19C2EDBABDD}">
      <dgm:prSet phldrT="[Text]"/>
      <dgm:spPr>
        <a:noFill/>
        <a:ln>
          <a:solidFill>
            <a:schemeClr val="tx1"/>
          </a:solidFill>
        </a:ln>
      </dgm:spPr>
      <dgm:t>
        <a:bodyPr/>
        <a:lstStyle/>
        <a:p>
          <a:r>
            <a:rPr lang="ar-AE" b="1" u="sng" baseline="0" dirty="0" smtClean="0">
              <a:solidFill>
                <a:schemeClr val="tx2"/>
              </a:solidFill>
            </a:rPr>
            <a:t>النسبة الثابتة </a:t>
          </a:r>
        </a:p>
        <a:p>
          <a:r>
            <a:rPr lang="ar-AE" baseline="0" dirty="0" smtClean="0">
              <a:solidFill>
                <a:schemeClr val="tx2"/>
              </a:solidFill>
            </a:rPr>
            <a:t>يعطى المعزز بعد عدد محدد من الاستجابات </a:t>
          </a:r>
          <a:endParaRPr lang="en-GB" baseline="0" dirty="0">
            <a:solidFill>
              <a:schemeClr val="tx2"/>
            </a:solidFill>
          </a:endParaRPr>
        </a:p>
      </dgm:t>
    </dgm:pt>
    <dgm:pt modelId="{BD449061-5E26-4D46-8EB0-875AD50C79CB}" type="parTrans" cxnId="{16AB6708-BB90-4A22-A400-7179F6A231CF}">
      <dgm:prSet/>
      <dgm:spPr/>
      <dgm:t>
        <a:bodyPr/>
        <a:lstStyle/>
        <a:p>
          <a:endParaRPr lang="en-GB"/>
        </a:p>
      </dgm:t>
    </dgm:pt>
    <dgm:pt modelId="{CEB55D1E-6EE6-4816-9768-68E8AC4A04EF}" type="sibTrans" cxnId="{16AB6708-BB90-4A22-A400-7179F6A231CF}">
      <dgm:prSet/>
      <dgm:spPr/>
      <dgm:t>
        <a:bodyPr/>
        <a:lstStyle/>
        <a:p>
          <a:endParaRPr lang="en-GB"/>
        </a:p>
      </dgm:t>
    </dgm:pt>
    <dgm:pt modelId="{9252666D-6515-41AB-A6BC-FBF4B059B49E}">
      <dgm:prSet phldrT="[Text]"/>
      <dgm:spPr>
        <a:noFill/>
        <a:ln>
          <a:solidFill>
            <a:schemeClr val="tx1"/>
          </a:solidFill>
        </a:ln>
      </dgm:spPr>
      <dgm:t>
        <a:bodyPr/>
        <a:lstStyle/>
        <a:p>
          <a:r>
            <a:rPr lang="ar-AE" b="1" u="sng" baseline="0" dirty="0" smtClean="0">
              <a:solidFill>
                <a:schemeClr val="tx1"/>
              </a:solidFill>
            </a:rPr>
            <a:t>الفترة الزمنية المتغيرة :</a:t>
          </a:r>
        </a:p>
        <a:p>
          <a:r>
            <a:rPr lang="ar-AE" baseline="0" dirty="0" smtClean="0">
              <a:solidFill>
                <a:schemeClr val="tx1"/>
              </a:solidFill>
            </a:rPr>
            <a:t>يعطى المعزز بعد أول استجابة تظهر بعد وقت غير محدد.</a:t>
          </a:r>
          <a:endParaRPr lang="en-GB" baseline="0" dirty="0">
            <a:solidFill>
              <a:schemeClr val="tx1"/>
            </a:solidFill>
          </a:endParaRPr>
        </a:p>
      </dgm:t>
    </dgm:pt>
    <dgm:pt modelId="{0B837117-098F-48C7-80DD-82843B18C541}" type="parTrans" cxnId="{E32795BB-9AFC-4C55-AE30-DB0E6E964E97}">
      <dgm:prSet/>
      <dgm:spPr/>
      <dgm:t>
        <a:bodyPr/>
        <a:lstStyle/>
        <a:p>
          <a:endParaRPr lang="en-GB"/>
        </a:p>
      </dgm:t>
    </dgm:pt>
    <dgm:pt modelId="{9AAAA26F-5488-4B6A-9298-2F93FD49DDF5}" type="sibTrans" cxnId="{E32795BB-9AFC-4C55-AE30-DB0E6E964E97}">
      <dgm:prSet/>
      <dgm:spPr/>
      <dgm:t>
        <a:bodyPr/>
        <a:lstStyle/>
        <a:p>
          <a:endParaRPr lang="en-GB"/>
        </a:p>
      </dgm:t>
    </dgm:pt>
    <dgm:pt modelId="{E4BF4267-BCD8-45D6-A53A-22D79111D639}">
      <dgm:prSet phldrT="[Text]"/>
      <dgm:spPr>
        <a:noFill/>
        <a:ln>
          <a:solidFill>
            <a:schemeClr val="tx1"/>
          </a:solidFill>
        </a:ln>
      </dgm:spPr>
      <dgm:t>
        <a:bodyPr/>
        <a:lstStyle/>
        <a:p>
          <a:r>
            <a:rPr lang="ar-AE" b="1" u="sng" baseline="0" dirty="0" smtClean="0">
              <a:solidFill>
                <a:schemeClr val="tx1"/>
              </a:solidFill>
            </a:rPr>
            <a:t>الفترة الزمنية الثابتة :</a:t>
          </a:r>
        </a:p>
        <a:p>
          <a:r>
            <a:rPr lang="ar-AE" baseline="0" dirty="0" smtClean="0">
              <a:solidFill>
                <a:schemeClr val="tx1"/>
              </a:solidFill>
            </a:rPr>
            <a:t>يعطى المعزز بعد فترة زمنية محددة وذلك في أول مرة يحدث فيها السلوك  المرغوب .</a:t>
          </a:r>
          <a:endParaRPr lang="en-GB" baseline="0" dirty="0">
            <a:solidFill>
              <a:schemeClr val="tx1"/>
            </a:solidFill>
          </a:endParaRPr>
        </a:p>
      </dgm:t>
    </dgm:pt>
    <dgm:pt modelId="{6FB797A1-54B2-4AD8-AF53-07B324F1D3D7}" type="parTrans" cxnId="{D2FBC558-D33C-4B41-A3DE-CECD73610871}">
      <dgm:prSet/>
      <dgm:spPr/>
      <dgm:t>
        <a:bodyPr/>
        <a:lstStyle/>
        <a:p>
          <a:endParaRPr lang="en-GB"/>
        </a:p>
      </dgm:t>
    </dgm:pt>
    <dgm:pt modelId="{A35147B6-1E3F-4079-9529-8D28E67F88FF}" type="sibTrans" cxnId="{D2FBC558-D33C-4B41-A3DE-CECD73610871}">
      <dgm:prSet/>
      <dgm:spPr/>
      <dgm:t>
        <a:bodyPr/>
        <a:lstStyle/>
        <a:p>
          <a:endParaRPr lang="en-GB"/>
        </a:p>
      </dgm:t>
    </dgm:pt>
    <dgm:pt modelId="{A5000DEA-E042-4459-B6FD-B583EA08488E}" type="pres">
      <dgm:prSet presAssocID="{A9FB0FA5-47F8-45FD-9F52-A96B1C5D2CDD}" presName="diagram" presStyleCnt="0">
        <dgm:presLayoutVars>
          <dgm:dir/>
          <dgm:resizeHandles val="exact"/>
        </dgm:presLayoutVars>
      </dgm:prSet>
      <dgm:spPr/>
      <dgm:t>
        <a:bodyPr/>
        <a:lstStyle/>
        <a:p>
          <a:endParaRPr lang="en-GB"/>
        </a:p>
      </dgm:t>
    </dgm:pt>
    <dgm:pt modelId="{1E7A722B-3492-42FF-BF80-55119E0C3A90}" type="pres">
      <dgm:prSet presAssocID="{0ED07DE4-CF12-4304-8256-A1E4EFF221C4}" presName="node" presStyleLbl="node1" presStyleIdx="0" presStyleCnt="4">
        <dgm:presLayoutVars>
          <dgm:bulletEnabled val="1"/>
        </dgm:presLayoutVars>
      </dgm:prSet>
      <dgm:spPr/>
      <dgm:t>
        <a:bodyPr/>
        <a:lstStyle/>
        <a:p>
          <a:endParaRPr lang="en-GB"/>
        </a:p>
      </dgm:t>
    </dgm:pt>
    <dgm:pt modelId="{A5B4B034-1C03-48E8-AC0D-B4406C83F6B9}" type="pres">
      <dgm:prSet presAssocID="{73113200-CECB-4FFF-9439-6CFEC137E7BC}" presName="sibTrans" presStyleCnt="0"/>
      <dgm:spPr/>
    </dgm:pt>
    <dgm:pt modelId="{68354BC2-D9C6-4C30-9944-D6E5EDD21365}" type="pres">
      <dgm:prSet presAssocID="{148FC4DE-9EC4-4321-A029-C19C2EDBABDD}" presName="node" presStyleLbl="node1" presStyleIdx="1" presStyleCnt="4">
        <dgm:presLayoutVars>
          <dgm:bulletEnabled val="1"/>
        </dgm:presLayoutVars>
      </dgm:prSet>
      <dgm:spPr/>
      <dgm:t>
        <a:bodyPr/>
        <a:lstStyle/>
        <a:p>
          <a:endParaRPr lang="en-GB"/>
        </a:p>
      </dgm:t>
    </dgm:pt>
    <dgm:pt modelId="{0A470072-E05B-4F04-B925-13CD347BC24B}" type="pres">
      <dgm:prSet presAssocID="{CEB55D1E-6EE6-4816-9768-68E8AC4A04EF}" presName="sibTrans" presStyleCnt="0"/>
      <dgm:spPr/>
    </dgm:pt>
    <dgm:pt modelId="{92A01CF0-A697-4063-8990-1651AF5FC4E3}" type="pres">
      <dgm:prSet presAssocID="{9252666D-6515-41AB-A6BC-FBF4B059B49E}" presName="node" presStyleLbl="node1" presStyleIdx="2" presStyleCnt="4">
        <dgm:presLayoutVars>
          <dgm:bulletEnabled val="1"/>
        </dgm:presLayoutVars>
      </dgm:prSet>
      <dgm:spPr/>
      <dgm:t>
        <a:bodyPr/>
        <a:lstStyle/>
        <a:p>
          <a:endParaRPr lang="en-GB"/>
        </a:p>
      </dgm:t>
    </dgm:pt>
    <dgm:pt modelId="{613C8425-FFDB-438C-B9F6-38F158769D68}" type="pres">
      <dgm:prSet presAssocID="{9AAAA26F-5488-4B6A-9298-2F93FD49DDF5}" presName="sibTrans" presStyleCnt="0"/>
      <dgm:spPr/>
    </dgm:pt>
    <dgm:pt modelId="{083A786C-CE22-4600-B137-87D3E65B17C8}" type="pres">
      <dgm:prSet presAssocID="{E4BF4267-BCD8-45D6-A53A-22D79111D639}" presName="node" presStyleLbl="node1" presStyleIdx="3" presStyleCnt="4">
        <dgm:presLayoutVars>
          <dgm:bulletEnabled val="1"/>
        </dgm:presLayoutVars>
      </dgm:prSet>
      <dgm:spPr/>
      <dgm:t>
        <a:bodyPr/>
        <a:lstStyle/>
        <a:p>
          <a:endParaRPr lang="en-GB"/>
        </a:p>
      </dgm:t>
    </dgm:pt>
  </dgm:ptLst>
  <dgm:cxnLst>
    <dgm:cxn modelId="{661A89D5-B849-46AF-9BA6-EFAD2EF7D5A2}" type="presOf" srcId="{A9FB0FA5-47F8-45FD-9F52-A96B1C5D2CDD}" destId="{A5000DEA-E042-4459-B6FD-B583EA08488E}" srcOrd="0" destOrd="0" presId="urn:microsoft.com/office/officeart/2005/8/layout/default"/>
    <dgm:cxn modelId="{D2FBC558-D33C-4B41-A3DE-CECD73610871}" srcId="{A9FB0FA5-47F8-45FD-9F52-A96B1C5D2CDD}" destId="{E4BF4267-BCD8-45D6-A53A-22D79111D639}" srcOrd="3" destOrd="0" parTransId="{6FB797A1-54B2-4AD8-AF53-07B324F1D3D7}" sibTransId="{A35147B6-1E3F-4079-9529-8D28E67F88FF}"/>
    <dgm:cxn modelId="{16AB6708-BB90-4A22-A400-7179F6A231CF}" srcId="{A9FB0FA5-47F8-45FD-9F52-A96B1C5D2CDD}" destId="{148FC4DE-9EC4-4321-A029-C19C2EDBABDD}" srcOrd="1" destOrd="0" parTransId="{BD449061-5E26-4D46-8EB0-875AD50C79CB}" sibTransId="{CEB55D1E-6EE6-4816-9768-68E8AC4A04EF}"/>
    <dgm:cxn modelId="{CE52209F-FC5B-4D81-B689-34C573B13CB0}" type="presOf" srcId="{148FC4DE-9EC4-4321-A029-C19C2EDBABDD}" destId="{68354BC2-D9C6-4C30-9944-D6E5EDD21365}" srcOrd="0" destOrd="0" presId="urn:microsoft.com/office/officeart/2005/8/layout/default"/>
    <dgm:cxn modelId="{9976C536-D702-43C6-98F4-ADCE854E8EF0}" type="presOf" srcId="{0ED07DE4-CF12-4304-8256-A1E4EFF221C4}" destId="{1E7A722B-3492-42FF-BF80-55119E0C3A90}" srcOrd="0" destOrd="0" presId="urn:microsoft.com/office/officeart/2005/8/layout/default"/>
    <dgm:cxn modelId="{F52EDE3B-9931-4154-B9E2-A8E2FA34DBD5}" type="presOf" srcId="{9252666D-6515-41AB-A6BC-FBF4B059B49E}" destId="{92A01CF0-A697-4063-8990-1651AF5FC4E3}" srcOrd="0" destOrd="0" presId="urn:microsoft.com/office/officeart/2005/8/layout/default"/>
    <dgm:cxn modelId="{9C7BD9EA-8F52-41AE-B179-2EC197F59FD1}" type="presOf" srcId="{E4BF4267-BCD8-45D6-A53A-22D79111D639}" destId="{083A786C-CE22-4600-B137-87D3E65B17C8}" srcOrd="0" destOrd="0" presId="urn:microsoft.com/office/officeart/2005/8/layout/default"/>
    <dgm:cxn modelId="{E32795BB-9AFC-4C55-AE30-DB0E6E964E97}" srcId="{A9FB0FA5-47F8-45FD-9F52-A96B1C5D2CDD}" destId="{9252666D-6515-41AB-A6BC-FBF4B059B49E}" srcOrd="2" destOrd="0" parTransId="{0B837117-098F-48C7-80DD-82843B18C541}" sibTransId="{9AAAA26F-5488-4B6A-9298-2F93FD49DDF5}"/>
    <dgm:cxn modelId="{FC8BE2BE-4D51-45CC-8524-179209DA3B03}" srcId="{A9FB0FA5-47F8-45FD-9F52-A96B1C5D2CDD}" destId="{0ED07DE4-CF12-4304-8256-A1E4EFF221C4}" srcOrd="0" destOrd="0" parTransId="{7D8D3E61-F701-42A7-906A-3017BED1C322}" sibTransId="{73113200-CECB-4FFF-9439-6CFEC137E7BC}"/>
    <dgm:cxn modelId="{AB79892A-1142-41E1-80E0-4F3B0FB91DF3}" type="presParOf" srcId="{A5000DEA-E042-4459-B6FD-B583EA08488E}" destId="{1E7A722B-3492-42FF-BF80-55119E0C3A90}" srcOrd="0" destOrd="0" presId="urn:microsoft.com/office/officeart/2005/8/layout/default"/>
    <dgm:cxn modelId="{5E673166-0251-4382-8E08-2818AE506659}" type="presParOf" srcId="{A5000DEA-E042-4459-B6FD-B583EA08488E}" destId="{A5B4B034-1C03-48E8-AC0D-B4406C83F6B9}" srcOrd="1" destOrd="0" presId="urn:microsoft.com/office/officeart/2005/8/layout/default"/>
    <dgm:cxn modelId="{11B7A745-C2CE-4F3F-ACA6-E72996A92580}" type="presParOf" srcId="{A5000DEA-E042-4459-B6FD-B583EA08488E}" destId="{68354BC2-D9C6-4C30-9944-D6E5EDD21365}" srcOrd="2" destOrd="0" presId="urn:microsoft.com/office/officeart/2005/8/layout/default"/>
    <dgm:cxn modelId="{497DCB0F-638B-48F1-AB55-0B28C733184F}" type="presParOf" srcId="{A5000DEA-E042-4459-B6FD-B583EA08488E}" destId="{0A470072-E05B-4F04-B925-13CD347BC24B}" srcOrd="3" destOrd="0" presId="urn:microsoft.com/office/officeart/2005/8/layout/default"/>
    <dgm:cxn modelId="{8606B5FD-8696-4997-B902-40AB241157F2}" type="presParOf" srcId="{A5000DEA-E042-4459-B6FD-B583EA08488E}" destId="{92A01CF0-A697-4063-8990-1651AF5FC4E3}" srcOrd="4" destOrd="0" presId="urn:microsoft.com/office/officeart/2005/8/layout/default"/>
    <dgm:cxn modelId="{79C2291A-254A-4070-9F9F-4411FCFC738F}" type="presParOf" srcId="{A5000DEA-E042-4459-B6FD-B583EA08488E}" destId="{613C8425-FFDB-438C-B9F6-38F158769D68}" srcOrd="5" destOrd="0" presId="urn:microsoft.com/office/officeart/2005/8/layout/default"/>
    <dgm:cxn modelId="{2953873E-0115-4FCD-B450-E6C7471D6E3C}" type="presParOf" srcId="{A5000DEA-E042-4459-B6FD-B583EA08488E}" destId="{083A786C-CE22-4600-B137-87D3E65B17C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579CD-E9E2-44AC-96D5-5E3732170AEA}">
      <dsp:nvSpPr>
        <dsp:cNvPr id="0" name=""/>
        <dsp:cNvSpPr/>
      </dsp:nvSpPr>
      <dsp:spPr>
        <a:xfrm>
          <a:off x="6147235" y="2488203"/>
          <a:ext cx="1559776" cy="247437"/>
        </a:xfrm>
        <a:custGeom>
          <a:avLst/>
          <a:gdLst/>
          <a:ahLst/>
          <a:cxnLst/>
          <a:rect l="0" t="0" r="0" b="0"/>
          <a:pathLst>
            <a:path>
              <a:moveTo>
                <a:pt x="0" y="0"/>
              </a:moveTo>
              <a:lnTo>
                <a:pt x="0" y="168621"/>
              </a:lnTo>
              <a:lnTo>
                <a:pt x="1559776" y="168621"/>
              </a:lnTo>
              <a:lnTo>
                <a:pt x="1559776"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6E5AC6-CFED-4621-B152-F052AD0E55DE}">
      <dsp:nvSpPr>
        <dsp:cNvPr id="0" name=""/>
        <dsp:cNvSpPr/>
      </dsp:nvSpPr>
      <dsp:spPr>
        <a:xfrm>
          <a:off x="6147235" y="2488203"/>
          <a:ext cx="519925" cy="247437"/>
        </a:xfrm>
        <a:custGeom>
          <a:avLst/>
          <a:gdLst/>
          <a:ahLst/>
          <a:cxnLst/>
          <a:rect l="0" t="0" r="0" b="0"/>
          <a:pathLst>
            <a:path>
              <a:moveTo>
                <a:pt x="0" y="0"/>
              </a:moveTo>
              <a:lnTo>
                <a:pt x="0" y="168621"/>
              </a:lnTo>
              <a:lnTo>
                <a:pt x="519925" y="168621"/>
              </a:lnTo>
              <a:lnTo>
                <a:pt x="519925"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ECDC28-823C-4682-B6AC-69444E1BA060}">
      <dsp:nvSpPr>
        <dsp:cNvPr id="0" name=""/>
        <dsp:cNvSpPr/>
      </dsp:nvSpPr>
      <dsp:spPr>
        <a:xfrm>
          <a:off x="5627310" y="2488203"/>
          <a:ext cx="519925" cy="247437"/>
        </a:xfrm>
        <a:custGeom>
          <a:avLst/>
          <a:gdLst/>
          <a:ahLst/>
          <a:cxnLst/>
          <a:rect l="0" t="0" r="0" b="0"/>
          <a:pathLst>
            <a:path>
              <a:moveTo>
                <a:pt x="519925" y="0"/>
              </a:moveTo>
              <a:lnTo>
                <a:pt x="519925"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E2DAC7-32E3-4BAD-A0F8-B3117D34AEAE}">
      <dsp:nvSpPr>
        <dsp:cNvPr id="0" name=""/>
        <dsp:cNvSpPr/>
      </dsp:nvSpPr>
      <dsp:spPr>
        <a:xfrm>
          <a:off x="4587459" y="2488203"/>
          <a:ext cx="1559776" cy="247437"/>
        </a:xfrm>
        <a:custGeom>
          <a:avLst/>
          <a:gdLst/>
          <a:ahLst/>
          <a:cxnLst/>
          <a:rect l="0" t="0" r="0" b="0"/>
          <a:pathLst>
            <a:path>
              <a:moveTo>
                <a:pt x="1559776" y="0"/>
              </a:moveTo>
              <a:lnTo>
                <a:pt x="1559776"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A91619-56F5-4E84-BC07-F321CDF1C60C}">
      <dsp:nvSpPr>
        <dsp:cNvPr id="0" name=""/>
        <dsp:cNvSpPr/>
      </dsp:nvSpPr>
      <dsp:spPr>
        <a:xfrm>
          <a:off x="4067534" y="1700516"/>
          <a:ext cx="2079701" cy="247437"/>
        </a:xfrm>
        <a:custGeom>
          <a:avLst/>
          <a:gdLst/>
          <a:ahLst/>
          <a:cxnLst/>
          <a:rect l="0" t="0" r="0" b="0"/>
          <a:pathLst>
            <a:path>
              <a:moveTo>
                <a:pt x="0" y="0"/>
              </a:moveTo>
              <a:lnTo>
                <a:pt x="0" y="168621"/>
              </a:lnTo>
              <a:lnTo>
                <a:pt x="2079701" y="168621"/>
              </a:lnTo>
              <a:lnTo>
                <a:pt x="2079701" y="2474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010FF3-308A-4433-AC48-2C5ECA0CAA59}">
      <dsp:nvSpPr>
        <dsp:cNvPr id="0" name=""/>
        <dsp:cNvSpPr/>
      </dsp:nvSpPr>
      <dsp:spPr>
        <a:xfrm>
          <a:off x="1987832" y="2488203"/>
          <a:ext cx="1559776" cy="247437"/>
        </a:xfrm>
        <a:custGeom>
          <a:avLst/>
          <a:gdLst/>
          <a:ahLst/>
          <a:cxnLst/>
          <a:rect l="0" t="0" r="0" b="0"/>
          <a:pathLst>
            <a:path>
              <a:moveTo>
                <a:pt x="0" y="0"/>
              </a:moveTo>
              <a:lnTo>
                <a:pt x="0" y="168621"/>
              </a:lnTo>
              <a:lnTo>
                <a:pt x="1559776" y="168621"/>
              </a:lnTo>
              <a:lnTo>
                <a:pt x="1559776"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94D8F9-5BCF-4E7E-8A7E-7884F77A6DFB}">
      <dsp:nvSpPr>
        <dsp:cNvPr id="0" name=""/>
        <dsp:cNvSpPr/>
      </dsp:nvSpPr>
      <dsp:spPr>
        <a:xfrm>
          <a:off x="1987832" y="2488203"/>
          <a:ext cx="519925" cy="247437"/>
        </a:xfrm>
        <a:custGeom>
          <a:avLst/>
          <a:gdLst/>
          <a:ahLst/>
          <a:cxnLst/>
          <a:rect l="0" t="0" r="0" b="0"/>
          <a:pathLst>
            <a:path>
              <a:moveTo>
                <a:pt x="0" y="0"/>
              </a:moveTo>
              <a:lnTo>
                <a:pt x="0" y="168621"/>
              </a:lnTo>
              <a:lnTo>
                <a:pt x="519925" y="168621"/>
              </a:lnTo>
              <a:lnTo>
                <a:pt x="519925"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D220D8-AEA8-4CA4-B730-42378E638735}">
      <dsp:nvSpPr>
        <dsp:cNvPr id="0" name=""/>
        <dsp:cNvSpPr/>
      </dsp:nvSpPr>
      <dsp:spPr>
        <a:xfrm>
          <a:off x="1467906" y="2488203"/>
          <a:ext cx="519925" cy="247437"/>
        </a:xfrm>
        <a:custGeom>
          <a:avLst/>
          <a:gdLst/>
          <a:ahLst/>
          <a:cxnLst/>
          <a:rect l="0" t="0" r="0" b="0"/>
          <a:pathLst>
            <a:path>
              <a:moveTo>
                <a:pt x="519925" y="0"/>
              </a:moveTo>
              <a:lnTo>
                <a:pt x="519925"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7445D1-804F-4E9F-89D4-0033C5AD5239}">
      <dsp:nvSpPr>
        <dsp:cNvPr id="0" name=""/>
        <dsp:cNvSpPr/>
      </dsp:nvSpPr>
      <dsp:spPr>
        <a:xfrm>
          <a:off x="428055" y="2488203"/>
          <a:ext cx="1559776" cy="247437"/>
        </a:xfrm>
        <a:custGeom>
          <a:avLst/>
          <a:gdLst/>
          <a:ahLst/>
          <a:cxnLst/>
          <a:rect l="0" t="0" r="0" b="0"/>
          <a:pathLst>
            <a:path>
              <a:moveTo>
                <a:pt x="1559776" y="0"/>
              </a:moveTo>
              <a:lnTo>
                <a:pt x="1559776" y="168621"/>
              </a:lnTo>
              <a:lnTo>
                <a:pt x="0" y="168621"/>
              </a:lnTo>
              <a:lnTo>
                <a:pt x="0" y="247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37343C-8519-4AD5-BF25-F464229A3CAB}">
      <dsp:nvSpPr>
        <dsp:cNvPr id="0" name=""/>
        <dsp:cNvSpPr/>
      </dsp:nvSpPr>
      <dsp:spPr>
        <a:xfrm>
          <a:off x="1987832" y="1700516"/>
          <a:ext cx="2079701" cy="247437"/>
        </a:xfrm>
        <a:custGeom>
          <a:avLst/>
          <a:gdLst/>
          <a:ahLst/>
          <a:cxnLst/>
          <a:rect l="0" t="0" r="0" b="0"/>
          <a:pathLst>
            <a:path>
              <a:moveTo>
                <a:pt x="2079701" y="0"/>
              </a:moveTo>
              <a:lnTo>
                <a:pt x="2079701" y="168621"/>
              </a:lnTo>
              <a:lnTo>
                <a:pt x="0" y="168621"/>
              </a:lnTo>
              <a:lnTo>
                <a:pt x="0" y="2474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677259-BFCC-4349-BEB5-1FE4598DA6D2}">
      <dsp:nvSpPr>
        <dsp:cNvPr id="0" name=""/>
        <dsp:cNvSpPr/>
      </dsp:nvSpPr>
      <dsp:spPr>
        <a:xfrm>
          <a:off x="3642140" y="1160266"/>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835B55-0A85-482C-A225-5C15BB321189}">
      <dsp:nvSpPr>
        <dsp:cNvPr id="0" name=""/>
        <dsp:cNvSpPr/>
      </dsp:nvSpPr>
      <dsp:spPr>
        <a:xfrm>
          <a:off x="3736672" y="1250072"/>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أشكال جداول التعزيز المتقطعة  </a:t>
          </a:r>
          <a:endParaRPr lang="en-GB" sz="1000" kern="1200" dirty="0"/>
        </a:p>
      </dsp:txBody>
      <dsp:txXfrm>
        <a:off x="3752495" y="1265895"/>
        <a:ext cx="819141" cy="508603"/>
      </dsp:txXfrm>
    </dsp:sp>
    <dsp:sp modelId="{95855116-4A86-47B2-9AEE-DB3D36E90F47}">
      <dsp:nvSpPr>
        <dsp:cNvPr id="0" name=""/>
        <dsp:cNvSpPr/>
      </dsp:nvSpPr>
      <dsp:spPr>
        <a:xfrm>
          <a:off x="1562438" y="1947953"/>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FE39A9-0D11-43EC-8AF7-1E22ECDDA293}">
      <dsp:nvSpPr>
        <dsp:cNvPr id="0" name=""/>
        <dsp:cNvSpPr/>
      </dsp:nvSpPr>
      <dsp:spPr>
        <a:xfrm>
          <a:off x="1656970" y="2037759"/>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جداول التعزيز المعقدة </a:t>
          </a:r>
          <a:endParaRPr lang="en-GB" sz="1000" kern="1200" dirty="0"/>
        </a:p>
      </dsp:txBody>
      <dsp:txXfrm>
        <a:off x="1672793" y="2053582"/>
        <a:ext cx="819141" cy="508603"/>
      </dsp:txXfrm>
    </dsp:sp>
    <dsp:sp modelId="{9DA90EAE-1A56-4F5C-B60B-768AFBD6B6C8}">
      <dsp:nvSpPr>
        <dsp:cNvPr id="0" name=""/>
        <dsp:cNvSpPr/>
      </dsp:nvSpPr>
      <dsp:spPr>
        <a:xfrm>
          <a:off x="2662"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A87B5F-5785-4DDB-9338-88F1B8DDD387}">
      <dsp:nvSpPr>
        <dsp:cNvPr id="0" name=""/>
        <dsp:cNvSpPr/>
      </dsp:nvSpPr>
      <dsp:spPr>
        <a:xfrm>
          <a:off x="97194"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جداول التعزيز المختلطة </a:t>
          </a:r>
          <a:endParaRPr lang="en-GB" sz="1000" kern="1200" dirty="0"/>
        </a:p>
      </dsp:txBody>
      <dsp:txXfrm>
        <a:off x="113017" y="2841269"/>
        <a:ext cx="819141" cy="508603"/>
      </dsp:txXfrm>
    </dsp:sp>
    <dsp:sp modelId="{E02B68F4-5587-4D12-BBE5-CB98AA3A796D}">
      <dsp:nvSpPr>
        <dsp:cNvPr id="0" name=""/>
        <dsp:cNvSpPr/>
      </dsp:nvSpPr>
      <dsp:spPr>
        <a:xfrm>
          <a:off x="1042513"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78403D-6280-4791-9975-C7D4A80A32F9}">
      <dsp:nvSpPr>
        <dsp:cNvPr id="0" name=""/>
        <dsp:cNvSpPr/>
      </dsp:nvSpPr>
      <dsp:spPr>
        <a:xfrm>
          <a:off x="1137045"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جداول التعزيز المتسلسلة </a:t>
          </a:r>
          <a:endParaRPr lang="en-GB" sz="1000" kern="1200" dirty="0"/>
        </a:p>
      </dsp:txBody>
      <dsp:txXfrm>
        <a:off x="1152868" y="2841269"/>
        <a:ext cx="819141" cy="508603"/>
      </dsp:txXfrm>
    </dsp:sp>
    <dsp:sp modelId="{2E19D6D5-E635-41BB-B37F-05508FB8184D}">
      <dsp:nvSpPr>
        <dsp:cNvPr id="0" name=""/>
        <dsp:cNvSpPr/>
      </dsp:nvSpPr>
      <dsp:spPr>
        <a:xfrm>
          <a:off x="2082364"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6C1B98-1CC3-4164-B80A-962BDB4C6B6F}">
      <dsp:nvSpPr>
        <dsp:cNvPr id="0" name=""/>
        <dsp:cNvSpPr/>
      </dsp:nvSpPr>
      <dsp:spPr>
        <a:xfrm>
          <a:off x="2176895"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جداول التعزيز المتعددة </a:t>
          </a:r>
          <a:endParaRPr lang="en-GB" sz="1000" kern="1200" dirty="0"/>
        </a:p>
      </dsp:txBody>
      <dsp:txXfrm>
        <a:off x="2192718" y="2841269"/>
        <a:ext cx="819141" cy="508603"/>
      </dsp:txXfrm>
    </dsp:sp>
    <dsp:sp modelId="{6085458D-E62A-4331-8529-5CB8EA39590C}">
      <dsp:nvSpPr>
        <dsp:cNvPr id="0" name=""/>
        <dsp:cNvSpPr/>
      </dsp:nvSpPr>
      <dsp:spPr>
        <a:xfrm>
          <a:off x="3122215"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EE43F1-3784-4883-B109-6212D4482FF9}">
      <dsp:nvSpPr>
        <dsp:cNvPr id="0" name=""/>
        <dsp:cNvSpPr/>
      </dsp:nvSpPr>
      <dsp:spPr>
        <a:xfrm>
          <a:off x="3216746"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داول التعزيز المتزامنة </a:t>
          </a:r>
          <a:endParaRPr lang="en-GB" sz="1000" kern="1200" dirty="0"/>
        </a:p>
      </dsp:txBody>
      <dsp:txXfrm>
        <a:off x="3232569" y="2841269"/>
        <a:ext cx="819141" cy="508603"/>
      </dsp:txXfrm>
    </dsp:sp>
    <dsp:sp modelId="{6E227A0C-E375-4A7F-AA04-A8795059CFA8}">
      <dsp:nvSpPr>
        <dsp:cNvPr id="0" name=""/>
        <dsp:cNvSpPr/>
      </dsp:nvSpPr>
      <dsp:spPr>
        <a:xfrm>
          <a:off x="5721842" y="1947953"/>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EA5A5A-29A5-4DF8-BB01-548602CDB36B}">
      <dsp:nvSpPr>
        <dsp:cNvPr id="0" name=""/>
        <dsp:cNvSpPr/>
      </dsp:nvSpPr>
      <dsp:spPr>
        <a:xfrm>
          <a:off x="5816374" y="2037759"/>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جداول التعزيز البسيطة </a:t>
          </a:r>
          <a:endParaRPr lang="en-GB" sz="1000" kern="1200" dirty="0"/>
        </a:p>
      </dsp:txBody>
      <dsp:txXfrm>
        <a:off x="5832197" y="2053582"/>
        <a:ext cx="819141" cy="508603"/>
      </dsp:txXfrm>
    </dsp:sp>
    <dsp:sp modelId="{C2460A27-0EE1-44F7-A3B8-28F180A9602A}">
      <dsp:nvSpPr>
        <dsp:cNvPr id="0" name=""/>
        <dsp:cNvSpPr/>
      </dsp:nvSpPr>
      <dsp:spPr>
        <a:xfrm>
          <a:off x="4162065"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F2F990-EABE-4D03-9B4E-176504417305}">
      <dsp:nvSpPr>
        <dsp:cNvPr id="0" name=""/>
        <dsp:cNvSpPr/>
      </dsp:nvSpPr>
      <dsp:spPr>
        <a:xfrm>
          <a:off x="4256597"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الفترة الزمنية المتغيرة </a:t>
          </a:r>
          <a:endParaRPr lang="en-GB" sz="1000" kern="1200" dirty="0"/>
        </a:p>
      </dsp:txBody>
      <dsp:txXfrm>
        <a:off x="4272420" y="2841269"/>
        <a:ext cx="819141" cy="508603"/>
      </dsp:txXfrm>
    </dsp:sp>
    <dsp:sp modelId="{61BE8381-5054-4489-BDA7-88E6CAFA24A4}">
      <dsp:nvSpPr>
        <dsp:cNvPr id="0" name=""/>
        <dsp:cNvSpPr/>
      </dsp:nvSpPr>
      <dsp:spPr>
        <a:xfrm>
          <a:off x="5201916"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34859-8515-4DE7-86BC-3E145725CB5E}">
      <dsp:nvSpPr>
        <dsp:cNvPr id="0" name=""/>
        <dsp:cNvSpPr/>
      </dsp:nvSpPr>
      <dsp:spPr>
        <a:xfrm>
          <a:off x="5296448"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الفترة الزمنية الثابتة </a:t>
          </a:r>
          <a:endParaRPr lang="en-GB" sz="1000" kern="1200" dirty="0"/>
        </a:p>
      </dsp:txBody>
      <dsp:txXfrm>
        <a:off x="5312271" y="2841269"/>
        <a:ext cx="819141" cy="508603"/>
      </dsp:txXfrm>
    </dsp:sp>
    <dsp:sp modelId="{3DEE2BAF-EA02-4C78-AEC5-2A333F96415D}">
      <dsp:nvSpPr>
        <dsp:cNvPr id="0" name=""/>
        <dsp:cNvSpPr/>
      </dsp:nvSpPr>
      <dsp:spPr>
        <a:xfrm>
          <a:off x="6241767"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8608D1-EC72-497A-8507-D8FF6B57BBCD}">
      <dsp:nvSpPr>
        <dsp:cNvPr id="0" name=""/>
        <dsp:cNvSpPr/>
      </dsp:nvSpPr>
      <dsp:spPr>
        <a:xfrm>
          <a:off x="6336299"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النسبة المتغيرة </a:t>
          </a:r>
          <a:endParaRPr lang="en-GB" sz="1000" kern="1200" dirty="0"/>
        </a:p>
      </dsp:txBody>
      <dsp:txXfrm>
        <a:off x="6352122" y="2841269"/>
        <a:ext cx="819141" cy="508603"/>
      </dsp:txXfrm>
    </dsp:sp>
    <dsp:sp modelId="{A5E61D4A-C1E0-40A3-9FD6-D9A4DD5069C3}">
      <dsp:nvSpPr>
        <dsp:cNvPr id="0" name=""/>
        <dsp:cNvSpPr/>
      </dsp:nvSpPr>
      <dsp:spPr>
        <a:xfrm>
          <a:off x="7281618" y="2735641"/>
          <a:ext cx="850787" cy="5402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3B730C-869A-4880-A621-163C6475F804}">
      <dsp:nvSpPr>
        <dsp:cNvPr id="0" name=""/>
        <dsp:cNvSpPr/>
      </dsp:nvSpPr>
      <dsp:spPr>
        <a:xfrm>
          <a:off x="7376150" y="2825446"/>
          <a:ext cx="850787" cy="5402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ar-AE" sz="1000" kern="1200" dirty="0" smtClean="0"/>
            <a:t>النسبة الثابتة </a:t>
          </a:r>
          <a:endParaRPr lang="en-GB" sz="1000" kern="1200" dirty="0"/>
        </a:p>
      </dsp:txBody>
      <dsp:txXfrm>
        <a:off x="7391973" y="2841269"/>
        <a:ext cx="819141" cy="508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7A722B-3492-42FF-BF80-55119E0C3A90}">
      <dsp:nvSpPr>
        <dsp:cNvPr id="0" name=""/>
        <dsp:cNvSpPr/>
      </dsp:nvSpPr>
      <dsp:spPr>
        <a:xfrm>
          <a:off x="460905" y="1047"/>
          <a:ext cx="3479899" cy="208793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AE" sz="2600" b="1" u="sng" kern="1200" baseline="0" dirty="0" smtClean="0">
              <a:solidFill>
                <a:schemeClr val="tx2"/>
              </a:solidFill>
            </a:rPr>
            <a:t>النسبة المتغيرة :</a:t>
          </a:r>
        </a:p>
        <a:p>
          <a:pPr lvl="0" algn="ctr" defTabSz="1155700">
            <a:lnSpc>
              <a:spcPct val="90000"/>
            </a:lnSpc>
            <a:spcBef>
              <a:spcPct val="0"/>
            </a:spcBef>
            <a:spcAft>
              <a:spcPct val="35000"/>
            </a:spcAft>
          </a:pPr>
          <a:r>
            <a:rPr lang="ar-AE" sz="2600" kern="1200" baseline="0" dirty="0" smtClean="0">
              <a:solidFill>
                <a:schemeClr val="tx2"/>
              </a:solidFill>
            </a:rPr>
            <a:t>يعطى المعزز بعد عدد غير محدد من الاستجابات </a:t>
          </a:r>
          <a:endParaRPr lang="en-GB" sz="2600" kern="1200" baseline="0" dirty="0">
            <a:solidFill>
              <a:schemeClr val="tx2"/>
            </a:solidFill>
          </a:endParaRPr>
        </a:p>
      </dsp:txBody>
      <dsp:txXfrm>
        <a:off x="460905" y="1047"/>
        <a:ext cx="3479899" cy="2087939"/>
      </dsp:txXfrm>
    </dsp:sp>
    <dsp:sp modelId="{68354BC2-D9C6-4C30-9944-D6E5EDD21365}">
      <dsp:nvSpPr>
        <dsp:cNvPr id="0" name=""/>
        <dsp:cNvSpPr/>
      </dsp:nvSpPr>
      <dsp:spPr>
        <a:xfrm>
          <a:off x="4288794" y="1047"/>
          <a:ext cx="3479899" cy="208793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AE" sz="2600" b="1" u="sng" kern="1200" baseline="0" dirty="0" smtClean="0">
              <a:solidFill>
                <a:schemeClr val="tx2"/>
              </a:solidFill>
            </a:rPr>
            <a:t>النسبة الثابتة </a:t>
          </a:r>
        </a:p>
        <a:p>
          <a:pPr lvl="0" algn="ctr" defTabSz="1155700">
            <a:lnSpc>
              <a:spcPct val="90000"/>
            </a:lnSpc>
            <a:spcBef>
              <a:spcPct val="0"/>
            </a:spcBef>
            <a:spcAft>
              <a:spcPct val="35000"/>
            </a:spcAft>
          </a:pPr>
          <a:r>
            <a:rPr lang="ar-AE" sz="2600" kern="1200" baseline="0" dirty="0" smtClean="0">
              <a:solidFill>
                <a:schemeClr val="tx2"/>
              </a:solidFill>
            </a:rPr>
            <a:t>يعطى المعزز بعد عدد محدد من الاستجابات </a:t>
          </a:r>
          <a:endParaRPr lang="en-GB" sz="2600" kern="1200" baseline="0" dirty="0">
            <a:solidFill>
              <a:schemeClr val="tx2"/>
            </a:solidFill>
          </a:endParaRPr>
        </a:p>
      </dsp:txBody>
      <dsp:txXfrm>
        <a:off x="4288794" y="1047"/>
        <a:ext cx="3479899" cy="2087939"/>
      </dsp:txXfrm>
    </dsp:sp>
    <dsp:sp modelId="{92A01CF0-A697-4063-8990-1651AF5FC4E3}">
      <dsp:nvSpPr>
        <dsp:cNvPr id="0" name=""/>
        <dsp:cNvSpPr/>
      </dsp:nvSpPr>
      <dsp:spPr>
        <a:xfrm>
          <a:off x="460905" y="2436976"/>
          <a:ext cx="3479899" cy="208793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AE" sz="2600" b="1" u="sng" kern="1200" baseline="0" dirty="0" smtClean="0">
              <a:solidFill>
                <a:schemeClr val="tx1"/>
              </a:solidFill>
            </a:rPr>
            <a:t>الفترة الزمنية المتغيرة :</a:t>
          </a:r>
        </a:p>
        <a:p>
          <a:pPr lvl="0" algn="ctr" defTabSz="1155700">
            <a:lnSpc>
              <a:spcPct val="90000"/>
            </a:lnSpc>
            <a:spcBef>
              <a:spcPct val="0"/>
            </a:spcBef>
            <a:spcAft>
              <a:spcPct val="35000"/>
            </a:spcAft>
          </a:pPr>
          <a:r>
            <a:rPr lang="ar-AE" sz="2600" kern="1200" baseline="0" dirty="0" smtClean="0">
              <a:solidFill>
                <a:schemeClr val="tx1"/>
              </a:solidFill>
            </a:rPr>
            <a:t>يعطى المعزز بعد أول استجابة تظهر بعد وقت غير محدد.</a:t>
          </a:r>
          <a:endParaRPr lang="en-GB" sz="2600" kern="1200" baseline="0" dirty="0">
            <a:solidFill>
              <a:schemeClr val="tx1"/>
            </a:solidFill>
          </a:endParaRPr>
        </a:p>
      </dsp:txBody>
      <dsp:txXfrm>
        <a:off x="460905" y="2436976"/>
        <a:ext cx="3479899" cy="2087939"/>
      </dsp:txXfrm>
    </dsp:sp>
    <dsp:sp modelId="{083A786C-CE22-4600-B137-87D3E65B17C8}">
      <dsp:nvSpPr>
        <dsp:cNvPr id="0" name=""/>
        <dsp:cNvSpPr/>
      </dsp:nvSpPr>
      <dsp:spPr>
        <a:xfrm>
          <a:off x="4288794" y="2436976"/>
          <a:ext cx="3479899" cy="208793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AE" sz="2600" b="1" u="sng" kern="1200" baseline="0" dirty="0" smtClean="0">
              <a:solidFill>
                <a:schemeClr val="tx1"/>
              </a:solidFill>
            </a:rPr>
            <a:t>الفترة الزمنية الثابتة :</a:t>
          </a:r>
        </a:p>
        <a:p>
          <a:pPr lvl="0" algn="ctr" defTabSz="1155700">
            <a:lnSpc>
              <a:spcPct val="90000"/>
            </a:lnSpc>
            <a:spcBef>
              <a:spcPct val="0"/>
            </a:spcBef>
            <a:spcAft>
              <a:spcPct val="35000"/>
            </a:spcAft>
          </a:pPr>
          <a:r>
            <a:rPr lang="ar-AE" sz="2600" kern="1200" baseline="0" dirty="0" smtClean="0">
              <a:solidFill>
                <a:schemeClr val="tx1"/>
              </a:solidFill>
            </a:rPr>
            <a:t>يعطى المعزز بعد فترة زمنية محددة وذلك في أول مرة يحدث فيها السلوك  المرغوب .</a:t>
          </a:r>
          <a:endParaRPr lang="en-GB" sz="2600" kern="1200" baseline="0" dirty="0">
            <a:solidFill>
              <a:schemeClr val="tx1"/>
            </a:solidFill>
          </a:endParaRPr>
        </a:p>
      </dsp:txBody>
      <dsp:txXfrm>
        <a:off x="4288794" y="2436976"/>
        <a:ext cx="3479899" cy="20879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69850" cmpd="thickThin">
            <a:solidFill>
              <a:schemeClr val="accent4"/>
            </a:solidFill>
          </a:ln>
        </p:spPr>
        <p:txBody>
          <a:bodyPr/>
          <a:lstStyle/>
          <a:p>
            <a:r>
              <a:rPr lang="ar-AE" dirty="0" smtClean="0">
                <a:solidFill>
                  <a:schemeClr val="accent4"/>
                </a:solidFill>
              </a:rPr>
              <a:t>التعزيز – جزء 2 </a:t>
            </a:r>
            <a:endParaRPr lang="en-GB" dirty="0">
              <a:solidFill>
                <a:schemeClr val="accent4"/>
              </a:solidFill>
            </a:endParaRPr>
          </a:p>
        </p:txBody>
      </p:sp>
      <p:sp>
        <p:nvSpPr>
          <p:cNvPr id="3" name="Subtitle 2"/>
          <p:cNvSpPr>
            <a:spLocks noGrp="1"/>
          </p:cNvSpPr>
          <p:nvPr>
            <p:ph type="subTitle" idx="1"/>
          </p:nvPr>
        </p:nvSpPr>
        <p:spPr/>
        <p:txBody>
          <a:bodyPr/>
          <a:lstStyle/>
          <a:p>
            <a:r>
              <a:rPr lang="ar-AE" dirty="0" smtClean="0">
                <a:solidFill>
                  <a:schemeClr val="tx1"/>
                </a:solidFill>
              </a:rPr>
              <a:t>العلاج السلوكي (نفس 477)</a:t>
            </a:r>
          </a:p>
          <a:p>
            <a:endParaRPr lang="ar-AE" dirty="0">
              <a:solidFill>
                <a:schemeClr val="tx1"/>
              </a:solidFill>
            </a:endParaRPr>
          </a:p>
          <a:p>
            <a:r>
              <a:rPr lang="ar-AE" dirty="0" smtClean="0">
                <a:solidFill>
                  <a:schemeClr val="tx1"/>
                </a:solidFill>
              </a:rPr>
              <a:t>د.سمية النجاشي </a:t>
            </a:r>
            <a:endParaRPr lang="en-GB" dirty="0">
              <a:solidFill>
                <a:schemeClr val="tx1"/>
              </a:solidFill>
            </a:endParaRPr>
          </a:p>
        </p:txBody>
      </p:sp>
    </p:spTree>
    <p:extLst>
      <p:ext uri="{BB962C8B-B14F-4D97-AF65-F5344CB8AC3E}">
        <p14:creationId xmlns:p14="http://schemas.microsoft.com/office/powerpoint/2010/main" val="538742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smtClean="0">
                <a:solidFill>
                  <a:schemeClr val="accent4"/>
                </a:solidFill>
              </a:rPr>
              <a:t>2-ثبات التعزيز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en-GB" dirty="0" smtClean="0"/>
          </a:p>
          <a:p>
            <a:pPr algn="just" rtl="1"/>
            <a:r>
              <a:rPr lang="ar-AE" dirty="0" smtClean="0"/>
              <a:t>في مرحلة اكتساب السلوك يجب أن يكون التعزيز متصلا .</a:t>
            </a:r>
          </a:p>
          <a:p>
            <a:pPr algn="just" rtl="1"/>
            <a:r>
              <a:rPr lang="ar-AE" dirty="0" smtClean="0"/>
              <a:t>في مرحلة الحفاظ على السلوك يكون العزيز مقطعا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3-كمية المعزز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القاعدة العامة أنه كلما زادت كمية المعزز كلما زاد أثره .</a:t>
            </a:r>
          </a:p>
          <a:p>
            <a:pPr algn="just" rtl="1"/>
            <a:r>
              <a:rPr lang="ar-AE" dirty="0" smtClean="0"/>
              <a:t>في حال كانت كمية المعزز كبيرة جدا في وقت قصير حصل الإشباع وفقد المعزز أثره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4-مستوى الحرمان والإشباع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كلما كانت مدة الحرمان من المعزز طويلة كلما كان استخدامه أقوى أثرا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5-صعوبة السلوك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زيادة تعقيد السلوك المرغوب تتطلب زيادة المعزز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6-التنويع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ااستخدام نوع واحد فقط من التعزيز يفقد التعزيز قيمته .</a:t>
            </a:r>
          </a:p>
          <a:p>
            <a:pPr algn="just" rtl="1"/>
            <a:r>
              <a:rPr lang="ar-AE" dirty="0" smtClean="0"/>
              <a:t>على سبيل المثال : الثناء للطفل يكون بعبارات وحركات مختلفة كل مرة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7- التحليل الوظيفي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لكل فرد خبراته الخاصة وظروف معينة يعيش فيها وهذه تؤثر على فعالية المعزز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8-الجدة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endParaRPr lang="ar-AE" dirty="0"/>
          </a:p>
          <a:p>
            <a:pPr algn="just" rtl="1"/>
            <a:r>
              <a:rPr lang="ar-AE" dirty="0" smtClean="0"/>
              <a:t>المعززات الجديدة عادة ما تكتسب القدرة على التعزيز ، لذلك ينصح محاولة استخدام معزز جيد قدر الإمكان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كيف تتم زيادة فعالية التعزيز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77500" lnSpcReduction="20000"/>
          </a:bodyPr>
          <a:lstStyle/>
          <a:p>
            <a:pPr algn="just" rtl="1"/>
            <a:endParaRPr lang="ar-AE" dirty="0" smtClean="0"/>
          </a:p>
          <a:p>
            <a:pPr marL="514350" indent="-514350" algn="just" rtl="1">
              <a:buFont typeface="+mj-lt"/>
              <a:buAutoNum type="arabicPeriod"/>
            </a:pPr>
            <a:r>
              <a:rPr lang="ar-AE" dirty="0" smtClean="0"/>
              <a:t>عرف السلوك المراد تعزيزه إجرائيا .</a:t>
            </a:r>
          </a:p>
          <a:p>
            <a:pPr marL="514350" indent="-514350" algn="just" rtl="1">
              <a:buFont typeface="+mj-lt"/>
              <a:buAutoNum type="arabicPeriod"/>
            </a:pPr>
            <a:r>
              <a:rPr lang="ar-AE" dirty="0" smtClean="0"/>
              <a:t>كافئ السلوك بعد حدوثه مباشرة .</a:t>
            </a:r>
          </a:p>
          <a:p>
            <a:pPr marL="514350" indent="-514350" algn="just" rtl="1">
              <a:buFont typeface="+mj-lt"/>
              <a:buAutoNum type="arabicPeriod"/>
            </a:pPr>
            <a:r>
              <a:rPr lang="ar-AE" dirty="0" smtClean="0"/>
              <a:t>كافئ التعزيز بتواصل في البداية ثم اعمل على إخفائه ترديجيا</a:t>
            </a:r>
          </a:p>
          <a:p>
            <a:pPr marL="514350" indent="-514350" algn="just" rtl="1">
              <a:buFont typeface="+mj-lt"/>
              <a:buAutoNum type="arabicPeriod"/>
            </a:pPr>
            <a:r>
              <a:rPr lang="ar-AE" dirty="0" smtClean="0"/>
              <a:t>لا تستخدم نفس المعزز بتواصل ،بل استخدم أنواعا مختلفة .</a:t>
            </a:r>
          </a:p>
          <a:p>
            <a:pPr marL="514350" indent="-514350" algn="just" rtl="1">
              <a:buFont typeface="+mj-lt"/>
              <a:buAutoNum type="arabicPeriod"/>
            </a:pPr>
            <a:r>
              <a:rPr lang="ar-AE" dirty="0" smtClean="0"/>
              <a:t>قدر الإمكان استخدم المعززات غير المألوفة للفرد </a:t>
            </a:r>
          </a:p>
          <a:p>
            <a:pPr marL="514350" indent="-514350" algn="just" rtl="1">
              <a:buFont typeface="+mj-lt"/>
              <a:buAutoNum type="arabicPeriod"/>
            </a:pPr>
            <a:r>
              <a:rPr lang="ar-AE" dirty="0" smtClean="0"/>
              <a:t>وضح للفرد الظروف التي ستعززه فيها ،باستخدام معززات تمييرية له .</a:t>
            </a:r>
          </a:p>
          <a:p>
            <a:pPr marL="514350" indent="-514350" algn="just" rtl="1">
              <a:buFont typeface="+mj-lt"/>
              <a:buAutoNum type="arabicPeriod"/>
            </a:pPr>
            <a:r>
              <a:rPr lang="ar-AE" dirty="0" smtClean="0"/>
              <a:t>استخدم المعززات التي تناسب الفرد وخبراته .</a:t>
            </a:r>
          </a:p>
          <a:p>
            <a:pPr marL="514350" indent="-514350" algn="just" rtl="1">
              <a:buFont typeface="+mj-lt"/>
              <a:buAutoNum type="arabicPeriod"/>
            </a:pPr>
            <a:r>
              <a:rPr lang="ar-AE" dirty="0" smtClean="0"/>
              <a:t>استخدم كمية التعزيز المناسب وذلك يعتمد على : </a:t>
            </a:r>
          </a:p>
          <a:p>
            <a:pPr lvl="1" algn="just" rtl="1"/>
            <a:r>
              <a:rPr lang="ar-AE" dirty="0" smtClean="0"/>
              <a:t>مستوى حرمان الفرد من التعزيز </a:t>
            </a:r>
          </a:p>
          <a:p>
            <a:pPr lvl="1" algn="just" rtl="1"/>
            <a:r>
              <a:rPr lang="ar-AE" dirty="0" smtClean="0"/>
              <a:t>نوع المعزز </a:t>
            </a:r>
          </a:p>
          <a:p>
            <a:pPr lvl="1" algn="just" rtl="1"/>
            <a:r>
              <a:rPr lang="ar-AE" dirty="0" smtClean="0"/>
              <a:t>الجهد الذي سيقوم به الفرد لتأدية السلوك المستهدف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جداول التعزيز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u="sng" dirty="0" smtClean="0">
                <a:solidFill>
                  <a:schemeClr val="accent3"/>
                </a:solidFill>
              </a:rPr>
              <a:t>جداول التعزيز :</a:t>
            </a:r>
          </a:p>
          <a:p>
            <a:pPr marL="0" indent="0" algn="just" rtl="1">
              <a:buNone/>
            </a:pPr>
            <a:r>
              <a:rPr lang="ar-AE" dirty="0" smtClean="0"/>
              <a:t>هي القواعد التي تحكم العلاقات بين السلوك اوالمعززات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التعزيز المتواصل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يعطى الفرد فيه المعزز بعد كل سلوك مرغوب يقوم به .</a:t>
            </a:r>
          </a:p>
          <a:p>
            <a:pPr algn="just" rtl="1"/>
            <a:r>
              <a:rPr lang="ar-AE" dirty="0" smtClean="0"/>
              <a:t>التعزيز المتواصل يزيد من سرعة اكتساب السلوك المرغوب.</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أهداف المحاضرة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التعريف بطريقة اختيار المعززات </a:t>
            </a:r>
          </a:p>
          <a:p>
            <a:pPr algn="just" rtl="1"/>
            <a:r>
              <a:rPr lang="ar-AE" dirty="0" smtClean="0"/>
              <a:t>التعريف بالعوامل المؤثرة في التعزيز </a:t>
            </a:r>
          </a:p>
          <a:p>
            <a:pPr algn="just" rtl="1"/>
            <a:r>
              <a:rPr lang="ar-AE" dirty="0" smtClean="0"/>
              <a:t>التعريف بجداول التعزيز </a:t>
            </a:r>
            <a:endParaRPr lang="en-GB" dirty="0"/>
          </a:p>
        </p:txBody>
      </p:sp>
    </p:spTree>
    <p:extLst>
      <p:ext uri="{BB962C8B-B14F-4D97-AF65-F5344CB8AC3E}">
        <p14:creationId xmlns:p14="http://schemas.microsoft.com/office/powerpoint/2010/main" val="103203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التعزيز المتواصل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92500" lnSpcReduction="10000"/>
          </a:bodyPr>
          <a:lstStyle/>
          <a:p>
            <a:pPr marL="0" indent="0" algn="just" rtl="1">
              <a:buNone/>
            </a:pPr>
            <a:r>
              <a:rPr lang="ar-AE" u="sng" dirty="0" smtClean="0">
                <a:solidFill>
                  <a:schemeClr val="accent3"/>
                </a:solidFill>
              </a:rPr>
              <a:t>قيود على استخدام التعزيز المتواصل :</a:t>
            </a:r>
          </a:p>
          <a:p>
            <a:pPr marL="514350" indent="-514350" algn="just" rtl="1">
              <a:buFont typeface="+mj-lt"/>
              <a:buAutoNum type="arabicPeriod"/>
            </a:pPr>
            <a:r>
              <a:rPr lang="ar-AE" dirty="0" smtClean="0"/>
              <a:t>التعزيز المتواصل يؤدي للإشباع مما يفقد المعزز قيمته التعزيزية .</a:t>
            </a:r>
          </a:p>
          <a:p>
            <a:pPr marL="514350" indent="-514350" algn="just" rtl="1">
              <a:buFont typeface="+mj-lt"/>
              <a:buAutoNum type="arabicPeriod"/>
            </a:pPr>
            <a:r>
              <a:rPr lang="ar-AE" dirty="0" smtClean="0"/>
              <a:t>هو إجراء غير عملي يجعل عملية التعزيز متعبة ومكلفة أيضا .</a:t>
            </a:r>
          </a:p>
          <a:p>
            <a:pPr marL="514350" indent="-514350" algn="just" rtl="1">
              <a:buFont typeface="+mj-lt"/>
              <a:buAutoNum type="arabicPeriod"/>
            </a:pPr>
            <a:r>
              <a:rPr lang="ar-AE" dirty="0" smtClean="0"/>
              <a:t>التوقف عن تعزيز السلوك بعد التعزيز المتواصل يؤدي إلى انطفاء السلوك بسرعة </a:t>
            </a:r>
          </a:p>
          <a:p>
            <a:pPr marL="514350" indent="-514350" algn="just" rtl="1">
              <a:buFont typeface="+mj-lt"/>
              <a:buAutoNum type="arabicPeriod"/>
            </a:pPr>
            <a:r>
              <a:rPr lang="ar-AE" dirty="0" smtClean="0"/>
              <a:t>التعزيز المتواصل يجعل المحافظة على استمرارية السلوك بعد توقف التعزيز أمرا صعبا ،لأن التعزيز في الحياة اليومية يكون عادة غير متواصل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العزيز المتقطع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لا يتوقف المعالج عن التعزيز المتواصل فجأة بل ينتقل من التعزيز المتواصل إلى التعزيز المتقطع .</a:t>
            </a:r>
          </a:p>
          <a:p>
            <a:pPr marL="0" indent="0" algn="just" rtl="1">
              <a:buNone/>
            </a:pPr>
            <a:endParaRPr lang="en-GB" b="1" u="sng" dirty="0"/>
          </a:p>
        </p:txBody>
      </p:sp>
    </p:spTree>
    <p:extLst>
      <p:ext uri="{BB962C8B-B14F-4D97-AF65-F5344CB8AC3E}">
        <p14:creationId xmlns:p14="http://schemas.microsoft.com/office/powerpoint/2010/main" val="3679933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pPr marL="0" indent="0" rtl="1"/>
            <a:r>
              <a:rPr lang="ar-AE" b="1" u="sng" dirty="0">
                <a:solidFill>
                  <a:schemeClr val="accent3"/>
                </a:solidFill>
              </a:rPr>
              <a:t>أشكال التعزيز المتقطع </a:t>
            </a:r>
            <a:endParaRPr lang="ar-AE" dirty="0">
              <a:solidFill>
                <a:schemeClr val="accent3"/>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93813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جداول التعزيز البسيطة </a:t>
            </a:r>
            <a:endParaRPr lang="en-GB" dirty="0">
              <a:solidFill>
                <a:schemeClr val="accent4"/>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375618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smtClean="0"/>
              <a:t>أيها أفضل المعززات الثابتة أم المتقطعة ؟</a:t>
            </a:r>
            <a:endParaRPr lang="en-GB" dirty="0"/>
          </a:p>
        </p:txBody>
      </p:sp>
      <p:sp>
        <p:nvSpPr>
          <p:cNvPr id="3" name="Content Placeholder 2"/>
          <p:cNvSpPr>
            <a:spLocks noGrp="1"/>
          </p:cNvSpPr>
          <p:nvPr>
            <p:ph idx="1"/>
          </p:nvPr>
        </p:nvSpPr>
        <p:spPr/>
        <p:txBody>
          <a:bodyPr/>
          <a:lstStyle/>
          <a:p>
            <a:pPr algn="just" rtl="1"/>
            <a:r>
              <a:rPr lang="ar-AE" dirty="0" smtClean="0"/>
              <a:t>المعززات الثابتة أفضل لأنها لا تجعل الفرد يمر بمرحلة الخمود وهي ألا يقدم الاستجابة المرغوبة بعد حصوله على المعزز مباشرة لأنه تعلم أن التعزيز لن يحصل ثانية إلا بعد عدد ثابت من الاستجابات أو بعد زمن ثابت .</a:t>
            </a:r>
            <a:endParaRPr lang="en-GB" dirty="0"/>
          </a:p>
        </p:txBody>
      </p:sp>
    </p:spTree>
    <p:extLst>
      <p:ext uri="{BB962C8B-B14F-4D97-AF65-F5344CB8AC3E}">
        <p14:creationId xmlns:p14="http://schemas.microsoft.com/office/powerpoint/2010/main" val="190299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73025" cmpd="dbl">
            <a:solidFill>
              <a:schemeClr val="accent4"/>
            </a:solidFill>
          </a:ln>
        </p:spPr>
        <p:txBody>
          <a:bodyPr/>
          <a:lstStyle/>
          <a:p>
            <a:r>
              <a:rPr lang="ar-AE" dirty="0" smtClean="0">
                <a:solidFill>
                  <a:schemeClr val="accent4"/>
                </a:solidFill>
              </a:rPr>
              <a:t>تشكيل السلوك </a:t>
            </a:r>
            <a:endParaRPr lang="en-GB" dirty="0">
              <a:solidFill>
                <a:schemeClr val="accent4"/>
              </a:solidFill>
            </a:endParaRPr>
          </a:p>
        </p:txBody>
      </p:sp>
      <p:sp>
        <p:nvSpPr>
          <p:cNvPr id="4" name="Subtitle 3"/>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أهداف المحاضرة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التعرف على أسلوب التسكيل </a:t>
            </a:r>
          </a:p>
          <a:p>
            <a:pPr marL="0" indent="0" algn="just" rtl="1">
              <a:buNone/>
            </a:pPr>
            <a:r>
              <a:rPr lang="ar-AE" dirty="0" smtClean="0"/>
              <a:t>التعرف على أسلوب التسلسل </a:t>
            </a:r>
          </a:p>
          <a:p>
            <a:pPr marL="0" indent="0" algn="just" rtl="1">
              <a:buNone/>
            </a:pPr>
            <a:r>
              <a:rPr lang="ar-AE" dirty="0" smtClean="0"/>
              <a:t>التعرف على أسلوب النمذجة </a:t>
            </a: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التشكيل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r>
              <a:rPr lang="ar-AE" b="1" u="sng" dirty="0" smtClean="0"/>
              <a:t>تعريف التشكيل :</a:t>
            </a:r>
          </a:p>
          <a:p>
            <a:pPr marL="0" indent="0" algn="just" rtl="1">
              <a:buNone/>
            </a:pPr>
            <a:r>
              <a:rPr lang="ar-AE" dirty="0" smtClean="0"/>
              <a:t>هو الإجراء الذي يعمل على التعزيز الإيجابي المنظم للاستجابات التي تقترب شيئا فشيئا من السلوك النهائي بهدف إحداث السلوك الغير موجود .</a:t>
            </a:r>
          </a:p>
          <a:p>
            <a:pPr marL="0" indent="0" algn="just" rtl="1">
              <a:buNone/>
            </a:pPr>
            <a:endParaRPr lang="ar-AE" dirty="0"/>
          </a:p>
          <a:p>
            <a:pPr algn="just" rtl="1">
              <a:buFont typeface="Arial" charset="0"/>
              <a:buChar char="•"/>
            </a:pPr>
            <a:r>
              <a:rPr lang="ar-AE" dirty="0" smtClean="0"/>
              <a:t>التعزيز يكون تفاضليا بمعنى أن الاستجابة التي تعزز هي التي تكون قد اقتربت أكثر من السلوك المستهدف .</a:t>
            </a:r>
          </a:p>
          <a:p>
            <a:pPr algn="just" rtl="1">
              <a:buFont typeface="Arial" charset="0"/>
              <a:buChar char="•"/>
            </a:pPr>
            <a:r>
              <a:rPr lang="ar-AE" dirty="0" smtClean="0"/>
              <a:t>يستخدم التشكيل عند تعليم الأطفال مهارات العناية بالذات .</a:t>
            </a: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زيادة فاعلية التعزيز خطوات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514350" indent="-514350" algn="just" rtl="1">
              <a:buFont typeface="+mj-lt"/>
              <a:buAutoNum type="arabicPeriod"/>
            </a:pPr>
            <a:r>
              <a:rPr lang="ar-AE" dirty="0" smtClean="0"/>
              <a:t>تعريف السلوك المستهدف </a:t>
            </a:r>
          </a:p>
          <a:p>
            <a:pPr marL="514350" indent="-514350" algn="just" rtl="1">
              <a:buFont typeface="+mj-lt"/>
              <a:buAutoNum type="arabicPeriod"/>
            </a:pPr>
            <a:r>
              <a:rPr lang="ar-AE" dirty="0" smtClean="0"/>
              <a:t>تعريف السلوك المدخلي </a:t>
            </a:r>
          </a:p>
          <a:p>
            <a:pPr marL="514350" indent="-514350" algn="just" rtl="1">
              <a:buFont typeface="+mj-lt"/>
              <a:buAutoNum type="arabicPeriod"/>
            </a:pPr>
            <a:r>
              <a:rPr lang="ar-AE" dirty="0" smtClean="0"/>
              <a:t>اختيار المعززات المناسبة </a:t>
            </a:r>
          </a:p>
          <a:p>
            <a:pPr marL="514350" indent="-514350" algn="just" rtl="1">
              <a:buFont typeface="+mj-lt"/>
              <a:buAutoNum type="arabicPeriod"/>
            </a:pPr>
            <a:r>
              <a:rPr lang="ar-AE" dirty="0" smtClean="0"/>
              <a:t>تعزيز السلوك المدخلي حتى يضبح عالي التكرار </a:t>
            </a:r>
          </a:p>
          <a:p>
            <a:pPr marL="514350" indent="-514350" algn="just" rtl="1">
              <a:buFont typeface="+mj-lt"/>
              <a:buAutoNum type="arabicPeriod"/>
            </a:pPr>
            <a:r>
              <a:rPr lang="ar-AE" dirty="0" smtClean="0"/>
              <a:t>الانتقال من مستوى إلى آخر بشكل تدريجي </a:t>
            </a: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1-تعريف السلوك المستهدف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يجب تحديد السلوك النهائي حتى يقوم المعالج بعملية التقارب التدريجي (تعزيز السلوكيات التي تقترب من السلوك المستهدف).</a:t>
            </a:r>
          </a:p>
          <a:p>
            <a:pPr marL="0" indent="0" algn="just" rtl="1">
              <a:buNone/>
            </a:pP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اختيار المعززات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92500" lnSpcReduction="20000"/>
          </a:bodyPr>
          <a:lstStyle/>
          <a:p>
            <a:pPr algn="just" rtl="1"/>
            <a:endParaRPr lang="ar-AE" dirty="0" smtClean="0"/>
          </a:p>
          <a:p>
            <a:pPr algn="just" rtl="1"/>
            <a:r>
              <a:rPr lang="ar-AE" dirty="0" smtClean="0"/>
              <a:t>ما يكون معززا لشخص قد لا يكون معززا لشخص آخر ،وما يكون معززا لشخص في موقف ما قد لا يكون معززا له في مواقف أخرى . </a:t>
            </a:r>
          </a:p>
          <a:p>
            <a:pPr algn="just" rtl="1"/>
            <a:endParaRPr lang="ar-AE" dirty="0"/>
          </a:p>
          <a:p>
            <a:pPr marL="0" indent="0" algn="just" rtl="1">
              <a:buNone/>
            </a:pPr>
            <a:r>
              <a:rPr lang="ar-AE" b="1" u="sng" dirty="0" smtClean="0"/>
              <a:t>هناك أربع طرق لمعرف المعزز المناسب : </a:t>
            </a:r>
            <a:endParaRPr lang="ar-AE" dirty="0" smtClean="0"/>
          </a:p>
          <a:p>
            <a:pPr marL="0" indent="0" algn="just" rtl="1">
              <a:buNone/>
            </a:pPr>
            <a:r>
              <a:rPr lang="ar-AE" dirty="0" smtClean="0"/>
              <a:t>1-سؤال الشخص عما يحبه </a:t>
            </a:r>
          </a:p>
          <a:p>
            <a:pPr marL="0" indent="0" algn="just" rtl="1">
              <a:buNone/>
            </a:pPr>
            <a:r>
              <a:rPr lang="ar-AE" dirty="0" smtClean="0"/>
              <a:t>2-ملاحظة الشخص </a:t>
            </a:r>
          </a:p>
          <a:p>
            <a:pPr marL="0" indent="0" algn="just" rtl="1">
              <a:buNone/>
            </a:pPr>
            <a:r>
              <a:rPr lang="ar-AE" dirty="0" smtClean="0"/>
              <a:t>3-عرض عدة معززات محتملة على الشخص </a:t>
            </a:r>
          </a:p>
          <a:p>
            <a:pPr marL="0" indent="0" algn="just" rtl="1">
              <a:buNone/>
            </a:pPr>
            <a:r>
              <a:rPr lang="ar-AE" dirty="0" smtClean="0"/>
              <a:t>4-مقابلة الشخص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2-تعريف السلوك المدخلي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يجب أن يكون السلوك المدخلي : </a:t>
            </a:r>
          </a:p>
          <a:p>
            <a:pPr algn="just" rtl="1">
              <a:buFont typeface="Arial" charset="0"/>
              <a:buChar char="•"/>
            </a:pPr>
            <a:r>
              <a:rPr lang="ar-AE" dirty="0" smtClean="0"/>
              <a:t>متكررا</a:t>
            </a:r>
          </a:p>
          <a:p>
            <a:pPr algn="just" rtl="1">
              <a:buFont typeface="Arial" charset="0"/>
              <a:buChar char="•"/>
            </a:pPr>
            <a:r>
              <a:rPr lang="ar-AE" dirty="0" smtClean="0"/>
              <a:t>شبيها </a:t>
            </a:r>
            <a:r>
              <a:rPr lang="ar-AE" dirty="0"/>
              <a:t>أو قريبا من السلوك المستهدف </a:t>
            </a:r>
          </a:p>
          <a:p>
            <a:pPr marL="0" indent="0" algn="just" rtl="1">
              <a:buNone/>
            </a:pPr>
            <a:r>
              <a:rPr lang="ar-AE" dirty="0" smtClean="0"/>
              <a:t> </a:t>
            </a:r>
          </a:p>
          <a:p>
            <a:pPr marL="0" indent="0" algn="just" rtl="1">
              <a:buNone/>
            </a:pPr>
            <a:r>
              <a:rPr lang="ar-AE" dirty="0" smtClean="0"/>
              <a:t>قد يحتا المعالج لتدخل إذا لم يكن السلوك المدخلي يحدث بشكل تلقائي .</a:t>
            </a:r>
          </a:p>
          <a:p>
            <a:pPr marL="0" indent="0" algn="just" rtl="1">
              <a:buNone/>
            </a:pPr>
            <a:endParaRPr lang="ar-AE" dirty="0"/>
          </a:p>
          <a:p>
            <a:pPr algn="just" rtl="1">
              <a:buFont typeface="Arial" charset="0"/>
              <a:buChar char="•"/>
            </a:pP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3-اختيار المعززات المناسبة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إن عملية التشكيل تحتاج دافعية كبيرة ولذلك لا بد من وجود معززات مناسبة </a:t>
            </a: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4-تعزيز السلوك المدخلي حتى يصبح متكررا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السلوك المدخلي يزداد تكرار ويزداد اقتراب من السلوك النهائي عند تعزيزه .</a:t>
            </a: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5-الانتقال بشكل تدريجي من مستوى لآخر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514350" indent="-514350" algn="just" rtl="1">
              <a:buFont typeface="+mj-lt"/>
              <a:buAutoNum type="arabicPeriod"/>
            </a:pPr>
            <a:r>
              <a:rPr lang="ar-AE" dirty="0" smtClean="0"/>
              <a:t>عندما يقرر المعالج ألا يعزز الاستجابة إلى عندما تقترب أكثر من السلوك النهائي فإن عليه أن يراعي أن المفحوص تمكن من تكرار الاستجابة السابقة . </a:t>
            </a:r>
          </a:p>
          <a:p>
            <a:pPr marL="514350" indent="-514350" algn="just" rtl="1">
              <a:buFont typeface="+mj-lt"/>
              <a:buAutoNum type="arabicPeriod"/>
            </a:pPr>
            <a:r>
              <a:rPr lang="ar-AE" dirty="0" smtClean="0"/>
              <a:t>في حال شعر المعالج أن المفحوص لم يعد قادرا على تغيير استجابته يجب أن يعود لمستوى أقل .</a:t>
            </a:r>
            <a:endParaRPr lang="en-GB" dirty="0"/>
          </a:p>
        </p:txBody>
      </p:sp>
    </p:spTree>
    <p:extLst>
      <p:ext uri="{BB962C8B-B14F-4D97-AF65-F5344CB8AC3E}">
        <p14:creationId xmlns:p14="http://schemas.microsoft.com/office/powerpoint/2010/main" val="18206600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73025" cmpd="dbl">
            <a:solidFill>
              <a:schemeClr val="accent4"/>
            </a:solidFill>
          </a:ln>
        </p:spPr>
        <p:txBody>
          <a:bodyPr/>
          <a:lstStyle/>
          <a:p>
            <a:r>
              <a:rPr lang="ar-AE" dirty="0" smtClean="0">
                <a:solidFill>
                  <a:schemeClr val="accent4"/>
                </a:solidFill>
              </a:rPr>
              <a:t>التسلسل </a:t>
            </a:r>
            <a:r>
              <a:rPr lang="fr-FR" dirty="0" smtClean="0">
                <a:solidFill>
                  <a:schemeClr val="accent4"/>
                </a:solidFill>
              </a:rPr>
              <a:t/>
            </a:r>
            <a:br>
              <a:rPr lang="fr-FR" dirty="0" smtClean="0">
                <a:solidFill>
                  <a:schemeClr val="accent4"/>
                </a:solidFill>
              </a:rPr>
            </a:br>
            <a:r>
              <a:rPr lang="fr-FR" dirty="0" err="1" smtClean="0">
                <a:solidFill>
                  <a:schemeClr val="accent4"/>
                </a:solidFill>
              </a:rPr>
              <a:t>Chaining</a:t>
            </a:r>
            <a:r>
              <a:rPr lang="fr-FR" dirty="0" smtClean="0">
                <a:solidFill>
                  <a:schemeClr val="accent4"/>
                </a:solidFill>
              </a:rPr>
              <a:t> </a:t>
            </a:r>
            <a:endParaRPr lang="en-GB" dirty="0">
              <a:solidFill>
                <a:schemeClr val="accent4"/>
              </a:solidFill>
            </a:endParaRPr>
          </a:p>
        </p:txBody>
      </p:sp>
      <p:sp>
        <p:nvSpPr>
          <p:cNvPr id="4" name="Subtitle 3"/>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886149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تعريف التسلسل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algn="just" rtl="1"/>
            <a:r>
              <a:rPr lang="ar-AE" dirty="0" smtClean="0"/>
              <a:t>السلوك يتكون عادة من عدة استجابات صغيرة .</a:t>
            </a:r>
          </a:p>
          <a:p>
            <a:pPr algn="just" rtl="1"/>
            <a:r>
              <a:rPr lang="ar-AE" dirty="0" smtClean="0"/>
              <a:t>في العلاج السلوكي :</a:t>
            </a:r>
          </a:p>
          <a:p>
            <a:pPr lvl="2" algn="just" rtl="1"/>
            <a:r>
              <a:rPr lang="ar-AE" dirty="0" smtClean="0"/>
              <a:t>تسمى الاستجابات بالحلقات .</a:t>
            </a:r>
          </a:p>
          <a:p>
            <a:pPr lvl="2" algn="just" rtl="1"/>
            <a:r>
              <a:rPr lang="ar-AE" dirty="0" smtClean="0"/>
              <a:t>يسمى السلوك الناشئ عن مجموعة استجابات بـ «السلسلة السلوكية»</a:t>
            </a:r>
          </a:p>
          <a:p>
            <a:pPr marL="0" indent="0" algn="just" rtl="1">
              <a:buNone/>
            </a:pPr>
            <a:endParaRPr lang="ar-AE" dirty="0"/>
          </a:p>
          <a:p>
            <a:pPr marL="0" indent="0" algn="just" rtl="1">
              <a:buNone/>
            </a:pPr>
            <a:r>
              <a:rPr lang="ar-AE" b="1" u="sng" dirty="0" smtClean="0">
                <a:solidFill>
                  <a:schemeClr val="accent4"/>
                </a:solidFill>
              </a:rPr>
              <a:t>تعريف</a:t>
            </a:r>
            <a:r>
              <a:rPr lang="ar-AE" b="1" u="sng" dirty="0" smtClean="0"/>
              <a:t> التسلسل :</a:t>
            </a:r>
          </a:p>
          <a:p>
            <a:pPr marL="0" indent="0" algn="just" rtl="1">
              <a:buNone/>
            </a:pPr>
            <a:r>
              <a:rPr lang="ar-AE" dirty="0" smtClean="0"/>
              <a:t>الإجراء الذي يهدف إلى مساعةد الفرد على تأدية سلسلة سلوكية معينة بتعزيزه عند أداء حلقات السلسلة بشكل متتال.</a:t>
            </a:r>
            <a:endParaRPr lang="en-GB" dirty="0"/>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rc 23"/>
          <p:cNvSpPr/>
          <p:nvPr/>
        </p:nvSpPr>
        <p:spPr>
          <a:xfrm rot="11052972">
            <a:off x="6647478" y="3314747"/>
            <a:ext cx="740131" cy="544984"/>
          </a:xfrm>
          <a:prstGeom prst="arc">
            <a:avLst>
              <a:gd name="adj1" fmla="val 8984140"/>
              <a:gd name="adj2" fmla="val 0"/>
            </a:avLst>
          </a:prstGeom>
          <a:ln w="889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مثال على السلسلة السلوكية </a:t>
            </a:r>
            <a:endParaRPr lang="en-GB" dirty="0">
              <a:solidFill>
                <a:schemeClr val="accent4"/>
              </a:solidFill>
            </a:endParaRPr>
          </a:p>
        </p:txBody>
      </p:sp>
      <p:sp>
        <p:nvSpPr>
          <p:cNvPr id="4" name="Oval 3"/>
          <p:cNvSpPr/>
          <p:nvPr/>
        </p:nvSpPr>
        <p:spPr>
          <a:xfrm>
            <a:off x="7162800" y="2514600"/>
            <a:ext cx="1371600" cy="1371600"/>
          </a:xfrm>
          <a:prstGeom prst="ellipse">
            <a:avLst/>
          </a:prstGeom>
          <a:noFill/>
          <a:ln w="1174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400" dirty="0" smtClean="0">
                <a:solidFill>
                  <a:schemeClr val="tx1"/>
                </a:solidFill>
              </a:rPr>
              <a:t>وضع الطعام على الطاولة </a:t>
            </a:r>
            <a:endParaRPr lang="en-GB" sz="1400" dirty="0">
              <a:solidFill>
                <a:schemeClr val="tx1"/>
              </a:solidFill>
            </a:endParaRPr>
          </a:p>
        </p:txBody>
      </p:sp>
      <p:sp>
        <p:nvSpPr>
          <p:cNvPr id="5" name="Oval 4"/>
          <p:cNvSpPr/>
          <p:nvPr/>
        </p:nvSpPr>
        <p:spPr>
          <a:xfrm>
            <a:off x="5634990" y="2438400"/>
            <a:ext cx="1371600" cy="1371600"/>
          </a:xfrm>
          <a:prstGeom prst="ellipse">
            <a:avLst/>
          </a:prstGeom>
          <a:noFill/>
          <a:ln w="1174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400" dirty="0" smtClean="0">
                <a:solidFill>
                  <a:schemeClr val="tx1"/>
                </a:solidFill>
              </a:rPr>
              <a:t>توجيه الطفل إلى المغسلة </a:t>
            </a:r>
            <a:endParaRPr lang="en-GB" sz="1400" dirty="0">
              <a:solidFill>
                <a:schemeClr val="tx1"/>
              </a:solidFill>
            </a:endParaRPr>
          </a:p>
        </p:txBody>
      </p:sp>
      <p:sp>
        <p:nvSpPr>
          <p:cNvPr id="6" name="Oval 5"/>
          <p:cNvSpPr/>
          <p:nvPr/>
        </p:nvSpPr>
        <p:spPr>
          <a:xfrm>
            <a:off x="3962400" y="2438400"/>
            <a:ext cx="1371600" cy="1371600"/>
          </a:xfrm>
          <a:prstGeom prst="ellipse">
            <a:avLst/>
          </a:prstGeom>
          <a:noFill/>
          <a:ln w="1174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400" dirty="0" smtClean="0">
                <a:solidFill>
                  <a:schemeClr val="tx1"/>
                </a:solidFill>
              </a:rPr>
              <a:t>نزول الماء </a:t>
            </a:r>
            <a:endParaRPr lang="en-GB" sz="1400" dirty="0">
              <a:solidFill>
                <a:schemeClr val="tx1"/>
              </a:solidFill>
            </a:endParaRPr>
          </a:p>
        </p:txBody>
      </p:sp>
      <p:sp>
        <p:nvSpPr>
          <p:cNvPr id="7" name="Oval 6"/>
          <p:cNvSpPr/>
          <p:nvPr/>
        </p:nvSpPr>
        <p:spPr>
          <a:xfrm>
            <a:off x="2438400" y="2404110"/>
            <a:ext cx="1371600" cy="1371600"/>
          </a:xfrm>
          <a:prstGeom prst="ellipse">
            <a:avLst/>
          </a:prstGeom>
          <a:noFill/>
          <a:ln w="1174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400" dirty="0" smtClean="0">
                <a:solidFill>
                  <a:schemeClr val="tx1"/>
                </a:solidFill>
              </a:rPr>
              <a:t>روية الصابون </a:t>
            </a:r>
            <a:endParaRPr lang="en-GB" sz="1400" dirty="0">
              <a:solidFill>
                <a:schemeClr val="tx1"/>
              </a:solidFill>
            </a:endParaRPr>
          </a:p>
        </p:txBody>
      </p:sp>
      <p:sp>
        <p:nvSpPr>
          <p:cNvPr id="8" name="Oval 7"/>
          <p:cNvSpPr/>
          <p:nvPr/>
        </p:nvSpPr>
        <p:spPr>
          <a:xfrm>
            <a:off x="838200" y="2369820"/>
            <a:ext cx="1371600" cy="1371600"/>
          </a:xfrm>
          <a:prstGeom prst="ellipse">
            <a:avLst/>
          </a:prstGeom>
          <a:noFill/>
          <a:ln w="1174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400" dirty="0" smtClean="0">
                <a:solidFill>
                  <a:schemeClr val="tx1"/>
                </a:solidFill>
              </a:rPr>
              <a:t>إغلاق صنبور الماء </a:t>
            </a:r>
            <a:endParaRPr lang="en-GB" sz="1400" dirty="0">
              <a:solidFill>
                <a:schemeClr val="tx1"/>
              </a:solidFill>
            </a:endParaRPr>
          </a:p>
        </p:txBody>
      </p:sp>
      <p:sp>
        <p:nvSpPr>
          <p:cNvPr id="9" name="TextBox 8"/>
          <p:cNvSpPr txBox="1"/>
          <p:nvPr/>
        </p:nvSpPr>
        <p:spPr>
          <a:xfrm>
            <a:off x="6553200" y="4038600"/>
            <a:ext cx="838200" cy="923330"/>
          </a:xfrm>
          <a:prstGeom prst="rect">
            <a:avLst/>
          </a:prstGeom>
          <a:noFill/>
        </p:spPr>
        <p:txBody>
          <a:bodyPr wrap="square" rtlCol="0">
            <a:spAutoFit/>
          </a:bodyPr>
          <a:lstStyle/>
          <a:p>
            <a:pPr algn="ctr"/>
            <a:r>
              <a:rPr lang="ar-AE" b="1" dirty="0" smtClean="0"/>
              <a:t>اتجاه الطفل للطاولة</a:t>
            </a:r>
            <a:endParaRPr lang="en-GB" b="1" dirty="0"/>
          </a:p>
        </p:txBody>
      </p:sp>
      <p:sp>
        <p:nvSpPr>
          <p:cNvPr id="10" name="TextBox 9"/>
          <p:cNvSpPr txBox="1"/>
          <p:nvPr/>
        </p:nvSpPr>
        <p:spPr>
          <a:xfrm>
            <a:off x="5105400" y="4038600"/>
            <a:ext cx="838200" cy="923330"/>
          </a:xfrm>
          <a:prstGeom prst="rect">
            <a:avLst/>
          </a:prstGeom>
          <a:noFill/>
        </p:spPr>
        <p:txBody>
          <a:bodyPr wrap="square" rtlCol="0">
            <a:spAutoFit/>
          </a:bodyPr>
          <a:lstStyle/>
          <a:p>
            <a:pPr algn="ctr"/>
            <a:r>
              <a:rPr lang="ar-AE" b="1" dirty="0" smtClean="0"/>
              <a:t>فتح الطفل للماء </a:t>
            </a:r>
            <a:endParaRPr lang="en-GB" b="1" dirty="0"/>
          </a:p>
        </p:txBody>
      </p:sp>
      <p:sp>
        <p:nvSpPr>
          <p:cNvPr id="13" name="TextBox 12"/>
          <p:cNvSpPr txBox="1"/>
          <p:nvPr/>
        </p:nvSpPr>
        <p:spPr>
          <a:xfrm>
            <a:off x="3505200" y="4111586"/>
            <a:ext cx="914400" cy="1200329"/>
          </a:xfrm>
          <a:prstGeom prst="rect">
            <a:avLst/>
          </a:prstGeom>
          <a:noFill/>
        </p:spPr>
        <p:txBody>
          <a:bodyPr wrap="square" rtlCol="0">
            <a:spAutoFit/>
          </a:bodyPr>
          <a:lstStyle/>
          <a:p>
            <a:pPr algn="ctr"/>
            <a:r>
              <a:rPr lang="ar-AE" b="1" dirty="0" smtClean="0"/>
              <a:t>وضع الطفل يديه تحت الماء </a:t>
            </a:r>
            <a:endParaRPr lang="en-GB" b="1" dirty="0"/>
          </a:p>
        </p:txBody>
      </p:sp>
      <p:sp>
        <p:nvSpPr>
          <p:cNvPr id="14" name="TextBox 13"/>
          <p:cNvSpPr txBox="1"/>
          <p:nvPr/>
        </p:nvSpPr>
        <p:spPr>
          <a:xfrm>
            <a:off x="2034540" y="4111585"/>
            <a:ext cx="914400" cy="1200329"/>
          </a:xfrm>
          <a:prstGeom prst="rect">
            <a:avLst/>
          </a:prstGeom>
          <a:noFill/>
        </p:spPr>
        <p:txBody>
          <a:bodyPr wrap="square" rtlCol="0">
            <a:spAutoFit/>
          </a:bodyPr>
          <a:lstStyle/>
          <a:p>
            <a:pPr algn="ctr"/>
            <a:r>
              <a:rPr lang="ar-AE" b="1" dirty="0" smtClean="0"/>
              <a:t>فرك الطفل يديه بالصابون </a:t>
            </a:r>
            <a:endParaRPr lang="en-GB" b="1" dirty="0"/>
          </a:p>
        </p:txBody>
      </p:sp>
      <p:sp>
        <p:nvSpPr>
          <p:cNvPr id="15" name="TextBox 14"/>
          <p:cNvSpPr txBox="1"/>
          <p:nvPr/>
        </p:nvSpPr>
        <p:spPr>
          <a:xfrm>
            <a:off x="152400" y="3949780"/>
            <a:ext cx="914400" cy="923330"/>
          </a:xfrm>
          <a:prstGeom prst="rect">
            <a:avLst/>
          </a:prstGeom>
          <a:noFill/>
        </p:spPr>
        <p:txBody>
          <a:bodyPr wrap="square" rtlCol="0">
            <a:spAutoFit/>
          </a:bodyPr>
          <a:lstStyle/>
          <a:p>
            <a:pPr algn="ctr"/>
            <a:r>
              <a:rPr lang="ar-AE" b="1" dirty="0" smtClean="0"/>
              <a:t>ذهاب الطفل للطاولة </a:t>
            </a:r>
            <a:endParaRPr lang="en-GB" b="1" dirty="0"/>
          </a:p>
        </p:txBody>
      </p:sp>
      <p:cxnSp>
        <p:nvCxnSpPr>
          <p:cNvPr id="17" name="Straight Arrow Connector 16"/>
          <p:cNvCxnSpPr/>
          <p:nvPr/>
        </p:nvCxnSpPr>
        <p:spPr>
          <a:xfrm>
            <a:off x="609600" y="5105400"/>
            <a:ext cx="0" cy="1066800"/>
          </a:xfrm>
          <a:prstGeom prst="straightConnector1">
            <a:avLst/>
          </a:prstGeom>
          <a:ln w="1079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52400" y="6172200"/>
            <a:ext cx="3581400" cy="5334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dirty="0" smtClean="0">
                <a:solidFill>
                  <a:schemeClr val="tx1"/>
                </a:solidFill>
              </a:rPr>
              <a:t>التعزيز النهائي يكون بحصول الطفل على الطعام </a:t>
            </a:r>
            <a:endParaRPr lang="en-GB" dirty="0">
              <a:solidFill>
                <a:schemeClr val="tx1"/>
              </a:solidFill>
            </a:endParaRPr>
          </a:p>
        </p:txBody>
      </p:sp>
      <p:sp>
        <p:nvSpPr>
          <p:cNvPr id="21" name="Oval 20"/>
          <p:cNvSpPr/>
          <p:nvPr/>
        </p:nvSpPr>
        <p:spPr>
          <a:xfrm>
            <a:off x="8267700" y="5105400"/>
            <a:ext cx="533400" cy="533400"/>
          </a:xfrm>
          <a:prstGeom prst="ellipse">
            <a:avLst/>
          </a:prstGeom>
          <a:noFill/>
          <a:ln w="1174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endParaRPr>
          </a:p>
        </p:txBody>
      </p:sp>
      <p:sp>
        <p:nvSpPr>
          <p:cNvPr id="22" name="TextBox 21"/>
          <p:cNvSpPr txBox="1"/>
          <p:nvPr/>
        </p:nvSpPr>
        <p:spPr>
          <a:xfrm>
            <a:off x="6858000" y="5105400"/>
            <a:ext cx="1219200" cy="369332"/>
          </a:xfrm>
          <a:prstGeom prst="rect">
            <a:avLst/>
          </a:prstGeom>
          <a:noFill/>
        </p:spPr>
        <p:txBody>
          <a:bodyPr wrap="square" rtlCol="0">
            <a:spAutoFit/>
          </a:bodyPr>
          <a:lstStyle/>
          <a:p>
            <a:r>
              <a:rPr lang="ar-AE" dirty="0" smtClean="0"/>
              <a:t>مثير تمييزي </a:t>
            </a:r>
            <a:endParaRPr lang="en-GB" dirty="0"/>
          </a:p>
        </p:txBody>
      </p:sp>
      <p:sp>
        <p:nvSpPr>
          <p:cNvPr id="25" name="Arc 24"/>
          <p:cNvSpPr/>
          <p:nvPr/>
        </p:nvSpPr>
        <p:spPr>
          <a:xfrm rot="11052972">
            <a:off x="5093951" y="3199010"/>
            <a:ext cx="740131" cy="544984"/>
          </a:xfrm>
          <a:prstGeom prst="arc">
            <a:avLst>
              <a:gd name="adj1" fmla="val 8984140"/>
              <a:gd name="adj2" fmla="val 0"/>
            </a:avLst>
          </a:prstGeom>
          <a:ln w="889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25"/>
          <p:cNvSpPr/>
          <p:nvPr/>
        </p:nvSpPr>
        <p:spPr>
          <a:xfrm rot="11052972">
            <a:off x="3439934" y="3309745"/>
            <a:ext cx="740131" cy="544984"/>
          </a:xfrm>
          <a:prstGeom prst="arc">
            <a:avLst>
              <a:gd name="adj1" fmla="val 8984140"/>
              <a:gd name="adj2" fmla="val 0"/>
            </a:avLst>
          </a:prstGeom>
          <a:ln w="889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Arc 26"/>
          <p:cNvSpPr/>
          <p:nvPr/>
        </p:nvSpPr>
        <p:spPr>
          <a:xfrm rot="11052972">
            <a:off x="1839734" y="3216871"/>
            <a:ext cx="740131" cy="544984"/>
          </a:xfrm>
          <a:prstGeom prst="arc">
            <a:avLst>
              <a:gd name="adj1" fmla="val 8984140"/>
              <a:gd name="adj2" fmla="val 0"/>
            </a:avLst>
          </a:prstGeom>
          <a:ln w="889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Arc 27"/>
          <p:cNvSpPr/>
          <p:nvPr/>
        </p:nvSpPr>
        <p:spPr>
          <a:xfrm rot="11052972">
            <a:off x="8096232" y="5899707"/>
            <a:ext cx="740131" cy="544984"/>
          </a:xfrm>
          <a:prstGeom prst="arc">
            <a:avLst>
              <a:gd name="adj1" fmla="val 8984140"/>
              <a:gd name="adj2" fmla="val 0"/>
            </a:avLst>
          </a:prstGeom>
          <a:ln w="889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TextBox 28"/>
          <p:cNvSpPr txBox="1"/>
          <p:nvPr/>
        </p:nvSpPr>
        <p:spPr>
          <a:xfrm>
            <a:off x="6873240" y="5987534"/>
            <a:ext cx="1219200" cy="369332"/>
          </a:xfrm>
          <a:prstGeom prst="rect">
            <a:avLst/>
          </a:prstGeom>
          <a:noFill/>
        </p:spPr>
        <p:txBody>
          <a:bodyPr wrap="square" rtlCol="0">
            <a:spAutoFit/>
          </a:bodyPr>
          <a:lstStyle/>
          <a:p>
            <a:r>
              <a:rPr lang="ar-AE" dirty="0" smtClean="0"/>
              <a:t>ايتجابات </a:t>
            </a:r>
            <a:endParaRPr lang="en-GB" dirty="0"/>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تعريف السلسلة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smtClean="0"/>
              <a:t>هي مجموعة من الحلقات بحيث تكون كل حلقة مثيرا تمييزيا للاستجابة التلي تليها ومعززا شرطيا للاستجابة التي تسبقها ،وتماسك السلسلة يكون بناء على المعزز النهائي للسلوك.</a:t>
            </a:r>
            <a:endParaRPr lang="en-GB" dirty="0"/>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الفرق بين التشكيل والتسلسل </a:t>
            </a:r>
            <a:endParaRPr lang="en-GB" dirty="0">
              <a:solidFill>
                <a:schemeClr val="accent4"/>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0683887"/>
              </p:ext>
            </p:extLst>
          </p:nvPr>
        </p:nvGraphicFramePr>
        <p:xfrm>
          <a:off x="457200" y="1600200"/>
          <a:ext cx="8229600" cy="1869440"/>
        </p:xfrm>
        <a:graphic>
          <a:graphicData uri="http://schemas.openxmlformats.org/drawingml/2006/table">
            <a:tbl>
              <a:tblPr firstRow="1" bandRow="1">
                <a:tableStyleId>{5C22544A-7EE6-4342-B048-85BDC9FD1C3A}</a:tableStyleId>
              </a:tblPr>
              <a:tblGrid>
                <a:gridCol w="4114800"/>
                <a:gridCol w="4114800"/>
              </a:tblGrid>
              <a:tr h="370840">
                <a:tc>
                  <a:txBody>
                    <a:bodyPr/>
                    <a:lstStyle/>
                    <a:p>
                      <a:endParaRPr lang="en-GB" dirty="0"/>
                    </a:p>
                  </a:txBody>
                  <a:tcPr/>
                </a:tc>
                <a:tc>
                  <a:txBody>
                    <a:bodyPr/>
                    <a:lstStyle/>
                    <a:p>
                      <a:endParaRPr lang="en-GB"/>
                    </a:p>
                  </a:txBody>
                  <a:tcPr/>
                </a:tc>
              </a:tr>
              <a:tr h="370840">
                <a:tc>
                  <a:txBody>
                    <a:bodyPr/>
                    <a:lstStyle/>
                    <a:p>
                      <a:pPr algn="ctr"/>
                      <a:r>
                        <a:rPr lang="ar-AE" sz="2600" b="1" i="0" u="dbl" baseline="0" dirty="0" smtClean="0">
                          <a:solidFill>
                            <a:schemeClr val="tx2"/>
                          </a:solidFill>
                          <a:uFillTx/>
                        </a:rPr>
                        <a:t>التشكيل </a:t>
                      </a:r>
                      <a:endParaRPr lang="en-GB" sz="2600" b="1" i="0" u="dbl" baseline="0" dirty="0">
                        <a:solidFill>
                          <a:schemeClr val="tx2"/>
                        </a:solidFill>
                        <a:uFillTx/>
                      </a:endParaRPr>
                    </a:p>
                  </a:txBody>
                  <a:tcPr/>
                </a:tc>
                <a:tc>
                  <a:txBody>
                    <a:bodyPr/>
                    <a:lstStyle/>
                    <a:p>
                      <a:pPr algn="ctr"/>
                      <a:r>
                        <a:rPr lang="ar-AE" sz="2600" b="1" i="0" u="dbl" baseline="0" dirty="0" smtClean="0">
                          <a:solidFill>
                            <a:schemeClr val="tx2"/>
                          </a:solidFill>
                          <a:uFillTx/>
                        </a:rPr>
                        <a:t>التسلسل </a:t>
                      </a:r>
                      <a:endParaRPr lang="en-GB" sz="2600" b="1" i="0" u="dbl" baseline="0" dirty="0">
                        <a:solidFill>
                          <a:schemeClr val="tx2"/>
                        </a:solidFill>
                        <a:uFillTx/>
                      </a:endParaRPr>
                    </a:p>
                  </a:txBody>
                  <a:tcPr/>
                </a:tc>
              </a:tr>
              <a:tr h="370840">
                <a:tc>
                  <a:txBody>
                    <a:bodyPr/>
                    <a:lstStyle/>
                    <a:p>
                      <a:pPr algn="ctr"/>
                      <a:r>
                        <a:rPr lang="ar-AE" dirty="0" smtClean="0"/>
                        <a:t>يتعلم</a:t>
                      </a:r>
                      <a:r>
                        <a:rPr lang="ar-AE" baseline="0" dirty="0" smtClean="0"/>
                        <a:t> الفرد استجابة غير موجودة لديه </a:t>
                      </a:r>
                      <a:endParaRPr lang="en-GB" dirty="0"/>
                    </a:p>
                  </a:txBody>
                  <a:tcPr/>
                </a:tc>
                <a:tc>
                  <a:txBody>
                    <a:bodyPr/>
                    <a:lstStyle/>
                    <a:p>
                      <a:pPr algn="ctr"/>
                      <a:r>
                        <a:rPr lang="ar-AE" dirty="0" smtClean="0"/>
                        <a:t>يتعلم الفرد تأدية</a:t>
                      </a:r>
                      <a:r>
                        <a:rPr lang="ar-AE" baseline="0" dirty="0" smtClean="0"/>
                        <a:t> سلسلة من الاستجابات الموجودة لديه </a:t>
                      </a:r>
                      <a:endParaRPr lang="en-GB" dirty="0"/>
                    </a:p>
                  </a:txBody>
                  <a:tcPr/>
                </a:tc>
              </a:tr>
              <a:tr h="370840">
                <a:tc>
                  <a:txBody>
                    <a:bodyPr/>
                    <a:lstStyle/>
                    <a:p>
                      <a:pPr algn="ctr"/>
                      <a:r>
                        <a:rPr lang="ar-AE" dirty="0" smtClean="0"/>
                        <a:t>يركز على حلقة صغيرة في السلوك </a:t>
                      </a:r>
                      <a:endParaRPr lang="en-GB" dirty="0"/>
                    </a:p>
                  </a:txBody>
                  <a:tcPr/>
                </a:tc>
                <a:tc>
                  <a:txBody>
                    <a:bodyPr/>
                    <a:lstStyle/>
                    <a:p>
                      <a:pPr algn="ctr"/>
                      <a:r>
                        <a:rPr lang="ar-AE" dirty="0" smtClean="0"/>
                        <a:t>يرتب مجموعة</a:t>
                      </a:r>
                      <a:r>
                        <a:rPr lang="ar-AE" baseline="0" dirty="0" smtClean="0"/>
                        <a:t> من الحلقات حتى يستطيع الفرد في النهاية أداء سلوك ما بشكل كامل </a:t>
                      </a:r>
                      <a:endParaRPr lang="en-GB" dirty="0"/>
                    </a:p>
                  </a:txBody>
                  <a:tcPr/>
                </a:tc>
              </a:tr>
            </a:tbl>
          </a:graphicData>
        </a:graphic>
      </p:graphicFrame>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تحليل المهارات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92500" lnSpcReduction="10000"/>
          </a:bodyPr>
          <a:lstStyle/>
          <a:p>
            <a:pPr marL="0" indent="0" algn="just" rtl="1">
              <a:buNone/>
            </a:pPr>
            <a:endParaRPr lang="ar-AE" dirty="0" smtClean="0"/>
          </a:p>
          <a:p>
            <a:pPr marL="0" indent="0" algn="just" rtl="1">
              <a:buNone/>
            </a:pPr>
            <a:r>
              <a:rPr lang="ar-AE" dirty="0" smtClean="0">
                <a:solidFill>
                  <a:schemeClr val="accent4"/>
                </a:solidFill>
              </a:rPr>
              <a:t>يستند التسلسل إلى أسلوب تحليل المهارات ،والذي يتكون من :</a:t>
            </a:r>
          </a:p>
          <a:p>
            <a:pPr marL="0" indent="0" algn="just" rtl="1">
              <a:buNone/>
            </a:pPr>
            <a:r>
              <a:rPr lang="ar-AE" dirty="0" smtClean="0"/>
              <a:t>1-تحديد الخطوات اللازمة للوصول إلى السلوك المستهدف .</a:t>
            </a:r>
          </a:p>
          <a:p>
            <a:pPr marL="0" indent="0" algn="just" rtl="1">
              <a:buNone/>
            </a:pPr>
            <a:r>
              <a:rPr lang="ar-AE" dirty="0" smtClean="0"/>
              <a:t>2-تحديد مستوى الأداء الحالي .</a:t>
            </a:r>
          </a:p>
          <a:p>
            <a:pPr marL="0" indent="0" algn="just" rtl="1">
              <a:buNone/>
            </a:pPr>
            <a:endParaRPr lang="ar-AE" dirty="0"/>
          </a:p>
          <a:p>
            <a:pPr marL="0" indent="0" algn="just" rtl="1">
              <a:buNone/>
            </a:pPr>
            <a:r>
              <a:rPr lang="ar-AE" dirty="0" smtClean="0"/>
              <a:t>يتم تحليل المهارات في التسلسل من خلال تجزئة المهمة المطلوبة من الفرد إلى حلقات صغيرة وترتيبها حسب موقعها في السلسلة ثم تعليم الفرد الاستجابة الأولى فالثانية إلى أن يقوم بالاستجابة كاملة . </a:t>
            </a:r>
          </a:p>
          <a:p>
            <a:pPr marL="0" indent="0" algn="just" rtl="1">
              <a:buNone/>
            </a:pPr>
            <a:r>
              <a:rPr lang="ar-AE" dirty="0" smtClean="0">
                <a:solidFill>
                  <a:schemeClr val="accent4"/>
                </a:solidFill>
              </a:rPr>
              <a:t>*ماذا يحدث إذا لم يستطع الفرد أداء حلقة ما ؟</a:t>
            </a:r>
            <a:endParaRPr lang="en-GB" dirty="0">
              <a:solidFill>
                <a:schemeClr val="accent4"/>
              </a:solidFill>
            </a:endParaRPr>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1-سؤال الشخص عما يحبه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يتم سؤال الشخص بشكل مباشر عما يحب .</a:t>
            </a:r>
          </a:p>
          <a:p>
            <a:pPr algn="just" rtl="1"/>
            <a:r>
              <a:rPr lang="ar-AE" dirty="0" smtClean="0"/>
              <a:t>يمكن تقديم الأسئلة شفهيا أو كتابيا .</a:t>
            </a:r>
          </a:p>
          <a:p>
            <a:pPr algn="just" rtl="1"/>
            <a:r>
              <a:rPr lang="ar-AE" dirty="0" smtClean="0"/>
              <a:t>طور بعض الباحثين استبانات تساعد على التعرف على المعززات المحببة لشخص معين .</a:t>
            </a:r>
          </a:p>
          <a:p>
            <a:pPr algn="just" rtl="1"/>
            <a:r>
              <a:rPr lang="ar-AE" dirty="0" smtClean="0"/>
              <a:t>يمكن سؤال الأشخاص القريبين من الشخص المعالج فهذا يشجعهم على المشاركة في البرنامج العلاجي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التسلسل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algn="just" rtl="1"/>
            <a:endParaRPr lang="ar-AE" dirty="0" smtClean="0"/>
          </a:p>
          <a:p>
            <a:pPr algn="just" rtl="1"/>
            <a:r>
              <a:rPr lang="ar-AE" dirty="0" smtClean="0"/>
              <a:t>يركز التسلسل على السلوك ،وليس على قدرة الفرد الداخلية .</a:t>
            </a:r>
          </a:p>
          <a:p>
            <a:pPr algn="just" rtl="1"/>
            <a:r>
              <a:rPr lang="ar-AE" dirty="0" smtClean="0"/>
              <a:t>يركز على السلوكيات التي يمكن ملاحظتها بشكل مباشر.</a:t>
            </a:r>
          </a:p>
          <a:p>
            <a:pPr algn="just" rtl="1"/>
            <a:r>
              <a:rPr lang="ar-AE" dirty="0" smtClean="0"/>
              <a:t>يفيد التسلسل مع ضعاف العقول .</a:t>
            </a:r>
            <a:endParaRPr lang="en-GB" dirty="0"/>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73025" cmpd="dbl">
            <a:solidFill>
              <a:schemeClr val="accent4"/>
            </a:solidFill>
          </a:ln>
        </p:spPr>
        <p:txBody>
          <a:bodyPr/>
          <a:lstStyle/>
          <a:p>
            <a:r>
              <a:rPr lang="ar-AE" dirty="0" smtClean="0">
                <a:solidFill>
                  <a:schemeClr val="accent4"/>
                </a:solidFill>
              </a:rPr>
              <a:t>النمذجة </a:t>
            </a:r>
            <a:br>
              <a:rPr lang="ar-AE" dirty="0" smtClean="0">
                <a:solidFill>
                  <a:schemeClr val="accent4"/>
                </a:solidFill>
              </a:rPr>
            </a:br>
            <a:r>
              <a:rPr lang="fr-FR" dirty="0" err="1" smtClean="0">
                <a:solidFill>
                  <a:schemeClr val="accent4"/>
                </a:solidFill>
              </a:rPr>
              <a:t>Modeling</a:t>
            </a:r>
            <a:endParaRPr lang="en-GB" dirty="0">
              <a:solidFill>
                <a:schemeClr val="accent4"/>
              </a:solidFill>
            </a:endParaRPr>
          </a:p>
        </p:txBody>
      </p:sp>
      <p:sp>
        <p:nvSpPr>
          <p:cNvPr id="4" name="Subtitle 3"/>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92500" lnSpcReduction="10000"/>
          </a:bodyPr>
          <a:lstStyle/>
          <a:p>
            <a:pPr marL="0" indent="0" algn="just" rtl="1">
              <a:buNone/>
            </a:pPr>
            <a:endParaRPr lang="ar-AE" dirty="0" smtClean="0"/>
          </a:p>
          <a:p>
            <a:pPr marL="0" indent="0" algn="just" rtl="1">
              <a:buNone/>
            </a:pPr>
            <a:r>
              <a:rPr lang="ar-AE" dirty="0" smtClean="0"/>
              <a:t>تسمى التعلم الاجتماعي ،والتعلم بالملاحظة ،والتقليد،والتعلم المتبادل .</a:t>
            </a:r>
          </a:p>
          <a:p>
            <a:pPr marL="0" indent="0" algn="just" rtl="1">
              <a:buNone/>
            </a:pPr>
            <a:endParaRPr lang="ar-AE" dirty="0"/>
          </a:p>
          <a:p>
            <a:pPr algn="just" rtl="1"/>
            <a:r>
              <a:rPr lang="ar-AE" dirty="0" smtClean="0"/>
              <a:t>قد تكون النمذجة :</a:t>
            </a:r>
          </a:p>
          <a:p>
            <a:pPr lvl="2" algn="just" rtl="1"/>
            <a:r>
              <a:rPr lang="ar-AE" dirty="0" smtClean="0"/>
              <a:t>تلقائية </a:t>
            </a:r>
          </a:p>
          <a:p>
            <a:pPr lvl="2" algn="just" rtl="1"/>
            <a:r>
              <a:rPr lang="ar-AE" dirty="0" smtClean="0"/>
              <a:t>مقصودة </a:t>
            </a:r>
          </a:p>
          <a:p>
            <a:pPr marL="0" indent="0" algn="just" rtl="1">
              <a:buNone/>
            </a:pPr>
            <a:endParaRPr lang="ar-AE" dirty="0" smtClean="0"/>
          </a:p>
          <a:p>
            <a:pPr marL="0" indent="0" algn="just" rtl="1">
              <a:buNone/>
            </a:pPr>
            <a:r>
              <a:rPr lang="ar-AE" dirty="0" smtClean="0"/>
              <a:t>**النمذجة أمر حتمي لدى الإنسان .</a:t>
            </a:r>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مثال لدراسة استخدمت 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u="sng" dirty="0" smtClean="0"/>
              <a:t>دراسة كلاسيكية لـ «ماري جونز»:</a:t>
            </a:r>
          </a:p>
          <a:p>
            <a:pPr marL="0" indent="0" algn="just" rtl="1">
              <a:buNone/>
            </a:pPr>
            <a:r>
              <a:rPr lang="ar-AE" dirty="0" smtClean="0"/>
              <a:t>تم تخليص طفل في الثالث من عمره من خوفه من الأرانب عن طريق النمذجة .</a:t>
            </a:r>
            <a:endParaRPr lang="en-GB" dirty="0"/>
          </a:p>
        </p:txBody>
      </p:sp>
    </p:spTree>
    <p:extLst>
      <p:ext uri="{BB962C8B-B14F-4D97-AF65-F5344CB8AC3E}">
        <p14:creationId xmlns:p14="http://schemas.microsoft.com/office/powerpoint/2010/main" val="14344556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lnSpcReduction="10000"/>
          </a:bodyPr>
          <a:lstStyle/>
          <a:p>
            <a:pPr marL="0" indent="0" algn="just" rtl="1">
              <a:buNone/>
            </a:pPr>
            <a:endParaRPr lang="ar-AE" dirty="0" smtClean="0"/>
          </a:p>
          <a:p>
            <a:pPr marL="0" indent="0" algn="just" rtl="1">
              <a:buNone/>
            </a:pPr>
            <a:r>
              <a:rPr lang="ar-AE" dirty="0" smtClean="0">
                <a:solidFill>
                  <a:schemeClr val="accent1"/>
                </a:solidFill>
              </a:rPr>
              <a:t>ألبرت باندورا </a:t>
            </a:r>
            <a:r>
              <a:rPr lang="ar-AE" dirty="0" smtClean="0"/>
              <a:t>هو صاحب نظرية التعلم الاجتماعي ،ومن آرائه  </a:t>
            </a:r>
          </a:p>
          <a:p>
            <a:pPr marL="0" indent="0" algn="just" rtl="1">
              <a:buNone/>
            </a:pPr>
            <a:r>
              <a:rPr lang="ar-AE" dirty="0" smtClean="0"/>
              <a:t>الإنسان يستطيع تعلم الكثير من الاستجابات عن طريق النمذجة مثل:</a:t>
            </a:r>
          </a:p>
          <a:p>
            <a:pPr marL="0" indent="0" algn="just" rtl="1">
              <a:buNone/>
            </a:pPr>
            <a:r>
              <a:rPr lang="ar-AE" dirty="0" smtClean="0"/>
              <a:t>السلوكيات المعقدة </a:t>
            </a:r>
          </a:p>
          <a:p>
            <a:pPr algn="just" rtl="1"/>
            <a:r>
              <a:rPr lang="ar-AE" dirty="0" smtClean="0"/>
              <a:t>الانفعالات </a:t>
            </a:r>
          </a:p>
          <a:p>
            <a:pPr marL="0" indent="0" algn="just" rtl="1">
              <a:buNone/>
            </a:pPr>
            <a:r>
              <a:rPr lang="ar-AE" dirty="0" smtClean="0"/>
              <a:t>السلوك التجنبي </a:t>
            </a:r>
          </a:p>
          <a:p>
            <a:pPr marL="0" indent="0" algn="just" rtl="1">
              <a:buNone/>
            </a:pPr>
            <a:r>
              <a:rPr lang="ar-AE" dirty="0" smtClean="0"/>
              <a:t>الاستمرار في السلوك وضبطه </a:t>
            </a:r>
            <a:endParaRPr lang="en-GB" dirty="0"/>
          </a:p>
        </p:txBody>
      </p:sp>
    </p:spTree>
    <p:extLst>
      <p:ext uri="{BB962C8B-B14F-4D97-AF65-F5344CB8AC3E}">
        <p14:creationId xmlns:p14="http://schemas.microsoft.com/office/powerpoint/2010/main" val="8993958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u="dbl" dirty="0" smtClean="0">
                <a:solidFill>
                  <a:schemeClr val="accent1"/>
                </a:solidFill>
                <a:uFill>
                  <a:solidFill>
                    <a:schemeClr val="accent4"/>
                  </a:solidFill>
                </a:uFill>
              </a:rPr>
              <a:t>تؤدي النمذجة إلى :</a:t>
            </a:r>
          </a:p>
          <a:p>
            <a:pPr marL="514350" indent="-514350" algn="just" rtl="1">
              <a:buFont typeface="+mj-lt"/>
              <a:buAutoNum type="arabicPeriod"/>
            </a:pPr>
            <a:r>
              <a:rPr lang="ar-AE" dirty="0" smtClean="0"/>
              <a:t>تعلم استجابات جديدة لم تكن موجودة عند الفرد .</a:t>
            </a:r>
          </a:p>
          <a:p>
            <a:pPr marL="514350" indent="-514350" algn="just" rtl="1">
              <a:buFont typeface="+mj-lt"/>
              <a:buAutoNum type="arabicPeriod"/>
            </a:pPr>
            <a:r>
              <a:rPr lang="ar-AE" dirty="0" smtClean="0"/>
              <a:t>زيادة أو نقص استجابات موجودة أساسا لدى الفرد.</a:t>
            </a:r>
          </a:p>
          <a:p>
            <a:pPr marL="514350" indent="-514350" algn="just" rtl="1">
              <a:buFont typeface="+mj-lt"/>
              <a:buAutoNum type="arabicPeriod"/>
            </a:pPr>
            <a:endParaRPr lang="ar-AE" dirty="0"/>
          </a:p>
          <a:p>
            <a:pPr marL="0" indent="0" algn="just" rtl="1">
              <a:buNone/>
            </a:pPr>
            <a:r>
              <a:rPr lang="ar-AE" dirty="0" smtClean="0"/>
              <a:t>*اكتساب الفرد لسلوك ما عن طريق النمذجة لا يعني أنه سيقوم بتأديته ،فتأدية الفرد للسلوك تعتمد على نتائج هذا السلوك لدى النموذج .</a:t>
            </a:r>
            <a:endParaRPr lang="en-GB" dirty="0"/>
          </a:p>
        </p:txBody>
      </p:sp>
    </p:spTree>
    <p:extLst>
      <p:ext uri="{BB962C8B-B14F-4D97-AF65-F5344CB8AC3E}">
        <p14:creationId xmlns:p14="http://schemas.microsoft.com/office/powerpoint/2010/main" val="8993958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a:p>
          <a:p>
            <a:pPr marL="0" indent="0" algn="just" rtl="1">
              <a:buNone/>
            </a:pPr>
            <a:r>
              <a:rPr lang="ar-AE" u="dbl" dirty="0" smtClean="0">
                <a:solidFill>
                  <a:schemeClr val="accent1"/>
                </a:solidFill>
                <a:uFill>
                  <a:solidFill>
                    <a:schemeClr val="accent4"/>
                  </a:solidFill>
                </a:uFill>
              </a:rPr>
              <a:t>هناك 3 أنواع من النمذجة:</a:t>
            </a:r>
            <a:endParaRPr lang="ar-AE" u="dbl" dirty="0">
              <a:solidFill>
                <a:schemeClr val="accent1"/>
              </a:solidFill>
              <a:uFill>
                <a:solidFill>
                  <a:schemeClr val="accent4"/>
                </a:solidFill>
              </a:uFill>
            </a:endParaRPr>
          </a:p>
          <a:p>
            <a:pPr marL="514350" indent="-514350" algn="just" rtl="1">
              <a:buFont typeface="+mj-lt"/>
              <a:buAutoNum type="arabicPeriod"/>
            </a:pPr>
            <a:r>
              <a:rPr lang="ar-AE" dirty="0" smtClean="0"/>
              <a:t>النمذجة الحية </a:t>
            </a:r>
            <a:r>
              <a:rPr lang="en-GB" dirty="0" smtClean="0"/>
              <a:t>Live </a:t>
            </a:r>
            <a:r>
              <a:rPr lang="en-GB" dirty="0" err="1" smtClean="0"/>
              <a:t>Modeling</a:t>
            </a:r>
            <a:r>
              <a:rPr lang="en-GB" dirty="0" smtClean="0"/>
              <a:t> </a:t>
            </a:r>
          </a:p>
          <a:p>
            <a:pPr marL="514350" indent="-514350" algn="just" rtl="1">
              <a:buFont typeface="+mj-lt"/>
              <a:buAutoNum type="arabicPeriod"/>
            </a:pPr>
            <a:r>
              <a:rPr lang="ar-AE" dirty="0" smtClean="0"/>
              <a:t>النمذجة المصورة </a:t>
            </a:r>
            <a:r>
              <a:rPr lang="en-GB" dirty="0" smtClean="0"/>
              <a:t>Filmed </a:t>
            </a:r>
            <a:r>
              <a:rPr lang="en-GB" dirty="0" err="1" smtClean="0"/>
              <a:t>Modeling</a:t>
            </a:r>
            <a:r>
              <a:rPr lang="en-GB" dirty="0" smtClean="0"/>
              <a:t> </a:t>
            </a:r>
            <a:r>
              <a:rPr lang="ar-AE" dirty="0" smtClean="0"/>
              <a:t> </a:t>
            </a:r>
          </a:p>
          <a:p>
            <a:pPr marL="514350" indent="-514350" algn="just" rtl="1">
              <a:buFont typeface="+mj-lt"/>
              <a:buAutoNum type="arabicPeriod"/>
            </a:pPr>
            <a:r>
              <a:rPr lang="ar-AE" dirty="0" smtClean="0"/>
              <a:t>النمذجة المشاركة </a:t>
            </a:r>
            <a:r>
              <a:rPr lang="en-GB" dirty="0" smtClean="0"/>
              <a:t>Participant </a:t>
            </a:r>
            <a:r>
              <a:rPr lang="en-GB" dirty="0" err="1" smtClean="0"/>
              <a:t>Modeling</a:t>
            </a:r>
            <a:r>
              <a:rPr lang="en-GB" dirty="0" smtClean="0"/>
              <a:t> </a:t>
            </a:r>
            <a:endParaRPr lang="en-GB" dirty="0"/>
          </a:p>
        </p:txBody>
      </p:sp>
    </p:spTree>
    <p:extLst>
      <p:ext uri="{BB962C8B-B14F-4D97-AF65-F5344CB8AC3E}">
        <p14:creationId xmlns:p14="http://schemas.microsoft.com/office/powerpoint/2010/main" val="8993958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0971903"/>
              </p:ext>
            </p:extLst>
          </p:nvPr>
        </p:nvGraphicFramePr>
        <p:xfrm>
          <a:off x="457200" y="1600200"/>
          <a:ext cx="8229600" cy="1930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GB" dirty="0"/>
                    </a:p>
                  </a:txBody>
                  <a:tcPr/>
                </a:tc>
                <a:tc>
                  <a:txBody>
                    <a:bodyPr/>
                    <a:lstStyle/>
                    <a:p>
                      <a:endParaRPr lang="en-GB"/>
                    </a:p>
                  </a:txBody>
                  <a:tcPr/>
                </a:tc>
                <a:tc>
                  <a:txBody>
                    <a:bodyPr/>
                    <a:lstStyle/>
                    <a:p>
                      <a:endParaRPr lang="en-GB"/>
                    </a:p>
                  </a:txBody>
                  <a:tcPr/>
                </a:tc>
              </a:tr>
              <a:tr h="370840">
                <a:tc>
                  <a:txBody>
                    <a:bodyPr/>
                    <a:lstStyle/>
                    <a:p>
                      <a:pPr algn="ctr"/>
                      <a:r>
                        <a:rPr lang="ar-AE" b="1" u="sng" dirty="0" smtClean="0"/>
                        <a:t>النمذجة</a:t>
                      </a:r>
                      <a:r>
                        <a:rPr lang="ar-AE" b="1" u="sng" baseline="0" dirty="0" smtClean="0"/>
                        <a:t> المشاركة </a:t>
                      </a:r>
                      <a:endParaRPr lang="en-GB" b="1" u="sng" dirty="0"/>
                    </a:p>
                  </a:txBody>
                  <a:tcPr/>
                </a:tc>
                <a:tc>
                  <a:txBody>
                    <a:bodyPr/>
                    <a:lstStyle/>
                    <a:p>
                      <a:pPr algn="ctr"/>
                      <a:r>
                        <a:rPr lang="ar-AE" b="1" u="sng" dirty="0" smtClean="0"/>
                        <a:t>النمذجة المصورة </a:t>
                      </a:r>
                      <a:endParaRPr lang="en-GB" b="1" u="sng" dirty="0"/>
                    </a:p>
                  </a:txBody>
                  <a:tcPr/>
                </a:tc>
                <a:tc>
                  <a:txBody>
                    <a:bodyPr/>
                    <a:lstStyle/>
                    <a:p>
                      <a:pPr algn="ctr"/>
                      <a:r>
                        <a:rPr lang="ar-AE" b="1" u="sng" dirty="0" smtClean="0"/>
                        <a:t>النمذجة الحية </a:t>
                      </a:r>
                      <a:endParaRPr lang="en-GB" b="1" u="sng" dirty="0"/>
                    </a:p>
                  </a:txBody>
                  <a:tcPr/>
                </a:tc>
              </a:tr>
              <a:tr h="370840">
                <a:tc>
                  <a:txBody>
                    <a:bodyPr/>
                    <a:lstStyle/>
                    <a:p>
                      <a:pPr algn="ctr"/>
                      <a:r>
                        <a:rPr lang="ar-AE" dirty="0" smtClean="0"/>
                        <a:t>يلاحظ الفرد النموذج ثم يقوم بتقليده بمساعدة النموذج ،ثم يقوم بتقليده بمفرده .</a:t>
                      </a:r>
                      <a:endParaRPr lang="en-GB" dirty="0"/>
                    </a:p>
                  </a:txBody>
                  <a:tcPr/>
                </a:tc>
                <a:tc>
                  <a:txBody>
                    <a:bodyPr/>
                    <a:lstStyle/>
                    <a:p>
                      <a:pPr algn="ctr"/>
                      <a:r>
                        <a:rPr lang="ar-AE" dirty="0" smtClean="0"/>
                        <a:t>يلاحظ الفرد النموذج من</a:t>
                      </a:r>
                      <a:r>
                        <a:rPr lang="ar-AE" baseline="0" dirty="0" smtClean="0"/>
                        <a:t> خلال التصوير .</a:t>
                      </a:r>
                      <a:endParaRPr lang="en-GB" dirty="0"/>
                    </a:p>
                  </a:txBody>
                  <a:tcPr/>
                </a:tc>
                <a:tc>
                  <a:txBody>
                    <a:bodyPr/>
                    <a:lstStyle/>
                    <a:p>
                      <a:pPr algn="ctr"/>
                      <a:r>
                        <a:rPr lang="ar-AE" dirty="0" smtClean="0"/>
                        <a:t>يلاحظ الفرد النموذج في الواقع</a:t>
                      </a:r>
                      <a:r>
                        <a:rPr lang="ar-AE" baseline="0" dirty="0" smtClean="0"/>
                        <a:t> .</a:t>
                      </a:r>
                    </a:p>
                    <a:p>
                      <a:pPr algn="ctr"/>
                      <a:r>
                        <a:rPr lang="ar-AE" baseline="0" dirty="0" smtClean="0"/>
                        <a:t>*هذه الطريقة هي الأكثر فعالية لكنها تحتاج تدريبا عاليا للنموذج حتى تنجح النمذجة .</a:t>
                      </a:r>
                      <a:endParaRPr lang="en-GB" dirty="0"/>
                    </a:p>
                  </a:txBody>
                  <a:tcPr/>
                </a:tc>
              </a:tr>
            </a:tbl>
          </a:graphicData>
        </a:graphic>
      </p:graphicFrame>
    </p:spTree>
    <p:extLst>
      <p:ext uri="{BB962C8B-B14F-4D97-AF65-F5344CB8AC3E}">
        <p14:creationId xmlns:p14="http://schemas.microsoft.com/office/powerpoint/2010/main" val="20427786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a:p>
          <a:p>
            <a:pPr marL="0" indent="0" algn="just" rtl="1">
              <a:buNone/>
            </a:pPr>
            <a:r>
              <a:rPr lang="ar-AE" u="dbl" dirty="0" smtClean="0">
                <a:solidFill>
                  <a:schemeClr val="accent1"/>
                </a:solidFill>
                <a:uFill>
                  <a:solidFill>
                    <a:schemeClr val="accent4"/>
                  </a:solidFill>
                </a:uFill>
              </a:rPr>
              <a:t>العوامل المؤثرة في النمذجة :</a:t>
            </a:r>
            <a:endParaRPr lang="ar-AE" u="dbl" dirty="0">
              <a:solidFill>
                <a:schemeClr val="accent1"/>
              </a:solidFill>
              <a:uFill>
                <a:solidFill>
                  <a:schemeClr val="accent4"/>
                </a:solidFill>
              </a:uFill>
            </a:endParaRPr>
          </a:p>
          <a:p>
            <a:pPr marL="514350" indent="-514350" algn="just" rtl="1">
              <a:buFont typeface="+mj-lt"/>
              <a:buAutoNum type="arabicPeriod"/>
            </a:pPr>
            <a:r>
              <a:rPr lang="ar-AE" dirty="0" smtClean="0"/>
              <a:t>انتباه الملاحظ للنموذج .</a:t>
            </a:r>
          </a:p>
          <a:p>
            <a:pPr marL="514350" indent="-514350" algn="just" rtl="1">
              <a:buFont typeface="+mj-lt"/>
              <a:buAutoNum type="arabicPeriod"/>
            </a:pPr>
            <a:r>
              <a:rPr lang="ar-AE" dirty="0" smtClean="0"/>
              <a:t>دافعية الملاحظ لتقليد النموذج </a:t>
            </a:r>
          </a:p>
          <a:p>
            <a:pPr marL="514350" indent="-514350" algn="just" rtl="1">
              <a:buFont typeface="+mj-lt"/>
              <a:buAutoNum type="arabicPeriod"/>
            </a:pPr>
            <a:r>
              <a:rPr lang="ar-AE" dirty="0" smtClean="0"/>
              <a:t>قدرة الملاحظ الجسمية على تقليد سلوك النموذج </a:t>
            </a:r>
          </a:p>
          <a:p>
            <a:pPr marL="514350" indent="-514350" algn="just" rtl="1">
              <a:buFont typeface="+mj-lt"/>
              <a:buAutoNum type="arabicPeriod"/>
            </a:pPr>
            <a:r>
              <a:rPr lang="ar-AE" dirty="0" smtClean="0"/>
              <a:t>قدرة الملاحظ على الاستمرار في تأدية السلوك بعد اكتسابه من النموذج .</a:t>
            </a:r>
            <a:endParaRPr lang="en-GB" dirty="0"/>
          </a:p>
        </p:txBody>
      </p:sp>
    </p:spTree>
    <p:extLst>
      <p:ext uri="{BB962C8B-B14F-4D97-AF65-F5344CB8AC3E}">
        <p14:creationId xmlns:p14="http://schemas.microsoft.com/office/powerpoint/2010/main" val="20427786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lnSpcReduction="10000"/>
          </a:bodyPr>
          <a:lstStyle/>
          <a:p>
            <a:pPr marL="0" indent="0" algn="just" rtl="1">
              <a:buNone/>
            </a:pPr>
            <a:endParaRPr lang="ar-AE" dirty="0"/>
          </a:p>
          <a:p>
            <a:pPr marL="0" indent="0" algn="just" rtl="1">
              <a:buNone/>
            </a:pPr>
            <a:r>
              <a:rPr lang="ar-AE" u="dbl" dirty="0" smtClean="0">
                <a:solidFill>
                  <a:schemeClr val="accent1"/>
                </a:solidFill>
                <a:uFill>
                  <a:solidFill>
                    <a:schemeClr val="accent4"/>
                  </a:solidFill>
                </a:uFill>
              </a:rPr>
              <a:t>ما الذي يمكن عمله إذا لم ينتبه الملاحظ للنموذج ؟</a:t>
            </a:r>
            <a:endParaRPr lang="ar-AE" u="dbl" dirty="0">
              <a:solidFill>
                <a:schemeClr val="accent1"/>
              </a:solidFill>
              <a:uFill>
                <a:solidFill>
                  <a:schemeClr val="accent4"/>
                </a:solidFill>
              </a:uFill>
            </a:endParaRPr>
          </a:p>
          <a:p>
            <a:pPr marL="514350" indent="-514350" algn="just" rtl="1">
              <a:buFont typeface="+mj-lt"/>
              <a:buAutoNum type="arabicPeriod"/>
            </a:pPr>
            <a:r>
              <a:rPr lang="ar-AE" dirty="0" smtClean="0"/>
              <a:t>يتم تلقين النموذج إما لفظيا «انتبه لما أفعل» أو جسديا .</a:t>
            </a:r>
          </a:p>
          <a:p>
            <a:pPr marL="514350" indent="-514350" algn="just" rtl="1">
              <a:buFont typeface="+mj-lt"/>
              <a:buAutoNum type="arabicPeriod"/>
            </a:pPr>
            <a:r>
              <a:rPr lang="ar-AE" dirty="0" smtClean="0"/>
              <a:t>يتم استخدام نماذج جذابة .وإيضاحات مختلفة .</a:t>
            </a:r>
          </a:p>
          <a:p>
            <a:pPr marL="514350" indent="-514350" algn="just" rtl="1">
              <a:buFont typeface="+mj-lt"/>
              <a:buAutoNum type="arabicPeriod"/>
            </a:pPr>
            <a:endParaRPr lang="ar-AE" dirty="0"/>
          </a:p>
          <a:p>
            <a:pPr marL="514350" indent="-514350" algn="just" rtl="1">
              <a:buFont typeface="+mj-lt"/>
              <a:buAutoNum type="arabicPeriod"/>
            </a:pPr>
            <a:r>
              <a:rPr lang="ar-AE" u="dbl" dirty="0" smtClean="0">
                <a:solidFill>
                  <a:schemeClr val="accent1"/>
                </a:solidFill>
                <a:uFill>
                  <a:solidFill>
                    <a:schemeClr val="accent4"/>
                  </a:solidFill>
                </a:uFill>
              </a:rPr>
              <a:t>ما الذي يزيد دافعية الشخص لتقليد سلوك النموذج؟</a:t>
            </a:r>
            <a:endParaRPr lang="ar-AE" u="dbl" dirty="0">
              <a:solidFill>
                <a:schemeClr val="accent1"/>
              </a:solidFill>
              <a:uFill>
                <a:solidFill>
                  <a:schemeClr val="accent4"/>
                </a:solidFill>
              </a:uFill>
            </a:endParaRPr>
          </a:p>
          <a:p>
            <a:pPr marL="514350" indent="-514350" algn="just" rtl="1">
              <a:buFont typeface="+mj-lt"/>
              <a:buAutoNum type="arabicPeriod"/>
            </a:pPr>
            <a:r>
              <a:rPr lang="ar-AE" dirty="0" smtClean="0"/>
              <a:t>نتائج السلوك التي حصل عليها النموذج </a:t>
            </a:r>
          </a:p>
          <a:p>
            <a:pPr marL="514350" indent="-514350" algn="just" rtl="1">
              <a:buFont typeface="+mj-lt"/>
              <a:buAutoNum type="arabicPeriod"/>
            </a:pPr>
            <a:r>
              <a:rPr lang="ar-AE" dirty="0" smtClean="0"/>
              <a:t>الشبه بينه وبين النموذج في العمر والمكان والجنس ...</a:t>
            </a:r>
            <a:endParaRPr lang="en-GB" dirty="0"/>
          </a:p>
        </p:txBody>
      </p:sp>
    </p:spTree>
    <p:extLst>
      <p:ext uri="{BB962C8B-B14F-4D97-AF65-F5344CB8AC3E}">
        <p14:creationId xmlns:p14="http://schemas.microsoft.com/office/powerpoint/2010/main" val="2042778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2-ملاحظة الشخص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نلاحظ ما يحصل للفرد بعد قيامه بالسلوك المرغوب فيه . فالأمور التي تحدث بعد السلوك المرغوب فيه عادة تكون معززة له .</a:t>
            </a:r>
          </a:p>
          <a:p>
            <a:pPr algn="just" rtl="1"/>
            <a:r>
              <a:rPr lang="ar-AE" dirty="0" smtClean="0"/>
              <a:t>نلاحظ النشاطات التي يقوم بها الفرد لمدة طويلة وبشكل متكرر . ويمكن استخدام النشاطات كمعزز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النمذجة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a:p>
          <a:p>
            <a:pPr algn="just" rtl="1"/>
            <a:r>
              <a:rPr lang="ar-AE" dirty="0" smtClean="0"/>
              <a:t>صعوبد السلوك وتعقيده قد تعوق نجاح النمذجة ،وفي هذه الحالة تستخدم طرق أخرى مثل التشكيل والتسلسل والتعززيز ...</a:t>
            </a:r>
          </a:p>
          <a:p>
            <a:pPr algn="just" rtl="1"/>
            <a:endParaRPr lang="ar-AE" dirty="0"/>
          </a:p>
          <a:p>
            <a:pPr algn="just" rtl="1"/>
            <a:r>
              <a:rPr lang="ar-AE" dirty="0" smtClean="0"/>
              <a:t>فاعلية النمذجة تزيد إذا استخدمت مع أساليب علاجية أخرى.</a:t>
            </a:r>
            <a:endParaRPr lang="en-GB" dirty="0" smtClean="0"/>
          </a:p>
        </p:txBody>
      </p:sp>
    </p:spTree>
    <p:extLst>
      <p:ext uri="{BB962C8B-B14F-4D97-AF65-F5344CB8AC3E}">
        <p14:creationId xmlns:p14="http://schemas.microsoft.com/office/powerpoint/2010/main" val="20427786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chemeClr val="tx2"/>
          </a:solidFill>
        </p:spPr>
        <p:txBody>
          <a:bodyPr/>
          <a:lstStyle/>
          <a:p>
            <a:r>
              <a:rPr lang="ar-AE" dirty="0" smtClean="0">
                <a:solidFill>
                  <a:schemeClr val="bg1"/>
                </a:solidFill>
              </a:rPr>
              <a:t>الاقتصاد الرمزي </a:t>
            </a:r>
            <a:endParaRPr lang="en-GB" dirty="0">
              <a:solidFill>
                <a:schemeClr val="bg1"/>
              </a:solidFill>
            </a:endParaRPr>
          </a:p>
        </p:txBody>
      </p:sp>
      <p:sp>
        <p:nvSpPr>
          <p:cNvPr id="5" name="Subtitle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7608598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85000" lnSpcReduction="20000"/>
          </a:bodyPr>
          <a:lstStyle/>
          <a:p>
            <a:pPr marL="0" indent="0" algn="just" rtl="1">
              <a:buNone/>
            </a:pPr>
            <a:endParaRPr lang="ar-AE" dirty="0" smtClean="0"/>
          </a:p>
          <a:p>
            <a:pPr marL="0" indent="0" algn="just" rtl="1">
              <a:buNone/>
            </a:pPr>
            <a:r>
              <a:rPr lang="ar-AE" dirty="0" smtClean="0"/>
              <a:t>مجموعة من الأساليب تستخدم المعززات الرمزية للوصول إلى الأهداف المنشودة .</a:t>
            </a:r>
          </a:p>
          <a:p>
            <a:pPr marL="0" indent="0" algn="just" rtl="1">
              <a:buNone/>
            </a:pPr>
            <a:endParaRPr lang="ar-AE" dirty="0"/>
          </a:p>
          <a:p>
            <a:pPr marL="0" indent="0" algn="just" rtl="1">
              <a:buNone/>
            </a:pPr>
            <a:r>
              <a:rPr lang="ar-AE" u="dbl" dirty="0" smtClean="0">
                <a:solidFill>
                  <a:schemeClr val="tx2"/>
                </a:solidFill>
              </a:rPr>
              <a:t>خطوات عمل برنامج الاقتصاد الرمزي :</a:t>
            </a:r>
          </a:p>
          <a:p>
            <a:pPr marL="514350" indent="-514350" algn="just" rtl="1">
              <a:buFont typeface="+mj-lt"/>
              <a:buAutoNum type="arabicPeriod"/>
            </a:pPr>
            <a:r>
              <a:rPr lang="ar-AE" dirty="0" smtClean="0"/>
              <a:t>تحديد السلوك المستهدف وتعريفه </a:t>
            </a:r>
          </a:p>
          <a:p>
            <a:pPr marL="514350" indent="-514350" algn="just" rtl="1">
              <a:buFont typeface="+mj-lt"/>
              <a:buAutoNum type="arabicPeriod"/>
            </a:pPr>
            <a:r>
              <a:rPr lang="ar-AE" dirty="0" smtClean="0"/>
              <a:t>قياس السلوك المستهدف </a:t>
            </a:r>
          </a:p>
          <a:p>
            <a:pPr marL="514350" indent="-514350" algn="just" rtl="1">
              <a:buFont typeface="+mj-lt"/>
              <a:buAutoNum type="arabicPeriod"/>
            </a:pPr>
            <a:r>
              <a:rPr lang="ar-AE" dirty="0" smtClean="0"/>
              <a:t>اختيار المعززات الداعمة </a:t>
            </a:r>
          </a:p>
          <a:p>
            <a:pPr marL="514350" indent="-514350" algn="just" rtl="1">
              <a:buFont typeface="+mj-lt"/>
              <a:buAutoNum type="arabicPeriod"/>
            </a:pPr>
            <a:r>
              <a:rPr lang="ar-AE" dirty="0" smtClean="0"/>
              <a:t>اختيار المعززات الرمزية </a:t>
            </a:r>
          </a:p>
          <a:p>
            <a:pPr marL="514350" indent="-514350" algn="just" rtl="1">
              <a:buFont typeface="+mj-lt"/>
              <a:buAutoNum type="arabicPeriod"/>
            </a:pPr>
            <a:r>
              <a:rPr lang="ar-AE" dirty="0" smtClean="0"/>
              <a:t>توضيح القواعد التي سيتم اتباعها </a:t>
            </a:r>
          </a:p>
          <a:p>
            <a:pPr marL="514350" indent="-514350" algn="just" rtl="1">
              <a:buFont typeface="+mj-lt"/>
              <a:buAutoNum type="arabicPeriod"/>
            </a:pPr>
            <a:r>
              <a:rPr lang="ar-AE" dirty="0" smtClean="0"/>
              <a:t>تحديد أسلوب وموعد الصرف </a:t>
            </a:r>
            <a:endParaRPr lang="en-GB" dirty="0" smtClean="0"/>
          </a:p>
        </p:txBody>
      </p:sp>
    </p:spTree>
    <p:extLst>
      <p:ext uri="{BB962C8B-B14F-4D97-AF65-F5344CB8AC3E}">
        <p14:creationId xmlns:p14="http://schemas.microsoft.com/office/powerpoint/2010/main" val="40343102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r>
              <a:rPr lang="ar-AE" b="1" u="sng" dirty="0" smtClean="0"/>
              <a:t>مثال : </a:t>
            </a:r>
          </a:p>
          <a:p>
            <a:pPr marL="0" indent="0" algn="just" rtl="1">
              <a:buNone/>
            </a:pPr>
            <a:r>
              <a:rPr lang="ar-AE" dirty="0" smtClean="0"/>
              <a:t>دراسة أزرن وأيلون في تطبيق الاقتصاد الرمزي في مستشفى الأمراض النفسية .</a:t>
            </a:r>
          </a:p>
          <a:p>
            <a:pPr marL="0" indent="0" algn="just" rtl="1">
              <a:buNone/>
            </a:pPr>
            <a:r>
              <a:rPr lang="ar-AE" dirty="0" smtClean="0"/>
              <a:t>الباحثنان استخدما المعززات النشاطية .</a:t>
            </a:r>
          </a:p>
          <a:p>
            <a:pPr marL="0" indent="0" algn="just" rtl="1">
              <a:buNone/>
            </a:pPr>
            <a:endParaRPr lang="en-GB" dirty="0" smtClean="0"/>
          </a:p>
        </p:txBody>
      </p:sp>
    </p:spTree>
    <p:extLst>
      <p:ext uri="{BB962C8B-B14F-4D97-AF65-F5344CB8AC3E}">
        <p14:creationId xmlns:p14="http://schemas.microsoft.com/office/powerpoint/2010/main" val="6639932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algn="just" rtl="1"/>
            <a:r>
              <a:rPr lang="ar-AE" dirty="0"/>
              <a:t>استخدم فيليبس وفيكس أسلوب مكان التحصيل . وهو نوع من أنواع الاقتصاد الرمزي .</a:t>
            </a:r>
            <a:endParaRPr lang="en-GB" dirty="0"/>
          </a:p>
          <a:p>
            <a:pPr algn="just" rtl="1"/>
            <a:r>
              <a:rPr lang="ar-AE" dirty="0"/>
              <a:t>دراسة أوليري التي استخدمت أسلوب الاقتصاد الرمزي في الصف الدراسي لتعديل سلوك الأطفال في المدارس .</a:t>
            </a:r>
            <a:endParaRPr lang="en-GB" dirty="0"/>
          </a:p>
          <a:p>
            <a:pPr lvl="1" algn="just" rtl="1"/>
            <a:r>
              <a:rPr lang="ar-AE" dirty="0"/>
              <a:t>المرحلة الأولى الخط القاعدي : لوحظ سلوك الأطفال دون تدخل .</a:t>
            </a:r>
            <a:endParaRPr lang="en-GB" dirty="0"/>
          </a:p>
          <a:p>
            <a:pPr lvl="1" algn="just" rtl="1"/>
            <a:r>
              <a:rPr lang="ar-AE" dirty="0"/>
              <a:t>المرحلة الثانية التعديل الرمزي : بدأ استخدام أسلوب الاقتصاد الرمزي .</a:t>
            </a:r>
            <a:endParaRPr lang="en-GB" dirty="0"/>
          </a:p>
          <a:p>
            <a:pPr marL="0" indent="0" algn="just" rtl="1">
              <a:buNone/>
            </a:pPr>
            <a:endParaRPr lang="en-GB" dirty="0" smtClean="0"/>
          </a:p>
        </p:txBody>
      </p:sp>
    </p:spTree>
    <p:extLst>
      <p:ext uri="{BB962C8B-B14F-4D97-AF65-F5344CB8AC3E}">
        <p14:creationId xmlns:p14="http://schemas.microsoft.com/office/powerpoint/2010/main" val="6639932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algn="just" rtl="1"/>
            <a:r>
              <a:rPr lang="ar-AE" dirty="0"/>
              <a:t>لعبة السلوك الجيد لباريش وزملائه والتي تقسم الأطفال لفريقين .</a:t>
            </a:r>
            <a:endParaRPr lang="en-GB" dirty="0"/>
          </a:p>
          <a:p>
            <a:pPr algn="just" rtl="1"/>
            <a:r>
              <a:rPr lang="ar-AE" dirty="0"/>
              <a:t>دراسة جونسون وزملاؤه التي استخدمت لعبة السلوك الجيد .</a:t>
            </a:r>
            <a:endParaRPr lang="en-GB" dirty="0"/>
          </a:p>
          <a:p>
            <a:pPr algn="just" rtl="1"/>
            <a:r>
              <a:rPr lang="ar-AE" dirty="0"/>
              <a:t>صايغ عمر استخدم لعبة السلوك الجيد .</a:t>
            </a:r>
            <a:endParaRPr lang="en-GB" dirty="0"/>
          </a:p>
          <a:p>
            <a:pPr marL="0" indent="0" algn="just" rtl="1">
              <a:buNone/>
            </a:pPr>
            <a:endParaRPr lang="en-GB" dirty="0" smtClean="0"/>
          </a:p>
        </p:txBody>
      </p:sp>
    </p:spTree>
    <p:extLst>
      <p:ext uri="{BB962C8B-B14F-4D97-AF65-F5344CB8AC3E}">
        <p14:creationId xmlns:p14="http://schemas.microsoft.com/office/powerpoint/2010/main" val="34582199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r>
              <a:rPr lang="ar-AE" b="1" u="sng" dirty="0" smtClean="0"/>
              <a:t>مراحل العلاج ببرنامج الاقتصاد الرمزي:</a:t>
            </a:r>
          </a:p>
          <a:p>
            <a:pPr algn="just" rtl="1"/>
            <a:r>
              <a:rPr lang="ar-AE" dirty="0"/>
              <a:t>مرحلة الخط القاعدي الأولي : تمت فيها الملاحظة فقط .</a:t>
            </a:r>
            <a:endParaRPr lang="en-GB" dirty="0"/>
          </a:p>
          <a:p>
            <a:pPr algn="just" rtl="1"/>
            <a:r>
              <a:rPr lang="ar-AE" dirty="0"/>
              <a:t>مرحلة العلاج الأولي :استخدام لعبة السلوك .</a:t>
            </a:r>
            <a:endParaRPr lang="en-GB" dirty="0"/>
          </a:p>
          <a:p>
            <a:pPr algn="just" rtl="1"/>
            <a:r>
              <a:rPr lang="ar-AE" dirty="0"/>
              <a:t>مرحلة الخط القاعدي الثانية : توقف مؤقت عن الاقتصاد الرمزي.</a:t>
            </a:r>
            <a:endParaRPr lang="en-GB" dirty="0"/>
          </a:p>
          <a:p>
            <a:pPr algn="just" rtl="1"/>
            <a:r>
              <a:rPr lang="ar-AE" dirty="0"/>
              <a:t>امرجلة العلاج الثانية .</a:t>
            </a:r>
            <a:endParaRPr lang="en-GB" dirty="0"/>
          </a:p>
          <a:p>
            <a:pPr marL="0" indent="0" algn="just" rtl="1">
              <a:buNone/>
            </a:pPr>
            <a:endParaRPr lang="en-GB" dirty="0" smtClean="0"/>
          </a:p>
        </p:txBody>
      </p:sp>
    </p:spTree>
    <p:extLst>
      <p:ext uri="{BB962C8B-B14F-4D97-AF65-F5344CB8AC3E}">
        <p14:creationId xmlns:p14="http://schemas.microsoft.com/office/powerpoint/2010/main" val="34582199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endParaRPr lang="ar-AE" dirty="0" smtClean="0"/>
          </a:p>
          <a:p>
            <a:pPr marL="0" indent="0" algn="just" rtl="1">
              <a:buNone/>
            </a:pPr>
            <a:r>
              <a:rPr lang="ar-AE" dirty="0"/>
              <a:t>دراسة روبنسون لمساعدة الأطفال لتعلم الكلمات بطريقة الاقتصاد الرمزي .</a:t>
            </a:r>
            <a:endParaRPr lang="en-GB" dirty="0"/>
          </a:p>
          <a:p>
            <a:pPr marL="0" indent="0" algn="just" rtl="1">
              <a:buNone/>
            </a:pPr>
            <a:endParaRPr lang="en-GB" dirty="0" smtClean="0"/>
          </a:p>
        </p:txBody>
      </p:sp>
    </p:spTree>
    <p:extLst>
      <p:ext uri="{BB962C8B-B14F-4D97-AF65-F5344CB8AC3E}">
        <p14:creationId xmlns:p14="http://schemas.microsoft.com/office/powerpoint/2010/main" val="34582199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92500" lnSpcReduction="20000"/>
          </a:bodyPr>
          <a:lstStyle/>
          <a:p>
            <a:pPr marL="0" indent="0" algn="just" rtl="1">
              <a:buNone/>
            </a:pPr>
            <a:r>
              <a:rPr lang="ar-AE" b="1" u="sng" dirty="0" smtClean="0"/>
              <a:t>إيجابيات برنامج الاقتصاد الرمزي:</a:t>
            </a:r>
          </a:p>
          <a:p>
            <a:pPr algn="just" rtl="1"/>
            <a:r>
              <a:rPr lang="ar-AE" dirty="0"/>
              <a:t>إمكانية تقديم المعززات الرمزية مباشرة .</a:t>
            </a:r>
            <a:endParaRPr lang="en-GB" dirty="0"/>
          </a:p>
          <a:p>
            <a:pPr algn="just" rtl="1"/>
            <a:r>
              <a:rPr lang="ar-AE" dirty="0"/>
              <a:t>إمكانية حفظ المعززات لاستبدالها بمعززات داعمة .</a:t>
            </a:r>
            <a:endParaRPr lang="en-GB" dirty="0"/>
          </a:p>
          <a:p>
            <a:pPr algn="just" rtl="1"/>
            <a:r>
              <a:rPr lang="ar-AE" dirty="0"/>
              <a:t>مساعدة المعلم على الانتباه لاستجابات محددة .</a:t>
            </a:r>
            <a:endParaRPr lang="en-GB" dirty="0"/>
          </a:p>
          <a:p>
            <a:pPr algn="just" rtl="1"/>
            <a:r>
              <a:rPr lang="ar-AE" dirty="0"/>
              <a:t>القدرة على إعطاء معززات </a:t>
            </a:r>
            <a:r>
              <a:rPr lang="ar-AE" dirty="0" smtClean="0"/>
              <a:t>كثيرة</a:t>
            </a:r>
            <a:r>
              <a:rPr lang="ar-AE" dirty="0"/>
              <a:t>.</a:t>
            </a:r>
            <a:endParaRPr lang="en-GB" dirty="0"/>
          </a:p>
          <a:p>
            <a:pPr algn="just" rtl="1"/>
            <a:r>
              <a:rPr lang="ar-AE" dirty="0"/>
              <a:t>تنويع المعززات الداعمة .</a:t>
            </a:r>
            <a:endParaRPr lang="en-GB" dirty="0"/>
          </a:p>
          <a:p>
            <a:pPr algn="just" rtl="1"/>
            <a:r>
              <a:rPr lang="ar-AE" dirty="0"/>
              <a:t>يشارك الطالب في صياغة الأهداف .</a:t>
            </a:r>
            <a:endParaRPr lang="en-GB" dirty="0"/>
          </a:p>
          <a:p>
            <a:pPr algn="just" rtl="1"/>
            <a:r>
              <a:rPr lang="ar-AE" dirty="0"/>
              <a:t>يعمل المعزز الرمزي كمعزز حقيقي لنجاح الفرد .</a:t>
            </a:r>
            <a:endParaRPr lang="en-GB" dirty="0"/>
          </a:p>
          <a:p>
            <a:pPr algn="just" rtl="1"/>
            <a:r>
              <a:rPr lang="ar-AE" dirty="0"/>
              <a:t>زيادة دافعية المتعالج .</a:t>
            </a:r>
            <a:endParaRPr lang="en-GB" dirty="0"/>
          </a:p>
          <a:p>
            <a:pPr marL="0" indent="0" algn="just" rtl="1">
              <a:buNone/>
            </a:pPr>
            <a:endParaRPr lang="en-GB" dirty="0" smtClean="0"/>
          </a:p>
        </p:txBody>
      </p:sp>
    </p:spTree>
    <p:extLst>
      <p:ext uri="{BB962C8B-B14F-4D97-AF65-F5344CB8AC3E}">
        <p14:creationId xmlns:p14="http://schemas.microsoft.com/office/powerpoint/2010/main" val="34582199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دراسات على الاقتصاد الرمزي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a:bodyPr>
          <a:lstStyle/>
          <a:p>
            <a:pPr marL="0" indent="0" algn="just" rtl="1">
              <a:buNone/>
            </a:pPr>
            <a:r>
              <a:rPr lang="ar-AE" b="1" u="sng" dirty="0" smtClean="0"/>
              <a:t>سلبيات برنامج الاقتصاد الرمزي:</a:t>
            </a:r>
          </a:p>
          <a:p>
            <a:pPr algn="just" rtl="1"/>
            <a:r>
              <a:rPr lang="ar-AE" dirty="0"/>
              <a:t>قد يستمر الفرد في طلب المعززات الرمزية والداعمة .</a:t>
            </a:r>
            <a:endParaRPr lang="en-GB" dirty="0"/>
          </a:p>
          <a:p>
            <a:pPr algn="just" rtl="1"/>
            <a:r>
              <a:rPr lang="ar-AE" dirty="0"/>
              <a:t>الموازنة للمعززات الرمزية يستغرق وقتا طويلا .</a:t>
            </a:r>
            <a:endParaRPr lang="en-GB" dirty="0"/>
          </a:p>
          <a:p>
            <a:pPr algn="just" rtl="1"/>
            <a:r>
              <a:rPr lang="ar-AE" dirty="0"/>
              <a:t>قد يولد الكثير من الشجار والجدل .</a:t>
            </a:r>
            <a:endParaRPr lang="en-GB" dirty="0"/>
          </a:p>
          <a:p>
            <a:pPr algn="just" rtl="1"/>
            <a:r>
              <a:rPr lang="ar-AE" dirty="0"/>
              <a:t>الشجار بين الاطفال </a:t>
            </a:r>
            <a:endParaRPr lang="en-GB" dirty="0"/>
          </a:p>
          <a:p>
            <a:pPr algn="just" rtl="1"/>
            <a:r>
              <a:rPr lang="ar-AE" dirty="0"/>
              <a:t>قد تسرق المعززات الرمزية .</a:t>
            </a:r>
            <a:endParaRPr lang="en-GB" dirty="0"/>
          </a:p>
        </p:txBody>
      </p:sp>
    </p:spTree>
    <p:extLst>
      <p:ext uri="{BB962C8B-B14F-4D97-AF65-F5344CB8AC3E}">
        <p14:creationId xmlns:p14="http://schemas.microsoft.com/office/powerpoint/2010/main" val="3171347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3-عرض بعض المعززات المحتملة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في هذه الطريقة تعرض الشخص لعدد من المعززات وترى فيما إذا كانت هذه المعززات تقوي السلوك المرغوب فيه .</a:t>
            </a:r>
          </a:p>
          <a:p>
            <a:pPr algn="just" rtl="1"/>
            <a:r>
              <a:rPr lang="ar-AE" dirty="0" smtClean="0"/>
              <a:t>هذه الطريقة تعتمد على التعريف الوظيفي للسلوك ،فالمعزز يكون معزز إذا قوى السلوك المرغوب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ar-AE" smtClean="0"/>
              <a:t>تمت المحاضرة </a:t>
            </a:r>
            <a:endParaRPr lang="en-GB"/>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95901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4-مقابلة الشخص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ar-AE" dirty="0" smtClean="0"/>
          </a:p>
          <a:p>
            <a:pPr algn="just" rtl="1"/>
            <a:r>
              <a:rPr lang="ar-AE" dirty="0" smtClean="0"/>
              <a:t>تتم مقابلة الشخص والمقربين منه وسؤالهم عن الأشياء التي يحتاجها المعالج والأشخاص والأماكن والأنشطة التي يحب القيام بها .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dirty="0" smtClean="0">
                <a:solidFill>
                  <a:schemeClr val="accent4"/>
                </a:solidFill>
              </a:rPr>
              <a:t>العوامل المؤثرة في فعالية التعزيز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normAutofit fontScale="92500" lnSpcReduction="20000"/>
          </a:bodyPr>
          <a:lstStyle/>
          <a:p>
            <a:pPr marL="514350" indent="-514350" algn="just" rtl="1">
              <a:buFont typeface="+mj-lt"/>
              <a:buAutoNum type="arabicPeriod"/>
            </a:pPr>
            <a:endParaRPr lang="ar-AE" dirty="0" smtClean="0"/>
          </a:p>
          <a:p>
            <a:pPr marL="514350" indent="-514350" algn="just" rtl="1">
              <a:buFont typeface="+mj-lt"/>
              <a:buAutoNum type="arabicPeriod"/>
            </a:pPr>
            <a:r>
              <a:rPr lang="ar-AE" dirty="0" smtClean="0"/>
              <a:t>فورية التعزيز </a:t>
            </a:r>
          </a:p>
          <a:p>
            <a:pPr marL="514350" indent="-514350" algn="just" rtl="1">
              <a:buFont typeface="+mj-lt"/>
              <a:buAutoNum type="arabicPeriod"/>
            </a:pPr>
            <a:r>
              <a:rPr lang="ar-AE" dirty="0" smtClean="0"/>
              <a:t>ثبات التعزيز </a:t>
            </a:r>
          </a:p>
          <a:p>
            <a:pPr marL="514350" indent="-514350" algn="just" rtl="1">
              <a:buFont typeface="+mj-lt"/>
              <a:buAutoNum type="arabicPeriod"/>
            </a:pPr>
            <a:r>
              <a:rPr lang="ar-AE" dirty="0" smtClean="0"/>
              <a:t>كمية التعزيز </a:t>
            </a:r>
          </a:p>
          <a:p>
            <a:pPr marL="514350" indent="-514350" algn="just" rtl="1">
              <a:buFont typeface="+mj-lt"/>
              <a:buAutoNum type="arabicPeriod"/>
            </a:pPr>
            <a:r>
              <a:rPr lang="ar-AE" dirty="0" smtClean="0"/>
              <a:t>مستوى الحرمان والإشباع </a:t>
            </a:r>
          </a:p>
          <a:p>
            <a:pPr marL="514350" indent="-514350" algn="just" rtl="1">
              <a:buFont typeface="+mj-lt"/>
              <a:buAutoNum type="arabicPeriod"/>
            </a:pPr>
            <a:r>
              <a:rPr lang="ar-AE" dirty="0" smtClean="0"/>
              <a:t>درجة صعوبة السلوك </a:t>
            </a:r>
          </a:p>
          <a:p>
            <a:pPr marL="514350" indent="-514350" algn="just" rtl="1">
              <a:buFont typeface="+mj-lt"/>
              <a:buAutoNum type="arabicPeriod"/>
            </a:pPr>
            <a:r>
              <a:rPr lang="ar-AE" dirty="0" smtClean="0"/>
              <a:t>التنويع </a:t>
            </a:r>
          </a:p>
          <a:p>
            <a:pPr marL="514350" indent="-514350" algn="just" rtl="1">
              <a:buFont typeface="+mj-lt"/>
              <a:buAutoNum type="arabicPeriod"/>
            </a:pPr>
            <a:r>
              <a:rPr lang="ar-AE" dirty="0" smtClean="0"/>
              <a:t>التحليل الوظيفي </a:t>
            </a:r>
          </a:p>
          <a:p>
            <a:pPr marL="514350" indent="-514350" algn="just" rtl="1">
              <a:buFont typeface="+mj-lt"/>
              <a:buAutoNum type="arabicPeriod"/>
            </a:pPr>
            <a:r>
              <a:rPr lang="ar-AE" dirty="0" smtClean="0"/>
              <a:t>الجدة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3025" cmpd="dbl">
            <a:solidFill>
              <a:schemeClr val="accent4"/>
            </a:solidFill>
          </a:ln>
        </p:spPr>
        <p:txBody>
          <a:bodyPr/>
          <a:lstStyle/>
          <a:p>
            <a:r>
              <a:rPr lang="ar-AE" smtClean="0">
                <a:solidFill>
                  <a:schemeClr val="accent4"/>
                </a:solidFill>
              </a:rPr>
              <a:t>1-فورية التعزيز </a:t>
            </a:r>
            <a:endParaRPr lang="en-GB" dirty="0">
              <a:solidFill>
                <a:schemeClr val="accent4"/>
              </a:solidFill>
            </a:endParaRPr>
          </a:p>
        </p:txBody>
      </p:sp>
      <p:sp>
        <p:nvSpPr>
          <p:cNvPr id="3" name="Content Placeholder 2"/>
          <p:cNvSpPr>
            <a:spLocks noGrp="1"/>
          </p:cNvSpPr>
          <p:nvPr>
            <p:ph idx="1"/>
          </p:nvPr>
        </p:nvSpPr>
        <p:spPr>
          <a:ln w="73025" cmpd="dbl">
            <a:solidFill>
              <a:schemeClr val="accent4"/>
            </a:solidFill>
          </a:ln>
        </p:spPr>
        <p:txBody>
          <a:bodyPr/>
          <a:lstStyle/>
          <a:p>
            <a:pPr algn="just" rtl="1"/>
            <a:endParaRPr lang="en-GB" dirty="0" smtClean="0"/>
          </a:p>
          <a:p>
            <a:pPr algn="just" rtl="1"/>
            <a:r>
              <a:rPr lang="ar-AE" dirty="0" smtClean="0"/>
              <a:t>التعزيز يعطي أثرا عندما يكون بعد السلوك مباشرة .</a:t>
            </a:r>
          </a:p>
          <a:p>
            <a:pPr algn="just" rtl="1"/>
            <a:r>
              <a:rPr lang="ar-AE" dirty="0" smtClean="0"/>
              <a:t>عند عدم القدرة على إعطاء التعزيز مباشرة تعطى معززات وسيطية (المعززات الرمزية أو الثناء ).</a:t>
            </a:r>
            <a:endParaRPr lang="en-GB" dirty="0"/>
          </a:p>
        </p:txBody>
      </p:sp>
    </p:spTree>
    <p:extLst>
      <p:ext uri="{BB962C8B-B14F-4D97-AF65-F5344CB8AC3E}">
        <p14:creationId xmlns:p14="http://schemas.microsoft.com/office/powerpoint/2010/main" val="2208768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1872</Words>
  <Application>Microsoft Office PowerPoint</Application>
  <PresentationFormat>On-screen Show (4:3)</PresentationFormat>
  <Paragraphs>328</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التعزيز – جزء 2 </vt:lpstr>
      <vt:lpstr>أهداف المحاضرة </vt:lpstr>
      <vt:lpstr>اختيار المعززات </vt:lpstr>
      <vt:lpstr>1-سؤال الشخص عما يحبه </vt:lpstr>
      <vt:lpstr>2-ملاحظة الشخص </vt:lpstr>
      <vt:lpstr>3-عرض بعض المعززات المحتملة </vt:lpstr>
      <vt:lpstr>4-مقابلة الشخص </vt:lpstr>
      <vt:lpstr>العوامل المؤثرة في فعالية التعزيز </vt:lpstr>
      <vt:lpstr>1-فورية التعزيز </vt:lpstr>
      <vt:lpstr>2-ثبات التعزيز </vt:lpstr>
      <vt:lpstr>3-كمية المعزز </vt:lpstr>
      <vt:lpstr>4-مستوى الحرمان والإشباع </vt:lpstr>
      <vt:lpstr>5-صعوبة السلوك </vt:lpstr>
      <vt:lpstr>6-التنويع </vt:lpstr>
      <vt:lpstr>7- التحليل الوظيفي </vt:lpstr>
      <vt:lpstr>8-الجدة </vt:lpstr>
      <vt:lpstr>كيف تتم زيادة فعالية التعزيز ؟</vt:lpstr>
      <vt:lpstr>جداول التعزيز </vt:lpstr>
      <vt:lpstr>التعزيز المتواصل </vt:lpstr>
      <vt:lpstr>التعزيز المتواصل </vt:lpstr>
      <vt:lpstr>العزيز المتقطع </vt:lpstr>
      <vt:lpstr>أشكال التعزيز المتقطع </vt:lpstr>
      <vt:lpstr>جداول التعزيز البسيطة </vt:lpstr>
      <vt:lpstr>أيها أفضل المعززات الثابتة أم المتقطعة ؟</vt:lpstr>
      <vt:lpstr>تشكيل السلوك </vt:lpstr>
      <vt:lpstr>أهداف المحاضرة </vt:lpstr>
      <vt:lpstr>التشكيل </vt:lpstr>
      <vt:lpstr>زيادة فاعلية التعزيز خطوات </vt:lpstr>
      <vt:lpstr>1-تعريف السلوك المستهدف </vt:lpstr>
      <vt:lpstr>2-تعريف السلوك المدخلي </vt:lpstr>
      <vt:lpstr>3-اختيار المعززات المناسبة </vt:lpstr>
      <vt:lpstr>4-تعزيز السلوك المدخلي حتى يصبح متكررا </vt:lpstr>
      <vt:lpstr>5-الانتقال بشكل تدريجي من مستوى لآخر </vt:lpstr>
      <vt:lpstr>التسلسل  Chaining </vt:lpstr>
      <vt:lpstr>تعريف التسلسل </vt:lpstr>
      <vt:lpstr>مثال على السلسلة السلوكية </vt:lpstr>
      <vt:lpstr>تعريف السلسلة </vt:lpstr>
      <vt:lpstr>الفرق بين التشكيل والتسلسل </vt:lpstr>
      <vt:lpstr>تحليل المهارات </vt:lpstr>
      <vt:lpstr>التسلسل </vt:lpstr>
      <vt:lpstr>النمذجة  Modeling</vt:lpstr>
      <vt:lpstr>النمذجة </vt:lpstr>
      <vt:lpstr>مثال لدراسة استخدمت النمذجة </vt:lpstr>
      <vt:lpstr>النمذجة</vt:lpstr>
      <vt:lpstr>النمذجة </vt:lpstr>
      <vt:lpstr>النمذجة </vt:lpstr>
      <vt:lpstr>النمذجة </vt:lpstr>
      <vt:lpstr>النمذجة </vt:lpstr>
      <vt:lpstr>النمذجة </vt:lpstr>
      <vt:lpstr>النمذجة </vt:lpstr>
      <vt:lpstr>الاقتصاد الرمزي </vt:lpstr>
      <vt:lpstr>الاقتصاد الرمزي </vt:lpstr>
      <vt:lpstr>دراسات على الاقتصاد الرمزي </vt:lpstr>
      <vt:lpstr>دراسات على الاقتصاد الرمزي </vt:lpstr>
      <vt:lpstr>دراسات على الاقتصاد الرمزي </vt:lpstr>
      <vt:lpstr>دراسات على الاقتصاد الرمزي </vt:lpstr>
      <vt:lpstr>دراسات على الاقتصاد الرمزي </vt:lpstr>
      <vt:lpstr>دراسات على الاقتصاد الرمزي </vt:lpstr>
      <vt:lpstr>دراسات على الاقتصاد الرمزي </vt:lpstr>
      <vt:lpstr>تمت المحاضرة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التعزيز – جزء 2 </dc:title>
  <dc:creator>Sumyah</dc:creator>
  <cp:lastModifiedBy>Sumyah</cp:lastModifiedBy>
  <cp:revision>73</cp:revision>
  <dcterms:created xsi:type="dcterms:W3CDTF">2006-08-16T00:00:00Z</dcterms:created>
  <dcterms:modified xsi:type="dcterms:W3CDTF">2014-04-23T07:54:33Z</dcterms:modified>
</cp:coreProperties>
</file>