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30.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8"/>
  </p:notesMasterIdLst>
  <p:sldIdLst>
    <p:sldId id="256" r:id="rId2"/>
    <p:sldId id="257" r:id="rId3"/>
    <p:sldId id="258" r:id="rId4"/>
    <p:sldId id="259" r:id="rId5"/>
    <p:sldId id="272" r:id="rId6"/>
    <p:sldId id="260" r:id="rId7"/>
    <p:sldId id="261" r:id="rId8"/>
    <p:sldId id="262" r:id="rId9"/>
    <p:sldId id="263" r:id="rId10"/>
    <p:sldId id="264" r:id="rId11"/>
    <p:sldId id="265" r:id="rId12"/>
    <p:sldId id="266" r:id="rId13"/>
    <p:sldId id="267" r:id="rId14"/>
    <p:sldId id="268" r:id="rId15"/>
    <p:sldId id="269" r:id="rId16"/>
    <p:sldId id="270" r:id="rId17"/>
    <p:sldId id="273" r:id="rId18"/>
    <p:sldId id="271" r:id="rId19"/>
    <p:sldId id="274" r:id="rId20"/>
    <p:sldId id="275" r:id="rId21"/>
    <p:sldId id="276" r:id="rId22"/>
    <p:sldId id="277" r:id="rId23"/>
    <p:sldId id="278" r:id="rId24"/>
    <p:sldId id="279" r:id="rId25"/>
    <p:sldId id="280" r:id="rId26"/>
    <p:sldId id="281" r:id="rId27"/>
    <p:sldId id="282" r:id="rId28"/>
    <p:sldId id="283" r:id="rId29"/>
    <p:sldId id="284" r:id="rId30"/>
    <p:sldId id="296" r:id="rId31"/>
    <p:sldId id="285" r:id="rId32"/>
    <p:sldId id="286" r:id="rId33"/>
    <p:sldId id="287" r:id="rId34"/>
    <p:sldId id="288" r:id="rId35"/>
    <p:sldId id="289" r:id="rId36"/>
    <p:sldId id="290" r:id="rId3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092"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FCC2EF9-17C5-49FD-97D9-0459913E7A87}"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GB"/>
        </a:p>
      </dgm:t>
    </dgm:pt>
    <dgm:pt modelId="{1FB1512E-701F-4D6E-B591-B5D94B4772CC}">
      <dgm:prSet phldrT="[Text]"/>
      <dgm:spPr/>
      <dgm:t>
        <a:bodyPr/>
        <a:lstStyle/>
        <a:p>
          <a:r>
            <a:rPr lang="ar-AE" dirty="0" smtClean="0"/>
            <a:t>أنواع المثيرات </a:t>
          </a:r>
          <a:endParaRPr lang="en-GB" dirty="0"/>
        </a:p>
      </dgm:t>
    </dgm:pt>
    <dgm:pt modelId="{9A4EA9F7-91A3-4707-BACC-2CF662661172}" type="parTrans" cxnId="{5517588E-157F-409A-83C3-678C4AF4F602}">
      <dgm:prSet/>
      <dgm:spPr/>
      <dgm:t>
        <a:bodyPr/>
        <a:lstStyle/>
        <a:p>
          <a:endParaRPr lang="en-GB"/>
        </a:p>
      </dgm:t>
    </dgm:pt>
    <dgm:pt modelId="{00592902-2959-4561-89AC-AADA1BA7D592}" type="sibTrans" cxnId="{5517588E-157F-409A-83C3-678C4AF4F602}">
      <dgm:prSet/>
      <dgm:spPr/>
      <dgm:t>
        <a:bodyPr/>
        <a:lstStyle/>
        <a:p>
          <a:endParaRPr lang="en-GB"/>
        </a:p>
      </dgm:t>
    </dgm:pt>
    <dgm:pt modelId="{363B7DFA-AF23-44A1-B81F-CA6EE19387B6}">
      <dgm:prSet phldrT="[Text]"/>
      <dgm:spPr/>
      <dgm:t>
        <a:bodyPr/>
        <a:lstStyle/>
        <a:p>
          <a:r>
            <a:rPr lang="ar-AE" dirty="0" smtClean="0"/>
            <a:t>حسب وقتها </a:t>
          </a:r>
          <a:endParaRPr lang="en-GB" dirty="0"/>
        </a:p>
      </dgm:t>
    </dgm:pt>
    <dgm:pt modelId="{A04F9911-8A9D-4C7E-BE5F-80978A2E47C2}" type="parTrans" cxnId="{EC970FD3-3137-4DCF-AE57-F9C1B86EBCC7}">
      <dgm:prSet/>
      <dgm:spPr/>
      <dgm:t>
        <a:bodyPr/>
        <a:lstStyle/>
        <a:p>
          <a:endParaRPr lang="en-GB"/>
        </a:p>
      </dgm:t>
    </dgm:pt>
    <dgm:pt modelId="{88BD89E1-D8BC-4160-AFF8-7A61A0C11636}" type="sibTrans" cxnId="{EC970FD3-3137-4DCF-AE57-F9C1B86EBCC7}">
      <dgm:prSet/>
      <dgm:spPr/>
      <dgm:t>
        <a:bodyPr/>
        <a:lstStyle/>
        <a:p>
          <a:endParaRPr lang="en-GB"/>
        </a:p>
      </dgm:t>
    </dgm:pt>
    <dgm:pt modelId="{55EC5B5C-8B74-4B0A-84AB-1A7480B46072}">
      <dgm:prSet phldrT="[Text]"/>
      <dgm:spPr/>
      <dgm:t>
        <a:bodyPr/>
        <a:lstStyle/>
        <a:p>
          <a:r>
            <a:rPr lang="ar-AE" dirty="0" smtClean="0"/>
            <a:t>حسب طبيعة علاقتها بالاستجابة </a:t>
          </a:r>
          <a:endParaRPr lang="en-GB" dirty="0"/>
        </a:p>
      </dgm:t>
    </dgm:pt>
    <dgm:pt modelId="{4ABF4B53-970B-4F6A-AA40-FF970BCE9A31}" type="parTrans" cxnId="{7D0AB0A2-65B1-49A0-9D3F-FACB89A6A327}">
      <dgm:prSet/>
      <dgm:spPr/>
      <dgm:t>
        <a:bodyPr/>
        <a:lstStyle/>
        <a:p>
          <a:endParaRPr lang="en-GB"/>
        </a:p>
      </dgm:t>
    </dgm:pt>
    <dgm:pt modelId="{87984207-663D-4501-A8C3-E456E4A4A527}" type="sibTrans" cxnId="{7D0AB0A2-65B1-49A0-9D3F-FACB89A6A327}">
      <dgm:prSet/>
      <dgm:spPr/>
      <dgm:t>
        <a:bodyPr/>
        <a:lstStyle/>
        <a:p>
          <a:endParaRPr lang="en-GB"/>
        </a:p>
      </dgm:t>
    </dgm:pt>
    <dgm:pt modelId="{35BC4A81-8CAD-473A-82E7-767E26F46A96}">
      <dgm:prSet phldrT="[Text]"/>
      <dgm:spPr/>
      <dgm:t>
        <a:bodyPr/>
        <a:lstStyle/>
        <a:p>
          <a:r>
            <a:rPr lang="ar-AE" dirty="0" smtClean="0"/>
            <a:t>حسب مكانها </a:t>
          </a:r>
          <a:endParaRPr lang="en-GB" dirty="0"/>
        </a:p>
      </dgm:t>
    </dgm:pt>
    <dgm:pt modelId="{DAEF7D28-7D3A-4BB7-99B8-BCA4879EDB23}" type="parTrans" cxnId="{F8A15E02-72F2-4173-8FF4-89C6D3FC367E}">
      <dgm:prSet/>
      <dgm:spPr/>
      <dgm:t>
        <a:bodyPr/>
        <a:lstStyle/>
        <a:p>
          <a:endParaRPr lang="en-GB"/>
        </a:p>
      </dgm:t>
    </dgm:pt>
    <dgm:pt modelId="{213D61E1-CE0C-4907-8D54-D9B52CE1F1D3}" type="sibTrans" cxnId="{F8A15E02-72F2-4173-8FF4-89C6D3FC367E}">
      <dgm:prSet/>
      <dgm:spPr/>
      <dgm:t>
        <a:bodyPr/>
        <a:lstStyle/>
        <a:p>
          <a:endParaRPr lang="en-GB"/>
        </a:p>
      </dgm:t>
    </dgm:pt>
    <dgm:pt modelId="{46C5D470-D062-4DE0-AE3F-4B5B90162E9D}">
      <dgm:prSet/>
      <dgm:spPr/>
      <dgm:t>
        <a:bodyPr/>
        <a:lstStyle/>
        <a:p>
          <a:r>
            <a:rPr lang="ar-AE" dirty="0" smtClean="0"/>
            <a:t>حسب كونها تقوي أو تضعف السلوك </a:t>
          </a:r>
          <a:endParaRPr lang="en-GB" dirty="0"/>
        </a:p>
      </dgm:t>
    </dgm:pt>
    <dgm:pt modelId="{D17EB419-897A-4C89-A41D-CEEB2C7C1CE1}" type="parTrans" cxnId="{98B20D5A-3628-49D7-A374-B6F1118B3E88}">
      <dgm:prSet/>
      <dgm:spPr/>
      <dgm:t>
        <a:bodyPr/>
        <a:lstStyle/>
        <a:p>
          <a:endParaRPr lang="en-GB"/>
        </a:p>
      </dgm:t>
    </dgm:pt>
    <dgm:pt modelId="{6DF6AB54-C335-46E1-B7E1-F52241EA6C96}" type="sibTrans" cxnId="{98B20D5A-3628-49D7-A374-B6F1118B3E88}">
      <dgm:prSet/>
      <dgm:spPr/>
      <dgm:t>
        <a:bodyPr/>
        <a:lstStyle/>
        <a:p>
          <a:endParaRPr lang="en-GB"/>
        </a:p>
      </dgm:t>
    </dgm:pt>
    <dgm:pt modelId="{0D677123-82B7-4ED4-AF6E-37E4519C14A4}" type="pres">
      <dgm:prSet presAssocID="{5FCC2EF9-17C5-49FD-97D9-0459913E7A87}" presName="hierChild1" presStyleCnt="0">
        <dgm:presLayoutVars>
          <dgm:orgChart val="1"/>
          <dgm:chPref val="1"/>
          <dgm:dir/>
          <dgm:animOne val="branch"/>
          <dgm:animLvl val="lvl"/>
          <dgm:resizeHandles/>
        </dgm:presLayoutVars>
      </dgm:prSet>
      <dgm:spPr/>
    </dgm:pt>
    <dgm:pt modelId="{14B189E1-AA6F-449A-BD13-DF45E2D9A7E9}" type="pres">
      <dgm:prSet presAssocID="{1FB1512E-701F-4D6E-B591-B5D94B4772CC}" presName="hierRoot1" presStyleCnt="0">
        <dgm:presLayoutVars>
          <dgm:hierBranch val="init"/>
        </dgm:presLayoutVars>
      </dgm:prSet>
      <dgm:spPr/>
    </dgm:pt>
    <dgm:pt modelId="{161802C3-7713-4290-8F3B-1B5D55083513}" type="pres">
      <dgm:prSet presAssocID="{1FB1512E-701F-4D6E-B591-B5D94B4772CC}" presName="rootComposite1" presStyleCnt="0"/>
      <dgm:spPr/>
    </dgm:pt>
    <dgm:pt modelId="{9CB84671-680F-4077-BC45-DD442B7E449F}" type="pres">
      <dgm:prSet presAssocID="{1FB1512E-701F-4D6E-B591-B5D94B4772CC}" presName="rootText1" presStyleLbl="node0" presStyleIdx="0" presStyleCnt="1">
        <dgm:presLayoutVars>
          <dgm:chPref val="3"/>
        </dgm:presLayoutVars>
      </dgm:prSet>
      <dgm:spPr/>
    </dgm:pt>
    <dgm:pt modelId="{617F0FF3-9E3E-472D-BD70-D7E60678B237}" type="pres">
      <dgm:prSet presAssocID="{1FB1512E-701F-4D6E-B591-B5D94B4772CC}" presName="rootConnector1" presStyleLbl="node1" presStyleIdx="0" presStyleCnt="0"/>
      <dgm:spPr/>
    </dgm:pt>
    <dgm:pt modelId="{12876551-9BB5-4C16-8B23-07C672D8B8C5}" type="pres">
      <dgm:prSet presAssocID="{1FB1512E-701F-4D6E-B591-B5D94B4772CC}" presName="hierChild2" presStyleCnt="0"/>
      <dgm:spPr/>
    </dgm:pt>
    <dgm:pt modelId="{1D2E75DD-57D9-412E-9FBC-C083558B61F7}" type="pres">
      <dgm:prSet presAssocID="{A04F9911-8A9D-4C7E-BE5F-80978A2E47C2}" presName="Name37" presStyleLbl="parChTrans1D2" presStyleIdx="0" presStyleCnt="4"/>
      <dgm:spPr/>
    </dgm:pt>
    <dgm:pt modelId="{5B615BB1-71E1-4074-BC11-CBBB6CAC137C}" type="pres">
      <dgm:prSet presAssocID="{363B7DFA-AF23-44A1-B81F-CA6EE19387B6}" presName="hierRoot2" presStyleCnt="0">
        <dgm:presLayoutVars>
          <dgm:hierBranch val="init"/>
        </dgm:presLayoutVars>
      </dgm:prSet>
      <dgm:spPr/>
    </dgm:pt>
    <dgm:pt modelId="{F8F41CA4-702B-483F-B50A-BEAFF50C2CFB}" type="pres">
      <dgm:prSet presAssocID="{363B7DFA-AF23-44A1-B81F-CA6EE19387B6}" presName="rootComposite" presStyleCnt="0"/>
      <dgm:spPr/>
    </dgm:pt>
    <dgm:pt modelId="{7CE0C2AF-4D3E-43A6-B6E8-4A16BD0F9E7E}" type="pres">
      <dgm:prSet presAssocID="{363B7DFA-AF23-44A1-B81F-CA6EE19387B6}" presName="rootText" presStyleLbl="node2" presStyleIdx="0" presStyleCnt="4">
        <dgm:presLayoutVars>
          <dgm:chPref val="3"/>
        </dgm:presLayoutVars>
      </dgm:prSet>
      <dgm:spPr/>
    </dgm:pt>
    <dgm:pt modelId="{C7C9F475-A66A-4402-82B0-0FCF6F4DD24C}" type="pres">
      <dgm:prSet presAssocID="{363B7DFA-AF23-44A1-B81F-CA6EE19387B6}" presName="rootConnector" presStyleLbl="node2" presStyleIdx="0" presStyleCnt="4"/>
      <dgm:spPr/>
    </dgm:pt>
    <dgm:pt modelId="{6F5D8E06-BB7F-4C31-975D-F6EF0417E45E}" type="pres">
      <dgm:prSet presAssocID="{363B7DFA-AF23-44A1-B81F-CA6EE19387B6}" presName="hierChild4" presStyleCnt="0"/>
      <dgm:spPr/>
    </dgm:pt>
    <dgm:pt modelId="{256AC113-7FCD-435B-B734-A11AAA62CFC9}" type="pres">
      <dgm:prSet presAssocID="{363B7DFA-AF23-44A1-B81F-CA6EE19387B6}" presName="hierChild5" presStyleCnt="0"/>
      <dgm:spPr/>
    </dgm:pt>
    <dgm:pt modelId="{707E39AF-1568-4671-A461-A400AEF6A94B}" type="pres">
      <dgm:prSet presAssocID="{D17EB419-897A-4C89-A41D-CEEB2C7C1CE1}" presName="Name37" presStyleLbl="parChTrans1D2" presStyleIdx="1" presStyleCnt="4"/>
      <dgm:spPr/>
    </dgm:pt>
    <dgm:pt modelId="{C95664A7-B3D7-482D-A384-3F3B68F4781D}" type="pres">
      <dgm:prSet presAssocID="{46C5D470-D062-4DE0-AE3F-4B5B90162E9D}" presName="hierRoot2" presStyleCnt="0">
        <dgm:presLayoutVars>
          <dgm:hierBranch val="init"/>
        </dgm:presLayoutVars>
      </dgm:prSet>
      <dgm:spPr/>
    </dgm:pt>
    <dgm:pt modelId="{968C8AE7-F111-4BAF-9E79-5DA22BCF5215}" type="pres">
      <dgm:prSet presAssocID="{46C5D470-D062-4DE0-AE3F-4B5B90162E9D}" presName="rootComposite" presStyleCnt="0"/>
      <dgm:spPr/>
    </dgm:pt>
    <dgm:pt modelId="{BCF0BC26-ABDA-4C36-9B8A-9CDBEDD410BC}" type="pres">
      <dgm:prSet presAssocID="{46C5D470-D062-4DE0-AE3F-4B5B90162E9D}" presName="rootText" presStyleLbl="node2" presStyleIdx="1" presStyleCnt="4">
        <dgm:presLayoutVars>
          <dgm:chPref val="3"/>
        </dgm:presLayoutVars>
      </dgm:prSet>
      <dgm:spPr/>
    </dgm:pt>
    <dgm:pt modelId="{07820703-9333-4F88-B711-D988249B2A18}" type="pres">
      <dgm:prSet presAssocID="{46C5D470-D062-4DE0-AE3F-4B5B90162E9D}" presName="rootConnector" presStyleLbl="node2" presStyleIdx="1" presStyleCnt="4"/>
      <dgm:spPr/>
    </dgm:pt>
    <dgm:pt modelId="{62150980-2C76-4CED-BEC9-DFA622E86F95}" type="pres">
      <dgm:prSet presAssocID="{46C5D470-D062-4DE0-AE3F-4B5B90162E9D}" presName="hierChild4" presStyleCnt="0"/>
      <dgm:spPr/>
    </dgm:pt>
    <dgm:pt modelId="{BD6857D1-AC4E-4098-897C-BDB64167A78F}" type="pres">
      <dgm:prSet presAssocID="{46C5D470-D062-4DE0-AE3F-4B5B90162E9D}" presName="hierChild5" presStyleCnt="0"/>
      <dgm:spPr/>
    </dgm:pt>
    <dgm:pt modelId="{4F3C0362-D8DA-4AC4-8D24-71C6AD9C8A1E}" type="pres">
      <dgm:prSet presAssocID="{4ABF4B53-970B-4F6A-AA40-FF970BCE9A31}" presName="Name37" presStyleLbl="parChTrans1D2" presStyleIdx="2" presStyleCnt="4"/>
      <dgm:spPr/>
    </dgm:pt>
    <dgm:pt modelId="{D69CAD33-C7D0-41A2-944D-95C7FACDE38A}" type="pres">
      <dgm:prSet presAssocID="{55EC5B5C-8B74-4B0A-84AB-1A7480B46072}" presName="hierRoot2" presStyleCnt="0">
        <dgm:presLayoutVars>
          <dgm:hierBranch val="init"/>
        </dgm:presLayoutVars>
      </dgm:prSet>
      <dgm:spPr/>
    </dgm:pt>
    <dgm:pt modelId="{EB687F0D-C704-44B4-B097-94DB05A72DD0}" type="pres">
      <dgm:prSet presAssocID="{55EC5B5C-8B74-4B0A-84AB-1A7480B46072}" presName="rootComposite" presStyleCnt="0"/>
      <dgm:spPr/>
    </dgm:pt>
    <dgm:pt modelId="{C3AB5506-1C59-41F4-A212-94F54D414CD7}" type="pres">
      <dgm:prSet presAssocID="{55EC5B5C-8B74-4B0A-84AB-1A7480B46072}" presName="rootText" presStyleLbl="node2" presStyleIdx="2" presStyleCnt="4">
        <dgm:presLayoutVars>
          <dgm:chPref val="3"/>
        </dgm:presLayoutVars>
      </dgm:prSet>
      <dgm:spPr/>
      <dgm:t>
        <a:bodyPr/>
        <a:lstStyle/>
        <a:p>
          <a:endParaRPr lang="en-GB"/>
        </a:p>
      </dgm:t>
    </dgm:pt>
    <dgm:pt modelId="{562898B9-3818-4C95-8DA4-10DF724ED4BD}" type="pres">
      <dgm:prSet presAssocID="{55EC5B5C-8B74-4B0A-84AB-1A7480B46072}" presName="rootConnector" presStyleLbl="node2" presStyleIdx="2" presStyleCnt="4"/>
      <dgm:spPr/>
    </dgm:pt>
    <dgm:pt modelId="{DF4C882B-B86F-47FE-BA9D-A9AFD940E97E}" type="pres">
      <dgm:prSet presAssocID="{55EC5B5C-8B74-4B0A-84AB-1A7480B46072}" presName="hierChild4" presStyleCnt="0"/>
      <dgm:spPr/>
    </dgm:pt>
    <dgm:pt modelId="{B1780C94-CBF7-4E75-925D-2179C80A4EEA}" type="pres">
      <dgm:prSet presAssocID="{55EC5B5C-8B74-4B0A-84AB-1A7480B46072}" presName="hierChild5" presStyleCnt="0"/>
      <dgm:spPr/>
    </dgm:pt>
    <dgm:pt modelId="{7403E88A-9065-422D-887B-205C640A096A}" type="pres">
      <dgm:prSet presAssocID="{DAEF7D28-7D3A-4BB7-99B8-BCA4879EDB23}" presName="Name37" presStyleLbl="parChTrans1D2" presStyleIdx="3" presStyleCnt="4"/>
      <dgm:spPr/>
    </dgm:pt>
    <dgm:pt modelId="{16D60FFD-B36C-4B69-9CD9-9DD142906832}" type="pres">
      <dgm:prSet presAssocID="{35BC4A81-8CAD-473A-82E7-767E26F46A96}" presName="hierRoot2" presStyleCnt="0">
        <dgm:presLayoutVars>
          <dgm:hierBranch val="init"/>
        </dgm:presLayoutVars>
      </dgm:prSet>
      <dgm:spPr/>
    </dgm:pt>
    <dgm:pt modelId="{76CE3200-51D1-4ED6-A271-210849817220}" type="pres">
      <dgm:prSet presAssocID="{35BC4A81-8CAD-473A-82E7-767E26F46A96}" presName="rootComposite" presStyleCnt="0"/>
      <dgm:spPr/>
    </dgm:pt>
    <dgm:pt modelId="{61A8E13B-313E-4022-9BC0-A41A9ADAF800}" type="pres">
      <dgm:prSet presAssocID="{35BC4A81-8CAD-473A-82E7-767E26F46A96}" presName="rootText" presStyleLbl="node2" presStyleIdx="3" presStyleCnt="4">
        <dgm:presLayoutVars>
          <dgm:chPref val="3"/>
        </dgm:presLayoutVars>
      </dgm:prSet>
      <dgm:spPr/>
    </dgm:pt>
    <dgm:pt modelId="{37B893A8-7E23-41BF-8246-C43A1806E6E5}" type="pres">
      <dgm:prSet presAssocID="{35BC4A81-8CAD-473A-82E7-767E26F46A96}" presName="rootConnector" presStyleLbl="node2" presStyleIdx="3" presStyleCnt="4"/>
      <dgm:spPr/>
    </dgm:pt>
    <dgm:pt modelId="{37C0EC17-DA86-4002-A3FC-E0DD0C6CAA2F}" type="pres">
      <dgm:prSet presAssocID="{35BC4A81-8CAD-473A-82E7-767E26F46A96}" presName="hierChild4" presStyleCnt="0"/>
      <dgm:spPr/>
    </dgm:pt>
    <dgm:pt modelId="{527651BE-B706-4F8A-BCAF-3C7079460705}" type="pres">
      <dgm:prSet presAssocID="{35BC4A81-8CAD-473A-82E7-767E26F46A96}" presName="hierChild5" presStyleCnt="0"/>
      <dgm:spPr/>
    </dgm:pt>
    <dgm:pt modelId="{E2F048DF-605E-444D-90A4-00BFC2AD52A2}" type="pres">
      <dgm:prSet presAssocID="{1FB1512E-701F-4D6E-B591-B5D94B4772CC}" presName="hierChild3" presStyleCnt="0"/>
      <dgm:spPr/>
    </dgm:pt>
  </dgm:ptLst>
  <dgm:cxnLst>
    <dgm:cxn modelId="{5517588E-157F-409A-83C3-678C4AF4F602}" srcId="{5FCC2EF9-17C5-49FD-97D9-0459913E7A87}" destId="{1FB1512E-701F-4D6E-B591-B5D94B4772CC}" srcOrd="0" destOrd="0" parTransId="{9A4EA9F7-91A3-4707-BACC-2CF662661172}" sibTransId="{00592902-2959-4561-89AC-AADA1BA7D592}"/>
    <dgm:cxn modelId="{7E52432C-2361-4CEE-8A64-95A4351FDE25}" type="presOf" srcId="{35BC4A81-8CAD-473A-82E7-767E26F46A96}" destId="{37B893A8-7E23-41BF-8246-C43A1806E6E5}" srcOrd="1" destOrd="0" presId="urn:microsoft.com/office/officeart/2005/8/layout/orgChart1"/>
    <dgm:cxn modelId="{8CE2D411-E397-4675-B325-A913930CC780}" type="presOf" srcId="{46C5D470-D062-4DE0-AE3F-4B5B90162E9D}" destId="{07820703-9333-4F88-B711-D988249B2A18}" srcOrd="1" destOrd="0" presId="urn:microsoft.com/office/officeart/2005/8/layout/orgChart1"/>
    <dgm:cxn modelId="{6A058A47-D565-4BF5-9355-3D927E6522A3}" type="presOf" srcId="{1FB1512E-701F-4D6E-B591-B5D94B4772CC}" destId="{9CB84671-680F-4077-BC45-DD442B7E449F}" srcOrd="0" destOrd="0" presId="urn:microsoft.com/office/officeart/2005/8/layout/orgChart1"/>
    <dgm:cxn modelId="{F8A15E02-72F2-4173-8FF4-89C6D3FC367E}" srcId="{1FB1512E-701F-4D6E-B591-B5D94B4772CC}" destId="{35BC4A81-8CAD-473A-82E7-767E26F46A96}" srcOrd="3" destOrd="0" parTransId="{DAEF7D28-7D3A-4BB7-99B8-BCA4879EDB23}" sibTransId="{213D61E1-CE0C-4907-8D54-D9B52CE1F1D3}"/>
    <dgm:cxn modelId="{69CAE999-9E2E-485A-AF55-05253A5F3475}" type="presOf" srcId="{A04F9911-8A9D-4C7E-BE5F-80978A2E47C2}" destId="{1D2E75DD-57D9-412E-9FBC-C083558B61F7}" srcOrd="0" destOrd="0" presId="urn:microsoft.com/office/officeart/2005/8/layout/orgChart1"/>
    <dgm:cxn modelId="{EC970FD3-3137-4DCF-AE57-F9C1B86EBCC7}" srcId="{1FB1512E-701F-4D6E-B591-B5D94B4772CC}" destId="{363B7DFA-AF23-44A1-B81F-CA6EE19387B6}" srcOrd="0" destOrd="0" parTransId="{A04F9911-8A9D-4C7E-BE5F-80978A2E47C2}" sibTransId="{88BD89E1-D8BC-4160-AFF8-7A61A0C11636}"/>
    <dgm:cxn modelId="{3B65AD93-946A-455E-A220-79C642CD4FB3}" type="presOf" srcId="{46C5D470-D062-4DE0-AE3F-4B5B90162E9D}" destId="{BCF0BC26-ABDA-4C36-9B8A-9CDBEDD410BC}" srcOrd="0" destOrd="0" presId="urn:microsoft.com/office/officeart/2005/8/layout/orgChart1"/>
    <dgm:cxn modelId="{E3F53DCB-ECEF-4241-9BF2-293896B87E0C}" type="presOf" srcId="{4ABF4B53-970B-4F6A-AA40-FF970BCE9A31}" destId="{4F3C0362-D8DA-4AC4-8D24-71C6AD9C8A1E}" srcOrd="0" destOrd="0" presId="urn:microsoft.com/office/officeart/2005/8/layout/orgChart1"/>
    <dgm:cxn modelId="{E89AD4EB-13AE-4E94-AD68-AB90EBA5AB61}" type="presOf" srcId="{363B7DFA-AF23-44A1-B81F-CA6EE19387B6}" destId="{7CE0C2AF-4D3E-43A6-B6E8-4A16BD0F9E7E}" srcOrd="0" destOrd="0" presId="urn:microsoft.com/office/officeart/2005/8/layout/orgChart1"/>
    <dgm:cxn modelId="{0A355D43-C3A0-4C01-B4F8-A59E54F3C52A}" type="presOf" srcId="{5FCC2EF9-17C5-49FD-97D9-0459913E7A87}" destId="{0D677123-82B7-4ED4-AF6E-37E4519C14A4}" srcOrd="0" destOrd="0" presId="urn:microsoft.com/office/officeart/2005/8/layout/orgChart1"/>
    <dgm:cxn modelId="{CD79C800-2F52-4DE9-BAE8-218EF34CB2ED}" type="presOf" srcId="{D17EB419-897A-4C89-A41D-CEEB2C7C1CE1}" destId="{707E39AF-1568-4671-A461-A400AEF6A94B}" srcOrd="0" destOrd="0" presId="urn:microsoft.com/office/officeart/2005/8/layout/orgChart1"/>
    <dgm:cxn modelId="{18E180EF-0B6B-4FA8-B3DA-B9D87CEBD494}" type="presOf" srcId="{1FB1512E-701F-4D6E-B591-B5D94B4772CC}" destId="{617F0FF3-9E3E-472D-BD70-D7E60678B237}" srcOrd="1" destOrd="0" presId="urn:microsoft.com/office/officeart/2005/8/layout/orgChart1"/>
    <dgm:cxn modelId="{98B20D5A-3628-49D7-A374-B6F1118B3E88}" srcId="{1FB1512E-701F-4D6E-B591-B5D94B4772CC}" destId="{46C5D470-D062-4DE0-AE3F-4B5B90162E9D}" srcOrd="1" destOrd="0" parTransId="{D17EB419-897A-4C89-A41D-CEEB2C7C1CE1}" sibTransId="{6DF6AB54-C335-46E1-B7E1-F52241EA6C96}"/>
    <dgm:cxn modelId="{FE50CCA9-B37C-4914-AA17-9377ED2276BE}" type="presOf" srcId="{DAEF7D28-7D3A-4BB7-99B8-BCA4879EDB23}" destId="{7403E88A-9065-422D-887B-205C640A096A}" srcOrd="0" destOrd="0" presId="urn:microsoft.com/office/officeart/2005/8/layout/orgChart1"/>
    <dgm:cxn modelId="{B4F66601-54E1-402D-9DE6-AA8B9A6D2064}" type="presOf" srcId="{55EC5B5C-8B74-4B0A-84AB-1A7480B46072}" destId="{562898B9-3818-4C95-8DA4-10DF724ED4BD}" srcOrd="1" destOrd="0" presId="urn:microsoft.com/office/officeart/2005/8/layout/orgChart1"/>
    <dgm:cxn modelId="{AAD16BAC-2B23-4B91-A152-637D4BA15CE6}" type="presOf" srcId="{55EC5B5C-8B74-4B0A-84AB-1A7480B46072}" destId="{C3AB5506-1C59-41F4-A212-94F54D414CD7}" srcOrd="0" destOrd="0" presId="urn:microsoft.com/office/officeart/2005/8/layout/orgChart1"/>
    <dgm:cxn modelId="{1A7C2A38-CF6C-4442-AEA5-62A4B509BEAD}" type="presOf" srcId="{35BC4A81-8CAD-473A-82E7-767E26F46A96}" destId="{61A8E13B-313E-4022-9BC0-A41A9ADAF800}" srcOrd="0" destOrd="0" presId="urn:microsoft.com/office/officeart/2005/8/layout/orgChart1"/>
    <dgm:cxn modelId="{6E60130A-C100-4752-B386-C82ED11B6765}" type="presOf" srcId="{363B7DFA-AF23-44A1-B81F-CA6EE19387B6}" destId="{C7C9F475-A66A-4402-82B0-0FCF6F4DD24C}" srcOrd="1" destOrd="0" presId="urn:microsoft.com/office/officeart/2005/8/layout/orgChart1"/>
    <dgm:cxn modelId="{7D0AB0A2-65B1-49A0-9D3F-FACB89A6A327}" srcId="{1FB1512E-701F-4D6E-B591-B5D94B4772CC}" destId="{55EC5B5C-8B74-4B0A-84AB-1A7480B46072}" srcOrd="2" destOrd="0" parTransId="{4ABF4B53-970B-4F6A-AA40-FF970BCE9A31}" sibTransId="{87984207-663D-4501-A8C3-E456E4A4A527}"/>
    <dgm:cxn modelId="{ADC4F0D5-26E9-4500-A659-41D4D7760049}" type="presParOf" srcId="{0D677123-82B7-4ED4-AF6E-37E4519C14A4}" destId="{14B189E1-AA6F-449A-BD13-DF45E2D9A7E9}" srcOrd="0" destOrd="0" presId="urn:microsoft.com/office/officeart/2005/8/layout/orgChart1"/>
    <dgm:cxn modelId="{917BE6B0-880A-4F9A-9EAF-150ADFD90108}" type="presParOf" srcId="{14B189E1-AA6F-449A-BD13-DF45E2D9A7E9}" destId="{161802C3-7713-4290-8F3B-1B5D55083513}" srcOrd="0" destOrd="0" presId="urn:microsoft.com/office/officeart/2005/8/layout/orgChart1"/>
    <dgm:cxn modelId="{9D82ABC1-6C78-4EC0-A72C-BE3320F94346}" type="presParOf" srcId="{161802C3-7713-4290-8F3B-1B5D55083513}" destId="{9CB84671-680F-4077-BC45-DD442B7E449F}" srcOrd="0" destOrd="0" presId="urn:microsoft.com/office/officeart/2005/8/layout/orgChart1"/>
    <dgm:cxn modelId="{659BF426-22CA-4AC5-A683-8F24137476A8}" type="presParOf" srcId="{161802C3-7713-4290-8F3B-1B5D55083513}" destId="{617F0FF3-9E3E-472D-BD70-D7E60678B237}" srcOrd="1" destOrd="0" presId="urn:microsoft.com/office/officeart/2005/8/layout/orgChart1"/>
    <dgm:cxn modelId="{D322CA0D-52FD-4988-A420-C9C0E8AF8541}" type="presParOf" srcId="{14B189E1-AA6F-449A-BD13-DF45E2D9A7E9}" destId="{12876551-9BB5-4C16-8B23-07C672D8B8C5}" srcOrd="1" destOrd="0" presId="urn:microsoft.com/office/officeart/2005/8/layout/orgChart1"/>
    <dgm:cxn modelId="{C3626A3F-86EF-4F5F-A223-3571F05701F4}" type="presParOf" srcId="{12876551-9BB5-4C16-8B23-07C672D8B8C5}" destId="{1D2E75DD-57D9-412E-9FBC-C083558B61F7}" srcOrd="0" destOrd="0" presId="urn:microsoft.com/office/officeart/2005/8/layout/orgChart1"/>
    <dgm:cxn modelId="{D9618810-B2B0-423C-A2C9-9890E7D45F31}" type="presParOf" srcId="{12876551-9BB5-4C16-8B23-07C672D8B8C5}" destId="{5B615BB1-71E1-4074-BC11-CBBB6CAC137C}" srcOrd="1" destOrd="0" presId="urn:microsoft.com/office/officeart/2005/8/layout/orgChart1"/>
    <dgm:cxn modelId="{8F83ACCA-2D70-4823-8939-B63CE3D8547C}" type="presParOf" srcId="{5B615BB1-71E1-4074-BC11-CBBB6CAC137C}" destId="{F8F41CA4-702B-483F-B50A-BEAFF50C2CFB}" srcOrd="0" destOrd="0" presId="urn:microsoft.com/office/officeart/2005/8/layout/orgChart1"/>
    <dgm:cxn modelId="{93FDDA78-E637-4213-9232-174008760A1A}" type="presParOf" srcId="{F8F41CA4-702B-483F-B50A-BEAFF50C2CFB}" destId="{7CE0C2AF-4D3E-43A6-B6E8-4A16BD0F9E7E}" srcOrd="0" destOrd="0" presId="urn:microsoft.com/office/officeart/2005/8/layout/orgChart1"/>
    <dgm:cxn modelId="{F3C305EA-F71E-46CC-9C15-8A1E9B89A787}" type="presParOf" srcId="{F8F41CA4-702B-483F-B50A-BEAFF50C2CFB}" destId="{C7C9F475-A66A-4402-82B0-0FCF6F4DD24C}" srcOrd="1" destOrd="0" presId="urn:microsoft.com/office/officeart/2005/8/layout/orgChart1"/>
    <dgm:cxn modelId="{AE94ACEA-5864-4F42-80E3-9A4D39001B2B}" type="presParOf" srcId="{5B615BB1-71E1-4074-BC11-CBBB6CAC137C}" destId="{6F5D8E06-BB7F-4C31-975D-F6EF0417E45E}" srcOrd="1" destOrd="0" presId="urn:microsoft.com/office/officeart/2005/8/layout/orgChart1"/>
    <dgm:cxn modelId="{6D53388D-4FD3-4277-90BD-18782D420183}" type="presParOf" srcId="{5B615BB1-71E1-4074-BC11-CBBB6CAC137C}" destId="{256AC113-7FCD-435B-B734-A11AAA62CFC9}" srcOrd="2" destOrd="0" presId="urn:microsoft.com/office/officeart/2005/8/layout/orgChart1"/>
    <dgm:cxn modelId="{FDF6ED42-071C-45C6-9AA0-E0EC5846B1DB}" type="presParOf" srcId="{12876551-9BB5-4C16-8B23-07C672D8B8C5}" destId="{707E39AF-1568-4671-A461-A400AEF6A94B}" srcOrd="2" destOrd="0" presId="urn:microsoft.com/office/officeart/2005/8/layout/orgChart1"/>
    <dgm:cxn modelId="{43930222-9B2C-472B-B30F-7CF8D19AAF61}" type="presParOf" srcId="{12876551-9BB5-4C16-8B23-07C672D8B8C5}" destId="{C95664A7-B3D7-482D-A384-3F3B68F4781D}" srcOrd="3" destOrd="0" presId="urn:microsoft.com/office/officeart/2005/8/layout/orgChart1"/>
    <dgm:cxn modelId="{2B736F0B-4E30-49F0-980C-A86B42548521}" type="presParOf" srcId="{C95664A7-B3D7-482D-A384-3F3B68F4781D}" destId="{968C8AE7-F111-4BAF-9E79-5DA22BCF5215}" srcOrd="0" destOrd="0" presId="urn:microsoft.com/office/officeart/2005/8/layout/orgChart1"/>
    <dgm:cxn modelId="{D6ED66F3-1BBF-44CD-9F8A-67D514284EE2}" type="presParOf" srcId="{968C8AE7-F111-4BAF-9E79-5DA22BCF5215}" destId="{BCF0BC26-ABDA-4C36-9B8A-9CDBEDD410BC}" srcOrd="0" destOrd="0" presId="urn:microsoft.com/office/officeart/2005/8/layout/orgChart1"/>
    <dgm:cxn modelId="{B22CE76F-4A87-4992-9A8C-DCAB94D47F18}" type="presParOf" srcId="{968C8AE7-F111-4BAF-9E79-5DA22BCF5215}" destId="{07820703-9333-4F88-B711-D988249B2A18}" srcOrd="1" destOrd="0" presId="urn:microsoft.com/office/officeart/2005/8/layout/orgChart1"/>
    <dgm:cxn modelId="{1297BE62-30B5-42FB-8E2B-AF22BF8D8BBE}" type="presParOf" srcId="{C95664A7-B3D7-482D-A384-3F3B68F4781D}" destId="{62150980-2C76-4CED-BEC9-DFA622E86F95}" srcOrd="1" destOrd="0" presId="urn:microsoft.com/office/officeart/2005/8/layout/orgChart1"/>
    <dgm:cxn modelId="{4A981627-DDEA-4CEC-A166-D4FAABF0B8A0}" type="presParOf" srcId="{C95664A7-B3D7-482D-A384-3F3B68F4781D}" destId="{BD6857D1-AC4E-4098-897C-BDB64167A78F}" srcOrd="2" destOrd="0" presId="urn:microsoft.com/office/officeart/2005/8/layout/orgChart1"/>
    <dgm:cxn modelId="{A807F6B3-63D1-4386-88A2-C29F21DAFD6A}" type="presParOf" srcId="{12876551-9BB5-4C16-8B23-07C672D8B8C5}" destId="{4F3C0362-D8DA-4AC4-8D24-71C6AD9C8A1E}" srcOrd="4" destOrd="0" presId="urn:microsoft.com/office/officeart/2005/8/layout/orgChart1"/>
    <dgm:cxn modelId="{6964DBE1-2F51-45F9-A981-F1DD0967ACF0}" type="presParOf" srcId="{12876551-9BB5-4C16-8B23-07C672D8B8C5}" destId="{D69CAD33-C7D0-41A2-944D-95C7FACDE38A}" srcOrd="5" destOrd="0" presId="urn:microsoft.com/office/officeart/2005/8/layout/orgChart1"/>
    <dgm:cxn modelId="{037BF4A2-6207-46A6-9539-9FAF73ABE389}" type="presParOf" srcId="{D69CAD33-C7D0-41A2-944D-95C7FACDE38A}" destId="{EB687F0D-C704-44B4-B097-94DB05A72DD0}" srcOrd="0" destOrd="0" presId="urn:microsoft.com/office/officeart/2005/8/layout/orgChart1"/>
    <dgm:cxn modelId="{788FB4F0-D2F5-47A1-A23F-013C60B80257}" type="presParOf" srcId="{EB687F0D-C704-44B4-B097-94DB05A72DD0}" destId="{C3AB5506-1C59-41F4-A212-94F54D414CD7}" srcOrd="0" destOrd="0" presId="urn:microsoft.com/office/officeart/2005/8/layout/orgChart1"/>
    <dgm:cxn modelId="{4699D214-E76E-425F-86A8-6E9A99661A36}" type="presParOf" srcId="{EB687F0D-C704-44B4-B097-94DB05A72DD0}" destId="{562898B9-3818-4C95-8DA4-10DF724ED4BD}" srcOrd="1" destOrd="0" presId="urn:microsoft.com/office/officeart/2005/8/layout/orgChart1"/>
    <dgm:cxn modelId="{C1DDC20B-2FCD-4403-B33F-791BE2A35880}" type="presParOf" srcId="{D69CAD33-C7D0-41A2-944D-95C7FACDE38A}" destId="{DF4C882B-B86F-47FE-BA9D-A9AFD940E97E}" srcOrd="1" destOrd="0" presId="urn:microsoft.com/office/officeart/2005/8/layout/orgChart1"/>
    <dgm:cxn modelId="{161601F3-29A5-4CC4-A27D-FAC65D618224}" type="presParOf" srcId="{D69CAD33-C7D0-41A2-944D-95C7FACDE38A}" destId="{B1780C94-CBF7-4E75-925D-2179C80A4EEA}" srcOrd="2" destOrd="0" presId="urn:microsoft.com/office/officeart/2005/8/layout/orgChart1"/>
    <dgm:cxn modelId="{812153B0-256C-4796-9E1C-E361D16C006D}" type="presParOf" srcId="{12876551-9BB5-4C16-8B23-07C672D8B8C5}" destId="{7403E88A-9065-422D-887B-205C640A096A}" srcOrd="6" destOrd="0" presId="urn:microsoft.com/office/officeart/2005/8/layout/orgChart1"/>
    <dgm:cxn modelId="{0C2020B4-E72E-4B67-AD5E-AFAD775005B4}" type="presParOf" srcId="{12876551-9BB5-4C16-8B23-07C672D8B8C5}" destId="{16D60FFD-B36C-4B69-9CD9-9DD142906832}" srcOrd="7" destOrd="0" presId="urn:microsoft.com/office/officeart/2005/8/layout/orgChart1"/>
    <dgm:cxn modelId="{AAEA245D-0C00-4822-8419-9F4A88B68D42}" type="presParOf" srcId="{16D60FFD-B36C-4B69-9CD9-9DD142906832}" destId="{76CE3200-51D1-4ED6-A271-210849817220}" srcOrd="0" destOrd="0" presId="urn:microsoft.com/office/officeart/2005/8/layout/orgChart1"/>
    <dgm:cxn modelId="{64012482-76B1-440C-B6EE-46715ED81C7D}" type="presParOf" srcId="{76CE3200-51D1-4ED6-A271-210849817220}" destId="{61A8E13B-313E-4022-9BC0-A41A9ADAF800}" srcOrd="0" destOrd="0" presId="urn:microsoft.com/office/officeart/2005/8/layout/orgChart1"/>
    <dgm:cxn modelId="{30A99D3C-8FFC-4C0E-9D67-E92208B87C80}" type="presParOf" srcId="{76CE3200-51D1-4ED6-A271-210849817220}" destId="{37B893A8-7E23-41BF-8246-C43A1806E6E5}" srcOrd="1" destOrd="0" presId="urn:microsoft.com/office/officeart/2005/8/layout/orgChart1"/>
    <dgm:cxn modelId="{EDD2053F-2C21-466D-88B0-ED2173A77C19}" type="presParOf" srcId="{16D60FFD-B36C-4B69-9CD9-9DD142906832}" destId="{37C0EC17-DA86-4002-A3FC-E0DD0C6CAA2F}" srcOrd="1" destOrd="0" presId="urn:microsoft.com/office/officeart/2005/8/layout/orgChart1"/>
    <dgm:cxn modelId="{A97C5AA4-694B-4558-ADEC-DBFA5D871D20}" type="presParOf" srcId="{16D60FFD-B36C-4B69-9CD9-9DD142906832}" destId="{527651BE-B706-4F8A-BCAF-3C7079460705}" srcOrd="2" destOrd="0" presId="urn:microsoft.com/office/officeart/2005/8/layout/orgChart1"/>
    <dgm:cxn modelId="{DB9E628C-7F80-410F-B241-2667E8D9F57A}" type="presParOf" srcId="{14B189E1-AA6F-449A-BD13-DF45E2D9A7E9}" destId="{E2F048DF-605E-444D-90A4-00BFC2AD52A2}" srcOrd="2" destOrd="0" presId="urn:microsoft.com/office/officeart/2005/8/layout/orgChart1"/>
  </dgm:cxnLst>
  <dgm:bg/>
  <dgm:whole>
    <a:ln w="9525" cap="flat" cmpd="sng" algn="ctr">
      <a:solidFill>
        <a:schemeClr val="tx2"/>
      </a:solidFill>
      <a:prstDash val="solid"/>
      <a:round/>
      <a:headEnd type="none" w="med" len="med"/>
      <a:tailEnd type="none" w="med" len="med"/>
    </a:ln>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CD53A68-B0CF-43DB-B4B7-7AE550FEF74F}" type="doc">
      <dgm:prSet loTypeId="urn:microsoft.com/office/officeart/2005/8/layout/cycle7" loCatId="cycle" qsTypeId="urn:microsoft.com/office/officeart/2005/8/quickstyle/simple1" qsCatId="simple" csTypeId="urn:microsoft.com/office/officeart/2005/8/colors/accent1_2" csCatId="accent1" phldr="1"/>
      <dgm:spPr/>
      <dgm:t>
        <a:bodyPr/>
        <a:lstStyle/>
        <a:p>
          <a:endParaRPr lang="en-GB"/>
        </a:p>
      </dgm:t>
    </dgm:pt>
    <dgm:pt modelId="{E4BAF2AC-0B8B-4763-ABD4-8F77B6524EAB}">
      <dgm:prSet phldrT="[Text]"/>
      <dgm:spPr/>
      <dgm:t>
        <a:bodyPr/>
        <a:lstStyle/>
        <a:p>
          <a:r>
            <a:rPr lang="ar-AE" dirty="0" smtClean="0"/>
            <a:t>العمليات المعرفية </a:t>
          </a:r>
          <a:endParaRPr lang="en-GB" dirty="0"/>
        </a:p>
      </dgm:t>
    </dgm:pt>
    <dgm:pt modelId="{009ED274-56A3-4C0A-9666-470891C10619}" type="parTrans" cxnId="{89DE6F72-9160-4438-BFF4-5A3C22473DBD}">
      <dgm:prSet/>
      <dgm:spPr/>
      <dgm:t>
        <a:bodyPr/>
        <a:lstStyle/>
        <a:p>
          <a:endParaRPr lang="en-GB"/>
        </a:p>
      </dgm:t>
    </dgm:pt>
    <dgm:pt modelId="{7D8A78F5-EA09-49C5-B987-61EBAA340426}" type="sibTrans" cxnId="{89DE6F72-9160-4438-BFF4-5A3C22473DBD}">
      <dgm:prSet/>
      <dgm:spPr/>
      <dgm:t>
        <a:bodyPr/>
        <a:lstStyle/>
        <a:p>
          <a:endParaRPr lang="en-GB"/>
        </a:p>
      </dgm:t>
    </dgm:pt>
    <dgm:pt modelId="{BA017EAE-9EB4-4192-A77D-DDA37F1AFFDC}">
      <dgm:prSet phldrT="[Text]"/>
      <dgm:spPr/>
      <dgm:t>
        <a:bodyPr/>
        <a:lstStyle/>
        <a:p>
          <a:r>
            <a:rPr lang="ar-AE" dirty="0" smtClean="0"/>
            <a:t>السلوك </a:t>
          </a:r>
          <a:endParaRPr lang="en-GB" dirty="0"/>
        </a:p>
      </dgm:t>
    </dgm:pt>
    <dgm:pt modelId="{BF4C67F3-EB19-4CD5-99BD-B18911A56BA2}" type="parTrans" cxnId="{ED9F879E-4CD0-41B8-A355-5F4DDD0B96F4}">
      <dgm:prSet/>
      <dgm:spPr/>
      <dgm:t>
        <a:bodyPr/>
        <a:lstStyle/>
        <a:p>
          <a:endParaRPr lang="en-GB"/>
        </a:p>
      </dgm:t>
    </dgm:pt>
    <dgm:pt modelId="{0DC4B40E-2F19-4EFC-87AB-4DA0CAA3071A}" type="sibTrans" cxnId="{ED9F879E-4CD0-41B8-A355-5F4DDD0B96F4}">
      <dgm:prSet/>
      <dgm:spPr/>
      <dgm:t>
        <a:bodyPr/>
        <a:lstStyle/>
        <a:p>
          <a:endParaRPr lang="en-GB"/>
        </a:p>
      </dgm:t>
    </dgm:pt>
    <dgm:pt modelId="{B7A5918B-DE66-49B9-8C6A-D74FC7BCF1F4}">
      <dgm:prSet phldrT="[Text]"/>
      <dgm:spPr/>
      <dgm:t>
        <a:bodyPr/>
        <a:lstStyle/>
        <a:p>
          <a:r>
            <a:rPr lang="ar-AE" dirty="0" smtClean="0"/>
            <a:t>البية </a:t>
          </a:r>
          <a:endParaRPr lang="en-GB" dirty="0"/>
        </a:p>
      </dgm:t>
    </dgm:pt>
    <dgm:pt modelId="{546C8793-ECD7-499B-8944-F5E1CF932E16}" type="parTrans" cxnId="{766BF136-07EE-43AC-BF15-30AB4C8E8157}">
      <dgm:prSet/>
      <dgm:spPr/>
      <dgm:t>
        <a:bodyPr/>
        <a:lstStyle/>
        <a:p>
          <a:endParaRPr lang="en-GB"/>
        </a:p>
      </dgm:t>
    </dgm:pt>
    <dgm:pt modelId="{5FEAFEBF-9EA3-4D97-B76C-C8A43E2BE5C5}" type="sibTrans" cxnId="{766BF136-07EE-43AC-BF15-30AB4C8E8157}">
      <dgm:prSet/>
      <dgm:spPr/>
      <dgm:t>
        <a:bodyPr/>
        <a:lstStyle/>
        <a:p>
          <a:endParaRPr lang="en-GB"/>
        </a:p>
      </dgm:t>
    </dgm:pt>
    <dgm:pt modelId="{CF64CBB4-A9F0-4BD5-914A-83754EC3A291}" type="pres">
      <dgm:prSet presAssocID="{CCD53A68-B0CF-43DB-B4B7-7AE550FEF74F}" presName="Name0" presStyleCnt="0">
        <dgm:presLayoutVars>
          <dgm:dir/>
          <dgm:resizeHandles val="exact"/>
        </dgm:presLayoutVars>
      </dgm:prSet>
      <dgm:spPr/>
    </dgm:pt>
    <dgm:pt modelId="{B009AAED-DA40-42A5-88A9-720E6B0FF727}" type="pres">
      <dgm:prSet presAssocID="{E4BAF2AC-0B8B-4763-ABD4-8F77B6524EAB}" presName="node" presStyleLbl="node1" presStyleIdx="0" presStyleCnt="3" custRadScaleRad="62919" custRadScaleInc="1474">
        <dgm:presLayoutVars>
          <dgm:bulletEnabled val="1"/>
        </dgm:presLayoutVars>
      </dgm:prSet>
      <dgm:spPr/>
    </dgm:pt>
    <dgm:pt modelId="{3052F5BC-44A3-4C65-8AC4-76E75B2032C8}" type="pres">
      <dgm:prSet presAssocID="{7D8A78F5-EA09-49C5-B987-61EBAA340426}" presName="sibTrans" presStyleLbl="sibTrans2D1" presStyleIdx="0" presStyleCnt="3"/>
      <dgm:spPr/>
    </dgm:pt>
    <dgm:pt modelId="{4F5514EA-CB37-4812-A1D6-DC260178430E}" type="pres">
      <dgm:prSet presAssocID="{7D8A78F5-EA09-49C5-B987-61EBAA340426}" presName="connectorText" presStyleLbl="sibTrans2D1" presStyleIdx="0" presStyleCnt="3"/>
      <dgm:spPr/>
    </dgm:pt>
    <dgm:pt modelId="{79B1CB5D-BE5F-474E-9D40-12AD5611D0AD}" type="pres">
      <dgm:prSet presAssocID="{BA017EAE-9EB4-4192-A77D-DDA37F1AFFDC}" presName="node" presStyleLbl="node1" presStyleIdx="1" presStyleCnt="3">
        <dgm:presLayoutVars>
          <dgm:bulletEnabled val="1"/>
        </dgm:presLayoutVars>
      </dgm:prSet>
      <dgm:spPr/>
    </dgm:pt>
    <dgm:pt modelId="{6706452D-3A86-4431-8729-DB21A5E79062}" type="pres">
      <dgm:prSet presAssocID="{0DC4B40E-2F19-4EFC-87AB-4DA0CAA3071A}" presName="sibTrans" presStyleLbl="sibTrans2D1" presStyleIdx="1" presStyleCnt="3"/>
      <dgm:spPr/>
    </dgm:pt>
    <dgm:pt modelId="{BAA56958-00FD-4887-BFCE-8AE94433FADB}" type="pres">
      <dgm:prSet presAssocID="{0DC4B40E-2F19-4EFC-87AB-4DA0CAA3071A}" presName="connectorText" presStyleLbl="sibTrans2D1" presStyleIdx="1" presStyleCnt="3"/>
      <dgm:spPr/>
    </dgm:pt>
    <dgm:pt modelId="{C217A0DA-70EE-4D4B-839D-6CC7D207A6D6}" type="pres">
      <dgm:prSet presAssocID="{B7A5918B-DE66-49B9-8C6A-D74FC7BCF1F4}" presName="node" presStyleLbl="node1" presStyleIdx="2" presStyleCnt="3">
        <dgm:presLayoutVars>
          <dgm:bulletEnabled val="1"/>
        </dgm:presLayoutVars>
      </dgm:prSet>
      <dgm:spPr/>
    </dgm:pt>
    <dgm:pt modelId="{11232A41-A160-4C24-A82A-0DC98DDF1810}" type="pres">
      <dgm:prSet presAssocID="{5FEAFEBF-9EA3-4D97-B76C-C8A43E2BE5C5}" presName="sibTrans" presStyleLbl="sibTrans2D1" presStyleIdx="2" presStyleCnt="3"/>
      <dgm:spPr/>
    </dgm:pt>
    <dgm:pt modelId="{F0283EC6-98F6-421A-91BD-0DAB0FA33349}" type="pres">
      <dgm:prSet presAssocID="{5FEAFEBF-9EA3-4D97-B76C-C8A43E2BE5C5}" presName="connectorText" presStyleLbl="sibTrans2D1" presStyleIdx="2" presStyleCnt="3"/>
      <dgm:spPr/>
    </dgm:pt>
  </dgm:ptLst>
  <dgm:cxnLst>
    <dgm:cxn modelId="{68C9F32B-024A-40BE-BDD8-C49ACCEC387C}" type="presOf" srcId="{7D8A78F5-EA09-49C5-B987-61EBAA340426}" destId="{4F5514EA-CB37-4812-A1D6-DC260178430E}" srcOrd="1" destOrd="0" presId="urn:microsoft.com/office/officeart/2005/8/layout/cycle7"/>
    <dgm:cxn modelId="{766BF136-07EE-43AC-BF15-30AB4C8E8157}" srcId="{CCD53A68-B0CF-43DB-B4B7-7AE550FEF74F}" destId="{B7A5918B-DE66-49B9-8C6A-D74FC7BCF1F4}" srcOrd="2" destOrd="0" parTransId="{546C8793-ECD7-499B-8944-F5E1CF932E16}" sibTransId="{5FEAFEBF-9EA3-4D97-B76C-C8A43E2BE5C5}"/>
    <dgm:cxn modelId="{ED9F879E-4CD0-41B8-A355-5F4DDD0B96F4}" srcId="{CCD53A68-B0CF-43DB-B4B7-7AE550FEF74F}" destId="{BA017EAE-9EB4-4192-A77D-DDA37F1AFFDC}" srcOrd="1" destOrd="0" parTransId="{BF4C67F3-EB19-4CD5-99BD-B18911A56BA2}" sibTransId="{0DC4B40E-2F19-4EFC-87AB-4DA0CAA3071A}"/>
    <dgm:cxn modelId="{1E5E0791-C34F-44DC-8819-ACD5646FBC13}" type="presOf" srcId="{7D8A78F5-EA09-49C5-B987-61EBAA340426}" destId="{3052F5BC-44A3-4C65-8AC4-76E75B2032C8}" srcOrd="0" destOrd="0" presId="urn:microsoft.com/office/officeart/2005/8/layout/cycle7"/>
    <dgm:cxn modelId="{2ADF7A82-BD4A-4A82-AF58-8FA062F568AE}" type="presOf" srcId="{0DC4B40E-2F19-4EFC-87AB-4DA0CAA3071A}" destId="{6706452D-3A86-4431-8729-DB21A5E79062}" srcOrd="0" destOrd="0" presId="urn:microsoft.com/office/officeart/2005/8/layout/cycle7"/>
    <dgm:cxn modelId="{D724F30C-CEE0-4593-8852-50078527CAB8}" type="presOf" srcId="{0DC4B40E-2F19-4EFC-87AB-4DA0CAA3071A}" destId="{BAA56958-00FD-4887-BFCE-8AE94433FADB}" srcOrd="1" destOrd="0" presId="urn:microsoft.com/office/officeart/2005/8/layout/cycle7"/>
    <dgm:cxn modelId="{00B99B6B-6D8C-4ACA-9A6C-B27BF09AA0D0}" type="presOf" srcId="{BA017EAE-9EB4-4192-A77D-DDA37F1AFFDC}" destId="{79B1CB5D-BE5F-474E-9D40-12AD5611D0AD}" srcOrd="0" destOrd="0" presId="urn:microsoft.com/office/officeart/2005/8/layout/cycle7"/>
    <dgm:cxn modelId="{89DE6F72-9160-4438-BFF4-5A3C22473DBD}" srcId="{CCD53A68-B0CF-43DB-B4B7-7AE550FEF74F}" destId="{E4BAF2AC-0B8B-4763-ABD4-8F77B6524EAB}" srcOrd="0" destOrd="0" parTransId="{009ED274-56A3-4C0A-9666-470891C10619}" sibTransId="{7D8A78F5-EA09-49C5-B987-61EBAA340426}"/>
    <dgm:cxn modelId="{F9F8ADAE-2C17-41EC-9FD6-7190DA549923}" type="presOf" srcId="{CCD53A68-B0CF-43DB-B4B7-7AE550FEF74F}" destId="{CF64CBB4-A9F0-4BD5-914A-83754EC3A291}" srcOrd="0" destOrd="0" presId="urn:microsoft.com/office/officeart/2005/8/layout/cycle7"/>
    <dgm:cxn modelId="{33B12092-3B99-41E7-A5A7-6C2AF88EEE7C}" type="presOf" srcId="{B7A5918B-DE66-49B9-8C6A-D74FC7BCF1F4}" destId="{C217A0DA-70EE-4D4B-839D-6CC7D207A6D6}" srcOrd="0" destOrd="0" presId="urn:microsoft.com/office/officeart/2005/8/layout/cycle7"/>
    <dgm:cxn modelId="{22FAD6A8-50AD-471F-9175-7B54B9B84FBE}" type="presOf" srcId="{5FEAFEBF-9EA3-4D97-B76C-C8A43E2BE5C5}" destId="{F0283EC6-98F6-421A-91BD-0DAB0FA33349}" srcOrd="1" destOrd="0" presId="urn:microsoft.com/office/officeart/2005/8/layout/cycle7"/>
    <dgm:cxn modelId="{C5E491B0-E297-4CAA-BF79-2B7DB2DA4286}" type="presOf" srcId="{5FEAFEBF-9EA3-4D97-B76C-C8A43E2BE5C5}" destId="{11232A41-A160-4C24-A82A-0DC98DDF1810}" srcOrd="0" destOrd="0" presId="urn:microsoft.com/office/officeart/2005/8/layout/cycle7"/>
    <dgm:cxn modelId="{2D9F1367-6BBF-461E-A66A-163D164BE2C0}" type="presOf" srcId="{E4BAF2AC-0B8B-4763-ABD4-8F77B6524EAB}" destId="{B009AAED-DA40-42A5-88A9-720E6B0FF727}" srcOrd="0" destOrd="0" presId="urn:microsoft.com/office/officeart/2005/8/layout/cycle7"/>
    <dgm:cxn modelId="{58282ED5-E62A-4DFB-8B43-0108E5B7C018}" type="presParOf" srcId="{CF64CBB4-A9F0-4BD5-914A-83754EC3A291}" destId="{B009AAED-DA40-42A5-88A9-720E6B0FF727}" srcOrd="0" destOrd="0" presId="urn:microsoft.com/office/officeart/2005/8/layout/cycle7"/>
    <dgm:cxn modelId="{56043253-BF25-4DDC-9FA0-023F9BE15A0F}" type="presParOf" srcId="{CF64CBB4-A9F0-4BD5-914A-83754EC3A291}" destId="{3052F5BC-44A3-4C65-8AC4-76E75B2032C8}" srcOrd="1" destOrd="0" presId="urn:microsoft.com/office/officeart/2005/8/layout/cycle7"/>
    <dgm:cxn modelId="{38610CEB-20AC-4914-A077-16F2C2B421F1}" type="presParOf" srcId="{3052F5BC-44A3-4C65-8AC4-76E75B2032C8}" destId="{4F5514EA-CB37-4812-A1D6-DC260178430E}" srcOrd="0" destOrd="0" presId="urn:microsoft.com/office/officeart/2005/8/layout/cycle7"/>
    <dgm:cxn modelId="{70761316-A64C-4FC7-B9D1-E7D5013B4630}" type="presParOf" srcId="{CF64CBB4-A9F0-4BD5-914A-83754EC3A291}" destId="{79B1CB5D-BE5F-474E-9D40-12AD5611D0AD}" srcOrd="2" destOrd="0" presId="urn:microsoft.com/office/officeart/2005/8/layout/cycle7"/>
    <dgm:cxn modelId="{9CDDAB05-B8F2-40DE-8B0E-9F4EF4FF2C5A}" type="presParOf" srcId="{CF64CBB4-A9F0-4BD5-914A-83754EC3A291}" destId="{6706452D-3A86-4431-8729-DB21A5E79062}" srcOrd="3" destOrd="0" presId="urn:microsoft.com/office/officeart/2005/8/layout/cycle7"/>
    <dgm:cxn modelId="{DB716D1F-F500-42CE-80CF-9CDD716ADB5A}" type="presParOf" srcId="{6706452D-3A86-4431-8729-DB21A5E79062}" destId="{BAA56958-00FD-4887-BFCE-8AE94433FADB}" srcOrd="0" destOrd="0" presId="urn:microsoft.com/office/officeart/2005/8/layout/cycle7"/>
    <dgm:cxn modelId="{A227217D-7E07-4953-B5E8-B3431D809B95}" type="presParOf" srcId="{CF64CBB4-A9F0-4BD5-914A-83754EC3A291}" destId="{C217A0DA-70EE-4D4B-839D-6CC7D207A6D6}" srcOrd="4" destOrd="0" presId="urn:microsoft.com/office/officeart/2005/8/layout/cycle7"/>
    <dgm:cxn modelId="{C0D97603-6ACC-45E0-8605-B53410A4737C}" type="presParOf" srcId="{CF64CBB4-A9F0-4BD5-914A-83754EC3A291}" destId="{11232A41-A160-4C24-A82A-0DC98DDF1810}" srcOrd="5" destOrd="0" presId="urn:microsoft.com/office/officeart/2005/8/layout/cycle7"/>
    <dgm:cxn modelId="{B8F2DE1F-D0B4-4830-9527-1897E3577E2C}" type="presParOf" srcId="{11232A41-A160-4C24-A82A-0DC98DDF1810}" destId="{F0283EC6-98F6-421A-91BD-0DAB0FA33349}" srcOrd="0" destOrd="0" presId="urn:microsoft.com/office/officeart/2005/8/layout/cycle7"/>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FCC2EF9-17C5-49FD-97D9-0459913E7A87}"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GB"/>
        </a:p>
      </dgm:t>
    </dgm:pt>
    <dgm:pt modelId="{1FB1512E-701F-4D6E-B591-B5D94B4772CC}">
      <dgm:prSet phldrT="[Text]"/>
      <dgm:spPr/>
      <dgm:t>
        <a:bodyPr/>
        <a:lstStyle/>
        <a:p>
          <a:r>
            <a:rPr lang="ar-AE" dirty="0" smtClean="0"/>
            <a:t>أنواع المعزز </a:t>
          </a:r>
          <a:endParaRPr lang="en-GB" dirty="0"/>
        </a:p>
      </dgm:t>
    </dgm:pt>
    <dgm:pt modelId="{9A4EA9F7-91A3-4707-BACC-2CF662661172}" type="parTrans" cxnId="{5517588E-157F-409A-83C3-678C4AF4F602}">
      <dgm:prSet/>
      <dgm:spPr/>
      <dgm:t>
        <a:bodyPr/>
        <a:lstStyle/>
        <a:p>
          <a:endParaRPr lang="en-GB"/>
        </a:p>
      </dgm:t>
    </dgm:pt>
    <dgm:pt modelId="{00592902-2959-4561-89AC-AADA1BA7D592}" type="sibTrans" cxnId="{5517588E-157F-409A-83C3-678C4AF4F602}">
      <dgm:prSet/>
      <dgm:spPr/>
      <dgm:t>
        <a:bodyPr/>
        <a:lstStyle/>
        <a:p>
          <a:endParaRPr lang="en-GB"/>
        </a:p>
      </dgm:t>
    </dgm:pt>
    <dgm:pt modelId="{363B7DFA-AF23-44A1-B81F-CA6EE19387B6}">
      <dgm:prSet phldrT="[Text]"/>
      <dgm:spPr/>
      <dgm:t>
        <a:bodyPr/>
        <a:lstStyle/>
        <a:p>
          <a:r>
            <a:rPr lang="ar-AE" dirty="0" smtClean="0"/>
            <a:t>فطري أم مكتسب </a:t>
          </a:r>
          <a:endParaRPr lang="en-GB" dirty="0"/>
        </a:p>
      </dgm:t>
    </dgm:pt>
    <dgm:pt modelId="{A04F9911-8A9D-4C7E-BE5F-80978A2E47C2}" type="parTrans" cxnId="{EC970FD3-3137-4DCF-AE57-F9C1B86EBCC7}">
      <dgm:prSet/>
      <dgm:spPr/>
      <dgm:t>
        <a:bodyPr/>
        <a:lstStyle/>
        <a:p>
          <a:endParaRPr lang="en-GB"/>
        </a:p>
      </dgm:t>
    </dgm:pt>
    <dgm:pt modelId="{88BD89E1-D8BC-4160-AFF8-7A61A0C11636}" type="sibTrans" cxnId="{EC970FD3-3137-4DCF-AE57-F9C1B86EBCC7}">
      <dgm:prSet/>
      <dgm:spPr/>
      <dgm:t>
        <a:bodyPr/>
        <a:lstStyle/>
        <a:p>
          <a:endParaRPr lang="en-GB"/>
        </a:p>
      </dgm:t>
    </dgm:pt>
    <dgm:pt modelId="{46C5D470-D062-4DE0-AE3F-4B5B90162E9D}">
      <dgm:prSet/>
      <dgm:spPr/>
      <dgm:t>
        <a:bodyPr/>
        <a:lstStyle/>
        <a:p>
          <a:r>
            <a:rPr lang="ar-AE" dirty="0" smtClean="0"/>
            <a:t>الظهور والاختفاء </a:t>
          </a:r>
          <a:endParaRPr lang="en-GB" dirty="0"/>
        </a:p>
      </dgm:t>
    </dgm:pt>
    <dgm:pt modelId="{D17EB419-897A-4C89-A41D-CEEB2C7C1CE1}" type="parTrans" cxnId="{98B20D5A-3628-49D7-A374-B6F1118B3E88}">
      <dgm:prSet/>
      <dgm:spPr/>
      <dgm:t>
        <a:bodyPr/>
        <a:lstStyle/>
        <a:p>
          <a:endParaRPr lang="en-GB"/>
        </a:p>
      </dgm:t>
    </dgm:pt>
    <dgm:pt modelId="{6DF6AB54-C335-46E1-B7E1-F52241EA6C96}" type="sibTrans" cxnId="{98B20D5A-3628-49D7-A374-B6F1118B3E88}">
      <dgm:prSet/>
      <dgm:spPr/>
      <dgm:t>
        <a:bodyPr/>
        <a:lstStyle/>
        <a:p>
          <a:endParaRPr lang="en-GB"/>
        </a:p>
      </dgm:t>
    </dgm:pt>
    <dgm:pt modelId="{397EE7C1-4B0F-4CD3-B236-D6DB0D61B8CA}" type="asst">
      <dgm:prSet/>
      <dgm:spPr/>
      <dgm:t>
        <a:bodyPr/>
        <a:lstStyle/>
        <a:p>
          <a:r>
            <a:rPr lang="ar-AE" dirty="0" smtClean="0"/>
            <a:t>معزز سالب </a:t>
          </a:r>
          <a:endParaRPr lang="en-GB" dirty="0"/>
        </a:p>
      </dgm:t>
    </dgm:pt>
    <dgm:pt modelId="{A23D0A3B-8669-45FA-8C7E-A9BD6534CB2B}" type="parTrans" cxnId="{6C362CB2-0FA5-4566-9C6E-EDC85DE65812}">
      <dgm:prSet/>
      <dgm:spPr/>
    </dgm:pt>
    <dgm:pt modelId="{26FC1CAB-2018-434F-BEE1-61D9390DE318}" type="sibTrans" cxnId="{6C362CB2-0FA5-4566-9C6E-EDC85DE65812}">
      <dgm:prSet/>
      <dgm:spPr/>
    </dgm:pt>
    <dgm:pt modelId="{3FC825E3-1AEE-4133-987C-C7C2AE4A90B0}" type="asst">
      <dgm:prSet/>
      <dgm:spPr/>
      <dgm:t>
        <a:bodyPr/>
        <a:lstStyle/>
        <a:p>
          <a:r>
            <a:rPr lang="ar-AE" dirty="0" smtClean="0"/>
            <a:t>معزز إيجابي </a:t>
          </a:r>
          <a:endParaRPr lang="en-GB" dirty="0"/>
        </a:p>
      </dgm:t>
    </dgm:pt>
    <dgm:pt modelId="{A0581D79-4232-480E-831F-6302B44E5CF1}" type="parTrans" cxnId="{B12DC7CA-131D-48A9-9487-F672F74B5F06}">
      <dgm:prSet/>
      <dgm:spPr/>
    </dgm:pt>
    <dgm:pt modelId="{DF21C5D5-0BA3-4377-8F8A-D6FEFFAFBEB7}" type="sibTrans" cxnId="{B12DC7CA-131D-48A9-9487-F672F74B5F06}">
      <dgm:prSet/>
      <dgm:spPr/>
    </dgm:pt>
    <dgm:pt modelId="{1769D377-FAF8-4834-802D-56C012A3BA7C}" type="asst">
      <dgm:prSet/>
      <dgm:spPr/>
      <dgm:t>
        <a:bodyPr/>
        <a:lstStyle/>
        <a:p>
          <a:r>
            <a:rPr lang="ar-AE" dirty="0" smtClean="0"/>
            <a:t>ثانوي </a:t>
          </a:r>
          <a:endParaRPr lang="en-GB" dirty="0"/>
        </a:p>
      </dgm:t>
    </dgm:pt>
    <dgm:pt modelId="{39EEE540-00A4-44E5-AA5A-A8CAD6297163}" type="parTrans" cxnId="{8314F428-3827-4A8B-94AC-F6DC546A84E4}">
      <dgm:prSet/>
      <dgm:spPr/>
    </dgm:pt>
    <dgm:pt modelId="{1A008DF6-21EF-4E1E-81D6-47872B8C62F9}" type="sibTrans" cxnId="{8314F428-3827-4A8B-94AC-F6DC546A84E4}">
      <dgm:prSet/>
      <dgm:spPr/>
    </dgm:pt>
    <dgm:pt modelId="{D91595F4-1E6F-4A4D-92D8-F01873515C13}" type="asst">
      <dgm:prSet/>
      <dgm:spPr/>
      <dgm:t>
        <a:bodyPr/>
        <a:lstStyle/>
        <a:p>
          <a:r>
            <a:rPr lang="ar-AE" dirty="0" smtClean="0"/>
            <a:t>أولي </a:t>
          </a:r>
          <a:endParaRPr lang="en-GB" dirty="0"/>
        </a:p>
      </dgm:t>
    </dgm:pt>
    <dgm:pt modelId="{1B9757BD-57F5-4C70-BDEE-8514F5AA6FAF}" type="parTrans" cxnId="{C19E7A4A-F374-4E19-ADE4-3EEE62F570A8}">
      <dgm:prSet/>
      <dgm:spPr/>
    </dgm:pt>
    <dgm:pt modelId="{154B0E39-4126-46F3-B3F5-1A366ECD01A7}" type="sibTrans" cxnId="{C19E7A4A-F374-4E19-ADE4-3EEE62F570A8}">
      <dgm:prSet/>
      <dgm:spPr/>
    </dgm:pt>
    <dgm:pt modelId="{0D677123-82B7-4ED4-AF6E-37E4519C14A4}" type="pres">
      <dgm:prSet presAssocID="{5FCC2EF9-17C5-49FD-97D9-0459913E7A87}" presName="hierChild1" presStyleCnt="0">
        <dgm:presLayoutVars>
          <dgm:orgChart val="1"/>
          <dgm:chPref val="1"/>
          <dgm:dir/>
          <dgm:animOne val="branch"/>
          <dgm:animLvl val="lvl"/>
          <dgm:resizeHandles/>
        </dgm:presLayoutVars>
      </dgm:prSet>
      <dgm:spPr/>
    </dgm:pt>
    <dgm:pt modelId="{14B189E1-AA6F-449A-BD13-DF45E2D9A7E9}" type="pres">
      <dgm:prSet presAssocID="{1FB1512E-701F-4D6E-B591-B5D94B4772CC}" presName="hierRoot1" presStyleCnt="0">
        <dgm:presLayoutVars>
          <dgm:hierBranch val="init"/>
        </dgm:presLayoutVars>
      </dgm:prSet>
      <dgm:spPr/>
    </dgm:pt>
    <dgm:pt modelId="{161802C3-7713-4290-8F3B-1B5D55083513}" type="pres">
      <dgm:prSet presAssocID="{1FB1512E-701F-4D6E-B591-B5D94B4772CC}" presName="rootComposite1" presStyleCnt="0"/>
      <dgm:spPr/>
    </dgm:pt>
    <dgm:pt modelId="{9CB84671-680F-4077-BC45-DD442B7E449F}" type="pres">
      <dgm:prSet presAssocID="{1FB1512E-701F-4D6E-B591-B5D94B4772CC}" presName="rootText1" presStyleLbl="node0" presStyleIdx="0" presStyleCnt="1">
        <dgm:presLayoutVars>
          <dgm:chPref val="3"/>
        </dgm:presLayoutVars>
      </dgm:prSet>
      <dgm:spPr/>
    </dgm:pt>
    <dgm:pt modelId="{617F0FF3-9E3E-472D-BD70-D7E60678B237}" type="pres">
      <dgm:prSet presAssocID="{1FB1512E-701F-4D6E-B591-B5D94B4772CC}" presName="rootConnector1" presStyleLbl="node1" presStyleIdx="0" presStyleCnt="0"/>
      <dgm:spPr/>
    </dgm:pt>
    <dgm:pt modelId="{12876551-9BB5-4C16-8B23-07C672D8B8C5}" type="pres">
      <dgm:prSet presAssocID="{1FB1512E-701F-4D6E-B591-B5D94B4772CC}" presName="hierChild2" presStyleCnt="0"/>
      <dgm:spPr/>
    </dgm:pt>
    <dgm:pt modelId="{1D2E75DD-57D9-412E-9FBC-C083558B61F7}" type="pres">
      <dgm:prSet presAssocID="{A04F9911-8A9D-4C7E-BE5F-80978A2E47C2}" presName="Name37" presStyleLbl="parChTrans1D2" presStyleIdx="0" presStyleCnt="2"/>
      <dgm:spPr/>
    </dgm:pt>
    <dgm:pt modelId="{5B615BB1-71E1-4074-BC11-CBBB6CAC137C}" type="pres">
      <dgm:prSet presAssocID="{363B7DFA-AF23-44A1-B81F-CA6EE19387B6}" presName="hierRoot2" presStyleCnt="0">
        <dgm:presLayoutVars>
          <dgm:hierBranch val="init"/>
        </dgm:presLayoutVars>
      </dgm:prSet>
      <dgm:spPr/>
    </dgm:pt>
    <dgm:pt modelId="{F8F41CA4-702B-483F-B50A-BEAFF50C2CFB}" type="pres">
      <dgm:prSet presAssocID="{363B7DFA-AF23-44A1-B81F-CA6EE19387B6}" presName="rootComposite" presStyleCnt="0"/>
      <dgm:spPr/>
    </dgm:pt>
    <dgm:pt modelId="{7CE0C2AF-4D3E-43A6-B6E8-4A16BD0F9E7E}" type="pres">
      <dgm:prSet presAssocID="{363B7DFA-AF23-44A1-B81F-CA6EE19387B6}" presName="rootText" presStyleLbl="node2" presStyleIdx="0" presStyleCnt="2">
        <dgm:presLayoutVars>
          <dgm:chPref val="3"/>
        </dgm:presLayoutVars>
      </dgm:prSet>
      <dgm:spPr/>
    </dgm:pt>
    <dgm:pt modelId="{C7C9F475-A66A-4402-82B0-0FCF6F4DD24C}" type="pres">
      <dgm:prSet presAssocID="{363B7DFA-AF23-44A1-B81F-CA6EE19387B6}" presName="rootConnector" presStyleLbl="node2" presStyleIdx="0" presStyleCnt="2"/>
      <dgm:spPr/>
    </dgm:pt>
    <dgm:pt modelId="{6F5D8E06-BB7F-4C31-975D-F6EF0417E45E}" type="pres">
      <dgm:prSet presAssocID="{363B7DFA-AF23-44A1-B81F-CA6EE19387B6}" presName="hierChild4" presStyleCnt="0"/>
      <dgm:spPr/>
    </dgm:pt>
    <dgm:pt modelId="{256AC113-7FCD-435B-B734-A11AAA62CFC9}" type="pres">
      <dgm:prSet presAssocID="{363B7DFA-AF23-44A1-B81F-CA6EE19387B6}" presName="hierChild5" presStyleCnt="0"/>
      <dgm:spPr/>
    </dgm:pt>
    <dgm:pt modelId="{291F0F2F-3CFA-449B-81D6-50D8649F4525}" type="pres">
      <dgm:prSet presAssocID="{39EEE540-00A4-44E5-AA5A-A8CAD6297163}" presName="Name111" presStyleLbl="parChTrans1D3" presStyleIdx="0" presStyleCnt="4"/>
      <dgm:spPr/>
    </dgm:pt>
    <dgm:pt modelId="{B9EF9BF5-EA33-4104-878D-454DA6AE3F2E}" type="pres">
      <dgm:prSet presAssocID="{1769D377-FAF8-4834-802D-56C012A3BA7C}" presName="hierRoot3" presStyleCnt="0">
        <dgm:presLayoutVars>
          <dgm:hierBranch val="init"/>
        </dgm:presLayoutVars>
      </dgm:prSet>
      <dgm:spPr/>
    </dgm:pt>
    <dgm:pt modelId="{0FF3C370-FAEF-4681-99FB-FA3AC606AB02}" type="pres">
      <dgm:prSet presAssocID="{1769D377-FAF8-4834-802D-56C012A3BA7C}" presName="rootComposite3" presStyleCnt="0"/>
      <dgm:spPr/>
    </dgm:pt>
    <dgm:pt modelId="{D794BE1D-3CB2-4C2D-BADB-7460C9C236A9}" type="pres">
      <dgm:prSet presAssocID="{1769D377-FAF8-4834-802D-56C012A3BA7C}" presName="rootText3" presStyleLbl="asst2" presStyleIdx="0" presStyleCnt="4">
        <dgm:presLayoutVars>
          <dgm:chPref val="3"/>
        </dgm:presLayoutVars>
      </dgm:prSet>
      <dgm:spPr/>
    </dgm:pt>
    <dgm:pt modelId="{A37E040A-298E-4183-816D-3B4FF009B55E}" type="pres">
      <dgm:prSet presAssocID="{1769D377-FAF8-4834-802D-56C012A3BA7C}" presName="rootConnector3" presStyleLbl="asst2" presStyleIdx="0" presStyleCnt="4"/>
      <dgm:spPr/>
    </dgm:pt>
    <dgm:pt modelId="{34E369A6-0DD0-4E8F-9634-1181CFB8EB56}" type="pres">
      <dgm:prSet presAssocID="{1769D377-FAF8-4834-802D-56C012A3BA7C}" presName="hierChild6" presStyleCnt="0"/>
      <dgm:spPr/>
    </dgm:pt>
    <dgm:pt modelId="{C3EA0E66-E9AA-4955-AE1B-75A18EC36D97}" type="pres">
      <dgm:prSet presAssocID="{1769D377-FAF8-4834-802D-56C012A3BA7C}" presName="hierChild7" presStyleCnt="0"/>
      <dgm:spPr/>
    </dgm:pt>
    <dgm:pt modelId="{C9C19F5D-5103-46F6-9FB2-84D372B4F548}" type="pres">
      <dgm:prSet presAssocID="{1B9757BD-57F5-4C70-BDEE-8514F5AA6FAF}" presName="Name111" presStyleLbl="parChTrans1D3" presStyleIdx="1" presStyleCnt="4"/>
      <dgm:spPr/>
    </dgm:pt>
    <dgm:pt modelId="{5166FD21-A852-4C17-B187-D1681DF6E79D}" type="pres">
      <dgm:prSet presAssocID="{D91595F4-1E6F-4A4D-92D8-F01873515C13}" presName="hierRoot3" presStyleCnt="0">
        <dgm:presLayoutVars>
          <dgm:hierBranch val="init"/>
        </dgm:presLayoutVars>
      </dgm:prSet>
      <dgm:spPr/>
    </dgm:pt>
    <dgm:pt modelId="{4EF665D4-4AB0-44FB-BA6A-4815DF29AA5B}" type="pres">
      <dgm:prSet presAssocID="{D91595F4-1E6F-4A4D-92D8-F01873515C13}" presName="rootComposite3" presStyleCnt="0"/>
      <dgm:spPr/>
    </dgm:pt>
    <dgm:pt modelId="{B80F9D9F-E1BA-444D-93B5-161AEC577AAB}" type="pres">
      <dgm:prSet presAssocID="{D91595F4-1E6F-4A4D-92D8-F01873515C13}" presName="rootText3" presStyleLbl="asst2" presStyleIdx="1" presStyleCnt="4">
        <dgm:presLayoutVars>
          <dgm:chPref val="3"/>
        </dgm:presLayoutVars>
      </dgm:prSet>
      <dgm:spPr/>
    </dgm:pt>
    <dgm:pt modelId="{E780FF1E-1EE8-4114-8426-F8A16100B9B0}" type="pres">
      <dgm:prSet presAssocID="{D91595F4-1E6F-4A4D-92D8-F01873515C13}" presName="rootConnector3" presStyleLbl="asst2" presStyleIdx="1" presStyleCnt="4"/>
      <dgm:spPr/>
    </dgm:pt>
    <dgm:pt modelId="{B2D2E6E5-8A0D-40A9-A77A-54BB8CC6F1F7}" type="pres">
      <dgm:prSet presAssocID="{D91595F4-1E6F-4A4D-92D8-F01873515C13}" presName="hierChild6" presStyleCnt="0"/>
      <dgm:spPr/>
    </dgm:pt>
    <dgm:pt modelId="{9C02CCF9-6F3F-4F06-A1C4-5917620ED3E9}" type="pres">
      <dgm:prSet presAssocID="{D91595F4-1E6F-4A4D-92D8-F01873515C13}" presName="hierChild7" presStyleCnt="0"/>
      <dgm:spPr/>
    </dgm:pt>
    <dgm:pt modelId="{707E39AF-1568-4671-A461-A400AEF6A94B}" type="pres">
      <dgm:prSet presAssocID="{D17EB419-897A-4C89-A41D-CEEB2C7C1CE1}" presName="Name37" presStyleLbl="parChTrans1D2" presStyleIdx="1" presStyleCnt="2"/>
      <dgm:spPr/>
    </dgm:pt>
    <dgm:pt modelId="{C95664A7-B3D7-482D-A384-3F3B68F4781D}" type="pres">
      <dgm:prSet presAssocID="{46C5D470-D062-4DE0-AE3F-4B5B90162E9D}" presName="hierRoot2" presStyleCnt="0">
        <dgm:presLayoutVars>
          <dgm:hierBranch val="init"/>
        </dgm:presLayoutVars>
      </dgm:prSet>
      <dgm:spPr/>
    </dgm:pt>
    <dgm:pt modelId="{968C8AE7-F111-4BAF-9E79-5DA22BCF5215}" type="pres">
      <dgm:prSet presAssocID="{46C5D470-D062-4DE0-AE3F-4B5B90162E9D}" presName="rootComposite" presStyleCnt="0"/>
      <dgm:spPr/>
    </dgm:pt>
    <dgm:pt modelId="{BCF0BC26-ABDA-4C36-9B8A-9CDBEDD410BC}" type="pres">
      <dgm:prSet presAssocID="{46C5D470-D062-4DE0-AE3F-4B5B90162E9D}" presName="rootText" presStyleLbl="node2" presStyleIdx="1" presStyleCnt="2">
        <dgm:presLayoutVars>
          <dgm:chPref val="3"/>
        </dgm:presLayoutVars>
      </dgm:prSet>
      <dgm:spPr/>
      <dgm:t>
        <a:bodyPr/>
        <a:lstStyle/>
        <a:p>
          <a:endParaRPr lang="en-GB"/>
        </a:p>
      </dgm:t>
    </dgm:pt>
    <dgm:pt modelId="{07820703-9333-4F88-B711-D988249B2A18}" type="pres">
      <dgm:prSet presAssocID="{46C5D470-D062-4DE0-AE3F-4B5B90162E9D}" presName="rootConnector" presStyleLbl="node2" presStyleIdx="1" presStyleCnt="2"/>
      <dgm:spPr/>
    </dgm:pt>
    <dgm:pt modelId="{62150980-2C76-4CED-BEC9-DFA622E86F95}" type="pres">
      <dgm:prSet presAssocID="{46C5D470-D062-4DE0-AE3F-4B5B90162E9D}" presName="hierChild4" presStyleCnt="0"/>
      <dgm:spPr/>
    </dgm:pt>
    <dgm:pt modelId="{BD6857D1-AC4E-4098-897C-BDB64167A78F}" type="pres">
      <dgm:prSet presAssocID="{46C5D470-D062-4DE0-AE3F-4B5B90162E9D}" presName="hierChild5" presStyleCnt="0"/>
      <dgm:spPr/>
    </dgm:pt>
    <dgm:pt modelId="{1990257F-D7D8-499A-95AC-D1F6B01D75E3}" type="pres">
      <dgm:prSet presAssocID="{A23D0A3B-8669-45FA-8C7E-A9BD6534CB2B}" presName="Name111" presStyleLbl="parChTrans1D3" presStyleIdx="2" presStyleCnt="4"/>
      <dgm:spPr/>
    </dgm:pt>
    <dgm:pt modelId="{E80891D9-15F2-4A62-9077-5FA4DC51588B}" type="pres">
      <dgm:prSet presAssocID="{397EE7C1-4B0F-4CD3-B236-D6DB0D61B8CA}" presName="hierRoot3" presStyleCnt="0">
        <dgm:presLayoutVars>
          <dgm:hierBranch val="init"/>
        </dgm:presLayoutVars>
      </dgm:prSet>
      <dgm:spPr/>
    </dgm:pt>
    <dgm:pt modelId="{6158E0C1-1284-4C41-8024-B2D6FDD1678B}" type="pres">
      <dgm:prSet presAssocID="{397EE7C1-4B0F-4CD3-B236-D6DB0D61B8CA}" presName="rootComposite3" presStyleCnt="0"/>
      <dgm:spPr/>
    </dgm:pt>
    <dgm:pt modelId="{D8AC11F7-2DDE-4FA9-857D-311258D7FBA0}" type="pres">
      <dgm:prSet presAssocID="{397EE7C1-4B0F-4CD3-B236-D6DB0D61B8CA}" presName="rootText3" presStyleLbl="asst2" presStyleIdx="2" presStyleCnt="4">
        <dgm:presLayoutVars>
          <dgm:chPref val="3"/>
        </dgm:presLayoutVars>
      </dgm:prSet>
      <dgm:spPr/>
    </dgm:pt>
    <dgm:pt modelId="{B850F564-5764-4C64-8348-681DC70697C1}" type="pres">
      <dgm:prSet presAssocID="{397EE7C1-4B0F-4CD3-B236-D6DB0D61B8CA}" presName="rootConnector3" presStyleLbl="asst2" presStyleIdx="2" presStyleCnt="4"/>
      <dgm:spPr/>
    </dgm:pt>
    <dgm:pt modelId="{4184463E-175E-4889-87BB-5544A9C95A11}" type="pres">
      <dgm:prSet presAssocID="{397EE7C1-4B0F-4CD3-B236-D6DB0D61B8CA}" presName="hierChild6" presStyleCnt="0"/>
      <dgm:spPr/>
    </dgm:pt>
    <dgm:pt modelId="{9259B1B6-CD73-4B3A-8E73-59D4CFE0AEDE}" type="pres">
      <dgm:prSet presAssocID="{397EE7C1-4B0F-4CD3-B236-D6DB0D61B8CA}" presName="hierChild7" presStyleCnt="0"/>
      <dgm:spPr/>
    </dgm:pt>
    <dgm:pt modelId="{CA00FF1C-2531-43B4-A177-BE457B9DA0F8}" type="pres">
      <dgm:prSet presAssocID="{A0581D79-4232-480E-831F-6302B44E5CF1}" presName="Name111" presStyleLbl="parChTrans1D3" presStyleIdx="3" presStyleCnt="4"/>
      <dgm:spPr/>
    </dgm:pt>
    <dgm:pt modelId="{4CE1AA64-9F5F-4105-B29A-806C175E1B48}" type="pres">
      <dgm:prSet presAssocID="{3FC825E3-1AEE-4133-987C-C7C2AE4A90B0}" presName="hierRoot3" presStyleCnt="0">
        <dgm:presLayoutVars>
          <dgm:hierBranch val="init"/>
        </dgm:presLayoutVars>
      </dgm:prSet>
      <dgm:spPr/>
    </dgm:pt>
    <dgm:pt modelId="{1DFC11F7-90FB-4CDB-A39D-1664AD37CF6C}" type="pres">
      <dgm:prSet presAssocID="{3FC825E3-1AEE-4133-987C-C7C2AE4A90B0}" presName="rootComposite3" presStyleCnt="0"/>
      <dgm:spPr/>
    </dgm:pt>
    <dgm:pt modelId="{1997D466-2E9C-43DE-AE97-EB6DF35CAFCB}" type="pres">
      <dgm:prSet presAssocID="{3FC825E3-1AEE-4133-987C-C7C2AE4A90B0}" presName="rootText3" presStyleLbl="asst2" presStyleIdx="3" presStyleCnt="4">
        <dgm:presLayoutVars>
          <dgm:chPref val="3"/>
        </dgm:presLayoutVars>
      </dgm:prSet>
      <dgm:spPr/>
    </dgm:pt>
    <dgm:pt modelId="{B188F550-0320-475E-A238-7EAAEB9E20B1}" type="pres">
      <dgm:prSet presAssocID="{3FC825E3-1AEE-4133-987C-C7C2AE4A90B0}" presName="rootConnector3" presStyleLbl="asst2" presStyleIdx="3" presStyleCnt="4"/>
      <dgm:spPr/>
    </dgm:pt>
    <dgm:pt modelId="{1179074A-62B9-4326-8D2E-F2E3C98BCA7A}" type="pres">
      <dgm:prSet presAssocID="{3FC825E3-1AEE-4133-987C-C7C2AE4A90B0}" presName="hierChild6" presStyleCnt="0"/>
      <dgm:spPr/>
    </dgm:pt>
    <dgm:pt modelId="{CBC8EDAA-5EF0-4E84-B0A7-A27C6C109BF3}" type="pres">
      <dgm:prSet presAssocID="{3FC825E3-1AEE-4133-987C-C7C2AE4A90B0}" presName="hierChild7" presStyleCnt="0"/>
      <dgm:spPr/>
    </dgm:pt>
    <dgm:pt modelId="{E2F048DF-605E-444D-90A4-00BFC2AD52A2}" type="pres">
      <dgm:prSet presAssocID="{1FB1512E-701F-4D6E-B591-B5D94B4772CC}" presName="hierChild3" presStyleCnt="0"/>
      <dgm:spPr/>
    </dgm:pt>
  </dgm:ptLst>
  <dgm:cxnLst>
    <dgm:cxn modelId="{5517588E-157F-409A-83C3-678C4AF4F602}" srcId="{5FCC2EF9-17C5-49FD-97D9-0459913E7A87}" destId="{1FB1512E-701F-4D6E-B591-B5D94B4772CC}" srcOrd="0" destOrd="0" parTransId="{9A4EA9F7-91A3-4707-BACC-2CF662661172}" sibTransId="{00592902-2959-4561-89AC-AADA1BA7D592}"/>
    <dgm:cxn modelId="{2D12BFBE-C7D6-42A3-AC8F-DCB2EEED850D}" type="presOf" srcId="{46C5D470-D062-4DE0-AE3F-4B5B90162E9D}" destId="{BCF0BC26-ABDA-4C36-9B8A-9CDBEDD410BC}" srcOrd="0" destOrd="0" presId="urn:microsoft.com/office/officeart/2005/8/layout/orgChart1"/>
    <dgm:cxn modelId="{0FFDFD41-FF7C-478B-9ED2-8C759A5819A4}" type="presOf" srcId="{3FC825E3-1AEE-4133-987C-C7C2AE4A90B0}" destId="{B188F550-0320-475E-A238-7EAAEB9E20B1}" srcOrd="1" destOrd="0" presId="urn:microsoft.com/office/officeart/2005/8/layout/orgChart1"/>
    <dgm:cxn modelId="{05D75EB1-7B48-4568-B908-C700823D2B15}" type="presOf" srcId="{A0581D79-4232-480E-831F-6302B44E5CF1}" destId="{CA00FF1C-2531-43B4-A177-BE457B9DA0F8}" srcOrd="0" destOrd="0" presId="urn:microsoft.com/office/officeart/2005/8/layout/orgChart1"/>
    <dgm:cxn modelId="{CCEB6D96-17B9-4D72-88BB-D4EBA3C8FB98}" type="presOf" srcId="{5FCC2EF9-17C5-49FD-97D9-0459913E7A87}" destId="{0D677123-82B7-4ED4-AF6E-37E4519C14A4}" srcOrd="0" destOrd="0" presId="urn:microsoft.com/office/officeart/2005/8/layout/orgChart1"/>
    <dgm:cxn modelId="{B90F9459-EED3-411E-86AF-6AB20D40ECDA}" type="presOf" srcId="{1FB1512E-701F-4D6E-B591-B5D94B4772CC}" destId="{9CB84671-680F-4077-BC45-DD442B7E449F}" srcOrd="0" destOrd="0" presId="urn:microsoft.com/office/officeart/2005/8/layout/orgChart1"/>
    <dgm:cxn modelId="{633B9D89-8BD7-415D-92EA-8A82F1E8B9E7}" type="presOf" srcId="{A23D0A3B-8669-45FA-8C7E-A9BD6534CB2B}" destId="{1990257F-D7D8-499A-95AC-D1F6B01D75E3}" srcOrd="0" destOrd="0" presId="urn:microsoft.com/office/officeart/2005/8/layout/orgChart1"/>
    <dgm:cxn modelId="{EC970FD3-3137-4DCF-AE57-F9C1B86EBCC7}" srcId="{1FB1512E-701F-4D6E-B591-B5D94B4772CC}" destId="{363B7DFA-AF23-44A1-B81F-CA6EE19387B6}" srcOrd="0" destOrd="0" parTransId="{A04F9911-8A9D-4C7E-BE5F-80978A2E47C2}" sibTransId="{88BD89E1-D8BC-4160-AFF8-7A61A0C11636}"/>
    <dgm:cxn modelId="{F3EF6BA1-B7F8-48C8-A869-9BB6D35B0A17}" type="presOf" srcId="{1769D377-FAF8-4834-802D-56C012A3BA7C}" destId="{A37E040A-298E-4183-816D-3B4FF009B55E}" srcOrd="1" destOrd="0" presId="urn:microsoft.com/office/officeart/2005/8/layout/orgChart1"/>
    <dgm:cxn modelId="{6C362CB2-0FA5-4566-9C6E-EDC85DE65812}" srcId="{46C5D470-D062-4DE0-AE3F-4B5B90162E9D}" destId="{397EE7C1-4B0F-4CD3-B236-D6DB0D61B8CA}" srcOrd="0" destOrd="0" parTransId="{A23D0A3B-8669-45FA-8C7E-A9BD6534CB2B}" sibTransId="{26FC1CAB-2018-434F-BEE1-61D9390DE318}"/>
    <dgm:cxn modelId="{A4E4781B-0E87-40BB-BC09-FB939518FA29}" type="presOf" srcId="{1B9757BD-57F5-4C70-BDEE-8514F5AA6FAF}" destId="{C9C19F5D-5103-46F6-9FB2-84D372B4F548}" srcOrd="0" destOrd="0" presId="urn:microsoft.com/office/officeart/2005/8/layout/orgChart1"/>
    <dgm:cxn modelId="{8E12C010-F79C-4E40-A4AC-33DE67611D80}" type="presOf" srcId="{A04F9911-8A9D-4C7E-BE5F-80978A2E47C2}" destId="{1D2E75DD-57D9-412E-9FBC-C083558B61F7}" srcOrd="0" destOrd="0" presId="urn:microsoft.com/office/officeart/2005/8/layout/orgChart1"/>
    <dgm:cxn modelId="{B12DC7CA-131D-48A9-9487-F672F74B5F06}" srcId="{46C5D470-D062-4DE0-AE3F-4B5B90162E9D}" destId="{3FC825E3-1AEE-4133-987C-C7C2AE4A90B0}" srcOrd="1" destOrd="0" parTransId="{A0581D79-4232-480E-831F-6302B44E5CF1}" sibTransId="{DF21C5D5-0BA3-4377-8F8A-D6FEFFAFBEB7}"/>
    <dgm:cxn modelId="{65389F36-3C69-4D7C-B0A0-8169B0E135BE}" type="presOf" srcId="{3FC825E3-1AEE-4133-987C-C7C2AE4A90B0}" destId="{1997D466-2E9C-43DE-AE97-EB6DF35CAFCB}" srcOrd="0" destOrd="0" presId="urn:microsoft.com/office/officeart/2005/8/layout/orgChart1"/>
    <dgm:cxn modelId="{C19E7A4A-F374-4E19-ADE4-3EEE62F570A8}" srcId="{363B7DFA-AF23-44A1-B81F-CA6EE19387B6}" destId="{D91595F4-1E6F-4A4D-92D8-F01873515C13}" srcOrd="1" destOrd="0" parTransId="{1B9757BD-57F5-4C70-BDEE-8514F5AA6FAF}" sibTransId="{154B0E39-4126-46F3-B3F5-1A366ECD01A7}"/>
    <dgm:cxn modelId="{8314F428-3827-4A8B-94AC-F6DC546A84E4}" srcId="{363B7DFA-AF23-44A1-B81F-CA6EE19387B6}" destId="{1769D377-FAF8-4834-802D-56C012A3BA7C}" srcOrd="0" destOrd="0" parTransId="{39EEE540-00A4-44E5-AA5A-A8CAD6297163}" sibTransId="{1A008DF6-21EF-4E1E-81D6-47872B8C62F9}"/>
    <dgm:cxn modelId="{81783754-A7B9-4C9C-BF31-63D856E2B828}" type="presOf" srcId="{D17EB419-897A-4C89-A41D-CEEB2C7C1CE1}" destId="{707E39AF-1568-4671-A461-A400AEF6A94B}" srcOrd="0" destOrd="0" presId="urn:microsoft.com/office/officeart/2005/8/layout/orgChart1"/>
    <dgm:cxn modelId="{C7F95B13-4FCD-4781-827C-58C7FA157200}" type="presOf" srcId="{1769D377-FAF8-4834-802D-56C012A3BA7C}" destId="{D794BE1D-3CB2-4C2D-BADB-7460C9C236A9}" srcOrd="0" destOrd="0" presId="urn:microsoft.com/office/officeart/2005/8/layout/orgChart1"/>
    <dgm:cxn modelId="{60A84250-A855-4BEC-931B-0F0FE226BDB7}" type="presOf" srcId="{363B7DFA-AF23-44A1-B81F-CA6EE19387B6}" destId="{C7C9F475-A66A-4402-82B0-0FCF6F4DD24C}" srcOrd="1" destOrd="0" presId="urn:microsoft.com/office/officeart/2005/8/layout/orgChart1"/>
    <dgm:cxn modelId="{BDF07DFC-F46E-4B44-A113-C7E45C51EC80}" type="presOf" srcId="{397EE7C1-4B0F-4CD3-B236-D6DB0D61B8CA}" destId="{B850F564-5764-4C64-8348-681DC70697C1}" srcOrd="1" destOrd="0" presId="urn:microsoft.com/office/officeart/2005/8/layout/orgChart1"/>
    <dgm:cxn modelId="{85A56A8B-84FA-4308-871B-F9081546EB81}" type="presOf" srcId="{1FB1512E-701F-4D6E-B591-B5D94B4772CC}" destId="{617F0FF3-9E3E-472D-BD70-D7E60678B237}" srcOrd="1" destOrd="0" presId="urn:microsoft.com/office/officeart/2005/8/layout/orgChart1"/>
    <dgm:cxn modelId="{6B5D05B6-52BB-44B3-ADD5-DB78024EA869}" type="presOf" srcId="{D91595F4-1E6F-4A4D-92D8-F01873515C13}" destId="{B80F9D9F-E1BA-444D-93B5-161AEC577AAB}" srcOrd="0" destOrd="0" presId="urn:microsoft.com/office/officeart/2005/8/layout/orgChart1"/>
    <dgm:cxn modelId="{52BF4FF8-C321-4D86-8A36-7C9EDAF2E705}" type="presOf" srcId="{363B7DFA-AF23-44A1-B81F-CA6EE19387B6}" destId="{7CE0C2AF-4D3E-43A6-B6E8-4A16BD0F9E7E}" srcOrd="0" destOrd="0" presId="urn:microsoft.com/office/officeart/2005/8/layout/orgChart1"/>
    <dgm:cxn modelId="{66EAD17F-AD64-407A-B842-96FE5D9DBA49}" type="presOf" srcId="{D91595F4-1E6F-4A4D-92D8-F01873515C13}" destId="{E780FF1E-1EE8-4114-8426-F8A16100B9B0}" srcOrd="1" destOrd="0" presId="urn:microsoft.com/office/officeart/2005/8/layout/orgChart1"/>
    <dgm:cxn modelId="{272B31BD-CA29-4DA7-822C-F6E1FB387DC7}" type="presOf" srcId="{397EE7C1-4B0F-4CD3-B236-D6DB0D61B8CA}" destId="{D8AC11F7-2DDE-4FA9-857D-311258D7FBA0}" srcOrd="0" destOrd="0" presId="urn:microsoft.com/office/officeart/2005/8/layout/orgChart1"/>
    <dgm:cxn modelId="{A1983BB7-3319-4A66-87E8-DB640BBD1A6D}" type="presOf" srcId="{46C5D470-D062-4DE0-AE3F-4B5B90162E9D}" destId="{07820703-9333-4F88-B711-D988249B2A18}" srcOrd="1" destOrd="0" presId="urn:microsoft.com/office/officeart/2005/8/layout/orgChart1"/>
    <dgm:cxn modelId="{0B1E545E-D171-4009-9E1C-B542CDF0FA1E}" type="presOf" srcId="{39EEE540-00A4-44E5-AA5A-A8CAD6297163}" destId="{291F0F2F-3CFA-449B-81D6-50D8649F4525}" srcOrd="0" destOrd="0" presId="urn:microsoft.com/office/officeart/2005/8/layout/orgChart1"/>
    <dgm:cxn modelId="{98B20D5A-3628-49D7-A374-B6F1118B3E88}" srcId="{1FB1512E-701F-4D6E-B591-B5D94B4772CC}" destId="{46C5D470-D062-4DE0-AE3F-4B5B90162E9D}" srcOrd="1" destOrd="0" parTransId="{D17EB419-897A-4C89-A41D-CEEB2C7C1CE1}" sibTransId="{6DF6AB54-C335-46E1-B7E1-F52241EA6C96}"/>
    <dgm:cxn modelId="{35FD4957-991D-432F-9562-812060A320A9}" type="presParOf" srcId="{0D677123-82B7-4ED4-AF6E-37E4519C14A4}" destId="{14B189E1-AA6F-449A-BD13-DF45E2D9A7E9}" srcOrd="0" destOrd="0" presId="urn:microsoft.com/office/officeart/2005/8/layout/orgChart1"/>
    <dgm:cxn modelId="{0FD78338-91DB-475E-A4A4-C60EC3602DD1}" type="presParOf" srcId="{14B189E1-AA6F-449A-BD13-DF45E2D9A7E9}" destId="{161802C3-7713-4290-8F3B-1B5D55083513}" srcOrd="0" destOrd="0" presId="urn:microsoft.com/office/officeart/2005/8/layout/orgChart1"/>
    <dgm:cxn modelId="{60806223-018B-4E7A-88D5-18C6DE834FD0}" type="presParOf" srcId="{161802C3-7713-4290-8F3B-1B5D55083513}" destId="{9CB84671-680F-4077-BC45-DD442B7E449F}" srcOrd="0" destOrd="0" presId="urn:microsoft.com/office/officeart/2005/8/layout/orgChart1"/>
    <dgm:cxn modelId="{6F72CC91-9AB4-43CA-856D-80330D3161C2}" type="presParOf" srcId="{161802C3-7713-4290-8F3B-1B5D55083513}" destId="{617F0FF3-9E3E-472D-BD70-D7E60678B237}" srcOrd="1" destOrd="0" presId="urn:microsoft.com/office/officeart/2005/8/layout/orgChart1"/>
    <dgm:cxn modelId="{EF481387-42A4-4DD5-B62E-FD09D429EE7B}" type="presParOf" srcId="{14B189E1-AA6F-449A-BD13-DF45E2D9A7E9}" destId="{12876551-9BB5-4C16-8B23-07C672D8B8C5}" srcOrd="1" destOrd="0" presId="urn:microsoft.com/office/officeart/2005/8/layout/orgChart1"/>
    <dgm:cxn modelId="{5EDAB619-6D0C-4C42-9AA4-C75C6A92F750}" type="presParOf" srcId="{12876551-9BB5-4C16-8B23-07C672D8B8C5}" destId="{1D2E75DD-57D9-412E-9FBC-C083558B61F7}" srcOrd="0" destOrd="0" presId="urn:microsoft.com/office/officeart/2005/8/layout/orgChart1"/>
    <dgm:cxn modelId="{54E9CAD6-556D-4130-97B7-215D541C02A2}" type="presParOf" srcId="{12876551-9BB5-4C16-8B23-07C672D8B8C5}" destId="{5B615BB1-71E1-4074-BC11-CBBB6CAC137C}" srcOrd="1" destOrd="0" presId="urn:microsoft.com/office/officeart/2005/8/layout/orgChart1"/>
    <dgm:cxn modelId="{B76277C7-4EF5-4268-9FCE-52BB68259DB8}" type="presParOf" srcId="{5B615BB1-71E1-4074-BC11-CBBB6CAC137C}" destId="{F8F41CA4-702B-483F-B50A-BEAFF50C2CFB}" srcOrd="0" destOrd="0" presId="urn:microsoft.com/office/officeart/2005/8/layout/orgChart1"/>
    <dgm:cxn modelId="{ADFD667D-1D12-40B2-85CE-773A627B18C6}" type="presParOf" srcId="{F8F41CA4-702B-483F-B50A-BEAFF50C2CFB}" destId="{7CE0C2AF-4D3E-43A6-B6E8-4A16BD0F9E7E}" srcOrd="0" destOrd="0" presId="urn:microsoft.com/office/officeart/2005/8/layout/orgChart1"/>
    <dgm:cxn modelId="{BB4E2600-A4DE-4838-9D6B-043BC4C27EF6}" type="presParOf" srcId="{F8F41CA4-702B-483F-B50A-BEAFF50C2CFB}" destId="{C7C9F475-A66A-4402-82B0-0FCF6F4DD24C}" srcOrd="1" destOrd="0" presId="urn:microsoft.com/office/officeart/2005/8/layout/orgChart1"/>
    <dgm:cxn modelId="{FD667F0E-3D94-412D-AD98-588E041AA5A3}" type="presParOf" srcId="{5B615BB1-71E1-4074-BC11-CBBB6CAC137C}" destId="{6F5D8E06-BB7F-4C31-975D-F6EF0417E45E}" srcOrd="1" destOrd="0" presId="urn:microsoft.com/office/officeart/2005/8/layout/orgChart1"/>
    <dgm:cxn modelId="{4662A783-6148-40FF-8514-BE002034CA77}" type="presParOf" srcId="{5B615BB1-71E1-4074-BC11-CBBB6CAC137C}" destId="{256AC113-7FCD-435B-B734-A11AAA62CFC9}" srcOrd="2" destOrd="0" presId="urn:microsoft.com/office/officeart/2005/8/layout/orgChart1"/>
    <dgm:cxn modelId="{3D516B44-4AB5-4705-B1DE-52B401DD07B5}" type="presParOf" srcId="{256AC113-7FCD-435B-B734-A11AAA62CFC9}" destId="{291F0F2F-3CFA-449B-81D6-50D8649F4525}" srcOrd="0" destOrd="0" presId="urn:microsoft.com/office/officeart/2005/8/layout/orgChart1"/>
    <dgm:cxn modelId="{2CA8743D-D40A-4B02-A4D3-C2D9EEECC801}" type="presParOf" srcId="{256AC113-7FCD-435B-B734-A11AAA62CFC9}" destId="{B9EF9BF5-EA33-4104-878D-454DA6AE3F2E}" srcOrd="1" destOrd="0" presId="urn:microsoft.com/office/officeart/2005/8/layout/orgChart1"/>
    <dgm:cxn modelId="{70AA98CB-85AD-4EB8-A44D-E4B8FEAF331B}" type="presParOf" srcId="{B9EF9BF5-EA33-4104-878D-454DA6AE3F2E}" destId="{0FF3C370-FAEF-4681-99FB-FA3AC606AB02}" srcOrd="0" destOrd="0" presId="urn:microsoft.com/office/officeart/2005/8/layout/orgChart1"/>
    <dgm:cxn modelId="{20954BD8-1715-4A74-A6CC-AD781E13D33E}" type="presParOf" srcId="{0FF3C370-FAEF-4681-99FB-FA3AC606AB02}" destId="{D794BE1D-3CB2-4C2D-BADB-7460C9C236A9}" srcOrd="0" destOrd="0" presId="urn:microsoft.com/office/officeart/2005/8/layout/orgChart1"/>
    <dgm:cxn modelId="{493B579B-770E-4324-80DB-051F5509C027}" type="presParOf" srcId="{0FF3C370-FAEF-4681-99FB-FA3AC606AB02}" destId="{A37E040A-298E-4183-816D-3B4FF009B55E}" srcOrd="1" destOrd="0" presId="urn:microsoft.com/office/officeart/2005/8/layout/orgChart1"/>
    <dgm:cxn modelId="{D0FF8B40-AA35-4D38-9C67-D39C18D97FC9}" type="presParOf" srcId="{B9EF9BF5-EA33-4104-878D-454DA6AE3F2E}" destId="{34E369A6-0DD0-4E8F-9634-1181CFB8EB56}" srcOrd="1" destOrd="0" presId="urn:microsoft.com/office/officeart/2005/8/layout/orgChart1"/>
    <dgm:cxn modelId="{FF2077AC-7786-45BA-968D-D69DEF17D6B1}" type="presParOf" srcId="{B9EF9BF5-EA33-4104-878D-454DA6AE3F2E}" destId="{C3EA0E66-E9AA-4955-AE1B-75A18EC36D97}" srcOrd="2" destOrd="0" presId="urn:microsoft.com/office/officeart/2005/8/layout/orgChart1"/>
    <dgm:cxn modelId="{3B62D6D1-FBBD-4AB9-8B6C-812627678225}" type="presParOf" srcId="{256AC113-7FCD-435B-B734-A11AAA62CFC9}" destId="{C9C19F5D-5103-46F6-9FB2-84D372B4F548}" srcOrd="2" destOrd="0" presId="urn:microsoft.com/office/officeart/2005/8/layout/orgChart1"/>
    <dgm:cxn modelId="{A76F320C-0604-4DDD-A9FD-BAF7C60ED7D8}" type="presParOf" srcId="{256AC113-7FCD-435B-B734-A11AAA62CFC9}" destId="{5166FD21-A852-4C17-B187-D1681DF6E79D}" srcOrd="3" destOrd="0" presId="urn:microsoft.com/office/officeart/2005/8/layout/orgChart1"/>
    <dgm:cxn modelId="{520A44F5-7C89-49C4-B94B-7B6A85812E00}" type="presParOf" srcId="{5166FD21-A852-4C17-B187-D1681DF6E79D}" destId="{4EF665D4-4AB0-44FB-BA6A-4815DF29AA5B}" srcOrd="0" destOrd="0" presId="urn:microsoft.com/office/officeart/2005/8/layout/orgChart1"/>
    <dgm:cxn modelId="{E0DA2F0E-DDA9-4890-83AF-D3CD64A143CA}" type="presParOf" srcId="{4EF665D4-4AB0-44FB-BA6A-4815DF29AA5B}" destId="{B80F9D9F-E1BA-444D-93B5-161AEC577AAB}" srcOrd="0" destOrd="0" presId="urn:microsoft.com/office/officeart/2005/8/layout/orgChart1"/>
    <dgm:cxn modelId="{4239487A-7AB0-4A1F-884E-3042569E584B}" type="presParOf" srcId="{4EF665D4-4AB0-44FB-BA6A-4815DF29AA5B}" destId="{E780FF1E-1EE8-4114-8426-F8A16100B9B0}" srcOrd="1" destOrd="0" presId="urn:microsoft.com/office/officeart/2005/8/layout/orgChart1"/>
    <dgm:cxn modelId="{6F486A16-8E67-4482-8F08-A9FD2EC490A1}" type="presParOf" srcId="{5166FD21-A852-4C17-B187-D1681DF6E79D}" destId="{B2D2E6E5-8A0D-40A9-A77A-54BB8CC6F1F7}" srcOrd="1" destOrd="0" presId="urn:microsoft.com/office/officeart/2005/8/layout/orgChart1"/>
    <dgm:cxn modelId="{2E8F4F4C-B223-470A-A703-7DD1FD589D5E}" type="presParOf" srcId="{5166FD21-A852-4C17-B187-D1681DF6E79D}" destId="{9C02CCF9-6F3F-4F06-A1C4-5917620ED3E9}" srcOrd="2" destOrd="0" presId="urn:microsoft.com/office/officeart/2005/8/layout/orgChart1"/>
    <dgm:cxn modelId="{34D3190A-B40D-491A-BEE6-E24FA41BCF78}" type="presParOf" srcId="{12876551-9BB5-4C16-8B23-07C672D8B8C5}" destId="{707E39AF-1568-4671-A461-A400AEF6A94B}" srcOrd="2" destOrd="0" presId="urn:microsoft.com/office/officeart/2005/8/layout/orgChart1"/>
    <dgm:cxn modelId="{0F1EAD80-0BC3-4CC6-B558-B0D359BB54C3}" type="presParOf" srcId="{12876551-9BB5-4C16-8B23-07C672D8B8C5}" destId="{C95664A7-B3D7-482D-A384-3F3B68F4781D}" srcOrd="3" destOrd="0" presId="urn:microsoft.com/office/officeart/2005/8/layout/orgChart1"/>
    <dgm:cxn modelId="{C4AD7D1F-EFE6-40EF-929B-52A56B7354C3}" type="presParOf" srcId="{C95664A7-B3D7-482D-A384-3F3B68F4781D}" destId="{968C8AE7-F111-4BAF-9E79-5DA22BCF5215}" srcOrd="0" destOrd="0" presId="urn:microsoft.com/office/officeart/2005/8/layout/orgChart1"/>
    <dgm:cxn modelId="{F0407A41-EA2F-4E1F-AE83-114FEB743436}" type="presParOf" srcId="{968C8AE7-F111-4BAF-9E79-5DA22BCF5215}" destId="{BCF0BC26-ABDA-4C36-9B8A-9CDBEDD410BC}" srcOrd="0" destOrd="0" presId="urn:microsoft.com/office/officeart/2005/8/layout/orgChart1"/>
    <dgm:cxn modelId="{932FC65B-CEC1-43CD-A412-051AFB0C1E77}" type="presParOf" srcId="{968C8AE7-F111-4BAF-9E79-5DA22BCF5215}" destId="{07820703-9333-4F88-B711-D988249B2A18}" srcOrd="1" destOrd="0" presId="urn:microsoft.com/office/officeart/2005/8/layout/orgChart1"/>
    <dgm:cxn modelId="{2AE44746-89E3-40AB-90A2-282A07772D27}" type="presParOf" srcId="{C95664A7-B3D7-482D-A384-3F3B68F4781D}" destId="{62150980-2C76-4CED-BEC9-DFA622E86F95}" srcOrd="1" destOrd="0" presId="urn:microsoft.com/office/officeart/2005/8/layout/orgChart1"/>
    <dgm:cxn modelId="{21A6F235-8D6E-4026-BCDA-E2CAC5EC1360}" type="presParOf" srcId="{C95664A7-B3D7-482D-A384-3F3B68F4781D}" destId="{BD6857D1-AC4E-4098-897C-BDB64167A78F}" srcOrd="2" destOrd="0" presId="urn:microsoft.com/office/officeart/2005/8/layout/orgChart1"/>
    <dgm:cxn modelId="{2650AB52-61A4-4380-9A35-8C6126F3DF59}" type="presParOf" srcId="{BD6857D1-AC4E-4098-897C-BDB64167A78F}" destId="{1990257F-D7D8-499A-95AC-D1F6B01D75E3}" srcOrd="0" destOrd="0" presId="urn:microsoft.com/office/officeart/2005/8/layout/orgChart1"/>
    <dgm:cxn modelId="{D4505B27-9FC8-4957-92C1-14A35B020706}" type="presParOf" srcId="{BD6857D1-AC4E-4098-897C-BDB64167A78F}" destId="{E80891D9-15F2-4A62-9077-5FA4DC51588B}" srcOrd="1" destOrd="0" presId="urn:microsoft.com/office/officeart/2005/8/layout/orgChart1"/>
    <dgm:cxn modelId="{721B2B74-106A-4643-9851-A804A7A20F7F}" type="presParOf" srcId="{E80891D9-15F2-4A62-9077-5FA4DC51588B}" destId="{6158E0C1-1284-4C41-8024-B2D6FDD1678B}" srcOrd="0" destOrd="0" presId="urn:microsoft.com/office/officeart/2005/8/layout/orgChart1"/>
    <dgm:cxn modelId="{C3684AF9-6186-4586-9E99-5FA91D6BDF90}" type="presParOf" srcId="{6158E0C1-1284-4C41-8024-B2D6FDD1678B}" destId="{D8AC11F7-2DDE-4FA9-857D-311258D7FBA0}" srcOrd="0" destOrd="0" presId="urn:microsoft.com/office/officeart/2005/8/layout/orgChart1"/>
    <dgm:cxn modelId="{9875AB52-C35D-4C62-9B41-3F9F670599F1}" type="presParOf" srcId="{6158E0C1-1284-4C41-8024-B2D6FDD1678B}" destId="{B850F564-5764-4C64-8348-681DC70697C1}" srcOrd="1" destOrd="0" presId="urn:microsoft.com/office/officeart/2005/8/layout/orgChart1"/>
    <dgm:cxn modelId="{5355A92C-6604-4E16-81B5-9A22116B7383}" type="presParOf" srcId="{E80891D9-15F2-4A62-9077-5FA4DC51588B}" destId="{4184463E-175E-4889-87BB-5544A9C95A11}" srcOrd="1" destOrd="0" presId="urn:microsoft.com/office/officeart/2005/8/layout/orgChart1"/>
    <dgm:cxn modelId="{FC565ABE-A02B-4230-A71F-D0B072B46044}" type="presParOf" srcId="{E80891D9-15F2-4A62-9077-5FA4DC51588B}" destId="{9259B1B6-CD73-4B3A-8E73-59D4CFE0AEDE}" srcOrd="2" destOrd="0" presId="urn:microsoft.com/office/officeart/2005/8/layout/orgChart1"/>
    <dgm:cxn modelId="{B32891F1-B48C-4DBD-BE7B-5BDB825800E1}" type="presParOf" srcId="{BD6857D1-AC4E-4098-897C-BDB64167A78F}" destId="{CA00FF1C-2531-43B4-A177-BE457B9DA0F8}" srcOrd="2" destOrd="0" presId="urn:microsoft.com/office/officeart/2005/8/layout/orgChart1"/>
    <dgm:cxn modelId="{31C94403-2BA6-42B4-86AC-A941CBBE69F0}" type="presParOf" srcId="{BD6857D1-AC4E-4098-897C-BDB64167A78F}" destId="{4CE1AA64-9F5F-4105-B29A-806C175E1B48}" srcOrd="3" destOrd="0" presId="urn:microsoft.com/office/officeart/2005/8/layout/orgChart1"/>
    <dgm:cxn modelId="{91DCF1F9-D704-42C5-8A77-27B1266F6678}" type="presParOf" srcId="{4CE1AA64-9F5F-4105-B29A-806C175E1B48}" destId="{1DFC11F7-90FB-4CDB-A39D-1664AD37CF6C}" srcOrd="0" destOrd="0" presId="urn:microsoft.com/office/officeart/2005/8/layout/orgChart1"/>
    <dgm:cxn modelId="{0E6900C3-7CF4-4916-B133-48B3C9A458D9}" type="presParOf" srcId="{1DFC11F7-90FB-4CDB-A39D-1664AD37CF6C}" destId="{1997D466-2E9C-43DE-AE97-EB6DF35CAFCB}" srcOrd="0" destOrd="0" presId="urn:microsoft.com/office/officeart/2005/8/layout/orgChart1"/>
    <dgm:cxn modelId="{8545D70A-7B54-4271-BA68-5BD386A3258B}" type="presParOf" srcId="{1DFC11F7-90FB-4CDB-A39D-1664AD37CF6C}" destId="{B188F550-0320-475E-A238-7EAAEB9E20B1}" srcOrd="1" destOrd="0" presId="urn:microsoft.com/office/officeart/2005/8/layout/orgChart1"/>
    <dgm:cxn modelId="{8F9263A9-BB86-4235-8735-4C10574A0B36}" type="presParOf" srcId="{4CE1AA64-9F5F-4105-B29A-806C175E1B48}" destId="{1179074A-62B9-4326-8D2E-F2E3C98BCA7A}" srcOrd="1" destOrd="0" presId="urn:microsoft.com/office/officeart/2005/8/layout/orgChart1"/>
    <dgm:cxn modelId="{47B8C1B9-E1AF-41C0-BF44-0E2D0CBE7907}" type="presParOf" srcId="{4CE1AA64-9F5F-4105-B29A-806C175E1B48}" destId="{CBC8EDAA-5EF0-4E84-B0A7-A27C6C109BF3}" srcOrd="2" destOrd="0" presId="urn:microsoft.com/office/officeart/2005/8/layout/orgChart1"/>
    <dgm:cxn modelId="{1E929D6E-E9D0-4A29-809F-7833DF6358EF}" type="presParOf" srcId="{14B189E1-AA6F-449A-BD13-DF45E2D9A7E9}" destId="{E2F048DF-605E-444D-90A4-00BFC2AD52A2}" srcOrd="2" destOrd="0" presId="urn:microsoft.com/office/officeart/2005/8/layout/orgChart1"/>
  </dgm:cxnLst>
  <dgm:bg/>
  <dgm:whole>
    <a:ln w="9525" cap="flat" cmpd="sng" algn="ctr">
      <a:solidFill>
        <a:schemeClr val="tx2"/>
      </a:solidFill>
      <a:prstDash val="solid"/>
      <a:round/>
      <a:headEnd type="none" w="med" len="med"/>
      <a:tailEnd type="none" w="med" len="med"/>
    </a:ln>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F5F2CB6-0F95-4E8D-9DFA-8D3BFCBB8CA9}" type="doc">
      <dgm:prSet loTypeId="urn:microsoft.com/office/officeart/2005/8/layout/process2" loCatId="process" qsTypeId="urn:microsoft.com/office/officeart/2005/8/quickstyle/simple1" qsCatId="simple" csTypeId="urn:microsoft.com/office/officeart/2005/8/colors/accent1_2" csCatId="accent1" phldr="1"/>
      <dgm:spPr/>
    </dgm:pt>
    <dgm:pt modelId="{DC1A375D-33F4-4B3A-BEDC-A2658B9614C8}">
      <dgm:prSet phldrT="[Text]"/>
      <dgm:spPr/>
      <dgm:t>
        <a:bodyPr/>
        <a:lstStyle/>
        <a:p>
          <a:r>
            <a:rPr lang="ar-AE" dirty="0" smtClean="0"/>
            <a:t>تحديد السلوك المستهدف </a:t>
          </a:r>
          <a:endParaRPr lang="en-GB" dirty="0"/>
        </a:p>
      </dgm:t>
    </dgm:pt>
    <dgm:pt modelId="{5BAEDC39-200B-4891-AD15-A47EF19DD8CE}" type="parTrans" cxnId="{E6F56904-9A9D-4C37-A37E-003B4B4BD23C}">
      <dgm:prSet/>
      <dgm:spPr/>
      <dgm:t>
        <a:bodyPr/>
        <a:lstStyle/>
        <a:p>
          <a:endParaRPr lang="en-GB"/>
        </a:p>
      </dgm:t>
    </dgm:pt>
    <dgm:pt modelId="{B503BBFC-A964-43D3-86CB-CE60F006B9D5}" type="sibTrans" cxnId="{E6F56904-9A9D-4C37-A37E-003B4B4BD23C}">
      <dgm:prSet/>
      <dgm:spPr/>
      <dgm:t>
        <a:bodyPr/>
        <a:lstStyle/>
        <a:p>
          <a:endParaRPr lang="en-GB"/>
        </a:p>
      </dgm:t>
    </dgm:pt>
    <dgm:pt modelId="{A3CE6958-D06B-4BAF-A961-5F8219F7258B}">
      <dgm:prSet phldrT="[Text]"/>
      <dgm:spPr/>
      <dgm:t>
        <a:bodyPr/>
        <a:lstStyle/>
        <a:p>
          <a:r>
            <a:rPr lang="ar-AE" dirty="0" smtClean="0"/>
            <a:t>تعريف السلوك المستهدف </a:t>
          </a:r>
          <a:endParaRPr lang="en-GB" dirty="0"/>
        </a:p>
      </dgm:t>
    </dgm:pt>
    <dgm:pt modelId="{F17099C2-E539-4A7A-BC13-B90C90BD5760}" type="parTrans" cxnId="{855DE658-1CE0-4972-89AC-AF86297B85EA}">
      <dgm:prSet/>
      <dgm:spPr/>
      <dgm:t>
        <a:bodyPr/>
        <a:lstStyle/>
        <a:p>
          <a:endParaRPr lang="en-GB"/>
        </a:p>
      </dgm:t>
    </dgm:pt>
    <dgm:pt modelId="{2A950017-FA1C-48B1-A1B0-A6FEB0F4AD69}" type="sibTrans" cxnId="{855DE658-1CE0-4972-89AC-AF86297B85EA}">
      <dgm:prSet/>
      <dgm:spPr/>
      <dgm:t>
        <a:bodyPr/>
        <a:lstStyle/>
        <a:p>
          <a:endParaRPr lang="en-GB"/>
        </a:p>
      </dgm:t>
    </dgm:pt>
    <dgm:pt modelId="{ACAA0FBA-CFD1-4CCD-85AF-A809690EB4B1}">
      <dgm:prSet phldrT="[Text]"/>
      <dgm:spPr/>
      <dgm:t>
        <a:bodyPr/>
        <a:lstStyle/>
        <a:p>
          <a:r>
            <a:rPr lang="ar-AE" dirty="0" smtClean="0"/>
            <a:t>التحليل الوظيفي للسلوك </a:t>
          </a:r>
          <a:endParaRPr lang="en-GB" dirty="0"/>
        </a:p>
      </dgm:t>
    </dgm:pt>
    <dgm:pt modelId="{2E88670B-9ED6-44DD-88F2-781BA11B275E}" type="parTrans" cxnId="{2D77D9F3-D047-447F-9C4D-3C490EB58FF4}">
      <dgm:prSet/>
      <dgm:spPr/>
      <dgm:t>
        <a:bodyPr/>
        <a:lstStyle/>
        <a:p>
          <a:endParaRPr lang="en-GB"/>
        </a:p>
      </dgm:t>
    </dgm:pt>
    <dgm:pt modelId="{E59BA29B-421C-45A3-A4C1-F34FB197F4F0}" type="sibTrans" cxnId="{2D77D9F3-D047-447F-9C4D-3C490EB58FF4}">
      <dgm:prSet/>
      <dgm:spPr/>
      <dgm:t>
        <a:bodyPr/>
        <a:lstStyle/>
        <a:p>
          <a:endParaRPr lang="en-GB"/>
        </a:p>
      </dgm:t>
    </dgm:pt>
    <dgm:pt modelId="{3A9F8CA0-C09F-441B-A5F4-9564A2D771B9}">
      <dgm:prSet/>
      <dgm:spPr/>
      <dgm:t>
        <a:bodyPr/>
        <a:lstStyle/>
        <a:p>
          <a:r>
            <a:rPr lang="ar-AE" dirty="0" smtClean="0"/>
            <a:t>قياس السلوك المستهدف </a:t>
          </a:r>
          <a:endParaRPr lang="en-GB" dirty="0"/>
        </a:p>
      </dgm:t>
    </dgm:pt>
    <dgm:pt modelId="{521AAD0C-1D41-4F18-8E4C-6E457807767C}" type="parTrans" cxnId="{E3BAFF3B-6FF4-49B2-932E-268DEFAE6E91}">
      <dgm:prSet/>
      <dgm:spPr/>
      <dgm:t>
        <a:bodyPr/>
        <a:lstStyle/>
        <a:p>
          <a:endParaRPr lang="en-GB"/>
        </a:p>
      </dgm:t>
    </dgm:pt>
    <dgm:pt modelId="{B6A0C67B-66B1-4A9C-8917-47FB1262C56A}" type="sibTrans" cxnId="{E3BAFF3B-6FF4-49B2-932E-268DEFAE6E91}">
      <dgm:prSet/>
      <dgm:spPr/>
      <dgm:t>
        <a:bodyPr/>
        <a:lstStyle/>
        <a:p>
          <a:endParaRPr lang="en-GB"/>
        </a:p>
      </dgm:t>
    </dgm:pt>
    <dgm:pt modelId="{7E159A85-8B5F-4F6D-8F08-A3F5F2866C38}" type="pres">
      <dgm:prSet presAssocID="{7F5F2CB6-0F95-4E8D-9DFA-8D3BFCBB8CA9}" presName="linearFlow" presStyleCnt="0">
        <dgm:presLayoutVars>
          <dgm:resizeHandles val="exact"/>
        </dgm:presLayoutVars>
      </dgm:prSet>
      <dgm:spPr/>
    </dgm:pt>
    <dgm:pt modelId="{27A3B5E5-F9AF-4096-B044-AD753AB13FAF}" type="pres">
      <dgm:prSet presAssocID="{DC1A375D-33F4-4B3A-BEDC-A2658B9614C8}" presName="node" presStyleLbl="node1" presStyleIdx="0" presStyleCnt="4">
        <dgm:presLayoutVars>
          <dgm:bulletEnabled val="1"/>
        </dgm:presLayoutVars>
      </dgm:prSet>
      <dgm:spPr/>
    </dgm:pt>
    <dgm:pt modelId="{778AB847-3FA3-49FF-A13F-A4897AB99374}" type="pres">
      <dgm:prSet presAssocID="{B503BBFC-A964-43D3-86CB-CE60F006B9D5}" presName="sibTrans" presStyleLbl="sibTrans2D1" presStyleIdx="0" presStyleCnt="3"/>
      <dgm:spPr/>
    </dgm:pt>
    <dgm:pt modelId="{B2994106-7651-4BA7-811D-1215799FE11B}" type="pres">
      <dgm:prSet presAssocID="{B503BBFC-A964-43D3-86CB-CE60F006B9D5}" presName="connectorText" presStyleLbl="sibTrans2D1" presStyleIdx="0" presStyleCnt="3"/>
      <dgm:spPr/>
    </dgm:pt>
    <dgm:pt modelId="{826C02AD-D855-4C37-A3D0-5E1ACDAC447A}" type="pres">
      <dgm:prSet presAssocID="{A3CE6958-D06B-4BAF-A961-5F8219F7258B}" presName="node" presStyleLbl="node1" presStyleIdx="1" presStyleCnt="4">
        <dgm:presLayoutVars>
          <dgm:bulletEnabled val="1"/>
        </dgm:presLayoutVars>
      </dgm:prSet>
      <dgm:spPr/>
    </dgm:pt>
    <dgm:pt modelId="{7C3D624F-42D0-4BFE-8EF0-03DB3FDF312A}" type="pres">
      <dgm:prSet presAssocID="{2A950017-FA1C-48B1-A1B0-A6FEB0F4AD69}" presName="sibTrans" presStyleLbl="sibTrans2D1" presStyleIdx="1" presStyleCnt="3"/>
      <dgm:spPr/>
    </dgm:pt>
    <dgm:pt modelId="{F7E838DB-FBAA-468C-8744-0A5834642024}" type="pres">
      <dgm:prSet presAssocID="{2A950017-FA1C-48B1-A1B0-A6FEB0F4AD69}" presName="connectorText" presStyleLbl="sibTrans2D1" presStyleIdx="1" presStyleCnt="3"/>
      <dgm:spPr/>
    </dgm:pt>
    <dgm:pt modelId="{0775C913-DD4D-4084-8E7E-70FB9AAADB50}" type="pres">
      <dgm:prSet presAssocID="{3A9F8CA0-C09F-441B-A5F4-9564A2D771B9}" presName="node" presStyleLbl="node1" presStyleIdx="2" presStyleCnt="4">
        <dgm:presLayoutVars>
          <dgm:bulletEnabled val="1"/>
        </dgm:presLayoutVars>
      </dgm:prSet>
      <dgm:spPr/>
      <dgm:t>
        <a:bodyPr/>
        <a:lstStyle/>
        <a:p>
          <a:endParaRPr lang="en-GB"/>
        </a:p>
      </dgm:t>
    </dgm:pt>
    <dgm:pt modelId="{01C6137F-9934-422E-8047-5E158BEC5CA4}" type="pres">
      <dgm:prSet presAssocID="{B6A0C67B-66B1-4A9C-8917-47FB1262C56A}" presName="sibTrans" presStyleLbl="sibTrans2D1" presStyleIdx="2" presStyleCnt="3"/>
      <dgm:spPr/>
    </dgm:pt>
    <dgm:pt modelId="{059FBB45-02F6-49AE-B534-3FD473C6661F}" type="pres">
      <dgm:prSet presAssocID="{B6A0C67B-66B1-4A9C-8917-47FB1262C56A}" presName="connectorText" presStyleLbl="sibTrans2D1" presStyleIdx="2" presStyleCnt="3"/>
      <dgm:spPr/>
    </dgm:pt>
    <dgm:pt modelId="{50171C4A-03E0-4B0A-904B-E1EE7DD97982}" type="pres">
      <dgm:prSet presAssocID="{ACAA0FBA-CFD1-4CCD-85AF-A809690EB4B1}" presName="node" presStyleLbl="node1" presStyleIdx="3" presStyleCnt="4">
        <dgm:presLayoutVars>
          <dgm:bulletEnabled val="1"/>
        </dgm:presLayoutVars>
      </dgm:prSet>
      <dgm:spPr/>
      <dgm:t>
        <a:bodyPr/>
        <a:lstStyle/>
        <a:p>
          <a:endParaRPr lang="en-GB"/>
        </a:p>
      </dgm:t>
    </dgm:pt>
  </dgm:ptLst>
  <dgm:cxnLst>
    <dgm:cxn modelId="{E6F56904-9A9D-4C37-A37E-003B4B4BD23C}" srcId="{7F5F2CB6-0F95-4E8D-9DFA-8D3BFCBB8CA9}" destId="{DC1A375D-33F4-4B3A-BEDC-A2658B9614C8}" srcOrd="0" destOrd="0" parTransId="{5BAEDC39-200B-4891-AD15-A47EF19DD8CE}" sibTransId="{B503BBFC-A964-43D3-86CB-CE60F006B9D5}"/>
    <dgm:cxn modelId="{855DE658-1CE0-4972-89AC-AF86297B85EA}" srcId="{7F5F2CB6-0F95-4E8D-9DFA-8D3BFCBB8CA9}" destId="{A3CE6958-D06B-4BAF-A961-5F8219F7258B}" srcOrd="1" destOrd="0" parTransId="{F17099C2-E539-4A7A-BC13-B90C90BD5760}" sibTransId="{2A950017-FA1C-48B1-A1B0-A6FEB0F4AD69}"/>
    <dgm:cxn modelId="{B561AF18-D5D6-43C1-AB13-2A359A973E21}" type="presOf" srcId="{ACAA0FBA-CFD1-4CCD-85AF-A809690EB4B1}" destId="{50171C4A-03E0-4B0A-904B-E1EE7DD97982}" srcOrd="0" destOrd="0" presId="urn:microsoft.com/office/officeart/2005/8/layout/process2"/>
    <dgm:cxn modelId="{D6F7B7ED-2FD6-4FBF-8E04-3D8FE54772DF}" type="presOf" srcId="{B6A0C67B-66B1-4A9C-8917-47FB1262C56A}" destId="{01C6137F-9934-422E-8047-5E158BEC5CA4}" srcOrd="0" destOrd="0" presId="urn:microsoft.com/office/officeart/2005/8/layout/process2"/>
    <dgm:cxn modelId="{B4E24910-FFC9-45E2-9CF3-6D2A83CF26B8}" type="presOf" srcId="{B6A0C67B-66B1-4A9C-8917-47FB1262C56A}" destId="{059FBB45-02F6-49AE-B534-3FD473C6661F}" srcOrd="1" destOrd="0" presId="urn:microsoft.com/office/officeart/2005/8/layout/process2"/>
    <dgm:cxn modelId="{ADC06C6A-1253-441C-9428-FB66EC8F6CF3}" type="presOf" srcId="{B503BBFC-A964-43D3-86CB-CE60F006B9D5}" destId="{778AB847-3FA3-49FF-A13F-A4897AB99374}" srcOrd="0" destOrd="0" presId="urn:microsoft.com/office/officeart/2005/8/layout/process2"/>
    <dgm:cxn modelId="{2D77D9F3-D047-447F-9C4D-3C490EB58FF4}" srcId="{7F5F2CB6-0F95-4E8D-9DFA-8D3BFCBB8CA9}" destId="{ACAA0FBA-CFD1-4CCD-85AF-A809690EB4B1}" srcOrd="3" destOrd="0" parTransId="{2E88670B-9ED6-44DD-88F2-781BA11B275E}" sibTransId="{E59BA29B-421C-45A3-A4C1-F34FB197F4F0}"/>
    <dgm:cxn modelId="{5EF5CA4D-5B2C-4790-801A-D88C2C06F7D5}" type="presOf" srcId="{B503BBFC-A964-43D3-86CB-CE60F006B9D5}" destId="{B2994106-7651-4BA7-811D-1215799FE11B}" srcOrd="1" destOrd="0" presId="urn:microsoft.com/office/officeart/2005/8/layout/process2"/>
    <dgm:cxn modelId="{7B40E3AB-28DF-4689-898A-7D1DE1282223}" type="presOf" srcId="{A3CE6958-D06B-4BAF-A961-5F8219F7258B}" destId="{826C02AD-D855-4C37-A3D0-5E1ACDAC447A}" srcOrd="0" destOrd="0" presId="urn:microsoft.com/office/officeart/2005/8/layout/process2"/>
    <dgm:cxn modelId="{D479026E-7EF5-475C-9995-2BD098F59303}" type="presOf" srcId="{2A950017-FA1C-48B1-A1B0-A6FEB0F4AD69}" destId="{F7E838DB-FBAA-468C-8744-0A5834642024}" srcOrd="1" destOrd="0" presId="urn:microsoft.com/office/officeart/2005/8/layout/process2"/>
    <dgm:cxn modelId="{C5A9876D-517F-4DCB-BE6C-14A294A1862F}" type="presOf" srcId="{DC1A375D-33F4-4B3A-BEDC-A2658B9614C8}" destId="{27A3B5E5-F9AF-4096-B044-AD753AB13FAF}" srcOrd="0" destOrd="0" presId="urn:microsoft.com/office/officeart/2005/8/layout/process2"/>
    <dgm:cxn modelId="{E3BAFF3B-6FF4-49B2-932E-268DEFAE6E91}" srcId="{7F5F2CB6-0F95-4E8D-9DFA-8D3BFCBB8CA9}" destId="{3A9F8CA0-C09F-441B-A5F4-9564A2D771B9}" srcOrd="2" destOrd="0" parTransId="{521AAD0C-1D41-4F18-8E4C-6E457807767C}" sibTransId="{B6A0C67B-66B1-4A9C-8917-47FB1262C56A}"/>
    <dgm:cxn modelId="{E0086104-EF61-4D08-8DBB-FFA5306EE20E}" type="presOf" srcId="{7F5F2CB6-0F95-4E8D-9DFA-8D3BFCBB8CA9}" destId="{7E159A85-8B5F-4F6D-8F08-A3F5F2866C38}" srcOrd="0" destOrd="0" presId="urn:microsoft.com/office/officeart/2005/8/layout/process2"/>
    <dgm:cxn modelId="{7A05EC14-5394-4F9E-BA08-302ABBBACB2B}" type="presOf" srcId="{3A9F8CA0-C09F-441B-A5F4-9564A2D771B9}" destId="{0775C913-DD4D-4084-8E7E-70FB9AAADB50}" srcOrd="0" destOrd="0" presId="urn:microsoft.com/office/officeart/2005/8/layout/process2"/>
    <dgm:cxn modelId="{961AD5BB-BCB9-4C97-939E-9C30B4CCFFE4}" type="presOf" srcId="{2A950017-FA1C-48B1-A1B0-A6FEB0F4AD69}" destId="{7C3D624F-42D0-4BFE-8EF0-03DB3FDF312A}" srcOrd="0" destOrd="0" presId="urn:microsoft.com/office/officeart/2005/8/layout/process2"/>
    <dgm:cxn modelId="{FDD37E59-A4C8-492C-8FC5-92EBF1005157}" type="presParOf" srcId="{7E159A85-8B5F-4F6D-8F08-A3F5F2866C38}" destId="{27A3B5E5-F9AF-4096-B044-AD753AB13FAF}" srcOrd="0" destOrd="0" presId="urn:microsoft.com/office/officeart/2005/8/layout/process2"/>
    <dgm:cxn modelId="{AFB6A677-36F7-4E93-90EF-A6BE2283E5C5}" type="presParOf" srcId="{7E159A85-8B5F-4F6D-8F08-A3F5F2866C38}" destId="{778AB847-3FA3-49FF-A13F-A4897AB99374}" srcOrd="1" destOrd="0" presId="urn:microsoft.com/office/officeart/2005/8/layout/process2"/>
    <dgm:cxn modelId="{6A533AA1-5E5A-4606-AA45-B8A3199F39F8}" type="presParOf" srcId="{778AB847-3FA3-49FF-A13F-A4897AB99374}" destId="{B2994106-7651-4BA7-811D-1215799FE11B}" srcOrd="0" destOrd="0" presId="urn:microsoft.com/office/officeart/2005/8/layout/process2"/>
    <dgm:cxn modelId="{BC54C03D-1174-4C9B-809E-E1162A78EC2A}" type="presParOf" srcId="{7E159A85-8B5F-4F6D-8F08-A3F5F2866C38}" destId="{826C02AD-D855-4C37-A3D0-5E1ACDAC447A}" srcOrd="2" destOrd="0" presId="urn:microsoft.com/office/officeart/2005/8/layout/process2"/>
    <dgm:cxn modelId="{C4559274-0043-4189-B049-5E8CDD46F200}" type="presParOf" srcId="{7E159A85-8B5F-4F6D-8F08-A3F5F2866C38}" destId="{7C3D624F-42D0-4BFE-8EF0-03DB3FDF312A}" srcOrd="3" destOrd="0" presId="urn:microsoft.com/office/officeart/2005/8/layout/process2"/>
    <dgm:cxn modelId="{8A1584F0-1A8A-4B08-9C25-E03B653EC66E}" type="presParOf" srcId="{7C3D624F-42D0-4BFE-8EF0-03DB3FDF312A}" destId="{F7E838DB-FBAA-468C-8744-0A5834642024}" srcOrd="0" destOrd="0" presId="urn:microsoft.com/office/officeart/2005/8/layout/process2"/>
    <dgm:cxn modelId="{9D63E216-9B9B-4E0A-9C0A-D1A710A2C5AD}" type="presParOf" srcId="{7E159A85-8B5F-4F6D-8F08-A3F5F2866C38}" destId="{0775C913-DD4D-4084-8E7E-70FB9AAADB50}" srcOrd="4" destOrd="0" presId="urn:microsoft.com/office/officeart/2005/8/layout/process2"/>
    <dgm:cxn modelId="{6A65003B-A372-48CD-A8E4-0E8D2E2DDDB3}" type="presParOf" srcId="{7E159A85-8B5F-4F6D-8F08-A3F5F2866C38}" destId="{01C6137F-9934-422E-8047-5E158BEC5CA4}" srcOrd="5" destOrd="0" presId="urn:microsoft.com/office/officeart/2005/8/layout/process2"/>
    <dgm:cxn modelId="{AB8400D5-26E3-4150-B645-6B0554F4A389}" type="presParOf" srcId="{01C6137F-9934-422E-8047-5E158BEC5CA4}" destId="{059FBB45-02F6-49AE-B534-3FD473C6661F}" srcOrd="0" destOrd="0" presId="urn:microsoft.com/office/officeart/2005/8/layout/process2"/>
    <dgm:cxn modelId="{9541C6CF-4539-4BB1-81C5-3D4CCEBCE627}" type="presParOf" srcId="{7E159A85-8B5F-4F6D-8F08-A3F5F2866C38}" destId="{50171C4A-03E0-4B0A-904B-E1EE7DD97982}" srcOrd="6" destOrd="0" presId="urn:microsoft.com/office/officeart/2005/8/layout/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F5F2CB6-0F95-4E8D-9DFA-8D3BFCBB8CA9}" type="doc">
      <dgm:prSet loTypeId="urn:microsoft.com/office/officeart/2005/8/layout/process2" loCatId="process" qsTypeId="urn:microsoft.com/office/officeart/2005/8/quickstyle/simple1" qsCatId="simple" csTypeId="urn:microsoft.com/office/officeart/2005/8/colors/accent1_2" csCatId="accent1" phldr="1"/>
      <dgm:spPr/>
    </dgm:pt>
    <dgm:pt modelId="{DC1A375D-33F4-4B3A-BEDC-A2658B9614C8}">
      <dgm:prSet phldrT="[Text]"/>
      <dgm:spPr/>
      <dgm:t>
        <a:bodyPr/>
        <a:lstStyle/>
        <a:p>
          <a:r>
            <a:rPr lang="ar-AE" dirty="0" smtClean="0"/>
            <a:t>تصميم خطة العلاج </a:t>
          </a:r>
          <a:endParaRPr lang="en-GB" dirty="0"/>
        </a:p>
      </dgm:t>
    </dgm:pt>
    <dgm:pt modelId="{5BAEDC39-200B-4891-AD15-A47EF19DD8CE}" type="parTrans" cxnId="{E6F56904-9A9D-4C37-A37E-003B4B4BD23C}">
      <dgm:prSet/>
      <dgm:spPr/>
      <dgm:t>
        <a:bodyPr/>
        <a:lstStyle/>
        <a:p>
          <a:endParaRPr lang="en-GB"/>
        </a:p>
      </dgm:t>
    </dgm:pt>
    <dgm:pt modelId="{B503BBFC-A964-43D3-86CB-CE60F006B9D5}" type="sibTrans" cxnId="{E6F56904-9A9D-4C37-A37E-003B4B4BD23C}">
      <dgm:prSet/>
      <dgm:spPr/>
      <dgm:t>
        <a:bodyPr/>
        <a:lstStyle/>
        <a:p>
          <a:endParaRPr lang="en-GB"/>
        </a:p>
      </dgm:t>
    </dgm:pt>
    <dgm:pt modelId="{A3CE6958-D06B-4BAF-A961-5F8219F7258B}">
      <dgm:prSet phldrT="[Text]"/>
      <dgm:spPr/>
      <dgm:t>
        <a:bodyPr/>
        <a:lstStyle/>
        <a:p>
          <a:r>
            <a:rPr lang="ar-AE" dirty="0" smtClean="0"/>
            <a:t>توظيف خطة العلاج </a:t>
          </a:r>
          <a:endParaRPr lang="en-GB" dirty="0"/>
        </a:p>
      </dgm:t>
    </dgm:pt>
    <dgm:pt modelId="{F17099C2-E539-4A7A-BC13-B90C90BD5760}" type="parTrans" cxnId="{855DE658-1CE0-4972-89AC-AF86297B85EA}">
      <dgm:prSet/>
      <dgm:spPr/>
      <dgm:t>
        <a:bodyPr/>
        <a:lstStyle/>
        <a:p>
          <a:endParaRPr lang="en-GB"/>
        </a:p>
      </dgm:t>
    </dgm:pt>
    <dgm:pt modelId="{2A950017-FA1C-48B1-A1B0-A6FEB0F4AD69}" type="sibTrans" cxnId="{855DE658-1CE0-4972-89AC-AF86297B85EA}">
      <dgm:prSet/>
      <dgm:spPr/>
      <dgm:t>
        <a:bodyPr/>
        <a:lstStyle/>
        <a:p>
          <a:endParaRPr lang="en-GB"/>
        </a:p>
      </dgm:t>
    </dgm:pt>
    <dgm:pt modelId="{ACAA0FBA-CFD1-4CCD-85AF-A809690EB4B1}">
      <dgm:prSet phldrT="[Text]"/>
      <dgm:spPr/>
      <dgm:t>
        <a:bodyPr/>
        <a:lstStyle/>
        <a:p>
          <a:r>
            <a:rPr lang="ar-AE" dirty="0" smtClean="0"/>
            <a:t>تشخيص النتيجة وإرسال التوصيات </a:t>
          </a:r>
          <a:endParaRPr lang="en-GB" dirty="0"/>
        </a:p>
      </dgm:t>
    </dgm:pt>
    <dgm:pt modelId="{2E88670B-9ED6-44DD-88F2-781BA11B275E}" type="parTrans" cxnId="{2D77D9F3-D047-447F-9C4D-3C490EB58FF4}">
      <dgm:prSet/>
      <dgm:spPr/>
      <dgm:t>
        <a:bodyPr/>
        <a:lstStyle/>
        <a:p>
          <a:endParaRPr lang="en-GB"/>
        </a:p>
      </dgm:t>
    </dgm:pt>
    <dgm:pt modelId="{E59BA29B-421C-45A3-A4C1-F34FB197F4F0}" type="sibTrans" cxnId="{2D77D9F3-D047-447F-9C4D-3C490EB58FF4}">
      <dgm:prSet/>
      <dgm:spPr/>
      <dgm:t>
        <a:bodyPr/>
        <a:lstStyle/>
        <a:p>
          <a:endParaRPr lang="en-GB"/>
        </a:p>
      </dgm:t>
    </dgm:pt>
    <dgm:pt modelId="{3A9F8CA0-C09F-441B-A5F4-9564A2D771B9}">
      <dgm:prSet/>
      <dgm:spPr/>
      <dgm:t>
        <a:bodyPr/>
        <a:lstStyle/>
        <a:p>
          <a:r>
            <a:rPr lang="ar-AE" dirty="0" smtClean="0"/>
            <a:t>تقييم خطة العلاج </a:t>
          </a:r>
          <a:endParaRPr lang="en-GB" dirty="0"/>
        </a:p>
      </dgm:t>
    </dgm:pt>
    <dgm:pt modelId="{521AAD0C-1D41-4F18-8E4C-6E457807767C}" type="parTrans" cxnId="{E3BAFF3B-6FF4-49B2-932E-268DEFAE6E91}">
      <dgm:prSet/>
      <dgm:spPr/>
      <dgm:t>
        <a:bodyPr/>
        <a:lstStyle/>
        <a:p>
          <a:endParaRPr lang="en-GB"/>
        </a:p>
      </dgm:t>
    </dgm:pt>
    <dgm:pt modelId="{B6A0C67B-66B1-4A9C-8917-47FB1262C56A}" type="sibTrans" cxnId="{E3BAFF3B-6FF4-49B2-932E-268DEFAE6E91}">
      <dgm:prSet/>
      <dgm:spPr/>
      <dgm:t>
        <a:bodyPr/>
        <a:lstStyle/>
        <a:p>
          <a:endParaRPr lang="en-GB"/>
        </a:p>
      </dgm:t>
    </dgm:pt>
    <dgm:pt modelId="{7E159A85-8B5F-4F6D-8F08-A3F5F2866C38}" type="pres">
      <dgm:prSet presAssocID="{7F5F2CB6-0F95-4E8D-9DFA-8D3BFCBB8CA9}" presName="linearFlow" presStyleCnt="0">
        <dgm:presLayoutVars>
          <dgm:resizeHandles val="exact"/>
        </dgm:presLayoutVars>
      </dgm:prSet>
      <dgm:spPr/>
    </dgm:pt>
    <dgm:pt modelId="{27A3B5E5-F9AF-4096-B044-AD753AB13FAF}" type="pres">
      <dgm:prSet presAssocID="{DC1A375D-33F4-4B3A-BEDC-A2658B9614C8}" presName="node" presStyleLbl="node1" presStyleIdx="0" presStyleCnt="4">
        <dgm:presLayoutVars>
          <dgm:bulletEnabled val="1"/>
        </dgm:presLayoutVars>
      </dgm:prSet>
      <dgm:spPr/>
      <dgm:t>
        <a:bodyPr/>
        <a:lstStyle/>
        <a:p>
          <a:endParaRPr lang="en-GB"/>
        </a:p>
      </dgm:t>
    </dgm:pt>
    <dgm:pt modelId="{778AB847-3FA3-49FF-A13F-A4897AB99374}" type="pres">
      <dgm:prSet presAssocID="{B503BBFC-A964-43D3-86CB-CE60F006B9D5}" presName="sibTrans" presStyleLbl="sibTrans2D1" presStyleIdx="0" presStyleCnt="3"/>
      <dgm:spPr/>
    </dgm:pt>
    <dgm:pt modelId="{B2994106-7651-4BA7-811D-1215799FE11B}" type="pres">
      <dgm:prSet presAssocID="{B503BBFC-A964-43D3-86CB-CE60F006B9D5}" presName="connectorText" presStyleLbl="sibTrans2D1" presStyleIdx="0" presStyleCnt="3"/>
      <dgm:spPr/>
    </dgm:pt>
    <dgm:pt modelId="{826C02AD-D855-4C37-A3D0-5E1ACDAC447A}" type="pres">
      <dgm:prSet presAssocID="{A3CE6958-D06B-4BAF-A961-5F8219F7258B}" presName="node" presStyleLbl="node1" presStyleIdx="1" presStyleCnt="4">
        <dgm:presLayoutVars>
          <dgm:bulletEnabled val="1"/>
        </dgm:presLayoutVars>
      </dgm:prSet>
      <dgm:spPr/>
      <dgm:t>
        <a:bodyPr/>
        <a:lstStyle/>
        <a:p>
          <a:endParaRPr lang="en-GB"/>
        </a:p>
      </dgm:t>
    </dgm:pt>
    <dgm:pt modelId="{7C3D624F-42D0-4BFE-8EF0-03DB3FDF312A}" type="pres">
      <dgm:prSet presAssocID="{2A950017-FA1C-48B1-A1B0-A6FEB0F4AD69}" presName="sibTrans" presStyleLbl="sibTrans2D1" presStyleIdx="1" presStyleCnt="3"/>
      <dgm:spPr/>
    </dgm:pt>
    <dgm:pt modelId="{F7E838DB-FBAA-468C-8744-0A5834642024}" type="pres">
      <dgm:prSet presAssocID="{2A950017-FA1C-48B1-A1B0-A6FEB0F4AD69}" presName="connectorText" presStyleLbl="sibTrans2D1" presStyleIdx="1" presStyleCnt="3"/>
      <dgm:spPr/>
    </dgm:pt>
    <dgm:pt modelId="{0775C913-DD4D-4084-8E7E-70FB9AAADB50}" type="pres">
      <dgm:prSet presAssocID="{3A9F8CA0-C09F-441B-A5F4-9564A2D771B9}" presName="node" presStyleLbl="node1" presStyleIdx="2" presStyleCnt="4">
        <dgm:presLayoutVars>
          <dgm:bulletEnabled val="1"/>
        </dgm:presLayoutVars>
      </dgm:prSet>
      <dgm:spPr/>
    </dgm:pt>
    <dgm:pt modelId="{01C6137F-9934-422E-8047-5E158BEC5CA4}" type="pres">
      <dgm:prSet presAssocID="{B6A0C67B-66B1-4A9C-8917-47FB1262C56A}" presName="sibTrans" presStyleLbl="sibTrans2D1" presStyleIdx="2" presStyleCnt="3"/>
      <dgm:spPr/>
    </dgm:pt>
    <dgm:pt modelId="{059FBB45-02F6-49AE-B534-3FD473C6661F}" type="pres">
      <dgm:prSet presAssocID="{B6A0C67B-66B1-4A9C-8917-47FB1262C56A}" presName="connectorText" presStyleLbl="sibTrans2D1" presStyleIdx="2" presStyleCnt="3"/>
      <dgm:spPr/>
    </dgm:pt>
    <dgm:pt modelId="{50171C4A-03E0-4B0A-904B-E1EE7DD97982}" type="pres">
      <dgm:prSet presAssocID="{ACAA0FBA-CFD1-4CCD-85AF-A809690EB4B1}" presName="node" presStyleLbl="node1" presStyleIdx="3" presStyleCnt="4">
        <dgm:presLayoutVars>
          <dgm:bulletEnabled val="1"/>
        </dgm:presLayoutVars>
      </dgm:prSet>
      <dgm:spPr/>
    </dgm:pt>
  </dgm:ptLst>
  <dgm:cxnLst>
    <dgm:cxn modelId="{1FD6A7F3-7552-4FB2-9259-6FC3871DD23A}" type="presOf" srcId="{3A9F8CA0-C09F-441B-A5F4-9564A2D771B9}" destId="{0775C913-DD4D-4084-8E7E-70FB9AAADB50}" srcOrd="0" destOrd="0" presId="urn:microsoft.com/office/officeart/2005/8/layout/process2"/>
    <dgm:cxn modelId="{51029A04-F887-49DD-8A5E-65CD0093B99A}" type="presOf" srcId="{B6A0C67B-66B1-4A9C-8917-47FB1262C56A}" destId="{01C6137F-9934-422E-8047-5E158BEC5CA4}" srcOrd="0" destOrd="0" presId="urn:microsoft.com/office/officeart/2005/8/layout/process2"/>
    <dgm:cxn modelId="{E6F56904-9A9D-4C37-A37E-003B4B4BD23C}" srcId="{7F5F2CB6-0F95-4E8D-9DFA-8D3BFCBB8CA9}" destId="{DC1A375D-33F4-4B3A-BEDC-A2658B9614C8}" srcOrd="0" destOrd="0" parTransId="{5BAEDC39-200B-4891-AD15-A47EF19DD8CE}" sibTransId="{B503BBFC-A964-43D3-86CB-CE60F006B9D5}"/>
    <dgm:cxn modelId="{855DE658-1CE0-4972-89AC-AF86297B85EA}" srcId="{7F5F2CB6-0F95-4E8D-9DFA-8D3BFCBB8CA9}" destId="{A3CE6958-D06B-4BAF-A961-5F8219F7258B}" srcOrd="1" destOrd="0" parTransId="{F17099C2-E539-4A7A-BC13-B90C90BD5760}" sibTransId="{2A950017-FA1C-48B1-A1B0-A6FEB0F4AD69}"/>
    <dgm:cxn modelId="{2D77D9F3-D047-447F-9C4D-3C490EB58FF4}" srcId="{7F5F2CB6-0F95-4E8D-9DFA-8D3BFCBB8CA9}" destId="{ACAA0FBA-CFD1-4CCD-85AF-A809690EB4B1}" srcOrd="3" destOrd="0" parTransId="{2E88670B-9ED6-44DD-88F2-781BA11B275E}" sibTransId="{E59BA29B-421C-45A3-A4C1-F34FB197F4F0}"/>
    <dgm:cxn modelId="{A25C134B-8E96-4FE4-A5DB-EE2BA81FDC23}" type="presOf" srcId="{DC1A375D-33F4-4B3A-BEDC-A2658B9614C8}" destId="{27A3B5E5-F9AF-4096-B044-AD753AB13FAF}" srcOrd="0" destOrd="0" presId="urn:microsoft.com/office/officeart/2005/8/layout/process2"/>
    <dgm:cxn modelId="{9C008E02-DA17-4FA3-B9FD-041A61934CF2}" type="presOf" srcId="{2A950017-FA1C-48B1-A1B0-A6FEB0F4AD69}" destId="{F7E838DB-FBAA-468C-8744-0A5834642024}" srcOrd="1" destOrd="0" presId="urn:microsoft.com/office/officeart/2005/8/layout/process2"/>
    <dgm:cxn modelId="{6F110DB5-4173-4E4A-9094-69C05366D862}" type="presOf" srcId="{ACAA0FBA-CFD1-4CCD-85AF-A809690EB4B1}" destId="{50171C4A-03E0-4B0A-904B-E1EE7DD97982}" srcOrd="0" destOrd="0" presId="urn:microsoft.com/office/officeart/2005/8/layout/process2"/>
    <dgm:cxn modelId="{E3BAFF3B-6FF4-49B2-932E-268DEFAE6E91}" srcId="{7F5F2CB6-0F95-4E8D-9DFA-8D3BFCBB8CA9}" destId="{3A9F8CA0-C09F-441B-A5F4-9564A2D771B9}" srcOrd="2" destOrd="0" parTransId="{521AAD0C-1D41-4F18-8E4C-6E457807767C}" sibTransId="{B6A0C67B-66B1-4A9C-8917-47FB1262C56A}"/>
    <dgm:cxn modelId="{A6900CC9-DED6-47C1-8D69-8AC28B465118}" type="presOf" srcId="{7F5F2CB6-0F95-4E8D-9DFA-8D3BFCBB8CA9}" destId="{7E159A85-8B5F-4F6D-8F08-A3F5F2866C38}" srcOrd="0" destOrd="0" presId="urn:microsoft.com/office/officeart/2005/8/layout/process2"/>
    <dgm:cxn modelId="{33A897F1-F45E-4518-B703-A7EB1355531D}" type="presOf" srcId="{A3CE6958-D06B-4BAF-A961-5F8219F7258B}" destId="{826C02AD-D855-4C37-A3D0-5E1ACDAC447A}" srcOrd="0" destOrd="0" presId="urn:microsoft.com/office/officeart/2005/8/layout/process2"/>
    <dgm:cxn modelId="{8ABE1E5B-44F4-4B89-A69E-A040610D791C}" type="presOf" srcId="{2A950017-FA1C-48B1-A1B0-A6FEB0F4AD69}" destId="{7C3D624F-42D0-4BFE-8EF0-03DB3FDF312A}" srcOrd="0" destOrd="0" presId="urn:microsoft.com/office/officeart/2005/8/layout/process2"/>
    <dgm:cxn modelId="{91E11B83-CCFC-43C6-AE8E-1E7C99B27448}" type="presOf" srcId="{B503BBFC-A964-43D3-86CB-CE60F006B9D5}" destId="{B2994106-7651-4BA7-811D-1215799FE11B}" srcOrd="1" destOrd="0" presId="urn:microsoft.com/office/officeart/2005/8/layout/process2"/>
    <dgm:cxn modelId="{82FE07F6-2D3C-4533-92D7-F7A2CF1EBF8F}" type="presOf" srcId="{B6A0C67B-66B1-4A9C-8917-47FB1262C56A}" destId="{059FBB45-02F6-49AE-B534-3FD473C6661F}" srcOrd="1" destOrd="0" presId="urn:microsoft.com/office/officeart/2005/8/layout/process2"/>
    <dgm:cxn modelId="{2B404257-E0D6-4604-A50A-EB2CE2F09930}" type="presOf" srcId="{B503BBFC-A964-43D3-86CB-CE60F006B9D5}" destId="{778AB847-3FA3-49FF-A13F-A4897AB99374}" srcOrd="0" destOrd="0" presId="urn:microsoft.com/office/officeart/2005/8/layout/process2"/>
    <dgm:cxn modelId="{3606F953-BA85-42AE-9BF7-46C69875DFE9}" type="presParOf" srcId="{7E159A85-8B5F-4F6D-8F08-A3F5F2866C38}" destId="{27A3B5E5-F9AF-4096-B044-AD753AB13FAF}" srcOrd="0" destOrd="0" presId="urn:microsoft.com/office/officeart/2005/8/layout/process2"/>
    <dgm:cxn modelId="{CD304543-87D4-45AE-854C-5CF42859B127}" type="presParOf" srcId="{7E159A85-8B5F-4F6D-8F08-A3F5F2866C38}" destId="{778AB847-3FA3-49FF-A13F-A4897AB99374}" srcOrd="1" destOrd="0" presId="urn:microsoft.com/office/officeart/2005/8/layout/process2"/>
    <dgm:cxn modelId="{D1054B07-272C-4A79-9B29-21CA2719A222}" type="presParOf" srcId="{778AB847-3FA3-49FF-A13F-A4897AB99374}" destId="{B2994106-7651-4BA7-811D-1215799FE11B}" srcOrd="0" destOrd="0" presId="urn:microsoft.com/office/officeart/2005/8/layout/process2"/>
    <dgm:cxn modelId="{BE54310C-E0C3-4653-9738-DF829AE6E0E1}" type="presParOf" srcId="{7E159A85-8B5F-4F6D-8F08-A3F5F2866C38}" destId="{826C02AD-D855-4C37-A3D0-5E1ACDAC447A}" srcOrd="2" destOrd="0" presId="urn:microsoft.com/office/officeart/2005/8/layout/process2"/>
    <dgm:cxn modelId="{482B3E43-A512-423D-A16A-90BCF5583F25}" type="presParOf" srcId="{7E159A85-8B5F-4F6D-8F08-A3F5F2866C38}" destId="{7C3D624F-42D0-4BFE-8EF0-03DB3FDF312A}" srcOrd="3" destOrd="0" presId="urn:microsoft.com/office/officeart/2005/8/layout/process2"/>
    <dgm:cxn modelId="{877BDDEE-8873-42E0-AB4A-902745E16EA3}" type="presParOf" srcId="{7C3D624F-42D0-4BFE-8EF0-03DB3FDF312A}" destId="{F7E838DB-FBAA-468C-8744-0A5834642024}" srcOrd="0" destOrd="0" presId="urn:microsoft.com/office/officeart/2005/8/layout/process2"/>
    <dgm:cxn modelId="{42B0B201-5221-458F-B2A6-796022373B8E}" type="presParOf" srcId="{7E159A85-8B5F-4F6D-8F08-A3F5F2866C38}" destId="{0775C913-DD4D-4084-8E7E-70FB9AAADB50}" srcOrd="4" destOrd="0" presId="urn:microsoft.com/office/officeart/2005/8/layout/process2"/>
    <dgm:cxn modelId="{FFE4EDBB-F47E-4E1D-868F-3D7486868E3C}" type="presParOf" srcId="{7E159A85-8B5F-4F6D-8F08-A3F5F2866C38}" destId="{01C6137F-9934-422E-8047-5E158BEC5CA4}" srcOrd="5" destOrd="0" presId="urn:microsoft.com/office/officeart/2005/8/layout/process2"/>
    <dgm:cxn modelId="{0E5C4742-3BD0-44BA-9CA4-7B274EABF1D4}" type="presParOf" srcId="{01C6137F-9934-422E-8047-5E158BEC5CA4}" destId="{059FBB45-02F6-49AE-B534-3FD473C6661F}" srcOrd="0" destOrd="0" presId="urn:microsoft.com/office/officeart/2005/8/layout/process2"/>
    <dgm:cxn modelId="{0067D60E-7224-4C9E-B11A-D0BEA425AB77}" type="presParOf" srcId="{7E159A85-8B5F-4F6D-8F08-A3F5F2866C38}" destId="{50171C4A-03E0-4B0A-904B-E1EE7DD97982}" srcOrd="6" destOrd="0" presId="urn:microsoft.com/office/officeart/2005/8/layout/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403E88A-9065-422D-887B-205C640A096A}">
      <dsp:nvSpPr>
        <dsp:cNvPr id="0" name=""/>
        <dsp:cNvSpPr/>
      </dsp:nvSpPr>
      <dsp:spPr>
        <a:xfrm>
          <a:off x="4114800" y="2076542"/>
          <a:ext cx="3222736" cy="372878"/>
        </a:xfrm>
        <a:custGeom>
          <a:avLst/>
          <a:gdLst/>
          <a:ahLst/>
          <a:cxnLst/>
          <a:rect l="0" t="0" r="0" b="0"/>
          <a:pathLst>
            <a:path>
              <a:moveTo>
                <a:pt x="0" y="0"/>
              </a:moveTo>
              <a:lnTo>
                <a:pt x="0" y="186439"/>
              </a:lnTo>
              <a:lnTo>
                <a:pt x="3222736" y="186439"/>
              </a:lnTo>
              <a:lnTo>
                <a:pt x="3222736" y="37287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F3C0362-D8DA-4AC4-8D24-71C6AD9C8A1E}">
      <dsp:nvSpPr>
        <dsp:cNvPr id="0" name=""/>
        <dsp:cNvSpPr/>
      </dsp:nvSpPr>
      <dsp:spPr>
        <a:xfrm>
          <a:off x="4114800" y="2076542"/>
          <a:ext cx="1074245" cy="372878"/>
        </a:xfrm>
        <a:custGeom>
          <a:avLst/>
          <a:gdLst/>
          <a:ahLst/>
          <a:cxnLst/>
          <a:rect l="0" t="0" r="0" b="0"/>
          <a:pathLst>
            <a:path>
              <a:moveTo>
                <a:pt x="0" y="0"/>
              </a:moveTo>
              <a:lnTo>
                <a:pt x="0" y="186439"/>
              </a:lnTo>
              <a:lnTo>
                <a:pt x="1074245" y="186439"/>
              </a:lnTo>
              <a:lnTo>
                <a:pt x="1074245" y="37287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07E39AF-1568-4671-A461-A400AEF6A94B}">
      <dsp:nvSpPr>
        <dsp:cNvPr id="0" name=""/>
        <dsp:cNvSpPr/>
      </dsp:nvSpPr>
      <dsp:spPr>
        <a:xfrm>
          <a:off x="3040554" y="2076542"/>
          <a:ext cx="1074245" cy="372878"/>
        </a:xfrm>
        <a:custGeom>
          <a:avLst/>
          <a:gdLst/>
          <a:ahLst/>
          <a:cxnLst/>
          <a:rect l="0" t="0" r="0" b="0"/>
          <a:pathLst>
            <a:path>
              <a:moveTo>
                <a:pt x="1074245" y="0"/>
              </a:moveTo>
              <a:lnTo>
                <a:pt x="1074245" y="186439"/>
              </a:lnTo>
              <a:lnTo>
                <a:pt x="0" y="186439"/>
              </a:lnTo>
              <a:lnTo>
                <a:pt x="0" y="37287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D2E75DD-57D9-412E-9FBC-C083558B61F7}">
      <dsp:nvSpPr>
        <dsp:cNvPr id="0" name=""/>
        <dsp:cNvSpPr/>
      </dsp:nvSpPr>
      <dsp:spPr>
        <a:xfrm>
          <a:off x="892063" y="2076542"/>
          <a:ext cx="3222736" cy="372878"/>
        </a:xfrm>
        <a:custGeom>
          <a:avLst/>
          <a:gdLst/>
          <a:ahLst/>
          <a:cxnLst/>
          <a:rect l="0" t="0" r="0" b="0"/>
          <a:pathLst>
            <a:path>
              <a:moveTo>
                <a:pt x="3222736" y="0"/>
              </a:moveTo>
              <a:lnTo>
                <a:pt x="3222736" y="186439"/>
              </a:lnTo>
              <a:lnTo>
                <a:pt x="0" y="186439"/>
              </a:lnTo>
              <a:lnTo>
                <a:pt x="0" y="37287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CB84671-680F-4077-BC45-DD442B7E449F}">
      <dsp:nvSpPr>
        <dsp:cNvPr id="0" name=""/>
        <dsp:cNvSpPr/>
      </dsp:nvSpPr>
      <dsp:spPr>
        <a:xfrm>
          <a:off x="3226993" y="1188735"/>
          <a:ext cx="1775612" cy="88780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ar-AE" sz="2400" kern="1200" dirty="0" smtClean="0"/>
            <a:t>أنواع المثيرات </a:t>
          </a:r>
          <a:endParaRPr lang="en-GB" sz="2400" kern="1200" dirty="0"/>
        </a:p>
      </dsp:txBody>
      <dsp:txXfrm>
        <a:off x="3226993" y="1188735"/>
        <a:ext cx="1775612" cy="887806"/>
      </dsp:txXfrm>
    </dsp:sp>
    <dsp:sp modelId="{7CE0C2AF-4D3E-43A6-B6E8-4A16BD0F9E7E}">
      <dsp:nvSpPr>
        <dsp:cNvPr id="0" name=""/>
        <dsp:cNvSpPr/>
      </dsp:nvSpPr>
      <dsp:spPr>
        <a:xfrm>
          <a:off x="4256" y="2449420"/>
          <a:ext cx="1775612" cy="88780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ar-AE" sz="2400" kern="1200" dirty="0" smtClean="0"/>
            <a:t>حسب وقتها </a:t>
          </a:r>
          <a:endParaRPr lang="en-GB" sz="2400" kern="1200" dirty="0"/>
        </a:p>
      </dsp:txBody>
      <dsp:txXfrm>
        <a:off x="4256" y="2449420"/>
        <a:ext cx="1775612" cy="887806"/>
      </dsp:txXfrm>
    </dsp:sp>
    <dsp:sp modelId="{BCF0BC26-ABDA-4C36-9B8A-9CDBEDD410BC}">
      <dsp:nvSpPr>
        <dsp:cNvPr id="0" name=""/>
        <dsp:cNvSpPr/>
      </dsp:nvSpPr>
      <dsp:spPr>
        <a:xfrm>
          <a:off x="2152748" y="2449420"/>
          <a:ext cx="1775612" cy="88780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ar-AE" sz="2400" kern="1200" dirty="0" smtClean="0"/>
            <a:t>حسب كونها تقوي أو تضعف السلوك </a:t>
          </a:r>
          <a:endParaRPr lang="en-GB" sz="2400" kern="1200" dirty="0"/>
        </a:p>
      </dsp:txBody>
      <dsp:txXfrm>
        <a:off x="2152748" y="2449420"/>
        <a:ext cx="1775612" cy="887806"/>
      </dsp:txXfrm>
    </dsp:sp>
    <dsp:sp modelId="{C3AB5506-1C59-41F4-A212-94F54D414CD7}">
      <dsp:nvSpPr>
        <dsp:cNvPr id="0" name=""/>
        <dsp:cNvSpPr/>
      </dsp:nvSpPr>
      <dsp:spPr>
        <a:xfrm>
          <a:off x="4301239" y="2449420"/>
          <a:ext cx="1775612" cy="88780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ar-AE" sz="2400" kern="1200" dirty="0" smtClean="0"/>
            <a:t>حسب طبيعة علاقتها بالاستجابة </a:t>
          </a:r>
          <a:endParaRPr lang="en-GB" sz="2400" kern="1200" dirty="0"/>
        </a:p>
      </dsp:txBody>
      <dsp:txXfrm>
        <a:off x="4301239" y="2449420"/>
        <a:ext cx="1775612" cy="887806"/>
      </dsp:txXfrm>
    </dsp:sp>
    <dsp:sp modelId="{61A8E13B-313E-4022-9BC0-A41A9ADAF800}">
      <dsp:nvSpPr>
        <dsp:cNvPr id="0" name=""/>
        <dsp:cNvSpPr/>
      </dsp:nvSpPr>
      <dsp:spPr>
        <a:xfrm>
          <a:off x="6449730" y="2449420"/>
          <a:ext cx="1775612" cy="88780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lvl="0" algn="ctr" defTabSz="1066800">
            <a:lnSpc>
              <a:spcPct val="90000"/>
            </a:lnSpc>
            <a:spcBef>
              <a:spcPct val="0"/>
            </a:spcBef>
            <a:spcAft>
              <a:spcPct val="35000"/>
            </a:spcAft>
          </a:pPr>
          <a:r>
            <a:rPr lang="ar-AE" sz="2400" kern="1200" dirty="0" smtClean="0"/>
            <a:t>حسب مكانها </a:t>
          </a:r>
          <a:endParaRPr lang="en-GB" sz="2400" kern="1200" dirty="0"/>
        </a:p>
      </dsp:txBody>
      <dsp:txXfrm>
        <a:off x="6449730" y="2449420"/>
        <a:ext cx="1775612" cy="88780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09AAED-DA40-42A5-88A9-720E6B0FF727}">
      <dsp:nvSpPr>
        <dsp:cNvPr id="0" name=""/>
        <dsp:cNvSpPr/>
      </dsp:nvSpPr>
      <dsp:spPr>
        <a:xfrm>
          <a:off x="2133595" y="660392"/>
          <a:ext cx="1863328" cy="93166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ar-AE" sz="2500" kern="1200" dirty="0" smtClean="0"/>
            <a:t>العمليات المعرفية </a:t>
          </a:r>
          <a:endParaRPr lang="en-GB" sz="2500" kern="1200" dirty="0"/>
        </a:p>
      </dsp:txBody>
      <dsp:txXfrm>
        <a:off x="2160883" y="687680"/>
        <a:ext cx="1808752" cy="877088"/>
      </dsp:txXfrm>
    </dsp:sp>
    <dsp:sp modelId="{3052F5BC-44A3-4C65-8AC4-76E75B2032C8}">
      <dsp:nvSpPr>
        <dsp:cNvPr id="0" name=""/>
        <dsp:cNvSpPr/>
      </dsp:nvSpPr>
      <dsp:spPr>
        <a:xfrm rot="3169413">
          <a:off x="3340222" y="1966533"/>
          <a:ext cx="971942" cy="326082"/>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GB" sz="1400" kern="1200"/>
        </a:p>
      </dsp:txBody>
      <dsp:txXfrm>
        <a:off x="3438047" y="2031749"/>
        <a:ext cx="776292" cy="195650"/>
      </dsp:txXfrm>
    </dsp:sp>
    <dsp:sp modelId="{79B1CB5D-BE5F-474E-9D40-12AD5611D0AD}">
      <dsp:nvSpPr>
        <dsp:cNvPr id="0" name=""/>
        <dsp:cNvSpPr/>
      </dsp:nvSpPr>
      <dsp:spPr>
        <a:xfrm>
          <a:off x="3655464" y="2667092"/>
          <a:ext cx="1863328" cy="93166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ar-AE" sz="2500" kern="1200" dirty="0" smtClean="0"/>
            <a:t>السلوك </a:t>
          </a:r>
          <a:endParaRPr lang="en-GB" sz="2500" kern="1200" dirty="0"/>
        </a:p>
      </dsp:txBody>
      <dsp:txXfrm>
        <a:off x="3682752" y="2694380"/>
        <a:ext cx="1808752" cy="877088"/>
      </dsp:txXfrm>
    </dsp:sp>
    <dsp:sp modelId="{6706452D-3A86-4431-8729-DB21A5E79062}">
      <dsp:nvSpPr>
        <dsp:cNvPr id="0" name=""/>
        <dsp:cNvSpPr/>
      </dsp:nvSpPr>
      <dsp:spPr>
        <a:xfrm rot="10800000">
          <a:off x="2562028" y="2969883"/>
          <a:ext cx="971942" cy="326082"/>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GB" sz="1400" kern="1200"/>
        </a:p>
      </dsp:txBody>
      <dsp:txXfrm rot="10800000">
        <a:off x="2659853" y="3035099"/>
        <a:ext cx="776292" cy="195650"/>
      </dsp:txXfrm>
    </dsp:sp>
    <dsp:sp modelId="{C217A0DA-70EE-4D4B-839D-6CC7D207A6D6}">
      <dsp:nvSpPr>
        <dsp:cNvPr id="0" name=""/>
        <dsp:cNvSpPr/>
      </dsp:nvSpPr>
      <dsp:spPr>
        <a:xfrm>
          <a:off x="577207" y="2667092"/>
          <a:ext cx="1863328" cy="93166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ar-AE" sz="2500" kern="1200" dirty="0" smtClean="0"/>
            <a:t>البية </a:t>
          </a:r>
          <a:endParaRPr lang="en-GB" sz="2500" kern="1200" dirty="0"/>
        </a:p>
      </dsp:txBody>
      <dsp:txXfrm>
        <a:off x="604495" y="2694380"/>
        <a:ext cx="1808752" cy="877088"/>
      </dsp:txXfrm>
    </dsp:sp>
    <dsp:sp modelId="{11232A41-A160-4C24-A82A-0DC98DDF1810}">
      <dsp:nvSpPr>
        <dsp:cNvPr id="0" name=""/>
        <dsp:cNvSpPr/>
      </dsp:nvSpPr>
      <dsp:spPr>
        <a:xfrm rot="18467821">
          <a:off x="1801094" y="1966533"/>
          <a:ext cx="971942" cy="326082"/>
        </a:xfrm>
        <a:prstGeom prst="lef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GB" sz="1400" kern="1200"/>
        </a:p>
      </dsp:txBody>
      <dsp:txXfrm>
        <a:off x="1898919" y="2031749"/>
        <a:ext cx="776292" cy="19565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00FF1C-2531-43B4-A177-BE457B9DA0F8}">
      <dsp:nvSpPr>
        <dsp:cNvPr id="0" name=""/>
        <dsp:cNvSpPr/>
      </dsp:nvSpPr>
      <dsp:spPr>
        <a:xfrm>
          <a:off x="6263291" y="2706884"/>
          <a:ext cx="186439" cy="816781"/>
        </a:xfrm>
        <a:custGeom>
          <a:avLst/>
          <a:gdLst/>
          <a:ahLst/>
          <a:cxnLst/>
          <a:rect l="0" t="0" r="0" b="0"/>
          <a:pathLst>
            <a:path>
              <a:moveTo>
                <a:pt x="0" y="0"/>
              </a:moveTo>
              <a:lnTo>
                <a:pt x="0" y="816781"/>
              </a:lnTo>
              <a:lnTo>
                <a:pt x="186439" y="81678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990257F-D7D8-499A-95AC-D1F6B01D75E3}">
      <dsp:nvSpPr>
        <dsp:cNvPr id="0" name=""/>
        <dsp:cNvSpPr/>
      </dsp:nvSpPr>
      <dsp:spPr>
        <a:xfrm>
          <a:off x="6076851" y="2706884"/>
          <a:ext cx="186439" cy="816781"/>
        </a:xfrm>
        <a:custGeom>
          <a:avLst/>
          <a:gdLst/>
          <a:ahLst/>
          <a:cxnLst/>
          <a:rect l="0" t="0" r="0" b="0"/>
          <a:pathLst>
            <a:path>
              <a:moveTo>
                <a:pt x="186439" y="0"/>
              </a:moveTo>
              <a:lnTo>
                <a:pt x="186439" y="816781"/>
              </a:lnTo>
              <a:lnTo>
                <a:pt x="0" y="81678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07E39AF-1568-4671-A461-A400AEF6A94B}">
      <dsp:nvSpPr>
        <dsp:cNvPr id="0" name=""/>
        <dsp:cNvSpPr/>
      </dsp:nvSpPr>
      <dsp:spPr>
        <a:xfrm>
          <a:off x="4114800" y="1446199"/>
          <a:ext cx="2148491" cy="372878"/>
        </a:xfrm>
        <a:custGeom>
          <a:avLst/>
          <a:gdLst/>
          <a:ahLst/>
          <a:cxnLst/>
          <a:rect l="0" t="0" r="0" b="0"/>
          <a:pathLst>
            <a:path>
              <a:moveTo>
                <a:pt x="0" y="0"/>
              </a:moveTo>
              <a:lnTo>
                <a:pt x="0" y="186439"/>
              </a:lnTo>
              <a:lnTo>
                <a:pt x="2148491" y="186439"/>
              </a:lnTo>
              <a:lnTo>
                <a:pt x="2148491" y="37287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9C19F5D-5103-46F6-9FB2-84D372B4F548}">
      <dsp:nvSpPr>
        <dsp:cNvPr id="0" name=""/>
        <dsp:cNvSpPr/>
      </dsp:nvSpPr>
      <dsp:spPr>
        <a:xfrm>
          <a:off x="1966308" y="2706884"/>
          <a:ext cx="186439" cy="816781"/>
        </a:xfrm>
        <a:custGeom>
          <a:avLst/>
          <a:gdLst/>
          <a:ahLst/>
          <a:cxnLst/>
          <a:rect l="0" t="0" r="0" b="0"/>
          <a:pathLst>
            <a:path>
              <a:moveTo>
                <a:pt x="0" y="0"/>
              </a:moveTo>
              <a:lnTo>
                <a:pt x="0" y="816781"/>
              </a:lnTo>
              <a:lnTo>
                <a:pt x="186439" y="81678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91F0F2F-3CFA-449B-81D6-50D8649F4525}">
      <dsp:nvSpPr>
        <dsp:cNvPr id="0" name=""/>
        <dsp:cNvSpPr/>
      </dsp:nvSpPr>
      <dsp:spPr>
        <a:xfrm>
          <a:off x="1779869" y="2706884"/>
          <a:ext cx="186439" cy="816781"/>
        </a:xfrm>
        <a:custGeom>
          <a:avLst/>
          <a:gdLst/>
          <a:ahLst/>
          <a:cxnLst/>
          <a:rect l="0" t="0" r="0" b="0"/>
          <a:pathLst>
            <a:path>
              <a:moveTo>
                <a:pt x="186439" y="0"/>
              </a:moveTo>
              <a:lnTo>
                <a:pt x="186439" y="816781"/>
              </a:lnTo>
              <a:lnTo>
                <a:pt x="0" y="81678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D2E75DD-57D9-412E-9FBC-C083558B61F7}">
      <dsp:nvSpPr>
        <dsp:cNvPr id="0" name=""/>
        <dsp:cNvSpPr/>
      </dsp:nvSpPr>
      <dsp:spPr>
        <a:xfrm>
          <a:off x="1966308" y="1446199"/>
          <a:ext cx="2148491" cy="372878"/>
        </a:xfrm>
        <a:custGeom>
          <a:avLst/>
          <a:gdLst/>
          <a:ahLst/>
          <a:cxnLst/>
          <a:rect l="0" t="0" r="0" b="0"/>
          <a:pathLst>
            <a:path>
              <a:moveTo>
                <a:pt x="2148491" y="0"/>
              </a:moveTo>
              <a:lnTo>
                <a:pt x="2148491" y="186439"/>
              </a:lnTo>
              <a:lnTo>
                <a:pt x="0" y="186439"/>
              </a:lnTo>
              <a:lnTo>
                <a:pt x="0" y="37287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CB84671-680F-4077-BC45-DD442B7E449F}">
      <dsp:nvSpPr>
        <dsp:cNvPr id="0" name=""/>
        <dsp:cNvSpPr/>
      </dsp:nvSpPr>
      <dsp:spPr>
        <a:xfrm>
          <a:off x="3226993" y="558393"/>
          <a:ext cx="1775612" cy="88780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lvl="0" algn="ctr" defTabSz="1377950">
            <a:lnSpc>
              <a:spcPct val="90000"/>
            </a:lnSpc>
            <a:spcBef>
              <a:spcPct val="0"/>
            </a:spcBef>
            <a:spcAft>
              <a:spcPct val="35000"/>
            </a:spcAft>
          </a:pPr>
          <a:r>
            <a:rPr lang="ar-AE" sz="3100" kern="1200" dirty="0" smtClean="0"/>
            <a:t>أنواع المعزز </a:t>
          </a:r>
          <a:endParaRPr lang="en-GB" sz="3100" kern="1200" dirty="0"/>
        </a:p>
      </dsp:txBody>
      <dsp:txXfrm>
        <a:off x="3226993" y="558393"/>
        <a:ext cx="1775612" cy="887806"/>
      </dsp:txXfrm>
    </dsp:sp>
    <dsp:sp modelId="{7CE0C2AF-4D3E-43A6-B6E8-4A16BD0F9E7E}">
      <dsp:nvSpPr>
        <dsp:cNvPr id="0" name=""/>
        <dsp:cNvSpPr/>
      </dsp:nvSpPr>
      <dsp:spPr>
        <a:xfrm>
          <a:off x="1078502" y="1819078"/>
          <a:ext cx="1775612" cy="88780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lvl="0" algn="ctr" defTabSz="1377950">
            <a:lnSpc>
              <a:spcPct val="90000"/>
            </a:lnSpc>
            <a:spcBef>
              <a:spcPct val="0"/>
            </a:spcBef>
            <a:spcAft>
              <a:spcPct val="35000"/>
            </a:spcAft>
          </a:pPr>
          <a:r>
            <a:rPr lang="ar-AE" sz="3100" kern="1200" dirty="0" smtClean="0"/>
            <a:t>فطري أم مكتسب </a:t>
          </a:r>
          <a:endParaRPr lang="en-GB" sz="3100" kern="1200" dirty="0"/>
        </a:p>
      </dsp:txBody>
      <dsp:txXfrm>
        <a:off x="1078502" y="1819078"/>
        <a:ext cx="1775612" cy="887806"/>
      </dsp:txXfrm>
    </dsp:sp>
    <dsp:sp modelId="{D794BE1D-3CB2-4C2D-BADB-7460C9C236A9}">
      <dsp:nvSpPr>
        <dsp:cNvPr id="0" name=""/>
        <dsp:cNvSpPr/>
      </dsp:nvSpPr>
      <dsp:spPr>
        <a:xfrm>
          <a:off x="4256" y="3079763"/>
          <a:ext cx="1775612" cy="88780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lvl="0" algn="ctr" defTabSz="1377950">
            <a:lnSpc>
              <a:spcPct val="90000"/>
            </a:lnSpc>
            <a:spcBef>
              <a:spcPct val="0"/>
            </a:spcBef>
            <a:spcAft>
              <a:spcPct val="35000"/>
            </a:spcAft>
          </a:pPr>
          <a:r>
            <a:rPr lang="ar-AE" sz="3100" kern="1200" dirty="0" smtClean="0"/>
            <a:t>ثانوي </a:t>
          </a:r>
          <a:endParaRPr lang="en-GB" sz="3100" kern="1200" dirty="0"/>
        </a:p>
      </dsp:txBody>
      <dsp:txXfrm>
        <a:off x="4256" y="3079763"/>
        <a:ext cx="1775612" cy="887806"/>
      </dsp:txXfrm>
    </dsp:sp>
    <dsp:sp modelId="{B80F9D9F-E1BA-444D-93B5-161AEC577AAB}">
      <dsp:nvSpPr>
        <dsp:cNvPr id="0" name=""/>
        <dsp:cNvSpPr/>
      </dsp:nvSpPr>
      <dsp:spPr>
        <a:xfrm>
          <a:off x="2152748" y="3079763"/>
          <a:ext cx="1775612" cy="88780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lvl="0" algn="ctr" defTabSz="1377950">
            <a:lnSpc>
              <a:spcPct val="90000"/>
            </a:lnSpc>
            <a:spcBef>
              <a:spcPct val="0"/>
            </a:spcBef>
            <a:spcAft>
              <a:spcPct val="35000"/>
            </a:spcAft>
          </a:pPr>
          <a:r>
            <a:rPr lang="ar-AE" sz="3100" kern="1200" dirty="0" smtClean="0"/>
            <a:t>أولي </a:t>
          </a:r>
          <a:endParaRPr lang="en-GB" sz="3100" kern="1200" dirty="0"/>
        </a:p>
      </dsp:txBody>
      <dsp:txXfrm>
        <a:off x="2152748" y="3079763"/>
        <a:ext cx="1775612" cy="887806"/>
      </dsp:txXfrm>
    </dsp:sp>
    <dsp:sp modelId="{BCF0BC26-ABDA-4C36-9B8A-9CDBEDD410BC}">
      <dsp:nvSpPr>
        <dsp:cNvPr id="0" name=""/>
        <dsp:cNvSpPr/>
      </dsp:nvSpPr>
      <dsp:spPr>
        <a:xfrm>
          <a:off x="5375484" y="1819078"/>
          <a:ext cx="1775612" cy="88780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lvl="0" algn="ctr" defTabSz="1377950">
            <a:lnSpc>
              <a:spcPct val="90000"/>
            </a:lnSpc>
            <a:spcBef>
              <a:spcPct val="0"/>
            </a:spcBef>
            <a:spcAft>
              <a:spcPct val="35000"/>
            </a:spcAft>
          </a:pPr>
          <a:r>
            <a:rPr lang="ar-AE" sz="3100" kern="1200" dirty="0" smtClean="0"/>
            <a:t>الظهور والاختفاء </a:t>
          </a:r>
          <a:endParaRPr lang="en-GB" sz="3100" kern="1200" dirty="0"/>
        </a:p>
      </dsp:txBody>
      <dsp:txXfrm>
        <a:off x="5375484" y="1819078"/>
        <a:ext cx="1775612" cy="887806"/>
      </dsp:txXfrm>
    </dsp:sp>
    <dsp:sp modelId="{D8AC11F7-2DDE-4FA9-857D-311258D7FBA0}">
      <dsp:nvSpPr>
        <dsp:cNvPr id="0" name=""/>
        <dsp:cNvSpPr/>
      </dsp:nvSpPr>
      <dsp:spPr>
        <a:xfrm>
          <a:off x="4301239" y="3079763"/>
          <a:ext cx="1775612" cy="88780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lvl="0" algn="ctr" defTabSz="1377950">
            <a:lnSpc>
              <a:spcPct val="90000"/>
            </a:lnSpc>
            <a:spcBef>
              <a:spcPct val="0"/>
            </a:spcBef>
            <a:spcAft>
              <a:spcPct val="35000"/>
            </a:spcAft>
          </a:pPr>
          <a:r>
            <a:rPr lang="ar-AE" sz="3100" kern="1200" dirty="0" smtClean="0"/>
            <a:t>معزز سالب </a:t>
          </a:r>
          <a:endParaRPr lang="en-GB" sz="3100" kern="1200" dirty="0"/>
        </a:p>
      </dsp:txBody>
      <dsp:txXfrm>
        <a:off x="4301239" y="3079763"/>
        <a:ext cx="1775612" cy="887806"/>
      </dsp:txXfrm>
    </dsp:sp>
    <dsp:sp modelId="{1997D466-2E9C-43DE-AE97-EB6DF35CAFCB}">
      <dsp:nvSpPr>
        <dsp:cNvPr id="0" name=""/>
        <dsp:cNvSpPr/>
      </dsp:nvSpPr>
      <dsp:spPr>
        <a:xfrm>
          <a:off x="6449730" y="3079763"/>
          <a:ext cx="1775612" cy="887806"/>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9685" tIns="19685" rIns="19685" bIns="19685" numCol="1" spcCol="1270" anchor="ctr" anchorCtr="0">
          <a:noAutofit/>
        </a:bodyPr>
        <a:lstStyle/>
        <a:p>
          <a:pPr lvl="0" algn="ctr" defTabSz="1377950">
            <a:lnSpc>
              <a:spcPct val="90000"/>
            </a:lnSpc>
            <a:spcBef>
              <a:spcPct val="0"/>
            </a:spcBef>
            <a:spcAft>
              <a:spcPct val="35000"/>
            </a:spcAft>
          </a:pPr>
          <a:r>
            <a:rPr lang="ar-AE" sz="3100" kern="1200" dirty="0" smtClean="0"/>
            <a:t>معزز إيجابي </a:t>
          </a:r>
          <a:endParaRPr lang="en-GB" sz="3100" kern="1200" dirty="0"/>
        </a:p>
      </dsp:txBody>
      <dsp:txXfrm>
        <a:off x="6449730" y="3079763"/>
        <a:ext cx="1775612" cy="88780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A3B5E5-F9AF-4096-B044-AD753AB13FAF}">
      <dsp:nvSpPr>
        <dsp:cNvPr id="0" name=""/>
        <dsp:cNvSpPr/>
      </dsp:nvSpPr>
      <dsp:spPr>
        <a:xfrm>
          <a:off x="3374911" y="2209"/>
          <a:ext cx="1479777" cy="82209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ar-AE" sz="2000" kern="1200" dirty="0" smtClean="0"/>
            <a:t>تحديد السلوك المستهدف </a:t>
          </a:r>
          <a:endParaRPr lang="en-GB" sz="2000" kern="1200" dirty="0"/>
        </a:p>
      </dsp:txBody>
      <dsp:txXfrm>
        <a:off x="3398989" y="26287"/>
        <a:ext cx="1431621" cy="773942"/>
      </dsp:txXfrm>
    </dsp:sp>
    <dsp:sp modelId="{778AB847-3FA3-49FF-A13F-A4897AB99374}">
      <dsp:nvSpPr>
        <dsp:cNvPr id="0" name=""/>
        <dsp:cNvSpPr/>
      </dsp:nvSpPr>
      <dsp:spPr>
        <a:xfrm rot="5400000">
          <a:off x="3960656" y="844861"/>
          <a:ext cx="308287" cy="36994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n-GB" sz="1500" kern="1200"/>
        </a:p>
      </dsp:txBody>
      <dsp:txXfrm rot="-5400000">
        <a:off x="4003817" y="875689"/>
        <a:ext cx="221966" cy="215801"/>
      </dsp:txXfrm>
    </dsp:sp>
    <dsp:sp modelId="{826C02AD-D855-4C37-A3D0-5E1ACDAC447A}">
      <dsp:nvSpPr>
        <dsp:cNvPr id="0" name=""/>
        <dsp:cNvSpPr/>
      </dsp:nvSpPr>
      <dsp:spPr>
        <a:xfrm>
          <a:off x="3374911" y="1235358"/>
          <a:ext cx="1479777" cy="82209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ar-AE" sz="2000" kern="1200" dirty="0" smtClean="0"/>
            <a:t>تعريف السلوك المستهدف </a:t>
          </a:r>
          <a:endParaRPr lang="en-GB" sz="2000" kern="1200" dirty="0"/>
        </a:p>
      </dsp:txBody>
      <dsp:txXfrm>
        <a:off x="3398989" y="1259436"/>
        <a:ext cx="1431621" cy="773942"/>
      </dsp:txXfrm>
    </dsp:sp>
    <dsp:sp modelId="{7C3D624F-42D0-4BFE-8EF0-03DB3FDF312A}">
      <dsp:nvSpPr>
        <dsp:cNvPr id="0" name=""/>
        <dsp:cNvSpPr/>
      </dsp:nvSpPr>
      <dsp:spPr>
        <a:xfrm rot="5400000">
          <a:off x="3960656" y="2078009"/>
          <a:ext cx="308287" cy="36994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n-GB" sz="1500" kern="1200"/>
        </a:p>
      </dsp:txBody>
      <dsp:txXfrm rot="-5400000">
        <a:off x="4003817" y="2108837"/>
        <a:ext cx="221966" cy="215801"/>
      </dsp:txXfrm>
    </dsp:sp>
    <dsp:sp modelId="{0775C913-DD4D-4084-8E7E-70FB9AAADB50}">
      <dsp:nvSpPr>
        <dsp:cNvPr id="0" name=""/>
        <dsp:cNvSpPr/>
      </dsp:nvSpPr>
      <dsp:spPr>
        <a:xfrm>
          <a:off x="3374911" y="2468506"/>
          <a:ext cx="1479777" cy="82209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ar-AE" sz="2000" kern="1200" dirty="0" smtClean="0"/>
            <a:t>قياس السلوك المستهدف </a:t>
          </a:r>
          <a:endParaRPr lang="en-GB" sz="2000" kern="1200" dirty="0"/>
        </a:p>
      </dsp:txBody>
      <dsp:txXfrm>
        <a:off x="3398989" y="2492584"/>
        <a:ext cx="1431621" cy="773942"/>
      </dsp:txXfrm>
    </dsp:sp>
    <dsp:sp modelId="{01C6137F-9934-422E-8047-5E158BEC5CA4}">
      <dsp:nvSpPr>
        <dsp:cNvPr id="0" name=""/>
        <dsp:cNvSpPr/>
      </dsp:nvSpPr>
      <dsp:spPr>
        <a:xfrm rot="5400000">
          <a:off x="3960656" y="3311157"/>
          <a:ext cx="308287" cy="36994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n-GB" sz="1500" kern="1200"/>
        </a:p>
      </dsp:txBody>
      <dsp:txXfrm rot="-5400000">
        <a:off x="4003817" y="3341985"/>
        <a:ext cx="221966" cy="215801"/>
      </dsp:txXfrm>
    </dsp:sp>
    <dsp:sp modelId="{50171C4A-03E0-4B0A-904B-E1EE7DD97982}">
      <dsp:nvSpPr>
        <dsp:cNvPr id="0" name=""/>
        <dsp:cNvSpPr/>
      </dsp:nvSpPr>
      <dsp:spPr>
        <a:xfrm>
          <a:off x="3374911" y="3701654"/>
          <a:ext cx="1479777" cy="82209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ar-AE" sz="2000" kern="1200" dirty="0" smtClean="0"/>
            <a:t>التحليل الوظيفي للسلوك </a:t>
          </a:r>
          <a:endParaRPr lang="en-GB" sz="2000" kern="1200" dirty="0"/>
        </a:p>
      </dsp:txBody>
      <dsp:txXfrm>
        <a:off x="3398989" y="3725732"/>
        <a:ext cx="1431621" cy="773942"/>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A3B5E5-F9AF-4096-B044-AD753AB13FAF}">
      <dsp:nvSpPr>
        <dsp:cNvPr id="0" name=""/>
        <dsp:cNvSpPr/>
      </dsp:nvSpPr>
      <dsp:spPr>
        <a:xfrm>
          <a:off x="3346651" y="2209"/>
          <a:ext cx="1536297" cy="82209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ar-AE" sz="1800" kern="1200" dirty="0" smtClean="0"/>
            <a:t>تصميم خطة العلاج </a:t>
          </a:r>
          <a:endParaRPr lang="en-GB" sz="1800" kern="1200" dirty="0"/>
        </a:p>
      </dsp:txBody>
      <dsp:txXfrm>
        <a:off x="3370729" y="26287"/>
        <a:ext cx="1488141" cy="773942"/>
      </dsp:txXfrm>
    </dsp:sp>
    <dsp:sp modelId="{778AB847-3FA3-49FF-A13F-A4897AB99374}">
      <dsp:nvSpPr>
        <dsp:cNvPr id="0" name=""/>
        <dsp:cNvSpPr/>
      </dsp:nvSpPr>
      <dsp:spPr>
        <a:xfrm rot="5400000">
          <a:off x="3960656" y="844861"/>
          <a:ext cx="308287" cy="36994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GB" sz="1400" kern="1200"/>
        </a:p>
      </dsp:txBody>
      <dsp:txXfrm rot="-5400000">
        <a:off x="4003817" y="875689"/>
        <a:ext cx="221966" cy="215801"/>
      </dsp:txXfrm>
    </dsp:sp>
    <dsp:sp modelId="{826C02AD-D855-4C37-A3D0-5E1ACDAC447A}">
      <dsp:nvSpPr>
        <dsp:cNvPr id="0" name=""/>
        <dsp:cNvSpPr/>
      </dsp:nvSpPr>
      <dsp:spPr>
        <a:xfrm>
          <a:off x="3346651" y="1235358"/>
          <a:ext cx="1536297" cy="82209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ar-AE" sz="1800" kern="1200" dirty="0" smtClean="0"/>
            <a:t>توظيف خطة العلاج </a:t>
          </a:r>
          <a:endParaRPr lang="en-GB" sz="1800" kern="1200" dirty="0"/>
        </a:p>
      </dsp:txBody>
      <dsp:txXfrm>
        <a:off x="3370729" y="1259436"/>
        <a:ext cx="1488141" cy="773942"/>
      </dsp:txXfrm>
    </dsp:sp>
    <dsp:sp modelId="{7C3D624F-42D0-4BFE-8EF0-03DB3FDF312A}">
      <dsp:nvSpPr>
        <dsp:cNvPr id="0" name=""/>
        <dsp:cNvSpPr/>
      </dsp:nvSpPr>
      <dsp:spPr>
        <a:xfrm rot="5400000">
          <a:off x="3960656" y="2078009"/>
          <a:ext cx="308287" cy="36994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GB" sz="1400" kern="1200"/>
        </a:p>
      </dsp:txBody>
      <dsp:txXfrm rot="-5400000">
        <a:off x="4003817" y="2108837"/>
        <a:ext cx="221966" cy="215801"/>
      </dsp:txXfrm>
    </dsp:sp>
    <dsp:sp modelId="{0775C913-DD4D-4084-8E7E-70FB9AAADB50}">
      <dsp:nvSpPr>
        <dsp:cNvPr id="0" name=""/>
        <dsp:cNvSpPr/>
      </dsp:nvSpPr>
      <dsp:spPr>
        <a:xfrm>
          <a:off x="3346651" y="2468506"/>
          <a:ext cx="1536297" cy="82209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ar-AE" sz="1800" kern="1200" dirty="0" smtClean="0"/>
            <a:t>تقييم خطة العلاج </a:t>
          </a:r>
          <a:endParaRPr lang="en-GB" sz="1800" kern="1200" dirty="0"/>
        </a:p>
      </dsp:txBody>
      <dsp:txXfrm>
        <a:off x="3370729" y="2492584"/>
        <a:ext cx="1488141" cy="773942"/>
      </dsp:txXfrm>
    </dsp:sp>
    <dsp:sp modelId="{01C6137F-9934-422E-8047-5E158BEC5CA4}">
      <dsp:nvSpPr>
        <dsp:cNvPr id="0" name=""/>
        <dsp:cNvSpPr/>
      </dsp:nvSpPr>
      <dsp:spPr>
        <a:xfrm rot="5400000">
          <a:off x="3960656" y="3311157"/>
          <a:ext cx="308287" cy="369944"/>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622300">
            <a:lnSpc>
              <a:spcPct val="90000"/>
            </a:lnSpc>
            <a:spcBef>
              <a:spcPct val="0"/>
            </a:spcBef>
            <a:spcAft>
              <a:spcPct val="35000"/>
            </a:spcAft>
          </a:pPr>
          <a:endParaRPr lang="en-GB" sz="1400" kern="1200"/>
        </a:p>
      </dsp:txBody>
      <dsp:txXfrm rot="-5400000">
        <a:off x="4003817" y="3341985"/>
        <a:ext cx="221966" cy="215801"/>
      </dsp:txXfrm>
    </dsp:sp>
    <dsp:sp modelId="{50171C4A-03E0-4B0A-904B-E1EE7DD97982}">
      <dsp:nvSpPr>
        <dsp:cNvPr id="0" name=""/>
        <dsp:cNvSpPr/>
      </dsp:nvSpPr>
      <dsp:spPr>
        <a:xfrm>
          <a:off x="3346651" y="3701654"/>
          <a:ext cx="1536297" cy="82209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ar-AE" sz="1800" kern="1200" dirty="0" smtClean="0"/>
            <a:t>تشخيص النتيجة وإرسال التوصيات </a:t>
          </a:r>
          <a:endParaRPr lang="en-GB" sz="1800" kern="1200" dirty="0"/>
        </a:p>
      </dsp:txBody>
      <dsp:txXfrm>
        <a:off x="3370729" y="3725732"/>
        <a:ext cx="1488141" cy="773942"/>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4622CA1-467B-4BB2-B268-CF4C2B31D9FD}" type="datetimeFigureOut">
              <a:rPr lang="en-GB" smtClean="0"/>
              <a:t>12/02/2014</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590100A-E199-412B-A0FE-5E659AD639C4}" type="slidenum">
              <a:rPr lang="en-GB" smtClean="0"/>
              <a:t>‹#›</a:t>
            </a:fld>
            <a:endParaRPr lang="en-GB"/>
          </a:p>
        </p:txBody>
      </p:sp>
    </p:spTree>
    <p:extLst>
      <p:ext uri="{BB962C8B-B14F-4D97-AF65-F5344CB8AC3E}">
        <p14:creationId xmlns:p14="http://schemas.microsoft.com/office/powerpoint/2010/main" val="20365369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590100A-E199-412B-A0FE-5E659AD639C4}" type="slidenum">
              <a:rPr lang="en-GB" smtClean="0"/>
              <a:t>1</a:t>
            </a:fld>
            <a:endParaRPr lang="en-GB"/>
          </a:p>
        </p:txBody>
      </p:sp>
    </p:spTree>
    <p:extLst>
      <p:ext uri="{BB962C8B-B14F-4D97-AF65-F5344CB8AC3E}">
        <p14:creationId xmlns:p14="http://schemas.microsoft.com/office/powerpoint/2010/main" val="23826483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590100A-E199-412B-A0FE-5E659AD639C4}" type="slidenum">
              <a:rPr lang="en-GB" smtClean="0"/>
              <a:t>10</a:t>
            </a:fld>
            <a:endParaRPr lang="en-GB"/>
          </a:p>
        </p:txBody>
      </p:sp>
    </p:spTree>
    <p:extLst>
      <p:ext uri="{BB962C8B-B14F-4D97-AF65-F5344CB8AC3E}">
        <p14:creationId xmlns:p14="http://schemas.microsoft.com/office/powerpoint/2010/main" val="39198740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590100A-E199-412B-A0FE-5E659AD639C4}" type="slidenum">
              <a:rPr lang="en-GB" smtClean="0"/>
              <a:t>11</a:t>
            </a:fld>
            <a:endParaRPr lang="en-GB"/>
          </a:p>
        </p:txBody>
      </p:sp>
    </p:spTree>
    <p:extLst>
      <p:ext uri="{BB962C8B-B14F-4D97-AF65-F5344CB8AC3E}">
        <p14:creationId xmlns:p14="http://schemas.microsoft.com/office/powerpoint/2010/main" val="81391366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590100A-E199-412B-A0FE-5E659AD639C4}" type="slidenum">
              <a:rPr lang="en-GB" smtClean="0"/>
              <a:t>12</a:t>
            </a:fld>
            <a:endParaRPr lang="en-GB"/>
          </a:p>
        </p:txBody>
      </p:sp>
    </p:spTree>
    <p:extLst>
      <p:ext uri="{BB962C8B-B14F-4D97-AF65-F5344CB8AC3E}">
        <p14:creationId xmlns:p14="http://schemas.microsoft.com/office/powerpoint/2010/main" val="23379826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590100A-E199-412B-A0FE-5E659AD639C4}" type="slidenum">
              <a:rPr lang="en-GB" smtClean="0"/>
              <a:t>13</a:t>
            </a:fld>
            <a:endParaRPr lang="en-GB"/>
          </a:p>
        </p:txBody>
      </p:sp>
    </p:spTree>
    <p:extLst>
      <p:ext uri="{BB962C8B-B14F-4D97-AF65-F5344CB8AC3E}">
        <p14:creationId xmlns:p14="http://schemas.microsoft.com/office/powerpoint/2010/main" val="4638660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590100A-E199-412B-A0FE-5E659AD639C4}" type="slidenum">
              <a:rPr lang="en-GB" smtClean="0"/>
              <a:t>14</a:t>
            </a:fld>
            <a:endParaRPr lang="en-GB"/>
          </a:p>
        </p:txBody>
      </p:sp>
    </p:spTree>
    <p:extLst>
      <p:ext uri="{BB962C8B-B14F-4D97-AF65-F5344CB8AC3E}">
        <p14:creationId xmlns:p14="http://schemas.microsoft.com/office/powerpoint/2010/main" val="143521908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590100A-E199-412B-A0FE-5E659AD639C4}" type="slidenum">
              <a:rPr lang="en-GB" smtClean="0"/>
              <a:t>15</a:t>
            </a:fld>
            <a:endParaRPr lang="en-GB"/>
          </a:p>
        </p:txBody>
      </p:sp>
    </p:spTree>
    <p:extLst>
      <p:ext uri="{BB962C8B-B14F-4D97-AF65-F5344CB8AC3E}">
        <p14:creationId xmlns:p14="http://schemas.microsoft.com/office/powerpoint/2010/main" val="379420949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590100A-E199-412B-A0FE-5E659AD639C4}" type="slidenum">
              <a:rPr lang="en-GB" smtClean="0"/>
              <a:t>16</a:t>
            </a:fld>
            <a:endParaRPr lang="en-GB"/>
          </a:p>
        </p:txBody>
      </p:sp>
    </p:spTree>
    <p:extLst>
      <p:ext uri="{BB962C8B-B14F-4D97-AF65-F5344CB8AC3E}">
        <p14:creationId xmlns:p14="http://schemas.microsoft.com/office/powerpoint/2010/main" val="318014107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590100A-E199-412B-A0FE-5E659AD639C4}" type="slidenum">
              <a:rPr lang="en-GB" smtClean="0"/>
              <a:t>17</a:t>
            </a:fld>
            <a:endParaRPr lang="en-GB"/>
          </a:p>
        </p:txBody>
      </p:sp>
    </p:spTree>
    <p:extLst>
      <p:ext uri="{BB962C8B-B14F-4D97-AF65-F5344CB8AC3E}">
        <p14:creationId xmlns:p14="http://schemas.microsoft.com/office/powerpoint/2010/main" val="21300126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590100A-E199-412B-A0FE-5E659AD639C4}" type="slidenum">
              <a:rPr lang="en-GB" smtClean="0"/>
              <a:t>18</a:t>
            </a:fld>
            <a:endParaRPr lang="en-GB"/>
          </a:p>
        </p:txBody>
      </p:sp>
    </p:spTree>
    <p:extLst>
      <p:ext uri="{BB962C8B-B14F-4D97-AF65-F5344CB8AC3E}">
        <p14:creationId xmlns:p14="http://schemas.microsoft.com/office/powerpoint/2010/main" val="228705856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590100A-E199-412B-A0FE-5E659AD639C4}" type="slidenum">
              <a:rPr lang="en-GB" smtClean="0"/>
              <a:t>19</a:t>
            </a:fld>
            <a:endParaRPr lang="en-GB"/>
          </a:p>
        </p:txBody>
      </p:sp>
    </p:spTree>
    <p:extLst>
      <p:ext uri="{BB962C8B-B14F-4D97-AF65-F5344CB8AC3E}">
        <p14:creationId xmlns:p14="http://schemas.microsoft.com/office/powerpoint/2010/main" val="8227985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590100A-E199-412B-A0FE-5E659AD639C4}" type="slidenum">
              <a:rPr lang="en-GB" smtClean="0"/>
              <a:t>2</a:t>
            </a:fld>
            <a:endParaRPr lang="en-GB"/>
          </a:p>
        </p:txBody>
      </p:sp>
    </p:spTree>
    <p:extLst>
      <p:ext uri="{BB962C8B-B14F-4D97-AF65-F5344CB8AC3E}">
        <p14:creationId xmlns:p14="http://schemas.microsoft.com/office/powerpoint/2010/main" val="220887317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590100A-E199-412B-A0FE-5E659AD639C4}" type="slidenum">
              <a:rPr lang="en-GB" smtClean="0"/>
              <a:t>20</a:t>
            </a:fld>
            <a:endParaRPr lang="en-GB"/>
          </a:p>
        </p:txBody>
      </p:sp>
    </p:spTree>
    <p:extLst>
      <p:ext uri="{BB962C8B-B14F-4D97-AF65-F5344CB8AC3E}">
        <p14:creationId xmlns:p14="http://schemas.microsoft.com/office/powerpoint/2010/main" val="168033763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590100A-E199-412B-A0FE-5E659AD639C4}" type="slidenum">
              <a:rPr lang="en-GB" smtClean="0"/>
              <a:t>21</a:t>
            </a:fld>
            <a:endParaRPr lang="en-GB"/>
          </a:p>
        </p:txBody>
      </p:sp>
    </p:spTree>
    <p:extLst>
      <p:ext uri="{BB962C8B-B14F-4D97-AF65-F5344CB8AC3E}">
        <p14:creationId xmlns:p14="http://schemas.microsoft.com/office/powerpoint/2010/main" val="310821907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590100A-E199-412B-A0FE-5E659AD639C4}" type="slidenum">
              <a:rPr lang="en-GB" smtClean="0"/>
              <a:t>22</a:t>
            </a:fld>
            <a:endParaRPr lang="en-GB"/>
          </a:p>
        </p:txBody>
      </p:sp>
    </p:spTree>
    <p:extLst>
      <p:ext uri="{BB962C8B-B14F-4D97-AF65-F5344CB8AC3E}">
        <p14:creationId xmlns:p14="http://schemas.microsoft.com/office/powerpoint/2010/main" val="70940190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590100A-E199-412B-A0FE-5E659AD639C4}" type="slidenum">
              <a:rPr lang="en-GB" smtClean="0"/>
              <a:t>23</a:t>
            </a:fld>
            <a:endParaRPr lang="en-GB"/>
          </a:p>
        </p:txBody>
      </p:sp>
    </p:spTree>
    <p:extLst>
      <p:ext uri="{BB962C8B-B14F-4D97-AF65-F5344CB8AC3E}">
        <p14:creationId xmlns:p14="http://schemas.microsoft.com/office/powerpoint/2010/main" val="62400720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590100A-E199-412B-A0FE-5E659AD639C4}" type="slidenum">
              <a:rPr lang="en-GB" smtClean="0"/>
              <a:t>24</a:t>
            </a:fld>
            <a:endParaRPr lang="en-GB"/>
          </a:p>
        </p:txBody>
      </p:sp>
    </p:spTree>
    <p:extLst>
      <p:ext uri="{BB962C8B-B14F-4D97-AF65-F5344CB8AC3E}">
        <p14:creationId xmlns:p14="http://schemas.microsoft.com/office/powerpoint/2010/main" val="3544945609"/>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590100A-E199-412B-A0FE-5E659AD639C4}" type="slidenum">
              <a:rPr lang="en-GB" smtClean="0"/>
              <a:t>25</a:t>
            </a:fld>
            <a:endParaRPr lang="en-GB"/>
          </a:p>
        </p:txBody>
      </p:sp>
    </p:spTree>
    <p:extLst>
      <p:ext uri="{BB962C8B-B14F-4D97-AF65-F5344CB8AC3E}">
        <p14:creationId xmlns:p14="http://schemas.microsoft.com/office/powerpoint/2010/main" val="286613954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590100A-E199-412B-A0FE-5E659AD639C4}" type="slidenum">
              <a:rPr lang="en-GB" smtClean="0"/>
              <a:t>26</a:t>
            </a:fld>
            <a:endParaRPr lang="en-GB"/>
          </a:p>
        </p:txBody>
      </p:sp>
    </p:spTree>
    <p:extLst>
      <p:ext uri="{BB962C8B-B14F-4D97-AF65-F5344CB8AC3E}">
        <p14:creationId xmlns:p14="http://schemas.microsoft.com/office/powerpoint/2010/main" val="124035897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590100A-E199-412B-A0FE-5E659AD639C4}" type="slidenum">
              <a:rPr lang="en-GB" smtClean="0"/>
              <a:t>27</a:t>
            </a:fld>
            <a:endParaRPr lang="en-GB"/>
          </a:p>
        </p:txBody>
      </p:sp>
    </p:spTree>
    <p:extLst>
      <p:ext uri="{BB962C8B-B14F-4D97-AF65-F5344CB8AC3E}">
        <p14:creationId xmlns:p14="http://schemas.microsoft.com/office/powerpoint/2010/main" val="390651788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590100A-E199-412B-A0FE-5E659AD639C4}" type="slidenum">
              <a:rPr lang="en-GB" smtClean="0"/>
              <a:t>28</a:t>
            </a:fld>
            <a:endParaRPr lang="en-GB"/>
          </a:p>
        </p:txBody>
      </p:sp>
    </p:spTree>
    <p:extLst>
      <p:ext uri="{BB962C8B-B14F-4D97-AF65-F5344CB8AC3E}">
        <p14:creationId xmlns:p14="http://schemas.microsoft.com/office/powerpoint/2010/main" val="574960005"/>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590100A-E199-412B-A0FE-5E659AD639C4}" type="slidenum">
              <a:rPr lang="en-GB" smtClean="0"/>
              <a:t>29</a:t>
            </a:fld>
            <a:endParaRPr lang="en-GB"/>
          </a:p>
        </p:txBody>
      </p:sp>
    </p:spTree>
    <p:extLst>
      <p:ext uri="{BB962C8B-B14F-4D97-AF65-F5344CB8AC3E}">
        <p14:creationId xmlns:p14="http://schemas.microsoft.com/office/powerpoint/2010/main" val="356602598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590100A-E199-412B-A0FE-5E659AD639C4}" type="slidenum">
              <a:rPr lang="en-GB" smtClean="0"/>
              <a:t>3</a:t>
            </a:fld>
            <a:endParaRPr lang="en-GB"/>
          </a:p>
        </p:txBody>
      </p:sp>
    </p:spTree>
    <p:extLst>
      <p:ext uri="{BB962C8B-B14F-4D97-AF65-F5344CB8AC3E}">
        <p14:creationId xmlns:p14="http://schemas.microsoft.com/office/powerpoint/2010/main" val="229687066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590100A-E199-412B-A0FE-5E659AD639C4}" type="slidenum">
              <a:rPr lang="en-GB" smtClean="0"/>
              <a:t>30</a:t>
            </a:fld>
            <a:endParaRPr lang="en-GB"/>
          </a:p>
        </p:txBody>
      </p:sp>
    </p:spTree>
    <p:extLst>
      <p:ext uri="{BB962C8B-B14F-4D97-AF65-F5344CB8AC3E}">
        <p14:creationId xmlns:p14="http://schemas.microsoft.com/office/powerpoint/2010/main" val="12246020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590100A-E199-412B-A0FE-5E659AD639C4}" type="slidenum">
              <a:rPr lang="en-GB" smtClean="0"/>
              <a:t>31</a:t>
            </a:fld>
            <a:endParaRPr lang="en-GB"/>
          </a:p>
        </p:txBody>
      </p:sp>
    </p:spTree>
    <p:extLst>
      <p:ext uri="{BB962C8B-B14F-4D97-AF65-F5344CB8AC3E}">
        <p14:creationId xmlns:p14="http://schemas.microsoft.com/office/powerpoint/2010/main" val="45405624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590100A-E199-412B-A0FE-5E659AD639C4}" type="slidenum">
              <a:rPr lang="en-GB" smtClean="0"/>
              <a:t>32</a:t>
            </a:fld>
            <a:endParaRPr lang="en-GB"/>
          </a:p>
        </p:txBody>
      </p:sp>
    </p:spTree>
    <p:extLst>
      <p:ext uri="{BB962C8B-B14F-4D97-AF65-F5344CB8AC3E}">
        <p14:creationId xmlns:p14="http://schemas.microsoft.com/office/powerpoint/2010/main" val="249603235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590100A-E199-412B-A0FE-5E659AD639C4}" type="slidenum">
              <a:rPr lang="en-GB" smtClean="0"/>
              <a:t>33</a:t>
            </a:fld>
            <a:endParaRPr lang="en-GB"/>
          </a:p>
        </p:txBody>
      </p:sp>
    </p:spTree>
    <p:extLst>
      <p:ext uri="{BB962C8B-B14F-4D97-AF65-F5344CB8AC3E}">
        <p14:creationId xmlns:p14="http://schemas.microsoft.com/office/powerpoint/2010/main" val="204784629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590100A-E199-412B-A0FE-5E659AD639C4}" type="slidenum">
              <a:rPr lang="en-GB" smtClean="0"/>
              <a:t>34</a:t>
            </a:fld>
            <a:endParaRPr lang="en-GB"/>
          </a:p>
        </p:txBody>
      </p:sp>
    </p:spTree>
    <p:extLst>
      <p:ext uri="{BB962C8B-B14F-4D97-AF65-F5344CB8AC3E}">
        <p14:creationId xmlns:p14="http://schemas.microsoft.com/office/powerpoint/2010/main" val="428340472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590100A-E199-412B-A0FE-5E659AD639C4}" type="slidenum">
              <a:rPr lang="en-GB" smtClean="0"/>
              <a:t>35</a:t>
            </a:fld>
            <a:endParaRPr lang="en-GB"/>
          </a:p>
        </p:txBody>
      </p:sp>
    </p:spTree>
    <p:extLst>
      <p:ext uri="{BB962C8B-B14F-4D97-AF65-F5344CB8AC3E}">
        <p14:creationId xmlns:p14="http://schemas.microsoft.com/office/powerpoint/2010/main" val="201070167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590100A-E199-412B-A0FE-5E659AD639C4}" type="slidenum">
              <a:rPr lang="en-GB" smtClean="0"/>
              <a:t>36</a:t>
            </a:fld>
            <a:endParaRPr lang="en-GB"/>
          </a:p>
        </p:txBody>
      </p:sp>
    </p:spTree>
    <p:extLst>
      <p:ext uri="{BB962C8B-B14F-4D97-AF65-F5344CB8AC3E}">
        <p14:creationId xmlns:p14="http://schemas.microsoft.com/office/powerpoint/2010/main" val="81057137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590100A-E199-412B-A0FE-5E659AD639C4}" type="slidenum">
              <a:rPr lang="en-GB" smtClean="0"/>
              <a:t>4</a:t>
            </a:fld>
            <a:endParaRPr lang="en-GB"/>
          </a:p>
        </p:txBody>
      </p:sp>
    </p:spTree>
    <p:extLst>
      <p:ext uri="{BB962C8B-B14F-4D97-AF65-F5344CB8AC3E}">
        <p14:creationId xmlns:p14="http://schemas.microsoft.com/office/powerpoint/2010/main" val="42317801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590100A-E199-412B-A0FE-5E659AD639C4}" type="slidenum">
              <a:rPr lang="en-GB" smtClean="0"/>
              <a:t>5</a:t>
            </a:fld>
            <a:endParaRPr lang="en-GB"/>
          </a:p>
        </p:txBody>
      </p:sp>
    </p:spTree>
    <p:extLst>
      <p:ext uri="{BB962C8B-B14F-4D97-AF65-F5344CB8AC3E}">
        <p14:creationId xmlns:p14="http://schemas.microsoft.com/office/powerpoint/2010/main" val="29177416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590100A-E199-412B-A0FE-5E659AD639C4}" type="slidenum">
              <a:rPr lang="en-GB" smtClean="0"/>
              <a:t>6</a:t>
            </a:fld>
            <a:endParaRPr lang="en-GB"/>
          </a:p>
        </p:txBody>
      </p:sp>
    </p:spTree>
    <p:extLst>
      <p:ext uri="{BB962C8B-B14F-4D97-AF65-F5344CB8AC3E}">
        <p14:creationId xmlns:p14="http://schemas.microsoft.com/office/powerpoint/2010/main" val="4485573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590100A-E199-412B-A0FE-5E659AD639C4}" type="slidenum">
              <a:rPr lang="en-GB" smtClean="0"/>
              <a:t>7</a:t>
            </a:fld>
            <a:endParaRPr lang="en-GB"/>
          </a:p>
        </p:txBody>
      </p:sp>
    </p:spTree>
    <p:extLst>
      <p:ext uri="{BB962C8B-B14F-4D97-AF65-F5344CB8AC3E}">
        <p14:creationId xmlns:p14="http://schemas.microsoft.com/office/powerpoint/2010/main" val="19764835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590100A-E199-412B-A0FE-5E659AD639C4}" type="slidenum">
              <a:rPr lang="en-GB" smtClean="0"/>
              <a:t>8</a:t>
            </a:fld>
            <a:endParaRPr lang="en-GB"/>
          </a:p>
        </p:txBody>
      </p:sp>
    </p:spTree>
    <p:extLst>
      <p:ext uri="{BB962C8B-B14F-4D97-AF65-F5344CB8AC3E}">
        <p14:creationId xmlns:p14="http://schemas.microsoft.com/office/powerpoint/2010/main" val="11451394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6590100A-E199-412B-A0FE-5E659AD639C4}" type="slidenum">
              <a:rPr lang="en-GB" smtClean="0"/>
              <a:t>9</a:t>
            </a:fld>
            <a:endParaRPr lang="en-GB"/>
          </a:p>
        </p:txBody>
      </p:sp>
    </p:spTree>
    <p:extLst>
      <p:ext uri="{BB962C8B-B14F-4D97-AF65-F5344CB8AC3E}">
        <p14:creationId xmlns:p14="http://schemas.microsoft.com/office/powerpoint/2010/main" val="12754118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2/12/2014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2/12/2014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2/12/2014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2/12/2014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2/12/2014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2/12/2014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2/12/2014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2/12/2014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29.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30.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ar-AE" dirty="0" smtClean="0"/>
              <a:t>تعريف عام بمنحى تعديل السلوك</a:t>
            </a:r>
            <a:endParaRPr lang="en-GB" dirty="0"/>
          </a:p>
        </p:txBody>
      </p:sp>
      <p:sp>
        <p:nvSpPr>
          <p:cNvPr id="3" name="Subtitle 2"/>
          <p:cNvSpPr>
            <a:spLocks noGrp="1"/>
          </p:cNvSpPr>
          <p:nvPr>
            <p:ph type="subTitle" idx="1"/>
          </p:nvPr>
        </p:nvSpPr>
        <p:spPr/>
        <p:txBody>
          <a:bodyPr/>
          <a:lstStyle/>
          <a:p>
            <a:r>
              <a:rPr lang="ar-AE" dirty="0" smtClean="0"/>
              <a:t>العلاج السلوكي (نفس 477)</a:t>
            </a:r>
          </a:p>
          <a:p>
            <a:endParaRPr lang="ar-AE" dirty="0"/>
          </a:p>
          <a:p>
            <a:r>
              <a:rPr lang="ar-AE" dirty="0" smtClean="0"/>
              <a:t>د.سمية النجاشي </a:t>
            </a:r>
            <a:endParaRPr lang="en-GB" dirty="0"/>
          </a:p>
        </p:txBody>
      </p:sp>
    </p:spTree>
    <p:extLst>
      <p:ext uri="{BB962C8B-B14F-4D97-AF65-F5344CB8AC3E}">
        <p14:creationId xmlns:p14="http://schemas.microsoft.com/office/powerpoint/2010/main" val="61514259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AE" b="1" u="sng" dirty="0" smtClean="0">
                <a:solidFill>
                  <a:schemeClr val="tx2"/>
                </a:solidFill>
                <a:uFill>
                  <a:solidFill>
                    <a:schemeClr val="tx2"/>
                  </a:solidFill>
                </a:uFill>
              </a:rPr>
              <a:t>السلوك </a:t>
            </a:r>
            <a:endParaRPr lang="en-GB" b="1" u="sng" dirty="0">
              <a:solidFill>
                <a:schemeClr val="tx2"/>
              </a:solidFill>
              <a:uFill>
                <a:solidFill>
                  <a:schemeClr val="tx2"/>
                </a:solidFill>
              </a:uFill>
            </a:endParaRPr>
          </a:p>
        </p:txBody>
      </p:sp>
      <p:sp>
        <p:nvSpPr>
          <p:cNvPr id="3" name="Content Placeholder 2"/>
          <p:cNvSpPr>
            <a:spLocks noGrp="1"/>
          </p:cNvSpPr>
          <p:nvPr>
            <p:ph idx="1"/>
          </p:nvPr>
        </p:nvSpPr>
        <p:spPr>
          <a:ln w="50800">
            <a:solidFill>
              <a:schemeClr val="tx2"/>
            </a:solidFill>
          </a:ln>
        </p:spPr>
        <p:txBody>
          <a:bodyPr/>
          <a:lstStyle/>
          <a:p>
            <a:pPr algn="r" rtl="1"/>
            <a:endParaRPr lang="ar-AE" dirty="0" smtClean="0"/>
          </a:p>
          <a:p>
            <a:pPr marL="0" indent="0" algn="r" rtl="1">
              <a:buNone/>
            </a:pPr>
            <a:r>
              <a:rPr lang="ar-AE" dirty="0" smtClean="0"/>
              <a:t>*وحدة السلوك هي الاتجابة .</a:t>
            </a:r>
          </a:p>
          <a:p>
            <a:pPr marL="0" indent="0" algn="r" rtl="1">
              <a:buNone/>
            </a:pPr>
            <a:r>
              <a:rPr lang="ar-AE" dirty="0" smtClean="0"/>
              <a:t>*الاستجابة : هي الوحدة التي يمكن قياسها من السلوك .</a:t>
            </a:r>
          </a:p>
          <a:p>
            <a:pPr marL="0" indent="0" algn="r" rtl="1">
              <a:buNone/>
            </a:pPr>
            <a:r>
              <a:rPr lang="ar-AE" dirty="0" smtClean="0"/>
              <a:t>*وحدة القياس الرئيسية في تعديل السلوك هي معدل الاستجابة .</a:t>
            </a:r>
          </a:p>
          <a:p>
            <a:pPr marL="0" indent="0" algn="r" rtl="1">
              <a:buNone/>
            </a:pPr>
            <a:r>
              <a:rPr lang="ar-AE" dirty="0" smtClean="0"/>
              <a:t>*تعديل السلوك لا يقيس استجابة واحدة وإنما مجموعة من الاستجابات .</a:t>
            </a:r>
            <a:endParaRPr lang="en-GB" dirty="0"/>
          </a:p>
        </p:txBody>
      </p:sp>
    </p:spTree>
    <p:extLst>
      <p:ext uri="{BB962C8B-B14F-4D97-AF65-F5344CB8AC3E}">
        <p14:creationId xmlns:p14="http://schemas.microsoft.com/office/powerpoint/2010/main" val="82769988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AE" b="1" u="sng" dirty="0" smtClean="0">
                <a:solidFill>
                  <a:schemeClr val="tx2"/>
                </a:solidFill>
                <a:uFill>
                  <a:solidFill>
                    <a:schemeClr val="tx2"/>
                  </a:solidFill>
                </a:uFill>
              </a:rPr>
              <a:t>السلوك الاستجابي والسلوك الإجرائي </a:t>
            </a:r>
            <a:endParaRPr lang="en-GB" b="1" u="sng" dirty="0">
              <a:solidFill>
                <a:schemeClr val="tx2"/>
              </a:solidFill>
              <a:uFill>
                <a:solidFill>
                  <a:schemeClr val="tx2"/>
                </a:solidFill>
              </a:uFill>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53699632"/>
              </p:ext>
            </p:extLst>
          </p:nvPr>
        </p:nvGraphicFramePr>
        <p:xfrm>
          <a:off x="457200" y="1600200"/>
          <a:ext cx="8229600" cy="293624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pPr algn="ctr"/>
                      <a:r>
                        <a:rPr lang="ar-AE" dirty="0" smtClean="0"/>
                        <a:t>السلوك الإجرائي </a:t>
                      </a:r>
                      <a:endParaRPr lang="en-GB" dirty="0"/>
                    </a:p>
                  </a:txBody>
                  <a:tcPr/>
                </a:tc>
                <a:tc>
                  <a:txBody>
                    <a:bodyPr/>
                    <a:lstStyle/>
                    <a:p>
                      <a:pPr algn="ctr"/>
                      <a:r>
                        <a:rPr lang="ar-AE" dirty="0" smtClean="0"/>
                        <a:t>السلوك الاستجابي</a:t>
                      </a:r>
                      <a:endParaRPr lang="en-GB" dirty="0"/>
                    </a:p>
                  </a:txBody>
                  <a:tcPr/>
                </a:tc>
                <a:tc>
                  <a:txBody>
                    <a:bodyPr/>
                    <a:lstStyle/>
                    <a:p>
                      <a:r>
                        <a:rPr lang="ar-AE" dirty="0" smtClean="0"/>
                        <a:t>من حيث </a:t>
                      </a:r>
                      <a:endParaRPr lang="en-GB" dirty="0"/>
                    </a:p>
                  </a:txBody>
                  <a:tcPr/>
                </a:tc>
              </a:tr>
              <a:tr h="370840">
                <a:tc>
                  <a:txBody>
                    <a:bodyPr/>
                    <a:lstStyle/>
                    <a:p>
                      <a:pPr algn="ctr" rtl="1"/>
                      <a:r>
                        <a:rPr lang="ar-AE" dirty="0" smtClean="0"/>
                        <a:t>يؤثر في البيئة</a:t>
                      </a:r>
                      <a:r>
                        <a:rPr lang="ar-AE" baseline="0" dirty="0" smtClean="0"/>
                        <a:t> ويتأثر بها </a:t>
                      </a:r>
                      <a:endParaRPr lang="en-GB" dirty="0"/>
                    </a:p>
                  </a:txBody>
                  <a:tcPr/>
                </a:tc>
                <a:tc>
                  <a:txBody>
                    <a:bodyPr/>
                    <a:lstStyle/>
                    <a:p>
                      <a:pPr algn="r" rtl="1"/>
                      <a:r>
                        <a:rPr lang="ar-AE" dirty="0" smtClean="0"/>
                        <a:t>مجرد رد فعل انعكاسي </a:t>
                      </a:r>
                      <a:endParaRPr lang="en-GB" dirty="0"/>
                    </a:p>
                  </a:txBody>
                  <a:tcPr/>
                </a:tc>
                <a:tc>
                  <a:txBody>
                    <a:bodyPr/>
                    <a:lstStyle/>
                    <a:p>
                      <a:pPr algn="just" rtl="1"/>
                      <a:r>
                        <a:rPr lang="ar-AE" dirty="0" smtClean="0"/>
                        <a:t>طبيعته </a:t>
                      </a:r>
                      <a:endParaRPr lang="en-GB" dirty="0"/>
                    </a:p>
                  </a:txBody>
                  <a:tcPr/>
                </a:tc>
              </a:tr>
              <a:tr h="370840">
                <a:tc>
                  <a:txBody>
                    <a:bodyPr/>
                    <a:lstStyle/>
                    <a:p>
                      <a:pPr algn="r" rtl="1"/>
                      <a:r>
                        <a:rPr lang="ar-AE" dirty="0" smtClean="0"/>
                        <a:t>يتأثر</a:t>
                      </a:r>
                      <a:r>
                        <a:rPr lang="ar-AE" baseline="0" dirty="0" smtClean="0"/>
                        <a:t> بالمثيرات القبلية والبعدية ،لكنه يتأثر بالمثيرات البعدية بشكل أكبر .</a:t>
                      </a:r>
                      <a:endParaRPr lang="en-GB" dirty="0"/>
                    </a:p>
                  </a:txBody>
                  <a:tcPr/>
                </a:tc>
                <a:tc>
                  <a:txBody>
                    <a:bodyPr/>
                    <a:lstStyle/>
                    <a:p>
                      <a:pPr algn="r" rtl="1"/>
                      <a:r>
                        <a:rPr lang="ar-AE" dirty="0" smtClean="0"/>
                        <a:t>يتأثر بالمثيرات القبلية (وتسمى</a:t>
                      </a:r>
                      <a:r>
                        <a:rPr lang="ar-AE" baseline="0" dirty="0" smtClean="0"/>
                        <a:t> المثيرات الاستجرارية)</a:t>
                      </a:r>
                      <a:endParaRPr lang="en-GB" dirty="0"/>
                    </a:p>
                  </a:txBody>
                  <a:tcPr/>
                </a:tc>
                <a:tc>
                  <a:txBody>
                    <a:bodyPr/>
                    <a:lstStyle/>
                    <a:p>
                      <a:pPr algn="r" rtl="1"/>
                      <a:r>
                        <a:rPr lang="ar-AE" dirty="0" smtClean="0"/>
                        <a:t>المثيرات التي تثيره </a:t>
                      </a:r>
                      <a:endParaRPr lang="en-GB" dirty="0"/>
                    </a:p>
                  </a:txBody>
                  <a:tcPr/>
                </a:tc>
              </a:tr>
              <a:tr h="370840">
                <a:tc>
                  <a:txBody>
                    <a:bodyPr/>
                    <a:lstStyle/>
                    <a:p>
                      <a:pPr algn="r" rtl="1"/>
                      <a:r>
                        <a:rPr lang="ar-AE" dirty="0" smtClean="0"/>
                        <a:t>الإنسان قادر على ضبطه</a:t>
                      </a:r>
                      <a:r>
                        <a:rPr lang="ar-AE" baseline="0" dirty="0" smtClean="0"/>
                        <a:t> </a:t>
                      </a:r>
                      <a:endParaRPr lang="en-GB" dirty="0"/>
                    </a:p>
                  </a:txBody>
                  <a:tcPr/>
                </a:tc>
                <a:tc>
                  <a:txBody>
                    <a:bodyPr/>
                    <a:lstStyle/>
                    <a:p>
                      <a:pPr algn="r" rtl="1"/>
                      <a:r>
                        <a:rPr lang="ar-AE" dirty="0" smtClean="0"/>
                        <a:t>لا يستطيع الإنسان ضبطه وإنما يتعامل</a:t>
                      </a:r>
                      <a:r>
                        <a:rPr lang="ar-AE" baseline="0" dirty="0" smtClean="0"/>
                        <a:t> مع المثيرات التي تثيره </a:t>
                      </a:r>
                      <a:endParaRPr lang="en-GB" dirty="0"/>
                    </a:p>
                  </a:txBody>
                  <a:tcPr/>
                </a:tc>
                <a:tc>
                  <a:txBody>
                    <a:bodyPr/>
                    <a:lstStyle/>
                    <a:p>
                      <a:pPr algn="r" rtl="1"/>
                      <a:r>
                        <a:rPr lang="ar-AE" dirty="0" smtClean="0"/>
                        <a:t>تعديله </a:t>
                      </a:r>
                      <a:endParaRPr lang="en-GB" dirty="0"/>
                    </a:p>
                  </a:txBody>
                  <a:tcPr/>
                </a:tc>
              </a:tr>
              <a:tr h="370840">
                <a:tc>
                  <a:txBody>
                    <a:bodyPr/>
                    <a:lstStyle/>
                    <a:p>
                      <a:pPr algn="r" rtl="1"/>
                      <a:r>
                        <a:rPr lang="ar-AE" dirty="0" smtClean="0"/>
                        <a:t>بكاء الطفل عند استيقاظه من النوم </a:t>
                      </a:r>
                      <a:endParaRPr lang="en-GB" dirty="0"/>
                    </a:p>
                  </a:txBody>
                  <a:tcPr/>
                </a:tc>
                <a:tc>
                  <a:txBody>
                    <a:bodyPr/>
                    <a:lstStyle/>
                    <a:p>
                      <a:pPr algn="r" rtl="1"/>
                      <a:r>
                        <a:rPr lang="ar-AE" dirty="0" smtClean="0"/>
                        <a:t>سحب الطفل لكفه بعد ملامستها</a:t>
                      </a:r>
                      <a:r>
                        <a:rPr lang="ar-AE" baseline="0" dirty="0" smtClean="0"/>
                        <a:t> لكوب ساخن </a:t>
                      </a:r>
                      <a:endParaRPr lang="en-GB" dirty="0"/>
                    </a:p>
                  </a:txBody>
                  <a:tcPr/>
                </a:tc>
                <a:tc>
                  <a:txBody>
                    <a:bodyPr/>
                    <a:lstStyle/>
                    <a:p>
                      <a:pPr algn="r" rtl="1"/>
                      <a:r>
                        <a:rPr lang="ar-AE" dirty="0" smtClean="0"/>
                        <a:t>مثال </a:t>
                      </a:r>
                      <a:endParaRPr lang="en-GB" dirty="0"/>
                    </a:p>
                  </a:txBody>
                  <a:tcPr/>
                </a:tc>
              </a:tr>
            </a:tbl>
          </a:graphicData>
        </a:graphic>
      </p:graphicFrame>
      <p:sp>
        <p:nvSpPr>
          <p:cNvPr id="5" name="Rectangle 4"/>
          <p:cNvSpPr/>
          <p:nvPr/>
        </p:nvSpPr>
        <p:spPr>
          <a:xfrm>
            <a:off x="381000" y="5029200"/>
            <a:ext cx="8305800" cy="1295400"/>
          </a:xfrm>
          <a:prstGeom prst="rect">
            <a:avLst/>
          </a:prstGeom>
          <a:noFill/>
          <a:ln w="53975">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AE" sz="2200" dirty="0" smtClean="0">
                <a:solidFill>
                  <a:schemeClr val="tx2"/>
                </a:solidFill>
              </a:rPr>
              <a:t>مبادئ السلوك هي العلاقات بين المثيرات القبلية والبعدية والسلوك .</a:t>
            </a:r>
          </a:p>
          <a:p>
            <a:pPr algn="just" rtl="1"/>
            <a:r>
              <a:rPr lang="ar-AE" sz="2200" dirty="0" smtClean="0">
                <a:solidFill>
                  <a:schemeClr val="tx2"/>
                </a:solidFill>
              </a:rPr>
              <a:t>أساليب تعديل السلوك : هي تطبيقات تلك المبادئ .</a:t>
            </a:r>
            <a:endParaRPr lang="en-GB" sz="2200" dirty="0">
              <a:solidFill>
                <a:schemeClr val="tx2"/>
              </a:solidFill>
            </a:endParaRPr>
          </a:p>
        </p:txBody>
      </p:sp>
    </p:spTree>
    <p:extLst>
      <p:ext uri="{BB962C8B-B14F-4D97-AF65-F5344CB8AC3E}">
        <p14:creationId xmlns:p14="http://schemas.microsoft.com/office/powerpoint/2010/main" val="827699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AE" b="1" u="sng" dirty="0" smtClean="0">
                <a:solidFill>
                  <a:schemeClr val="tx2"/>
                </a:solidFill>
                <a:uFill>
                  <a:solidFill>
                    <a:schemeClr val="tx2"/>
                  </a:solidFill>
                </a:uFill>
              </a:rPr>
              <a:t>البيئة </a:t>
            </a:r>
            <a:endParaRPr lang="en-GB" b="1" u="sng" dirty="0">
              <a:solidFill>
                <a:schemeClr val="tx2"/>
              </a:solidFill>
              <a:uFill>
                <a:solidFill>
                  <a:schemeClr val="tx2"/>
                </a:solidFill>
              </a:uFill>
            </a:endParaRPr>
          </a:p>
        </p:txBody>
      </p:sp>
      <p:sp>
        <p:nvSpPr>
          <p:cNvPr id="3" name="Content Placeholder 2"/>
          <p:cNvSpPr>
            <a:spLocks noGrp="1"/>
          </p:cNvSpPr>
          <p:nvPr>
            <p:ph idx="1"/>
          </p:nvPr>
        </p:nvSpPr>
        <p:spPr>
          <a:ln w="50800">
            <a:solidFill>
              <a:schemeClr val="tx2"/>
            </a:solidFill>
          </a:ln>
        </p:spPr>
        <p:txBody>
          <a:bodyPr>
            <a:normAutofit fontScale="92500" lnSpcReduction="10000"/>
          </a:bodyPr>
          <a:lstStyle/>
          <a:p>
            <a:pPr marL="0" indent="0" algn="r" rtl="1">
              <a:buNone/>
            </a:pPr>
            <a:endParaRPr lang="ar-AE" dirty="0" smtClean="0"/>
          </a:p>
          <a:p>
            <a:pPr marL="0" indent="0" algn="r" rtl="1">
              <a:buNone/>
            </a:pPr>
            <a:r>
              <a:rPr lang="ar-AE" dirty="0" smtClean="0"/>
              <a:t>*تتكون البيئة من مجموعة من المثيرات التي تؤثر في الإنسان وتتأثر به .</a:t>
            </a:r>
          </a:p>
          <a:p>
            <a:pPr marL="0" indent="0" algn="r" rtl="1">
              <a:buNone/>
            </a:pPr>
            <a:endParaRPr lang="ar-AE" dirty="0"/>
          </a:p>
          <a:p>
            <a:pPr marL="0" indent="0" algn="r" rtl="1">
              <a:buNone/>
            </a:pPr>
            <a:r>
              <a:rPr lang="ar-AE" dirty="0" smtClean="0"/>
              <a:t>*تنقسم المثيرات حسب عدة اعتبارات :</a:t>
            </a:r>
          </a:p>
          <a:p>
            <a:pPr marL="0" indent="0" algn="r" rtl="1">
              <a:buNone/>
            </a:pPr>
            <a:r>
              <a:rPr lang="ar-AE" dirty="0"/>
              <a:t>	</a:t>
            </a:r>
            <a:r>
              <a:rPr lang="ar-AE" dirty="0" smtClean="0"/>
              <a:t>*مكان حدوثها </a:t>
            </a:r>
          </a:p>
          <a:p>
            <a:pPr marL="0" indent="0" algn="r" rtl="1">
              <a:buNone/>
            </a:pPr>
            <a:r>
              <a:rPr lang="ar-AE" dirty="0"/>
              <a:t>	</a:t>
            </a:r>
            <a:r>
              <a:rPr lang="ar-AE" dirty="0" smtClean="0"/>
              <a:t>*طبيعة علاقتها ابالسلوك </a:t>
            </a:r>
          </a:p>
          <a:p>
            <a:pPr marL="0" indent="0" algn="r" rtl="1">
              <a:buNone/>
            </a:pPr>
            <a:r>
              <a:rPr lang="ar-AE" dirty="0"/>
              <a:t>	</a:t>
            </a:r>
            <a:r>
              <a:rPr lang="ar-AE" dirty="0" smtClean="0"/>
              <a:t>*وقتها </a:t>
            </a:r>
          </a:p>
          <a:p>
            <a:pPr marL="0" indent="0" algn="r" rtl="1">
              <a:buNone/>
            </a:pPr>
            <a:r>
              <a:rPr lang="ar-AE" dirty="0"/>
              <a:t>	</a:t>
            </a:r>
            <a:r>
              <a:rPr lang="ar-AE" dirty="0" smtClean="0"/>
              <a:t>*كونها تقوي السلوك أو تضعفه .</a:t>
            </a:r>
          </a:p>
        </p:txBody>
      </p:sp>
    </p:spTree>
    <p:extLst>
      <p:ext uri="{BB962C8B-B14F-4D97-AF65-F5344CB8AC3E}">
        <p14:creationId xmlns:p14="http://schemas.microsoft.com/office/powerpoint/2010/main" val="82769988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AE" b="1" u="sng" dirty="0" smtClean="0">
                <a:solidFill>
                  <a:schemeClr val="tx2"/>
                </a:solidFill>
                <a:uFill>
                  <a:solidFill>
                    <a:schemeClr val="tx2"/>
                  </a:solidFill>
                </a:uFill>
              </a:rPr>
              <a:t>أنواع المثيرات </a:t>
            </a:r>
            <a:endParaRPr lang="en-GB" b="1" u="sng" dirty="0">
              <a:solidFill>
                <a:schemeClr val="tx2"/>
              </a:solidFill>
              <a:uFill>
                <a:solidFill>
                  <a:schemeClr val="tx2"/>
                </a:solidFill>
              </a:uFill>
            </a:endParaRPr>
          </a:p>
        </p:txBody>
      </p:sp>
      <p:sp>
        <p:nvSpPr>
          <p:cNvPr id="3" name="Content Placeholder 2"/>
          <p:cNvSpPr>
            <a:spLocks noGrp="1"/>
          </p:cNvSpPr>
          <p:nvPr>
            <p:ph idx="1"/>
          </p:nvPr>
        </p:nvSpPr>
        <p:spPr>
          <a:ln w="50800">
            <a:solidFill>
              <a:schemeClr val="tx2"/>
            </a:solidFill>
          </a:ln>
        </p:spPr>
        <p:txBody>
          <a:bodyPr/>
          <a:lstStyle/>
          <a:p>
            <a:pPr marL="0" indent="0" algn="r" rtl="1">
              <a:buNone/>
            </a:pPr>
            <a:endParaRPr lang="ar-AE" dirty="0"/>
          </a:p>
          <a:p>
            <a:pPr marL="0" indent="0" algn="r" rtl="1">
              <a:buNone/>
            </a:pPr>
            <a:r>
              <a:rPr lang="ar-AE" dirty="0" smtClean="0"/>
              <a:t>*المثيرات حسب مكان حدونها :</a:t>
            </a:r>
          </a:p>
          <a:p>
            <a:pPr marL="0" indent="0" algn="r" rtl="1">
              <a:buNone/>
            </a:pPr>
            <a:r>
              <a:rPr lang="ar-AE" dirty="0"/>
              <a:t>	</a:t>
            </a:r>
            <a:r>
              <a:rPr lang="ar-AE" dirty="0" smtClean="0"/>
              <a:t>*مثيرات خارجية (اليئة المادية والاجتماعية )</a:t>
            </a:r>
          </a:p>
          <a:p>
            <a:pPr marL="0" indent="0" algn="r" rtl="1">
              <a:buNone/>
            </a:pPr>
            <a:r>
              <a:rPr lang="ar-AE" dirty="0"/>
              <a:t>	</a:t>
            </a:r>
            <a:r>
              <a:rPr lang="ar-AE" dirty="0" smtClean="0"/>
              <a:t>*مثيرات داخلية (البيولوجية والانفعالية) </a:t>
            </a:r>
            <a:endParaRPr lang="en-GB" dirty="0"/>
          </a:p>
        </p:txBody>
      </p:sp>
    </p:spTree>
    <p:extLst>
      <p:ext uri="{BB962C8B-B14F-4D97-AF65-F5344CB8AC3E}">
        <p14:creationId xmlns:p14="http://schemas.microsoft.com/office/powerpoint/2010/main" val="82769988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AE" b="1" u="sng" dirty="0" smtClean="0">
                <a:solidFill>
                  <a:schemeClr val="tx2"/>
                </a:solidFill>
                <a:uFill>
                  <a:solidFill>
                    <a:schemeClr val="tx2"/>
                  </a:solidFill>
                </a:uFill>
              </a:rPr>
              <a:t>أنواع المثيرات </a:t>
            </a:r>
            <a:endParaRPr lang="en-GB" b="1" u="sng" dirty="0">
              <a:solidFill>
                <a:schemeClr val="tx2"/>
              </a:solidFill>
              <a:uFill>
                <a:solidFill>
                  <a:schemeClr val="tx2"/>
                </a:solidFill>
              </a:uFill>
            </a:endParaRPr>
          </a:p>
        </p:txBody>
      </p:sp>
      <p:sp>
        <p:nvSpPr>
          <p:cNvPr id="3" name="Content Placeholder 2"/>
          <p:cNvSpPr>
            <a:spLocks noGrp="1"/>
          </p:cNvSpPr>
          <p:nvPr>
            <p:ph idx="1"/>
          </p:nvPr>
        </p:nvSpPr>
        <p:spPr>
          <a:ln w="50800">
            <a:solidFill>
              <a:schemeClr val="tx2"/>
            </a:solidFill>
          </a:ln>
        </p:spPr>
        <p:txBody>
          <a:bodyPr/>
          <a:lstStyle/>
          <a:p>
            <a:pPr marL="0" indent="0" algn="r" rtl="1">
              <a:buNone/>
            </a:pPr>
            <a:endParaRPr lang="ar-AE" dirty="0"/>
          </a:p>
          <a:p>
            <a:pPr marL="0" indent="0" algn="r" rtl="1">
              <a:buNone/>
            </a:pPr>
            <a:r>
              <a:rPr lang="ar-AE" dirty="0" smtClean="0"/>
              <a:t>*المثيرات حسب طبيعة علاقتها بالسلوك :</a:t>
            </a:r>
          </a:p>
          <a:p>
            <a:pPr marL="0" indent="0" algn="r" rtl="1">
              <a:buNone/>
            </a:pPr>
            <a:r>
              <a:rPr lang="ar-AE" dirty="0"/>
              <a:t>	</a:t>
            </a:r>
            <a:r>
              <a:rPr lang="ar-AE" dirty="0" smtClean="0"/>
              <a:t>*مثير حيادي : ليس له علاقة بالاستجابة .</a:t>
            </a:r>
          </a:p>
          <a:p>
            <a:pPr marL="0" indent="0" algn="r" rtl="1">
              <a:buNone/>
            </a:pPr>
            <a:r>
              <a:rPr lang="ar-AE" dirty="0"/>
              <a:t>	</a:t>
            </a:r>
            <a:r>
              <a:rPr lang="ar-AE" dirty="0" smtClean="0"/>
              <a:t>*مثير طبيعي : له علاقة طبيعية بالسلوك </a:t>
            </a:r>
          </a:p>
          <a:p>
            <a:pPr marL="0" indent="0" algn="r" rtl="1">
              <a:buNone/>
            </a:pPr>
            <a:r>
              <a:rPr lang="ar-AE" dirty="0"/>
              <a:t>	</a:t>
            </a:r>
            <a:r>
              <a:rPr lang="ar-AE" dirty="0" smtClean="0"/>
              <a:t>*مثير شرطي : اقترن بالمثير الطبيعي فأصبح له علاقة شرطية بالسلوك .</a:t>
            </a:r>
            <a:endParaRPr lang="en-GB" dirty="0"/>
          </a:p>
        </p:txBody>
      </p:sp>
    </p:spTree>
    <p:extLst>
      <p:ext uri="{BB962C8B-B14F-4D97-AF65-F5344CB8AC3E}">
        <p14:creationId xmlns:p14="http://schemas.microsoft.com/office/powerpoint/2010/main" val="82769988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AE" b="1" u="sng" dirty="0" smtClean="0">
                <a:solidFill>
                  <a:schemeClr val="tx2"/>
                </a:solidFill>
                <a:uFill>
                  <a:solidFill>
                    <a:schemeClr val="tx2"/>
                  </a:solidFill>
                </a:uFill>
              </a:rPr>
              <a:t>أنواع المثيرات</a:t>
            </a:r>
            <a:endParaRPr lang="en-GB" b="1" u="sng" dirty="0">
              <a:solidFill>
                <a:schemeClr val="tx2"/>
              </a:solidFill>
              <a:uFill>
                <a:solidFill>
                  <a:schemeClr val="tx2"/>
                </a:solidFill>
              </a:uFill>
            </a:endParaRPr>
          </a:p>
        </p:txBody>
      </p:sp>
      <p:sp>
        <p:nvSpPr>
          <p:cNvPr id="3" name="Content Placeholder 2"/>
          <p:cNvSpPr>
            <a:spLocks noGrp="1"/>
          </p:cNvSpPr>
          <p:nvPr>
            <p:ph idx="1"/>
          </p:nvPr>
        </p:nvSpPr>
        <p:spPr>
          <a:ln w="50800">
            <a:solidFill>
              <a:schemeClr val="tx2"/>
            </a:solidFill>
          </a:ln>
        </p:spPr>
        <p:txBody>
          <a:bodyPr/>
          <a:lstStyle/>
          <a:p>
            <a:pPr marL="0" indent="0" algn="r" rtl="1">
              <a:buNone/>
            </a:pPr>
            <a:endParaRPr lang="ar-AE" dirty="0" smtClean="0"/>
          </a:p>
          <a:p>
            <a:pPr marL="0" indent="0" algn="r" rtl="1">
              <a:buNone/>
            </a:pPr>
            <a:r>
              <a:rPr lang="ar-AE" dirty="0" smtClean="0"/>
              <a:t>*تنقسم المثيرات حسب وقتها إلى :</a:t>
            </a:r>
          </a:p>
          <a:p>
            <a:pPr marL="0" indent="0" algn="r" rtl="1">
              <a:buNone/>
            </a:pPr>
            <a:r>
              <a:rPr lang="ar-AE" dirty="0"/>
              <a:t>	</a:t>
            </a:r>
            <a:r>
              <a:rPr lang="ar-AE" dirty="0" smtClean="0"/>
              <a:t>*مثيرات قبلية : تحدث قبل الاستجابة .</a:t>
            </a:r>
          </a:p>
          <a:p>
            <a:pPr marL="0" indent="0" algn="r" rtl="1">
              <a:buNone/>
            </a:pPr>
            <a:r>
              <a:rPr lang="ar-AE" dirty="0"/>
              <a:t>	</a:t>
            </a:r>
            <a:r>
              <a:rPr lang="ar-AE" dirty="0" smtClean="0"/>
              <a:t>*مثيرات بعدية : تحدث بعد الاستجابة .</a:t>
            </a:r>
            <a:endParaRPr lang="en-GB" dirty="0"/>
          </a:p>
        </p:txBody>
      </p:sp>
    </p:spTree>
    <p:extLst>
      <p:ext uri="{BB962C8B-B14F-4D97-AF65-F5344CB8AC3E}">
        <p14:creationId xmlns:p14="http://schemas.microsoft.com/office/powerpoint/2010/main" val="82769988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AE" b="1" u="sng" dirty="0" smtClean="0">
                <a:solidFill>
                  <a:schemeClr val="tx2"/>
                </a:solidFill>
                <a:uFill>
                  <a:solidFill>
                    <a:schemeClr val="tx2"/>
                  </a:solidFill>
                </a:uFill>
              </a:rPr>
              <a:t>أنواع المثيرات </a:t>
            </a:r>
            <a:endParaRPr lang="en-GB" b="1" u="sng" dirty="0">
              <a:solidFill>
                <a:schemeClr val="tx2"/>
              </a:solidFill>
              <a:uFill>
                <a:solidFill>
                  <a:schemeClr val="tx2"/>
                </a:solidFill>
              </a:uFill>
            </a:endParaRPr>
          </a:p>
        </p:txBody>
      </p:sp>
      <p:sp>
        <p:nvSpPr>
          <p:cNvPr id="3" name="Content Placeholder 2"/>
          <p:cNvSpPr>
            <a:spLocks noGrp="1"/>
          </p:cNvSpPr>
          <p:nvPr>
            <p:ph idx="1"/>
          </p:nvPr>
        </p:nvSpPr>
        <p:spPr>
          <a:ln w="50800">
            <a:solidFill>
              <a:schemeClr val="tx2"/>
            </a:solidFill>
          </a:ln>
        </p:spPr>
        <p:txBody>
          <a:bodyPr/>
          <a:lstStyle/>
          <a:p>
            <a:pPr marL="0" indent="0" algn="r" rtl="1">
              <a:buNone/>
            </a:pPr>
            <a:endParaRPr lang="ar-AE" dirty="0" smtClean="0"/>
          </a:p>
          <a:p>
            <a:pPr marL="0" indent="0" algn="r" rtl="1">
              <a:buNone/>
            </a:pPr>
            <a:r>
              <a:rPr lang="ar-AE" dirty="0" smtClean="0"/>
              <a:t>*تنقسم المثيرات حسب كونها تقوي أو تضعف السلوك إلى :</a:t>
            </a:r>
          </a:p>
          <a:p>
            <a:pPr marL="0" indent="0" algn="r" rtl="1">
              <a:buNone/>
            </a:pPr>
            <a:r>
              <a:rPr lang="ar-AE" dirty="0"/>
              <a:t>	</a:t>
            </a:r>
            <a:r>
              <a:rPr lang="ar-AE" dirty="0" smtClean="0"/>
              <a:t>*مثيرات قبلية تسمى بالتمييزية الإيجابية .</a:t>
            </a:r>
          </a:p>
          <a:p>
            <a:pPr marL="0" indent="0" algn="r" rtl="1">
              <a:buNone/>
            </a:pPr>
            <a:r>
              <a:rPr lang="ar-AE" dirty="0"/>
              <a:t>	</a:t>
            </a:r>
            <a:r>
              <a:rPr lang="ar-AE" dirty="0" smtClean="0"/>
              <a:t>*مثيرات قبلية تسمى بالتمييزية السلبية </a:t>
            </a:r>
          </a:p>
          <a:p>
            <a:pPr marL="0" indent="0" algn="r" rtl="1">
              <a:buNone/>
            </a:pPr>
            <a:r>
              <a:rPr lang="ar-AE" dirty="0"/>
              <a:t>	</a:t>
            </a:r>
            <a:r>
              <a:rPr lang="ar-AE" dirty="0" smtClean="0"/>
              <a:t>*مثيرات بعدية تسمى بالمثيرات المعززة </a:t>
            </a:r>
          </a:p>
          <a:p>
            <a:pPr marL="0" indent="0" algn="r" rtl="1">
              <a:buNone/>
            </a:pPr>
            <a:r>
              <a:rPr lang="ar-AE" dirty="0"/>
              <a:t>	</a:t>
            </a:r>
            <a:r>
              <a:rPr lang="ar-AE" dirty="0" smtClean="0"/>
              <a:t>*مثيرات بعدية تسمى بالمثيرات المعاقبة .</a:t>
            </a:r>
            <a:endParaRPr lang="en-GB" dirty="0"/>
          </a:p>
        </p:txBody>
      </p:sp>
    </p:spTree>
    <p:extLst>
      <p:ext uri="{BB962C8B-B14F-4D97-AF65-F5344CB8AC3E}">
        <p14:creationId xmlns:p14="http://schemas.microsoft.com/office/powerpoint/2010/main" val="82769988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AE" b="1" u="sng" dirty="0" smtClean="0">
                <a:solidFill>
                  <a:schemeClr val="tx2"/>
                </a:solidFill>
                <a:uFill>
                  <a:solidFill>
                    <a:schemeClr val="tx2"/>
                  </a:solidFill>
                </a:uFill>
              </a:rPr>
              <a:t>خريطة ذهنية </a:t>
            </a:r>
            <a:endParaRPr lang="en-GB" b="1" u="sng" dirty="0">
              <a:solidFill>
                <a:schemeClr val="tx2"/>
              </a:solidFill>
              <a:uFill>
                <a:solidFill>
                  <a:schemeClr val="tx2"/>
                </a:solidFill>
              </a:u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872039953"/>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006136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AE" b="1" u="sng" dirty="0" smtClean="0">
                <a:solidFill>
                  <a:schemeClr val="tx2"/>
                </a:solidFill>
                <a:uFill>
                  <a:solidFill>
                    <a:schemeClr val="tx2"/>
                  </a:solidFill>
                </a:uFill>
              </a:rPr>
              <a:t>ما أنواع المثيرات التي يركز عليها تعديل السلوك؟</a:t>
            </a:r>
            <a:endParaRPr lang="en-GB" b="1" u="sng" dirty="0">
              <a:solidFill>
                <a:schemeClr val="tx2"/>
              </a:solidFill>
              <a:uFill>
                <a:solidFill>
                  <a:schemeClr val="tx2"/>
                </a:solidFill>
              </a:uFill>
            </a:endParaRPr>
          </a:p>
        </p:txBody>
      </p:sp>
      <p:sp>
        <p:nvSpPr>
          <p:cNvPr id="3" name="Content Placeholder 2"/>
          <p:cNvSpPr>
            <a:spLocks noGrp="1"/>
          </p:cNvSpPr>
          <p:nvPr>
            <p:ph idx="1"/>
          </p:nvPr>
        </p:nvSpPr>
        <p:spPr>
          <a:ln w="50800">
            <a:solidFill>
              <a:schemeClr val="tx2"/>
            </a:solidFill>
          </a:ln>
        </p:spPr>
        <p:txBody>
          <a:bodyPr/>
          <a:lstStyle/>
          <a:p>
            <a:pPr algn="r" rtl="1"/>
            <a:endParaRPr lang="ar-AE" dirty="0" smtClean="0"/>
          </a:p>
          <a:p>
            <a:pPr marL="0" indent="0" algn="r" rtl="1">
              <a:buNone/>
            </a:pPr>
            <a:r>
              <a:rPr lang="ar-AE" dirty="0" smtClean="0"/>
              <a:t>*المثيرات الخارجية .</a:t>
            </a:r>
          </a:p>
          <a:p>
            <a:pPr marL="0" indent="0" algn="r" rtl="1">
              <a:buNone/>
            </a:pPr>
            <a:r>
              <a:rPr lang="ar-AE" dirty="0" smtClean="0"/>
              <a:t>*المثيرات الشرطية </a:t>
            </a:r>
          </a:p>
          <a:p>
            <a:pPr marL="0" indent="0" algn="r" rtl="1">
              <a:buNone/>
            </a:pPr>
            <a:r>
              <a:rPr lang="ar-AE" dirty="0" smtClean="0"/>
              <a:t>*المثيرات البعدية .</a:t>
            </a:r>
          </a:p>
          <a:p>
            <a:pPr marL="0" indent="0" algn="r" rtl="1">
              <a:buNone/>
            </a:pPr>
            <a:endParaRPr lang="en-GB" dirty="0"/>
          </a:p>
        </p:txBody>
      </p:sp>
    </p:spTree>
    <p:extLst>
      <p:ext uri="{BB962C8B-B14F-4D97-AF65-F5344CB8AC3E}">
        <p14:creationId xmlns:p14="http://schemas.microsoft.com/office/powerpoint/2010/main" val="827699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AE" b="1" u="sng" dirty="0" smtClean="0">
                <a:solidFill>
                  <a:schemeClr val="tx2"/>
                </a:solidFill>
                <a:uFill>
                  <a:solidFill>
                    <a:schemeClr val="tx2"/>
                  </a:solidFill>
                </a:uFill>
              </a:rPr>
              <a:t>الأسس النظرية لمنحى تعديل السلوك </a:t>
            </a:r>
            <a:endParaRPr lang="en-GB" b="1" u="sng" dirty="0">
              <a:solidFill>
                <a:schemeClr val="tx2"/>
              </a:solidFill>
              <a:uFill>
                <a:solidFill>
                  <a:schemeClr val="tx2"/>
                </a:solidFill>
              </a:uFill>
            </a:endParaRPr>
          </a:p>
        </p:txBody>
      </p:sp>
      <p:sp>
        <p:nvSpPr>
          <p:cNvPr id="3" name="Content Placeholder 2"/>
          <p:cNvSpPr>
            <a:spLocks noGrp="1"/>
          </p:cNvSpPr>
          <p:nvPr>
            <p:ph idx="1"/>
          </p:nvPr>
        </p:nvSpPr>
        <p:spPr>
          <a:ln w="50800">
            <a:solidFill>
              <a:schemeClr val="tx2"/>
            </a:solidFill>
          </a:ln>
        </p:spPr>
        <p:txBody>
          <a:bodyPr/>
          <a:lstStyle/>
          <a:p>
            <a:pPr marL="0" indent="0" algn="r" rtl="1">
              <a:buNone/>
            </a:pPr>
            <a:endParaRPr lang="ar-AE" dirty="0" smtClean="0"/>
          </a:p>
          <a:p>
            <a:pPr marL="0" indent="0" algn="r" rtl="1">
              <a:buNone/>
            </a:pPr>
            <a:r>
              <a:rPr lang="ar-AE" dirty="0" smtClean="0"/>
              <a:t>*نظرية الإشراط الكلاسيكي – سكنر </a:t>
            </a:r>
          </a:p>
          <a:p>
            <a:pPr marL="0" indent="0" algn="r" rtl="1">
              <a:buNone/>
            </a:pPr>
            <a:r>
              <a:rPr lang="ar-AE" dirty="0" smtClean="0"/>
              <a:t>*نظرية الإشراط الإجرائي  - بافلوف </a:t>
            </a:r>
          </a:p>
          <a:p>
            <a:pPr marL="0" indent="0" algn="r" rtl="1">
              <a:buNone/>
            </a:pPr>
            <a:r>
              <a:rPr lang="ar-AE" dirty="0" smtClean="0"/>
              <a:t>*نظرية التعلم الاجتماعي – بندورا </a:t>
            </a:r>
          </a:p>
          <a:p>
            <a:pPr marL="0" indent="0" algn="r" rtl="1">
              <a:buNone/>
            </a:pPr>
            <a:r>
              <a:rPr lang="ar-AE" dirty="0" smtClean="0"/>
              <a:t>-نظرية التعلم المعرفي </a:t>
            </a:r>
            <a:endParaRPr lang="en-GB" dirty="0"/>
          </a:p>
        </p:txBody>
      </p:sp>
    </p:spTree>
    <p:extLst>
      <p:ext uri="{BB962C8B-B14F-4D97-AF65-F5344CB8AC3E}">
        <p14:creationId xmlns:p14="http://schemas.microsoft.com/office/powerpoint/2010/main" val="1763713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AE" b="1" u="sng" dirty="0" smtClean="0">
                <a:solidFill>
                  <a:schemeClr val="tx2"/>
                </a:solidFill>
                <a:uFill>
                  <a:solidFill>
                    <a:schemeClr val="tx2"/>
                  </a:solidFill>
                </a:uFill>
              </a:rPr>
              <a:t>أهداف المحاضرة </a:t>
            </a:r>
            <a:endParaRPr lang="en-GB" b="1" u="sng" dirty="0">
              <a:solidFill>
                <a:schemeClr val="tx2"/>
              </a:solidFill>
              <a:uFill>
                <a:solidFill>
                  <a:schemeClr val="tx2"/>
                </a:solidFill>
              </a:uFill>
            </a:endParaRPr>
          </a:p>
        </p:txBody>
      </p:sp>
      <p:sp>
        <p:nvSpPr>
          <p:cNvPr id="3" name="Content Placeholder 2"/>
          <p:cNvSpPr>
            <a:spLocks noGrp="1"/>
          </p:cNvSpPr>
          <p:nvPr>
            <p:ph idx="1"/>
          </p:nvPr>
        </p:nvSpPr>
        <p:spPr>
          <a:ln w="50800">
            <a:solidFill>
              <a:schemeClr val="tx2"/>
            </a:solidFill>
          </a:ln>
        </p:spPr>
        <p:txBody>
          <a:bodyPr/>
          <a:lstStyle/>
          <a:p>
            <a:pPr algn="r" rtl="1"/>
            <a:r>
              <a:rPr lang="ar-AE" dirty="0" smtClean="0"/>
              <a:t>تعريف تعديل السلوك </a:t>
            </a:r>
          </a:p>
          <a:p>
            <a:pPr algn="r" rtl="1"/>
            <a:r>
              <a:rPr lang="ar-AE" dirty="0" smtClean="0"/>
              <a:t>المصطلحات والمفاهيم الأساسية في تعديل السلوك </a:t>
            </a:r>
          </a:p>
          <a:p>
            <a:pPr algn="r" rtl="1"/>
            <a:r>
              <a:rPr lang="ar-AE" dirty="0" smtClean="0"/>
              <a:t>الأسس النظرية التي يستند إليها تعديل السلوك </a:t>
            </a:r>
          </a:p>
          <a:p>
            <a:pPr algn="r" rtl="1"/>
            <a:r>
              <a:rPr lang="ar-AE" dirty="0" smtClean="0"/>
              <a:t>المبادئ الأساسية لتعديل السلوك </a:t>
            </a:r>
          </a:p>
          <a:p>
            <a:pPr algn="r" rtl="1"/>
            <a:r>
              <a:rPr lang="ar-AE" dirty="0" smtClean="0"/>
              <a:t>الخصائص العامة لمنحى تعديل السلوك </a:t>
            </a:r>
            <a:endParaRPr lang="en-GB" dirty="0"/>
          </a:p>
        </p:txBody>
      </p:sp>
    </p:spTree>
    <p:extLst>
      <p:ext uri="{BB962C8B-B14F-4D97-AF65-F5344CB8AC3E}">
        <p14:creationId xmlns:p14="http://schemas.microsoft.com/office/powerpoint/2010/main" val="115086481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marL="0" indent="0" rtl="1"/>
            <a:r>
              <a:rPr lang="ar-AE" dirty="0"/>
              <a:t/>
            </a:r>
            <a:br>
              <a:rPr lang="ar-AE" dirty="0"/>
            </a:br>
            <a:r>
              <a:rPr lang="ar-AE" dirty="0" smtClean="0"/>
              <a:t>ما </a:t>
            </a:r>
            <a:r>
              <a:rPr lang="ar-AE" dirty="0"/>
              <a:t>الفرق الأساسي بين النظرية المعرفية ونظريات التعلم الأخرى؟</a:t>
            </a:r>
            <a:br>
              <a:rPr lang="ar-AE" dirty="0"/>
            </a:br>
            <a:endParaRPr lang="en-GB" dirty="0"/>
          </a:p>
        </p:txBody>
      </p:sp>
      <p:sp>
        <p:nvSpPr>
          <p:cNvPr id="3" name="Content Placeholder 2"/>
          <p:cNvSpPr>
            <a:spLocks noGrp="1"/>
          </p:cNvSpPr>
          <p:nvPr>
            <p:ph idx="1"/>
          </p:nvPr>
        </p:nvSpPr>
        <p:spPr>
          <a:ln w="50800">
            <a:solidFill>
              <a:schemeClr val="tx2"/>
            </a:solidFill>
          </a:ln>
        </p:spPr>
        <p:txBody>
          <a:bodyPr/>
          <a:lstStyle/>
          <a:p>
            <a:pPr marL="0" indent="0" algn="r" rtl="1">
              <a:buNone/>
            </a:pPr>
            <a:endParaRPr lang="en-GB" dirty="0"/>
          </a:p>
        </p:txBody>
      </p:sp>
      <p:graphicFrame>
        <p:nvGraphicFramePr>
          <p:cNvPr id="4" name="Diagram 3"/>
          <p:cNvGraphicFramePr/>
          <p:nvPr>
            <p:extLst>
              <p:ext uri="{D42A27DB-BD31-4B8C-83A1-F6EECF244321}">
                <p14:modId xmlns:p14="http://schemas.microsoft.com/office/powerpoint/2010/main" val="3446232500"/>
              </p:ext>
            </p:extLst>
          </p:nvPr>
        </p:nvGraphicFramePr>
        <p:xfrm>
          <a:off x="1524000" y="1397000"/>
          <a:ext cx="6096000" cy="3600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637131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AE" b="1" u="sng" dirty="0" smtClean="0">
                <a:solidFill>
                  <a:schemeClr val="tx2"/>
                </a:solidFill>
                <a:uFill>
                  <a:solidFill>
                    <a:schemeClr val="tx2"/>
                  </a:solidFill>
                </a:uFill>
              </a:rPr>
              <a:t>المبادئ الأساسية في تعديل السلوك </a:t>
            </a:r>
            <a:endParaRPr lang="en-GB" b="1" u="sng" dirty="0">
              <a:solidFill>
                <a:schemeClr val="tx2"/>
              </a:solidFill>
              <a:uFill>
                <a:solidFill>
                  <a:schemeClr val="tx2"/>
                </a:solidFill>
              </a:uFill>
            </a:endParaRPr>
          </a:p>
        </p:txBody>
      </p:sp>
      <p:sp>
        <p:nvSpPr>
          <p:cNvPr id="3" name="Content Placeholder 2"/>
          <p:cNvSpPr>
            <a:spLocks noGrp="1"/>
          </p:cNvSpPr>
          <p:nvPr>
            <p:ph idx="1"/>
          </p:nvPr>
        </p:nvSpPr>
        <p:spPr>
          <a:ln w="50800">
            <a:solidFill>
              <a:schemeClr val="tx2"/>
            </a:solidFill>
          </a:ln>
        </p:spPr>
        <p:txBody>
          <a:bodyPr/>
          <a:lstStyle/>
          <a:p>
            <a:pPr marL="0" indent="0" algn="r" rtl="1">
              <a:buNone/>
            </a:pPr>
            <a:endParaRPr lang="ar-AE" dirty="0" smtClean="0"/>
          </a:p>
          <a:p>
            <a:pPr marL="0" indent="0" algn="r" rtl="1">
              <a:buNone/>
            </a:pPr>
            <a:r>
              <a:rPr lang="ar-AE" dirty="0" smtClean="0"/>
              <a:t>**مبدأ التعزيز : وهو أن المثير الذي يعقب السلوك يعمل على تقوية احتمالية ظهوره مرة أخرى .</a:t>
            </a:r>
          </a:p>
          <a:p>
            <a:pPr marL="0" indent="0" algn="r" rtl="1">
              <a:buNone/>
            </a:pPr>
            <a:endParaRPr lang="ar-AE" dirty="0" smtClean="0"/>
          </a:p>
          <a:p>
            <a:pPr marL="0" indent="0" algn="r" rtl="1">
              <a:buNone/>
            </a:pPr>
            <a:r>
              <a:rPr lang="ar-AE" dirty="0" smtClean="0"/>
              <a:t>**المعزز لا يؤثر على السلوك فقط بل ويؤثر على الانفعالات والدوافع ويعطي تغذية راجعة للفرد .</a:t>
            </a:r>
          </a:p>
          <a:p>
            <a:pPr marL="0" indent="0" algn="r" rtl="1">
              <a:buNone/>
            </a:pPr>
            <a:endParaRPr lang="ar-AE" dirty="0"/>
          </a:p>
          <a:p>
            <a:pPr marL="0" indent="0" algn="r" rtl="1">
              <a:buNone/>
            </a:pPr>
            <a:r>
              <a:rPr lang="ar-AE" dirty="0" smtClean="0"/>
              <a:t>**تاريخ التعزيز هو ما يتذكره الفرد عن المعزز.</a:t>
            </a:r>
          </a:p>
          <a:p>
            <a:pPr marL="0" indent="0" algn="r" rtl="1">
              <a:buNone/>
            </a:pPr>
            <a:endParaRPr lang="ar-AE" dirty="0"/>
          </a:p>
          <a:p>
            <a:pPr marL="0" indent="0" algn="r" rtl="1">
              <a:buNone/>
            </a:pPr>
            <a:endParaRPr lang="ar-AE" dirty="0" smtClean="0"/>
          </a:p>
        </p:txBody>
      </p:sp>
    </p:spTree>
    <p:extLst>
      <p:ext uri="{BB962C8B-B14F-4D97-AF65-F5344CB8AC3E}">
        <p14:creationId xmlns:p14="http://schemas.microsoft.com/office/powerpoint/2010/main" val="3633552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AE" b="1" u="sng" dirty="0" smtClean="0">
                <a:solidFill>
                  <a:schemeClr val="tx2"/>
                </a:solidFill>
                <a:uFill>
                  <a:solidFill>
                    <a:schemeClr val="tx2"/>
                  </a:solidFill>
                </a:uFill>
              </a:rPr>
              <a:t>أنواع المعزز </a:t>
            </a:r>
            <a:endParaRPr lang="en-GB" b="1" u="sng" dirty="0">
              <a:solidFill>
                <a:schemeClr val="tx2"/>
              </a:solidFill>
              <a:uFill>
                <a:solidFill>
                  <a:schemeClr val="tx2"/>
                </a:solidFill>
              </a:u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108392493"/>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1495527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AE" b="1" u="sng" dirty="0" smtClean="0">
                <a:solidFill>
                  <a:schemeClr val="tx2"/>
                </a:solidFill>
                <a:uFill>
                  <a:solidFill>
                    <a:schemeClr val="tx2"/>
                  </a:solidFill>
                </a:uFill>
              </a:rPr>
              <a:t>المبادئ الأساسية في تعديل السلوك </a:t>
            </a:r>
            <a:endParaRPr lang="en-GB" b="1" u="sng" dirty="0">
              <a:solidFill>
                <a:schemeClr val="tx2"/>
              </a:solidFill>
              <a:uFill>
                <a:solidFill>
                  <a:schemeClr val="tx2"/>
                </a:solidFill>
              </a:uFill>
            </a:endParaRPr>
          </a:p>
        </p:txBody>
      </p:sp>
      <p:sp>
        <p:nvSpPr>
          <p:cNvPr id="3" name="Content Placeholder 2"/>
          <p:cNvSpPr>
            <a:spLocks noGrp="1"/>
          </p:cNvSpPr>
          <p:nvPr>
            <p:ph idx="1"/>
          </p:nvPr>
        </p:nvSpPr>
        <p:spPr>
          <a:ln w="50800">
            <a:solidFill>
              <a:schemeClr val="tx2"/>
            </a:solidFill>
          </a:ln>
        </p:spPr>
        <p:txBody>
          <a:bodyPr/>
          <a:lstStyle/>
          <a:p>
            <a:pPr marL="0" indent="0" algn="r" rtl="1">
              <a:buNone/>
            </a:pPr>
            <a:endParaRPr lang="ar-AE" dirty="0"/>
          </a:p>
          <a:p>
            <a:pPr marL="0" indent="0" algn="r" rtl="1">
              <a:buNone/>
            </a:pPr>
            <a:endParaRPr lang="ar-AE" dirty="0" smtClean="0"/>
          </a:p>
          <a:p>
            <a:pPr marL="0" indent="0" algn="r" rtl="1">
              <a:buNone/>
            </a:pPr>
            <a:endParaRPr lang="ar-AE" dirty="0" smtClean="0"/>
          </a:p>
          <a:p>
            <a:pPr marL="0" indent="0" algn="r" rtl="1">
              <a:buNone/>
            </a:pPr>
            <a:endParaRPr lang="ar-AE" dirty="0"/>
          </a:p>
          <a:p>
            <a:pPr marL="0" indent="0" algn="r" rtl="1">
              <a:buNone/>
            </a:pPr>
            <a:r>
              <a:rPr lang="ar-AE" dirty="0" smtClean="0"/>
              <a:t>لماذا يركز تعديل السلوك على التعزيز أكثر من العقاب ؟ </a:t>
            </a:r>
          </a:p>
          <a:p>
            <a:pPr marL="0" indent="0" algn="r" rtl="1">
              <a:buNone/>
            </a:pPr>
            <a:endParaRPr lang="ar-AE" dirty="0" smtClean="0"/>
          </a:p>
        </p:txBody>
      </p:sp>
      <p:graphicFrame>
        <p:nvGraphicFramePr>
          <p:cNvPr id="4" name="Table 3"/>
          <p:cNvGraphicFramePr>
            <a:graphicFrameLocks noGrp="1"/>
          </p:cNvGraphicFramePr>
          <p:nvPr>
            <p:extLst>
              <p:ext uri="{D42A27DB-BD31-4B8C-83A1-F6EECF244321}">
                <p14:modId xmlns:p14="http://schemas.microsoft.com/office/powerpoint/2010/main" val="2408308051"/>
              </p:ext>
            </p:extLst>
          </p:nvPr>
        </p:nvGraphicFramePr>
        <p:xfrm>
          <a:off x="1524000" y="1800000"/>
          <a:ext cx="6629400" cy="1097280"/>
        </p:xfrm>
        <a:graphic>
          <a:graphicData uri="http://schemas.openxmlformats.org/drawingml/2006/table">
            <a:tbl>
              <a:tblPr firstRow="1" bandRow="1">
                <a:tableStyleId>{5C22544A-7EE6-4342-B048-85BDC9FD1C3A}</a:tableStyleId>
              </a:tblPr>
              <a:tblGrid>
                <a:gridCol w="2209800"/>
                <a:gridCol w="2209800"/>
                <a:gridCol w="2209800"/>
              </a:tblGrid>
              <a:tr h="0">
                <a:tc>
                  <a:txBody>
                    <a:bodyPr/>
                    <a:lstStyle/>
                    <a:p>
                      <a:pPr algn="ctr"/>
                      <a:r>
                        <a:rPr lang="ar-AE" dirty="0" smtClean="0"/>
                        <a:t>المثير السلبي</a:t>
                      </a:r>
                      <a:endParaRPr lang="en-GB" dirty="0"/>
                    </a:p>
                  </a:txBody>
                  <a:tcPr/>
                </a:tc>
                <a:tc>
                  <a:txBody>
                    <a:bodyPr/>
                    <a:lstStyle/>
                    <a:p>
                      <a:pPr algn="ctr"/>
                      <a:r>
                        <a:rPr lang="ar-AE" dirty="0" smtClean="0"/>
                        <a:t>المثير الإيجابي </a:t>
                      </a:r>
                      <a:endParaRPr lang="en-GB" dirty="0"/>
                    </a:p>
                  </a:txBody>
                  <a:tcPr/>
                </a:tc>
                <a:tc>
                  <a:txBody>
                    <a:bodyPr/>
                    <a:lstStyle/>
                    <a:p>
                      <a:pPr algn="ctr"/>
                      <a:r>
                        <a:rPr lang="ar-AE" dirty="0" smtClean="0"/>
                        <a:t>من حيث </a:t>
                      </a:r>
                      <a:endParaRPr lang="en-GB" dirty="0"/>
                    </a:p>
                  </a:txBody>
                  <a:tcPr/>
                </a:tc>
              </a:tr>
              <a:tr h="0">
                <a:tc>
                  <a:txBody>
                    <a:bodyPr/>
                    <a:lstStyle/>
                    <a:p>
                      <a:pPr algn="ctr"/>
                      <a:r>
                        <a:rPr lang="ar-AE" dirty="0" smtClean="0"/>
                        <a:t>عقاب من الدرجة الأولى </a:t>
                      </a:r>
                      <a:endParaRPr lang="en-GB" dirty="0"/>
                    </a:p>
                  </a:txBody>
                  <a:tcPr/>
                </a:tc>
                <a:tc>
                  <a:txBody>
                    <a:bodyPr/>
                    <a:lstStyle/>
                    <a:p>
                      <a:pPr algn="ctr"/>
                      <a:r>
                        <a:rPr lang="ar-AE" dirty="0" smtClean="0"/>
                        <a:t>تعزيز إيجابي </a:t>
                      </a:r>
                      <a:endParaRPr lang="en-GB" dirty="0"/>
                    </a:p>
                  </a:txBody>
                  <a:tcPr/>
                </a:tc>
                <a:tc>
                  <a:txBody>
                    <a:bodyPr/>
                    <a:lstStyle/>
                    <a:p>
                      <a:pPr algn="ctr"/>
                      <a:r>
                        <a:rPr lang="ar-AE" dirty="0" smtClean="0"/>
                        <a:t>ظهوره </a:t>
                      </a:r>
                      <a:endParaRPr lang="en-GB" dirty="0"/>
                    </a:p>
                  </a:txBody>
                  <a:tcPr/>
                </a:tc>
              </a:tr>
              <a:tr h="0">
                <a:tc>
                  <a:txBody>
                    <a:bodyPr/>
                    <a:lstStyle/>
                    <a:p>
                      <a:pPr algn="ctr"/>
                      <a:r>
                        <a:rPr lang="ar-AE" dirty="0" smtClean="0"/>
                        <a:t>تعزيز سلبي </a:t>
                      </a:r>
                      <a:endParaRPr lang="en-GB" dirty="0"/>
                    </a:p>
                  </a:txBody>
                  <a:tcPr/>
                </a:tc>
                <a:tc>
                  <a:txBody>
                    <a:bodyPr/>
                    <a:lstStyle/>
                    <a:p>
                      <a:pPr algn="ctr"/>
                      <a:r>
                        <a:rPr lang="ar-AE" dirty="0" smtClean="0"/>
                        <a:t>عقاب من الدرجة الثانية </a:t>
                      </a:r>
                      <a:endParaRPr lang="en-GB" dirty="0"/>
                    </a:p>
                  </a:txBody>
                  <a:tcPr/>
                </a:tc>
                <a:tc>
                  <a:txBody>
                    <a:bodyPr/>
                    <a:lstStyle/>
                    <a:p>
                      <a:pPr algn="ctr"/>
                      <a:r>
                        <a:rPr lang="ar-AE" dirty="0" smtClean="0"/>
                        <a:t>إزالته </a:t>
                      </a:r>
                      <a:endParaRPr lang="en-GB" dirty="0"/>
                    </a:p>
                  </a:txBody>
                  <a:tcPr/>
                </a:tc>
              </a:tr>
            </a:tbl>
          </a:graphicData>
        </a:graphic>
      </p:graphicFrame>
    </p:spTree>
    <p:extLst>
      <p:ext uri="{BB962C8B-B14F-4D97-AF65-F5344CB8AC3E}">
        <p14:creationId xmlns:p14="http://schemas.microsoft.com/office/powerpoint/2010/main" val="305538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AE" b="1" u="sng" dirty="0" smtClean="0">
                <a:solidFill>
                  <a:schemeClr val="tx2"/>
                </a:solidFill>
                <a:uFill>
                  <a:solidFill>
                    <a:schemeClr val="tx2"/>
                  </a:solidFill>
                </a:uFill>
              </a:rPr>
              <a:t>المبادئ الأساسية في تعديل السلوك </a:t>
            </a:r>
            <a:endParaRPr lang="en-GB" b="1" u="sng" dirty="0">
              <a:solidFill>
                <a:schemeClr val="tx2"/>
              </a:solidFill>
              <a:uFill>
                <a:solidFill>
                  <a:schemeClr val="tx2"/>
                </a:solidFill>
              </a:uFill>
            </a:endParaRPr>
          </a:p>
        </p:txBody>
      </p:sp>
      <p:sp>
        <p:nvSpPr>
          <p:cNvPr id="3" name="Content Placeholder 2"/>
          <p:cNvSpPr>
            <a:spLocks noGrp="1"/>
          </p:cNvSpPr>
          <p:nvPr>
            <p:ph idx="1"/>
          </p:nvPr>
        </p:nvSpPr>
        <p:spPr>
          <a:ln w="50800">
            <a:solidFill>
              <a:schemeClr val="tx2"/>
            </a:solidFill>
          </a:ln>
        </p:spPr>
        <p:txBody>
          <a:bodyPr/>
          <a:lstStyle/>
          <a:p>
            <a:pPr marL="0" indent="0" algn="r" rtl="1">
              <a:buNone/>
            </a:pPr>
            <a:endParaRPr lang="ar-AE" dirty="0" smtClean="0"/>
          </a:p>
          <a:p>
            <a:pPr marL="0" indent="0" algn="r" rtl="1">
              <a:buNone/>
            </a:pPr>
            <a:r>
              <a:rPr lang="ar-AE" dirty="0" smtClean="0"/>
              <a:t>**مبدأ المحو : هو ضعف السلوك من خلال إطفاء المعززات التي تضمن استمراريته .</a:t>
            </a:r>
            <a:endParaRPr lang="ar-AE" dirty="0"/>
          </a:p>
        </p:txBody>
      </p:sp>
    </p:spTree>
    <p:extLst>
      <p:ext uri="{BB962C8B-B14F-4D97-AF65-F5344CB8AC3E}">
        <p14:creationId xmlns:p14="http://schemas.microsoft.com/office/powerpoint/2010/main" val="19201139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AE" b="1" u="sng" dirty="0" smtClean="0">
                <a:solidFill>
                  <a:schemeClr val="tx2"/>
                </a:solidFill>
                <a:uFill>
                  <a:solidFill>
                    <a:schemeClr val="tx2"/>
                  </a:solidFill>
                </a:uFill>
              </a:rPr>
              <a:t>المبادئ الأساسية في تعديل السلوك </a:t>
            </a:r>
            <a:endParaRPr lang="en-GB" b="1" u="sng" dirty="0">
              <a:solidFill>
                <a:schemeClr val="tx2"/>
              </a:solidFill>
              <a:uFill>
                <a:solidFill>
                  <a:schemeClr val="tx2"/>
                </a:solidFill>
              </a:uFill>
            </a:endParaRPr>
          </a:p>
        </p:txBody>
      </p:sp>
      <p:sp>
        <p:nvSpPr>
          <p:cNvPr id="3" name="Content Placeholder 2"/>
          <p:cNvSpPr>
            <a:spLocks noGrp="1"/>
          </p:cNvSpPr>
          <p:nvPr>
            <p:ph idx="1"/>
          </p:nvPr>
        </p:nvSpPr>
        <p:spPr>
          <a:ln w="50800">
            <a:solidFill>
              <a:schemeClr val="tx2"/>
            </a:solidFill>
          </a:ln>
        </p:spPr>
        <p:txBody>
          <a:bodyPr/>
          <a:lstStyle/>
          <a:p>
            <a:pPr marL="0" indent="0" algn="r" rtl="1">
              <a:buNone/>
            </a:pPr>
            <a:endParaRPr lang="ar-AE" dirty="0" smtClean="0"/>
          </a:p>
          <a:p>
            <a:pPr marL="0" indent="0" algn="r" rtl="1">
              <a:buNone/>
            </a:pPr>
            <a:r>
              <a:rPr lang="ar-AE" dirty="0" smtClean="0"/>
              <a:t>**مبدأ ضبط المثير : وهو عملية تعزيز الاستجابة عند المميزات الإيجابية وعدم تعزيزها عند المميزات السلبية .</a:t>
            </a:r>
            <a:endParaRPr lang="ar-AE" dirty="0"/>
          </a:p>
        </p:txBody>
      </p:sp>
    </p:spTree>
    <p:extLst>
      <p:ext uri="{BB962C8B-B14F-4D97-AF65-F5344CB8AC3E}">
        <p14:creationId xmlns:p14="http://schemas.microsoft.com/office/powerpoint/2010/main" val="411729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AE" b="1" u="sng" dirty="0" smtClean="0">
                <a:solidFill>
                  <a:schemeClr val="tx2"/>
                </a:solidFill>
                <a:uFill>
                  <a:solidFill>
                    <a:schemeClr val="tx2"/>
                  </a:solidFill>
                </a:uFill>
              </a:rPr>
              <a:t>المبادئ الأساسية في تعديل السلوك </a:t>
            </a:r>
            <a:endParaRPr lang="en-GB" b="1" u="sng" dirty="0">
              <a:solidFill>
                <a:schemeClr val="tx2"/>
              </a:solidFill>
              <a:uFill>
                <a:solidFill>
                  <a:schemeClr val="tx2"/>
                </a:solidFill>
              </a:uFill>
            </a:endParaRPr>
          </a:p>
        </p:txBody>
      </p:sp>
      <p:sp>
        <p:nvSpPr>
          <p:cNvPr id="3" name="Content Placeholder 2"/>
          <p:cNvSpPr>
            <a:spLocks noGrp="1"/>
          </p:cNvSpPr>
          <p:nvPr>
            <p:ph idx="1"/>
          </p:nvPr>
        </p:nvSpPr>
        <p:spPr>
          <a:ln w="50800">
            <a:solidFill>
              <a:schemeClr val="tx2"/>
            </a:solidFill>
          </a:ln>
        </p:spPr>
        <p:txBody>
          <a:bodyPr/>
          <a:lstStyle/>
          <a:p>
            <a:pPr marL="0" indent="0" algn="r" rtl="1">
              <a:buNone/>
            </a:pPr>
            <a:endParaRPr lang="ar-AE" dirty="0" smtClean="0"/>
          </a:p>
          <a:p>
            <a:pPr marL="0" indent="0" algn="r" rtl="1">
              <a:buNone/>
            </a:pPr>
            <a:r>
              <a:rPr lang="ar-AE" dirty="0" smtClean="0"/>
              <a:t>**مبدأ التمييز : هو التمييز بين المثيرات المتشابهة بحيث يستجيب لكل مثير بالاستجابة المناسبة .</a:t>
            </a:r>
            <a:endParaRPr lang="ar-AE" dirty="0"/>
          </a:p>
        </p:txBody>
      </p:sp>
    </p:spTree>
    <p:extLst>
      <p:ext uri="{BB962C8B-B14F-4D97-AF65-F5344CB8AC3E}">
        <p14:creationId xmlns:p14="http://schemas.microsoft.com/office/powerpoint/2010/main" val="411729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AE" b="1" u="sng" dirty="0" smtClean="0">
                <a:solidFill>
                  <a:schemeClr val="tx2"/>
                </a:solidFill>
                <a:uFill>
                  <a:solidFill>
                    <a:schemeClr val="tx2"/>
                  </a:solidFill>
                </a:uFill>
              </a:rPr>
              <a:t>المبادئ الأساسية في تعديل السلوك </a:t>
            </a:r>
            <a:endParaRPr lang="en-GB" b="1" u="sng" dirty="0">
              <a:solidFill>
                <a:schemeClr val="tx2"/>
              </a:solidFill>
              <a:uFill>
                <a:solidFill>
                  <a:schemeClr val="tx2"/>
                </a:solidFill>
              </a:uFill>
            </a:endParaRPr>
          </a:p>
        </p:txBody>
      </p:sp>
      <p:sp>
        <p:nvSpPr>
          <p:cNvPr id="3" name="Content Placeholder 2"/>
          <p:cNvSpPr>
            <a:spLocks noGrp="1"/>
          </p:cNvSpPr>
          <p:nvPr>
            <p:ph idx="1"/>
          </p:nvPr>
        </p:nvSpPr>
        <p:spPr>
          <a:ln w="50800">
            <a:solidFill>
              <a:schemeClr val="tx2"/>
            </a:solidFill>
          </a:ln>
        </p:spPr>
        <p:txBody>
          <a:bodyPr/>
          <a:lstStyle/>
          <a:p>
            <a:pPr marL="0" indent="0" algn="r" rtl="1">
              <a:buNone/>
            </a:pPr>
            <a:endParaRPr lang="ar-AE" dirty="0" smtClean="0"/>
          </a:p>
          <a:p>
            <a:pPr marL="0" indent="0" algn="r" rtl="1">
              <a:buNone/>
            </a:pPr>
            <a:r>
              <a:rPr lang="ar-AE" dirty="0" smtClean="0"/>
              <a:t>**مبدأ التعميم : هو ممارسة الاستجابة التي تم تعلمها في موقف معين في المواقف الأخرى المشابهة لها . </a:t>
            </a:r>
            <a:endParaRPr lang="ar-AE" dirty="0"/>
          </a:p>
        </p:txBody>
      </p:sp>
    </p:spTree>
    <p:extLst>
      <p:ext uri="{BB962C8B-B14F-4D97-AF65-F5344CB8AC3E}">
        <p14:creationId xmlns:p14="http://schemas.microsoft.com/office/powerpoint/2010/main" val="411729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AE" b="1" u="sng" dirty="0" smtClean="0">
                <a:solidFill>
                  <a:schemeClr val="tx2"/>
                </a:solidFill>
                <a:uFill>
                  <a:solidFill>
                    <a:schemeClr val="tx2"/>
                  </a:solidFill>
                </a:uFill>
              </a:rPr>
              <a:t>خصائص تعديل السلوك </a:t>
            </a:r>
            <a:endParaRPr lang="en-GB" b="1" u="sng" dirty="0">
              <a:solidFill>
                <a:schemeClr val="tx2"/>
              </a:solidFill>
              <a:uFill>
                <a:solidFill>
                  <a:schemeClr val="tx2"/>
                </a:solidFill>
              </a:uFill>
            </a:endParaRPr>
          </a:p>
        </p:txBody>
      </p:sp>
      <p:sp>
        <p:nvSpPr>
          <p:cNvPr id="3" name="Content Placeholder 2"/>
          <p:cNvSpPr>
            <a:spLocks noGrp="1"/>
          </p:cNvSpPr>
          <p:nvPr>
            <p:ph idx="1"/>
          </p:nvPr>
        </p:nvSpPr>
        <p:spPr>
          <a:ln w="50800">
            <a:solidFill>
              <a:schemeClr val="tx2"/>
            </a:solidFill>
          </a:ln>
        </p:spPr>
        <p:txBody>
          <a:bodyPr>
            <a:normAutofit lnSpcReduction="10000"/>
          </a:bodyPr>
          <a:lstStyle/>
          <a:p>
            <a:pPr marL="0" indent="0" algn="r" rtl="1">
              <a:buNone/>
            </a:pPr>
            <a:r>
              <a:rPr lang="ar-AE" dirty="0" smtClean="0"/>
              <a:t>*التركيز على السلوك الظاهر </a:t>
            </a:r>
          </a:p>
          <a:p>
            <a:pPr marL="0" indent="0" algn="r" rtl="1">
              <a:buNone/>
            </a:pPr>
            <a:r>
              <a:rPr lang="ar-AE" dirty="0" smtClean="0"/>
              <a:t>*تقييم فاعلية أجراءات تعديل السلوك </a:t>
            </a:r>
          </a:p>
          <a:p>
            <a:pPr marL="0" indent="0" algn="r" rtl="1">
              <a:buNone/>
            </a:pPr>
            <a:r>
              <a:rPr lang="ar-AE" dirty="0" smtClean="0"/>
              <a:t>*التعامل مع السلوك بوصفه يخضع لقوانين محددة .</a:t>
            </a:r>
          </a:p>
          <a:p>
            <a:pPr marL="0" indent="0" algn="r" rtl="1">
              <a:buNone/>
            </a:pPr>
            <a:r>
              <a:rPr lang="ar-AE" dirty="0" smtClean="0"/>
              <a:t>*التعامل مع السلوك بوصفه محكوما بنتائجه .</a:t>
            </a:r>
          </a:p>
          <a:p>
            <a:pPr marL="0" indent="0" algn="r" rtl="1">
              <a:buNone/>
            </a:pPr>
            <a:r>
              <a:rPr lang="ar-AE" dirty="0" smtClean="0"/>
              <a:t>*التعامل مع السلوك بوصفه مشكلة وليس عرضا لها .</a:t>
            </a:r>
          </a:p>
          <a:p>
            <a:pPr marL="0" indent="0" algn="r" rtl="1">
              <a:buNone/>
            </a:pPr>
            <a:r>
              <a:rPr lang="ar-AE" dirty="0" smtClean="0"/>
              <a:t>*التعامل مع السلوك سويا كان أو شاذا بوصفه متعلما </a:t>
            </a:r>
          </a:p>
          <a:p>
            <a:pPr marL="0" indent="0" algn="r" rtl="1">
              <a:buNone/>
            </a:pPr>
            <a:r>
              <a:rPr lang="ar-AE" dirty="0" smtClean="0"/>
              <a:t>*إجراء تعديل السلوك في البيئة التي يحصل فيها السلوك .</a:t>
            </a:r>
          </a:p>
          <a:p>
            <a:pPr marL="0" indent="0" algn="r" rtl="1">
              <a:buNone/>
            </a:pPr>
            <a:r>
              <a:rPr lang="ar-AE" dirty="0" smtClean="0"/>
              <a:t>*العمل على مراعات الروق الفردية .</a:t>
            </a:r>
            <a:endParaRPr lang="ar-AE" dirty="0"/>
          </a:p>
        </p:txBody>
      </p:sp>
    </p:spTree>
    <p:extLst>
      <p:ext uri="{BB962C8B-B14F-4D97-AF65-F5344CB8AC3E}">
        <p14:creationId xmlns:p14="http://schemas.microsoft.com/office/powerpoint/2010/main" val="3610932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AE" b="1" u="sng" dirty="0" smtClean="0">
                <a:solidFill>
                  <a:schemeClr val="tx2"/>
                </a:solidFill>
                <a:uFill>
                  <a:solidFill>
                    <a:schemeClr val="tx2"/>
                  </a:solidFill>
                </a:uFill>
              </a:rPr>
              <a:t>خطوات تعديل السلوك </a:t>
            </a:r>
            <a:endParaRPr lang="en-GB" b="1" u="sng" dirty="0">
              <a:solidFill>
                <a:schemeClr val="tx2"/>
              </a:solidFill>
              <a:uFill>
                <a:solidFill>
                  <a:schemeClr val="tx2"/>
                </a:solidFill>
              </a:u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767265838"/>
              </p:ext>
            </p:extLst>
          </p:nvPr>
        </p:nvGraphicFramePr>
        <p:xfrm>
          <a:off x="457200" y="1722437"/>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0851658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AE" b="1" u="sng" dirty="0" smtClean="0">
                <a:solidFill>
                  <a:schemeClr val="tx2"/>
                </a:solidFill>
                <a:uFill>
                  <a:solidFill>
                    <a:schemeClr val="tx2"/>
                  </a:solidFill>
                </a:uFill>
              </a:rPr>
              <a:t>تعريف تعديل السلوك </a:t>
            </a:r>
            <a:endParaRPr lang="en-GB" b="1" u="sng" dirty="0">
              <a:solidFill>
                <a:schemeClr val="tx2"/>
              </a:solidFill>
              <a:uFill>
                <a:solidFill>
                  <a:schemeClr val="tx2"/>
                </a:solidFill>
              </a:uFill>
            </a:endParaRPr>
          </a:p>
        </p:txBody>
      </p:sp>
      <p:sp>
        <p:nvSpPr>
          <p:cNvPr id="3" name="Content Placeholder 2"/>
          <p:cNvSpPr>
            <a:spLocks noGrp="1"/>
          </p:cNvSpPr>
          <p:nvPr>
            <p:ph idx="1"/>
          </p:nvPr>
        </p:nvSpPr>
        <p:spPr>
          <a:ln w="50800">
            <a:solidFill>
              <a:schemeClr val="tx2"/>
            </a:solidFill>
          </a:ln>
        </p:spPr>
        <p:txBody>
          <a:bodyPr/>
          <a:lstStyle/>
          <a:p>
            <a:pPr marL="0" indent="0" algn="r" rtl="1">
              <a:buNone/>
            </a:pPr>
            <a:endParaRPr lang="ar-AE" dirty="0"/>
          </a:p>
          <a:p>
            <a:pPr marL="0" indent="0" algn="r" rtl="1">
              <a:buNone/>
            </a:pPr>
            <a:r>
              <a:rPr lang="ar-AE" dirty="0" smtClean="0"/>
              <a:t>*ماالفرق بين الفروع النظرية والتطبيقية في علم النفس ؟</a:t>
            </a:r>
          </a:p>
          <a:p>
            <a:pPr marL="0" indent="0" algn="r" rtl="1">
              <a:buNone/>
            </a:pPr>
            <a:endParaRPr lang="ar-AE" dirty="0"/>
          </a:p>
          <a:p>
            <a:pPr marL="0" indent="0" algn="r" rtl="1">
              <a:buNone/>
            </a:pPr>
            <a:r>
              <a:rPr lang="ar-AE" dirty="0" smtClean="0"/>
              <a:t>* هل يعد تعديل السلوك من الفروع النظرية أم التطبيقية ؟</a:t>
            </a:r>
            <a:endParaRPr lang="en-GB" dirty="0"/>
          </a:p>
        </p:txBody>
      </p:sp>
    </p:spTree>
    <p:extLst>
      <p:ext uri="{BB962C8B-B14F-4D97-AF65-F5344CB8AC3E}">
        <p14:creationId xmlns:p14="http://schemas.microsoft.com/office/powerpoint/2010/main" val="82769988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AE" b="1" u="sng" dirty="0" smtClean="0">
                <a:solidFill>
                  <a:schemeClr val="tx2"/>
                </a:solidFill>
                <a:uFill>
                  <a:solidFill>
                    <a:schemeClr val="tx2"/>
                  </a:solidFill>
                </a:uFill>
              </a:rPr>
              <a:t>خطوات تعديل السلوك </a:t>
            </a:r>
            <a:endParaRPr lang="en-GB" b="1" u="sng" dirty="0">
              <a:solidFill>
                <a:schemeClr val="tx2"/>
              </a:solidFill>
              <a:uFill>
                <a:solidFill>
                  <a:schemeClr val="tx2"/>
                </a:solidFill>
              </a:uFill>
            </a:endParaRP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1863712144"/>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30588234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endParaRPr lang="en-GB" b="1" u="sng" dirty="0">
              <a:solidFill>
                <a:schemeClr val="tx2"/>
              </a:solidFill>
              <a:uFill>
                <a:solidFill>
                  <a:schemeClr val="tx2"/>
                </a:solidFill>
              </a:uFill>
            </a:endParaRPr>
          </a:p>
        </p:txBody>
      </p:sp>
      <p:sp>
        <p:nvSpPr>
          <p:cNvPr id="3" name="Content Placeholder 2"/>
          <p:cNvSpPr>
            <a:spLocks noGrp="1"/>
          </p:cNvSpPr>
          <p:nvPr>
            <p:ph idx="1"/>
          </p:nvPr>
        </p:nvSpPr>
        <p:spPr>
          <a:ln w="50800">
            <a:solidFill>
              <a:schemeClr val="tx2"/>
            </a:solidFill>
          </a:ln>
        </p:spPr>
        <p:txBody>
          <a:bodyPr>
            <a:normAutofit/>
          </a:bodyPr>
          <a:lstStyle/>
          <a:p>
            <a:pPr marL="0" indent="0" algn="r" rtl="1">
              <a:buNone/>
            </a:pPr>
            <a:endParaRPr lang="ar-AE" dirty="0" smtClean="0"/>
          </a:p>
          <a:p>
            <a:pPr marL="0" indent="0" algn="r" rtl="1">
              <a:buNone/>
            </a:pPr>
            <a:endParaRPr lang="ar-AE" dirty="0"/>
          </a:p>
          <a:p>
            <a:pPr marL="0" indent="0" algn="r" rtl="1">
              <a:buNone/>
            </a:pPr>
            <a:endParaRPr lang="ar-AE" dirty="0" smtClean="0"/>
          </a:p>
          <a:p>
            <a:pPr marL="0" indent="0" algn="ctr" rtl="1">
              <a:buNone/>
            </a:pPr>
            <a:r>
              <a:rPr lang="ar-AE" dirty="0" smtClean="0"/>
              <a:t>تقييم ذاتي </a:t>
            </a:r>
            <a:endParaRPr lang="ar-AE" dirty="0"/>
          </a:p>
        </p:txBody>
      </p:sp>
    </p:spTree>
    <p:extLst>
      <p:ext uri="{BB962C8B-B14F-4D97-AF65-F5344CB8AC3E}">
        <p14:creationId xmlns:p14="http://schemas.microsoft.com/office/powerpoint/2010/main" val="3085165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AE" b="1" u="sng" dirty="0" smtClean="0">
                <a:solidFill>
                  <a:schemeClr val="tx2"/>
                </a:solidFill>
                <a:uFill>
                  <a:solidFill>
                    <a:schemeClr val="tx2"/>
                  </a:solidFill>
                </a:uFill>
              </a:rPr>
              <a:t>خصائص تعديل السلوك </a:t>
            </a:r>
            <a:endParaRPr lang="en-GB" b="1" u="sng" dirty="0">
              <a:solidFill>
                <a:schemeClr val="tx2"/>
              </a:solidFill>
              <a:uFill>
                <a:solidFill>
                  <a:schemeClr val="tx2"/>
                </a:solidFill>
              </a:uFill>
            </a:endParaRPr>
          </a:p>
        </p:txBody>
      </p:sp>
      <p:sp>
        <p:nvSpPr>
          <p:cNvPr id="3" name="Content Placeholder 2"/>
          <p:cNvSpPr>
            <a:spLocks noGrp="1"/>
          </p:cNvSpPr>
          <p:nvPr>
            <p:ph idx="1"/>
          </p:nvPr>
        </p:nvSpPr>
        <p:spPr>
          <a:ln w="50800">
            <a:solidFill>
              <a:schemeClr val="tx2"/>
            </a:solidFill>
          </a:ln>
        </p:spPr>
        <p:txBody>
          <a:bodyPr>
            <a:normAutofit/>
          </a:bodyPr>
          <a:lstStyle/>
          <a:p>
            <a:pPr marL="0" indent="0" algn="r" rtl="1">
              <a:buNone/>
            </a:pPr>
            <a:endParaRPr lang="ar-AE" dirty="0" smtClean="0"/>
          </a:p>
          <a:p>
            <a:pPr marL="0" indent="0" algn="r" rtl="1">
              <a:buNone/>
            </a:pPr>
            <a:r>
              <a:rPr lang="ar-AE" dirty="0" smtClean="0"/>
              <a:t>1-وحدة السلوك هي :</a:t>
            </a:r>
          </a:p>
          <a:p>
            <a:pPr marL="0" indent="0" algn="r" rtl="1">
              <a:buNone/>
            </a:pPr>
            <a:endParaRPr lang="ar-AE" dirty="0"/>
          </a:p>
          <a:p>
            <a:pPr marL="0" indent="0" algn="r" rtl="1">
              <a:buNone/>
            </a:pPr>
            <a:r>
              <a:rPr lang="ar-AE" dirty="0" smtClean="0"/>
              <a:t>1-المثير </a:t>
            </a:r>
          </a:p>
          <a:p>
            <a:pPr marL="0" indent="0" algn="r" rtl="1">
              <a:buNone/>
            </a:pPr>
            <a:r>
              <a:rPr lang="ar-AE" dirty="0" smtClean="0"/>
              <a:t>2-الاستجابة </a:t>
            </a:r>
          </a:p>
          <a:p>
            <a:pPr marL="0" indent="0" algn="r" rtl="1">
              <a:buNone/>
            </a:pPr>
            <a:r>
              <a:rPr lang="ar-AE" dirty="0" smtClean="0"/>
              <a:t>3-البيئة </a:t>
            </a:r>
          </a:p>
          <a:p>
            <a:pPr marL="0" indent="0" algn="r" rtl="1">
              <a:buNone/>
            </a:pPr>
            <a:r>
              <a:rPr lang="ar-AE" dirty="0" smtClean="0"/>
              <a:t>4-العمليات المعرفية </a:t>
            </a:r>
            <a:endParaRPr lang="ar-AE" dirty="0"/>
          </a:p>
        </p:txBody>
      </p:sp>
    </p:spTree>
    <p:extLst>
      <p:ext uri="{BB962C8B-B14F-4D97-AF65-F5344CB8AC3E}">
        <p14:creationId xmlns:p14="http://schemas.microsoft.com/office/powerpoint/2010/main" val="3085165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AE" b="1" u="sng" dirty="0" smtClean="0">
                <a:solidFill>
                  <a:schemeClr val="tx2"/>
                </a:solidFill>
                <a:uFill>
                  <a:solidFill>
                    <a:schemeClr val="tx2"/>
                  </a:solidFill>
                </a:uFill>
              </a:rPr>
              <a:t>خصائص تعديل السلوك </a:t>
            </a:r>
            <a:endParaRPr lang="en-GB" b="1" u="sng" dirty="0">
              <a:solidFill>
                <a:schemeClr val="tx2"/>
              </a:solidFill>
              <a:uFill>
                <a:solidFill>
                  <a:schemeClr val="tx2"/>
                </a:solidFill>
              </a:uFill>
            </a:endParaRPr>
          </a:p>
        </p:txBody>
      </p:sp>
      <p:sp>
        <p:nvSpPr>
          <p:cNvPr id="3" name="Content Placeholder 2"/>
          <p:cNvSpPr>
            <a:spLocks noGrp="1"/>
          </p:cNvSpPr>
          <p:nvPr>
            <p:ph idx="1"/>
          </p:nvPr>
        </p:nvSpPr>
        <p:spPr>
          <a:ln w="50800">
            <a:solidFill>
              <a:schemeClr val="tx2"/>
            </a:solidFill>
          </a:ln>
        </p:spPr>
        <p:txBody>
          <a:bodyPr>
            <a:normAutofit/>
          </a:bodyPr>
          <a:lstStyle/>
          <a:p>
            <a:pPr marL="0" indent="0" algn="r" rtl="1">
              <a:buNone/>
            </a:pPr>
            <a:r>
              <a:rPr lang="ar-AE" dirty="0" smtClean="0"/>
              <a:t>2-خوف الطفل من كل المعلمين بعد توبيخ أحدهم له يتبع :</a:t>
            </a:r>
          </a:p>
          <a:p>
            <a:pPr marL="0" indent="0" algn="r" rtl="1">
              <a:buNone/>
            </a:pPr>
            <a:endParaRPr lang="ar-AE" dirty="0"/>
          </a:p>
          <a:p>
            <a:pPr marL="0" indent="0" algn="r" rtl="1">
              <a:buNone/>
            </a:pPr>
            <a:r>
              <a:rPr lang="ar-AE" dirty="0" smtClean="0"/>
              <a:t>1-مبدأ التعميم </a:t>
            </a:r>
          </a:p>
          <a:p>
            <a:pPr marL="0" indent="0" algn="r" rtl="1">
              <a:buNone/>
            </a:pPr>
            <a:r>
              <a:rPr lang="ar-AE" dirty="0" smtClean="0"/>
              <a:t>2-مبدأ المحو </a:t>
            </a:r>
          </a:p>
          <a:p>
            <a:pPr marL="0" indent="0" algn="r" rtl="1">
              <a:buNone/>
            </a:pPr>
            <a:r>
              <a:rPr lang="ar-AE" dirty="0" smtClean="0"/>
              <a:t>3-مبدأ ضبط المثير </a:t>
            </a:r>
          </a:p>
          <a:p>
            <a:pPr marL="0" indent="0" algn="r" rtl="1">
              <a:buNone/>
            </a:pPr>
            <a:r>
              <a:rPr lang="ar-AE" dirty="0" smtClean="0"/>
              <a:t>4-مبدأ العقاب </a:t>
            </a:r>
          </a:p>
        </p:txBody>
      </p:sp>
    </p:spTree>
    <p:extLst>
      <p:ext uri="{BB962C8B-B14F-4D97-AF65-F5344CB8AC3E}">
        <p14:creationId xmlns:p14="http://schemas.microsoft.com/office/powerpoint/2010/main" val="3085165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AE" b="1" u="sng" dirty="0" smtClean="0">
                <a:solidFill>
                  <a:schemeClr val="tx2"/>
                </a:solidFill>
                <a:uFill>
                  <a:solidFill>
                    <a:schemeClr val="tx2"/>
                  </a:solidFill>
                </a:uFill>
              </a:rPr>
              <a:t>خصائص تعديل السلوك </a:t>
            </a:r>
            <a:endParaRPr lang="en-GB" b="1" u="sng" dirty="0">
              <a:solidFill>
                <a:schemeClr val="tx2"/>
              </a:solidFill>
              <a:uFill>
                <a:solidFill>
                  <a:schemeClr val="tx2"/>
                </a:solidFill>
              </a:uFill>
            </a:endParaRPr>
          </a:p>
        </p:txBody>
      </p:sp>
      <p:sp>
        <p:nvSpPr>
          <p:cNvPr id="3" name="Content Placeholder 2"/>
          <p:cNvSpPr>
            <a:spLocks noGrp="1"/>
          </p:cNvSpPr>
          <p:nvPr>
            <p:ph idx="1"/>
          </p:nvPr>
        </p:nvSpPr>
        <p:spPr>
          <a:ln w="50800">
            <a:solidFill>
              <a:schemeClr val="tx2"/>
            </a:solidFill>
          </a:ln>
        </p:spPr>
        <p:txBody>
          <a:bodyPr>
            <a:normAutofit/>
          </a:bodyPr>
          <a:lstStyle/>
          <a:p>
            <a:pPr marL="0" indent="0" algn="r" rtl="1">
              <a:buNone/>
            </a:pPr>
            <a:r>
              <a:rPr lang="ar-AE" dirty="0" smtClean="0"/>
              <a:t>3-من خصائص تعديل السوك هو :</a:t>
            </a:r>
          </a:p>
          <a:p>
            <a:pPr marL="0" indent="0" algn="r" rtl="1">
              <a:buNone/>
            </a:pPr>
            <a:endParaRPr lang="ar-AE" dirty="0"/>
          </a:p>
          <a:p>
            <a:pPr marL="0" indent="0" algn="r" rtl="1">
              <a:buNone/>
            </a:pPr>
            <a:r>
              <a:rPr lang="ar-AE" dirty="0" smtClean="0"/>
              <a:t>1-تركيزه على الماضي </a:t>
            </a:r>
          </a:p>
          <a:p>
            <a:pPr marL="0" indent="0" algn="r" rtl="1">
              <a:buNone/>
            </a:pPr>
            <a:r>
              <a:rPr lang="ar-AE" dirty="0" smtClean="0"/>
              <a:t>2-اهتمامه بأوجه الشبه بين الأفراد .</a:t>
            </a:r>
          </a:p>
          <a:p>
            <a:pPr marL="0" indent="0" algn="r" rtl="1">
              <a:buNone/>
            </a:pPr>
            <a:r>
              <a:rPr lang="ar-AE" dirty="0" smtClean="0"/>
              <a:t>3-اهتمامه بالصراعات النفسية </a:t>
            </a:r>
          </a:p>
          <a:p>
            <a:pPr marL="0" indent="0" algn="r" rtl="1">
              <a:buNone/>
            </a:pPr>
            <a:r>
              <a:rPr lang="ar-AE" dirty="0" smtClean="0"/>
              <a:t>4-تركيزه على السلوك المتعلم </a:t>
            </a:r>
            <a:endParaRPr lang="ar-AE" dirty="0"/>
          </a:p>
        </p:txBody>
      </p:sp>
    </p:spTree>
    <p:extLst>
      <p:ext uri="{BB962C8B-B14F-4D97-AF65-F5344CB8AC3E}">
        <p14:creationId xmlns:p14="http://schemas.microsoft.com/office/powerpoint/2010/main" val="3085165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AE" b="1" u="sng" dirty="0" smtClean="0">
                <a:solidFill>
                  <a:schemeClr val="tx2"/>
                </a:solidFill>
                <a:uFill>
                  <a:solidFill>
                    <a:schemeClr val="tx2"/>
                  </a:solidFill>
                </a:uFill>
              </a:rPr>
              <a:t>خصائص تعديل السلوك </a:t>
            </a:r>
            <a:endParaRPr lang="en-GB" b="1" u="sng" dirty="0">
              <a:solidFill>
                <a:schemeClr val="tx2"/>
              </a:solidFill>
              <a:uFill>
                <a:solidFill>
                  <a:schemeClr val="tx2"/>
                </a:solidFill>
              </a:uFill>
            </a:endParaRPr>
          </a:p>
        </p:txBody>
      </p:sp>
      <p:sp>
        <p:nvSpPr>
          <p:cNvPr id="3" name="Content Placeholder 2"/>
          <p:cNvSpPr>
            <a:spLocks noGrp="1"/>
          </p:cNvSpPr>
          <p:nvPr>
            <p:ph idx="1"/>
          </p:nvPr>
        </p:nvSpPr>
        <p:spPr>
          <a:ln w="50800">
            <a:solidFill>
              <a:schemeClr val="tx2"/>
            </a:solidFill>
          </a:ln>
        </p:spPr>
        <p:txBody>
          <a:bodyPr>
            <a:normAutofit/>
          </a:bodyPr>
          <a:lstStyle/>
          <a:p>
            <a:pPr marL="0" indent="0" algn="r" rtl="1">
              <a:buNone/>
            </a:pPr>
            <a:r>
              <a:rPr lang="ar-AE" dirty="0" smtClean="0"/>
              <a:t>4-المثير الذي يسبق السلوك الاستجابي هو :</a:t>
            </a:r>
          </a:p>
          <a:p>
            <a:pPr marL="0" indent="0" algn="r" rtl="1">
              <a:buNone/>
            </a:pPr>
            <a:endParaRPr lang="ar-AE" dirty="0"/>
          </a:p>
          <a:p>
            <a:pPr marL="0" indent="0" algn="r" rtl="1">
              <a:buNone/>
            </a:pPr>
            <a:r>
              <a:rPr lang="ar-AE" dirty="0" smtClean="0"/>
              <a:t>1-المثير المعزز </a:t>
            </a:r>
          </a:p>
          <a:p>
            <a:pPr marL="0" indent="0" algn="r" rtl="1">
              <a:buNone/>
            </a:pPr>
            <a:r>
              <a:rPr lang="ar-AE" dirty="0" smtClean="0"/>
              <a:t>2-المثير المعاقب </a:t>
            </a:r>
          </a:p>
          <a:p>
            <a:pPr marL="0" indent="0" algn="r" rtl="1">
              <a:buNone/>
            </a:pPr>
            <a:r>
              <a:rPr lang="ar-AE" dirty="0" smtClean="0"/>
              <a:t>3-المثير الاستجراري </a:t>
            </a:r>
          </a:p>
          <a:p>
            <a:pPr marL="0" indent="0" algn="r" rtl="1">
              <a:buNone/>
            </a:pPr>
            <a:r>
              <a:rPr lang="ar-AE" dirty="0" smtClean="0"/>
              <a:t>4-المثير الثانوي </a:t>
            </a:r>
            <a:endParaRPr lang="ar-AE" dirty="0"/>
          </a:p>
        </p:txBody>
      </p:sp>
    </p:spTree>
    <p:extLst>
      <p:ext uri="{BB962C8B-B14F-4D97-AF65-F5344CB8AC3E}">
        <p14:creationId xmlns:p14="http://schemas.microsoft.com/office/powerpoint/2010/main" val="3085165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ar-AE" b="1" u="sng" dirty="0" smtClean="0">
                <a:solidFill>
                  <a:schemeClr val="tx2"/>
                </a:solidFill>
                <a:uFill>
                  <a:solidFill>
                    <a:schemeClr val="tx2"/>
                  </a:solidFill>
                </a:uFill>
              </a:rPr>
              <a:t>خصائص تعديل السلوك </a:t>
            </a:r>
            <a:endParaRPr lang="en-GB" b="1" u="sng" dirty="0">
              <a:solidFill>
                <a:schemeClr val="tx2"/>
              </a:solidFill>
              <a:uFill>
                <a:solidFill>
                  <a:schemeClr val="tx2"/>
                </a:solidFill>
              </a:uFill>
            </a:endParaRPr>
          </a:p>
        </p:txBody>
      </p:sp>
      <p:sp>
        <p:nvSpPr>
          <p:cNvPr id="3" name="Content Placeholder 2"/>
          <p:cNvSpPr>
            <a:spLocks noGrp="1"/>
          </p:cNvSpPr>
          <p:nvPr>
            <p:ph idx="1"/>
          </p:nvPr>
        </p:nvSpPr>
        <p:spPr>
          <a:ln w="50800">
            <a:solidFill>
              <a:schemeClr val="tx2"/>
            </a:solidFill>
          </a:ln>
        </p:spPr>
        <p:txBody>
          <a:bodyPr>
            <a:normAutofit/>
          </a:bodyPr>
          <a:lstStyle/>
          <a:p>
            <a:pPr marL="0" indent="0" algn="r" rtl="1">
              <a:buNone/>
            </a:pPr>
            <a:r>
              <a:rPr lang="ar-AE" dirty="0" smtClean="0"/>
              <a:t>5-حرمان الطفل من الحلوى يعتبر :</a:t>
            </a:r>
          </a:p>
          <a:p>
            <a:pPr marL="0" indent="0" algn="r" rtl="1">
              <a:buNone/>
            </a:pPr>
            <a:endParaRPr lang="ar-AE" dirty="0"/>
          </a:p>
          <a:p>
            <a:pPr marL="0" indent="0" algn="r" rtl="1">
              <a:buNone/>
            </a:pPr>
            <a:r>
              <a:rPr lang="ar-AE" dirty="0" smtClean="0"/>
              <a:t>1-عقاب من الدرجة الأولى </a:t>
            </a:r>
          </a:p>
          <a:p>
            <a:pPr marL="0" indent="0" algn="r" rtl="1">
              <a:buNone/>
            </a:pPr>
            <a:r>
              <a:rPr lang="ar-AE" dirty="0" smtClean="0"/>
              <a:t>2-عقاب من الدرجة الثانية </a:t>
            </a:r>
          </a:p>
          <a:p>
            <a:pPr marL="0" indent="0" algn="r" rtl="1">
              <a:buNone/>
            </a:pPr>
            <a:r>
              <a:rPr lang="ar-AE" dirty="0" smtClean="0"/>
              <a:t>3-تعزيز إيجابي </a:t>
            </a:r>
          </a:p>
          <a:p>
            <a:pPr marL="0" indent="0" algn="r" rtl="1">
              <a:buNone/>
            </a:pPr>
            <a:r>
              <a:rPr lang="ar-AE" dirty="0" smtClean="0"/>
              <a:t>4-انطفاء </a:t>
            </a:r>
            <a:endParaRPr lang="ar-AE" dirty="0"/>
          </a:p>
        </p:txBody>
      </p:sp>
    </p:spTree>
    <p:extLst>
      <p:ext uri="{BB962C8B-B14F-4D97-AF65-F5344CB8AC3E}">
        <p14:creationId xmlns:p14="http://schemas.microsoft.com/office/powerpoint/2010/main" val="3085165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AE" b="1" u="sng" dirty="0" smtClean="0">
                <a:solidFill>
                  <a:schemeClr val="tx2"/>
                </a:solidFill>
                <a:uFill>
                  <a:solidFill>
                    <a:schemeClr val="tx2"/>
                  </a:solidFill>
                </a:uFill>
              </a:rPr>
              <a:t>تعريف تعديل السلوك </a:t>
            </a:r>
            <a:endParaRPr lang="en-GB" b="1" u="sng" dirty="0">
              <a:solidFill>
                <a:schemeClr val="tx2"/>
              </a:solidFill>
              <a:uFill>
                <a:solidFill>
                  <a:schemeClr val="tx2"/>
                </a:solidFill>
              </a:uFill>
            </a:endParaRPr>
          </a:p>
        </p:txBody>
      </p:sp>
      <p:sp>
        <p:nvSpPr>
          <p:cNvPr id="3" name="Content Placeholder 2"/>
          <p:cNvSpPr>
            <a:spLocks noGrp="1"/>
          </p:cNvSpPr>
          <p:nvPr>
            <p:ph idx="1"/>
          </p:nvPr>
        </p:nvSpPr>
        <p:spPr>
          <a:ln w="50800">
            <a:solidFill>
              <a:schemeClr val="tx2"/>
            </a:solidFill>
          </a:ln>
        </p:spPr>
        <p:txBody>
          <a:bodyPr/>
          <a:lstStyle/>
          <a:p>
            <a:pPr marL="0" indent="0" algn="r" rtl="1">
              <a:buNone/>
            </a:pPr>
            <a:r>
              <a:rPr lang="ar-AE" dirty="0" smtClean="0"/>
              <a:t>**مصطلح تعديل السلوك مصطلح شائع بين الناس ،ما أثر ذلك برأيك على مفهوم تعديل السلوك ؟</a:t>
            </a:r>
          </a:p>
          <a:p>
            <a:pPr marL="0" indent="0" algn="r" rtl="1">
              <a:buNone/>
            </a:pPr>
            <a:endParaRPr lang="en-GB" dirty="0"/>
          </a:p>
        </p:txBody>
      </p:sp>
      <p:sp>
        <p:nvSpPr>
          <p:cNvPr id="4" name="Rectangle 3"/>
          <p:cNvSpPr/>
          <p:nvPr/>
        </p:nvSpPr>
        <p:spPr>
          <a:xfrm>
            <a:off x="762000" y="2743200"/>
            <a:ext cx="7620000" cy="3124200"/>
          </a:xfrm>
          <a:prstGeom prst="rect">
            <a:avLst/>
          </a:prstGeom>
          <a:noFill/>
          <a:ln w="57150">
            <a:solidFill>
              <a:schemeClr val="tx2">
                <a:alpha val="9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AE" sz="2800" b="1" dirty="0" smtClean="0">
                <a:solidFill>
                  <a:schemeClr val="tx2"/>
                </a:solidFill>
              </a:rPr>
              <a:t>لشيوع مصطلح تعديل السلوك أثران مختلفان :</a:t>
            </a:r>
            <a:endParaRPr lang="ar-AE" sz="2800" b="1" dirty="0">
              <a:solidFill>
                <a:schemeClr val="tx2"/>
              </a:solidFill>
            </a:endParaRPr>
          </a:p>
          <a:p>
            <a:pPr algn="just" rtl="1"/>
            <a:r>
              <a:rPr lang="ar-AE" sz="2800" b="1" dirty="0" smtClean="0">
                <a:solidFill>
                  <a:schemeClr val="tx2"/>
                </a:solidFill>
              </a:rPr>
              <a:t>أولا : أثر إيجابي في جعل هذا المجال مليئا للدراسات والتجارب العلمية من أجل تزويد العاملين في علم النفس بنتائج علمية جديدة .</a:t>
            </a:r>
          </a:p>
          <a:p>
            <a:pPr algn="just" rtl="1"/>
            <a:r>
              <a:rPr lang="ar-AE" sz="2800" b="1" dirty="0" smtClean="0">
                <a:solidFill>
                  <a:schemeClr val="tx2"/>
                </a:solidFill>
              </a:rPr>
              <a:t>ثانيا : أثر سلبي بحيث أصبح من الصعب تعريف تعديل السلوك وأصبح الكثير من الناس ينظرون إليه نظرية سلبية حيث يعتقدون أنه يستخدم إجراءات مثل الصعقات الكهربائية .</a:t>
            </a:r>
            <a:endParaRPr lang="en-GB" sz="2800" b="1" dirty="0">
              <a:solidFill>
                <a:schemeClr val="tx2"/>
              </a:solidFill>
            </a:endParaRPr>
          </a:p>
        </p:txBody>
      </p:sp>
    </p:spTree>
    <p:extLst>
      <p:ext uri="{BB962C8B-B14F-4D97-AF65-F5344CB8AC3E}">
        <p14:creationId xmlns:p14="http://schemas.microsoft.com/office/powerpoint/2010/main" val="827699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AE" b="1" u="sng" dirty="0" smtClean="0">
                <a:solidFill>
                  <a:schemeClr val="tx2"/>
                </a:solidFill>
                <a:uFill>
                  <a:solidFill>
                    <a:schemeClr val="tx2"/>
                  </a:solidFill>
                </a:uFill>
              </a:rPr>
              <a:t>تعريف تعديل السلوك </a:t>
            </a:r>
            <a:endParaRPr lang="en-GB" b="1" u="sng" dirty="0">
              <a:solidFill>
                <a:schemeClr val="tx2"/>
              </a:solidFill>
              <a:uFill>
                <a:solidFill>
                  <a:schemeClr val="tx2"/>
                </a:solidFill>
              </a:uFill>
            </a:endParaRPr>
          </a:p>
        </p:txBody>
      </p:sp>
      <p:sp>
        <p:nvSpPr>
          <p:cNvPr id="3" name="Content Placeholder 2"/>
          <p:cNvSpPr>
            <a:spLocks noGrp="1"/>
          </p:cNvSpPr>
          <p:nvPr>
            <p:ph idx="1"/>
          </p:nvPr>
        </p:nvSpPr>
        <p:spPr>
          <a:ln w="50800">
            <a:solidFill>
              <a:schemeClr val="tx2"/>
            </a:solidFill>
          </a:ln>
        </p:spPr>
        <p:txBody>
          <a:bodyPr/>
          <a:lstStyle/>
          <a:p>
            <a:pPr marL="0" indent="0" algn="r" rtl="1">
              <a:buNone/>
            </a:pPr>
            <a:r>
              <a:rPr lang="ar-AE" dirty="0" smtClean="0"/>
              <a:t>**ما الفرق بين تعديل السلوك والتأثير في السلوك ؟</a:t>
            </a:r>
          </a:p>
          <a:p>
            <a:pPr marL="0" indent="0" algn="r" rtl="1">
              <a:buNone/>
            </a:pPr>
            <a:endParaRPr lang="en-GB" dirty="0"/>
          </a:p>
        </p:txBody>
      </p:sp>
      <p:sp>
        <p:nvSpPr>
          <p:cNvPr id="4" name="Rectangle 3"/>
          <p:cNvSpPr/>
          <p:nvPr/>
        </p:nvSpPr>
        <p:spPr>
          <a:xfrm>
            <a:off x="762000" y="2743200"/>
            <a:ext cx="7620000" cy="3124200"/>
          </a:xfrm>
          <a:prstGeom prst="rect">
            <a:avLst/>
          </a:prstGeom>
          <a:noFill/>
          <a:ln w="57150">
            <a:solidFill>
              <a:schemeClr val="tx2">
                <a:alpha val="99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rtl="1"/>
            <a:r>
              <a:rPr lang="ar-AE" sz="2800" b="1" dirty="0" smtClean="0">
                <a:solidFill>
                  <a:schemeClr val="tx2"/>
                </a:solidFill>
              </a:rPr>
              <a:t>التأثير في السلوك هو أي عمل يحدث تغيرا في سلوك الإنسان سواء كان مبنيا على أسس علمية أم لا ،وسواء كان التغير في السلوك سلبيا أم إيجابيا .</a:t>
            </a:r>
          </a:p>
          <a:p>
            <a:pPr algn="just" rtl="1"/>
            <a:r>
              <a:rPr lang="ar-AE" sz="2800" b="1" dirty="0" smtClean="0">
                <a:solidFill>
                  <a:schemeClr val="tx2"/>
                </a:solidFill>
              </a:rPr>
              <a:t>تعديل السلوك هو تغيير السلوك من خلال تطبيق قوانين علمية ،ويكون هدفه تقوية السوك التكيفي وإضعاف السلوك غير التكيفي </a:t>
            </a:r>
            <a:endParaRPr lang="en-GB" sz="2800" b="1" dirty="0">
              <a:solidFill>
                <a:schemeClr val="tx2"/>
              </a:solidFill>
            </a:endParaRPr>
          </a:p>
        </p:txBody>
      </p:sp>
    </p:spTree>
    <p:extLst>
      <p:ext uri="{BB962C8B-B14F-4D97-AF65-F5344CB8AC3E}">
        <p14:creationId xmlns:p14="http://schemas.microsoft.com/office/powerpoint/2010/main" val="4200613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AE" b="1" u="sng" dirty="0" smtClean="0">
                <a:solidFill>
                  <a:schemeClr val="tx2"/>
                </a:solidFill>
                <a:uFill>
                  <a:solidFill>
                    <a:schemeClr val="tx2"/>
                  </a:solidFill>
                </a:uFill>
              </a:rPr>
              <a:t>تعريف تعديل السلوك </a:t>
            </a:r>
            <a:endParaRPr lang="en-GB" b="1" u="sng" dirty="0">
              <a:solidFill>
                <a:schemeClr val="tx2"/>
              </a:solidFill>
              <a:uFill>
                <a:solidFill>
                  <a:schemeClr val="tx2"/>
                </a:solidFill>
              </a:uFill>
            </a:endParaRPr>
          </a:p>
        </p:txBody>
      </p:sp>
      <p:sp>
        <p:nvSpPr>
          <p:cNvPr id="3" name="Content Placeholder 2"/>
          <p:cNvSpPr>
            <a:spLocks noGrp="1"/>
          </p:cNvSpPr>
          <p:nvPr>
            <p:ph idx="1"/>
          </p:nvPr>
        </p:nvSpPr>
        <p:spPr>
          <a:ln w="50800">
            <a:solidFill>
              <a:schemeClr val="tx2"/>
            </a:solidFill>
          </a:ln>
        </p:spPr>
        <p:txBody>
          <a:bodyPr/>
          <a:lstStyle/>
          <a:p>
            <a:pPr marL="0" indent="0" algn="r" rtl="1">
              <a:buNone/>
            </a:pPr>
            <a:r>
              <a:rPr lang="ar-AE" dirty="0" smtClean="0"/>
              <a:t>قارني ين المصطلحات التالية :</a:t>
            </a:r>
          </a:p>
          <a:p>
            <a:pPr marL="0" indent="0" algn="r" rtl="1">
              <a:buNone/>
            </a:pPr>
            <a:r>
              <a:rPr lang="ar-AE" dirty="0"/>
              <a:t>	</a:t>
            </a:r>
            <a:r>
              <a:rPr lang="ar-AE" dirty="0" smtClean="0"/>
              <a:t>		العلاج السلوكي </a:t>
            </a:r>
          </a:p>
          <a:p>
            <a:pPr marL="0" indent="0" algn="r" rtl="1">
              <a:buNone/>
            </a:pPr>
            <a:r>
              <a:rPr lang="ar-AE" dirty="0"/>
              <a:t>	</a:t>
            </a:r>
            <a:r>
              <a:rPr lang="ar-AE" dirty="0" smtClean="0"/>
              <a:t>		تعديل السلوك </a:t>
            </a:r>
          </a:p>
          <a:p>
            <a:pPr marL="0" indent="0" algn="r" rtl="1">
              <a:buNone/>
            </a:pPr>
            <a:r>
              <a:rPr lang="ar-AE" dirty="0"/>
              <a:t>	</a:t>
            </a:r>
            <a:r>
              <a:rPr lang="ar-AE" dirty="0" smtClean="0"/>
              <a:t>		التحليل السلوكي التجريبي </a:t>
            </a:r>
          </a:p>
          <a:p>
            <a:pPr marL="0" indent="0" algn="r" rtl="1">
              <a:buNone/>
            </a:pPr>
            <a:r>
              <a:rPr lang="ar-AE" dirty="0" smtClean="0"/>
              <a:t>			المنحى السلوكي </a:t>
            </a:r>
          </a:p>
          <a:p>
            <a:pPr marL="0" indent="0" algn="r" rtl="1">
              <a:buNone/>
            </a:pPr>
            <a:r>
              <a:rPr lang="ar-AE" dirty="0" smtClean="0"/>
              <a:t>			علم النفس السلوكي </a:t>
            </a:r>
            <a:endParaRPr lang="en-GB" dirty="0"/>
          </a:p>
        </p:txBody>
      </p:sp>
    </p:spTree>
    <p:extLst>
      <p:ext uri="{BB962C8B-B14F-4D97-AF65-F5344CB8AC3E}">
        <p14:creationId xmlns:p14="http://schemas.microsoft.com/office/powerpoint/2010/main" val="8276998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AE" b="1" u="sng" dirty="0" smtClean="0">
                <a:solidFill>
                  <a:schemeClr val="tx2"/>
                </a:solidFill>
                <a:uFill>
                  <a:solidFill>
                    <a:schemeClr val="tx2"/>
                  </a:solidFill>
                </a:uFill>
              </a:rPr>
              <a:t>تعريف تعديل السلوك </a:t>
            </a:r>
            <a:endParaRPr lang="en-GB" b="1" u="sng" dirty="0">
              <a:solidFill>
                <a:schemeClr val="tx2"/>
              </a:solidFill>
              <a:uFill>
                <a:solidFill>
                  <a:schemeClr val="tx2"/>
                </a:solidFill>
              </a:uFill>
            </a:endParaRPr>
          </a:p>
        </p:txBody>
      </p:sp>
      <p:sp>
        <p:nvSpPr>
          <p:cNvPr id="3" name="Content Placeholder 2"/>
          <p:cNvSpPr>
            <a:spLocks noGrp="1"/>
          </p:cNvSpPr>
          <p:nvPr>
            <p:ph idx="1"/>
          </p:nvPr>
        </p:nvSpPr>
        <p:spPr>
          <a:ln w="50800">
            <a:solidFill>
              <a:schemeClr val="tx2"/>
            </a:solidFill>
          </a:ln>
        </p:spPr>
        <p:txBody>
          <a:bodyPr/>
          <a:lstStyle/>
          <a:p>
            <a:pPr marL="0" indent="0" algn="r" rtl="1">
              <a:buNone/>
            </a:pPr>
            <a:endParaRPr lang="ar-AE" dirty="0" smtClean="0"/>
          </a:p>
          <a:p>
            <a:pPr marL="0" indent="0" algn="r" rtl="1">
              <a:buNone/>
            </a:pPr>
            <a:r>
              <a:rPr lang="ar-AE" dirty="0" smtClean="0"/>
              <a:t>***عرف كل من كوبر وهيرون وهيوارد :</a:t>
            </a:r>
          </a:p>
          <a:p>
            <a:pPr marL="0" indent="0" algn="r" rtl="1">
              <a:buNone/>
            </a:pPr>
            <a:r>
              <a:rPr lang="ar-AE" dirty="0" smtClean="0"/>
              <a:t>«هو العلم الذي يعمل على التطبيق المنظم للقوانين التي انبثقت من الأساليب السلوكية ،وذلك بغية إحداث تغيير جوهري ومفيد في السلوك الأكاديمي والاجتماعي . وهذا العلم يشتمل على تقييم الأدلة التجريبية التي توضح مسؤولية الأساليب التي تم استخدامها عن التغير الذي حدث في السلوك .</a:t>
            </a:r>
            <a:endParaRPr lang="en-GB" dirty="0"/>
          </a:p>
        </p:txBody>
      </p:sp>
    </p:spTree>
    <p:extLst>
      <p:ext uri="{BB962C8B-B14F-4D97-AF65-F5344CB8AC3E}">
        <p14:creationId xmlns:p14="http://schemas.microsoft.com/office/powerpoint/2010/main" val="82769988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ar-AE" b="1" u="sng" dirty="0" smtClean="0">
                <a:solidFill>
                  <a:schemeClr val="tx2"/>
                </a:solidFill>
                <a:uFill>
                  <a:solidFill>
                    <a:schemeClr val="tx2"/>
                  </a:solidFill>
                </a:uFill>
              </a:rPr>
              <a:t>المصطلحات والمفاهيم الأساسية في تعديل السلوك </a:t>
            </a:r>
            <a:endParaRPr lang="en-GB" b="1" u="sng" dirty="0">
              <a:solidFill>
                <a:schemeClr val="tx2"/>
              </a:solidFill>
              <a:uFill>
                <a:solidFill>
                  <a:schemeClr val="tx2"/>
                </a:solidFill>
              </a:uFill>
            </a:endParaRPr>
          </a:p>
        </p:txBody>
      </p:sp>
      <p:sp>
        <p:nvSpPr>
          <p:cNvPr id="3" name="Content Placeholder 2"/>
          <p:cNvSpPr>
            <a:spLocks noGrp="1"/>
          </p:cNvSpPr>
          <p:nvPr>
            <p:ph idx="1"/>
          </p:nvPr>
        </p:nvSpPr>
        <p:spPr>
          <a:ln w="50800">
            <a:solidFill>
              <a:schemeClr val="tx2"/>
            </a:solidFill>
          </a:ln>
        </p:spPr>
        <p:txBody>
          <a:bodyPr/>
          <a:lstStyle/>
          <a:p>
            <a:pPr algn="r" rtl="1"/>
            <a:r>
              <a:rPr lang="ar-AE" dirty="0" smtClean="0"/>
              <a:t>السلوك </a:t>
            </a:r>
          </a:p>
          <a:p>
            <a:pPr lvl="1" algn="r" rtl="1"/>
            <a:r>
              <a:rPr lang="ar-AE" dirty="0" smtClean="0"/>
              <a:t>الاستجابة </a:t>
            </a:r>
          </a:p>
          <a:p>
            <a:pPr lvl="1" algn="r" rtl="1"/>
            <a:r>
              <a:rPr lang="ar-AE" dirty="0" smtClean="0"/>
              <a:t>السلوك الاستجابي </a:t>
            </a:r>
          </a:p>
          <a:p>
            <a:pPr lvl="1" algn="r" rtl="1"/>
            <a:r>
              <a:rPr lang="ar-AE" dirty="0" smtClean="0"/>
              <a:t>السلوك الإجرائي </a:t>
            </a:r>
            <a:endParaRPr lang="ar-AE" dirty="0" smtClean="0"/>
          </a:p>
          <a:p>
            <a:pPr algn="r" rtl="1"/>
            <a:r>
              <a:rPr lang="ar-AE" dirty="0" smtClean="0"/>
              <a:t>اليئة </a:t>
            </a:r>
            <a:endParaRPr lang="en-GB" dirty="0"/>
          </a:p>
        </p:txBody>
      </p:sp>
    </p:spTree>
    <p:extLst>
      <p:ext uri="{BB962C8B-B14F-4D97-AF65-F5344CB8AC3E}">
        <p14:creationId xmlns:p14="http://schemas.microsoft.com/office/powerpoint/2010/main" val="82769988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AE" b="1" u="sng" dirty="0" smtClean="0">
                <a:solidFill>
                  <a:schemeClr val="tx2"/>
                </a:solidFill>
                <a:uFill>
                  <a:solidFill>
                    <a:schemeClr val="tx2"/>
                  </a:solidFill>
                </a:uFill>
              </a:rPr>
              <a:t>السلوك </a:t>
            </a:r>
            <a:endParaRPr lang="en-GB" b="1" u="sng" dirty="0">
              <a:solidFill>
                <a:schemeClr val="tx2"/>
              </a:solidFill>
              <a:uFill>
                <a:solidFill>
                  <a:schemeClr val="tx2"/>
                </a:solidFill>
              </a:uFill>
            </a:endParaRPr>
          </a:p>
        </p:txBody>
      </p:sp>
      <p:sp>
        <p:nvSpPr>
          <p:cNvPr id="3" name="Content Placeholder 2"/>
          <p:cNvSpPr>
            <a:spLocks noGrp="1"/>
          </p:cNvSpPr>
          <p:nvPr>
            <p:ph idx="1"/>
          </p:nvPr>
        </p:nvSpPr>
        <p:spPr>
          <a:ln w="50800">
            <a:solidFill>
              <a:schemeClr val="tx2"/>
            </a:solidFill>
          </a:ln>
        </p:spPr>
        <p:txBody>
          <a:bodyPr/>
          <a:lstStyle/>
          <a:p>
            <a:pPr marL="0" indent="0" algn="r" rtl="1">
              <a:buNone/>
            </a:pPr>
            <a:endParaRPr lang="ar-AE" dirty="0"/>
          </a:p>
          <a:p>
            <a:pPr marL="0" indent="0" algn="r" rtl="1">
              <a:buNone/>
            </a:pPr>
            <a:r>
              <a:rPr lang="ar-AE" dirty="0" smtClean="0"/>
              <a:t>** </a:t>
            </a:r>
            <a:r>
              <a:rPr lang="ar-AE" b="1" u="sng" dirty="0" smtClean="0"/>
              <a:t>السلوك </a:t>
            </a:r>
            <a:r>
              <a:rPr lang="ar-AE" b="1" dirty="0" smtClean="0"/>
              <a:t>: </a:t>
            </a:r>
            <a:r>
              <a:rPr lang="ar-AE" dirty="0" smtClean="0"/>
              <a:t>هو جميع الأفعال والأنشطة التي تصدر عن الفرد سواء كانت ظاهرة أم غير ظاهرة .</a:t>
            </a:r>
          </a:p>
          <a:p>
            <a:pPr marL="0" indent="0" algn="r" rtl="1">
              <a:buNone/>
            </a:pPr>
            <a:endParaRPr lang="ar-AE" dirty="0"/>
          </a:p>
          <a:p>
            <a:pPr marL="0" indent="0" algn="r" rtl="1">
              <a:buNone/>
            </a:pPr>
            <a:r>
              <a:rPr lang="ar-AE" dirty="0" smtClean="0"/>
              <a:t>** السلوك : « هو ذلك الجزء من تفاعل الكائن الحي مع بيئته والذي يمكن من خلاله تحري حركة الكائن الحي أو جزء منه في الزمان والمكان ،وينتج عنه تغير في القياس لجانب واحد على الأقل من جوانب البيئة ».</a:t>
            </a:r>
            <a:endParaRPr lang="en-GB" dirty="0"/>
          </a:p>
        </p:txBody>
      </p:sp>
    </p:spTree>
    <p:extLst>
      <p:ext uri="{BB962C8B-B14F-4D97-AF65-F5344CB8AC3E}">
        <p14:creationId xmlns:p14="http://schemas.microsoft.com/office/powerpoint/2010/main" val="82769988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438</TotalTime>
  <Words>1030</Words>
  <Application>Microsoft Office PowerPoint</Application>
  <PresentationFormat>On-screen Show (4:3)</PresentationFormat>
  <Paragraphs>260</Paragraphs>
  <Slides>36</Slides>
  <Notes>36</Notes>
  <HiddenSlides>0</HiddenSlides>
  <MMClips>0</MMClips>
  <ScaleCrop>false</ScaleCrop>
  <HeadingPairs>
    <vt:vector size="4" baseType="variant">
      <vt:variant>
        <vt:lpstr>Theme</vt:lpstr>
      </vt:variant>
      <vt:variant>
        <vt:i4>1</vt:i4>
      </vt:variant>
      <vt:variant>
        <vt:lpstr>Slide Titles</vt:lpstr>
      </vt:variant>
      <vt:variant>
        <vt:i4>36</vt:i4>
      </vt:variant>
    </vt:vector>
  </HeadingPairs>
  <TitlesOfParts>
    <vt:vector size="37" baseType="lpstr">
      <vt:lpstr>Office Theme</vt:lpstr>
      <vt:lpstr>تعريف عام بمنحى تعديل السلوك</vt:lpstr>
      <vt:lpstr>أهداف المحاضرة </vt:lpstr>
      <vt:lpstr>تعريف تعديل السلوك </vt:lpstr>
      <vt:lpstr>تعريف تعديل السلوك </vt:lpstr>
      <vt:lpstr>تعريف تعديل السلوك </vt:lpstr>
      <vt:lpstr>تعريف تعديل السلوك </vt:lpstr>
      <vt:lpstr>تعريف تعديل السلوك </vt:lpstr>
      <vt:lpstr>المصطلحات والمفاهيم الأساسية في تعديل السلوك </vt:lpstr>
      <vt:lpstr>السلوك </vt:lpstr>
      <vt:lpstr>السلوك </vt:lpstr>
      <vt:lpstr>السلوك الاستجابي والسلوك الإجرائي </vt:lpstr>
      <vt:lpstr>البيئة </vt:lpstr>
      <vt:lpstr>أنواع المثيرات </vt:lpstr>
      <vt:lpstr>أنواع المثيرات </vt:lpstr>
      <vt:lpstr>أنواع المثيرات</vt:lpstr>
      <vt:lpstr>أنواع المثيرات </vt:lpstr>
      <vt:lpstr>خريطة ذهنية </vt:lpstr>
      <vt:lpstr>ما أنواع المثيرات التي يركز عليها تعديل السلوك؟</vt:lpstr>
      <vt:lpstr>الأسس النظرية لمنحى تعديل السلوك </vt:lpstr>
      <vt:lpstr> ما الفرق الأساسي بين النظرية المعرفية ونظريات التعلم الأخرى؟ </vt:lpstr>
      <vt:lpstr>المبادئ الأساسية في تعديل السلوك </vt:lpstr>
      <vt:lpstr>أنواع المعزز </vt:lpstr>
      <vt:lpstr>المبادئ الأساسية في تعديل السلوك </vt:lpstr>
      <vt:lpstr>المبادئ الأساسية في تعديل السلوك </vt:lpstr>
      <vt:lpstr>المبادئ الأساسية في تعديل السلوك </vt:lpstr>
      <vt:lpstr>المبادئ الأساسية في تعديل السلوك </vt:lpstr>
      <vt:lpstr>المبادئ الأساسية في تعديل السلوك </vt:lpstr>
      <vt:lpstr>خصائص تعديل السلوك </vt:lpstr>
      <vt:lpstr>خطوات تعديل السلوك </vt:lpstr>
      <vt:lpstr>خطوات تعديل السلوك </vt:lpstr>
      <vt:lpstr>PowerPoint Presentation</vt:lpstr>
      <vt:lpstr>خصائص تعديل السلوك </vt:lpstr>
      <vt:lpstr>خصائص تعديل السلوك </vt:lpstr>
      <vt:lpstr>خصائص تعديل السلوك </vt:lpstr>
      <vt:lpstr>خصائص تعديل السلوك </vt:lpstr>
      <vt:lpstr>خصائص تعديل السلوك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مقدمة عن العلاج السلوكي </dc:title>
  <dc:creator>Sumyah</dc:creator>
  <cp:lastModifiedBy>Sumyah</cp:lastModifiedBy>
  <cp:revision>34</cp:revision>
  <dcterms:created xsi:type="dcterms:W3CDTF">2006-08-16T00:00:00Z</dcterms:created>
  <dcterms:modified xsi:type="dcterms:W3CDTF">2014-02-12T08:45:08Z</dcterms:modified>
</cp:coreProperties>
</file>