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65" r:id="rId2"/>
    <p:sldId id="270" r:id="rId3"/>
    <p:sldId id="266" r:id="rId4"/>
    <p:sldId id="272" r:id="rId5"/>
    <p:sldId id="273" r:id="rId6"/>
    <p:sldId id="274" r:id="rId7"/>
    <p:sldId id="275" r:id="rId8"/>
    <p:sldId id="277" r:id="rId9"/>
    <p:sldId id="278" r:id="rId10"/>
    <p:sldId id="271" r:id="rId11"/>
    <p:sldId id="280" r:id="rId12"/>
    <p:sldId id="279" r:id="rId13"/>
    <p:sldId id="281" r:id="rId14"/>
    <p:sldId id="283" r:id="rId15"/>
    <p:sldId id="282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A45B7-1F7C-4A78-8119-B23104895CDF}" type="doc">
      <dgm:prSet loTypeId="urn:microsoft.com/office/officeart/2011/layout/Circle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463239-348D-4FA1-AA1B-0A37C555A859}">
      <dgm:prSet phldrT="[Text]"/>
      <dgm:spPr/>
      <dgm:t>
        <a:bodyPr/>
        <a:lstStyle/>
        <a:p>
          <a:pPr rtl="1"/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العلم فعل وليس اسم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934402-6AA0-4E4F-9043-5C7EE96024AA}" type="parTrans" cxnId="{E92A5A25-82C8-411B-A032-4A18849A5259}">
      <dgm:prSet/>
      <dgm:spPr/>
      <dgm:t>
        <a:bodyPr/>
        <a:lstStyle/>
        <a:p>
          <a:endParaRPr lang="en-US"/>
        </a:p>
      </dgm:t>
    </dgm:pt>
    <dgm:pt modelId="{9EB71535-7D86-4031-9F84-1AAA735103A4}" type="sibTrans" cxnId="{E92A5A25-82C8-411B-A032-4A18849A5259}">
      <dgm:prSet/>
      <dgm:spPr/>
      <dgm:t>
        <a:bodyPr/>
        <a:lstStyle/>
        <a:p>
          <a:endParaRPr lang="en-US"/>
        </a:p>
      </dgm:t>
    </dgm:pt>
    <dgm:pt modelId="{1DBFD485-9F7F-47F3-A7F7-7B73C00C77AA}">
      <dgm:prSet phldrT="[Text]"/>
      <dgm:spPr/>
      <dgm:t>
        <a:bodyPr/>
        <a:lstStyle/>
        <a:p>
          <a:pPr rtl="1"/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طريقة لممارسة مهارات التفكير العليا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5059E0-CA1A-4D9A-9D1A-80ADD5C9AAC1}" type="parTrans" cxnId="{0C55F0D4-4052-4D7F-AE69-115F21FCACE5}">
      <dgm:prSet/>
      <dgm:spPr/>
      <dgm:t>
        <a:bodyPr/>
        <a:lstStyle/>
        <a:p>
          <a:endParaRPr lang="en-US"/>
        </a:p>
      </dgm:t>
    </dgm:pt>
    <dgm:pt modelId="{70A88B42-561E-4923-BD85-F56098E99C43}" type="sibTrans" cxnId="{0C55F0D4-4052-4D7F-AE69-115F21FCACE5}">
      <dgm:prSet/>
      <dgm:spPr/>
      <dgm:t>
        <a:bodyPr/>
        <a:lstStyle/>
        <a:p>
          <a:endParaRPr lang="en-US"/>
        </a:p>
      </dgm:t>
    </dgm:pt>
    <dgm:pt modelId="{3C0ED022-D1B6-40B4-8CCF-B62BBC04AF23}">
      <dgm:prSet phldrT="[Text]"/>
      <dgm:spPr/>
      <dgm:t>
        <a:bodyPr/>
        <a:lstStyle/>
        <a:p>
          <a:pPr rtl="1"/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طريقة لممارسة المهارات العلمية مثل (الملاحظة – التحليل – القياس – التنبوء – الاستنتاج – التفسير </a:t>
          </a:r>
          <a:r>
            <a:rPr lang="ar-SA" b="1" dirty="0" smtClean="0"/>
            <a:t>)</a:t>
          </a:r>
          <a:endParaRPr lang="en-US" dirty="0"/>
        </a:p>
      </dgm:t>
    </dgm:pt>
    <dgm:pt modelId="{578B0D12-E97B-4932-B3E9-C9AB18470F42}" type="parTrans" cxnId="{6E524630-A26F-4483-B067-BB3382C6FFFD}">
      <dgm:prSet/>
      <dgm:spPr/>
      <dgm:t>
        <a:bodyPr/>
        <a:lstStyle/>
        <a:p>
          <a:endParaRPr lang="en-US"/>
        </a:p>
      </dgm:t>
    </dgm:pt>
    <dgm:pt modelId="{5B31A4DC-ED2D-4720-8A70-2141836E1C58}" type="sibTrans" cxnId="{6E524630-A26F-4483-B067-BB3382C6FFFD}">
      <dgm:prSet/>
      <dgm:spPr/>
      <dgm:t>
        <a:bodyPr/>
        <a:lstStyle/>
        <a:p>
          <a:endParaRPr lang="en-US"/>
        </a:p>
      </dgm:t>
    </dgm:pt>
    <dgm:pt modelId="{6F0DDE51-E733-46E2-BFF7-05B49FA6215B}">
      <dgm:prSet phldrT="[Text]"/>
      <dgm:spPr/>
      <dgm:t>
        <a:bodyPr/>
        <a:lstStyle/>
        <a:p>
          <a:pPr rtl="1"/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يجب تعلم العلوم باستخدام </a:t>
          </a:r>
        </a:p>
        <a:p>
          <a:pPr rtl="1"/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البحث </a:t>
          </a:r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والاستقصاء </a:t>
          </a:r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والاكتشاف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F7F0C-B9B9-4A36-800B-C1A252142FF0}" type="parTrans" cxnId="{BE39554F-4A01-4AE7-A135-434C3C977564}">
      <dgm:prSet/>
      <dgm:spPr/>
      <dgm:t>
        <a:bodyPr/>
        <a:lstStyle/>
        <a:p>
          <a:endParaRPr lang="en-US"/>
        </a:p>
      </dgm:t>
    </dgm:pt>
    <dgm:pt modelId="{E70F7382-DAAB-4263-9CA2-6C084A16D59B}" type="sibTrans" cxnId="{BE39554F-4A01-4AE7-A135-434C3C977564}">
      <dgm:prSet/>
      <dgm:spPr/>
      <dgm:t>
        <a:bodyPr/>
        <a:lstStyle/>
        <a:p>
          <a:endParaRPr lang="en-US"/>
        </a:p>
      </dgm:t>
    </dgm:pt>
    <dgm:pt modelId="{2AB3CC56-6B68-445F-BA2E-7A9721B7EB85}" type="pres">
      <dgm:prSet presAssocID="{5B2A45B7-1F7C-4A78-8119-B23104895CDF}" presName="Name0" presStyleCnt="0">
        <dgm:presLayoutVars>
          <dgm:chMax val="11"/>
          <dgm:chPref val="11"/>
          <dgm:dir val="rev"/>
          <dgm:resizeHandles/>
        </dgm:presLayoutVars>
      </dgm:prSet>
      <dgm:spPr/>
      <dgm:t>
        <a:bodyPr/>
        <a:lstStyle/>
        <a:p>
          <a:endParaRPr lang="en-US"/>
        </a:p>
      </dgm:t>
    </dgm:pt>
    <dgm:pt modelId="{0B7F9E64-5AD0-406F-BEF1-938170D18220}" type="pres">
      <dgm:prSet presAssocID="{3C0ED022-D1B6-40B4-8CCF-B62BBC04AF23}" presName="Accent4" presStyleCnt="0"/>
      <dgm:spPr/>
    </dgm:pt>
    <dgm:pt modelId="{5A168DF5-EE10-433E-994D-1BAAC3F508C7}" type="pres">
      <dgm:prSet presAssocID="{3C0ED022-D1B6-40B4-8CCF-B62BBC04AF23}" presName="Accent" presStyleLbl="node1" presStyleIdx="0" presStyleCnt="4"/>
      <dgm:spPr/>
    </dgm:pt>
    <dgm:pt modelId="{BBF35322-B6F6-404E-B8EC-0964C7B4B2D0}" type="pres">
      <dgm:prSet presAssocID="{3C0ED022-D1B6-40B4-8CCF-B62BBC04AF23}" presName="ParentBackground4" presStyleCnt="0"/>
      <dgm:spPr/>
    </dgm:pt>
    <dgm:pt modelId="{869E0C91-2D7C-49F3-9D24-3D4CDDE06B98}" type="pres">
      <dgm:prSet presAssocID="{3C0ED022-D1B6-40B4-8CCF-B62BBC04AF23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591A3573-5B16-4F07-98FC-C934AB3BE5C9}" type="pres">
      <dgm:prSet presAssocID="{3C0ED022-D1B6-40B4-8CCF-B62BBC04AF23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E5185-5BA3-4788-9FDE-A443F9582074}" type="pres">
      <dgm:prSet presAssocID="{6F0DDE51-E733-46E2-BFF7-05B49FA6215B}" presName="Accent3" presStyleCnt="0"/>
      <dgm:spPr/>
    </dgm:pt>
    <dgm:pt modelId="{3DAF3D1C-6DB3-4C6E-A1E9-C893035C497F}" type="pres">
      <dgm:prSet presAssocID="{6F0DDE51-E733-46E2-BFF7-05B49FA6215B}" presName="Accent" presStyleLbl="node1" presStyleIdx="1" presStyleCnt="4"/>
      <dgm:spPr/>
    </dgm:pt>
    <dgm:pt modelId="{90909A27-FDC2-42B9-9ACA-4DDE1F5C76CB}" type="pres">
      <dgm:prSet presAssocID="{6F0DDE51-E733-46E2-BFF7-05B49FA6215B}" presName="ParentBackground3" presStyleCnt="0"/>
      <dgm:spPr/>
    </dgm:pt>
    <dgm:pt modelId="{20C55EA5-ED25-48C5-BFDB-FF65367552A6}" type="pres">
      <dgm:prSet presAssocID="{6F0DDE51-E733-46E2-BFF7-05B49FA6215B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12B50074-56F6-45FC-A91D-4B1CD1D2E00F}" type="pres">
      <dgm:prSet presAssocID="{6F0DDE51-E733-46E2-BFF7-05B49FA6215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110D4-48CF-426D-B153-CD87C3435C2F}" type="pres">
      <dgm:prSet presAssocID="{1DBFD485-9F7F-47F3-A7F7-7B73C00C77AA}" presName="Accent2" presStyleCnt="0"/>
      <dgm:spPr/>
    </dgm:pt>
    <dgm:pt modelId="{92ACF19F-123F-48A9-8B4C-1F8E44221DF6}" type="pres">
      <dgm:prSet presAssocID="{1DBFD485-9F7F-47F3-A7F7-7B73C00C77AA}" presName="Accent" presStyleLbl="node1" presStyleIdx="2" presStyleCnt="4"/>
      <dgm:spPr/>
    </dgm:pt>
    <dgm:pt modelId="{1607BFB0-55C5-4A9A-ACA8-BDDF1DA86931}" type="pres">
      <dgm:prSet presAssocID="{1DBFD485-9F7F-47F3-A7F7-7B73C00C77AA}" presName="ParentBackground2" presStyleCnt="0"/>
      <dgm:spPr/>
    </dgm:pt>
    <dgm:pt modelId="{7B911658-AE5F-471C-B566-F975BE52B9FA}" type="pres">
      <dgm:prSet presAssocID="{1DBFD485-9F7F-47F3-A7F7-7B73C00C77AA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E1B06BB8-B9A8-4CCF-8F0D-D225EC2AC988}" type="pres">
      <dgm:prSet presAssocID="{1DBFD485-9F7F-47F3-A7F7-7B73C00C77A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BF74B-47E6-48D7-B246-F43EEDD09C93}" type="pres">
      <dgm:prSet presAssocID="{65463239-348D-4FA1-AA1B-0A37C555A859}" presName="Accent1" presStyleCnt="0"/>
      <dgm:spPr/>
    </dgm:pt>
    <dgm:pt modelId="{DE0941A0-01D5-457A-A59F-6CCE200C4503}" type="pres">
      <dgm:prSet presAssocID="{65463239-348D-4FA1-AA1B-0A37C555A859}" presName="Accent" presStyleLbl="node1" presStyleIdx="3" presStyleCnt="4"/>
      <dgm:spPr/>
    </dgm:pt>
    <dgm:pt modelId="{D24EB678-3BDC-4447-A794-ACA5C99A5F5A}" type="pres">
      <dgm:prSet presAssocID="{65463239-348D-4FA1-AA1B-0A37C555A859}" presName="ParentBackground1" presStyleCnt="0"/>
      <dgm:spPr/>
    </dgm:pt>
    <dgm:pt modelId="{44B0D73A-1A9B-49DE-ABE0-526FD7D1D4AE}" type="pres">
      <dgm:prSet presAssocID="{65463239-348D-4FA1-AA1B-0A37C555A859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C23E902C-3EBD-4926-BBB5-8BABA1380FA8}" type="pres">
      <dgm:prSet presAssocID="{65463239-348D-4FA1-AA1B-0A37C555A85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A1BC7-18A1-4FEF-B3CF-37CDC13AA6AC}" type="presOf" srcId="{6F0DDE51-E733-46E2-BFF7-05B49FA6215B}" destId="{12B50074-56F6-45FC-A91D-4B1CD1D2E00F}" srcOrd="1" destOrd="0" presId="urn:microsoft.com/office/officeart/2011/layout/CircleProcess"/>
    <dgm:cxn modelId="{0C55F0D4-4052-4D7F-AE69-115F21FCACE5}" srcId="{5B2A45B7-1F7C-4A78-8119-B23104895CDF}" destId="{1DBFD485-9F7F-47F3-A7F7-7B73C00C77AA}" srcOrd="1" destOrd="0" parTransId="{755059E0-CA1A-4D9A-9D1A-80ADD5C9AAC1}" sibTransId="{70A88B42-561E-4923-BD85-F56098E99C43}"/>
    <dgm:cxn modelId="{F5304653-3FBB-49AE-85E6-AF6DCDDEED1F}" type="presOf" srcId="{65463239-348D-4FA1-AA1B-0A37C555A859}" destId="{44B0D73A-1A9B-49DE-ABE0-526FD7D1D4AE}" srcOrd="0" destOrd="0" presId="urn:microsoft.com/office/officeart/2011/layout/CircleProcess"/>
    <dgm:cxn modelId="{08F65DA8-D04F-41EA-A842-87A143CD0BD0}" type="presOf" srcId="{1DBFD485-9F7F-47F3-A7F7-7B73C00C77AA}" destId="{7B911658-AE5F-471C-B566-F975BE52B9FA}" srcOrd="0" destOrd="0" presId="urn:microsoft.com/office/officeart/2011/layout/CircleProcess"/>
    <dgm:cxn modelId="{6E524630-A26F-4483-B067-BB3382C6FFFD}" srcId="{5B2A45B7-1F7C-4A78-8119-B23104895CDF}" destId="{3C0ED022-D1B6-40B4-8CCF-B62BBC04AF23}" srcOrd="3" destOrd="0" parTransId="{578B0D12-E97B-4932-B3E9-C9AB18470F42}" sibTransId="{5B31A4DC-ED2D-4720-8A70-2141836E1C58}"/>
    <dgm:cxn modelId="{4F1715E7-2CCC-43AE-9FEB-9A079E219018}" type="presOf" srcId="{6F0DDE51-E733-46E2-BFF7-05B49FA6215B}" destId="{20C55EA5-ED25-48C5-BFDB-FF65367552A6}" srcOrd="0" destOrd="0" presId="urn:microsoft.com/office/officeart/2011/layout/CircleProcess"/>
    <dgm:cxn modelId="{3FCBD777-EC60-47C4-AD28-B13903A400AD}" type="presOf" srcId="{3C0ED022-D1B6-40B4-8CCF-B62BBC04AF23}" destId="{591A3573-5B16-4F07-98FC-C934AB3BE5C9}" srcOrd="1" destOrd="0" presId="urn:microsoft.com/office/officeart/2011/layout/CircleProcess"/>
    <dgm:cxn modelId="{847DDF38-147F-41D3-BE0F-A7E488688D1A}" type="presOf" srcId="{65463239-348D-4FA1-AA1B-0A37C555A859}" destId="{C23E902C-3EBD-4926-BBB5-8BABA1380FA8}" srcOrd="1" destOrd="0" presId="urn:microsoft.com/office/officeart/2011/layout/CircleProcess"/>
    <dgm:cxn modelId="{5A9A834F-4B41-4B41-BC0D-39DDD0E8B762}" type="presOf" srcId="{1DBFD485-9F7F-47F3-A7F7-7B73C00C77AA}" destId="{E1B06BB8-B9A8-4CCF-8F0D-D225EC2AC988}" srcOrd="1" destOrd="0" presId="urn:microsoft.com/office/officeart/2011/layout/CircleProcess"/>
    <dgm:cxn modelId="{E92A5A25-82C8-411B-A032-4A18849A5259}" srcId="{5B2A45B7-1F7C-4A78-8119-B23104895CDF}" destId="{65463239-348D-4FA1-AA1B-0A37C555A859}" srcOrd="0" destOrd="0" parTransId="{EE934402-6AA0-4E4F-9043-5C7EE96024AA}" sibTransId="{9EB71535-7D86-4031-9F84-1AAA735103A4}"/>
    <dgm:cxn modelId="{BE39554F-4A01-4AE7-A135-434C3C977564}" srcId="{5B2A45B7-1F7C-4A78-8119-B23104895CDF}" destId="{6F0DDE51-E733-46E2-BFF7-05B49FA6215B}" srcOrd="2" destOrd="0" parTransId="{B6DF7F0C-B9B9-4A36-800B-C1A252142FF0}" sibTransId="{E70F7382-DAAB-4263-9CA2-6C084A16D59B}"/>
    <dgm:cxn modelId="{0656317C-4AB6-44AF-9F53-488AF547973E}" type="presOf" srcId="{3C0ED022-D1B6-40B4-8CCF-B62BBC04AF23}" destId="{869E0C91-2D7C-49F3-9D24-3D4CDDE06B98}" srcOrd="0" destOrd="0" presId="urn:microsoft.com/office/officeart/2011/layout/CircleProcess"/>
    <dgm:cxn modelId="{AF243007-10C2-49E5-B03B-907BD25E8C7D}" type="presOf" srcId="{5B2A45B7-1F7C-4A78-8119-B23104895CDF}" destId="{2AB3CC56-6B68-445F-BA2E-7A9721B7EB85}" srcOrd="0" destOrd="0" presId="urn:microsoft.com/office/officeart/2011/layout/CircleProcess"/>
    <dgm:cxn modelId="{8F0B5DC3-DFE9-4AFE-9D1D-EFB7C00C1509}" type="presParOf" srcId="{2AB3CC56-6B68-445F-BA2E-7A9721B7EB85}" destId="{0B7F9E64-5AD0-406F-BEF1-938170D18220}" srcOrd="0" destOrd="0" presId="urn:microsoft.com/office/officeart/2011/layout/CircleProcess"/>
    <dgm:cxn modelId="{076B5AAB-D8F5-449E-B574-714AB94D696F}" type="presParOf" srcId="{0B7F9E64-5AD0-406F-BEF1-938170D18220}" destId="{5A168DF5-EE10-433E-994D-1BAAC3F508C7}" srcOrd="0" destOrd="0" presId="urn:microsoft.com/office/officeart/2011/layout/CircleProcess"/>
    <dgm:cxn modelId="{EA813CEB-FB26-48BF-9B6A-E6C9486DBCD7}" type="presParOf" srcId="{2AB3CC56-6B68-445F-BA2E-7A9721B7EB85}" destId="{BBF35322-B6F6-404E-B8EC-0964C7B4B2D0}" srcOrd="1" destOrd="0" presId="urn:microsoft.com/office/officeart/2011/layout/CircleProcess"/>
    <dgm:cxn modelId="{0B52302E-EFE5-4681-A2A4-4CB979D3902B}" type="presParOf" srcId="{BBF35322-B6F6-404E-B8EC-0964C7B4B2D0}" destId="{869E0C91-2D7C-49F3-9D24-3D4CDDE06B98}" srcOrd="0" destOrd="0" presId="urn:microsoft.com/office/officeart/2011/layout/CircleProcess"/>
    <dgm:cxn modelId="{C27F857C-A8CA-4B89-B3F8-0EF3C9DEA547}" type="presParOf" srcId="{2AB3CC56-6B68-445F-BA2E-7A9721B7EB85}" destId="{591A3573-5B16-4F07-98FC-C934AB3BE5C9}" srcOrd="2" destOrd="0" presId="urn:microsoft.com/office/officeart/2011/layout/CircleProcess"/>
    <dgm:cxn modelId="{F9B079C9-848A-4B68-83AE-F279175FB4DC}" type="presParOf" srcId="{2AB3CC56-6B68-445F-BA2E-7A9721B7EB85}" destId="{0ABE5185-5BA3-4788-9FDE-A443F9582074}" srcOrd="3" destOrd="0" presId="urn:microsoft.com/office/officeart/2011/layout/CircleProcess"/>
    <dgm:cxn modelId="{B305D528-3E57-4D9C-926E-F2D402C3A82F}" type="presParOf" srcId="{0ABE5185-5BA3-4788-9FDE-A443F9582074}" destId="{3DAF3D1C-6DB3-4C6E-A1E9-C893035C497F}" srcOrd="0" destOrd="0" presId="urn:microsoft.com/office/officeart/2011/layout/CircleProcess"/>
    <dgm:cxn modelId="{0D056782-4D9C-482E-A9FB-BE411F05069D}" type="presParOf" srcId="{2AB3CC56-6B68-445F-BA2E-7A9721B7EB85}" destId="{90909A27-FDC2-42B9-9ACA-4DDE1F5C76CB}" srcOrd="4" destOrd="0" presId="urn:microsoft.com/office/officeart/2011/layout/CircleProcess"/>
    <dgm:cxn modelId="{7EFFCA76-2DE6-41F2-BDB0-A2330AEDC40E}" type="presParOf" srcId="{90909A27-FDC2-42B9-9ACA-4DDE1F5C76CB}" destId="{20C55EA5-ED25-48C5-BFDB-FF65367552A6}" srcOrd="0" destOrd="0" presId="urn:microsoft.com/office/officeart/2011/layout/CircleProcess"/>
    <dgm:cxn modelId="{8270BEF3-ACBB-4D48-9A81-1701EAD5BE3C}" type="presParOf" srcId="{2AB3CC56-6B68-445F-BA2E-7A9721B7EB85}" destId="{12B50074-56F6-45FC-A91D-4B1CD1D2E00F}" srcOrd="5" destOrd="0" presId="urn:microsoft.com/office/officeart/2011/layout/CircleProcess"/>
    <dgm:cxn modelId="{40B9C1DB-8B70-4379-9473-67719539BC9E}" type="presParOf" srcId="{2AB3CC56-6B68-445F-BA2E-7A9721B7EB85}" destId="{A9B110D4-48CF-426D-B153-CD87C3435C2F}" srcOrd="6" destOrd="0" presId="urn:microsoft.com/office/officeart/2011/layout/CircleProcess"/>
    <dgm:cxn modelId="{13D74345-A041-4416-BC85-553BDA7638FA}" type="presParOf" srcId="{A9B110D4-48CF-426D-B153-CD87C3435C2F}" destId="{92ACF19F-123F-48A9-8B4C-1F8E44221DF6}" srcOrd="0" destOrd="0" presId="urn:microsoft.com/office/officeart/2011/layout/CircleProcess"/>
    <dgm:cxn modelId="{316F6F43-7A2A-4F14-BF2F-0768B38B321C}" type="presParOf" srcId="{2AB3CC56-6B68-445F-BA2E-7A9721B7EB85}" destId="{1607BFB0-55C5-4A9A-ACA8-BDDF1DA86931}" srcOrd="7" destOrd="0" presId="urn:microsoft.com/office/officeart/2011/layout/CircleProcess"/>
    <dgm:cxn modelId="{1298753F-4864-4E13-8967-8AFF4CFAEA99}" type="presParOf" srcId="{1607BFB0-55C5-4A9A-ACA8-BDDF1DA86931}" destId="{7B911658-AE5F-471C-B566-F975BE52B9FA}" srcOrd="0" destOrd="0" presId="urn:microsoft.com/office/officeart/2011/layout/CircleProcess"/>
    <dgm:cxn modelId="{945C6181-5C5F-468D-931D-4E815F0179F7}" type="presParOf" srcId="{2AB3CC56-6B68-445F-BA2E-7A9721B7EB85}" destId="{E1B06BB8-B9A8-4CCF-8F0D-D225EC2AC988}" srcOrd="8" destOrd="0" presId="urn:microsoft.com/office/officeart/2011/layout/CircleProcess"/>
    <dgm:cxn modelId="{52BDDF30-6183-4D97-B509-3099CAE2B9D5}" type="presParOf" srcId="{2AB3CC56-6B68-445F-BA2E-7A9721B7EB85}" destId="{96BBF74B-47E6-48D7-B246-F43EEDD09C93}" srcOrd="9" destOrd="0" presId="urn:microsoft.com/office/officeart/2011/layout/CircleProcess"/>
    <dgm:cxn modelId="{43C5849F-1238-4DCA-B8D7-BC829F302320}" type="presParOf" srcId="{96BBF74B-47E6-48D7-B246-F43EEDD09C93}" destId="{DE0941A0-01D5-457A-A59F-6CCE200C4503}" srcOrd="0" destOrd="0" presId="urn:microsoft.com/office/officeart/2011/layout/CircleProcess"/>
    <dgm:cxn modelId="{8525BEB0-E1E3-4A1D-9014-62C3694C18A2}" type="presParOf" srcId="{2AB3CC56-6B68-445F-BA2E-7A9721B7EB85}" destId="{D24EB678-3BDC-4447-A794-ACA5C99A5F5A}" srcOrd="10" destOrd="0" presId="urn:microsoft.com/office/officeart/2011/layout/CircleProcess"/>
    <dgm:cxn modelId="{8D90867E-226E-4B79-BCC9-E807A0DD284A}" type="presParOf" srcId="{D24EB678-3BDC-4447-A794-ACA5C99A5F5A}" destId="{44B0D73A-1A9B-49DE-ABE0-526FD7D1D4AE}" srcOrd="0" destOrd="0" presId="urn:microsoft.com/office/officeart/2011/layout/CircleProcess"/>
    <dgm:cxn modelId="{3C7522C2-C41A-4359-BEA0-EF9EE1E89471}" type="presParOf" srcId="{2AB3CC56-6B68-445F-BA2E-7A9721B7EB85}" destId="{C23E902C-3EBD-4926-BBB5-8BABA1380FA8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C3ADA-F0D9-420C-AED9-2C1DB807C677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2A50E6D7-8B84-4368-8140-7F328CD02D56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جمع البيانات وتحليلها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2A8903-4710-403C-88F3-6CC71863A82E}" type="parTrans" cxnId="{AAC7C0D0-C528-4BEC-BB11-81EA7E2F80A8}">
      <dgm:prSet/>
      <dgm:spPr/>
      <dgm:t>
        <a:bodyPr/>
        <a:lstStyle/>
        <a:p>
          <a:endParaRPr lang="en-US"/>
        </a:p>
      </dgm:t>
    </dgm:pt>
    <dgm:pt modelId="{0FC32FD0-1D09-4F2D-9909-73C048A9DBDC}" type="sibTrans" cxnId="{AAC7C0D0-C528-4BEC-BB11-81EA7E2F80A8}">
      <dgm:prSet/>
      <dgm:spPr/>
      <dgm:t>
        <a:bodyPr/>
        <a:lstStyle/>
        <a:p>
          <a:endParaRPr lang="en-US"/>
        </a:p>
      </dgm:t>
    </dgm:pt>
    <dgm:pt modelId="{5B3F108F-7444-4BE0-B1E8-870FCE8AA1C9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المحتوى المرتبط بالمشكلة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01025A-8A82-4BF2-B68E-06074DC354FB}" type="parTrans" cxnId="{33BB84DE-6F20-4621-A25A-7F238A774122}">
      <dgm:prSet/>
      <dgm:spPr/>
      <dgm:t>
        <a:bodyPr/>
        <a:lstStyle/>
        <a:p>
          <a:endParaRPr lang="en-US"/>
        </a:p>
      </dgm:t>
    </dgm:pt>
    <dgm:pt modelId="{902BF76B-027A-44B1-B2B7-88A131F68561}" type="sibTrans" cxnId="{33BB84DE-6F20-4621-A25A-7F238A774122}">
      <dgm:prSet/>
      <dgm:spPr/>
      <dgm:t>
        <a:bodyPr/>
        <a:lstStyle/>
        <a:p>
          <a:endParaRPr lang="en-US"/>
        </a:p>
      </dgm:t>
    </dgm:pt>
    <dgm:pt modelId="{9279F1DA-0841-46D1-8616-8A574EE9CA28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طريقة </a:t>
          </a:r>
          <a:r>
            <a: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حل المشكلات في المستقبل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04113A-2866-4634-991F-48C62785846D}" type="parTrans" cxnId="{B5F002EE-CCA0-4AA9-B439-6F1224ABAB49}">
      <dgm:prSet/>
      <dgm:spPr/>
      <dgm:t>
        <a:bodyPr/>
        <a:lstStyle/>
        <a:p>
          <a:endParaRPr lang="en-US"/>
        </a:p>
      </dgm:t>
    </dgm:pt>
    <dgm:pt modelId="{D1506193-5D2A-4AD4-9BE3-289B846407D6}" type="sibTrans" cxnId="{B5F002EE-CCA0-4AA9-B439-6F1224ABAB49}">
      <dgm:prSet/>
      <dgm:spPr/>
      <dgm:t>
        <a:bodyPr/>
        <a:lstStyle/>
        <a:p>
          <a:endParaRPr lang="en-US"/>
        </a:p>
      </dgm:t>
    </dgm:pt>
    <dgm:pt modelId="{C1DFB879-DC47-47B2-A166-6B52D2E5F660}" type="pres">
      <dgm:prSet presAssocID="{84FC3ADA-F0D9-420C-AED9-2C1DB807C677}" presName="CompostProcess" presStyleCnt="0">
        <dgm:presLayoutVars>
          <dgm:dir val="rev"/>
          <dgm:resizeHandles val="exact"/>
        </dgm:presLayoutVars>
      </dgm:prSet>
      <dgm:spPr/>
    </dgm:pt>
    <dgm:pt modelId="{C3D31BFD-0214-4AB0-A6D3-F471C9A86F73}" type="pres">
      <dgm:prSet presAssocID="{84FC3ADA-F0D9-420C-AED9-2C1DB807C677}" presName="arrow" presStyleLbl="bgShp" presStyleIdx="0" presStyleCnt="1"/>
      <dgm:spPr/>
    </dgm:pt>
    <dgm:pt modelId="{4DF2C43A-E4BA-4AD1-A6D9-EA9874722DEF}" type="pres">
      <dgm:prSet presAssocID="{84FC3ADA-F0D9-420C-AED9-2C1DB807C677}" presName="linearProcess" presStyleCnt="0"/>
      <dgm:spPr/>
    </dgm:pt>
    <dgm:pt modelId="{F176F6D3-5201-4BD9-BC76-659A50A70D4D}" type="pres">
      <dgm:prSet presAssocID="{2A50E6D7-8B84-4368-8140-7F328CD02D5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6D62C-0B93-48D7-A985-E519EF454B4A}" type="pres">
      <dgm:prSet presAssocID="{0FC32FD0-1D09-4F2D-9909-73C048A9DBDC}" presName="sibTrans" presStyleCnt="0"/>
      <dgm:spPr/>
    </dgm:pt>
    <dgm:pt modelId="{8CF0204A-78F4-4870-9243-613912295D1B}" type="pres">
      <dgm:prSet presAssocID="{5B3F108F-7444-4BE0-B1E8-870FCE8AA1C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C516C-F082-4585-8790-B3D5152188D9}" type="pres">
      <dgm:prSet presAssocID="{902BF76B-027A-44B1-B2B7-88A131F68561}" presName="sibTrans" presStyleCnt="0"/>
      <dgm:spPr/>
    </dgm:pt>
    <dgm:pt modelId="{75B676D7-6DC5-4D7D-8216-065EB2C2AA82}" type="pres">
      <dgm:prSet presAssocID="{9279F1DA-0841-46D1-8616-8A574EE9CA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579675-BD5B-4D2B-9864-69965E0D2A31}" type="presOf" srcId="{5B3F108F-7444-4BE0-B1E8-870FCE8AA1C9}" destId="{8CF0204A-78F4-4870-9243-613912295D1B}" srcOrd="0" destOrd="0" presId="urn:microsoft.com/office/officeart/2005/8/layout/hProcess9"/>
    <dgm:cxn modelId="{B5F002EE-CCA0-4AA9-B439-6F1224ABAB49}" srcId="{84FC3ADA-F0D9-420C-AED9-2C1DB807C677}" destId="{9279F1DA-0841-46D1-8616-8A574EE9CA28}" srcOrd="2" destOrd="0" parTransId="{4804113A-2866-4634-991F-48C62785846D}" sibTransId="{D1506193-5D2A-4AD4-9BE3-289B846407D6}"/>
    <dgm:cxn modelId="{8F5C4B7E-99DD-4B9E-9FE4-34C99706EF5F}" type="presOf" srcId="{9279F1DA-0841-46D1-8616-8A574EE9CA28}" destId="{75B676D7-6DC5-4D7D-8216-065EB2C2AA82}" srcOrd="0" destOrd="0" presId="urn:microsoft.com/office/officeart/2005/8/layout/hProcess9"/>
    <dgm:cxn modelId="{CECE4CB4-E70D-4628-95F0-7EDAD4BFEA2E}" type="presOf" srcId="{84FC3ADA-F0D9-420C-AED9-2C1DB807C677}" destId="{C1DFB879-DC47-47B2-A166-6B52D2E5F660}" srcOrd="0" destOrd="0" presId="urn:microsoft.com/office/officeart/2005/8/layout/hProcess9"/>
    <dgm:cxn modelId="{4B4208D2-6AC6-4CC8-9AE6-1C243F11B622}" type="presOf" srcId="{2A50E6D7-8B84-4368-8140-7F328CD02D56}" destId="{F176F6D3-5201-4BD9-BC76-659A50A70D4D}" srcOrd="0" destOrd="0" presId="urn:microsoft.com/office/officeart/2005/8/layout/hProcess9"/>
    <dgm:cxn modelId="{AAC7C0D0-C528-4BEC-BB11-81EA7E2F80A8}" srcId="{84FC3ADA-F0D9-420C-AED9-2C1DB807C677}" destId="{2A50E6D7-8B84-4368-8140-7F328CD02D56}" srcOrd="0" destOrd="0" parTransId="{CB2A8903-4710-403C-88F3-6CC71863A82E}" sibTransId="{0FC32FD0-1D09-4F2D-9909-73C048A9DBDC}"/>
    <dgm:cxn modelId="{33BB84DE-6F20-4621-A25A-7F238A774122}" srcId="{84FC3ADA-F0D9-420C-AED9-2C1DB807C677}" destId="{5B3F108F-7444-4BE0-B1E8-870FCE8AA1C9}" srcOrd="1" destOrd="0" parTransId="{8501025A-8A82-4BF2-B68E-06074DC354FB}" sibTransId="{902BF76B-027A-44B1-B2B7-88A131F68561}"/>
    <dgm:cxn modelId="{1A67A082-8DE1-476A-BD84-4C3A3AD564C5}" type="presParOf" srcId="{C1DFB879-DC47-47B2-A166-6B52D2E5F660}" destId="{C3D31BFD-0214-4AB0-A6D3-F471C9A86F73}" srcOrd="0" destOrd="0" presId="urn:microsoft.com/office/officeart/2005/8/layout/hProcess9"/>
    <dgm:cxn modelId="{D20D8419-2F1B-44C8-B4C0-E8452EFBBD02}" type="presParOf" srcId="{C1DFB879-DC47-47B2-A166-6B52D2E5F660}" destId="{4DF2C43A-E4BA-4AD1-A6D9-EA9874722DEF}" srcOrd="1" destOrd="0" presId="urn:microsoft.com/office/officeart/2005/8/layout/hProcess9"/>
    <dgm:cxn modelId="{76BBAA5B-C3F6-491E-97B1-4652787D5531}" type="presParOf" srcId="{4DF2C43A-E4BA-4AD1-A6D9-EA9874722DEF}" destId="{F176F6D3-5201-4BD9-BC76-659A50A70D4D}" srcOrd="0" destOrd="0" presId="urn:microsoft.com/office/officeart/2005/8/layout/hProcess9"/>
    <dgm:cxn modelId="{2703805C-BE58-42A4-B535-129A11171EFB}" type="presParOf" srcId="{4DF2C43A-E4BA-4AD1-A6D9-EA9874722DEF}" destId="{8F76D62C-0B93-48D7-A985-E519EF454B4A}" srcOrd="1" destOrd="0" presId="urn:microsoft.com/office/officeart/2005/8/layout/hProcess9"/>
    <dgm:cxn modelId="{14613A64-835A-405E-AC62-26ED2D689858}" type="presParOf" srcId="{4DF2C43A-E4BA-4AD1-A6D9-EA9874722DEF}" destId="{8CF0204A-78F4-4870-9243-613912295D1B}" srcOrd="2" destOrd="0" presId="urn:microsoft.com/office/officeart/2005/8/layout/hProcess9"/>
    <dgm:cxn modelId="{F04F1348-1AA1-4576-827F-74ECDBCD5AB5}" type="presParOf" srcId="{4DF2C43A-E4BA-4AD1-A6D9-EA9874722DEF}" destId="{28CC516C-F082-4585-8790-B3D5152188D9}" srcOrd="3" destOrd="0" presId="urn:microsoft.com/office/officeart/2005/8/layout/hProcess9"/>
    <dgm:cxn modelId="{28187478-BD79-4FED-A32C-D0B9DBA9EA02}" type="presParOf" srcId="{4DF2C43A-E4BA-4AD1-A6D9-EA9874722DEF}" destId="{75B676D7-6DC5-4D7D-8216-065EB2C2AA8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0064E1-AF4E-4FF5-81FD-2298808FA6D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10ABAD-6F19-4A33-A327-59382929506D}">
      <dgm:prSet phldrT="[Text]"/>
      <dgm:spPr/>
      <dgm:t>
        <a:bodyPr/>
        <a:lstStyle/>
        <a:p>
          <a:r>
            <a:rPr lang="ar-SA" dirty="0" smtClean="0"/>
            <a:t>تكوين الفروض </a:t>
          </a:r>
          <a:endParaRPr lang="en-US" dirty="0"/>
        </a:p>
      </dgm:t>
    </dgm:pt>
    <dgm:pt modelId="{204FADC5-F637-47B7-AB7B-F7EC516BA147}" type="parTrans" cxnId="{B11812E8-FE36-48E5-9848-DF4115879D52}">
      <dgm:prSet/>
      <dgm:spPr/>
      <dgm:t>
        <a:bodyPr/>
        <a:lstStyle/>
        <a:p>
          <a:endParaRPr lang="en-US"/>
        </a:p>
      </dgm:t>
    </dgm:pt>
    <dgm:pt modelId="{5AF70D4E-04F3-4D58-A2B6-D9A5D6CB717A}" type="sibTrans" cxnId="{B11812E8-FE36-48E5-9848-DF4115879D52}">
      <dgm:prSet/>
      <dgm:spPr/>
      <dgm:t>
        <a:bodyPr/>
        <a:lstStyle/>
        <a:p>
          <a:endParaRPr lang="en-US"/>
        </a:p>
      </dgm:t>
    </dgm:pt>
    <dgm:pt modelId="{E9317C87-0153-4706-B0BE-E73671A16428}">
      <dgm:prSet phldrT="[Text]"/>
      <dgm:spPr/>
      <dgm:t>
        <a:bodyPr/>
        <a:lstStyle/>
        <a:p>
          <a:r>
            <a:rPr lang="ar-SA" smtClean="0"/>
            <a:t>الإجابة على الأسئلة </a:t>
          </a:r>
          <a:endParaRPr lang="en-US" dirty="0"/>
        </a:p>
      </dgm:t>
    </dgm:pt>
    <dgm:pt modelId="{C18202DE-3144-47AA-BC61-F922EBA60CB2}" type="parTrans" cxnId="{3BB6428D-39F5-4DDA-BDF9-410216A581AB}">
      <dgm:prSet/>
      <dgm:spPr/>
      <dgm:t>
        <a:bodyPr/>
        <a:lstStyle/>
        <a:p>
          <a:endParaRPr lang="en-US"/>
        </a:p>
      </dgm:t>
    </dgm:pt>
    <dgm:pt modelId="{7C057398-A926-4B93-ACE0-2870DE82DEC9}" type="sibTrans" cxnId="{3BB6428D-39F5-4DDA-BDF9-410216A581AB}">
      <dgm:prSet/>
      <dgm:spPr/>
      <dgm:t>
        <a:bodyPr/>
        <a:lstStyle/>
        <a:p>
          <a:endParaRPr lang="en-US"/>
        </a:p>
      </dgm:t>
    </dgm:pt>
    <dgm:pt modelId="{CE596BB7-F8D9-43FF-BDC8-FE825D60FB31}">
      <dgm:prSet phldrT="[Text]"/>
      <dgm:spPr/>
      <dgm:t>
        <a:bodyPr/>
        <a:lstStyle/>
        <a:p>
          <a:r>
            <a:rPr lang="ar-SA" smtClean="0"/>
            <a:t>حل المشكلات </a:t>
          </a:r>
          <a:endParaRPr lang="en-US" dirty="0"/>
        </a:p>
      </dgm:t>
    </dgm:pt>
    <dgm:pt modelId="{161742E3-56DA-4929-810E-54AB783D18AC}" type="parTrans" cxnId="{BB77C90B-C0A1-4496-861D-2358C84C1CC3}">
      <dgm:prSet/>
      <dgm:spPr/>
      <dgm:t>
        <a:bodyPr/>
        <a:lstStyle/>
        <a:p>
          <a:endParaRPr lang="en-US"/>
        </a:p>
      </dgm:t>
    </dgm:pt>
    <dgm:pt modelId="{DC90DC6D-D90B-4D16-8D88-6CC2988A653F}" type="sibTrans" cxnId="{BB77C90B-C0A1-4496-861D-2358C84C1CC3}">
      <dgm:prSet/>
      <dgm:spPr/>
      <dgm:t>
        <a:bodyPr/>
        <a:lstStyle/>
        <a:p>
          <a:endParaRPr lang="en-US"/>
        </a:p>
      </dgm:t>
    </dgm:pt>
    <dgm:pt modelId="{1F262D6D-11CD-4C0C-A9B6-25704320EF8F}">
      <dgm:prSet phldrT="[Text]"/>
      <dgm:spPr/>
      <dgm:t>
        <a:bodyPr/>
        <a:lstStyle/>
        <a:p>
          <a:r>
            <a:rPr lang="ar-SA" smtClean="0"/>
            <a:t>جمع البيانات </a:t>
          </a:r>
          <a:endParaRPr lang="en-US" dirty="0"/>
        </a:p>
      </dgm:t>
    </dgm:pt>
    <dgm:pt modelId="{A93312FD-DA7B-48A3-8C7A-99D3481E6B79}" type="parTrans" cxnId="{947D21C2-0A95-4E1D-A6CF-4882CB249206}">
      <dgm:prSet/>
      <dgm:spPr/>
      <dgm:t>
        <a:bodyPr/>
        <a:lstStyle/>
        <a:p>
          <a:endParaRPr lang="en-US"/>
        </a:p>
      </dgm:t>
    </dgm:pt>
    <dgm:pt modelId="{C53A8F93-481E-4591-9696-26ED64534EB3}" type="sibTrans" cxnId="{947D21C2-0A95-4E1D-A6CF-4882CB249206}">
      <dgm:prSet/>
      <dgm:spPr/>
      <dgm:t>
        <a:bodyPr/>
        <a:lstStyle/>
        <a:p>
          <a:endParaRPr lang="en-US"/>
        </a:p>
      </dgm:t>
    </dgm:pt>
    <dgm:pt modelId="{B0439CE7-DFEB-4E1B-AD95-2F6392D7CB7A}">
      <dgm:prSet phldrT="[Text]"/>
      <dgm:spPr/>
      <dgm:t>
        <a:bodyPr/>
        <a:lstStyle/>
        <a:p>
          <a:r>
            <a:rPr lang="ar-SA" smtClean="0"/>
            <a:t>إيجاد الإجابات المناسبة للأسئلة المطروحة </a:t>
          </a:r>
          <a:endParaRPr lang="en-US" dirty="0"/>
        </a:p>
      </dgm:t>
    </dgm:pt>
    <dgm:pt modelId="{A4049247-56DA-4918-A6F2-9F4DC1EF8F34}" type="parTrans" cxnId="{F59DEBED-8FA4-4BFF-AD97-EAA430FF5F3E}">
      <dgm:prSet/>
      <dgm:spPr/>
      <dgm:t>
        <a:bodyPr/>
        <a:lstStyle/>
        <a:p>
          <a:endParaRPr lang="en-US"/>
        </a:p>
      </dgm:t>
    </dgm:pt>
    <dgm:pt modelId="{4FACC46A-D689-451A-82B5-4CC099855A9C}" type="sibTrans" cxnId="{F59DEBED-8FA4-4BFF-AD97-EAA430FF5F3E}">
      <dgm:prSet/>
      <dgm:spPr/>
      <dgm:t>
        <a:bodyPr/>
        <a:lstStyle/>
        <a:p>
          <a:endParaRPr lang="en-US"/>
        </a:p>
      </dgm:t>
    </dgm:pt>
    <dgm:pt modelId="{C4EBA045-2BB1-4D95-AA93-1CDBF0320C4D}">
      <dgm:prSet phldrT="[Text]"/>
      <dgm:spPr/>
      <dgm:t>
        <a:bodyPr/>
        <a:lstStyle/>
        <a:p>
          <a:r>
            <a:rPr lang="ar-SA" smtClean="0"/>
            <a:t>استخدام البيانات لتقييم الفروض</a:t>
          </a:r>
          <a:endParaRPr lang="en-US" dirty="0"/>
        </a:p>
      </dgm:t>
    </dgm:pt>
    <dgm:pt modelId="{2AA971A8-2085-4393-9435-944E3A6B794F}" type="parTrans" cxnId="{02C9BBAC-AC3C-417E-A3F3-4E81334D2009}">
      <dgm:prSet/>
      <dgm:spPr/>
      <dgm:t>
        <a:bodyPr/>
        <a:lstStyle/>
        <a:p>
          <a:endParaRPr lang="en-US"/>
        </a:p>
      </dgm:t>
    </dgm:pt>
    <dgm:pt modelId="{92EF423A-D288-45A5-A1C7-81D0F7503E96}" type="sibTrans" cxnId="{02C9BBAC-AC3C-417E-A3F3-4E81334D2009}">
      <dgm:prSet/>
      <dgm:spPr/>
      <dgm:t>
        <a:bodyPr/>
        <a:lstStyle/>
        <a:p>
          <a:endParaRPr lang="en-US"/>
        </a:p>
      </dgm:t>
    </dgm:pt>
    <dgm:pt modelId="{F635DC58-9DF4-4B45-A139-528B0A55D6D4}">
      <dgm:prSet phldrT="[Text]"/>
      <dgm:spPr/>
      <dgm:t>
        <a:bodyPr/>
        <a:lstStyle/>
        <a:p>
          <a:r>
            <a:rPr lang="ar-SA" dirty="0" smtClean="0"/>
            <a:t>فهم الطرق المناسبة للتوصل للحلول الصحيحة </a:t>
          </a:r>
          <a:endParaRPr lang="en-US" dirty="0"/>
        </a:p>
      </dgm:t>
    </dgm:pt>
    <dgm:pt modelId="{0328D21A-06C1-4C3A-AC8B-C1272AAA59B8}" type="parTrans" cxnId="{4C6712CB-1F8F-4DED-BF25-297AE22D16E5}">
      <dgm:prSet/>
      <dgm:spPr/>
      <dgm:t>
        <a:bodyPr/>
        <a:lstStyle/>
        <a:p>
          <a:endParaRPr lang="en-US"/>
        </a:p>
      </dgm:t>
    </dgm:pt>
    <dgm:pt modelId="{CBD9C339-3BBE-48EB-AA80-F64A48E382B0}" type="sibTrans" cxnId="{4C6712CB-1F8F-4DED-BF25-297AE22D16E5}">
      <dgm:prSet/>
      <dgm:spPr/>
      <dgm:t>
        <a:bodyPr/>
        <a:lstStyle/>
        <a:p>
          <a:endParaRPr lang="en-US"/>
        </a:p>
      </dgm:t>
    </dgm:pt>
    <dgm:pt modelId="{13A14FB2-E6F3-4219-AFD2-2386DD883F3C}" type="pres">
      <dgm:prSet presAssocID="{070064E1-AF4E-4FF5-81FD-2298808FA6DD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9C1DB0-3F25-4F73-9A48-5CE188318A36}" type="pres">
      <dgm:prSet presAssocID="{FA10ABAD-6F19-4A33-A327-59382929506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A46EC-F1C4-4DBC-B03F-961110B21E90}" type="pres">
      <dgm:prSet presAssocID="{5AF70D4E-04F3-4D58-A2B6-D9A5D6CB717A}" presName="sibTrans" presStyleCnt="0"/>
      <dgm:spPr/>
    </dgm:pt>
    <dgm:pt modelId="{79F18340-1B6A-4533-B468-5BD9288AFC3D}" type="pres">
      <dgm:prSet presAssocID="{E9317C87-0153-4706-B0BE-E73671A1642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97C1B-B1E7-4FA1-AC05-BA703CCA047E}" type="pres">
      <dgm:prSet presAssocID="{7C057398-A926-4B93-ACE0-2870DE82DEC9}" presName="sibTrans" presStyleCnt="0"/>
      <dgm:spPr/>
    </dgm:pt>
    <dgm:pt modelId="{18CCAC85-53E0-4F7C-B1FB-4DC952A163F6}" type="pres">
      <dgm:prSet presAssocID="{CE596BB7-F8D9-43FF-BDC8-FE825D60FB3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6B874-BEF6-4E9C-922A-309B9010967E}" type="pres">
      <dgm:prSet presAssocID="{DC90DC6D-D90B-4D16-8D88-6CC2988A653F}" presName="sibTrans" presStyleCnt="0"/>
      <dgm:spPr/>
    </dgm:pt>
    <dgm:pt modelId="{73713023-9A93-4909-8ED8-A6AE1C60C39E}" type="pres">
      <dgm:prSet presAssocID="{1F262D6D-11CD-4C0C-A9B6-25704320EF8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7D70D-25E7-466D-8BFB-D6095B04E862}" type="pres">
      <dgm:prSet presAssocID="{C53A8F93-481E-4591-9696-26ED64534EB3}" presName="sibTrans" presStyleCnt="0"/>
      <dgm:spPr/>
    </dgm:pt>
    <dgm:pt modelId="{1507A839-686C-4EF6-990D-C01B657492D9}" type="pres">
      <dgm:prSet presAssocID="{C4EBA045-2BB1-4D95-AA93-1CDBF0320C4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2B724-A50C-4817-B6F1-A94CBC1DED90}" type="pres">
      <dgm:prSet presAssocID="{92EF423A-D288-45A5-A1C7-81D0F7503E96}" presName="sibTrans" presStyleCnt="0"/>
      <dgm:spPr/>
    </dgm:pt>
    <dgm:pt modelId="{4C4C0CFE-7450-48F0-B7F4-0219D3C3411C}" type="pres">
      <dgm:prSet presAssocID="{F635DC58-9DF4-4B45-A139-528B0A55D6D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D55E1-986F-4160-A2DF-69AE7C6A8555}" type="pres">
      <dgm:prSet presAssocID="{CBD9C339-3BBE-48EB-AA80-F64A48E382B0}" presName="sibTrans" presStyleCnt="0"/>
      <dgm:spPr/>
    </dgm:pt>
    <dgm:pt modelId="{6D66EF3A-5C1F-46BB-988A-7A2ADD86ED0B}" type="pres">
      <dgm:prSet presAssocID="{B0439CE7-DFEB-4E1B-AD95-2F6392D7CB7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7D21C2-0A95-4E1D-A6CF-4882CB249206}" srcId="{070064E1-AF4E-4FF5-81FD-2298808FA6DD}" destId="{1F262D6D-11CD-4C0C-A9B6-25704320EF8F}" srcOrd="3" destOrd="0" parTransId="{A93312FD-DA7B-48A3-8C7A-99D3481E6B79}" sibTransId="{C53A8F93-481E-4591-9696-26ED64534EB3}"/>
    <dgm:cxn modelId="{3BB6428D-39F5-4DDA-BDF9-410216A581AB}" srcId="{070064E1-AF4E-4FF5-81FD-2298808FA6DD}" destId="{E9317C87-0153-4706-B0BE-E73671A16428}" srcOrd="1" destOrd="0" parTransId="{C18202DE-3144-47AA-BC61-F922EBA60CB2}" sibTransId="{7C057398-A926-4B93-ACE0-2870DE82DEC9}"/>
    <dgm:cxn modelId="{BB77C90B-C0A1-4496-861D-2358C84C1CC3}" srcId="{070064E1-AF4E-4FF5-81FD-2298808FA6DD}" destId="{CE596BB7-F8D9-43FF-BDC8-FE825D60FB31}" srcOrd="2" destOrd="0" parTransId="{161742E3-56DA-4929-810E-54AB783D18AC}" sibTransId="{DC90DC6D-D90B-4D16-8D88-6CC2988A653F}"/>
    <dgm:cxn modelId="{C1E1F4F1-0820-4B5B-B611-1243C02C1519}" type="presOf" srcId="{E9317C87-0153-4706-B0BE-E73671A16428}" destId="{79F18340-1B6A-4533-B468-5BD9288AFC3D}" srcOrd="0" destOrd="0" presId="urn:microsoft.com/office/officeart/2005/8/layout/default"/>
    <dgm:cxn modelId="{4C6712CB-1F8F-4DED-BF25-297AE22D16E5}" srcId="{070064E1-AF4E-4FF5-81FD-2298808FA6DD}" destId="{F635DC58-9DF4-4B45-A139-528B0A55D6D4}" srcOrd="5" destOrd="0" parTransId="{0328D21A-06C1-4C3A-AC8B-C1272AAA59B8}" sibTransId="{CBD9C339-3BBE-48EB-AA80-F64A48E382B0}"/>
    <dgm:cxn modelId="{63B7CF0F-19AC-45F2-BBAD-E8B66B531224}" type="presOf" srcId="{FA10ABAD-6F19-4A33-A327-59382929506D}" destId="{1A9C1DB0-3F25-4F73-9A48-5CE188318A36}" srcOrd="0" destOrd="0" presId="urn:microsoft.com/office/officeart/2005/8/layout/default"/>
    <dgm:cxn modelId="{B79A68A9-2C2A-4BC2-A84C-D9396721765A}" type="presOf" srcId="{F635DC58-9DF4-4B45-A139-528B0A55D6D4}" destId="{4C4C0CFE-7450-48F0-B7F4-0219D3C3411C}" srcOrd="0" destOrd="0" presId="urn:microsoft.com/office/officeart/2005/8/layout/default"/>
    <dgm:cxn modelId="{67B8B7AA-EA2A-4CEE-B6D3-5F081F6C48A4}" type="presOf" srcId="{C4EBA045-2BB1-4D95-AA93-1CDBF0320C4D}" destId="{1507A839-686C-4EF6-990D-C01B657492D9}" srcOrd="0" destOrd="0" presId="urn:microsoft.com/office/officeart/2005/8/layout/default"/>
    <dgm:cxn modelId="{18AA6F0F-73B5-466F-8EE7-2AB7AAB10FA0}" type="presOf" srcId="{070064E1-AF4E-4FF5-81FD-2298808FA6DD}" destId="{13A14FB2-E6F3-4219-AFD2-2386DD883F3C}" srcOrd="0" destOrd="0" presId="urn:microsoft.com/office/officeart/2005/8/layout/default"/>
    <dgm:cxn modelId="{DE692A84-8185-4F58-8CA5-79ABA215E82C}" type="presOf" srcId="{B0439CE7-DFEB-4E1B-AD95-2F6392D7CB7A}" destId="{6D66EF3A-5C1F-46BB-988A-7A2ADD86ED0B}" srcOrd="0" destOrd="0" presId="urn:microsoft.com/office/officeart/2005/8/layout/default"/>
    <dgm:cxn modelId="{F59DEBED-8FA4-4BFF-AD97-EAA430FF5F3E}" srcId="{070064E1-AF4E-4FF5-81FD-2298808FA6DD}" destId="{B0439CE7-DFEB-4E1B-AD95-2F6392D7CB7A}" srcOrd="6" destOrd="0" parTransId="{A4049247-56DA-4918-A6F2-9F4DC1EF8F34}" sibTransId="{4FACC46A-D689-451A-82B5-4CC099855A9C}"/>
    <dgm:cxn modelId="{02C9BBAC-AC3C-417E-A3F3-4E81334D2009}" srcId="{070064E1-AF4E-4FF5-81FD-2298808FA6DD}" destId="{C4EBA045-2BB1-4D95-AA93-1CDBF0320C4D}" srcOrd="4" destOrd="0" parTransId="{2AA971A8-2085-4393-9435-944E3A6B794F}" sibTransId="{92EF423A-D288-45A5-A1C7-81D0F7503E96}"/>
    <dgm:cxn modelId="{B11812E8-FE36-48E5-9848-DF4115879D52}" srcId="{070064E1-AF4E-4FF5-81FD-2298808FA6DD}" destId="{FA10ABAD-6F19-4A33-A327-59382929506D}" srcOrd="0" destOrd="0" parTransId="{204FADC5-F637-47B7-AB7B-F7EC516BA147}" sibTransId="{5AF70D4E-04F3-4D58-A2B6-D9A5D6CB717A}"/>
    <dgm:cxn modelId="{8C80B365-43D8-40B3-9C8A-7B0FCBF890B9}" type="presOf" srcId="{1F262D6D-11CD-4C0C-A9B6-25704320EF8F}" destId="{73713023-9A93-4909-8ED8-A6AE1C60C39E}" srcOrd="0" destOrd="0" presId="urn:microsoft.com/office/officeart/2005/8/layout/default"/>
    <dgm:cxn modelId="{DACDC8F6-04E2-4638-8D2A-707F972B9474}" type="presOf" srcId="{CE596BB7-F8D9-43FF-BDC8-FE825D60FB31}" destId="{18CCAC85-53E0-4F7C-B1FB-4DC952A163F6}" srcOrd="0" destOrd="0" presId="urn:microsoft.com/office/officeart/2005/8/layout/default"/>
    <dgm:cxn modelId="{1CA33808-72D3-428D-A1D9-95EF43A73EC4}" type="presParOf" srcId="{13A14FB2-E6F3-4219-AFD2-2386DD883F3C}" destId="{1A9C1DB0-3F25-4F73-9A48-5CE188318A36}" srcOrd="0" destOrd="0" presId="urn:microsoft.com/office/officeart/2005/8/layout/default"/>
    <dgm:cxn modelId="{6AFB97F6-C397-4343-AD64-D05EA746DF2F}" type="presParOf" srcId="{13A14FB2-E6F3-4219-AFD2-2386DD883F3C}" destId="{BABA46EC-F1C4-4DBC-B03F-961110B21E90}" srcOrd="1" destOrd="0" presId="urn:microsoft.com/office/officeart/2005/8/layout/default"/>
    <dgm:cxn modelId="{8D623F0D-B622-4DD4-A2A7-A714D3E59891}" type="presParOf" srcId="{13A14FB2-E6F3-4219-AFD2-2386DD883F3C}" destId="{79F18340-1B6A-4533-B468-5BD9288AFC3D}" srcOrd="2" destOrd="0" presId="urn:microsoft.com/office/officeart/2005/8/layout/default"/>
    <dgm:cxn modelId="{22AA01E2-B10F-4CA0-A496-4A36D144080E}" type="presParOf" srcId="{13A14FB2-E6F3-4219-AFD2-2386DD883F3C}" destId="{2AB97C1B-B1E7-4FA1-AC05-BA703CCA047E}" srcOrd="3" destOrd="0" presId="urn:microsoft.com/office/officeart/2005/8/layout/default"/>
    <dgm:cxn modelId="{D792AE98-2D77-4C4E-B9EA-876E22F3CE4A}" type="presParOf" srcId="{13A14FB2-E6F3-4219-AFD2-2386DD883F3C}" destId="{18CCAC85-53E0-4F7C-B1FB-4DC952A163F6}" srcOrd="4" destOrd="0" presId="urn:microsoft.com/office/officeart/2005/8/layout/default"/>
    <dgm:cxn modelId="{776CDDAD-6C4E-4857-8E19-AEE71F07B39E}" type="presParOf" srcId="{13A14FB2-E6F3-4219-AFD2-2386DD883F3C}" destId="{9FC6B874-BEF6-4E9C-922A-309B9010967E}" srcOrd="5" destOrd="0" presId="urn:microsoft.com/office/officeart/2005/8/layout/default"/>
    <dgm:cxn modelId="{98567020-D6CA-4BA4-90D6-8029E5766DC3}" type="presParOf" srcId="{13A14FB2-E6F3-4219-AFD2-2386DD883F3C}" destId="{73713023-9A93-4909-8ED8-A6AE1C60C39E}" srcOrd="6" destOrd="0" presId="urn:microsoft.com/office/officeart/2005/8/layout/default"/>
    <dgm:cxn modelId="{9F92FDA7-CCD4-4882-8A73-4AF8F30E9EB6}" type="presParOf" srcId="{13A14FB2-E6F3-4219-AFD2-2386DD883F3C}" destId="{8707D70D-25E7-466D-8BFB-D6095B04E862}" srcOrd="7" destOrd="0" presId="urn:microsoft.com/office/officeart/2005/8/layout/default"/>
    <dgm:cxn modelId="{5F7CDFAD-61BC-4F2F-8578-7FCB613290CA}" type="presParOf" srcId="{13A14FB2-E6F3-4219-AFD2-2386DD883F3C}" destId="{1507A839-686C-4EF6-990D-C01B657492D9}" srcOrd="8" destOrd="0" presId="urn:microsoft.com/office/officeart/2005/8/layout/default"/>
    <dgm:cxn modelId="{7467DB0E-5BDD-42A7-A811-D88E560938E0}" type="presParOf" srcId="{13A14FB2-E6F3-4219-AFD2-2386DD883F3C}" destId="{42F2B724-A50C-4817-B6F1-A94CBC1DED90}" srcOrd="9" destOrd="0" presId="urn:microsoft.com/office/officeart/2005/8/layout/default"/>
    <dgm:cxn modelId="{21FD1E30-4F33-4D21-83CA-AD7DBA8C4C29}" type="presParOf" srcId="{13A14FB2-E6F3-4219-AFD2-2386DD883F3C}" destId="{4C4C0CFE-7450-48F0-B7F4-0219D3C3411C}" srcOrd="10" destOrd="0" presId="urn:microsoft.com/office/officeart/2005/8/layout/default"/>
    <dgm:cxn modelId="{EBA67AF2-2ED2-4E84-9127-F2EE85C83E58}" type="presParOf" srcId="{13A14FB2-E6F3-4219-AFD2-2386DD883F3C}" destId="{17BD55E1-986F-4160-A2DF-69AE7C6A8555}" srcOrd="11" destOrd="0" presId="urn:microsoft.com/office/officeart/2005/8/layout/default"/>
    <dgm:cxn modelId="{D573C213-EE82-4CE8-AD99-37D0A02E7A66}" type="presParOf" srcId="{13A14FB2-E6F3-4219-AFD2-2386DD883F3C}" destId="{6D66EF3A-5C1F-46BB-988A-7A2ADD86ED0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BC11E7-EEB5-40D7-B00E-6A61E773A9D0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5ED70-AF7E-4B08-B916-014687CA8268}">
      <dgm:prSet phldrT="[Text]"/>
      <dgm:spPr/>
      <dgm:t>
        <a:bodyPr/>
        <a:lstStyle/>
        <a:p>
          <a:r>
            <a:rPr lang="ar-SA" dirty="0" smtClean="0"/>
            <a:t>1</a:t>
          </a:r>
          <a:endParaRPr lang="en-US" dirty="0"/>
        </a:p>
      </dgm:t>
    </dgm:pt>
    <dgm:pt modelId="{D5D0A1A7-EA41-4BDF-B9F3-1D856DF77FC9}" type="parTrans" cxnId="{DA927CF1-FEEC-4C78-A5CB-8C11C805678F}">
      <dgm:prSet/>
      <dgm:spPr/>
      <dgm:t>
        <a:bodyPr/>
        <a:lstStyle/>
        <a:p>
          <a:endParaRPr lang="en-US"/>
        </a:p>
      </dgm:t>
    </dgm:pt>
    <dgm:pt modelId="{75B684CB-29F8-4383-977B-C20EEDA36EC8}" type="sibTrans" cxnId="{DA927CF1-FEEC-4C78-A5CB-8C11C805678F}">
      <dgm:prSet/>
      <dgm:spPr/>
      <dgm:t>
        <a:bodyPr/>
        <a:lstStyle/>
        <a:p>
          <a:endParaRPr lang="en-US"/>
        </a:p>
      </dgm:t>
    </dgm:pt>
    <dgm:pt modelId="{7B1A448E-9EEB-41CB-AC13-5A29250DEB47}">
      <dgm:prSet phldrT="[Text]"/>
      <dgm:spPr/>
      <dgm:t>
        <a:bodyPr/>
        <a:lstStyle/>
        <a:p>
          <a:pPr algn="ctr"/>
          <a:r>
            <a:rPr lang="ar-SA" dirty="0" smtClean="0"/>
            <a:t>الاستقصاء العقلاني </a:t>
          </a:r>
        </a:p>
        <a:p>
          <a:pPr algn="ctr"/>
          <a:r>
            <a:rPr lang="en-US" dirty="0" smtClean="0"/>
            <a:t>Rational Inquiry</a:t>
          </a:r>
          <a:endParaRPr lang="en-US" dirty="0"/>
        </a:p>
      </dgm:t>
    </dgm:pt>
    <dgm:pt modelId="{53D4C409-9843-4FDA-8120-FFA8AE8EB203}" type="parTrans" cxnId="{3487E32A-281E-4630-9FA7-6ADA7D8E8DAC}">
      <dgm:prSet/>
      <dgm:spPr/>
      <dgm:t>
        <a:bodyPr/>
        <a:lstStyle/>
        <a:p>
          <a:endParaRPr lang="en-US"/>
        </a:p>
      </dgm:t>
    </dgm:pt>
    <dgm:pt modelId="{9A215556-0D97-4072-9B09-8543F4EBE6B1}" type="sibTrans" cxnId="{3487E32A-281E-4630-9FA7-6ADA7D8E8DAC}">
      <dgm:prSet/>
      <dgm:spPr/>
      <dgm:t>
        <a:bodyPr/>
        <a:lstStyle/>
        <a:p>
          <a:endParaRPr lang="en-US"/>
        </a:p>
      </dgm:t>
    </dgm:pt>
    <dgm:pt modelId="{159668B2-8716-4E3A-85BD-5C683FE97581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CF81DEC9-0491-4663-9C19-15A384F81B6F}" type="parTrans" cxnId="{A07A8942-3C8A-45E1-9B73-A8FC5FF2ABAC}">
      <dgm:prSet/>
      <dgm:spPr/>
      <dgm:t>
        <a:bodyPr/>
        <a:lstStyle/>
        <a:p>
          <a:endParaRPr lang="en-US"/>
        </a:p>
      </dgm:t>
    </dgm:pt>
    <dgm:pt modelId="{96C0449A-0407-44AA-8758-1BFCCE1CA2E1}" type="sibTrans" cxnId="{A07A8942-3C8A-45E1-9B73-A8FC5FF2ABAC}">
      <dgm:prSet/>
      <dgm:spPr/>
      <dgm:t>
        <a:bodyPr/>
        <a:lstStyle/>
        <a:p>
          <a:endParaRPr lang="en-US"/>
        </a:p>
      </dgm:t>
    </dgm:pt>
    <dgm:pt modelId="{66E0554A-E3D3-4B6E-8B1F-0C29312EA0BC}">
      <dgm:prSet phldrT="[Text]"/>
      <dgm:spPr/>
      <dgm:t>
        <a:bodyPr/>
        <a:lstStyle/>
        <a:p>
          <a:pPr algn="ctr"/>
          <a:r>
            <a:rPr lang="ar-SA" dirty="0" smtClean="0"/>
            <a:t>الاستقصاء بالاكتشاف</a:t>
          </a:r>
        </a:p>
        <a:p>
          <a:pPr algn="ctr"/>
          <a:r>
            <a:rPr lang="en-US" dirty="0" smtClean="0"/>
            <a:t>Inquiry by Discovery </a:t>
          </a:r>
          <a:r>
            <a:rPr lang="ar-SA" dirty="0" smtClean="0"/>
            <a:t> </a:t>
          </a:r>
          <a:endParaRPr lang="en-US" dirty="0"/>
        </a:p>
      </dgm:t>
    </dgm:pt>
    <dgm:pt modelId="{BD9997AB-69E6-4A64-B54E-6A913D0E8926}" type="parTrans" cxnId="{33B121C8-0098-4626-8DDC-8C38A1E0BE6F}">
      <dgm:prSet/>
      <dgm:spPr/>
      <dgm:t>
        <a:bodyPr/>
        <a:lstStyle/>
        <a:p>
          <a:endParaRPr lang="en-US"/>
        </a:p>
      </dgm:t>
    </dgm:pt>
    <dgm:pt modelId="{815A4C29-ACE8-4513-B152-CD2BA4768AC9}" type="sibTrans" cxnId="{33B121C8-0098-4626-8DDC-8C38A1E0BE6F}">
      <dgm:prSet/>
      <dgm:spPr/>
      <dgm:t>
        <a:bodyPr/>
        <a:lstStyle/>
        <a:p>
          <a:endParaRPr lang="en-US"/>
        </a:p>
      </dgm:t>
    </dgm:pt>
    <dgm:pt modelId="{D2C66C5F-C27A-4488-8A7E-EFBCF162DF38}">
      <dgm:prSet phldrT="[Text]"/>
      <dgm:spPr/>
      <dgm:t>
        <a:bodyPr/>
        <a:lstStyle/>
        <a:p>
          <a:r>
            <a:rPr lang="ar-SA" dirty="0" smtClean="0"/>
            <a:t>3</a:t>
          </a:r>
          <a:endParaRPr lang="en-US" dirty="0"/>
        </a:p>
      </dgm:t>
    </dgm:pt>
    <dgm:pt modelId="{F004B9D4-502C-472B-930B-703DDC23E786}" type="parTrans" cxnId="{BFD83802-8A7C-4827-99A7-FB17F37B0E97}">
      <dgm:prSet/>
      <dgm:spPr/>
      <dgm:t>
        <a:bodyPr/>
        <a:lstStyle/>
        <a:p>
          <a:endParaRPr lang="en-US"/>
        </a:p>
      </dgm:t>
    </dgm:pt>
    <dgm:pt modelId="{C18169FD-CFC1-4A2E-8821-DFAA74E44DF7}" type="sibTrans" cxnId="{BFD83802-8A7C-4827-99A7-FB17F37B0E97}">
      <dgm:prSet/>
      <dgm:spPr/>
      <dgm:t>
        <a:bodyPr/>
        <a:lstStyle/>
        <a:p>
          <a:endParaRPr lang="en-US"/>
        </a:p>
      </dgm:t>
    </dgm:pt>
    <dgm:pt modelId="{27775557-A6D3-42A3-B105-E110C52C182D}">
      <dgm:prSet phldrT="[Text]"/>
      <dgm:spPr/>
      <dgm:t>
        <a:bodyPr/>
        <a:lstStyle/>
        <a:p>
          <a:pPr algn="ctr"/>
          <a:r>
            <a:rPr lang="ar-SA" dirty="0" smtClean="0"/>
            <a:t>الاستقصاء بالتجريب</a:t>
          </a:r>
        </a:p>
        <a:p>
          <a:pPr algn="ctr"/>
          <a:r>
            <a:rPr lang="en-US" dirty="0" smtClean="0"/>
            <a:t>Inquiry by Experimentation </a:t>
          </a:r>
          <a:endParaRPr lang="en-US" dirty="0"/>
        </a:p>
      </dgm:t>
    </dgm:pt>
    <dgm:pt modelId="{7B9AD4AA-A7D8-4ACA-843D-F298609F7A70}" type="parTrans" cxnId="{3D8F8F85-4567-4E64-9565-35E55756A0FD}">
      <dgm:prSet/>
      <dgm:spPr/>
      <dgm:t>
        <a:bodyPr/>
        <a:lstStyle/>
        <a:p>
          <a:endParaRPr lang="en-US"/>
        </a:p>
      </dgm:t>
    </dgm:pt>
    <dgm:pt modelId="{D97E5067-5C96-49E3-A9FB-A5EFB74B1DC8}" type="sibTrans" cxnId="{3D8F8F85-4567-4E64-9565-35E55756A0FD}">
      <dgm:prSet/>
      <dgm:spPr/>
      <dgm:t>
        <a:bodyPr/>
        <a:lstStyle/>
        <a:p>
          <a:endParaRPr lang="en-US"/>
        </a:p>
      </dgm:t>
    </dgm:pt>
    <dgm:pt modelId="{113ABA04-1B63-4565-90C7-C2CA444EA5A0}" type="pres">
      <dgm:prSet presAssocID="{64BC11E7-EEB5-40D7-B00E-6A61E773A9D0}" presName="Name0" presStyleCnt="0">
        <dgm:presLayoutVars>
          <dgm:chMax val="5"/>
          <dgm:chPref val="5"/>
          <dgm:dir val="rev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640D16-6D8F-4503-8D38-C5B10BA9104D}" type="pres">
      <dgm:prSet presAssocID="{6575ED70-AF7E-4B08-B916-014687CA8268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E8D17-C57F-4712-BEC4-21CB2BC13439}" type="pres">
      <dgm:prSet presAssocID="{6575ED70-AF7E-4B08-B916-014687CA8268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6948F-81E5-4931-92CB-E09699397E65}" type="pres">
      <dgm:prSet presAssocID="{159668B2-8716-4E3A-85BD-5C683FE97581}" presName="parentText2" presStyleLbl="node1" presStyleIdx="1" presStyleCnt="3" custScaleX="1053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F2B0E-C687-4AC0-B8D0-960222F7F5CE}" type="pres">
      <dgm:prSet presAssocID="{159668B2-8716-4E3A-85BD-5C683FE97581}" presName="childText2" presStyleLbl="solidAlignAcc1" presStyleIdx="1" presStyleCnt="3" custScaleX="112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4C120-FBF5-4542-AF75-320D62BCAE6B}" type="pres">
      <dgm:prSet presAssocID="{D2C66C5F-C27A-4488-8A7E-EFBCF162DF38}" presName="parentText3" presStyleLbl="node1" presStyleIdx="2" presStyleCnt="3" custScaleX="98817" custScaleY="94263" custLinFactNeighborX="-10102" custLinFactNeighborY="-233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1A113-CEF9-4F12-83EF-0BC41A2D8685}" type="pres">
      <dgm:prSet presAssocID="{D2C66C5F-C27A-4488-8A7E-EFBCF162DF38}" presName="childText3" presStyleLbl="solidAlignAcc1" presStyleIdx="2" presStyleCnt="3" custScaleX="92725" custScaleY="100217" custLinFactNeighborX="-3318" custLinFactNeighborY="-24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D83802-8A7C-4827-99A7-FB17F37B0E97}" srcId="{64BC11E7-EEB5-40D7-B00E-6A61E773A9D0}" destId="{D2C66C5F-C27A-4488-8A7E-EFBCF162DF38}" srcOrd="2" destOrd="0" parTransId="{F004B9D4-502C-472B-930B-703DDC23E786}" sibTransId="{C18169FD-CFC1-4A2E-8821-DFAA74E44DF7}"/>
    <dgm:cxn modelId="{8A489C8E-5C85-4ECA-BCB4-9DE339F36674}" type="presOf" srcId="{27775557-A6D3-42A3-B105-E110C52C182D}" destId="{8861A113-CEF9-4F12-83EF-0BC41A2D8685}" srcOrd="0" destOrd="0" presId="urn:microsoft.com/office/officeart/2009/3/layout/IncreasingArrowsProcess"/>
    <dgm:cxn modelId="{4EB5D012-8DB0-4521-B35C-309883BA99C7}" type="presOf" srcId="{D2C66C5F-C27A-4488-8A7E-EFBCF162DF38}" destId="{62A4C120-FBF5-4542-AF75-320D62BCAE6B}" srcOrd="0" destOrd="0" presId="urn:microsoft.com/office/officeart/2009/3/layout/IncreasingArrowsProcess"/>
    <dgm:cxn modelId="{E449187A-8306-4856-9C02-1DC618BA36DB}" type="presOf" srcId="{66E0554A-E3D3-4B6E-8B1F-0C29312EA0BC}" destId="{339F2B0E-C687-4AC0-B8D0-960222F7F5CE}" srcOrd="0" destOrd="0" presId="urn:microsoft.com/office/officeart/2009/3/layout/IncreasingArrowsProcess"/>
    <dgm:cxn modelId="{33B121C8-0098-4626-8DDC-8C38A1E0BE6F}" srcId="{159668B2-8716-4E3A-85BD-5C683FE97581}" destId="{66E0554A-E3D3-4B6E-8B1F-0C29312EA0BC}" srcOrd="0" destOrd="0" parTransId="{BD9997AB-69E6-4A64-B54E-6A913D0E8926}" sibTransId="{815A4C29-ACE8-4513-B152-CD2BA4768AC9}"/>
    <dgm:cxn modelId="{3487E32A-281E-4630-9FA7-6ADA7D8E8DAC}" srcId="{6575ED70-AF7E-4B08-B916-014687CA8268}" destId="{7B1A448E-9EEB-41CB-AC13-5A29250DEB47}" srcOrd="0" destOrd="0" parTransId="{53D4C409-9843-4FDA-8120-FFA8AE8EB203}" sibTransId="{9A215556-0D97-4072-9B09-8543F4EBE6B1}"/>
    <dgm:cxn modelId="{3D8F8F85-4567-4E64-9565-35E55756A0FD}" srcId="{D2C66C5F-C27A-4488-8A7E-EFBCF162DF38}" destId="{27775557-A6D3-42A3-B105-E110C52C182D}" srcOrd="0" destOrd="0" parTransId="{7B9AD4AA-A7D8-4ACA-843D-F298609F7A70}" sibTransId="{D97E5067-5C96-49E3-A9FB-A5EFB74B1DC8}"/>
    <dgm:cxn modelId="{E0FAF2E6-56EC-4F7B-BCD9-13589F5A9D2C}" type="presOf" srcId="{159668B2-8716-4E3A-85BD-5C683FE97581}" destId="{9456948F-81E5-4931-92CB-E09699397E65}" srcOrd="0" destOrd="0" presId="urn:microsoft.com/office/officeart/2009/3/layout/IncreasingArrowsProcess"/>
    <dgm:cxn modelId="{0A01B11D-0CD9-487E-8B97-F581329707B1}" type="presOf" srcId="{6575ED70-AF7E-4B08-B916-014687CA8268}" destId="{B8640D16-6D8F-4503-8D38-C5B10BA9104D}" srcOrd="0" destOrd="0" presId="urn:microsoft.com/office/officeart/2009/3/layout/IncreasingArrowsProcess"/>
    <dgm:cxn modelId="{A07A8942-3C8A-45E1-9B73-A8FC5FF2ABAC}" srcId="{64BC11E7-EEB5-40D7-B00E-6A61E773A9D0}" destId="{159668B2-8716-4E3A-85BD-5C683FE97581}" srcOrd="1" destOrd="0" parTransId="{CF81DEC9-0491-4663-9C19-15A384F81B6F}" sibTransId="{96C0449A-0407-44AA-8758-1BFCCE1CA2E1}"/>
    <dgm:cxn modelId="{8E400799-3D26-4547-B3E7-06F39B3388DB}" type="presOf" srcId="{64BC11E7-EEB5-40D7-B00E-6A61E773A9D0}" destId="{113ABA04-1B63-4565-90C7-C2CA444EA5A0}" srcOrd="0" destOrd="0" presId="urn:microsoft.com/office/officeart/2009/3/layout/IncreasingArrowsProcess"/>
    <dgm:cxn modelId="{DA927CF1-FEEC-4C78-A5CB-8C11C805678F}" srcId="{64BC11E7-EEB5-40D7-B00E-6A61E773A9D0}" destId="{6575ED70-AF7E-4B08-B916-014687CA8268}" srcOrd="0" destOrd="0" parTransId="{D5D0A1A7-EA41-4BDF-B9F3-1D856DF77FC9}" sibTransId="{75B684CB-29F8-4383-977B-C20EEDA36EC8}"/>
    <dgm:cxn modelId="{4E869D0B-9BF9-4C15-919E-FDCDFFA5F936}" type="presOf" srcId="{7B1A448E-9EEB-41CB-AC13-5A29250DEB47}" destId="{5DEE8D17-C57F-4712-BEC4-21CB2BC13439}" srcOrd="0" destOrd="0" presId="urn:microsoft.com/office/officeart/2009/3/layout/IncreasingArrowsProcess"/>
    <dgm:cxn modelId="{751493E0-B6F3-45FF-AE9A-DD15BE32D406}" type="presParOf" srcId="{113ABA04-1B63-4565-90C7-C2CA444EA5A0}" destId="{B8640D16-6D8F-4503-8D38-C5B10BA9104D}" srcOrd="0" destOrd="0" presId="urn:microsoft.com/office/officeart/2009/3/layout/IncreasingArrowsProcess"/>
    <dgm:cxn modelId="{BA41C5FC-0ED3-443D-B101-DD3D4053743D}" type="presParOf" srcId="{113ABA04-1B63-4565-90C7-C2CA444EA5A0}" destId="{5DEE8D17-C57F-4712-BEC4-21CB2BC13439}" srcOrd="1" destOrd="0" presId="urn:microsoft.com/office/officeart/2009/3/layout/IncreasingArrowsProcess"/>
    <dgm:cxn modelId="{6ED45407-2CC4-48BC-81AE-193539D99560}" type="presParOf" srcId="{113ABA04-1B63-4565-90C7-C2CA444EA5A0}" destId="{9456948F-81E5-4931-92CB-E09699397E65}" srcOrd="2" destOrd="0" presId="urn:microsoft.com/office/officeart/2009/3/layout/IncreasingArrowsProcess"/>
    <dgm:cxn modelId="{DF6E9D2B-F4FC-4FB0-8213-D6CBC76590C9}" type="presParOf" srcId="{113ABA04-1B63-4565-90C7-C2CA444EA5A0}" destId="{339F2B0E-C687-4AC0-B8D0-960222F7F5CE}" srcOrd="3" destOrd="0" presId="urn:microsoft.com/office/officeart/2009/3/layout/IncreasingArrowsProcess"/>
    <dgm:cxn modelId="{99B73AE3-F831-4E41-AFCC-EA1723725073}" type="presParOf" srcId="{113ABA04-1B63-4565-90C7-C2CA444EA5A0}" destId="{62A4C120-FBF5-4542-AF75-320D62BCAE6B}" srcOrd="4" destOrd="0" presId="urn:microsoft.com/office/officeart/2009/3/layout/IncreasingArrowsProcess"/>
    <dgm:cxn modelId="{1991CA93-FB78-446F-923C-AA0B41EAF67A}" type="presParOf" srcId="{113ABA04-1B63-4565-90C7-C2CA444EA5A0}" destId="{8861A113-CEF9-4F12-83EF-0BC41A2D8685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704E0A-A8E6-469E-BF79-8F9066C19AD9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63C1433-013A-48D2-AD47-CA6EE4299DF1}">
      <dgm:prSet phldrT="[Text]"/>
      <dgm:spPr/>
      <dgm:t>
        <a:bodyPr/>
        <a:lstStyle/>
        <a:p>
          <a:r>
            <a:rPr lang="ar-SA" dirty="0" smtClean="0"/>
            <a:t>دفع الأطفال </a:t>
          </a:r>
          <a:r>
            <a:rPr lang="ar-SA" dirty="0" smtClean="0"/>
            <a:t>إلى </a:t>
          </a:r>
          <a:r>
            <a:rPr lang="ar-SA" dirty="0" smtClean="0"/>
            <a:t>ممارسة الاستقصاء بالتجريب </a:t>
          </a:r>
          <a:endParaRPr lang="en-US" dirty="0"/>
        </a:p>
      </dgm:t>
    </dgm:pt>
    <dgm:pt modelId="{27714A6E-0D53-4545-BB5F-19290D5862C7}" type="parTrans" cxnId="{85742D1B-3A90-4C98-8C52-808979CB3549}">
      <dgm:prSet/>
      <dgm:spPr/>
      <dgm:t>
        <a:bodyPr/>
        <a:lstStyle/>
        <a:p>
          <a:endParaRPr lang="en-US"/>
        </a:p>
      </dgm:t>
    </dgm:pt>
    <dgm:pt modelId="{C860313A-5F58-458D-B101-4EAD3584B95F}" type="sibTrans" cxnId="{85742D1B-3A90-4C98-8C52-808979CB3549}">
      <dgm:prSet/>
      <dgm:spPr/>
      <dgm:t>
        <a:bodyPr/>
        <a:lstStyle/>
        <a:p>
          <a:endParaRPr lang="en-US"/>
        </a:p>
      </dgm:t>
    </dgm:pt>
    <dgm:pt modelId="{C38C877E-6B92-4E3B-A342-C795D6B55BA4}">
      <dgm:prSet phldrT="[Text]"/>
      <dgm:spPr/>
      <dgm:t>
        <a:bodyPr/>
        <a:lstStyle/>
        <a:p>
          <a:r>
            <a:rPr lang="ar-SA" dirty="0" smtClean="0"/>
            <a:t>التجريب ضروري </a:t>
          </a:r>
          <a:r>
            <a:rPr lang="ar-SA" dirty="0" smtClean="0"/>
            <a:t>لإكساب </a:t>
          </a:r>
          <a:r>
            <a:rPr lang="ar-SA" dirty="0" smtClean="0"/>
            <a:t>الأطفال الحقائق والمهارات والمفاهيم الطبيعية </a:t>
          </a:r>
          <a:endParaRPr lang="en-US" dirty="0"/>
        </a:p>
      </dgm:t>
    </dgm:pt>
    <dgm:pt modelId="{F42A8849-FD1C-4A35-9829-FA37469D7F26}" type="parTrans" cxnId="{BB503EF0-C159-4467-9544-B5D72D6614A2}">
      <dgm:prSet/>
      <dgm:spPr/>
      <dgm:t>
        <a:bodyPr/>
        <a:lstStyle/>
        <a:p>
          <a:endParaRPr lang="en-US"/>
        </a:p>
      </dgm:t>
    </dgm:pt>
    <dgm:pt modelId="{46E44834-A153-4DFA-ACB7-2D72178979B9}" type="sibTrans" cxnId="{BB503EF0-C159-4467-9544-B5D72D6614A2}">
      <dgm:prSet/>
      <dgm:spPr/>
      <dgm:t>
        <a:bodyPr/>
        <a:lstStyle/>
        <a:p>
          <a:endParaRPr lang="en-US"/>
        </a:p>
      </dgm:t>
    </dgm:pt>
    <dgm:pt modelId="{C368AC38-94BC-434D-AA6F-334E5564B58D}">
      <dgm:prSet phldrT="[Text]"/>
      <dgm:spPr/>
      <dgm:t>
        <a:bodyPr/>
        <a:lstStyle/>
        <a:p>
          <a:r>
            <a:rPr lang="ar-SA" dirty="0" smtClean="0"/>
            <a:t>التجربة </a:t>
          </a:r>
          <a:endParaRPr lang="en-US" dirty="0"/>
        </a:p>
      </dgm:t>
    </dgm:pt>
    <dgm:pt modelId="{E1F23EE4-0420-4B7C-B1ED-83225D624FEE}" type="parTrans" cxnId="{6BEE0B1D-F8F5-498D-A712-9A92A734DA4B}">
      <dgm:prSet/>
      <dgm:spPr/>
      <dgm:t>
        <a:bodyPr/>
        <a:lstStyle/>
        <a:p>
          <a:endParaRPr lang="en-US"/>
        </a:p>
      </dgm:t>
    </dgm:pt>
    <dgm:pt modelId="{31DBAA22-29BB-4E18-B4A5-A9455DE3C5BE}" type="sibTrans" cxnId="{6BEE0B1D-F8F5-498D-A712-9A92A734DA4B}">
      <dgm:prSet/>
      <dgm:spPr/>
      <dgm:t>
        <a:bodyPr/>
        <a:lstStyle/>
        <a:p>
          <a:endParaRPr lang="en-US"/>
        </a:p>
      </dgm:t>
    </dgm:pt>
    <dgm:pt modelId="{055E90DC-E2F3-4539-9502-E89C51B2BD52}" type="pres">
      <dgm:prSet presAssocID="{C3704E0A-A8E6-469E-BF79-8F9066C19AD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B0C7C5C-F9BD-4D49-80F9-2EEC044F763D}" type="pres">
      <dgm:prSet presAssocID="{863C1433-013A-48D2-AD47-CA6EE4299DF1}" presName="gear1" presStyleLbl="node1" presStyleIdx="0" presStyleCnt="3" custLinFactNeighborX="18872" custLinFactNeighborY="-101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2568B-74D1-433C-9FB6-5C21B35030AF}" type="pres">
      <dgm:prSet presAssocID="{863C1433-013A-48D2-AD47-CA6EE4299DF1}" presName="gear1srcNode" presStyleLbl="node1" presStyleIdx="0" presStyleCnt="3"/>
      <dgm:spPr/>
      <dgm:t>
        <a:bodyPr/>
        <a:lstStyle/>
        <a:p>
          <a:endParaRPr lang="en-US"/>
        </a:p>
      </dgm:t>
    </dgm:pt>
    <dgm:pt modelId="{D396B9E1-C0E9-4BF3-B6D0-B1C9D7FDB038}" type="pres">
      <dgm:prSet presAssocID="{863C1433-013A-48D2-AD47-CA6EE4299DF1}" presName="gear1dstNode" presStyleLbl="node1" presStyleIdx="0" presStyleCnt="3"/>
      <dgm:spPr/>
      <dgm:t>
        <a:bodyPr/>
        <a:lstStyle/>
        <a:p>
          <a:endParaRPr lang="en-US"/>
        </a:p>
      </dgm:t>
    </dgm:pt>
    <dgm:pt modelId="{46512AA6-F14A-42F0-BF16-DEA042CD5CB0}" type="pres">
      <dgm:prSet presAssocID="{C38C877E-6B92-4E3B-A342-C795D6B55BA4}" presName="gear2" presStyleLbl="node1" presStyleIdx="1" presStyleCnt="3" custScaleX="203291" custScaleY="143797" custLinFactNeighborX="-73418" custLinFactNeighborY="36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D17F-2018-4D0C-A79C-792E6CF2708E}" type="pres">
      <dgm:prSet presAssocID="{C38C877E-6B92-4E3B-A342-C795D6B55BA4}" presName="gear2srcNode" presStyleLbl="node1" presStyleIdx="1" presStyleCnt="3"/>
      <dgm:spPr/>
      <dgm:t>
        <a:bodyPr/>
        <a:lstStyle/>
        <a:p>
          <a:endParaRPr lang="en-US"/>
        </a:p>
      </dgm:t>
    </dgm:pt>
    <dgm:pt modelId="{4C454EB5-FC81-4D7D-BE84-826DAA52C4F8}" type="pres">
      <dgm:prSet presAssocID="{C38C877E-6B92-4E3B-A342-C795D6B55BA4}" presName="gear2dstNode" presStyleLbl="node1" presStyleIdx="1" presStyleCnt="3"/>
      <dgm:spPr/>
      <dgm:t>
        <a:bodyPr/>
        <a:lstStyle/>
        <a:p>
          <a:endParaRPr lang="en-US"/>
        </a:p>
      </dgm:t>
    </dgm:pt>
    <dgm:pt modelId="{E9259405-BE0A-4968-9857-1D2D21E42484}" type="pres">
      <dgm:prSet presAssocID="{C368AC38-94BC-434D-AA6F-334E5564B58D}" presName="gear3" presStyleLbl="node1" presStyleIdx="2" presStyleCnt="3" custLinFactNeighborX="6329" custLinFactNeighborY="-3165"/>
      <dgm:spPr/>
      <dgm:t>
        <a:bodyPr/>
        <a:lstStyle/>
        <a:p>
          <a:endParaRPr lang="en-US"/>
        </a:p>
      </dgm:t>
    </dgm:pt>
    <dgm:pt modelId="{0CC3533F-9D47-429E-8A75-81881A85729E}" type="pres">
      <dgm:prSet presAssocID="{C368AC38-94BC-434D-AA6F-334E5564B58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879D4-992D-458F-88A8-163510FEE439}" type="pres">
      <dgm:prSet presAssocID="{C368AC38-94BC-434D-AA6F-334E5564B58D}" presName="gear3srcNode" presStyleLbl="node1" presStyleIdx="2" presStyleCnt="3"/>
      <dgm:spPr/>
      <dgm:t>
        <a:bodyPr/>
        <a:lstStyle/>
        <a:p>
          <a:endParaRPr lang="en-US"/>
        </a:p>
      </dgm:t>
    </dgm:pt>
    <dgm:pt modelId="{96CA3F22-0FB3-45A8-B226-E03958F16DB3}" type="pres">
      <dgm:prSet presAssocID="{C368AC38-94BC-434D-AA6F-334E5564B58D}" presName="gear3dstNode" presStyleLbl="node1" presStyleIdx="2" presStyleCnt="3"/>
      <dgm:spPr/>
      <dgm:t>
        <a:bodyPr/>
        <a:lstStyle/>
        <a:p>
          <a:endParaRPr lang="en-US"/>
        </a:p>
      </dgm:t>
    </dgm:pt>
    <dgm:pt modelId="{C7C59FD2-BD8D-4AEC-9247-ED669834289E}" type="pres">
      <dgm:prSet presAssocID="{C860313A-5F58-458D-B101-4EAD3584B95F}" presName="connector1" presStyleLbl="sibTrans2D1" presStyleIdx="0" presStyleCnt="3" custLinFactNeighborX="23375" custLinFactNeighborY="-5242"/>
      <dgm:spPr/>
      <dgm:t>
        <a:bodyPr/>
        <a:lstStyle/>
        <a:p>
          <a:endParaRPr lang="en-US"/>
        </a:p>
      </dgm:t>
    </dgm:pt>
    <dgm:pt modelId="{E3E8F325-BCBC-4928-B924-30C591EBC17C}" type="pres">
      <dgm:prSet presAssocID="{46E44834-A153-4DFA-ACB7-2D72178979B9}" presName="connector2" presStyleLbl="sibTrans2D1" presStyleIdx="1" presStyleCnt="3" custScaleX="201580" custScaleY="212685" custLinFactNeighborX="-53496" custLinFactNeighborY="36130"/>
      <dgm:spPr/>
      <dgm:t>
        <a:bodyPr/>
        <a:lstStyle/>
        <a:p>
          <a:endParaRPr lang="en-US"/>
        </a:p>
      </dgm:t>
    </dgm:pt>
    <dgm:pt modelId="{CE5FC3B4-3F34-42C6-BB52-0082878B6587}" type="pres">
      <dgm:prSet presAssocID="{31DBAA22-29BB-4E18-B4A5-A9455DE3C5B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310D4D0-2B4C-41B1-8E2F-537E80A03375}" type="presOf" srcId="{C368AC38-94BC-434D-AA6F-334E5564B58D}" destId="{96CA3F22-0FB3-45A8-B226-E03958F16DB3}" srcOrd="3" destOrd="0" presId="urn:microsoft.com/office/officeart/2005/8/layout/gear1"/>
    <dgm:cxn modelId="{E83FE253-6865-4F68-BAB3-99C4FD111E6D}" type="presOf" srcId="{C368AC38-94BC-434D-AA6F-334E5564B58D}" destId="{E9259405-BE0A-4968-9857-1D2D21E42484}" srcOrd="0" destOrd="0" presId="urn:microsoft.com/office/officeart/2005/8/layout/gear1"/>
    <dgm:cxn modelId="{9113E6DC-8C52-49FA-B803-7D7AB3F7AEF0}" type="presOf" srcId="{863C1433-013A-48D2-AD47-CA6EE4299DF1}" destId="{D396B9E1-C0E9-4BF3-B6D0-B1C9D7FDB038}" srcOrd="2" destOrd="0" presId="urn:microsoft.com/office/officeart/2005/8/layout/gear1"/>
    <dgm:cxn modelId="{BB503EF0-C159-4467-9544-B5D72D6614A2}" srcId="{C3704E0A-A8E6-469E-BF79-8F9066C19AD9}" destId="{C38C877E-6B92-4E3B-A342-C795D6B55BA4}" srcOrd="1" destOrd="0" parTransId="{F42A8849-FD1C-4A35-9829-FA37469D7F26}" sibTransId="{46E44834-A153-4DFA-ACB7-2D72178979B9}"/>
    <dgm:cxn modelId="{51094375-0F01-45D4-AE7D-19E1B8603ACD}" type="presOf" srcId="{C3704E0A-A8E6-469E-BF79-8F9066C19AD9}" destId="{055E90DC-E2F3-4539-9502-E89C51B2BD52}" srcOrd="0" destOrd="0" presId="urn:microsoft.com/office/officeart/2005/8/layout/gear1"/>
    <dgm:cxn modelId="{D31CAE5B-642A-4A15-9528-161A624940DB}" type="presOf" srcId="{C38C877E-6B92-4E3B-A342-C795D6B55BA4}" destId="{4C454EB5-FC81-4D7D-BE84-826DAA52C4F8}" srcOrd="2" destOrd="0" presId="urn:microsoft.com/office/officeart/2005/8/layout/gear1"/>
    <dgm:cxn modelId="{6BEE0B1D-F8F5-498D-A712-9A92A734DA4B}" srcId="{C3704E0A-A8E6-469E-BF79-8F9066C19AD9}" destId="{C368AC38-94BC-434D-AA6F-334E5564B58D}" srcOrd="2" destOrd="0" parTransId="{E1F23EE4-0420-4B7C-B1ED-83225D624FEE}" sibTransId="{31DBAA22-29BB-4E18-B4A5-A9455DE3C5BE}"/>
    <dgm:cxn modelId="{FC79B81A-6D6E-4B45-8421-BFDF1B3A1E8E}" type="presOf" srcId="{31DBAA22-29BB-4E18-B4A5-A9455DE3C5BE}" destId="{CE5FC3B4-3F34-42C6-BB52-0082878B6587}" srcOrd="0" destOrd="0" presId="urn:microsoft.com/office/officeart/2005/8/layout/gear1"/>
    <dgm:cxn modelId="{A82FCD24-D736-48D9-89B2-66FD7B7F1F8A}" type="presOf" srcId="{46E44834-A153-4DFA-ACB7-2D72178979B9}" destId="{E3E8F325-BCBC-4928-B924-30C591EBC17C}" srcOrd="0" destOrd="0" presId="urn:microsoft.com/office/officeart/2005/8/layout/gear1"/>
    <dgm:cxn modelId="{1E00F23C-81B6-43F3-8E70-E87A948F5FDE}" type="presOf" srcId="{C38C877E-6B92-4E3B-A342-C795D6B55BA4}" destId="{9104D17F-2018-4D0C-A79C-792E6CF2708E}" srcOrd="1" destOrd="0" presId="urn:microsoft.com/office/officeart/2005/8/layout/gear1"/>
    <dgm:cxn modelId="{CDC93311-1CE7-483C-A44E-112373E2FE88}" type="presOf" srcId="{C38C877E-6B92-4E3B-A342-C795D6B55BA4}" destId="{46512AA6-F14A-42F0-BF16-DEA042CD5CB0}" srcOrd="0" destOrd="0" presId="urn:microsoft.com/office/officeart/2005/8/layout/gear1"/>
    <dgm:cxn modelId="{85742D1B-3A90-4C98-8C52-808979CB3549}" srcId="{C3704E0A-A8E6-469E-BF79-8F9066C19AD9}" destId="{863C1433-013A-48D2-AD47-CA6EE4299DF1}" srcOrd="0" destOrd="0" parTransId="{27714A6E-0D53-4545-BB5F-19290D5862C7}" sibTransId="{C860313A-5F58-458D-B101-4EAD3584B95F}"/>
    <dgm:cxn modelId="{FE77B58A-2EAF-4E7A-91BA-24E14E6EC9B5}" type="presOf" srcId="{863C1433-013A-48D2-AD47-CA6EE4299DF1}" destId="{7B0C7C5C-F9BD-4D49-80F9-2EEC044F763D}" srcOrd="0" destOrd="0" presId="urn:microsoft.com/office/officeart/2005/8/layout/gear1"/>
    <dgm:cxn modelId="{4980FB7F-DD04-41D3-8EBF-AC7DF0F48471}" type="presOf" srcId="{C368AC38-94BC-434D-AA6F-334E5564B58D}" destId="{AD6879D4-992D-458F-88A8-163510FEE439}" srcOrd="2" destOrd="0" presId="urn:microsoft.com/office/officeart/2005/8/layout/gear1"/>
    <dgm:cxn modelId="{B90395A2-70FB-4C3F-95A3-5E2C727C3932}" type="presOf" srcId="{C860313A-5F58-458D-B101-4EAD3584B95F}" destId="{C7C59FD2-BD8D-4AEC-9247-ED669834289E}" srcOrd="0" destOrd="0" presId="urn:microsoft.com/office/officeart/2005/8/layout/gear1"/>
    <dgm:cxn modelId="{19EC1BF9-97F5-430B-BA6E-2B55090F368A}" type="presOf" srcId="{863C1433-013A-48D2-AD47-CA6EE4299DF1}" destId="{9DC2568B-74D1-433C-9FB6-5C21B35030AF}" srcOrd="1" destOrd="0" presId="urn:microsoft.com/office/officeart/2005/8/layout/gear1"/>
    <dgm:cxn modelId="{2639F90A-F709-4CF3-BAF8-A6F837EA7C37}" type="presOf" srcId="{C368AC38-94BC-434D-AA6F-334E5564B58D}" destId="{0CC3533F-9D47-429E-8A75-81881A85729E}" srcOrd="1" destOrd="0" presId="urn:microsoft.com/office/officeart/2005/8/layout/gear1"/>
    <dgm:cxn modelId="{A6814296-CBE6-4246-A50C-44640AE0AE14}" type="presParOf" srcId="{055E90DC-E2F3-4539-9502-E89C51B2BD52}" destId="{7B0C7C5C-F9BD-4D49-80F9-2EEC044F763D}" srcOrd="0" destOrd="0" presId="urn:microsoft.com/office/officeart/2005/8/layout/gear1"/>
    <dgm:cxn modelId="{7D50696B-1F4D-41BF-91BC-6B0A484208A7}" type="presParOf" srcId="{055E90DC-E2F3-4539-9502-E89C51B2BD52}" destId="{9DC2568B-74D1-433C-9FB6-5C21B35030AF}" srcOrd="1" destOrd="0" presId="urn:microsoft.com/office/officeart/2005/8/layout/gear1"/>
    <dgm:cxn modelId="{EF386F7C-833A-4A2A-8BC8-BE1892E27655}" type="presParOf" srcId="{055E90DC-E2F3-4539-9502-E89C51B2BD52}" destId="{D396B9E1-C0E9-4BF3-B6D0-B1C9D7FDB038}" srcOrd="2" destOrd="0" presId="urn:microsoft.com/office/officeart/2005/8/layout/gear1"/>
    <dgm:cxn modelId="{F6CFCADD-B5F1-44B2-AB5E-8B446E57781B}" type="presParOf" srcId="{055E90DC-E2F3-4539-9502-E89C51B2BD52}" destId="{46512AA6-F14A-42F0-BF16-DEA042CD5CB0}" srcOrd="3" destOrd="0" presId="urn:microsoft.com/office/officeart/2005/8/layout/gear1"/>
    <dgm:cxn modelId="{17A69C69-CE6E-4EC9-95B1-FD3051DD963D}" type="presParOf" srcId="{055E90DC-E2F3-4539-9502-E89C51B2BD52}" destId="{9104D17F-2018-4D0C-A79C-792E6CF2708E}" srcOrd="4" destOrd="0" presId="urn:microsoft.com/office/officeart/2005/8/layout/gear1"/>
    <dgm:cxn modelId="{302E34E6-A279-4DBD-BE73-729C3E2937AB}" type="presParOf" srcId="{055E90DC-E2F3-4539-9502-E89C51B2BD52}" destId="{4C454EB5-FC81-4D7D-BE84-826DAA52C4F8}" srcOrd="5" destOrd="0" presId="urn:microsoft.com/office/officeart/2005/8/layout/gear1"/>
    <dgm:cxn modelId="{9EA89AD2-802C-4979-8318-C1E5C5A07AD1}" type="presParOf" srcId="{055E90DC-E2F3-4539-9502-E89C51B2BD52}" destId="{E9259405-BE0A-4968-9857-1D2D21E42484}" srcOrd="6" destOrd="0" presId="urn:microsoft.com/office/officeart/2005/8/layout/gear1"/>
    <dgm:cxn modelId="{6E66D213-7E80-4B82-BF86-30093A10BF9F}" type="presParOf" srcId="{055E90DC-E2F3-4539-9502-E89C51B2BD52}" destId="{0CC3533F-9D47-429E-8A75-81881A85729E}" srcOrd="7" destOrd="0" presId="urn:microsoft.com/office/officeart/2005/8/layout/gear1"/>
    <dgm:cxn modelId="{1C66C5F8-AF0C-4984-B71B-FE6E2EC30DF6}" type="presParOf" srcId="{055E90DC-E2F3-4539-9502-E89C51B2BD52}" destId="{AD6879D4-992D-458F-88A8-163510FEE439}" srcOrd="8" destOrd="0" presId="urn:microsoft.com/office/officeart/2005/8/layout/gear1"/>
    <dgm:cxn modelId="{464EFDB1-81FC-4D2C-BA6A-D6427A9D0326}" type="presParOf" srcId="{055E90DC-E2F3-4539-9502-E89C51B2BD52}" destId="{96CA3F22-0FB3-45A8-B226-E03958F16DB3}" srcOrd="9" destOrd="0" presId="urn:microsoft.com/office/officeart/2005/8/layout/gear1"/>
    <dgm:cxn modelId="{A3A3DCD4-00D2-4AE1-8A87-57C3AEA0760F}" type="presParOf" srcId="{055E90DC-E2F3-4539-9502-E89C51B2BD52}" destId="{C7C59FD2-BD8D-4AEC-9247-ED669834289E}" srcOrd="10" destOrd="0" presId="urn:microsoft.com/office/officeart/2005/8/layout/gear1"/>
    <dgm:cxn modelId="{BDA2FB80-647D-4140-83B9-287A56DDA1E6}" type="presParOf" srcId="{055E90DC-E2F3-4539-9502-E89C51B2BD52}" destId="{E3E8F325-BCBC-4928-B924-30C591EBC17C}" srcOrd="11" destOrd="0" presId="urn:microsoft.com/office/officeart/2005/8/layout/gear1"/>
    <dgm:cxn modelId="{F2CF8C61-59B4-4EC5-B9FA-6481852E2C50}" type="presParOf" srcId="{055E90DC-E2F3-4539-9502-E89C51B2BD52}" destId="{CE5FC3B4-3F34-42C6-BB52-0082878B658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DC3DC4-5D60-46CF-82A1-CA1B49CF7434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321FD59C-E611-4039-962F-3224BB974B6C}">
      <dgm:prSet phldrT="[Text]"/>
      <dgm:spPr/>
      <dgm:t>
        <a:bodyPr/>
        <a:lstStyle/>
        <a:p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االاستقصاء المفتوح أو الكلي وهو المتمركز حول الطالب ويتطلب تعليم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أعلى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632B1B-1AC2-481A-BB9D-91DD0C36C5E2}" type="parTrans" cxnId="{A5228213-0F24-4E68-BA04-47082D0349C0}">
      <dgm:prSet/>
      <dgm:spPr/>
      <dgm:t>
        <a:bodyPr/>
        <a:lstStyle/>
        <a:p>
          <a:endParaRPr lang="en-US"/>
        </a:p>
      </dgm:t>
    </dgm:pt>
    <dgm:pt modelId="{A3E322C9-57C3-40AD-B8C4-DA73A35CF6CC}" type="sibTrans" cxnId="{A5228213-0F24-4E68-BA04-47082D0349C0}">
      <dgm:prSet/>
      <dgm:spPr/>
      <dgm:t>
        <a:bodyPr/>
        <a:lstStyle/>
        <a:p>
          <a:endParaRPr lang="en-US"/>
        </a:p>
      </dgm:t>
    </dgm:pt>
    <dgm:pt modelId="{59F3D75E-69C7-4A48-A981-52B9E058B8B5}">
      <dgm:prSet phldrT="[Text]"/>
      <dgm:spPr/>
      <dgm:t>
        <a:bodyPr/>
        <a:lstStyle/>
        <a:p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المزدوج ويربط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بين الاستقصاء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المفتوح والاستقصاء الموجه 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B17ED-C5FA-4F0B-8C2C-97A592675691}" type="parTrans" cxnId="{BA12ACE7-3355-42FF-A8A5-4A9472BB862D}">
      <dgm:prSet/>
      <dgm:spPr/>
      <dgm:t>
        <a:bodyPr/>
        <a:lstStyle/>
        <a:p>
          <a:endParaRPr lang="en-US"/>
        </a:p>
      </dgm:t>
    </dgm:pt>
    <dgm:pt modelId="{914B09E5-52F4-4884-8431-0D9884410664}" type="sibTrans" cxnId="{BA12ACE7-3355-42FF-A8A5-4A9472BB862D}">
      <dgm:prSet/>
      <dgm:spPr/>
      <dgm:t>
        <a:bodyPr/>
        <a:lstStyle/>
        <a:p>
          <a:endParaRPr lang="en-US"/>
        </a:p>
      </dgm:t>
    </dgm:pt>
    <dgm:pt modelId="{D41E9228-F130-4833-8A2A-5F003A7FEB8D}">
      <dgm:prSet phldrT="[Text]"/>
      <dgm:spPr/>
      <dgm:t>
        <a:bodyPr/>
        <a:lstStyle/>
        <a:p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المركب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وأحياناً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يشير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إلى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الموجه حيث يسمح المعلم للطالب بعمل اختبارات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وإعداد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الإجراءات الضرورية للاستقصاء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545BBE-48FC-473B-BBB3-1AEA8F56930D}" type="parTrans" cxnId="{D4567B6A-B5B4-4B59-9967-B9EA1CC29CE4}">
      <dgm:prSet/>
      <dgm:spPr/>
      <dgm:t>
        <a:bodyPr/>
        <a:lstStyle/>
        <a:p>
          <a:endParaRPr lang="en-US"/>
        </a:p>
      </dgm:t>
    </dgm:pt>
    <dgm:pt modelId="{08BB092B-E665-4CA1-81F0-5D862BADBC4A}" type="sibTrans" cxnId="{D4567B6A-B5B4-4B59-9967-B9EA1CC29CE4}">
      <dgm:prSet/>
      <dgm:spPr/>
      <dgm:t>
        <a:bodyPr/>
        <a:lstStyle/>
        <a:p>
          <a:endParaRPr lang="en-US"/>
        </a:p>
      </dgm:t>
    </dgm:pt>
    <dgm:pt modelId="{4FE1A156-6474-41B8-839E-DE22702A2A70}">
      <dgm:prSet phldrT="[Text]"/>
      <dgm:spPr/>
      <dgm:t>
        <a:bodyPr/>
        <a:lstStyle/>
        <a:p>
          <a:pPr rtl="1"/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</a:t>
          </a:r>
          <a:r>
            <a:rPr lang="ar-SA" dirty="0" smtClean="0">
              <a:latin typeface="Arial" panose="020B0604020202020204" pitchFamily="34" charset="0"/>
              <a:cs typeface="Arial" panose="020B0604020202020204" pitchFamily="34" charset="0"/>
            </a:rPr>
            <a:t>الموجه وفيه يساعد المعلم الطالب على الاستقصاء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75F6F8-62E0-4753-8727-A0980199058D}" type="parTrans" cxnId="{B270ED29-FEB5-4CC5-86D5-A119D429DE2D}">
      <dgm:prSet/>
      <dgm:spPr/>
      <dgm:t>
        <a:bodyPr/>
        <a:lstStyle/>
        <a:p>
          <a:endParaRPr lang="en-US"/>
        </a:p>
      </dgm:t>
    </dgm:pt>
    <dgm:pt modelId="{020434FE-80CF-456C-8CA3-86FC87DC1451}" type="sibTrans" cxnId="{B270ED29-FEB5-4CC5-86D5-A119D429DE2D}">
      <dgm:prSet/>
      <dgm:spPr/>
      <dgm:t>
        <a:bodyPr/>
        <a:lstStyle/>
        <a:p>
          <a:endParaRPr lang="en-US"/>
        </a:p>
      </dgm:t>
    </dgm:pt>
    <dgm:pt modelId="{128C52DC-2F0D-43C7-82AA-171D15C88C5F}" type="pres">
      <dgm:prSet presAssocID="{2DDC3DC4-5D60-46CF-82A1-CA1B49CF7434}" presName="Name0" presStyleCnt="0">
        <dgm:presLayoutVars>
          <dgm:dir val="rev"/>
          <dgm:resizeHandles val="exact"/>
        </dgm:presLayoutVars>
      </dgm:prSet>
      <dgm:spPr/>
    </dgm:pt>
    <dgm:pt modelId="{F44F6072-F03B-480E-A220-86FCF596A801}" type="pres">
      <dgm:prSet presAssocID="{321FD59C-E611-4039-962F-3224BB974B6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A7E92-E658-46E7-82D6-D009E7AA4ABC}" type="pres">
      <dgm:prSet presAssocID="{A3E322C9-57C3-40AD-B8C4-DA73A35CF6C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1766B80-18E0-4F1F-BDF6-21CAD598CBDD}" type="pres">
      <dgm:prSet presAssocID="{A3E322C9-57C3-40AD-B8C4-DA73A35CF6C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8ABA98B-4E1C-43D7-A3F8-C7B578A81742}" type="pres">
      <dgm:prSet presAssocID="{4FE1A156-6474-41B8-839E-DE22702A2A7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A7B3B-BFD2-49AF-812E-F59A500B2AC8}" type="pres">
      <dgm:prSet presAssocID="{020434FE-80CF-456C-8CA3-86FC87DC145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D266D5C-3DB5-429B-9E06-9066757E4FCE}" type="pres">
      <dgm:prSet presAssocID="{020434FE-80CF-456C-8CA3-86FC87DC145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57F0C22-4C93-440E-9A32-20A618DA8E04}" type="pres">
      <dgm:prSet presAssocID="{59F3D75E-69C7-4A48-A981-52B9E058B8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2DD39-E401-408F-8F18-88EC23A26BE5}" type="pres">
      <dgm:prSet presAssocID="{914B09E5-52F4-4884-8431-0D988441066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A65EF78-502C-455C-ACEC-3E505D55CAF9}" type="pres">
      <dgm:prSet presAssocID="{914B09E5-52F4-4884-8431-0D9884410664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9C97353-CC89-466D-AAA6-E0B81C263779}" type="pres">
      <dgm:prSet presAssocID="{D41E9228-F130-4833-8A2A-5F003A7FEB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5572F8-90A2-4F4C-B04A-5C200C4AD1B0}" type="presOf" srcId="{020434FE-80CF-456C-8CA3-86FC87DC1451}" destId="{3D266D5C-3DB5-429B-9E06-9066757E4FCE}" srcOrd="1" destOrd="0" presId="urn:microsoft.com/office/officeart/2005/8/layout/process1"/>
    <dgm:cxn modelId="{46F907E7-852F-489D-8284-3D04FC010E4B}" type="presOf" srcId="{020434FE-80CF-456C-8CA3-86FC87DC1451}" destId="{B0FA7B3B-BFD2-49AF-812E-F59A500B2AC8}" srcOrd="0" destOrd="0" presId="urn:microsoft.com/office/officeart/2005/8/layout/process1"/>
    <dgm:cxn modelId="{B270ED29-FEB5-4CC5-86D5-A119D429DE2D}" srcId="{2DDC3DC4-5D60-46CF-82A1-CA1B49CF7434}" destId="{4FE1A156-6474-41B8-839E-DE22702A2A70}" srcOrd="1" destOrd="0" parTransId="{0B75F6F8-62E0-4753-8727-A0980199058D}" sibTransId="{020434FE-80CF-456C-8CA3-86FC87DC1451}"/>
    <dgm:cxn modelId="{FF0E8876-0EC0-4952-AFD6-55DBE06C81A1}" type="presOf" srcId="{914B09E5-52F4-4884-8431-0D9884410664}" destId="{DA65EF78-502C-455C-ACEC-3E505D55CAF9}" srcOrd="1" destOrd="0" presId="urn:microsoft.com/office/officeart/2005/8/layout/process1"/>
    <dgm:cxn modelId="{D4567B6A-B5B4-4B59-9967-B9EA1CC29CE4}" srcId="{2DDC3DC4-5D60-46CF-82A1-CA1B49CF7434}" destId="{D41E9228-F130-4833-8A2A-5F003A7FEB8D}" srcOrd="3" destOrd="0" parTransId="{E2545BBE-48FC-473B-BBB3-1AEA8F56930D}" sibTransId="{08BB092B-E665-4CA1-81F0-5D862BADBC4A}"/>
    <dgm:cxn modelId="{4C390FD1-9F24-4251-AFEA-595FC0177FB9}" type="presOf" srcId="{4FE1A156-6474-41B8-839E-DE22702A2A70}" destId="{18ABA98B-4E1C-43D7-A3F8-C7B578A81742}" srcOrd="0" destOrd="0" presId="urn:microsoft.com/office/officeart/2005/8/layout/process1"/>
    <dgm:cxn modelId="{BAF5C1B1-BF6F-475E-AAAC-A9FBF35D31F8}" type="presOf" srcId="{59F3D75E-69C7-4A48-A981-52B9E058B8B5}" destId="{B57F0C22-4C93-440E-9A32-20A618DA8E04}" srcOrd="0" destOrd="0" presId="urn:microsoft.com/office/officeart/2005/8/layout/process1"/>
    <dgm:cxn modelId="{BA12ACE7-3355-42FF-A8A5-4A9472BB862D}" srcId="{2DDC3DC4-5D60-46CF-82A1-CA1B49CF7434}" destId="{59F3D75E-69C7-4A48-A981-52B9E058B8B5}" srcOrd="2" destOrd="0" parTransId="{B1EB17ED-C5FA-4F0B-8C2C-97A592675691}" sibTransId="{914B09E5-52F4-4884-8431-0D9884410664}"/>
    <dgm:cxn modelId="{4E30E5DF-C85D-4008-8EFA-CED5DA02D040}" type="presOf" srcId="{D41E9228-F130-4833-8A2A-5F003A7FEB8D}" destId="{59C97353-CC89-466D-AAA6-E0B81C263779}" srcOrd="0" destOrd="0" presId="urn:microsoft.com/office/officeart/2005/8/layout/process1"/>
    <dgm:cxn modelId="{C2665EEB-ED86-41DA-AC55-ED34B7956144}" type="presOf" srcId="{2DDC3DC4-5D60-46CF-82A1-CA1B49CF7434}" destId="{128C52DC-2F0D-43C7-82AA-171D15C88C5F}" srcOrd="0" destOrd="0" presId="urn:microsoft.com/office/officeart/2005/8/layout/process1"/>
    <dgm:cxn modelId="{CD2F0038-7B1B-4D04-8EC1-E10729A1E7ED}" type="presOf" srcId="{914B09E5-52F4-4884-8431-0D9884410664}" destId="{E532DD39-E401-408F-8F18-88EC23A26BE5}" srcOrd="0" destOrd="0" presId="urn:microsoft.com/office/officeart/2005/8/layout/process1"/>
    <dgm:cxn modelId="{851B1B2E-9626-4744-93A8-FE8CF378EDE0}" type="presOf" srcId="{A3E322C9-57C3-40AD-B8C4-DA73A35CF6CC}" destId="{994A7E92-E658-46E7-82D6-D009E7AA4ABC}" srcOrd="0" destOrd="0" presId="urn:microsoft.com/office/officeart/2005/8/layout/process1"/>
    <dgm:cxn modelId="{A5228213-0F24-4E68-BA04-47082D0349C0}" srcId="{2DDC3DC4-5D60-46CF-82A1-CA1B49CF7434}" destId="{321FD59C-E611-4039-962F-3224BB974B6C}" srcOrd="0" destOrd="0" parTransId="{D4632B1B-1AC2-481A-BB9D-91DD0C36C5E2}" sibTransId="{A3E322C9-57C3-40AD-B8C4-DA73A35CF6CC}"/>
    <dgm:cxn modelId="{A61B2580-CDAE-47E2-8C09-FDE3A4680B58}" type="presOf" srcId="{321FD59C-E611-4039-962F-3224BB974B6C}" destId="{F44F6072-F03B-480E-A220-86FCF596A801}" srcOrd="0" destOrd="0" presId="urn:microsoft.com/office/officeart/2005/8/layout/process1"/>
    <dgm:cxn modelId="{C6D15562-59D2-4261-ABD8-765D49491380}" type="presOf" srcId="{A3E322C9-57C3-40AD-B8C4-DA73A35CF6CC}" destId="{A1766B80-18E0-4F1F-BDF6-21CAD598CBDD}" srcOrd="1" destOrd="0" presId="urn:microsoft.com/office/officeart/2005/8/layout/process1"/>
    <dgm:cxn modelId="{DEF736A8-C747-4792-B6C5-B1EFCB1BC5C4}" type="presParOf" srcId="{128C52DC-2F0D-43C7-82AA-171D15C88C5F}" destId="{F44F6072-F03B-480E-A220-86FCF596A801}" srcOrd="0" destOrd="0" presId="urn:microsoft.com/office/officeart/2005/8/layout/process1"/>
    <dgm:cxn modelId="{7B6645D7-5D02-4552-9756-9AC0363A56DB}" type="presParOf" srcId="{128C52DC-2F0D-43C7-82AA-171D15C88C5F}" destId="{994A7E92-E658-46E7-82D6-D009E7AA4ABC}" srcOrd="1" destOrd="0" presId="urn:microsoft.com/office/officeart/2005/8/layout/process1"/>
    <dgm:cxn modelId="{4CA3FB25-350D-4F56-B3CA-9ED5A4A3ADA0}" type="presParOf" srcId="{994A7E92-E658-46E7-82D6-D009E7AA4ABC}" destId="{A1766B80-18E0-4F1F-BDF6-21CAD598CBDD}" srcOrd="0" destOrd="0" presId="urn:microsoft.com/office/officeart/2005/8/layout/process1"/>
    <dgm:cxn modelId="{01AA49FF-9473-4144-93CE-981CC882FE85}" type="presParOf" srcId="{128C52DC-2F0D-43C7-82AA-171D15C88C5F}" destId="{18ABA98B-4E1C-43D7-A3F8-C7B578A81742}" srcOrd="2" destOrd="0" presId="urn:microsoft.com/office/officeart/2005/8/layout/process1"/>
    <dgm:cxn modelId="{2BFBBB1D-EF4F-40C2-B230-316634F9C0CB}" type="presParOf" srcId="{128C52DC-2F0D-43C7-82AA-171D15C88C5F}" destId="{B0FA7B3B-BFD2-49AF-812E-F59A500B2AC8}" srcOrd="3" destOrd="0" presId="urn:microsoft.com/office/officeart/2005/8/layout/process1"/>
    <dgm:cxn modelId="{52E93193-AC47-4D38-A74D-F811CB431473}" type="presParOf" srcId="{B0FA7B3B-BFD2-49AF-812E-F59A500B2AC8}" destId="{3D266D5C-3DB5-429B-9E06-9066757E4FCE}" srcOrd="0" destOrd="0" presId="urn:microsoft.com/office/officeart/2005/8/layout/process1"/>
    <dgm:cxn modelId="{42A80198-AA06-4556-ADD5-FA4358BB1128}" type="presParOf" srcId="{128C52DC-2F0D-43C7-82AA-171D15C88C5F}" destId="{B57F0C22-4C93-440E-9A32-20A618DA8E04}" srcOrd="4" destOrd="0" presId="urn:microsoft.com/office/officeart/2005/8/layout/process1"/>
    <dgm:cxn modelId="{2BF11145-A3E8-4817-A364-8EB47C36F4D3}" type="presParOf" srcId="{128C52DC-2F0D-43C7-82AA-171D15C88C5F}" destId="{E532DD39-E401-408F-8F18-88EC23A26BE5}" srcOrd="5" destOrd="0" presId="urn:microsoft.com/office/officeart/2005/8/layout/process1"/>
    <dgm:cxn modelId="{0EE5A2F7-2C72-4427-BB98-49744C294FD8}" type="presParOf" srcId="{E532DD39-E401-408F-8F18-88EC23A26BE5}" destId="{DA65EF78-502C-455C-ACEC-3E505D55CAF9}" srcOrd="0" destOrd="0" presId="urn:microsoft.com/office/officeart/2005/8/layout/process1"/>
    <dgm:cxn modelId="{4059F2C4-1387-46AC-A289-A0A839D79CF2}" type="presParOf" srcId="{128C52DC-2F0D-43C7-82AA-171D15C88C5F}" destId="{59C97353-CC89-466D-AAA6-E0B81C26377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7FFA71-AD6E-4D7C-9A3C-3CD11E14795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380330-6685-4D92-9EEE-0919CFAE1891}">
      <dgm:prSet phldrT="[Text]" custT="1"/>
      <dgm:spPr/>
      <dgm:t>
        <a:bodyPr/>
        <a:lstStyle/>
        <a:p>
          <a:pPr rtl="1"/>
          <a:r>
            <a:rPr lang="ar-SA" sz="2800" dirty="0" smtClean="0">
              <a:latin typeface="Arial" panose="020B0604020202020204" pitchFamily="34" charset="0"/>
              <a:cs typeface="Arial" panose="020B0604020202020204" pitchFamily="34" charset="0"/>
            </a:rPr>
            <a:t>ا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لاستقصاء الحر 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unguided Inquiry</a:t>
          </a:r>
          <a:endParaRPr lang="ar-SA" sz="2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1"/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 حيث يعطى الطالب المشكلة ويطلب منه إيجاد حل لها ويتم 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إرشاده إلى 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المكتبة أو المعمل دون 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أن 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يزود بالتوجيهات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51E990-B8CC-4952-B36D-757D99D4718C}" type="parTrans" cxnId="{9E365F0B-6C4B-483B-A9F1-99D3FB9AC7A1}">
      <dgm:prSet/>
      <dgm:spPr/>
      <dgm:t>
        <a:bodyPr/>
        <a:lstStyle/>
        <a:p>
          <a:endParaRPr lang="en-US"/>
        </a:p>
      </dgm:t>
    </dgm:pt>
    <dgm:pt modelId="{C5CD5549-6E22-4E0D-A283-28156CF577D0}" type="sibTrans" cxnId="{9E365F0B-6C4B-483B-A9F1-99D3FB9AC7A1}">
      <dgm:prSet/>
      <dgm:spPr/>
      <dgm:t>
        <a:bodyPr/>
        <a:lstStyle/>
        <a:p>
          <a:endParaRPr lang="en-US"/>
        </a:p>
      </dgm:t>
    </dgm:pt>
    <dgm:pt modelId="{0157E9E6-AADE-424E-874C-C8EB02A3A3B8}">
      <dgm:prSet phldrT="[Text]" custT="1"/>
      <dgm:spPr/>
      <dgm:t>
        <a:bodyPr/>
        <a:lstStyle/>
        <a:p>
          <a:pPr algn="ctr" rtl="1"/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شبه الموجه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 Semi Guided Inquiry  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ar-SA" sz="2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حيث يتم تزويد بمشكلة محددة ويزود ببعض التوجيهات العامة وتحدد له طرق النشاط العلمي والعقلي دون تعريفه بالنتائج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7D1DC-8180-473F-8235-B056865CF902}" type="parTrans" cxnId="{95E72E8B-215C-4249-A56B-144DBC3E3A94}">
      <dgm:prSet/>
      <dgm:spPr/>
      <dgm:t>
        <a:bodyPr/>
        <a:lstStyle/>
        <a:p>
          <a:endParaRPr lang="en-US"/>
        </a:p>
      </dgm:t>
    </dgm:pt>
    <dgm:pt modelId="{E0A6FD24-A587-4D5E-BEB6-3F1EE1091099}" type="sibTrans" cxnId="{95E72E8B-215C-4249-A56B-144DBC3E3A94}">
      <dgm:prSet/>
      <dgm:spPr/>
      <dgm:t>
        <a:bodyPr/>
        <a:lstStyle/>
        <a:p>
          <a:endParaRPr lang="en-US"/>
        </a:p>
      </dgm:t>
    </dgm:pt>
    <dgm:pt modelId="{59C09610-E3BA-422A-B9A3-9C03BA61E467}">
      <dgm:prSet phldrT="[Text]" custT="1"/>
      <dgm:spPr/>
      <dgm:t>
        <a:bodyPr/>
        <a:lstStyle/>
        <a:p>
          <a:pPr algn="ctr" rtl="1"/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الموجه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Guided Inquiry  </a:t>
          </a:r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algn="l"/>
          <a:r>
            <a:rPr lang="ar-SA" sz="2400" dirty="0" smtClean="0">
              <a:latin typeface="Arial" panose="020B0604020202020204" pitchFamily="34" charset="0"/>
              <a:cs typeface="Arial" panose="020B0604020202020204" pitchFamily="34" charset="0"/>
            </a:rPr>
            <a:t>ويتم تقديم المشكلة للطالب مصحوبة بكافة التعليمات اللازمة لحلها بصورة تفصيلية ويكون دور الطالب فقط اتباع التعليمات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D6A73-6B29-406A-A776-B9DA680672EE}" type="parTrans" cxnId="{C9EE0B5E-CCE0-45C5-A823-7FF519F2B872}">
      <dgm:prSet/>
      <dgm:spPr/>
      <dgm:t>
        <a:bodyPr/>
        <a:lstStyle/>
        <a:p>
          <a:endParaRPr lang="en-US"/>
        </a:p>
      </dgm:t>
    </dgm:pt>
    <dgm:pt modelId="{4F1E3BD7-A538-4FD2-A28C-619E0A831C98}" type="sibTrans" cxnId="{C9EE0B5E-CCE0-45C5-A823-7FF519F2B872}">
      <dgm:prSet/>
      <dgm:spPr/>
      <dgm:t>
        <a:bodyPr/>
        <a:lstStyle/>
        <a:p>
          <a:endParaRPr lang="en-US"/>
        </a:p>
      </dgm:t>
    </dgm:pt>
    <dgm:pt modelId="{0F4DD0F2-ABFE-4B4C-884F-CBD39D196E7C}" type="pres">
      <dgm:prSet presAssocID="{0E7FFA71-AD6E-4D7C-9A3C-3CD11E14795C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6AE5D5-138C-46D1-B3F1-E6C08788B1FB}" type="pres">
      <dgm:prSet presAssocID="{0E7FFA71-AD6E-4D7C-9A3C-3CD11E14795C}" presName="dummyMaxCanvas" presStyleCnt="0">
        <dgm:presLayoutVars/>
      </dgm:prSet>
      <dgm:spPr/>
    </dgm:pt>
    <dgm:pt modelId="{22B68F4D-3BE6-4A38-ADB5-FDDC449DEF4D}" type="pres">
      <dgm:prSet presAssocID="{0E7FFA71-AD6E-4D7C-9A3C-3CD11E14795C}" presName="ThreeNodes_1" presStyleLbl="node1" presStyleIdx="0" presStyleCnt="3" custLinFactNeighborX="-1891" custLinFactNeighborY="-1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972E5-3EFF-4923-867C-25ABE6848CC8}" type="pres">
      <dgm:prSet presAssocID="{0E7FFA71-AD6E-4D7C-9A3C-3CD11E14795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0D16E-D574-423A-A811-EFD25B818AE2}" type="pres">
      <dgm:prSet presAssocID="{0E7FFA71-AD6E-4D7C-9A3C-3CD11E14795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DEB97-9253-49B9-A0EA-CBDAB7916096}" type="pres">
      <dgm:prSet presAssocID="{0E7FFA71-AD6E-4D7C-9A3C-3CD11E14795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60B83-138B-4BF4-A1FC-9434BF312D3B}" type="pres">
      <dgm:prSet presAssocID="{0E7FFA71-AD6E-4D7C-9A3C-3CD11E14795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8EE41-62DB-4FB9-9FC4-B7304D51F9FA}" type="pres">
      <dgm:prSet presAssocID="{0E7FFA71-AD6E-4D7C-9A3C-3CD11E14795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0A52F-2B7A-4E26-AE94-363856B549D7}" type="pres">
      <dgm:prSet presAssocID="{0E7FFA71-AD6E-4D7C-9A3C-3CD11E14795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333F4-1B77-4381-9D50-BDDEDA4517E9}" type="pres">
      <dgm:prSet presAssocID="{0E7FFA71-AD6E-4D7C-9A3C-3CD11E14795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E2E576-443A-4AC7-A7F5-A6F967D340D3}" type="presOf" srcId="{EC380330-6685-4D92-9EEE-0919CFAE1891}" destId="{8D38EE41-62DB-4FB9-9FC4-B7304D51F9FA}" srcOrd="1" destOrd="0" presId="urn:microsoft.com/office/officeart/2005/8/layout/vProcess5"/>
    <dgm:cxn modelId="{CDA4086B-0099-4C8A-9A6D-6E6361EE879A}" type="presOf" srcId="{59C09610-E3BA-422A-B9A3-9C03BA61E467}" destId="{FE80D16E-D574-423A-A811-EFD25B818AE2}" srcOrd="0" destOrd="0" presId="urn:microsoft.com/office/officeart/2005/8/layout/vProcess5"/>
    <dgm:cxn modelId="{E9E84993-3FBC-4896-B4DB-99C911732837}" type="presOf" srcId="{0157E9E6-AADE-424E-874C-C8EB02A3A3B8}" destId="{FFC0A52F-2B7A-4E26-AE94-363856B549D7}" srcOrd="1" destOrd="0" presId="urn:microsoft.com/office/officeart/2005/8/layout/vProcess5"/>
    <dgm:cxn modelId="{C9EE0B5E-CCE0-45C5-A823-7FF519F2B872}" srcId="{0E7FFA71-AD6E-4D7C-9A3C-3CD11E14795C}" destId="{59C09610-E3BA-422A-B9A3-9C03BA61E467}" srcOrd="2" destOrd="0" parTransId="{9EAD6A73-6B29-406A-A776-B9DA680672EE}" sibTransId="{4F1E3BD7-A538-4FD2-A28C-619E0A831C98}"/>
    <dgm:cxn modelId="{9E365F0B-6C4B-483B-A9F1-99D3FB9AC7A1}" srcId="{0E7FFA71-AD6E-4D7C-9A3C-3CD11E14795C}" destId="{EC380330-6685-4D92-9EEE-0919CFAE1891}" srcOrd="0" destOrd="0" parTransId="{9D51E990-B8CC-4952-B36D-757D99D4718C}" sibTransId="{C5CD5549-6E22-4E0D-A283-28156CF577D0}"/>
    <dgm:cxn modelId="{5E707D68-0A1B-4873-A45E-F7790995D996}" type="presOf" srcId="{0157E9E6-AADE-424E-874C-C8EB02A3A3B8}" destId="{49C972E5-3EFF-4923-867C-25ABE6848CC8}" srcOrd="0" destOrd="0" presId="urn:microsoft.com/office/officeart/2005/8/layout/vProcess5"/>
    <dgm:cxn modelId="{43E1BF02-9EC0-47EE-A08A-57054114198A}" type="presOf" srcId="{0E7FFA71-AD6E-4D7C-9A3C-3CD11E14795C}" destId="{0F4DD0F2-ABFE-4B4C-884F-CBD39D196E7C}" srcOrd="0" destOrd="0" presId="urn:microsoft.com/office/officeart/2005/8/layout/vProcess5"/>
    <dgm:cxn modelId="{E06A60D4-5214-440C-9AC2-B60077618963}" type="presOf" srcId="{59C09610-E3BA-422A-B9A3-9C03BA61E467}" destId="{F02333F4-1B77-4381-9D50-BDDEDA4517E9}" srcOrd="1" destOrd="0" presId="urn:microsoft.com/office/officeart/2005/8/layout/vProcess5"/>
    <dgm:cxn modelId="{7282075B-1C91-42DC-8787-AE16917ABBAD}" type="presOf" srcId="{C5CD5549-6E22-4E0D-A283-28156CF577D0}" destId="{3FADEB97-9253-49B9-A0EA-CBDAB7916096}" srcOrd="0" destOrd="0" presId="urn:microsoft.com/office/officeart/2005/8/layout/vProcess5"/>
    <dgm:cxn modelId="{1CB9BBEB-8E56-42E9-BC41-A1A1DE5EEE54}" type="presOf" srcId="{EC380330-6685-4D92-9EEE-0919CFAE1891}" destId="{22B68F4D-3BE6-4A38-ADB5-FDDC449DEF4D}" srcOrd="0" destOrd="0" presId="urn:microsoft.com/office/officeart/2005/8/layout/vProcess5"/>
    <dgm:cxn modelId="{95E72E8B-215C-4249-A56B-144DBC3E3A94}" srcId="{0E7FFA71-AD6E-4D7C-9A3C-3CD11E14795C}" destId="{0157E9E6-AADE-424E-874C-C8EB02A3A3B8}" srcOrd="1" destOrd="0" parTransId="{4C37D1DC-8180-473F-8235-B056865CF902}" sibTransId="{E0A6FD24-A587-4D5E-BEB6-3F1EE1091099}"/>
    <dgm:cxn modelId="{78063281-0668-4CC4-ACED-E175AC15101C}" type="presOf" srcId="{E0A6FD24-A587-4D5E-BEB6-3F1EE1091099}" destId="{4D960B83-138B-4BF4-A1FC-9434BF312D3B}" srcOrd="0" destOrd="0" presId="urn:microsoft.com/office/officeart/2005/8/layout/vProcess5"/>
    <dgm:cxn modelId="{26DEF719-131E-4BBC-8C20-E18311411B5C}" type="presParOf" srcId="{0F4DD0F2-ABFE-4B4C-884F-CBD39D196E7C}" destId="{426AE5D5-138C-46D1-B3F1-E6C08788B1FB}" srcOrd="0" destOrd="0" presId="urn:microsoft.com/office/officeart/2005/8/layout/vProcess5"/>
    <dgm:cxn modelId="{6FEC7632-DF62-4BC8-9528-8686F7A8F3DC}" type="presParOf" srcId="{0F4DD0F2-ABFE-4B4C-884F-CBD39D196E7C}" destId="{22B68F4D-3BE6-4A38-ADB5-FDDC449DEF4D}" srcOrd="1" destOrd="0" presId="urn:microsoft.com/office/officeart/2005/8/layout/vProcess5"/>
    <dgm:cxn modelId="{F35B5996-0953-4499-81C6-BEEC1E72C564}" type="presParOf" srcId="{0F4DD0F2-ABFE-4B4C-884F-CBD39D196E7C}" destId="{49C972E5-3EFF-4923-867C-25ABE6848CC8}" srcOrd="2" destOrd="0" presId="urn:microsoft.com/office/officeart/2005/8/layout/vProcess5"/>
    <dgm:cxn modelId="{5C640DD9-4BE7-493C-9D39-AC6D319E5252}" type="presParOf" srcId="{0F4DD0F2-ABFE-4B4C-884F-CBD39D196E7C}" destId="{FE80D16E-D574-423A-A811-EFD25B818AE2}" srcOrd="3" destOrd="0" presId="urn:microsoft.com/office/officeart/2005/8/layout/vProcess5"/>
    <dgm:cxn modelId="{DDBB022E-77F8-4B73-9755-DF84041CE415}" type="presParOf" srcId="{0F4DD0F2-ABFE-4B4C-884F-CBD39D196E7C}" destId="{3FADEB97-9253-49B9-A0EA-CBDAB7916096}" srcOrd="4" destOrd="0" presId="urn:microsoft.com/office/officeart/2005/8/layout/vProcess5"/>
    <dgm:cxn modelId="{7C9BE8EE-6863-4BD6-AABA-10DEA38F1E26}" type="presParOf" srcId="{0F4DD0F2-ABFE-4B4C-884F-CBD39D196E7C}" destId="{4D960B83-138B-4BF4-A1FC-9434BF312D3B}" srcOrd="5" destOrd="0" presId="urn:microsoft.com/office/officeart/2005/8/layout/vProcess5"/>
    <dgm:cxn modelId="{FAF0DF8B-91D8-4846-9DC2-585FE02F13B5}" type="presParOf" srcId="{0F4DD0F2-ABFE-4B4C-884F-CBD39D196E7C}" destId="{8D38EE41-62DB-4FB9-9FC4-B7304D51F9FA}" srcOrd="6" destOrd="0" presId="urn:microsoft.com/office/officeart/2005/8/layout/vProcess5"/>
    <dgm:cxn modelId="{73DB8214-8EB6-4893-B5C9-58FCD919604D}" type="presParOf" srcId="{0F4DD0F2-ABFE-4B4C-884F-CBD39D196E7C}" destId="{FFC0A52F-2B7A-4E26-AE94-363856B549D7}" srcOrd="7" destOrd="0" presId="urn:microsoft.com/office/officeart/2005/8/layout/vProcess5"/>
    <dgm:cxn modelId="{A3AFFC52-D789-4AF4-A956-340A9D76065E}" type="presParOf" srcId="{0F4DD0F2-ABFE-4B4C-884F-CBD39D196E7C}" destId="{F02333F4-1B77-4381-9D50-BDDEDA4517E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958CC1-4F31-41E2-9F50-225FCAB7123E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E616DC-375B-4AD1-AFC4-B693A38C689A}">
      <dgm:prSet phldrT="[Text]" custT="1"/>
      <dgm:spPr/>
      <dgm:t>
        <a:bodyPr/>
        <a:lstStyle/>
        <a:p>
          <a:pPr rtl="1"/>
          <a:r>
            <a:rPr lang="ar-S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الملاحظة 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Observation: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وتتضمن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قدرة الأطفال على جمع المعلومات باستخدام حواسهم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519443-B7FB-4336-B085-0A6CBF4730D8}" type="parTrans" cxnId="{30F24962-0EB0-416E-B8DC-8C92ACDCCC11}">
      <dgm:prSet/>
      <dgm:spPr/>
      <dgm:t>
        <a:bodyPr/>
        <a:lstStyle/>
        <a:p>
          <a:endParaRPr lang="en-US"/>
        </a:p>
      </dgm:t>
    </dgm:pt>
    <dgm:pt modelId="{9F316554-F565-4628-892F-007BA312947C}" type="sibTrans" cxnId="{30F24962-0EB0-416E-B8DC-8C92ACDCCC11}">
      <dgm:prSet/>
      <dgm:spPr/>
      <dgm:t>
        <a:bodyPr/>
        <a:lstStyle/>
        <a:p>
          <a:endParaRPr lang="en-US"/>
        </a:p>
      </dgm:t>
    </dgm:pt>
    <dgm:pt modelId="{6B696C77-3560-4958-88EE-81F5A07EC452}">
      <dgm:prSet phldrT="[Text]" custT="1"/>
      <dgm:spPr/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المقارنة 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Comparison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:ويقصد بهاالقدرة على معرفة أوجه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الشبه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والاختلاف أو التشابه بين الأشياء أو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الأحداث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أو الأماكن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42ADE-D2CA-42CC-8878-92A17EF0B998}" type="parTrans" cxnId="{C34A8F3C-E8E2-44B6-8E85-D4333670FC19}">
      <dgm:prSet/>
      <dgm:spPr/>
      <dgm:t>
        <a:bodyPr/>
        <a:lstStyle/>
        <a:p>
          <a:endParaRPr lang="en-US"/>
        </a:p>
      </dgm:t>
    </dgm:pt>
    <dgm:pt modelId="{12B853A6-13E6-4D1D-86E6-B5A778F2E01C}" type="sibTrans" cxnId="{C34A8F3C-E8E2-44B6-8E85-D4333670FC19}">
      <dgm:prSet/>
      <dgm:spPr/>
      <dgm:t>
        <a:bodyPr/>
        <a:lstStyle/>
        <a:p>
          <a:endParaRPr lang="en-US"/>
        </a:p>
      </dgm:t>
    </dgm:pt>
    <dgm:pt modelId="{6F8E6924-BFF9-42EF-88FF-5810EEA076C0}">
      <dgm:prSet phldrT="[Text]" custT="1"/>
      <dgm:spPr/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التعريف 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Identification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ويتضمن القدرة على تسمية الأشياء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والأحداث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والأماكن والتمييز بينها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0D81C2-F3F6-4149-8886-702A74BF43D6}" type="parTrans" cxnId="{5FBE66A4-EF69-4755-8071-DDF33BAE931A}">
      <dgm:prSet/>
      <dgm:spPr/>
      <dgm:t>
        <a:bodyPr/>
        <a:lstStyle/>
        <a:p>
          <a:endParaRPr lang="en-US"/>
        </a:p>
      </dgm:t>
    </dgm:pt>
    <dgm:pt modelId="{E7EB5EA8-650E-4218-86E3-5C9BD72C9EC8}" type="sibTrans" cxnId="{5FBE66A4-EF69-4755-8071-DDF33BAE931A}">
      <dgm:prSet/>
      <dgm:spPr/>
      <dgm:t>
        <a:bodyPr/>
        <a:lstStyle/>
        <a:p>
          <a:endParaRPr lang="en-US"/>
        </a:p>
      </dgm:t>
    </dgm:pt>
    <dgm:pt modelId="{EEE0FE30-1D30-4203-83F7-5A8C5420ED56}">
      <dgm:prSet phldrT="[Text]" custT="1"/>
      <dgm:spPr/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التجريب 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Experimentation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هي العملية النهائية والأخيرة في عملية الاستقصاء والتي تزودنا بالمعرفة العلمية للمشكلة المطروحة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4F2DEE-E6C6-4A8B-898E-E5C9E92355AB}" type="parTrans" cxnId="{EDB8A467-715E-46B0-B275-7594D0574572}">
      <dgm:prSet/>
      <dgm:spPr/>
      <dgm:t>
        <a:bodyPr/>
        <a:lstStyle/>
        <a:p>
          <a:endParaRPr lang="en-US"/>
        </a:p>
      </dgm:t>
    </dgm:pt>
    <dgm:pt modelId="{5944BABD-6FCC-4882-9D24-6FFA734A620A}" type="sibTrans" cxnId="{EDB8A467-715E-46B0-B275-7594D0574572}">
      <dgm:prSet/>
      <dgm:spPr/>
      <dgm:t>
        <a:bodyPr/>
        <a:lstStyle/>
        <a:p>
          <a:endParaRPr lang="en-US"/>
        </a:p>
      </dgm:t>
    </dgm:pt>
    <dgm:pt modelId="{A009A25E-0336-4B4D-9926-F142C3743B3E}">
      <dgm:prSet phldrT="[Text]" custT="1"/>
      <dgm:spPr/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التفسير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Inference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: وهي القدرة على بناء أحكام غير ملحوظة من مجموعة من الملاحظات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والأحكام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وفي تفسير هذه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الأحكام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والملاحظات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91BB3C-D459-4370-BEFF-4FAB334C841A}" type="parTrans" cxnId="{AE5701AD-5BFF-4E0B-B587-2E336D7772B9}">
      <dgm:prSet/>
      <dgm:spPr/>
      <dgm:t>
        <a:bodyPr/>
        <a:lstStyle/>
        <a:p>
          <a:endParaRPr lang="en-US"/>
        </a:p>
      </dgm:t>
    </dgm:pt>
    <dgm:pt modelId="{9181615A-1E15-4294-8344-1FC8ED1CA71D}" type="sibTrans" cxnId="{AE5701AD-5BFF-4E0B-B587-2E336D7772B9}">
      <dgm:prSet/>
      <dgm:spPr/>
      <dgm:t>
        <a:bodyPr/>
        <a:lstStyle/>
        <a:p>
          <a:endParaRPr lang="en-US"/>
        </a:p>
      </dgm:t>
    </dgm:pt>
    <dgm:pt modelId="{5AA75EE1-D63B-4048-8A21-02CD39795548}">
      <dgm:prSet phldrT="[Text]" custT="1"/>
      <dgm:spPr/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التنبوء 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Prediction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وهو قدرة الطفل على صياغة ما يمكن أن يحدث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مستقبلاً 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بناء على الملاحظات السابقة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A80D7-5932-4954-96CF-CECD67CAC8A5}" type="parTrans" cxnId="{204E7267-F513-4971-9E61-C85D5167B0A8}">
      <dgm:prSet/>
      <dgm:spPr/>
      <dgm:t>
        <a:bodyPr/>
        <a:lstStyle/>
        <a:p>
          <a:endParaRPr lang="en-US"/>
        </a:p>
      </dgm:t>
    </dgm:pt>
    <dgm:pt modelId="{F53E26D9-7F02-41F4-A2A5-4BA5B7B42211}" type="sibTrans" cxnId="{204E7267-F513-4971-9E61-C85D5167B0A8}">
      <dgm:prSet/>
      <dgm:spPr/>
      <dgm:t>
        <a:bodyPr/>
        <a:lstStyle/>
        <a:p>
          <a:endParaRPr lang="en-US"/>
        </a:p>
      </dgm:t>
    </dgm:pt>
    <dgm:pt modelId="{297D9EBF-8BEA-415A-A5B2-B39DA3F02686}">
      <dgm:prSet phldrT="[Text]" custT="1"/>
      <dgm:spPr/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صياغة الفرضيات </a:t>
          </a:r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Formation of hypothesis</a:t>
          </a:r>
          <a:r>
            <a:rPr lang="ar-S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وهي قدرة الطفل على بناء إجابة على المشكلة من خلال الملاحظات والمقارنات التي جمعها الطفل عن المشكلة 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4FEB87-E654-4B37-95CA-D1A9DF3922DC}" type="parTrans" cxnId="{7F969F65-46C7-4B38-B63E-74AE236DB8AF}">
      <dgm:prSet/>
      <dgm:spPr/>
      <dgm:t>
        <a:bodyPr/>
        <a:lstStyle/>
        <a:p>
          <a:endParaRPr lang="en-US"/>
        </a:p>
      </dgm:t>
    </dgm:pt>
    <dgm:pt modelId="{8ACC3E52-149B-4B56-A0B4-861F0A317F90}" type="sibTrans" cxnId="{7F969F65-46C7-4B38-B63E-74AE236DB8AF}">
      <dgm:prSet/>
      <dgm:spPr/>
      <dgm:t>
        <a:bodyPr/>
        <a:lstStyle/>
        <a:p>
          <a:endParaRPr lang="en-US"/>
        </a:p>
      </dgm:t>
    </dgm:pt>
    <dgm:pt modelId="{C2E2B539-9C6C-4667-AD2F-7F3CF105AA93}" type="pres">
      <dgm:prSet presAssocID="{04958CC1-4F31-41E2-9F50-225FCAB7123E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en-US"/>
        </a:p>
      </dgm:t>
    </dgm:pt>
    <dgm:pt modelId="{96BC132F-8E4B-4DFB-893D-7D9FD04B7883}" type="pres">
      <dgm:prSet presAssocID="{04958CC1-4F31-41E2-9F50-225FCAB7123E}" presName="Name1" presStyleCnt="0"/>
      <dgm:spPr/>
    </dgm:pt>
    <dgm:pt modelId="{7B950DB7-6264-42EF-8C5D-B5FCAA864AB2}" type="pres">
      <dgm:prSet presAssocID="{04958CC1-4F31-41E2-9F50-225FCAB7123E}" presName="cycle" presStyleCnt="0"/>
      <dgm:spPr/>
    </dgm:pt>
    <dgm:pt modelId="{89B33D45-298A-48E6-BF26-37545B3BFB45}" type="pres">
      <dgm:prSet presAssocID="{04958CC1-4F31-41E2-9F50-225FCAB7123E}" presName="srcNode" presStyleLbl="node1" presStyleIdx="0" presStyleCnt="7"/>
      <dgm:spPr/>
    </dgm:pt>
    <dgm:pt modelId="{2E6C9A56-B604-4237-9157-A9ABC89E9A67}" type="pres">
      <dgm:prSet presAssocID="{04958CC1-4F31-41E2-9F50-225FCAB7123E}" presName="conn" presStyleLbl="parChTrans1D2" presStyleIdx="0" presStyleCnt="1"/>
      <dgm:spPr/>
      <dgm:t>
        <a:bodyPr/>
        <a:lstStyle/>
        <a:p>
          <a:endParaRPr lang="en-US"/>
        </a:p>
      </dgm:t>
    </dgm:pt>
    <dgm:pt modelId="{3939609C-427F-4CB9-A416-3F2D78EA03DD}" type="pres">
      <dgm:prSet presAssocID="{04958CC1-4F31-41E2-9F50-225FCAB7123E}" presName="extraNode" presStyleLbl="node1" presStyleIdx="0" presStyleCnt="7"/>
      <dgm:spPr/>
    </dgm:pt>
    <dgm:pt modelId="{60D479CB-2509-4B4D-A61C-44E6414F9547}" type="pres">
      <dgm:prSet presAssocID="{04958CC1-4F31-41E2-9F50-225FCAB7123E}" presName="dstNode" presStyleLbl="node1" presStyleIdx="0" presStyleCnt="7"/>
      <dgm:spPr/>
    </dgm:pt>
    <dgm:pt modelId="{22AAEBE9-258E-4D75-B0E8-9AFD857CBBB3}" type="pres">
      <dgm:prSet presAssocID="{38E616DC-375B-4AD1-AFC4-B693A38C689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54F5A-A151-44D7-926E-3A55BD954347}" type="pres">
      <dgm:prSet presAssocID="{38E616DC-375B-4AD1-AFC4-B693A38C689A}" presName="accent_1" presStyleCnt="0"/>
      <dgm:spPr/>
    </dgm:pt>
    <dgm:pt modelId="{4191A7E1-5AD6-44BB-A6D5-39BF0856BEF6}" type="pres">
      <dgm:prSet presAssocID="{38E616DC-375B-4AD1-AFC4-B693A38C689A}" presName="accentRepeatNode" presStyleLbl="solidFgAcc1" presStyleIdx="0" presStyleCnt="7"/>
      <dgm:spPr/>
    </dgm:pt>
    <dgm:pt modelId="{B2EE1A18-E8FF-4376-A852-D51940F7459D}" type="pres">
      <dgm:prSet presAssocID="{6B696C77-3560-4958-88EE-81F5A07EC45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EA105-4C81-4357-AA00-A8D90BFFB5D5}" type="pres">
      <dgm:prSet presAssocID="{6B696C77-3560-4958-88EE-81F5A07EC452}" presName="accent_2" presStyleCnt="0"/>
      <dgm:spPr/>
    </dgm:pt>
    <dgm:pt modelId="{288EC6BD-A9B1-4532-9138-55D715DB9951}" type="pres">
      <dgm:prSet presAssocID="{6B696C77-3560-4958-88EE-81F5A07EC452}" presName="accentRepeatNode" presStyleLbl="solidFgAcc1" presStyleIdx="1" presStyleCnt="7"/>
      <dgm:spPr/>
    </dgm:pt>
    <dgm:pt modelId="{004573D4-2052-4DC4-863E-53C7945C1960}" type="pres">
      <dgm:prSet presAssocID="{6F8E6924-BFF9-42EF-88FF-5810EEA076C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6B8C8-8AEC-4DD7-95BF-3861BA2211DF}" type="pres">
      <dgm:prSet presAssocID="{6F8E6924-BFF9-42EF-88FF-5810EEA076C0}" presName="accent_3" presStyleCnt="0"/>
      <dgm:spPr/>
    </dgm:pt>
    <dgm:pt modelId="{24ECD7AE-1C31-4C31-93FB-23F7081E59CE}" type="pres">
      <dgm:prSet presAssocID="{6F8E6924-BFF9-42EF-88FF-5810EEA076C0}" presName="accentRepeatNode" presStyleLbl="solidFgAcc1" presStyleIdx="2" presStyleCnt="7"/>
      <dgm:spPr/>
    </dgm:pt>
    <dgm:pt modelId="{3B628B6D-04DA-44D7-AD26-4971CAEE6EB2}" type="pres">
      <dgm:prSet presAssocID="{A009A25E-0336-4B4D-9926-F142C3743B3E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C9049-C639-4A26-B88B-6421F1771D4A}" type="pres">
      <dgm:prSet presAssocID="{A009A25E-0336-4B4D-9926-F142C3743B3E}" presName="accent_4" presStyleCnt="0"/>
      <dgm:spPr/>
    </dgm:pt>
    <dgm:pt modelId="{60E7826D-5E8D-4D82-B04B-4ADE32AE37F4}" type="pres">
      <dgm:prSet presAssocID="{A009A25E-0336-4B4D-9926-F142C3743B3E}" presName="accentRepeatNode" presStyleLbl="solidFgAcc1" presStyleIdx="3" presStyleCnt="7"/>
      <dgm:spPr/>
    </dgm:pt>
    <dgm:pt modelId="{B59835DF-3EE4-41B7-83C2-CE3DFF40E242}" type="pres">
      <dgm:prSet presAssocID="{5AA75EE1-D63B-4048-8A21-02CD39795548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412F4-F3FF-4456-BD53-77749AEBDFEC}" type="pres">
      <dgm:prSet presAssocID="{5AA75EE1-D63B-4048-8A21-02CD39795548}" presName="accent_5" presStyleCnt="0"/>
      <dgm:spPr/>
    </dgm:pt>
    <dgm:pt modelId="{4072B4D8-B707-4000-87A5-7FF7B43DB2D5}" type="pres">
      <dgm:prSet presAssocID="{5AA75EE1-D63B-4048-8A21-02CD39795548}" presName="accentRepeatNode" presStyleLbl="solidFgAcc1" presStyleIdx="4" presStyleCnt="7"/>
      <dgm:spPr/>
    </dgm:pt>
    <dgm:pt modelId="{3191C339-F8AC-420B-8536-D8D5B115BCAE}" type="pres">
      <dgm:prSet presAssocID="{297D9EBF-8BEA-415A-A5B2-B39DA3F0268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D9F9E-F673-4EBE-BB16-0F7EF3F05C23}" type="pres">
      <dgm:prSet presAssocID="{297D9EBF-8BEA-415A-A5B2-B39DA3F02686}" presName="accent_6" presStyleCnt="0"/>
      <dgm:spPr/>
    </dgm:pt>
    <dgm:pt modelId="{3DE12A0B-0EB6-4447-B8EF-B6C488E9A9DB}" type="pres">
      <dgm:prSet presAssocID="{297D9EBF-8BEA-415A-A5B2-B39DA3F02686}" presName="accentRepeatNode" presStyleLbl="solidFgAcc1" presStyleIdx="5" presStyleCnt="7"/>
      <dgm:spPr/>
    </dgm:pt>
    <dgm:pt modelId="{A6D919DE-717F-41B7-ADDB-EA85FF19631A}" type="pres">
      <dgm:prSet presAssocID="{EEE0FE30-1D30-4203-83F7-5A8C5420ED5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7AA85-F495-4C4D-BE4C-E5DB6B317BA8}" type="pres">
      <dgm:prSet presAssocID="{EEE0FE30-1D30-4203-83F7-5A8C5420ED56}" presName="accent_7" presStyleCnt="0"/>
      <dgm:spPr/>
    </dgm:pt>
    <dgm:pt modelId="{D1C7E59E-FB8C-47AA-A6D0-C751D8EA8F87}" type="pres">
      <dgm:prSet presAssocID="{EEE0FE30-1D30-4203-83F7-5A8C5420ED56}" presName="accentRepeatNode" presStyleLbl="solidFgAcc1" presStyleIdx="6" presStyleCnt="7"/>
      <dgm:spPr/>
    </dgm:pt>
  </dgm:ptLst>
  <dgm:cxnLst>
    <dgm:cxn modelId="{B3B45416-01D3-48C0-9351-A03C70B1DDE9}" type="presOf" srcId="{5AA75EE1-D63B-4048-8A21-02CD39795548}" destId="{B59835DF-3EE4-41B7-83C2-CE3DFF40E242}" srcOrd="0" destOrd="0" presId="urn:microsoft.com/office/officeart/2008/layout/VerticalCurvedList"/>
    <dgm:cxn modelId="{5FBE66A4-EF69-4755-8071-DDF33BAE931A}" srcId="{04958CC1-4F31-41E2-9F50-225FCAB7123E}" destId="{6F8E6924-BFF9-42EF-88FF-5810EEA076C0}" srcOrd="2" destOrd="0" parTransId="{970D81C2-F3F6-4149-8886-702A74BF43D6}" sibTransId="{E7EB5EA8-650E-4218-86E3-5C9BD72C9EC8}"/>
    <dgm:cxn modelId="{29CB2AFE-DE18-406D-AA36-A946662C0951}" type="presOf" srcId="{6F8E6924-BFF9-42EF-88FF-5810EEA076C0}" destId="{004573D4-2052-4DC4-863E-53C7945C1960}" srcOrd="0" destOrd="0" presId="urn:microsoft.com/office/officeart/2008/layout/VerticalCurvedList"/>
    <dgm:cxn modelId="{7F969F65-46C7-4B38-B63E-74AE236DB8AF}" srcId="{04958CC1-4F31-41E2-9F50-225FCAB7123E}" destId="{297D9EBF-8BEA-415A-A5B2-B39DA3F02686}" srcOrd="5" destOrd="0" parTransId="{234FEB87-E654-4B37-95CA-D1A9DF3922DC}" sibTransId="{8ACC3E52-149B-4B56-A0B4-861F0A317F90}"/>
    <dgm:cxn modelId="{C34A8F3C-E8E2-44B6-8E85-D4333670FC19}" srcId="{04958CC1-4F31-41E2-9F50-225FCAB7123E}" destId="{6B696C77-3560-4958-88EE-81F5A07EC452}" srcOrd="1" destOrd="0" parTransId="{CFB42ADE-D2CA-42CC-8878-92A17EF0B998}" sibTransId="{12B853A6-13E6-4D1D-86E6-B5A778F2E01C}"/>
    <dgm:cxn modelId="{204E7267-F513-4971-9E61-C85D5167B0A8}" srcId="{04958CC1-4F31-41E2-9F50-225FCAB7123E}" destId="{5AA75EE1-D63B-4048-8A21-02CD39795548}" srcOrd="4" destOrd="0" parTransId="{668A80D7-5932-4954-96CF-CECD67CAC8A5}" sibTransId="{F53E26D9-7F02-41F4-A2A5-4BA5B7B42211}"/>
    <dgm:cxn modelId="{49642088-DBCF-4DE1-B9E9-71B8F8904CDC}" type="presOf" srcId="{6B696C77-3560-4958-88EE-81F5A07EC452}" destId="{B2EE1A18-E8FF-4376-A852-D51940F7459D}" srcOrd="0" destOrd="0" presId="urn:microsoft.com/office/officeart/2008/layout/VerticalCurvedList"/>
    <dgm:cxn modelId="{30F24962-0EB0-416E-B8DC-8C92ACDCCC11}" srcId="{04958CC1-4F31-41E2-9F50-225FCAB7123E}" destId="{38E616DC-375B-4AD1-AFC4-B693A38C689A}" srcOrd="0" destOrd="0" parTransId="{1C519443-B7FB-4336-B085-0A6CBF4730D8}" sibTransId="{9F316554-F565-4628-892F-007BA312947C}"/>
    <dgm:cxn modelId="{9FFEA735-70D6-40ED-BDA1-C869A9C4DD1B}" type="presOf" srcId="{EEE0FE30-1D30-4203-83F7-5A8C5420ED56}" destId="{A6D919DE-717F-41B7-ADDB-EA85FF19631A}" srcOrd="0" destOrd="0" presId="urn:microsoft.com/office/officeart/2008/layout/VerticalCurvedList"/>
    <dgm:cxn modelId="{13ED8C43-2D35-4310-93AF-0B44425A8783}" type="presOf" srcId="{04958CC1-4F31-41E2-9F50-225FCAB7123E}" destId="{C2E2B539-9C6C-4667-AD2F-7F3CF105AA93}" srcOrd="0" destOrd="0" presId="urn:microsoft.com/office/officeart/2008/layout/VerticalCurvedList"/>
    <dgm:cxn modelId="{AE5701AD-5BFF-4E0B-B587-2E336D7772B9}" srcId="{04958CC1-4F31-41E2-9F50-225FCAB7123E}" destId="{A009A25E-0336-4B4D-9926-F142C3743B3E}" srcOrd="3" destOrd="0" parTransId="{BD91BB3C-D459-4370-BEFF-4FAB334C841A}" sibTransId="{9181615A-1E15-4294-8344-1FC8ED1CA71D}"/>
    <dgm:cxn modelId="{83B5CBF7-0139-4E7A-9A28-411E05682D8E}" type="presOf" srcId="{38E616DC-375B-4AD1-AFC4-B693A38C689A}" destId="{22AAEBE9-258E-4D75-B0E8-9AFD857CBBB3}" srcOrd="0" destOrd="0" presId="urn:microsoft.com/office/officeart/2008/layout/VerticalCurvedList"/>
    <dgm:cxn modelId="{EDB8A467-715E-46B0-B275-7594D0574572}" srcId="{04958CC1-4F31-41E2-9F50-225FCAB7123E}" destId="{EEE0FE30-1D30-4203-83F7-5A8C5420ED56}" srcOrd="6" destOrd="0" parTransId="{BC4F2DEE-E6C6-4A8B-898E-E5C9E92355AB}" sibTransId="{5944BABD-6FCC-4882-9D24-6FFA734A620A}"/>
    <dgm:cxn modelId="{150A3C49-A6B9-4B5D-AD10-FAD5D5456507}" type="presOf" srcId="{9F316554-F565-4628-892F-007BA312947C}" destId="{2E6C9A56-B604-4237-9157-A9ABC89E9A67}" srcOrd="0" destOrd="0" presId="urn:microsoft.com/office/officeart/2008/layout/VerticalCurvedList"/>
    <dgm:cxn modelId="{E0692D28-446E-4718-B9D7-727E8CC7AC20}" type="presOf" srcId="{297D9EBF-8BEA-415A-A5B2-B39DA3F02686}" destId="{3191C339-F8AC-420B-8536-D8D5B115BCAE}" srcOrd="0" destOrd="0" presId="urn:microsoft.com/office/officeart/2008/layout/VerticalCurvedList"/>
    <dgm:cxn modelId="{918F238C-8B3A-4F44-80D0-AFE51B4DB4AD}" type="presOf" srcId="{A009A25E-0336-4B4D-9926-F142C3743B3E}" destId="{3B628B6D-04DA-44D7-AD26-4971CAEE6EB2}" srcOrd="0" destOrd="0" presId="urn:microsoft.com/office/officeart/2008/layout/VerticalCurvedList"/>
    <dgm:cxn modelId="{39CE6CC2-3D5C-4115-97F0-055954338648}" type="presParOf" srcId="{C2E2B539-9C6C-4667-AD2F-7F3CF105AA93}" destId="{96BC132F-8E4B-4DFB-893D-7D9FD04B7883}" srcOrd="0" destOrd="0" presId="urn:microsoft.com/office/officeart/2008/layout/VerticalCurvedList"/>
    <dgm:cxn modelId="{C4DFBA62-9588-45C1-B39D-841955DB2EB9}" type="presParOf" srcId="{96BC132F-8E4B-4DFB-893D-7D9FD04B7883}" destId="{7B950DB7-6264-42EF-8C5D-B5FCAA864AB2}" srcOrd="0" destOrd="0" presId="urn:microsoft.com/office/officeart/2008/layout/VerticalCurvedList"/>
    <dgm:cxn modelId="{2BF56432-AA87-4042-AD68-C6A634FC29D2}" type="presParOf" srcId="{7B950DB7-6264-42EF-8C5D-B5FCAA864AB2}" destId="{89B33D45-298A-48E6-BF26-37545B3BFB45}" srcOrd="0" destOrd="0" presId="urn:microsoft.com/office/officeart/2008/layout/VerticalCurvedList"/>
    <dgm:cxn modelId="{497E5A57-280A-4316-A387-2F93C07DDC41}" type="presParOf" srcId="{7B950DB7-6264-42EF-8C5D-B5FCAA864AB2}" destId="{2E6C9A56-B604-4237-9157-A9ABC89E9A67}" srcOrd="1" destOrd="0" presId="urn:microsoft.com/office/officeart/2008/layout/VerticalCurvedList"/>
    <dgm:cxn modelId="{81D671BB-C048-4DAB-9889-1983A81102BB}" type="presParOf" srcId="{7B950DB7-6264-42EF-8C5D-B5FCAA864AB2}" destId="{3939609C-427F-4CB9-A416-3F2D78EA03DD}" srcOrd="2" destOrd="0" presId="urn:microsoft.com/office/officeart/2008/layout/VerticalCurvedList"/>
    <dgm:cxn modelId="{1ED840E7-AAF6-4EF7-994F-AA830FA7D97B}" type="presParOf" srcId="{7B950DB7-6264-42EF-8C5D-B5FCAA864AB2}" destId="{60D479CB-2509-4B4D-A61C-44E6414F9547}" srcOrd="3" destOrd="0" presId="urn:microsoft.com/office/officeart/2008/layout/VerticalCurvedList"/>
    <dgm:cxn modelId="{8F1F80AD-E33B-4FC0-BCFA-DB8880F307CF}" type="presParOf" srcId="{96BC132F-8E4B-4DFB-893D-7D9FD04B7883}" destId="{22AAEBE9-258E-4D75-B0E8-9AFD857CBBB3}" srcOrd="1" destOrd="0" presId="urn:microsoft.com/office/officeart/2008/layout/VerticalCurvedList"/>
    <dgm:cxn modelId="{0D0B4AE9-1B62-48FB-8319-B3365655B979}" type="presParOf" srcId="{96BC132F-8E4B-4DFB-893D-7D9FD04B7883}" destId="{AE754F5A-A151-44D7-926E-3A55BD954347}" srcOrd="2" destOrd="0" presId="urn:microsoft.com/office/officeart/2008/layout/VerticalCurvedList"/>
    <dgm:cxn modelId="{39C15763-77CA-4C6E-A7E2-C6B325C8CA04}" type="presParOf" srcId="{AE754F5A-A151-44D7-926E-3A55BD954347}" destId="{4191A7E1-5AD6-44BB-A6D5-39BF0856BEF6}" srcOrd="0" destOrd="0" presId="urn:microsoft.com/office/officeart/2008/layout/VerticalCurvedList"/>
    <dgm:cxn modelId="{DD20095E-D481-4D09-8574-84A54146051A}" type="presParOf" srcId="{96BC132F-8E4B-4DFB-893D-7D9FD04B7883}" destId="{B2EE1A18-E8FF-4376-A852-D51940F7459D}" srcOrd="3" destOrd="0" presId="urn:microsoft.com/office/officeart/2008/layout/VerticalCurvedList"/>
    <dgm:cxn modelId="{24DCB9E6-12E5-4680-8921-4EC92AE43E52}" type="presParOf" srcId="{96BC132F-8E4B-4DFB-893D-7D9FD04B7883}" destId="{4A2EA105-4C81-4357-AA00-A8D90BFFB5D5}" srcOrd="4" destOrd="0" presId="urn:microsoft.com/office/officeart/2008/layout/VerticalCurvedList"/>
    <dgm:cxn modelId="{CDA7FAA3-8F14-4D9F-A4DE-962268506DF1}" type="presParOf" srcId="{4A2EA105-4C81-4357-AA00-A8D90BFFB5D5}" destId="{288EC6BD-A9B1-4532-9138-55D715DB9951}" srcOrd="0" destOrd="0" presId="urn:microsoft.com/office/officeart/2008/layout/VerticalCurvedList"/>
    <dgm:cxn modelId="{209DC41E-7B47-4588-AA2E-0357664C565F}" type="presParOf" srcId="{96BC132F-8E4B-4DFB-893D-7D9FD04B7883}" destId="{004573D4-2052-4DC4-863E-53C7945C1960}" srcOrd="5" destOrd="0" presId="urn:microsoft.com/office/officeart/2008/layout/VerticalCurvedList"/>
    <dgm:cxn modelId="{2FD8C4F5-9197-4E89-BA22-0BBBB7DC3487}" type="presParOf" srcId="{96BC132F-8E4B-4DFB-893D-7D9FD04B7883}" destId="{1D46B8C8-8AEC-4DD7-95BF-3861BA2211DF}" srcOrd="6" destOrd="0" presId="urn:microsoft.com/office/officeart/2008/layout/VerticalCurvedList"/>
    <dgm:cxn modelId="{C6BBF233-46A5-4AB2-A5BC-6174000589A8}" type="presParOf" srcId="{1D46B8C8-8AEC-4DD7-95BF-3861BA2211DF}" destId="{24ECD7AE-1C31-4C31-93FB-23F7081E59CE}" srcOrd="0" destOrd="0" presId="urn:microsoft.com/office/officeart/2008/layout/VerticalCurvedList"/>
    <dgm:cxn modelId="{2CA0FE5C-AD57-47E2-B675-6C1B47661BD7}" type="presParOf" srcId="{96BC132F-8E4B-4DFB-893D-7D9FD04B7883}" destId="{3B628B6D-04DA-44D7-AD26-4971CAEE6EB2}" srcOrd="7" destOrd="0" presId="urn:microsoft.com/office/officeart/2008/layout/VerticalCurvedList"/>
    <dgm:cxn modelId="{0D3577FC-9500-4CB0-93A4-54BA7F306F24}" type="presParOf" srcId="{96BC132F-8E4B-4DFB-893D-7D9FD04B7883}" destId="{DFFC9049-C639-4A26-B88B-6421F1771D4A}" srcOrd="8" destOrd="0" presId="urn:microsoft.com/office/officeart/2008/layout/VerticalCurvedList"/>
    <dgm:cxn modelId="{309CDE97-5F3C-4A88-AFF1-CF726E55B8FD}" type="presParOf" srcId="{DFFC9049-C639-4A26-B88B-6421F1771D4A}" destId="{60E7826D-5E8D-4D82-B04B-4ADE32AE37F4}" srcOrd="0" destOrd="0" presId="urn:microsoft.com/office/officeart/2008/layout/VerticalCurvedList"/>
    <dgm:cxn modelId="{7C5EC3F7-68DC-43DE-83CD-BB7492847FFC}" type="presParOf" srcId="{96BC132F-8E4B-4DFB-893D-7D9FD04B7883}" destId="{B59835DF-3EE4-41B7-83C2-CE3DFF40E242}" srcOrd="9" destOrd="0" presId="urn:microsoft.com/office/officeart/2008/layout/VerticalCurvedList"/>
    <dgm:cxn modelId="{3E1B5DDC-6D8E-4E91-BAEB-264C0D25ED0F}" type="presParOf" srcId="{96BC132F-8E4B-4DFB-893D-7D9FD04B7883}" destId="{A11412F4-F3FF-4456-BD53-77749AEBDFEC}" srcOrd="10" destOrd="0" presId="urn:microsoft.com/office/officeart/2008/layout/VerticalCurvedList"/>
    <dgm:cxn modelId="{78665C77-EFBE-4D3C-B809-F80BCAB40EE0}" type="presParOf" srcId="{A11412F4-F3FF-4456-BD53-77749AEBDFEC}" destId="{4072B4D8-B707-4000-87A5-7FF7B43DB2D5}" srcOrd="0" destOrd="0" presId="urn:microsoft.com/office/officeart/2008/layout/VerticalCurvedList"/>
    <dgm:cxn modelId="{6762C785-B164-417D-B5D2-559707801E47}" type="presParOf" srcId="{96BC132F-8E4B-4DFB-893D-7D9FD04B7883}" destId="{3191C339-F8AC-420B-8536-D8D5B115BCAE}" srcOrd="11" destOrd="0" presId="urn:microsoft.com/office/officeart/2008/layout/VerticalCurvedList"/>
    <dgm:cxn modelId="{6BB3AD16-753A-4BC5-8F55-AEF40AB69C9E}" type="presParOf" srcId="{96BC132F-8E4B-4DFB-893D-7D9FD04B7883}" destId="{8E1D9F9E-F673-4EBE-BB16-0F7EF3F05C23}" srcOrd="12" destOrd="0" presId="urn:microsoft.com/office/officeart/2008/layout/VerticalCurvedList"/>
    <dgm:cxn modelId="{DD22B7D7-ED44-4D21-BC5D-427B5A58E09A}" type="presParOf" srcId="{8E1D9F9E-F673-4EBE-BB16-0F7EF3F05C23}" destId="{3DE12A0B-0EB6-4447-B8EF-B6C488E9A9DB}" srcOrd="0" destOrd="0" presId="urn:microsoft.com/office/officeart/2008/layout/VerticalCurvedList"/>
    <dgm:cxn modelId="{C3AEFA87-FDBA-4D25-9EE9-856712BF29A1}" type="presParOf" srcId="{96BC132F-8E4B-4DFB-893D-7D9FD04B7883}" destId="{A6D919DE-717F-41B7-ADDB-EA85FF19631A}" srcOrd="13" destOrd="0" presId="urn:microsoft.com/office/officeart/2008/layout/VerticalCurvedList"/>
    <dgm:cxn modelId="{906DB43C-D3BC-499B-A2B5-84FDC5054645}" type="presParOf" srcId="{96BC132F-8E4B-4DFB-893D-7D9FD04B7883}" destId="{60E7AA85-F495-4C4D-BE4C-E5DB6B317BA8}" srcOrd="14" destOrd="0" presId="urn:microsoft.com/office/officeart/2008/layout/VerticalCurvedList"/>
    <dgm:cxn modelId="{C610C6DE-1299-4ED6-B1D9-ACF82E4AF090}" type="presParOf" srcId="{60E7AA85-F495-4C4D-BE4C-E5DB6B317BA8}" destId="{D1C7E59E-FB8C-47AA-A6D0-C751D8EA8F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68DF5-EE10-433E-994D-1BAAC3F508C7}">
      <dsp:nvSpPr>
        <dsp:cNvPr id="0" name=""/>
        <dsp:cNvSpPr/>
      </dsp:nvSpPr>
      <dsp:spPr>
        <a:xfrm>
          <a:off x="0" y="1936079"/>
          <a:ext cx="2659600" cy="2659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9E0C91-2D7C-49F3-9D24-3D4CDDE06B98}">
      <dsp:nvSpPr>
        <dsp:cNvPr id="0" name=""/>
        <dsp:cNvSpPr/>
      </dsp:nvSpPr>
      <dsp:spPr>
        <a:xfrm>
          <a:off x="87816" y="2024753"/>
          <a:ext cx="2482825" cy="248238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طريقة لممارسة المهارات العلمية مثل (الملاحظة – التحليل – القياس – التنبوء – الاستنتاج – التفسير </a:t>
          </a:r>
          <a:r>
            <a:rPr lang="ar-SA" sz="2100" b="1" kern="1200" dirty="0" smtClean="0"/>
            <a:t>)</a:t>
          </a:r>
          <a:endParaRPr lang="en-US" sz="2100" kern="1200" dirty="0"/>
        </a:p>
      </dsp:txBody>
      <dsp:txXfrm>
        <a:off x="442506" y="2379446"/>
        <a:ext cx="1773446" cy="1773001"/>
      </dsp:txXfrm>
    </dsp:sp>
    <dsp:sp modelId="{3DAF3D1C-6DB3-4C6E-A1E9-C893035C497F}">
      <dsp:nvSpPr>
        <dsp:cNvPr id="0" name=""/>
        <dsp:cNvSpPr/>
      </dsp:nvSpPr>
      <dsp:spPr>
        <a:xfrm rot="13500000">
          <a:off x="2759940" y="1935892"/>
          <a:ext cx="2659643" cy="265964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C55EA5-ED25-48C5-BFDB-FF65367552A6}">
      <dsp:nvSpPr>
        <dsp:cNvPr id="0" name=""/>
        <dsp:cNvSpPr/>
      </dsp:nvSpPr>
      <dsp:spPr>
        <a:xfrm>
          <a:off x="2836374" y="2024753"/>
          <a:ext cx="2482825" cy="248238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يجب تعلم العلوم باستخدام 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البحث </a:t>
          </a: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والاستقصاء </a:t>
          </a: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والاكتشاف 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1063" y="2379446"/>
        <a:ext cx="1773446" cy="1773001"/>
      </dsp:txXfrm>
    </dsp:sp>
    <dsp:sp modelId="{92ACF19F-123F-48A9-8B4C-1F8E44221DF6}">
      <dsp:nvSpPr>
        <dsp:cNvPr id="0" name=""/>
        <dsp:cNvSpPr/>
      </dsp:nvSpPr>
      <dsp:spPr>
        <a:xfrm rot="13500000">
          <a:off x="5497093" y="1935892"/>
          <a:ext cx="2659643" cy="265964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911658-AE5F-471C-B566-F975BE52B9FA}">
      <dsp:nvSpPr>
        <dsp:cNvPr id="0" name=""/>
        <dsp:cNvSpPr/>
      </dsp:nvSpPr>
      <dsp:spPr>
        <a:xfrm>
          <a:off x="5584932" y="2024753"/>
          <a:ext cx="2482825" cy="248238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طريقة لممارسة مهارات التفكير العليا 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621" y="2379446"/>
        <a:ext cx="1773446" cy="1773001"/>
      </dsp:txXfrm>
    </dsp:sp>
    <dsp:sp modelId="{DE0941A0-01D5-457A-A59F-6CCE200C4503}">
      <dsp:nvSpPr>
        <dsp:cNvPr id="0" name=""/>
        <dsp:cNvSpPr/>
      </dsp:nvSpPr>
      <dsp:spPr>
        <a:xfrm rot="13500000">
          <a:off x="8245651" y="1935892"/>
          <a:ext cx="2659643" cy="265964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B0D73A-1A9B-49DE-ABE0-526FD7D1D4AE}">
      <dsp:nvSpPr>
        <dsp:cNvPr id="0" name=""/>
        <dsp:cNvSpPr/>
      </dsp:nvSpPr>
      <dsp:spPr>
        <a:xfrm>
          <a:off x="8333489" y="2024753"/>
          <a:ext cx="2482825" cy="248238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العلم فعل وليس اسم 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88179" y="2379446"/>
        <a:ext cx="1773446" cy="177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31BFD-0214-4AB0-A6D3-F471C9A86F73}">
      <dsp:nvSpPr>
        <dsp:cNvPr id="0" name=""/>
        <dsp:cNvSpPr/>
      </dsp:nvSpPr>
      <dsp:spPr>
        <a:xfrm>
          <a:off x="869006" y="0"/>
          <a:ext cx="9848740" cy="5032375"/>
        </a:xfrm>
        <a:prstGeom prst="lef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6F6D3-5201-4BD9-BC76-659A50A70D4D}">
      <dsp:nvSpPr>
        <dsp:cNvPr id="0" name=""/>
        <dsp:cNvSpPr/>
      </dsp:nvSpPr>
      <dsp:spPr>
        <a:xfrm>
          <a:off x="7743267" y="1509712"/>
          <a:ext cx="3476026" cy="2012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جمع البيانات وتحليلها </a:t>
          </a:r>
          <a:endParaRPr lang="en-US" sz="3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41531" y="1607976"/>
        <a:ext cx="3279498" cy="1816422"/>
      </dsp:txXfrm>
    </dsp:sp>
    <dsp:sp modelId="{8CF0204A-78F4-4870-9243-613912295D1B}">
      <dsp:nvSpPr>
        <dsp:cNvPr id="0" name=""/>
        <dsp:cNvSpPr/>
      </dsp:nvSpPr>
      <dsp:spPr>
        <a:xfrm>
          <a:off x="4055363" y="1509712"/>
          <a:ext cx="3476026" cy="2012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المحتوى المرتبط بالمشكلة </a:t>
          </a:r>
          <a:endParaRPr lang="en-US" sz="3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53627" y="1607976"/>
        <a:ext cx="3279498" cy="1816422"/>
      </dsp:txXfrm>
    </dsp:sp>
    <dsp:sp modelId="{75B676D7-6DC5-4D7D-8216-065EB2C2AA82}">
      <dsp:nvSpPr>
        <dsp:cNvPr id="0" name=""/>
        <dsp:cNvSpPr/>
      </dsp:nvSpPr>
      <dsp:spPr>
        <a:xfrm>
          <a:off x="367460" y="1509712"/>
          <a:ext cx="3476026" cy="2012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ar-SA" sz="3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طريقة </a:t>
          </a:r>
          <a:r>
            <a:rPr lang="ar-SA" sz="3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حل المشكلات في المستقبل </a:t>
          </a:r>
          <a:endParaRPr lang="en-US" sz="3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5724" y="1607976"/>
        <a:ext cx="3279498" cy="1816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C1DB0-3F25-4F73-9A48-5CE188318A36}">
      <dsp:nvSpPr>
        <dsp:cNvPr id="0" name=""/>
        <dsp:cNvSpPr/>
      </dsp:nvSpPr>
      <dsp:spPr>
        <a:xfrm>
          <a:off x="8429288" y="756947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تكوين الفروض </a:t>
          </a:r>
          <a:endParaRPr lang="en-US" sz="2500" kern="1200" dirty="0"/>
        </a:p>
      </dsp:txBody>
      <dsp:txXfrm>
        <a:off x="8429288" y="756947"/>
        <a:ext cx="2553354" cy="1532012"/>
      </dsp:txXfrm>
    </dsp:sp>
    <dsp:sp modelId="{79F18340-1B6A-4533-B468-5BD9288AFC3D}">
      <dsp:nvSpPr>
        <dsp:cNvPr id="0" name=""/>
        <dsp:cNvSpPr/>
      </dsp:nvSpPr>
      <dsp:spPr>
        <a:xfrm>
          <a:off x="5620598" y="756947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الإجابة على الأسئلة </a:t>
          </a:r>
          <a:endParaRPr lang="en-US" sz="2500" kern="1200" dirty="0"/>
        </a:p>
      </dsp:txBody>
      <dsp:txXfrm>
        <a:off x="5620598" y="756947"/>
        <a:ext cx="2553354" cy="1532012"/>
      </dsp:txXfrm>
    </dsp:sp>
    <dsp:sp modelId="{18CCAC85-53E0-4F7C-B1FB-4DC952A163F6}">
      <dsp:nvSpPr>
        <dsp:cNvPr id="0" name=""/>
        <dsp:cNvSpPr/>
      </dsp:nvSpPr>
      <dsp:spPr>
        <a:xfrm>
          <a:off x="2811908" y="756947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حل المشكلات </a:t>
          </a:r>
          <a:endParaRPr lang="en-US" sz="2500" kern="1200" dirty="0"/>
        </a:p>
      </dsp:txBody>
      <dsp:txXfrm>
        <a:off x="2811908" y="756947"/>
        <a:ext cx="2553354" cy="1532012"/>
      </dsp:txXfrm>
    </dsp:sp>
    <dsp:sp modelId="{73713023-9A93-4909-8ED8-A6AE1C60C39E}">
      <dsp:nvSpPr>
        <dsp:cNvPr id="0" name=""/>
        <dsp:cNvSpPr/>
      </dsp:nvSpPr>
      <dsp:spPr>
        <a:xfrm>
          <a:off x="3218" y="756947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جمع البيانات </a:t>
          </a:r>
          <a:endParaRPr lang="en-US" sz="2500" kern="1200" dirty="0"/>
        </a:p>
      </dsp:txBody>
      <dsp:txXfrm>
        <a:off x="3218" y="756947"/>
        <a:ext cx="2553354" cy="1532012"/>
      </dsp:txXfrm>
    </dsp:sp>
    <dsp:sp modelId="{1507A839-686C-4EF6-990D-C01B657492D9}">
      <dsp:nvSpPr>
        <dsp:cNvPr id="0" name=""/>
        <dsp:cNvSpPr/>
      </dsp:nvSpPr>
      <dsp:spPr>
        <a:xfrm>
          <a:off x="7024943" y="2544296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استخدام البيانات لتقييم الفروض</a:t>
          </a:r>
          <a:endParaRPr lang="en-US" sz="2500" kern="1200" dirty="0"/>
        </a:p>
      </dsp:txBody>
      <dsp:txXfrm>
        <a:off x="7024943" y="2544296"/>
        <a:ext cx="2553354" cy="1532012"/>
      </dsp:txXfrm>
    </dsp:sp>
    <dsp:sp modelId="{4C4C0CFE-7450-48F0-B7F4-0219D3C3411C}">
      <dsp:nvSpPr>
        <dsp:cNvPr id="0" name=""/>
        <dsp:cNvSpPr/>
      </dsp:nvSpPr>
      <dsp:spPr>
        <a:xfrm>
          <a:off x="4216253" y="2544296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فهم الطرق المناسبة للتوصل للحلول الصحيحة </a:t>
          </a:r>
          <a:endParaRPr lang="en-US" sz="2500" kern="1200" dirty="0"/>
        </a:p>
      </dsp:txBody>
      <dsp:txXfrm>
        <a:off x="4216253" y="2544296"/>
        <a:ext cx="2553354" cy="1532012"/>
      </dsp:txXfrm>
    </dsp:sp>
    <dsp:sp modelId="{6D66EF3A-5C1F-46BB-988A-7A2ADD86ED0B}">
      <dsp:nvSpPr>
        <dsp:cNvPr id="0" name=""/>
        <dsp:cNvSpPr/>
      </dsp:nvSpPr>
      <dsp:spPr>
        <a:xfrm>
          <a:off x="1407563" y="2544296"/>
          <a:ext cx="2553354" cy="153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إيجاد الإجابات المناسبة للأسئلة المطروحة </a:t>
          </a:r>
          <a:endParaRPr lang="en-US" sz="2500" kern="1200" dirty="0"/>
        </a:p>
      </dsp:txBody>
      <dsp:txXfrm>
        <a:off x="1407563" y="2544296"/>
        <a:ext cx="2553354" cy="1532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40D16-6D8F-4503-8D38-C5B10BA9104D}">
      <dsp:nvSpPr>
        <dsp:cNvPr id="0" name=""/>
        <dsp:cNvSpPr/>
      </dsp:nvSpPr>
      <dsp:spPr>
        <a:xfrm>
          <a:off x="1438998" y="8571"/>
          <a:ext cx="8793553" cy="1280676"/>
        </a:xfrm>
        <a:prstGeom prst="lef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0" tIns="80010" rIns="80010" bIns="203307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1</a:t>
          </a:r>
          <a:endParaRPr lang="en-US" sz="2100" kern="1200" dirty="0"/>
        </a:p>
      </dsp:txBody>
      <dsp:txXfrm>
        <a:off x="1759167" y="328740"/>
        <a:ext cx="8473384" cy="640338"/>
      </dsp:txXfrm>
    </dsp:sp>
    <dsp:sp modelId="{5DEE8D17-C57F-4712-BEC4-21CB2BC13439}">
      <dsp:nvSpPr>
        <dsp:cNvPr id="0" name=""/>
        <dsp:cNvSpPr/>
      </dsp:nvSpPr>
      <dsp:spPr>
        <a:xfrm>
          <a:off x="7524137" y="996157"/>
          <a:ext cx="2708414" cy="2467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الاستقصاء العقلاني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Rational Inquiry</a:t>
          </a:r>
          <a:endParaRPr lang="en-US" sz="2100" kern="1200" dirty="0"/>
        </a:p>
      </dsp:txBody>
      <dsp:txXfrm>
        <a:off x="7524137" y="996157"/>
        <a:ext cx="2708414" cy="2467054"/>
      </dsp:txXfrm>
    </dsp:sp>
    <dsp:sp modelId="{9456948F-81E5-4931-92CB-E09699397E65}">
      <dsp:nvSpPr>
        <dsp:cNvPr id="0" name=""/>
        <dsp:cNvSpPr/>
      </dsp:nvSpPr>
      <dsp:spPr>
        <a:xfrm>
          <a:off x="1275825" y="435463"/>
          <a:ext cx="6411485" cy="1280676"/>
        </a:xfrm>
        <a:prstGeom prst="lef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0" tIns="80010" rIns="80010" bIns="203307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2</a:t>
          </a:r>
          <a:endParaRPr lang="en-US" sz="2100" kern="1200" dirty="0"/>
        </a:p>
      </dsp:txBody>
      <dsp:txXfrm>
        <a:off x="1595994" y="755632"/>
        <a:ext cx="6091316" cy="640338"/>
      </dsp:txXfrm>
    </dsp:sp>
    <dsp:sp modelId="{339F2B0E-C687-4AC0-B8D0-960222F7F5CE}">
      <dsp:nvSpPr>
        <dsp:cNvPr id="0" name=""/>
        <dsp:cNvSpPr/>
      </dsp:nvSpPr>
      <dsp:spPr>
        <a:xfrm>
          <a:off x="4652554" y="1423049"/>
          <a:ext cx="3034751" cy="2467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الاستقصاء بالاكتشاف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Inquiry by Discovery </a:t>
          </a:r>
          <a:r>
            <a:rPr lang="ar-SA" sz="2100" kern="1200" dirty="0" smtClean="0"/>
            <a:t> </a:t>
          </a:r>
          <a:endParaRPr lang="en-US" sz="2100" kern="1200" dirty="0"/>
        </a:p>
      </dsp:txBody>
      <dsp:txXfrm>
        <a:off x="4652554" y="1423049"/>
        <a:ext cx="3034751" cy="2467054"/>
      </dsp:txXfrm>
    </dsp:sp>
    <dsp:sp modelId="{62A4C120-FBF5-4542-AF75-320D62BCAE6B}">
      <dsp:nvSpPr>
        <dsp:cNvPr id="0" name=""/>
        <dsp:cNvSpPr/>
      </dsp:nvSpPr>
      <dsp:spPr>
        <a:xfrm>
          <a:off x="1117854" y="869136"/>
          <a:ext cx="3336777" cy="1207204"/>
        </a:xfrm>
        <a:prstGeom prst="lef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0" tIns="80010" rIns="80010" bIns="203307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3</a:t>
          </a:r>
          <a:endParaRPr lang="en-US" sz="2100" kern="1200" dirty="0"/>
        </a:p>
      </dsp:txBody>
      <dsp:txXfrm>
        <a:off x="1419655" y="1170937"/>
        <a:ext cx="3034976" cy="603602"/>
      </dsp:txXfrm>
    </dsp:sp>
    <dsp:sp modelId="{8861A113-CEF9-4F12-83EF-0BC41A2D8685}">
      <dsp:nvSpPr>
        <dsp:cNvPr id="0" name=""/>
        <dsp:cNvSpPr/>
      </dsp:nvSpPr>
      <dsp:spPr>
        <a:xfrm>
          <a:off x="2115961" y="1787964"/>
          <a:ext cx="2511377" cy="2436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الاستقصاء بالتجريب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Inquiry by Experimentation </a:t>
          </a:r>
          <a:endParaRPr lang="en-US" sz="2100" kern="1200" dirty="0"/>
        </a:p>
      </dsp:txBody>
      <dsp:txXfrm>
        <a:off x="2115961" y="1787964"/>
        <a:ext cx="2511377" cy="2436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C7C5C-F9BD-4D49-80F9-2EEC044F763D}">
      <dsp:nvSpPr>
        <dsp:cNvPr id="0" name=""/>
        <dsp:cNvSpPr/>
      </dsp:nvSpPr>
      <dsp:spPr>
        <a:xfrm>
          <a:off x="6497130" y="2034528"/>
          <a:ext cx="2837906" cy="283790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دفع الأطفال </a:t>
          </a:r>
          <a:r>
            <a:rPr lang="ar-SA" sz="2200" kern="1200" dirty="0" smtClean="0"/>
            <a:t>إلى </a:t>
          </a:r>
          <a:r>
            <a:rPr lang="ar-SA" sz="2200" kern="1200" dirty="0" smtClean="0"/>
            <a:t>ممارسة الاستقصاء بالتجريب </a:t>
          </a:r>
          <a:endParaRPr lang="en-US" sz="2200" kern="1200" dirty="0"/>
        </a:p>
      </dsp:txBody>
      <dsp:txXfrm>
        <a:off x="7067675" y="2699294"/>
        <a:ext cx="1696816" cy="1458742"/>
      </dsp:txXfrm>
    </dsp:sp>
    <dsp:sp modelId="{46512AA6-F14A-42F0-BF16-DEA042CD5CB0}">
      <dsp:nvSpPr>
        <dsp:cNvPr id="0" name=""/>
        <dsp:cNvSpPr/>
      </dsp:nvSpPr>
      <dsp:spPr>
        <a:xfrm>
          <a:off x="1729189" y="1956824"/>
          <a:ext cx="4195788" cy="296787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التجريب ضروري </a:t>
          </a:r>
          <a:r>
            <a:rPr lang="ar-SA" sz="2200" kern="1200" dirty="0" smtClean="0"/>
            <a:t>لإكساب </a:t>
          </a:r>
          <a:r>
            <a:rPr lang="ar-SA" sz="2200" kern="1200" dirty="0" smtClean="0"/>
            <a:t>الأطفال الحقائق والمهارات والمفاهيم الطبيعية </a:t>
          </a:r>
          <a:endParaRPr lang="en-US" sz="2200" kern="1200" dirty="0"/>
        </a:p>
      </dsp:txBody>
      <dsp:txXfrm>
        <a:off x="2654851" y="2708511"/>
        <a:ext cx="2344464" cy="1464498"/>
      </dsp:txXfrm>
    </dsp:sp>
    <dsp:sp modelId="{E9259405-BE0A-4968-9857-1D2D21E42484}">
      <dsp:nvSpPr>
        <dsp:cNvPr id="0" name=""/>
        <dsp:cNvSpPr/>
      </dsp:nvSpPr>
      <dsp:spPr>
        <a:xfrm rot="20700000">
          <a:off x="5623179" y="227243"/>
          <a:ext cx="2022232" cy="202223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التجربة </a:t>
          </a:r>
          <a:endParaRPr lang="en-US" sz="2200" kern="1200" dirty="0"/>
        </a:p>
      </dsp:txBody>
      <dsp:txXfrm rot="-20700000">
        <a:off x="6066714" y="670777"/>
        <a:ext cx="1135162" cy="1135162"/>
      </dsp:txXfrm>
    </dsp:sp>
    <dsp:sp modelId="{C7C59FD2-BD8D-4AEC-9247-ED669834289E}">
      <dsp:nvSpPr>
        <dsp:cNvPr id="0" name=""/>
        <dsp:cNvSpPr/>
      </dsp:nvSpPr>
      <dsp:spPr>
        <a:xfrm>
          <a:off x="6603191" y="1697133"/>
          <a:ext cx="3632520" cy="3632520"/>
        </a:xfrm>
        <a:prstGeom prst="circularArrow">
          <a:avLst>
            <a:gd name="adj1" fmla="val 4687"/>
            <a:gd name="adj2" fmla="val 299029"/>
            <a:gd name="adj3" fmla="val 2535236"/>
            <a:gd name="adj4" fmla="val 1582078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8F325-BCBC-4928-B924-30C591EBC17C}">
      <dsp:nvSpPr>
        <dsp:cNvPr id="0" name=""/>
        <dsp:cNvSpPr/>
      </dsp:nvSpPr>
      <dsp:spPr>
        <a:xfrm>
          <a:off x="1192525" y="656872"/>
          <a:ext cx="5320206" cy="5613295"/>
        </a:xfrm>
        <a:prstGeom prst="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FC3B4-3F34-42C6-BB52-0082878B6587}">
      <dsp:nvSpPr>
        <dsp:cNvPr id="0" name=""/>
        <dsp:cNvSpPr/>
      </dsp:nvSpPr>
      <dsp:spPr>
        <a:xfrm>
          <a:off x="4998664" y="-219845"/>
          <a:ext cx="2845646" cy="28456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F6072-F03B-480E-A220-86FCF596A801}">
      <dsp:nvSpPr>
        <dsp:cNvPr id="0" name=""/>
        <dsp:cNvSpPr/>
      </dsp:nvSpPr>
      <dsp:spPr>
        <a:xfrm>
          <a:off x="9513607" y="1617462"/>
          <a:ext cx="2263911" cy="1676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االاستقصاء المفتوح أو الكلي وهو المتمركز حول الطالب ويتطلب تعليم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أعلى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62716" y="1666571"/>
        <a:ext cx="2165693" cy="1578491"/>
      </dsp:txXfrm>
    </dsp:sp>
    <dsp:sp modelId="{994A7E92-E658-46E7-82D6-D009E7AA4ABC}">
      <dsp:nvSpPr>
        <dsp:cNvPr id="0" name=""/>
        <dsp:cNvSpPr/>
      </dsp:nvSpPr>
      <dsp:spPr>
        <a:xfrm rot="10800000">
          <a:off x="8807266" y="2175092"/>
          <a:ext cx="479949" cy="5614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8951251" y="2287382"/>
        <a:ext cx="335964" cy="336870"/>
      </dsp:txXfrm>
    </dsp:sp>
    <dsp:sp modelId="{18ABA98B-4E1C-43D7-A3F8-C7B578A81742}">
      <dsp:nvSpPr>
        <dsp:cNvPr id="0" name=""/>
        <dsp:cNvSpPr/>
      </dsp:nvSpPr>
      <dsp:spPr>
        <a:xfrm>
          <a:off x="6344130" y="1617462"/>
          <a:ext cx="2263911" cy="1676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الموجه وفيه يساعد المعلم الطالب على الاستقصاء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93239" y="1666571"/>
        <a:ext cx="2165693" cy="1578491"/>
      </dsp:txXfrm>
    </dsp:sp>
    <dsp:sp modelId="{B0FA7B3B-BFD2-49AF-812E-F59A500B2AC8}">
      <dsp:nvSpPr>
        <dsp:cNvPr id="0" name=""/>
        <dsp:cNvSpPr/>
      </dsp:nvSpPr>
      <dsp:spPr>
        <a:xfrm rot="10800000">
          <a:off x="5637790" y="2175092"/>
          <a:ext cx="479949" cy="5614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781775" y="2287382"/>
        <a:ext cx="335964" cy="336870"/>
      </dsp:txXfrm>
    </dsp:sp>
    <dsp:sp modelId="{B57F0C22-4C93-440E-9A32-20A618DA8E04}">
      <dsp:nvSpPr>
        <dsp:cNvPr id="0" name=""/>
        <dsp:cNvSpPr/>
      </dsp:nvSpPr>
      <dsp:spPr>
        <a:xfrm>
          <a:off x="3174654" y="1617462"/>
          <a:ext cx="2263911" cy="1676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المزدوج ويربط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بين الاستقصاء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المفتوح والاستقصاء الموجه 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3763" y="1666571"/>
        <a:ext cx="2165693" cy="1578491"/>
      </dsp:txXfrm>
    </dsp:sp>
    <dsp:sp modelId="{E532DD39-E401-408F-8F18-88EC23A26BE5}">
      <dsp:nvSpPr>
        <dsp:cNvPr id="0" name=""/>
        <dsp:cNvSpPr/>
      </dsp:nvSpPr>
      <dsp:spPr>
        <a:xfrm rot="10800000">
          <a:off x="2468313" y="2175092"/>
          <a:ext cx="479949" cy="5614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612298" y="2287382"/>
        <a:ext cx="335964" cy="336870"/>
      </dsp:txXfrm>
    </dsp:sp>
    <dsp:sp modelId="{59C97353-CC89-466D-AAA6-E0B81C263779}">
      <dsp:nvSpPr>
        <dsp:cNvPr id="0" name=""/>
        <dsp:cNvSpPr/>
      </dsp:nvSpPr>
      <dsp:spPr>
        <a:xfrm>
          <a:off x="5177" y="1617462"/>
          <a:ext cx="2263911" cy="1676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المركب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وأحياناً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يشير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إلى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الموجه حيث يسمح المعلم للطالب بعمل اختبارات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وإعداد </a:t>
          </a: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الإجراءات الضرورية للاستقصاء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86" y="1666571"/>
        <a:ext cx="2165693" cy="1578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68F4D-3BE6-4A38-ADB5-FDDC449DEF4D}">
      <dsp:nvSpPr>
        <dsp:cNvPr id="0" name=""/>
        <dsp:cNvSpPr/>
      </dsp:nvSpPr>
      <dsp:spPr>
        <a:xfrm>
          <a:off x="1480045" y="0"/>
          <a:ext cx="9393500" cy="1649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ا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لاستقصاء الحر 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unguided Inquiry</a:t>
          </a:r>
          <a:endParaRPr lang="ar-SA" sz="2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حيث يعطى الطالب المشكلة ويطلب منه إيجاد حل لها ويتم 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إرشاده إلى 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المكتبة أو المعمل دون 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أن 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يزود بالتوجيهات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0580" y="48322"/>
        <a:ext cx="7634643" cy="1553195"/>
      </dsp:txXfrm>
    </dsp:sp>
    <dsp:sp modelId="{49C972E5-3EFF-4923-867C-25ABE6848CC8}">
      <dsp:nvSpPr>
        <dsp:cNvPr id="0" name=""/>
        <dsp:cNvSpPr/>
      </dsp:nvSpPr>
      <dsp:spPr>
        <a:xfrm>
          <a:off x="828838" y="1924812"/>
          <a:ext cx="9393500" cy="1649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شبه الموجه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 Semi Guided Inquiry  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ar-SA" sz="2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حيث يتم تزويد بمشكلة محددة ويزود ببعض التوجيهات العامة وتحدد له طرق النشاط العلمي والعقلي دون تعريفه بالنتائج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8394" y="1973134"/>
        <a:ext cx="7395622" cy="1553195"/>
      </dsp:txXfrm>
    </dsp:sp>
    <dsp:sp modelId="{FE80D16E-D574-423A-A811-EFD25B818AE2}">
      <dsp:nvSpPr>
        <dsp:cNvPr id="0" name=""/>
        <dsp:cNvSpPr/>
      </dsp:nvSpPr>
      <dsp:spPr>
        <a:xfrm>
          <a:off x="0" y="3849624"/>
          <a:ext cx="9393500" cy="1649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الاستقصاء الموجه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Guided Inquiry  </a:t>
          </a: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ويتم تقديم المشكلة للطالب مصحوبة بكافة التعليمات اللازمة لحلها بصورة تفصيلية ويكون دور الطالب فقط اتباع التعليمات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9555" y="3897946"/>
        <a:ext cx="7395622" cy="1553195"/>
      </dsp:txXfrm>
    </dsp:sp>
    <dsp:sp modelId="{3FADEB97-9253-49B9-A0EA-CBDAB7916096}">
      <dsp:nvSpPr>
        <dsp:cNvPr id="0" name=""/>
        <dsp:cNvSpPr/>
      </dsp:nvSpPr>
      <dsp:spPr>
        <a:xfrm>
          <a:off x="1657676" y="1251128"/>
          <a:ext cx="1072395" cy="10723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1898965" y="1251128"/>
        <a:ext cx="589817" cy="806977"/>
      </dsp:txXfrm>
    </dsp:sp>
    <dsp:sp modelId="{4D960B83-138B-4BF4-A1FC-9434BF312D3B}">
      <dsp:nvSpPr>
        <dsp:cNvPr id="0" name=""/>
        <dsp:cNvSpPr/>
      </dsp:nvSpPr>
      <dsp:spPr>
        <a:xfrm>
          <a:off x="828838" y="3164941"/>
          <a:ext cx="1072395" cy="10723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1070127" y="3164941"/>
        <a:ext cx="589817" cy="806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C9A56-B604-4237-9157-A9ABC89E9A67}">
      <dsp:nvSpPr>
        <dsp:cNvPr id="0" name=""/>
        <dsp:cNvSpPr/>
      </dsp:nvSpPr>
      <dsp:spPr>
        <a:xfrm>
          <a:off x="10524194" y="-1038933"/>
          <a:ext cx="8086780" cy="8086780"/>
        </a:xfrm>
        <a:prstGeom prst="blockArc">
          <a:avLst>
            <a:gd name="adj1" fmla="val 8100000"/>
            <a:gd name="adj2" fmla="val 13500000"/>
            <a:gd name="adj3" fmla="val 26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AEBE9-258E-4D75-B0E8-9AFD857CBBB3}">
      <dsp:nvSpPr>
        <dsp:cNvPr id="0" name=""/>
        <dsp:cNvSpPr/>
      </dsp:nvSpPr>
      <dsp:spPr>
        <a:xfrm>
          <a:off x="80219" y="273165"/>
          <a:ext cx="11320139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433459" bIns="6096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الملاحظة 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Observation: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وتتضمن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قدرة الأطفال على جمع المعلومات باستخدام حواسهم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273165"/>
        <a:ext cx="11320139" cy="546090"/>
      </dsp:txXfrm>
    </dsp:sp>
    <dsp:sp modelId="{4191A7E1-5AD6-44BB-A6D5-39BF0856BEF6}">
      <dsp:nvSpPr>
        <dsp:cNvPr id="0" name=""/>
        <dsp:cNvSpPr/>
      </dsp:nvSpPr>
      <dsp:spPr>
        <a:xfrm>
          <a:off x="11059052" y="204903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EE1A18-E8FF-4376-A852-D51940F7459D}">
      <dsp:nvSpPr>
        <dsp:cNvPr id="0" name=""/>
        <dsp:cNvSpPr/>
      </dsp:nvSpPr>
      <dsp:spPr>
        <a:xfrm>
          <a:off x="80219" y="1092781"/>
          <a:ext cx="10825606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433459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المقارنة 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Comparison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:ويقصد بهاالقدرة على معرفة أوجه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الشبه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والاختلاف أو التشابه بين الأشياء أو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الأحداث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أو الأماكن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1092781"/>
        <a:ext cx="10825606" cy="546090"/>
      </dsp:txXfrm>
    </dsp:sp>
    <dsp:sp modelId="{288EC6BD-A9B1-4532-9138-55D715DB9951}">
      <dsp:nvSpPr>
        <dsp:cNvPr id="0" name=""/>
        <dsp:cNvSpPr/>
      </dsp:nvSpPr>
      <dsp:spPr>
        <a:xfrm>
          <a:off x="10564518" y="1024519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4573D4-2052-4DC4-863E-53C7945C1960}">
      <dsp:nvSpPr>
        <dsp:cNvPr id="0" name=""/>
        <dsp:cNvSpPr/>
      </dsp:nvSpPr>
      <dsp:spPr>
        <a:xfrm>
          <a:off x="80219" y="1911796"/>
          <a:ext cx="10554604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433459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التعريف 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Identification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ويتضمن القدرة على تسمية الأشياء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والأحداث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والأماكن والتمييز بينها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1911796"/>
        <a:ext cx="10554604" cy="546090"/>
      </dsp:txXfrm>
    </dsp:sp>
    <dsp:sp modelId="{24ECD7AE-1C31-4C31-93FB-23F7081E59CE}">
      <dsp:nvSpPr>
        <dsp:cNvPr id="0" name=""/>
        <dsp:cNvSpPr/>
      </dsp:nvSpPr>
      <dsp:spPr>
        <a:xfrm>
          <a:off x="10293516" y="1843534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628B6D-04DA-44D7-AD26-4971CAEE6EB2}">
      <dsp:nvSpPr>
        <dsp:cNvPr id="0" name=""/>
        <dsp:cNvSpPr/>
      </dsp:nvSpPr>
      <dsp:spPr>
        <a:xfrm>
          <a:off x="80219" y="2731411"/>
          <a:ext cx="10468075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433459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التفسير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Inference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: وهي القدرة على بناء أحكام غير ملحوظة من مجموعة من الملاحظات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والأحكام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وفي تفسير هذه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الأحكام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والملاحظات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2731411"/>
        <a:ext cx="10468075" cy="546090"/>
      </dsp:txXfrm>
    </dsp:sp>
    <dsp:sp modelId="{60E7826D-5E8D-4D82-B04B-4ADE32AE37F4}">
      <dsp:nvSpPr>
        <dsp:cNvPr id="0" name=""/>
        <dsp:cNvSpPr/>
      </dsp:nvSpPr>
      <dsp:spPr>
        <a:xfrm>
          <a:off x="10206988" y="2663150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9835DF-3EE4-41B7-83C2-CE3DFF40E242}">
      <dsp:nvSpPr>
        <dsp:cNvPr id="0" name=""/>
        <dsp:cNvSpPr/>
      </dsp:nvSpPr>
      <dsp:spPr>
        <a:xfrm>
          <a:off x="80219" y="3551027"/>
          <a:ext cx="10554604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433459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التنبوء 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Prediction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وهو قدرة الطفل على صياغة ما يمكن أن يحدث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مستقبلاً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بناء على الملاحظات السابقة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3551027"/>
        <a:ext cx="10554604" cy="546090"/>
      </dsp:txXfrm>
    </dsp:sp>
    <dsp:sp modelId="{4072B4D8-B707-4000-87A5-7FF7B43DB2D5}">
      <dsp:nvSpPr>
        <dsp:cNvPr id="0" name=""/>
        <dsp:cNvSpPr/>
      </dsp:nvSpPr>
      <dsp:spPr>
        <a:xfrm>
          <a:off x="10293516" y="3482766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91C339-F8AC-420B-8536-D8D5B115BCAE}">
      <dsp:nvSpPr>
        <dsp:cNvPr id="0" name=""/>
        <dsp:cNvSpPr/>
      </dsp:nvSpPr>
      <dsp:spPr>
        <a:xfrm>
          <a:off x="80219" y="4370042"/>
          <a:ext cx="10825606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433459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صياغة الفرضيات 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Formation of hypothesis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وهي قدرة الطفل على بناء إجابة على المشكلة من خلال الملاحظات والمقارنات التي جمعها الطفل عن المشكلة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4370042"/>
        <a:ext cx="10825606" cy="546090"/>
      </dsp:txXfrm>
    </dsp:sp>
    <dsp:sp modelId="{3DE12A0B-0EB6-4447-B8EF-B6C488E9A9DB}">
      <dsp:nvSpPr>
        <dsp:cNvPr id="0" name=""/>
        <dsp:cNvSpPr/>
      </dsp:nvSpPr>
      <dsp:spPr>
        <a:xfrm>
          <a:off x="10564518" y="4301781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D919DE-717F-41B7-ADDB-EA85FF19631A}">
      <dsp:nvSpPr>
        <dsp:cNvPr id="0" name=""/>
        <dsp:cNvSpPr/>
      </dsp:nvSpPr>
      <dsp:spPr>
        <a:xfrm>
          <a:off x="80219" y="5189658"/>
          <a:ext cx="11320139" cy="546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433459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التجريب </a:t>
          </a: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Experimentation </a:t>
          </a:r>
          <a:r>
            <a:rPr lang="ar-S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هي العملية النهائية والأخيرة في عملية الاستقصاء والتي تزودنا بالمعرفة العلمية للمشكلة المطروحة 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9" y="5189658"/>
        <a:ext cx="11320139" cy="546090"/>
      </dsp:txXfrm>
    </dsp:sp>
    <dsp:sp modelId="{D1C7E59E-FB8C-47AA-A6D0-C751D8EA8F87}">
      <dsp:nvSpPr>
        <dsp:cNvPr id="0" name=""/>
        <dsp:cNvSpPr/>
      </dsp:nvSpPr>
      <dsp:spPr>
        <a:xfrm>
          <a:off x="11059052" y="5121397"/>
          <a:ext cx="682612" cy="682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التعلم الاستقصائي في العلوم لمرحلة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430 روض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fontScale="92500" lnSpcReduction="20000"/>
          </a:bodyPr>
          <a:lstStyle/>
          <a:p>
            <a:r>
              <a:rPr lang="ar-SA" sz="6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الاستقصاء في تعلم  المهارات العلمية</a:t>
            </a:r>
            <a:r>
              <a:rPr lang="ar-SA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rtl="1"/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أستاذة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المقرر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SA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غادة 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عمير</a:t>
            </a:r>
          </a:p>
          <a:p>
            <a:pPr rtl="1"/>
            <a:r>
              <a:rPr lang="ar-SA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أماني الأيوبي</a:t>
            </a:r>
            <a:endParaRPr lang="ar-SA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/>
            <a:r>
              <a:rPr lang="ar-SA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460" y="365125"/>
            <a:ext cx="9029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يوجد تصنيفات أخرى للاستقصاء منها :</a:t>
            </a:r>
            <a:b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استقصاء ليزا 2002 وهو أربع أنواع للاستقصاء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08851947"/>
              </p:ext>
            </p:extLst>
          </p:nvPr>
        </p:nvGraphicFramePr>
        <p:xfrm>
          <a:off x="261257" y="1946365"/>
          <a:ext cx="11782697" cy="4911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67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هناك مثل صيني شائع يقول</a:t>
            </a:r>
            <a:br>
              <a:rPr lang="ar-SA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أنا أسمع و أنسى، أرى وأتذكر ،أعمل وأفهم)</a:t>
            </a: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9501"/>
            <a:ext cx="9144000" cy="1655762"/>
          </a:xfrm>
        </p:spPr>
        <p:txBody>
          <a:bodyPr>
            <a:normAutofit/>
          </a:bodyPr>
          <a:lstStyle/>
          <a:p>
            <a:r>
              <a:rPr lang="ar-SA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مالذي يعنيه المثل الصيني من وجهة </a:t>
            </a:r>
            <a:r>
              <a:rPr lang="ar-SA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نظرك ؟</a:t>
            </a:r>
            <a:r>
              <a:rPr lang="ar-SA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8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7" y="365126"/>
            <a:ext cx="10178143" cy="1293858"/>
          </a:xfrm>
        </p:spPr>
        <p:txBody>
          <a:bodyPr/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قسم كمال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زيتون الاستقصاء 1998إلى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ثلاثة مستويات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9842030"/>
              </p:ext>
            </p:extLst>
          </p:nvPr>
        </p:nvGraphicFramePr>
        <p:xfrm>
          <a:off x="718457" y="1358537"/>
          <a:ext cx="11051177" cy="549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08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994" y="431073"/>
            <a:ext cx="9144000" cy="1495697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طريقة الاستقصاء المناسبة لطفل رياض الأطفال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90" y="2321877"/>
            <a:ext cx="11717383" cy="401360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يعتبر الاستقصاء الموجه هو </a:t>
            </a:r>
            <a:r>
              <a:rPr lang="ar-SA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فضل </a:t>
            </a: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 لممارسة الاستقصاء في مرحلة رياض الأطفال حيث تقوم المعلمة بتزويد الطفل بكل التعليمات والتوجيهات التي تساعد الطفل في الوصول </a:t>
            </a: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التفسيرات الصحيحة </a:t>
            </a: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والإجابات </a:t>
            </a:r>
            <a:r>
              <a:rPr lang="ar-SA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المناسبة والحلول للمشكلة من خلال التجريب والتفاعل مع الظاهرة التي يتعامل معها 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129995"/>
            <a:ext cx="9029700" cy="71909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مهارات الاستقصاء العلمية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15150"/>
              </p:ext>
            </p:extLst>
          </p:nvPr>
        </p:nvGraphicFramePr>
        <p:xfrm>
          <a:off x="209007" y="849086"/>
          <a:ext cx="11821884" cy="6008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0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1" y="365125"/>
            <a:ext cx="10661469" cy="1280795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تعتبر مهارات الاستقصاء العلمية السابقة ضرورية لطفل رياض الأطفال للأسباب التالية :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825624"/>
            <a:ext cx="11027229" cy="5032375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فهم المفاهيم العلمية والظواهر الطبيعية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التدريب على المناقشة والتي تحفز التفكير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أثناء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قيامه بالنشاط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التدريب على الملاحظة الهادفة لمحيطه البيئي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التدريب على </a:t>
            </a:r>
            <a:r>
              <a:rPr lang="ar-S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التنبوء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أو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التفكير الحدسي حول الظاهرة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التدريب على وضع حلول محتملة وتجريبه للتوصل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صحتها من عدمها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التدريب على المقارنة بين الفرضيات والتوصل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النتائج الصحيحة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ctr" defTabSz="914400" rtl="1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ctr" defTabSz="914400" rtl="1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ctr" defTabSz="914400" rtl="1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ctr" defTabSz="914400" rtl="1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ar-SA" sz="4000" dirty="0" smtClean="0"/>
              <a:t>شكراً لحسن المشاركة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91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1281656"/>
          </a:xfrm>
        </p:spPr>
        <p:txBody>
          <a:bodyPr/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يولد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الأطفال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بخصائص العلماء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3714252"/>
            <a:ext cx="10105791" cy="1500187"/>
          </a:xfrm>
        </p:spPr>
        <p:txBody>
          <a:bodyPr>
            <a:normAutofit/>
          </a:bodyPr>
          <a:lstStyle/>
          <a:p>
            <a:pPr algn="ctr" rtl="1"/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مالذي تعنيه هذه العبارة من وجهة </a:t>
            </a:r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نظرك ؟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8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62594" y="365126"/>
            <a:ext cx="10191206" cy="1737994"/>
          </a:xfrm>
        </p:spPr>
        <p:txBody>
          <a:bodyPr>
            <a:normAutofit fontScale="90000"/>
          </a:bodyPr>
          <a:lstStyle/>
          <a:p>
            <a:pPr lvl="2" algn="ctr" rtl="1">
              <a:spcBef>
                <a:spcPct val="0"/>
              </a:spcBef>
            </a:pPr>
            <a:r>
              <a:rPr lang="ar-SA" sz="6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مفهوم </a:t>
            </a:r>
            <a:r>
              <a:rPr lang="ar-SA" sz="6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الاستقصاء </a:t>
            </a:r>
            <a:r>
              <a:rPr lang="ar-SA" sz="6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مرحلة الطفولة</a:t>
            </a:r>
            <a:r>
              <a:rPr lang="ar-SA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أكدت فلسفة العلوم الحديثة على أن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/>
            </a:r>
            <a:br>
              <a:rPr lang="ar-SA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66603" y="1658983"/>
            <a:ext cx="9791700" cy="2780620"/>
          </a:xfrm>
        </p:spPr>
        <p:txBody>
          <a:bodyPr>
            <a:normAutofit/>
          </a:bodyPr>
          <a:lstStyle/>
          <a:p>
            <a:pPr marL="914400" lvl="2" indent="0" algn="r" rtl="1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914400" lvl="2" indent="0" algn="r" rtl="1">
              <a:buNone/>
            </a:pPr>
            <a:endParaRPr lang="ar-SA" dirty="0" smtClean="0"/>
          </a:p>
          <a:p>
            <a:pPr marL="914400" lvl="2" indent="0" algn="r" rtl="1">
              <a:buNone/>
            </a:pPr>
            <a:endParaRPr lang="ar-SA" dirty="0"/>
          </a:p>
          <a:p>
            <a:pPr marL="914400" lvl="2" indent="0" algn="r" rtl="1">
              <a:buNone/>
            </a:pPr>
            <a:endParaRPr lang="ar-SA" dirty="0" smtClean="0"/>
          </a:p>
          <a:p>
            <a:pPr marL="914400" lvl="2" indent="0" algn="r" rtl="1">
              <a:buNone/>
            </a:pPr>
            <a:endParaRPr lang="ar-SA" dirty="0"/>
          </a:p>
          <a:p>
            <a:pPr marL="914400" lvl="2" indent="0" algn="r" rtl="1">
              <a:buNone/>
            </a:pPr>
            <a:endParaRPr lang="ar-SA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799196"/>
              </p:ext>
            </p:extLst>
          </p:nvPr>
        </p:nvGraphicFramePr>
        <p:xfrm>
          <a:off x="834390" y="1234123"/>
          <a:ext cx="11456125" cy="6531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تعريف الاستقصاء كطريقة لتعلم العلوم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29" y="1812427"/>
            <a:ext cx="10837817" cy="4784316"/>
          </a:xfrm>
        </p:spPr>
        <p:txBody>
          <a:bodyPr>
            <a:normAutofit/>
          </a:bodyPr>
          <a:lstStyle/>
          <a:p>
            <a:pPr marL="342900" indent="-342900" rtl="1">
              <a:buFont typeface="Wingdings" panose="05000000000000000000" pitchFamily="2" charset="2"/>
              <a:buChar char="v"/>
            </a:pP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يعتبر طفل رياض الأطفال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قادراً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على التقصي والاستفسار والاستكشاف عن طريق التوصل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المعلومة عن طريق البحث والتجريب في جو آمن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الحرية</a:t>
            </a: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S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</a:t>
            </a:r>
            <a:r>
              <a:rPr lang="ar-S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الاستقصاء :</a:t>
            </a:r>
            <a:endParaRPr lang="ar-SA" sz="3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S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الشربيني وصادق عرفا الاستقصاء على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أنه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مجموعة واسعة من النشاطات التي تهدف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رلى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التوصل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لى الصفات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والمتغيرات التي يتميز بها مثير معين .</a:t>
            </a: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ليزا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عرفته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أنه </a:t>
            </a: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نوع من التعلم يستخدم فيه الطفل مهارات واتجاهات لتوليد وتنظيم المعلومات وتقويمها .</a:t>
            </a: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SA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الاستقصاء عملية تعلم يقوم فيها المتعلم بالاكتشاف والبحث عن المعرفة و الفهم وحل المشكلات.</a:t>
            </a:r>
          </a:p>
        </p:txBody>
      </p:sp>
    </p:spTree>
    <p:extLst>
      <p:ext uri="{BB962C8B-B14F-4D97-AF65-F5344CB8AC3E}">
        <p14:creationId xmlns:p14="http://schemas.microsoft.com/office/powerpoint/2010/main" val="142876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352062"/>
            <a:ext cx="9029700" cy="1325563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ويعرف الاستقصاء في مرحلة رياض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الأطفال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825624"/>
            <a:ext cx="10648406" cy="4849495"/>
          </a:xfrm>
        </p:spPr>
        <p:txBody>
          <a:bodyPr>
            <a:normAutofit fontScale="92500"/>
          </a:bodyPr>
          <a:lstStyle/>
          <a:p>
            <a:pPr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الاستقصاء هو عملية يقوم بها الطفل من خلال طرح التساؤلات وعمل الملاحظة وطرح الأسئلة ليتبصر الطفل في ما يعرفه </a:t>
            </a:r>
            <a:r>
              <a:rPr lang="ar-S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مستخدماً 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الأدوات لجمع وتحليل وتفسير البيانات ويقترح الإجابات والتفسيرات </a:t>
            </a:r>
            <a:r>
              <a:rPr lang="ar-S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والتنبؤات ويولد الفروض والحلول المبدئية للمشكلات</a:t>
            </a:r>
          </a:p>
          <a:p>
            <a:pPr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كما أن الطفل يقوم بهذه العملية لتطوير الفهم بحيث يبدأ الطفل في تجريد مفاهيمه الذاتية ويكيفها مع تفكير الكبار وتصرفاتهم   </a:t>
            </a:r>
            <a:endParaRPr lang="en-US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83" y="378188"/>
            <a:ext cx="9029700" cy="1325563"/>
          </a:xfrm>
        </p:spPr>
        <p:txBody>
          <a:bodyPr/>
          <a:lstStyle/>
          <a:p>
            <a:pPr algn="ctr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من خلال الاستقصاء يتعلم الطفل</a:t>
            </a:r>
            <a:r>
              <a:rPr lang="ar-SA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053730"/>
              </p:ext>
            </p:extLst>
          </p:nvPr>
        </p:nvGraphicFramePr>
        <p:xfrm>
          <a:off x="313509" y="1825624"/>
          <a:ext cx="11586754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6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820" y="594677"/>
            <a:ext cx="9029700" cy="1325563"/>
          </a:xfrm>
        </p:spPr>
        <p:txBody>
          <a:bodyPr>
            <a:normAutofit/>
          </a:bodyPr>
          <a:lstStyle/>
          <a:p>
            <a:pPr algn="ctr"/>
            <a:r>
              <a:rPr lang="ar-SA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تتضمن عملية الاستقصاء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96818093"/>
              </p:ext>
            </p:extLst>
          </p:nvPr>
        </p:nvGraphicFramePr>
        <p:xfrm>
          <a:off x="640081" y="1920240"/>
          <a:ext cx="10985862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14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888" y="430440"/>
            <a:ext cx="9029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أنواع الاستقصاء </a:t>
            </a:r>
            <a:br>
              <a:rPr lang="ar-SA" sz="5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يصنف الاستقصاء </a:t>
            </a:r>
            <a:r>
              <a:rPr lang="ar-SA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SA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ثلاث أنواع</a:t>
            </a:r>
            <a:r>
              <a:rPr lang="ar-SA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9662286"/>
              </p:ext>
            </p:extLst>
          </p:nvPr>
        </p:nvGraphicFramePr>
        <p:xfrm>
          <a:off x="209549" y="2291580"/>
          <a:ext cx="11508377" cy="429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9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512" y="456565"/>
            <a:ext cx="9029700" cy="1325563"/>
          </a:xfrm>
        </p:spPr>
        <p:txBody>
          <a:bodyPr/>
          <a:lstStyle/>
          <a:p>
            <a:pPr algn="ctr"/>
            <a:r>
              <a:rPr lang="ar-SA" dirty="0" smtClean="0"/>
              <a:t>أفضل طريقة للتعليم الأطفال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1060817"/>
              </p:ext>
            </p:extLst>
          </p:nvPr>
        </p:nvGraphicFramePr>
        <p:xfrm>
          <a:off x="-136616" y="1119346"/>
          <a:ext cx="12043955" cy="5159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75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A839CB2D-CAF8-4C90-9E08-F1ACA2C5BDD5}" vid="{4C3DFA96-B4CF-43D6-AFA3-6C4764C0CD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382</TotalTime>
  <Words>671</Words>
  <Application>Microsoft Macintosh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Cambria</vt:lpstr>
      <vt:lpstr>Tahoma</vt:lpstr>
      <vt:lpstr>Wingdings</vt:lpstr>
      <vt:lpstr>Arial</vt:lpstr>
      <vt:lpstr>Cloud skipper design template</vt:lpstr>
      <vt:lpstr>التعلم الاستقصائي في العلوم لمرحلة  430 روض</vt:lpstr>
      <vt:lpstr>يولد الأطفال بخصائص العلماء </vt:lpstr>
      <vt:lpstr>مفهوم الاستقصاء في مرحلة الطفولة  أكدت فلسفة العلوم الحديثة على أن  </vt:lpstr>
      <vt:lpstr>تعريف الاستقصاء كطريقة لتعلم العلوم </vt:lpstr>
      <vt:lpstr>ويعرف الاستقصاء في مرحلة رياض الأطفال </vt:lpstr>
      <vt:lpstr>من خلال الاستقصاء يتعلم الطفل </vt:lpstr>
      <vt:lpstr>تتضمن عملية الاستقصاء </vt:lpstr>
      <vt:lpstr>أنواع الاستقصاء  يصنف الاستقصاء إلى ثلاث أنواع </vt:lpstr>
      <vt:lpstr>أفضل طريقة للتعليم الأطفال </vt:lpstr>
      <vt:lpstr>يوجد تصنيفات أخرى للاستقصاء منها : استقصاء ليزا 2002 وهو أربع أنواع للاستقصاء </vt:lpstr>
      <vt:lpstr>هناك مثل صيني شائع يقول  ( أنا أسمع و أنسى، أرى وأتذكر ،أعمل وأفهم)</vt:lpstr>
      <vt:lpstr>قسم كمال زيتون الاستقصاء 1998إلى ثلاثة مستويات </vt:lpstr>
      <vt:lpstr>طريقة الاستقصاء المناسبة لطفل رياض الأطفال </vt:lpstr>
      <vt:lpstr>مهارات الاستقصاء العلمية </vt:lpstr>
      <vt:lpstr>تعتبر مهارات الاستقصاء العلمية السابقة ضرورية لطفل رياض الأطفال للأسباب التالية :  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الاستقصاء العلوم</dc:title>
  <dc:creator>Asus</dc:creator>
  <cp:lastModifiedBy>Microsoft Office User</cp:lastModifiedBy>
  <cp:revision>32</cp:revision>
  <dcterms:created xsi:type="dcterms:W3CDTF">2020-01-24T23:30:45Z</dcterms:created>
  <dcterms:modified xsi:type="dcterms:W3CDTF">2020-01-28T20:58:18Z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