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78" r:id="rId2"/>
    <p:sldId id="268" r:id="rId3"/>
    <p:sldId id="269" r:id="rId4"/>
    <p:sldId id="275" r:id="rId5"/>
    <p:sldId id="276" r:id="rId6"/>
    <p:sldId id="277" r:id="rId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5C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97" d="100"/>
          <a:sy n="97" d="100"/>
        </p:scale>
        <p:origin x="-1398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DD3F-40C9-4739-A7A9-208727C818EE}" type="datetimeFigureOut">
              <a:rPr lang="ar-SA" smtClean="0"/>
              <a:pPr/>
              <a:t>24/01/1440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830C2-63F9-4486-9ED0-494EA7158D1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DD3F-40C9-4739-A7A9-208727C818EE}" type="datetimeFigureOut">
              <a:rPr lang="ar-SA" smtClean="0"/>
              <a:pPr/>
              <a:t>24/01/1440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830C2-63F9-4486-9ED0-494EA7158D1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DD3F-40C9-4739-A7A9-208727C818EE}" type="datetimeFigureOut">
              <a:rPr lang="ar-SA" smtClean="0"/>
              <a:pPr/>
              <a:t>24/01/1440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830C2-63F9-4486-9ED0-494EA7158D1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عنوان وأربعة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448A646-0FEA-4EF3-B029-1517F69CCA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DD3F-40C9-4739-A7A9-208727C818EE}" type="datetimeFigureOut">
              <a:rPr lang="ar-SA" smtClean="0"/>
              <a:pPr/>
              <a:t>24/01/1440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830C2-63F9-4486-9ED0-494EA7158D1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DD3F-40C9-4739-A7A9-208727C818EE}" type="datetimeFigureOut">
              <a:rPr lang="ar-SA" smtClean="0"/>
              <a:pPr/>
              <a:t>24/01/1440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830C2-63F9-4486-9ED0-494EA7158D1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DD3F-40C9-4739-A7A9-208727C818EE}" type="datetimeFigureOut">
              <a:rPr lang="ar-SA" smtClean="0"/>
              <a:pPr/>
              <a:t>24/01/1440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830C2-63F9-4486-9ED0-494EA7158D1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DD3F-40C9-4739-A7A9-208727C818EE}" type="datetimeFigureOut">
              <a:rPr lang="ar-SA" smtClean="0"/>
              <a:pPr/>
              <a:t>24/01/1440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830C2-63F9-4486-9ED0-494EA7158D1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DD3F-40C9-4739-A7A9-208727C818EE}" type="datetimeFigureOut">
              <a:rPr lang="ar-SA" smtClean="0"/>
              <a:pPr/>
              <a:t>24/01/1440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830C2-63F9-4486-9ED0-494EA7158D1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DD3F-40C9-4739-A7A9-208727C818EE}" type="datetimeFigureOut">
              <a:rPr lang="ar-SA" smtClean="0"/>
              <a:pPr/>
              <a:t>24/01/1440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830C2-63F9-4486-9ED0-494EA7158D1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DD3F-40C9-4739-A7A9-208727C818EE}" type="datetimeFigureOut">
              <a:rPr lang="ar-SA" smtClean="0"/>
              <a:pPr/>
              <a:t>24/01/1440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830C2-63F9-4486-9ED0-494EA7158D1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7DD3F-40C9-4739-A7A9-208727C818EE}" type="datetimeFigureOut">
              <a:rPr lang="ar-SA" smtClean="0"/>
              <a:pPr/>
              <a:t>24/01/1440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830C2-63F9-4486-9ED0-494EA7158D1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7DD3F-40C9-4739-A7A9-208727C818EE}" type="datetimeFigureOut">
              <a:rPr lang="ar-SA" smtClean="0"/>
              <a:pPr/>
              <a:t>24/01/1440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830C2-63F9-4486-9ED0-494EA7158D12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hyperlink" Target="mailto:aldawood@ksu.edu.sa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ages.google.com.sa/imgres?imgurl=http://news.uns.purdue.edu/UNS/images/turpin.fireflies.jpeg&amp;imgrefurl=http://news.uns.purdue.edu/UNS/newspix98/pix166.html&amp;h=800&amp;w=942&amp;sz=515&amp;tbnid=9rrj5EyoUQ0J:&amp;tbnh=124&amp;tbnw=146&amp;start=1&amp;prev=/images?q=fireflies&amp;hl=ar&amp;lr=&amp;ie=UTF-8&amp;sa=G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Plant P lo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58000" contrast="-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81200"/>
            <a:ext cx="3505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2" descr="Dsc0039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8000" contrast="-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3541713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alazba_logo cop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17526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1981200" y="1398588"/>
            <a:ext cx="4876800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en-US" sz="1800" b="1">
                <a:solidFill>
                  <a:srgbClr val="0033CC"/>
                </a:solidFill>
              </a:rPr>
              <a:t>المملكة العربية السعودية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en-US" sz="1800" b="1">
                <a:solidFill>
                  <a:srgbClr val="0033CC"/>
                </a:solidFill>
              </a:rPr>
              <a:t>وزارة التعليم ـ جامعة الملك سعود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en-US" sz="1800" b="1">
                <a:solidFill>
                  <a:srgbClr val="0033CC"/>
                </a:solidFill>
              </a:rPr>
              <a:t>كلية علوم الأغذية والزراعة ـ قسم وقاية النبات</a:t>
            </a:r>
            <a:endParaRPr lang="en-US" altLang="en-US" sz="1800" b="1">
              <a:solidFill>
                <a:srgbClr val="0033CC"/>
              </a:solidFill>
            </a:endParaRPr>
          </a:p>
        </p:txBody>
      </p:sp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1676400" y="2819400"/>
            <a:ext cx="5486400" cy="1189038"/>
          </a:xfrm>
          <a:prstGeom prst="rect">
            <a:avLst/>
          </a:prstGeom>
          <a:solidFill>
            <a:schemeClr val="accent1">
              <a:alpha val="43137"/>
            </a:schemeClr>
          </a:solidFill>
          <a:ln w="2857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en-US" sz="2800" b="1" dirty="0"/>
              <a:t>المحاضرات النظرية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en-US" sz="2800" b="1" dirty="0"/>
              <a:t>لمقرر </a:t>
            </a:r>
            <a:r>
              <a:rPr lang="ar-SA" altLang="en-US" sz="2800" b="1" dirty="0" smtClean="0"/>
              <a:t>200 </a:t>
            </a:r>
            <a:r>
              <a:rPr lang="ar-SA" altLang="en-US" sz="2800" b="1" dirty="0"/>
              <a:t>وقن </a:t>
            </a:r>
            <a:endParaRPr lang="en-US" altLang="en-US" sz="2800" b="1" dirty="0"/>
          </a:p>
        </p:txBody>
      </p:sp>
      <p:pic>
        <p:nvPicPr>
          <p:cNvPr id="4103" name="Picture 9" descr="شعار الجامعة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914400"/>
            <a:ext cx="119538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Text Box 10" descr="Parchment"/>
          <p:cNvSpPr txBox="1">
            <a:spLocks noChangeArrowheads="1"/>
          </p:cNvSpPr>
          <p:nvPr/>
        </p:nvSpPr>
        <p:spPr bwMode="auto">
          <a:xfrm>
            <a:off x="1698771" y="4182576"/>
            <a:ext cx="5464029" cy="2446824"/>
          </a:xfrm>
          <a:prstGeom prst="rect">
            <a:avLst/>
          </a:prstGeom>
          <a:blipFill dpi="0" rotWithShape="1">
            <a:blip r:embed="rId6">
              <a:alphaModFix amt="32000"/>
            </a:blip>
            <a:srcRect/>
            <a:tile tx="0" ty="0" sx="100000" sy="100000" flip="none" algn="tl"/>
          </a:blipFill>
          <a:ln w="2857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ar-SA" altLang="en-US" b="1" dirty="0" smtClean="0"/>
              <a:t>أساتذة المادة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ar-SA" altLang="en-US" b="1" dirty="0" err="1">
                <a:solidFill>
                  <a:srgbClr val="0033CC"/>
                </a:solidFill>
              </a:rPr>
              <a:t>أ.د</a:t>
            </a:r>
            <a:r>
              <a:rPr lang="ar-SA" altLang="en-US" b="1" dirty="0">
                <a:solidFill>
                  <a:srgbClr val="0033CC"/>
                </a:solidFill>
              </a:rPr>
              <a:t>. عبدالرحمن بن سعد الداود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ar-SA" altLang="en-US" b="1" dirty="0" err="1">
                <a:solidFill>
                  <a:srgbClr val="0033CC"/>
                </a:solidFill>
              </a:rPr>
              <a:t>أ.د</a:t>
            </a:r>
            <a:r>
              <a:rPr lang="ar-SA" altLang="en-US" b="1" dirty="0">
                <a:solidFill>
                  <a:srgbClr val="0033CC"/>
                </a:solidFill>
              </a:rPr>
              <a:t>. هذال بن محمد آل ظافر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ar-SA" altLang="en-US" b="1" dirty="0" err="1">
                <a:solidFill>
                  <a:srgbClr val="0033CC"/>
                </a:solidFill>
              </a:rPr>
              <a:t>أ.د</a:t>
            </a:r>
            <a:r>
              <a:rPr lang="ar-SA" altLang="en-US" b="1" dirty="0">
                <a:solidFill>
                  <a:srgbClr val="0033CC"/>
                </a:solidFill>
              </a:rPr>
              <a:t>. عبد العزيز بن سعد القرني</a:t>
            </a:r>
          </a:p>
          <a:p>
            <a:pPr algn="ctr" rtl="0" eaLnBrk="1" hangingPunct="1">
              <a:spcBef>
                <a:spcPct val="50000"/>
              </a:spcBef>
              <a:defRPr/>
            </a:pPr>
            <a:r>
              <a:rPr lang="en-US" altLang="en-US" sz="1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Email: 	</a:t>
            </a:r>
            <a:r>
              <a:rPr lang="en-US" altLang="en-US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aldawood@ksu.edu.sa</a:t>
            </a:r>
            <a:r>
              <a:rPr lang="en-US" altLang="en-US" sz="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altLang="en-US" sz="1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</a:t>
            </a:r>
            <a:r>
              <a:rPr lang="en-US" altLang="en-US" sz="1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467- </a:t>
            </a:r>
            <a:r>
              <a:rPr lang="en-US" altLang="en-US" sz="1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8246</a:t>
            </a:r>
            <a:endParaRPr lang="ar-SA" altLang="en-US" sz="12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 eaLnBrk="1" hangingPunct="1">
              <a:spcBef>
                <a:spcPct val="50000"/>
              </a:spcBef>
              <a:defRPr/>
            </a:pPr>
            <a:r>
              <a:rPr lang="en-US" altLang="en-US" sz="1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Email: 	</a:t>
            </a:r>
            <a:r>
              <a:rPr lang="en-US" altLang="en-US" sz="12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hdhafer</a:t>
            </a:r>
            <a:r>
              <a:rPr lang="en-US" altLang="en-US" sz="12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@ksu.edu.sa</a:t>
            </a:r>
            <a:r>
              <a:rPr lang="en-US" altLang="en-US" sz="1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Tel: 467- 0292</a:t>
            </a:r>
          </a:p>
          <a:p>
            <a:pPr algn="ctr" rtl="0" eaLnBrk="1" hangingPunct="1">
              <a:spcBef>
                <a:spcPct val="50000"/>
              </a:spcBef>
              <a:defRPr/>
            </a:pPr>
            <a:r>
              <a:rPr lang="en-US" altLang="en-US" sz="1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Email: </a:t>
            </a:r>
            <a:r>
              <a:rPr lang="en-US" altLang="en-US" sz="1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12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alqarni</a:t>
            </a:r>
            <a:r>
              <a:rPr lang="en-US" altLang="en-US" sz="12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@ksu.edu.sa</a:t>
            </a:r>
            <a:r>
              <a:rPr lang="en-US" altLang="en-US" sz="1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Tel</a:t>
            </a:r>
            <a:r>
              <a:rPr lang="en-US" altLang="en-US" sz="1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467- </a:t>
            </a:r>
            <a:r>
              <a:rPr lang="en-US" altLang="en-US" sz="1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5282</a:t>
            </a:r>
            <a:endParaRPr lang="ar-SA" altLang="en-US" sz="12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5" name="Picture 14" descr="Basmallah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28600"/>
            <a:ext cx="952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892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0" name="Rectangle 18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216024"/>
            <a:ext cx="8229600" cy="908720"/>
          </a:xfrm>
        </p:spPr>
        <p:txBody>
          <a:bodyPr>
            <a:normAutofit/>
          </a:bodyPr>
          <a:lstStyle/>
          <a:p>
            <a:r>
              <a:rPr lang="ar-SA" sz="4000" b="1" dirty="0" smtClean="0"/>
              <a:t>4- التكاثر </a:t>
            </a:r>
            <a:r>
              <a:rPr lang="ar-SA" sz="4000" b="1" dirty="0"/>
              <a:t>في الحشرات</a:t>
            </a:r>
            <a:endParaRPr lang="en-US" sz="4000" b="1" dirty="0"/>
          </a:p>
        </p:txBody>
      </p:sp>
      <p:pic>
        <p:nvPicPr>
          <p:cNvPr id="23578" name="Picture 26" descr="turpin">
            <a:hlinkClick r:id="rId2"/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7544" y="2381299"/>
            <a:ext cx="3168650" cy="2055813"/>
          </a:xfrm>
          <a:ln/>
        </p:spPr>
      </p:pic>
      <p:pic>
        <p:nvPicPr>
          <p:cNvPr id="23584" name="Picture 32" descr="male_moth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067944" y="4848238"/>
            <a:ext cx="3024336" cy="1821122"/>
          </a:xfrm>
          <a:noFill/>
          <a:ln/>
        </p:spPr>
      </p:pic>
      <p:pic>
        <p:nvPicPr>
          <p:cNvPr id="23581" name="Picture 29" descr="grave_fireflies_bluebat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67544" y="4899297"/>
            <a:ext cx="3095625" cy="1770063"/>
          </a:xfrm>
          <a:noFill/>
          <a:ln/>
        </p:spPr>
      </p:pic>
      <p:sp>
        <p:nvSpPr>
          <p:cNvPr id="23575" name="Text Box 23"/>
          <p:cNvSpPr txBox="1">
            <a:spLocks noChangeArrowheads="1"/>
          </p:cNvSpPr>
          <p:nvPr/>
        </p:nvSpPr>
        <p:spPr bwMode="auto">
          <a:xfrm>
            <a:off x="1547664" y="1111384"/>
            <a:ext cx="718504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ar-SA" sz="2800" b="1" dirty="0"/>
              <a:t>لإتمام عملية التزاوج ينجذب كلا الجنسين للآخر </a:t>
            </a:r>
            <a:r>
              <a:rPr lang="ar-SA" sz="2800" b="1" dirty="0" smtClean="0"/>
              <a:t>عن </a:t>
            </a:r>
            <a:r>
              <a:rPr lang="ar-SA" sz="2800" b="1" dirty="0"/>
              <a:t>طريق:</a:t>
            </a:r>
          </a:p>
          <a:p>
            <a:r>
              <a:rPr lang="ar-S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أضواء: إناث بعض الخنافس</a:t>
            </a:r>
          </a:p>
          <a:p>
            <a:r>
              <a:rPr lang="ar-S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ألوان: كما في إناث أبي دقيق</a:t>
            </a:r>
          </a:p>
          <a:p>
            <a:r>
              <a:rPr lang="ar-S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فيرومون: إناث بعض الفراشات/ ملكة النحل</a:t>
            </a:r>
          </a:p>
          <a:p>
            <a:r>
              <a:rPr lang="ar-S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أصوات: ذكور النطاط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ar-SA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b="1" dirty="0"/>
          </a:p>
        </p:txBody>
      </p:sp>
      <p:pic>
        <p:nvPicPr>
          <p:cNvPr id="23598" name="Picture 46" descr="complet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 cstate="print"/>
          <a:srcRect l="57428" t="52786"/>
          <a:stretch>
            <a:fillRect/>
          </a:stretch>
        </p:blipFill>
        <p:spPr>
          <a:xfrm>
            <a:off x="5867846" y="3247876"/>
            <a:ext cx="3168650" cy="17653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35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35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76672"/>
            <a:ext cx="9144000" cy="782960"/>
          </a:xfrm>
        </p:spPr>
        <p:txBody>
          <a:bodyPr>
            <a:normAutofit/>
          </a:bodyPr>
          <a:lstStyle/>
          <a:p>
            <a:r>
              <a:rPr lang="ar-SA" sz="4000" b="1" dirty="0"/>
              <a:t>التكاثر في الحشرات</a:t>
            </a:r>
            <a:endParaRPr lang="en-US" sz="4000" b="1" dirty="0"/>
          </a:p>
        </p:txBody>
      </p:sp>
      <p:pic>
        <p:nvPicPr>
          <p:cNvPr id="84998" name="Picture 6" descr="من 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87675" y="3573463"/>
            <a:ext cx="3097213" cy="1922462"/>
          </a:xfrm>
          <a:noFill/>
          <a:ln/>
        </p:spPr>
      </p:pic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0" y="1571308"/>
            <a:ext cx="894810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ar-SA" sz="2400" b="1" dirty="0"/>
              <a:t>إخصاب ووضع البيض: يخصب البيض قبل وضعه مباشرة</a:t>
            </a:r>
          </a:p>
          <a:p>
            <a:pPr algn="r"/>
            <a:r>
              <a:rPr lang="ar-SA" sz="2400" b="1" dirty="0"/>
              <a:t>                          تلقح الأنثى مرة واحدة أو عدة مرات عند نفاذ الحيوانات </a:t>
            </a:r>
            <a:r>
              <a:rPr lang="ar-SA" sz="2400" b="1" dirty="0" smtClean="0"/>
              <a:t>المنوية</a:t>
            </a:r>
          </a:p>
          <a:p>
            <a:pPr lvl="5"/>
            <a:r>
              <a:rPr lang="ar-SA" sz="2400" b="1" dirty="0" smtClean="0"/>
              <a:t>من </a:t>
            </a:r>
            <a:r>
              <a:rPr lang="ar-SA" sz="2400" b="1" dirty="0"/>
              <a:t>القابلة المنوية</a:t>
            </a:r>
          </a:p>
          <a:p>
            <a:pPr algn="r"/>
            <a:r>
              <a:rPr lang="ar-SA" sz="2400" b="1" dirty="0"/>
              <a:t>                         يوضع البيض في أماكن مناسبة للصغار ويختلف عددا وشكلا</a:t>
            </a:r>
            <a:endParaRPr lang="en-US" sz="2400" b="1" dirty="0"/>
          </a:p>
        </p:txBody>
      </p:sp>
      <p:pic>
        <p:nvPicPr>
          <p:cNvPr id="85001" name="Picture 9" descr="oakmothandeggs_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443663" y="4581525"/>
            <a:ext cx="2484437" cy="2054225"/>
          </a:xfrm>
          <a:noFill/>
          <a:ln/>
        </p:spPr>
      </p:pic>
      <p:pic>
        <p:nvPicPr>
          <p:cNvPr id="85014" name="Picture 22" descr="LWegg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4652963"/>
            <a:ext cx="2520950" cy="20224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850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539552" y="1578853"/>
            <a:ext cx="83164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200" b="1" dirty="0" smtClean="0">
                <a:latin typeface="Arabic Typesetting" pitchFamily="66" charset="-78"/>
                <a:cs typeface="Arabic Typesetting" pitchFamily="66" charset="-78"/>
              </a:rPr>
              <a:t>التكاثر الجنسي  </a:t>
            </a:r>
          </a:p>
          <a:p>
            <a:r>
              <a:rPr lang="ar-SA" sz="3200" b="1" dirty="0" smtClean="0">
                <a:latin typeface="Arabic Typesetting" pitchFamily="66" charset="-78"/>
                <a:cs typeface="Arabic Typesetting" pitchFamily="66" charset="-78"/>
              </a:rPr>
              <a:t>*	 وضع البيض (يلزم وجود الذكر والأنثى والتلقيح والإخصاب)</a:t>
            </a:r>
          </a:p>
          <a:p>
            <a:r>
              <a:rPr lang="ar-SA" sz="3200" b="1" dirty="0" smtClean="0">
                <a:latin typeface="Arabic Typesetting" pitchFamily="66" charset="-78"/>
                <a:cs typeface="Arabic Typesetting" pitchFamily="66" charset="-78"/>
              </a:rPr>
              <a:t>* 	الاحتفاظ بالبيض داخل الرحم حتى الفقس ثم تضع أحياء (يرقات أو حوريات)</a:t>
            </a:r>
          </a:p>
          <a:p>
            <a:pPr>
              <a:buFontTx/>
              <a:buChar char="•"/>
            </a:pPr>
            <a:r>
              <a:rPr lang="ar-SA" sz="3200" b="1" dirty="0" smtClean="0">
                <a:latin typeface="Arabic Typesetting" pitchFamily="66" charset="-78"/>
                <a:cs typeface="Arabic Typesetting" pitchFamily="66" charset="-78"/>
              </a:rPr>
              <a:t>* توالد بكري: وضع البيض بدون الإخصاب ودون الحاجة للذكر</a:t>
            </a:r>
          </a:p>
          <a:p>
            <a:pPr>
              <a:buFontTx/>
              <a:buChar char="•"/>
            </a:pPr>
            <a:r>
              <a:rPr lang="ar-SA" sz="3200" b="1" dirty="0" smtClean="0">
                <a:latin typeface="Arabic Typesetting" pitchFamily="66" charset="-78"/>
                <a:cs typeface="Arabic Typesetting" pitchFamily="66" charset="-78"/>
              </a:rPr>
              <a:t>التدويد (يرقات- عذارى): بيض داخل اليرقة يفقس وينمو على الأم</a:t>
            </a:r>
          </a:p>
          <a:p>
            <a:pPr>
              <a:buFontTx/>
              <a:buChar char="•"/>
            </a:pPr>
            <a:r>
              <a:rPr lang="ar-SA" sz="3200" b="1" dirty="0" smtClean="0">
                <a:latin typeface="Arabic Typesetting" pitchFamily="66" charset="-78"/>
                <a:cs typeface="Arabic Typesetting" pitchFamily="66" charset="-78"/>
              </a:rPr>
              <a:t>* تعدد الأجنة: أحيانا بيض الطفيليات يضم أكثر من جنين (ربما مئات)</a:t>
            </a:r>
            <a:endParaRPr lang="en-US" sz="3200" b="1" dirty="0" smtClean="0">
              <a:latin typeface="Arabic Typesetting" pitchFamily="66" charset="-78"/>
              <a:cs typeface="Arabic Typesetting" pitchFamily="66" charset="-78"/>
            </a:endParaRPr>
          </a:p>
          <a:p>
            <a:pPr>
              <a:buFontTx/>
              <a:buChar char="•"/>
            </a:pPr>
            <a:endParaRPr lang="ar-SA" sz="3200" b="1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108520" y="1124744"/>
            <a:ext cx="9252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طرق التكاثر</a:t>
            </a:r>
            <a:endParaRPr lang="ar-SA" sz="4000" b="1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476672"/>
            <a:ext cx="9144000" cy="78296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4000" b="1" smtClean="0"/>
              <a:t>التكاثر في الحشرات</a:t>
            </a:r>
            <a:endParaRPr lang="en-US" sz="40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923928" y="112474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r-SA" dirty="0" err="1" smtClean="0">
                <a:latin typeface="Arabic Typesetting" pitchFamily="66" charset="-78"/>
                <a:cs typeface="Arabic Typesetting" pitchFamily="66" charset="-78"/>
              </a:rPr>
              <a:t>.</a:t>
            </a:r>
            <a:r>
              <a:rPr lang="ar-SA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endParaRPr lang="ar-SA" dirty="0"/>
          </a:p>
        </p:txBody>
      </p:sp>
      <p:pic>
        <p:nvPicPr>
          <p:cNvPr id="3" name="Picture 4" descr="DSCN02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3934" y="4371553"/>
            <a:ext cx="2776538" cy="2009775"/>
          </a:xfrm>
          <a:prstGeom prst="rect">
            <a:avLst/>
          </a:prstGeom>
          <a:noFill/>
        </p:spPr>
      </p:pic>
      <p:pic>
        <p:nvPicPr>
          <p:cNvPr id="4" name="Picture 5" descr="FleshFl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7272" y="1700808"/>
            <a:ext cx="2743200" cy="2413000"/>
          </a:xfrm>
          <a:prstGeom prst="rect">
            <a:avLst/>
          </a:prstGeom>
          <a:noFill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76164" y="4065612"/>
            <a:ext cx="21717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/>
          <a:srcRect l="5264" t="7484" r="5263" b="10187"/>
          <a:stretch>
            <a:fillRect/>
          </a:stretch>
        </p:blipFill>
        <p:spPr bwMode="auto">
          <a:xfrm>
            <a:off x="803920" y="1817365"/>
            <a:ext cx="30480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957388"/>
            <a:ext cx="3581400" cy="3811587"/>
          </a:xfrm>
          <a:prstGeom prst="rect">
            <a:avLst/>
          </a:prstGeom>
          <a:noFill/>
          <a:ln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664049"/>
            <a:ext cx="26670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2453</TotalTime>
  <Words>130</Words>
  <Application>Microsoft Office PowerPoint</Application>
  <PresentationFormat>On-screen Show (4:3)</PresentationFormat>
  <Paragraphs>32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سمة Office</vt:lpstr>
      <vt:lpstr>PowerPoint Presentation</vt:lpstr>
      <vt:lpstr>4- التكاثر في الحشرات</vt:lpstr>
      <vt:lpstr>التكاثر في الحشرات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user</dc:creator>
  <cp:lastModifiedBy>User</cp:lastModifiedBy>
  <cp:revision>41</cp:revision>
  <dcterms:created xsi:type="dcterms:W3CDTF">2012-10-07T15:28:54Z</dcterms:created>
  <dcterms:modified xsi:type="dcterms:W3CDTF">2018-10-04T11:17:44Z</dcterms:modified>
</cp:coreProperties>
</file>