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33"/>
  </p:notesMasterIdLst>
  <p:sldIdLst>
    <p:sldId id="534" r:id="rId2"/>
    <p:sldId id="554" r:id="rId3"/>
    <p:sldId id="555" r:id="rId4"/>
    <p:sldId id="556" r:id="rId5"/>
    <p:sldId id="557" r:id="rId6"/>
    <p:sldId id="594" r:id="rId7"/>
    <p:sldId id="558" r:id="rId8"/>
    <p:sldId id="559" r:id="rId9"/>
    <p:sldId id="560" r:id="rId10"/>
    <p:sldId id="553" r:id="rId11"/>
    <p:sldId id="593" r:id="rId12"/>
    <p:sldId id="563" r:id="rId13"/>
    <p:sldId id="592" r:id="rId14"/>
    <p:sldId id="568" r:id="rId15"/>
    <p:sldId id="569" r:id="rId16"/>
    <p:sldId id="577" r:id="rId17"/>
    <p:sldId id="578" r:id="rId18"/>
    <p:sldId id="579" r:id="rId19"/>
    <p:sldId id="580" r:id="rId20"/>
    <p:sldId id="581" r:id="rId21"/>
    <p:sldId id="583" r:id="rId22"/>
    <p:sldId id="584" r:id="rId23"/>
    <p:sldId id="585" r:id="rId24"/>
    <p:sldId id="587" r:id="rId25"/>
    <p:sldId id="586" r:id="rId26"/>
    <p:sldId id="588" r:id="rId27"/>
    <p:sldId id="589" r:id="rId28"/>
    <p:sldId id="590" r:id="rId29"/>
    <p:sldId id="571" r:id="rId30"/>
    <p:sldId id="562" r:id="rId31"/>
    <p:sldId id="55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B458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8FE4BF-5A55-68DB-5AF0-A0456F44F509}" v="2" dt="2022-12-19T07:01:42.2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29" autoAdjust="0"/>
    <p:restoredTop sz="93772" autoAdjust="0"/>
  </p:normalViewPr>
  <p:slideViewPr>
    <p:cSldViewPr snapToGrid="0">
      <p:cViewPr varScale="1">
        <p:scale>
          <a:sx n="78" d="100"/>
          <a:sy n="78" d="100"/>
        </p:scale>
        <p:origin x="91" y="566"/>
      </p:cViewPr>
      <p:guideLst>
        <p:guide orient="horz" pos="2160"/>
        <p:guide pos="3840"/>
      </p:guideLst>
    </p:cSldViewPr>
  </p:slideViewPr>
  <p:notesTextViewPr>
    <p:cViewPr>
      <p:scale>
        <a:sx n="1" d="1"/>
        <a:sy n="1" d="1"/>
      </p:scale>
      <p:origin x="0" y="0"/>
    </p:cViewPr>
  </p:notesTextViewPr>
  <p:sorterViewPr>
    <p:cViewPr>
      <p:scale>
        <a:sx n="66" d="100"/>
        <a:sy n="66" d="100"/>
      </p:scale>
      <p:origin x="0" y="3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sha Alonezan" userId="S::ralonezan@ksu.edu.sa::58f7ecbd-1fdd-48f2-965e-9d62683e2ec3" providerId="AD" clId="Web-{EC8FE4BF-5A55-68DB-5AF0-A0456F44F509}"/>
    <pc:docChg chg="modSld">
      <pc:chgData name="Rasha Alonezan" userId="S::ralonezan@ksu.edu.sa::58f7ecbd-1fdd-48f2-965e-9d62683e2ec3" providerId="AD" clId="Web-{EC8FE4BF-5A55-68DB-5AF0-A0456F44F509}" dt="2022-12-19T07:01:42.218" v="1" actId="14100"/>
      <pc:docMkLst>
        <pc:docMk/>
      </pc:docMkLst>
      <pc:sldChg chg="modSp">
        <pc:chgData name="Rasha Alonezan" userId="S::ralonezan@ksu.edu.sa::58f7ecbd-1fdd-48f2-965e-9d62683e2ec3" providerId="AD" clId="Web-{EC8FE4BF-5A55-68DB-5AF0-A0456F44F509}" dt="2022-12-19T07:01:42.218" v="1" actId="14100"/>
        <pc:sldMkLst>
          <pc:docMk/>
          <pc:sldMk cId="1352876772" sldId="584"/>
        </pc:sldMkLst>
        <pc:picChg chg="mod">
          <ac:chgData name="Rasha Alonezan" userId="S::ralonezan@ksu.edu.sa::58f7ecbd-1fdd-48f2-965e-9d62683e2ec3" providerId="AD" clId="Web-{EC8FE4BF-5A55-68DB-5AF0-A0456F44F509}" dt="2022-12-19T07:01:42.218" v="1" actId="14100"/>
          <ac:picMkLst>
            <pc:docMk/>
            <pc:sldMk cId="1352876772" sldId="584"/>
            <ac:picMk id="5" creationId="{00000000-0000-0000-0000-00000000000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7827DA-B12A-44A6-B86A-4ABC529D6EAB}"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n-US"/>
        </a:p>
      </dgm:t>
    </dgm:pt>
    <dgm:pt modelId="{7BBE0F47-DF40-4F3F-A052-02CD8A935238}">
      <dgm:prSet custT="1"/>
      <dgm:spPr/>
      <dgm:t>
        <a:bodyPr/>
        <a:lstStyle/>
        <a:p>
          <a:pPr rtl="0"/>
          <a:r>
            <a:rPr lang="en-US" sz="2000" b="1" dirty="0">
              <a:solidFill>
                <a:schemeClr val="accent2">
                  <a:lumMod val="50000"/>
                </a:schemeClr>
              </a:solidFill>
              <a:latin typeface="Cambria" pitchFamily="18" charset="0"/>
            </a:rPr>
            <a:t>DNA replication</a:t>
          </a:r>
        </a:p>
      </dgm:t>
    </dgm:pt>
    <dgm:pt modelId="{F3F71826-DC12-4E93-A8DF-D4F80FE7D5B5}" type="parTrans" cxnId="{3D07DC93-0EC7-4170-AF99-7A914DE1508B}">
      <dgm:prSet/>
      <dgm:spPr/>
      <dgm:t>
        <a:bodyPr/>
        <a:lstStyle/>
        <a:p>
          <a:endParaRPr lang="en-US" sz="2000" b="1">
            <a:solidFill>
              <a:schemeClr val="accent2">
                <a:lumMod val="50000"/>
              </a:schemeClr>
            </a:solidFill>
            <a:latin typeface="Cambria" pitchFamily="18" charset="0"/>
          </a:endParaRPr>
        </a:p>
      </dgm:t>
    </dgm:pt>
    <dgm:pt modelId="{DC42D7A7-ADDE-4A49-A972-CCF022C32B92}" type="sibTrans" cxnId="{3D07DC93-0EC7-4170-AF99-7A914DE1508B}">
      <dgm:prSet/>
      <dgm:spPr/>
      <dgm:t>
        <a:bodyPr/>
        <a:lstStyle/>
        <a:p>
          <a:endParaRPr lang="en-US" sz="2000" b="1">
            <a:solidFill>
              <a:schemeClr val="accent2">
                <a:lumMod val="50000"/>
              </a:schemeClr>
            </a:solidFill>
            <a:latin typeface="Cambria" pitchFamily="18" charset="0"/>
          </a:endParaRPr>
        </a:p>
      </dgm:t>
    </dgm:pt>
    <dgm:pt modelId="{042436FC-153D-431C-9800-F7AD0DBB3ECC}">
      <dgm:prSet custT="1"/>
      <dgm:spPr/>
      <dgm:t>
        <a:bodyPr/>
        <a:lstStyle/>
        <a:p>
          <a:pPr rtl="0"/>
          <a:r>
            <a:rPr lang="en-US" sz="2000" b="1" dirty="0">
              <a:solidFill>
                <a:schemeClr val="accent2">
                  <a:lumMod val="50000"/>
                </a:schemeClr>
              </a:solidFill>
              <a:latin typeface="Cambria" pitchFamily="18" charset="0"/>
            </a:rPr>
            <a:t>Types of DNA replication</a:t>
          </a:r>
        </a:p>
      </dgm:t>
    </dgm:pt>
    <dgm:pt modelId="{0B8A280D-AD51-486E-BA17-D24C422A940F}" type="parTrans" cxnId="{16DEB15F-2829-4EF5-B0BB-5120340E67E4}">
      <dgm:prSet/>
      <dgm:spPr/>
      <dgm:t>
        <a:bodyPr/>
        <a:lstStyle/>
        <a:p>
          <a:endParaRPr lang="en-US" sz="2000" b="1">
            <a:solidFill>
              <a:schemeClr val="accent2">
                <a:lumMod val="50000"/>
              </a:schemeClr>
            </a:solidFill>
            <a:latin typeface="Cambria" pitchFamily="18" charset="0"/>
          </a:endParaRPr>
        </a:p>
      </dgm:t>
    </dgm:pt>
    <dgm:pt modelId="{D9727B52-2641-4D21-9736-B36CA2281FFD}" type="sibTrans" cxnId="{16DEB15F-2829-4EF5-B0BB-5120340E67E4}">
      <dgm:prSet/>
      <dgm:spPr/>
      <dgm:t>
        <a:bodyPr/>
        <a:lstStyle/>
        <a:p>
          <a:endParaRPr lang="en-US" sz="2000" b="1">
            <a:solidFill>
              <a:schemeClr val="accent2">
                <a:lumMod val="50000"/>
              </a:schemeClr>
            </a:solidFill>
            <a:latin typeface="Cambria" pitchFamily="18" charset="0"/>
          </a:endParaRPr>
        </a:p>
      </dgm:t>
    </dgm:pt>
    <dgm:pt modelId="{EE0B7E32-69F1-41F9-B654-093D905E215E}">
      <dgm:prSet custT="1"/>
      <dgm:spPr/>
      <dgm:t>
        <a:bodyPr/>
        <a:lstStyle/>
        <a:p>
          <a:pPr rtl="0"/>
          <a:r>
            <a:rPr lang="en-US" sz="2000" b="1" dirty="0">
              <a:solidFill>
                <a:schemeClr val="accent2">
                  <a:lumMod val="50000"/>
                </a:schemeClr>
              </a:solidFill>
              <a:latin typeface="Cambria" pitchFamily="18" charset="0"/>
            </a:rPr>
            <a:t>The replication mechanism</a:t>
          </a:r>
        </a:p>
      </dgm:t>
    </dgm:pt>
    <dgm:pt modelId="{ED8AC833-3520-4EE6-A405-0852A5B2D36B}" type="parTrans" cxnId="{BB8ECDE4-4DBB-4DBE-BE56-1CDB1F99CC80}">
      <dgm:prSet/>
      <dgm:spPr/>
      <dgm:t>
        <a:bodyPr/>
        <a:lstStyle/>
        <a:p>
          <a:endParaRPr lang="en-US" sz="2000" b="1">
            <a:solidFill>
              <a:schemeClr val="accent2">
                <a:lumMod val="50000"/>
              </a:schemeClr>
            </a:solidFill>
            <a:latin typeface="Cambria" pitchFamily="18" charset="0"/>
          </a:endParaRPr>
        </a:p>
      </dgm:t>
    </dgm:pt>
    <dgm:pt modelId="{CCE53120-972D-45BE-9720-8BA2B5D1CFED}" type="sibTrans" cxnId="{BB8ECDE4-4DBB-4DBE-BE56-1CDB1F99CC80}">
      <dgm:prSet/>
      <dgm:spPr/>
      <dgm:t>
        <a:bodyPr/>
        <a:lstStyle/>
        <a:p>
          <a:endParaRPr lang="en-US" sz="2000" b="1">
            <a:solidFill>
              <a:schemeClr val="accent2">
                <a:lumMod val="50000"/>
              </a:schemeClr>
            </a:solidFill>
            <a:latin typeface="Cambria" pitchFamily="18" charset="0"/>
          </a:endParaRPr>
        </a:p>
      </dgm:t>
    </dgm:pt>
    <dgm:pt modelId="{8FA45445-E8F6-46A3-A8C1-D258E840632D}">
      <dgm:prSet custT="1"/>
      <dgm:spPr/>
      <dgm:t>
        <a:bodyPr/>
        <a:lstStyle/>
        <a:p>
          <a:pPr rtl="0"/>
          <a:r>
            <a:rPr lang="en-US" sz="2000" b="1" dirty="0">
              <a:solidFill>
                <a:schemeClr val="accent2">
                  <a:lumMod val="50000"/>
                </a:schemeClr>
              </a:solidFill>
              <a:latin typeface="Cambria" pitchFamily="18" charset="0"/>
            </a:rPr>
            <a:t>Summary of replication mechanism</a:t>
          </a:r>
        </a:p>
      </dgm:t>
    </dgm:pt>
    <dgm:pt modelId="{B6432036-41D5-46BE-988B-A64521DA59D6}" type="parTrans" cxnId="{9F4D696A-475C-4BFC-8A7F-5E770BFD0F99}">
      <dgm:prSet/>
      <dgm:spPr/>
      <dgm:t>
        <a:bodyPr/>
        <a:lstStyle/>
        <a:p>
          <a:endParaRPr lang="en-US" sz="2000" b="1">
            <a:solidFill>
              <a:schemeClr val="accent2">
                <a:lumMod val="50000"/>
              </a:schemeClr>
            </a:solidFill>
            <a:latin typeface="Cambria" pitchFamily="18" charset="0"/>
          </a:endParaRPr>
        </a:p>
      </dgm:t>
    </dgm:pt>
    <dgm:pt modelId="{BEA5D02E-38D8-4C32-A3C5-3FD1FCB6A72F}" type="sibTrans" cxnId="{9F4D696A-475C-4BFC-8A7F-5E770BFD0F99}">
      <dgm:prSet/>
      <dgm:spPr/>
      <dgm:t>
        <a:bodyPr/>
        <a:lstStyle/>
        <a:p>
          <a:endParaRPr lang="en-US" sz="2000" b="1">
            <a:solidFill>
              <a:schemeClr val="accent2">
                <a:lumMod val="50000"/>
              </a:schemeClr>
            </a:solidFill>
            <a:latin typeface="Cambria" pitchFamily="18" charset="0"/>
          </a:endParaRPr>
        </a:p>
      </dgm:t>
    </dgm:pt>
    <dgm:pt modelId="{9B1A19A5-6118-4A5D-AA6D-6E749B35B2E5}">
      <dgm:prSet custT="1"/>
      <dgm:spPr/>
      <dgm:t>
        <a:bodyPr/>
        <a:lstStyle/>
        <a:p>
          <a:pPr rtl="0"/>
          <a:r>
            <a:rPr lang="en-US" sz="2000" b="1" dirty="0">
              <a:solidFill>
                <a:schemeClr val="accent2">
                  <a:lumMod val="50000"/>
                </a:schemeClr>
              </a:solidFill>
              <a:latin typeface="Cambria" pitchFamily="18" charset="0"/>
            </a:rPr>
            <a:t>Some terminology</a:t>
          </a:r>
        </a:p>
      </dgm:t>
    </dgm:pt>
    <dgm:pt modelId="{CBDEA2BE-7A2D-48BB-A564-7E61F2E64366}" type="sibTrans" cxnId="{05F4B090-6062-4FE5-9BAD-336F4A490114}">
      <dgm:prSet/>
      <dgm:spPr/>
      <dgm:t>
        <a:bodyPr/>
        <a:lstStyle/>
        <a:p>
          <a:endParaRPr lang="en-US" sz="2000" b="1">
            <a:solidFill>
              <a:schemeClr val="accent2">
                <a:lumMod val="50000"/>
              </a:schemeClr>
            </a:solidFill>
            <a:latin typeface="Cambria" pitchFamily="18" charset="0"/>
          </a:endParaRPr>
        </a:p>
      </dgm:t>
    </dgm:pt>
    <dgm:pt modelId="{DA74C3BC-68DA-4BB1-911B-E58BD03D5380}" type="parTrans" cxnId="{05F4B090-6062-4FE5-9BAD-336F4A490114}">
      <dgm:prSet/>
      <dgm:spPr/>
      <dgm:t>
        <a:bodyPr/>
        <a:lstStyle/>
        <a:p>
          <a:endParaRPr lang="en-US" sz="2000" b="1">
            <a:solidFill>
              <a:schemeClr val="accent2">
                <a:lumMod val="50000"/>
              </a:schemeClr>
            </a:solidFill>
            <a:latin typeface="Cambria" pitchFamily="18" charset="0"/>
          </a:endParaRPr>
        </a:p>
      </dgm:t>
    </dgm:pt>
    <dgm:pt modelId="{F5683F5A-9B4D-472B-9E1B-F8BB12F858CC}" type="pres">
      <dgm:prSet presAssocID="{FF7827DA-B12A-44A6-B86A-4ABC529D6EAB}" presName="Name0" presStyleCnt="0">
        <dgm:presLayoutVars>
          <dgm:chMax val="7"/>
          <dgm:chPref val="7"/>
          <dgm:dir/>
        </dgm:presLayoutVars>
      </dgm:prSet>
      <dgm:spPr/>
      <dgm:t>
        <a:bodyPr/>
        <a:lstStyle/>
        <a:p>
          <a:endParaRPr lang="en-US"/>
        </a:p>
      </dgm:t>
    </dgm:pt>
    <dgm:pt modelId="{722E9513-CFEC-451C-899B-88187B7BE53A}" type="pres">
      <dgm:prSet presAssocID="{FF7827DA-B12A-44A6-B86A-4ABC529D6EAB}" presName="Name1" presStyleCnt="0"/>
      <dgm:spPr/>
    </dgm:pt>
    <dgm:pt modelId="{3A3D7A04-9AC1-4B0F-B3AC-30EB6A9727FC}" type="pres">
      <dgm:prSet presAssocID="{FF7827DA-B12A-44A6-B86A-4ABC529D6EAB}" presName="cycle" presStyleCnt="0"/>
      <dgm:spPr/>
    </dgm:pt>
    <dgm:pt modelId="{CB9D5997-7EE9-45E3-B768-28569175EDEC}" type="pres">
      <dgm:prSet presAssocID="{FF7827DA-B12A-44A6-B86A-4ABC529D6EAB}" presName="srcNode" presStyleLbl="node1" presStyleIdx="0" presStyleCnt="5"/>
      <dgm:spPr/>
    </dgm:pt>
    <dgm:pt modelId="{E5340FB6-B911-4A1D-904A-ABACEFBCC761}" type="pres">
      <dgm:prSet presAssocID="{FF7827DA-B12A-44A6-B86A-4ABC529D6EAB}" presName="conn" presStyleLbl="parChTrans1D2" presStyleIdx="0" presStyleCnt="1"/>
      <dgm:spPr/>
      <dgm:t>
        <a:bodyPr/>
        <a:lstStyle/>
        <a:p>
          <a:endParaRPr lang="en-US"/>
        </a:p>
      </dgm:t>
    </dgm:pt>
    <dgm:pt modelId="{5F168238-341A-4B48-ABB3-0F24131A88B8}" type="pres">
      <dgm:prSet presAssocID="{FF7827DA-B12A-44A6-B86A-4ABC529D6EAB}" presName="extraNode" presStyleLbl="node1" presStyleIdx="0" presStyleCnt="5"/>
      <dgm:spPr/>
    </dgm:pt>
    <dgm:pt modelId="{ACA64086-5B1D-430C-8430-4D4D6143674E}" type="pres">
      <dgm:prSet presAssocID="{FF7827DA-B12A-44A6-B86A-4ABC529D6EAB}" presName="dstNode" presStyleLbl="node1" presStyleIdx="0" presStyleCnt="5"/>
      <dgm:spPr/>
    </dgm:pt>
    <dgm:pt modelId="{ED54EA44-749C-4341-BE8D-3F35CBB8C870}" type="pres">
      <dgm:prSet presAssocID="{7BBE0F47-DF40-4F3F-A052-02CD8A935238}" presName="text_1" presStyleLbl="node1" presStyleIdx="0" presStyleCnt="5">
        <dgm:presLayoutVars>
          <dgm:bulletEnabled val="1"/>
        </dgm:presLayoutVars>
      </dgm:prSet>
      <dgm:spPr/>
      <dgm:t>
        <a:bodyPr/>
        <a:lstStyle/>
        <a:p>
          <a:endParaRPr lang="en-US"/>
        </a:p>
      </dgm:t>
    </dgm:pt>
    <dgm:pt modelId="{2134E4AD-C0A6-400E-8D2C-1EA4439991E0}" type="pres">
      <dgm:prSet presAssocID="{7BBE0F47-DF40-4F3F-A052-02CD8A935238}" presName="accent_1" presStyleCnt="0"/>
      <dgm:spPr/>
    </dgm:pt>
    <dgm:pt modelId="{CAFACDCD-96BE-432E-8D6D-B6FB224B46E5}" type="pres">
      <dgm:prSet presAssocID="{7BBE0F47-DF40-4F3F-A052-02CD8A935238}" presName="accentRepeatNode" presStyleLbl="solidFgAcc1" presStyleIdx="0" presStyleCnt="5"/>
      <dgm:spPr/>
    </dgm:pt>
    <dgm:pt modelId="{B3440E0A-95C1-4E0A-B58F-A1C2311D8AE4}" type="pres">
      <dgm:prSet presAssocID="{042436FC-153D-431C-9800-F7AD0DBB3ECC}" presName="text_2" presStyleLbl="node1" presStyleIdx="1" presStyleCnt="5">
        <dgm:presLayoutVars>
          <dgm:bulletEnabled val="1"/>
        </dgm:presLayoutVars>
      </dgm:prSet>
      <dgm:spPr/>
      <dgm:t>
        <a:bodyPr/>
        <a:lstStyle/>
        <a:p>
          <a:endParaRPr lang="en-US"/>
        </a:p>
      </dgm:t>
    </dgm:pt>
    <dgm:pt modelId="{641EE04E-C441-428E-A0E3-44EBADA30AD9}" type="pres">
      <dgm:prSet presAssocID="{042436FC-153D-431C-9800-F7AD0DBB3ECC}" presName="accent_2" presStyleCnt="0"/>
      <dgm:spPr/>
    </dgm:pt>
    <dgm:pt modelId="{7BD60A38-04AC-453B-885F-B04BEBB80452}" type="pres">
      <dgm:prSet presAssocID="{042436FC-153D-431C-9800-F7AD0DBB3ECC}" presName="accentRepeatNode" presStyleLbl="solidFgAcc1" presStyleIdx="1" presStyleCnt="5"/>
      <dgm:spPr/>
    </dgm:pt>
    <dgm:pt modelId="{E8562B0F-9FFF-4F71-8106-AAB10B343F77}" type="pres">
      <dgm:prSet presAssocID="{EE0B7E32-69F1-41F9-B654-093D905E215E}" presName="text_3" presStyleLbl="node1" presStyleIdx="2" presStyleCnt="5">
        <dgm:presLayoutVars>
          <dgm:bulletEnabled val="1"/>
        </dgm:presLayoutVars>
      </dgm:prSet>
      <dgm:spPr/>
      <dgm:t>
        <a:bodyPr/>
        <a:lstStyle/>
        <a:p>
          <a:endParaRPr lang="en-US"/>
        </a:p>
      </dgm:t>
    </dgm:pt>
    <dgm:pt modelId="{746F72AF-CB0D-495F-BB54-3D253981A31A}" type="pres">
      <dgm:prSet presAssocID="{EE0B7E32-69F1-41F9-B654-093D905E215E}" presName="accent_3" presStyleCnt="0"/>
      <dgm:spPr/>
    </dgm:pt>
    <dgm:pt modelId="{5D3E834E-F6BC-4CBC-961B-CE7CBCE25880}" type="pres">
      <dgm:prSet presAssocID="{EE0B7E32-69F1-41F9-B654-093D905E215E}" presName="accentRepeatNode" presStyleLbl="solidFgAcc1" presStyleIdx="2" presStyleCnt="5"/>
      <dgm:spPr/>
    </dgm:pt>
    <dgm:pt modelId="{A5FC90FB-DC4C-4933-A80E-211E4C82791F}" type="pres">
      <dgm:prSet presAssocID="{8FA45445-E8F6-46A3-A8C1-D258E840632D}" presName="text_4" presStyleLbl="node1" presStyleIdx="3" presStyleCnt="5">
        <dgm:presLayoutVars>
          <dgm:bulletEnabled val="1"/>
        </dgm:presLayoutVars>
      </dgm:prSet>
      <dgm:spPr/>
      <dgm:t>
        <a:bodyPr/>
        <a:lstStyle/>
        <a:p>
          <a:endParaRPr lang="en-US"/>
        </a:p>
      </dgm:t>
    </dgm:pt>
    <dgm:pt modelId="{3CA85E5D-8BA1-438F-AA80-777978CFB75E}" type="pres">
      <dgm:prSet presAssocID="{8FA45445-E8F6-46A3-A8C1-D258E840632D}" presName="accent_4" presStyleCnt="0"/>
      <dgm:spPr/>
    </dgm:pt>
    <dgm:pt modelId="{21C71FF5-0863-4636-9542-6E6D4D8EB8E5}" type="pres">
      <dgm:prSet presAssocID="{8FA45445-E8F6-46A3-A8C1-D258E840632D}" presName="accentRepeatNode" presStyleLbl="solidFgAcc1" presStyleIdx="3" presStyleCnt="5" custLinFactNeighborY="0"/>
      <dgm:spPr/>
    </dgm:pt>
    <dgm:pt modelId="{C6BEF6FC-0E0B-4A55-8B25-E6C05952DEEF}" type="pres">
      <dgm:prSet presAssocID="{9B1A19A5-6118-4A5D-AA6D-6E749B35B2E5}" presName="text_5" presStyleLbl="node1" presStyleIdx="4" presStyleCnt="5">
        <dgm:presLayoutVars>
          <dgm:bulletEnabled val="1"/>
        </dgm:presLayoutVars>
      </dgm:prSet>
      <dgm:spPr/>
      <dgm:t>
        <a:bodyPr/>
        <a:lstStyle/>
        <a:p>
          <a:endParaRPr lang="en-US"/>
        </a:p>
      </dgm:t>
    </dgm:pt>
    <dgm:pt modelId="{166B177C-E9B2-4C87-A360-017F143168E5}" type="pres">
      <dgm:prSet presAssocID="{9B1A19A5-6118-4A5D-AA6D-6E749B35B2E5}" presName="accent_5" presStyleCnt="0"/>
      <dgm:spPr/>
    </dgm:pt>
    <dgm:pt modelId="{A0F360D8-E697-42E2-A753-55FCE40B7363}" type="pres">
      <dgm:prSet presAssocID="{9B1A19A5-6118-4A5D-AA6D-6E749B35B2E5}" presName="accentRepeatNode" presStyleLbl="solidFgAcc1" presStyleIdx="4" presStyleCnt="5"/>
      <dgm:spPr/>
    </dgm:pt>
  </dgm:ptLst>
  <dgm:cxnLst>
    <dgm:cxn modelId="{D5FB9234-0030-4B93-911E-E8CBE6BDA295}" type="presOf" srcId="{7BBE0F47-DF40-4F3F-A052-02CD8A935238}" destId="{ED54EA44-749C-4341-BE8D-3F35CBB8C870}" srcOrd="0" destOrd="0" presId="urn:microsoft.com/office/officeart/2008/layout/VerticalCurvedList"/>
    <dgm:cxn modelId="{3D07DC93-0EC7-4170-AF99-7A914DE1508B}" srcId="{FF7827DA-B12A-44A6-B86A-4ABC529D6EAB}" destId="{7BBE0F47-DF40-4F3F-A052-02CD8A935238}" srcOrd="0" destOrd="0" parTransId="{F3F71826-DC12-4E93-A8DF-D4F80FE7D5B5}" sibTransId="{DC42D7A7-ADDE-4A49-A972-CCF022C32B92}"/>
    <dgm:cxn modelId="{6BC684FA-6302-4CEF-9DE9-B1C9CBC2ECD4}" type="presOf" srcId="{042436FC-153D-431C-9800-F7AD0DBB3ECC}" destId="{B3440E0A-95C1-4E0A-B58F-A1C2311D8AE4}" srcOrd="0" destOrd="0" presId="urn:microsoft.com/office/officeart/2008/layout/VerticalCurvedList"/>
    <dgm:cxn modelId="{6B626A3D-FB0C-45C6-89DF-AEEDE61F9FD2}" type="presOf" srcId="{FF7827DA-B12A-44A6-B86A-4ABC529D6EAB}" destId="{F5683F5A-9B4D-472B-9E1B-F8BB12F858CC}" srcOrd="0" destOrd="0" presId="urn:microsoft.com/office/officeart/2008/layout/VerticalCurvedList"/>
    <dgm:cxn modelId="{B7022F49-EB63-49B3-BC75-7EEE1F32FF6B}" type="presOf" srcId="{DC42D7A7-ADDE-4A49-A972-CCF022C32B92}" destId="{E5340FB6-B911-4A1D-904A-ABACEFBCC761}" srcOrd="0" destOrd="0" presId="urn:microsoft.com/office/officeart/2008/layout/VerticalCurvedList"/>
    <dgm:cxn modelId="{BB8ECDE4-4DBB-4DBE-BE56-1CDB1F99CC80}" srcId="{FF7827DA-B12A-44A6-B86A-4ABC529D6EAB}" destId="{EE0B7E32-69F1-41F9-B654-093D905E215E}" srcOrd="2" destOrd="0" parTransId="{ED8AC833-3520-4EE6-A405-0852A5B2D36B}" sibTransId="{CCE53120-972D-45BE-9720-8BA2B5D1CFED}"/>
    <dgm:cxn modelId="{16DEB15F-2829-4EF5-B0BB-5120340E67E4}" srcId="{FF7827DA-B12A-44A6-B86A-4ABC529D6EAB}" destId="{042436FC-153D-431C-9800-F7AD0DBB3ECC}" srcOrd="1" destOrd="0" parTransId="{0B8A280D-AD51-486E-BA17-D24C422A940F}" sibTransId="{D9727B52-2641-4D21-9736-B36CA2281FFD}"/>
    <dgm:cxn modelId="{8B230BF9-89C4-4485-A8F8-3D9CE9E5BEBB}" type="presOf" srcId="{9B1A19A5-6118-4A5D-AA6D-6E749B35B2E5}" destId="{C6BEF6FC-0E0B-4A55-8B25-E6C05952DEEF}" srcOrd="0" destOrd="0" presId="urn:microsoft.com/office/officeart/2008/layout/VerticalCurvedList"/>
    <dgm:cxn modelId="{A95441FB-E8BC-41AA-B961-6AE119254948}" type="presOf" srcId="{EE0B7E32-69F1-41F9-B654-093D905E215E}" destId="{E8562B0F-9FFF-4F71-8106-AAB10B343F77}" srcOrd="0" destOrd="0" presId="urn:microsoft.com/office/officeart/2008/layout/VerticalCurvedList"/>
    <dgm:cxn modelId="{9F4D696A-475C-4BFC-8A7F-5E770BFD0F99}" srcId="{FF7827DA-B12A-44A6-B86A-4ABC529D6EAB}" destId="{8FA45445-E8F6-46A3-A8C1-D258E840632D}" srcOrd="3" destOrd="0" parTransId="{B6432036-41D5-46BE-988B-A64521DA59D6}" sibTransId="{BEA5D02E-38D8-4C32-A3C5-3FD1FCB6A72F}"/>
    <dgm:cxn modelId="{75496D0B-83B3-4588-B93D-661CF5C53502}" type="presOf" srcId="{8FA45445-E8F6-46A3-A8C1-D258E840632D}" destId="{A5FC90FB-DC4C-4933-A80E-211E4C82791F}" srcOrd="0" destOrd="0" presId="urn:microsoft.com/office/officeart/2008/layout/VerticalCurvedList"/>
    <dgm:cxn modelId="{05F4B090-6062-4FE5-9BAD-336F4A490114}" srcId="{FF7827DA-B12A-44A6-B86A-4ABC529D6EAB}" destId="{9B1A19A5-6118-4A5D-AA6D-6E749B35B2E5}" srcOrd="4" destOrd="0" parTransId="{DA74C3BC-68DA-4BB1-911B-E58BD03D5380}" sibTransId="{CBDEA2BE-7A2D-48BB-A564-7E61F2E64366}"/>
    <dgm:cxn modelId="{D636743B-78B3-4DD4-8939-6CEBCF39370B}" type="presParOf" srcId="{F5683F5A-9B4D-472B-9E1B-F8BB12F858CC}" destId="{722E9513-CFEC-451C-899B-88187B7BE53A}" srcOrd="0" destOrd="0" presId="urn:microsoft.com/office/officeart/2008/layout/VerticalCurvedList"/>
    <dgm:cxn modelId="{0F0F996E-00F0-43D0-A502-500D524AD03F}" type="presParOf" srcId="{722E9513-CFEC-451C-899B-88187B7BE53A}" destId="{3A3D7A04-9AC1-4B0F-B3AC-30EB6A9727FC}" srcOrd="0" destOrd="0" presId="urn:microsoft.com/office/officeart/2008/layout/VerticalCurvedList"/>
    <dgm:cxn modelId="{B10658DA-A105-4579-8818-E498E53D61E6}" type="presParOf" srcId="{3A3D7A04-9AC1-4B0F-B3AC-30EB6A9727FC}" destId="{CB9D5997-7EE9-45E3-B768-28569175EDEC}" srcOrd="0" destOrd="0" presId="urn:microsoft.com/office/officeart/2008/layout/VerticalCurvedList"/>
    <dgm:cxn modelId="{14311EEC-1114-4EFD-83FA-3AEE95B066B0}" type="presParOf" srcId="{3A3D7A04-9AC1-4B0F-B3AC-30EB6A9727FC}" destId="{E5340FB6-B911-4A1D-904A-ABACEFBCC761}" srcOrd="1" destOrd="0" presId="urn:microsoft.com/office/officeart/2008/layout/VerticalCurvedList"/>
    <dgm:cxn modelId="{67043171-2FA6-4847-86D3-638D40B878DE}" type="presParOf" srcId="{3A3D7A04-9AC1-4B0F-B3AC-30EB6A9727FC}" destId="{5F168238-341A-4B48-ABB3-0F24131A88B8}" srcOrd="2" destOrd="0" presId="urn:microsoft.com/office/officeart/2008/layout/VerticalCurvedList"/>
    <dgm:cxn modelId="{935FC0E6-DF1C-415D-8554-69CADD24A617}" type="presParOf" srcId="{3A3D7A04-9AC1-4B0F-B3AC-30EB6A9727FC}" destId="{ACA64086-5B1D-430C-8430-4D4D6143674E}" srcOrd="3" destOrd="0" presId="urn:microsoft.com/office/officeart/2008/layout/VerticalCurvedList"/>
    <dgm:cxn modelId="{03BC0356-12A5-47FD-93A0-8808558B60AC}" type="presParOf" srcId="{722E9513-CFEC-451C-899B-88187B7BE53A}" destId="{ED54EA44-749C-4341-BE8D-3F35CBB8C870}" srcOrd="1" destOrd="0" presId="urn:microsoft.com/office/officeart/2008/layout/VerticalCurvedList"/>
    <dgm:cxn modelId="{1C69259E-207D-4F61-9655-56F060A02A2E}" type="presParOf" srcId="{722E9513-CFEC-451C-899B-88187B7BE53A}" destId="{2134E4AD-C0A6-400E-8D2C-1EA4439991E0}" srcOrd="2" destOrd="0" presId="urn:microsoft.com/office/officeart/2008/layout/VerticalCurvedList"/>
    <dgm:cxn modelId="{3DDE6C30-0FA2-488B-986F-1CBD9D2AFC8E}" type="presParOf" srcId="{2134E4AD-C0A6-400E-8D2C-1EA4439991E0}" destId="{CAFACDCD-96BE-432E-8D6D-B6FB224B46E5}" srcOrd="0" destOrd="0" presId="urn:microsoft.com/office/officeart/2008/layout/VerticalCurvedList"/>
    <dgm:cxn modelId="{FF22DE57-CFB4-4807-976C-46B8DBA68DD7}" type="presParOf" srcId="{722E9513-CFEC-451C-899B-88187B7BE53A}" destId="{B3440E0A-95C1-4E0A-B58F-A1C2311D8AE4}" srcOrd="3" destOrd="0" presId="urn:microsoft.com/office/officeart/2008/layout/VerticalCurvedList"/>
    <dgm:cxn modelId="{ED5F3203-69C6-4BC5-8029-9CA0D38F5836}" type="presParOf" srcId="{722E9513-CFEC-451C-899B-88187B7BE53A}" destId="{641EE04E-C441-428E-A0E3-44EBADA30AD9}" srcOrd="4" destOrd="0" presId="urn:microsoft.com/office/officeart/2008/layout/VerticalCurvedList"/>
    <dgm:cxn modelId="{F7CDDDD7-61C2-4998-B863-B8AB45B3988E}" type="presParOf" srcId="{641EE04E-C441-428E-A0E3-44EBADA30AD9}" destId="{7BD60A38-04AC-453B-885F-B04BEBB80452}" srcOrd="0" destOrd="0" presId="urn:microsoft.com/office/officeart/2008/layout/VerticalCurvedList"/>
    <dgm:cxn modelId="{95E03A23-8B19-496B-B05C-6CFB3CD67319}" type="presParOf" srcId="{722E9513-CFEC-451C-899B-88187B7BE53A}" destId="{E8562B0F-9FFF-4F71-8106-AAB10B343F77}" srcOrd="5" destOrd="0" presId="urn:microsoft.com/office/officeart/2008/layout/VerticalCurvedList"/>
    <dgm:cxn modelId="{50EB2DF6-EFA4-4DC1-ACB1-2AF6D3C0C8C0}" type="presParOf" srcId="{722E9513-CFEC-451C-899B-88187B7BE53A}" destId="{746F72AF-CB0D-495F-BB54-3D253981A31A}" srcOrd="6" destOrd="0" presId="urn:microsoft.com/office/officeart/2008/layout/VerticalCurvedList"/>
    <dgm:cxn modelId="{F5E37A1F-2D50-4468-BE67-C034121439D5}" type="presParOf" srcId="{746F72AF-CB0D-495F-BB54-3D253981A31A}" destId="{5D3E834E-F6BC-4CBC-961B-CE7CBCE25880}" srcOrd="0" destOrd="0" presId="urn:microsoft.com/office/officeart/2008/layout/VerticalCurvedList"/>
    <dgm:cxn modelId="{5B06395C-0A2F-415D-80F4-26AA9B74B4AF}" type="presParOf" srcId="{722E9513-CFEC-451C-899B-88187B7BE53A}" destId="{A5FC90FB-DC4C-4933-A80E-211E4C82791F}" srcOrd="7" destOrd="0" presId="urn:microsoft.com/office/officeart/2008/layout/VerticalCurvedList"/>
    <dgm:cxn modelId="{A4E24F16-C13A-43CB-82DF-1B033D14903C}" type="presParOf" srcId="{722E9513-CFEC-451C-899B-88187B7BE53A}" destId="{3CA85E5D-8BA1-438F-AA80-777978CFB75E}" srcOrd="8" destOrd="0" presId="urn:microsoft.com/office/officeart/2008/layout/VerticalCurvedList"/>
    <dgm:cxn modelId="{B0AD3FEA-0558-4D3F-8F36-271BC0ACCF76}" type="presParOf" srcId="{3CA85E5D-8BA1-438F-AA80-777978CFB75E}" destId="{21C71FF5-0863-4636-9542-6E6D4D8EB8E5}" srcOrd="0" destOrd="0" presId="urn:microsoft.com/office/officeart/2008/layout/VerticalCurvedList"/>
    <dgm:cxn modelId="{129E9A4D-D7D9-474F-8232-025E99C883CA}" type="presParOf" srcId="{722E9513-CFEC-451C-899B-88187B7BE53A}" destId="{C6BEF6FC-0E0B-4A55-8B25-E6C05952DEEF}" srcOrd="9" destOrd="0" presId="urn:microsoft.com/office/officeart/2008/layout/VerticalCurvedList"/>
    <dgm:cxn modelId="{D3726A85-AF4B-4E58-B02A-B558B4C30D49}" type="presParOf" srcId="{722E9513-CFEC-451C-899B-88187B7BE53A}" destId="{166B177C-E9B2-4C87-A360-017F143168E5}" srcOrd="10" destOrd="0" presId="urn:microsoft.com/office/officeart/2008/layout/VerticalCurvedList"/>
    <dgm:cxn modelId="{E9D58B9E-B46C-424E-8538-99485973D0CE}" type="presParOf" srcId="{166B177C-E9B2-4C87-A360-017F143168E5}" destId="{A0F360D8-E697-42E2-A753-55FCE40B736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40FB6-B911-4A1D-904A-ABACEFBCC761}">
      <dsp:nvSpPr>
        <dsp:cNvPr id="0" name=""/>
        <dsp:cNvSpPr/>
      </dsp:nvSpPr>
      <dsp:spPr>
        <a:xfrm>
          <a:off x="-5525214" y="-845926"/>
          <a:ext cx="6578632" cy="6578632"/>
        </a:xfrm>
        <a:prstGeom prst="blockArc">
          <a:avLst>
            <a:gd name="adj1" fmla="val 18900000"/>
            <a:gd name="adj2" fmla="val 2700000"/>
            <a:gd name="adj3" fmla="val 328"/>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54EA44-749C-4341-BE8D-3F35CBB8C870}">
      <dsp:nvSpPr>
        <dsp:cNvPr id="0" name=""/>
        <dsp:cNvSpPr/>
      </dsp:nvSpPr>
      <dsp:spPr>
        <a:xfrm>
          <a:off x="460568" y="305326"/>
          <a:ext cx="10037173" cy="61104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015"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a:solidFill>
                <a:schemeClr val="accent2">
                  <a:lumMod val="50000"/>
                </a:schemeClr>
              </a:solidFill>
              <a:latin typeface="Cambria" pitchFamily="18" charset="0"/>
            </a:rPr>
            <a:t>DNA replication</a:t>
          </a:r>
        </a:p>
      </dsp:txBody>
      <dsp:txXfrm>
        <a:off x="460568" y="305326"/>
        <a:ext cx="10037173" cy="611042"/>
      </dsp:txXfrm>
    </dsp:sp>
    <dsp:sp modelId="{CAFACDCD-96BE-432E-8D6D-B6FB224B46E5}">
      <dsp:nvSpPr>
        <dsp:cNvPr id="0" name=""/>
        <dsp:cNvSpPr/>
      </dsp:nvSpPr>
      <dsp:spPr>
        <a:xfrm>
          <a:off x="78666" y="228945"/>
          <a:ext cx="763803" cy="763803"/>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440E0A-95C1-4E0A-B58F-A1C2311D8AE4}">
      <dsp:nvSpPr>
        <dsp:cNvPr id="0" name=""/>
        <dsp:cNvSpPr/>
      </dsp:nvSpPr>
      <dsp:spPr>
        <a:xfrm>
          <a:off x="898423" y="1221597"/>
          <a:ext cx="9599317" cy="61104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015"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a:solidFill>
                <a:schemeClr val="accent2">
                  <a:lumMod val="50000"/>
                </a:schemeClr>
              </a:solidFill>
              <a:latin typeface="Cambria" pitchFamily="18" charset="0"/>
            </a:rPr>
            <a:t>Types of DNA replication</a:t>
          </a:r>
        </a:p>
      </dsp:txBody>
      <dsp:txXfrm>
        <a:off x="898423" y="1221597"/>
        <a:ext cx="9599317" cy="611042"/>
      </dsp:txXfrm>
    </dsp:sp>
    <dsp:sp modelId="{7BD60A38-04AC-453B-885F-B04BEBB80452}">
      <dsp:nvSpPr>
        <dsp:cNvPr id="0" name=""/>
        <dsp:cNvSpPr/>
      </dsp:nvSpPr>
      <dsp:spPr>
        <a:xfrm>
          <a:off x="516521" y="1145216"/>
          <a:ext cx="763803" cy="763803"/>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562B0F-9FFF-4F71-8106-AAB10B343F77}">
      <dsp:nvSpPr>
        <dsp:cNvPr id="0" name=""/>
        <dsp:cNvSpPr/>
      </dsp:nvSpPr>
      <dsp:spPr>
        <a:xfrm>
          <a:off x="1032810" y="2137868"/>
          <a:ext cx="9464931" cy="61104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015"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a:solidFill>
                <a:schemeClr val="accent2">
                  <a:lumMod val="50000"/>
                </a:schemeClr>
              </a:solidFill>
              <a:latin typeface="Cambria" pitchFamily="18" charset="0"/>
            </a:rPr>
            <a:t>The replication mechanism</a:t>
          </a:r>
        </a:p>
      </dsp:txBody>
      <dsp:txXfrm>
        <a:off x="1032810" y="2137868"/>
        <a:ext cx="9464931" cy="611042"/>
      </dsp:txXfrm>
    </dsp:sp>
    <dsp:sp modelId="{5D3E834E-F6BC-4CBC-961B-CE7CBCE25880}">
      <dsp:nvSpPr>
        <dsp:cNvPr id="0" name=""/>
        <dsp:cNvSpPr/>
      </dsp:nvSpPr>
      <dsp:spPr>
        <a:xfrm>
          <a:off x="650908" y="2061488"/>
          <a:ext cx="763803" cy="763803"/>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FC90FB-DC4C-4933-A80E-211E4C82791F}">
      <dsp:nvSpPr>
        <dsp:cNvPr id="0" name=""/>
        <dsp:cNvSpPr/>
      </dsp:nvSpPr>
      <dsp:spPr>
        <a:xfrm>
          <a:off x="898423" y="3054139"/>
          <a:ext cx="9599317" cy="61104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015"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a:solidFill>
                <a:schemeClr val="accent2">
                  <a:lumMod val="50000"/>
                </a:schemeClr>
              </a:solidFill>
              <a:latin typeface="Cambria" pitchFamily="18" charset="0"/>
            </a:rPr>
            <a:t>Summary of replication mechanism</a:t>
          </a:r>
        </a:p>
      </dsp:txBody>
      <dsp:txXfrm>
        <a:off x="898423" y="3054139"/>
        <a:ext cx="9599317" cy="611042"/>
      </dsp:txXfrm>
    </dsp:sp>
    <dsp:sp modelId="{21C71FF5-0863-4636-9542-6E6D4D8EB8E5}">
      <dsp:nvSpPr>
        <dsp:cNvPr id="0" name=""/>
        <dsp:cNvSpPr/>
      </dsp:nvSpPr>
      <dsp:spPr>
        <a:xfrm>
          <a:off x="516521" y="2977759"/>
          <a:ext cx="763803" cy="763803"/>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BEF6FC-0E0B-4A55-8B25-E6C05952DEEF}">
      <dsp:nvSpPr>
        <dsp:cNvPr id="0" name=""/>
        <dsp:cNvSpPr/>
      </dsp:nvSpPr>
      <dsp:spPr>
        <a:xfrm>
          <a:off x="460568" y="3970411"/>
          <a:ext cx="10037173" cy="61104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015"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a:solidFill>
                <a:schemeClr val="accent2">
                  <a:lumMod val="50000"/>
                </a:schemeClr>
              </a:solidFill>
              <a:latin typeface="Cambria" pitchFamily="18" charset="0"/>
            </a:rPr>
            <a:t>Some terminology</a:t>
          </a:r>
        </a:p>
      </dsp:txBody>
      <dsp:txXfrm>
        <a:off x="460568" y="3970411"/>
        <a:ext cx="10037173" cy="611042"/>
      </dsp:txXfrm>
    </dsp:sp>
    <dsp:sp modelId="{A0F360D8-E697-42E2-A753-55FCE40B7363}">
      <dsp:nvSpPr>
        <dsp:cNvPr id="0" name=""/>
        <dsp:cNvSpPr/>
      </dsp:nvSpPr>
      <dsp:spPr>
        <a:xfrm>
          <a:off x="78666" y="3894030"/>
          <a:ext cx="763803" cy="763803"/>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CF98B1B-0A4C-4797-863D-EEF7B7851450}" type="datetimeFigureOut">
              <a:rPr lang="ar-EG" smtClean="0"/>
              <a:t>13/02/1445</a:t>
            </a:fld>
            <a:endParaRPr lang="ar-EG"/>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B37F4F0-8F69-4BDC-9D18-88F08BADBA7E}" type="slidenum">
              <a:rPr lang="ar-EG" smtClean="0"/>
              <a:t>‹#›</a:t>
            </a:fld>
            <a:endParaRPr lang="ar-EG"/>
          </a:p>
        </p:txBody>
      </p:sp>
    </p:spTree>
    <p:extLst>
      <p:ext uri="{BB962C8B-B14F-4D97-AF65-F5344CB8AC3E}">
        <p14:creationId xmlns:p14="http://schemas.microsoft.com/office/powerpoint/2010/main" val="162060602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348874F-2E4E-4E2F-A9A3-9F6725613BEC}" type="slidenum">
              <a:rPr lang="ar-SA" smtClean="0"/>
              <a:pPr>
                <a:defRPr/>
              </a:pPr>
              <a:t>3</a:t>
            </a:fld>
            <a:endParaRPr lang="en-GB"/>
          </a:p>
        </p:txBody>
      </p:sp>
    </p:spTree>
    <p:extLst>
      <p:ext uri="{BB962C8B-B14F-4D97-AF65-F5344CB8AC3E}">
        <p14:creationId xmlns:p14="http://schemas.microsoft.com/office/powerpoint/2010/main" val="3627490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348874F-2E4E-4E2F-A9A3-9F6725613BEC}" type="slidenum">
              <a:rPr lang="ar-SA" smtClean="0"/>
              <a:pPr>
                <a:defRPr/>
              </a:pPr>
              <a:t>4</a:t>
            </a:fld>
            <a:endParaRPr lang="en-GB"/>
          </a:p>
        </p:txBody>
      </p:sp>
    </p:spTree>
    <p:extLst>
      <p:ext uri="{BB962C8B-B14F-4D97-AF65-F5344CB8AC3E}">
        <p14:creationId xmlns:p14="http://schemas.microsoft.com/office/powerpoint/2010/main" val="2692859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348874F-2E4E-4E2F-A9A3-9F6725613BEC}" type="slidenum">
              <a:rPr lang="ar-SA" smtClean="0"/>
              <a:pPr>
                <a:defRPr/>
              </a:pPr>
              <a:t>10</a:t>
            </a:fld>
            <a:endParaRPr lang="en-GB"/>
          </a:p>
        </p:txBody>
      </p:sp>
    </p:spTree>
    <p:extLst>
      <p:ext uri="{BB962C8B-B14F-4D97-AF65-F5344CB8AC3E}">
        <p14:creationId xmlns:p14="http://schemas.microsoft.com/office/powerpoint/2010/main" val="4167536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348874F-2E4E-4E2F-A9A3-9F6725613BEC}" type="slidenum">
              <a:rPr lang="ar-SA" smtClean="0"/>
              <a:pPr>
                <a:defRPr/>
              </a:pPr>
              <a:t>12</a:t>
            </a:fld>
            <a:endParaRPr lang="en-GB"/>
          </a:p>
        </p:txBody>
      </p:sp>
    </p:spTree>
    <p:extLst>
      <p:ext uri="{BB962C8B-B14F-4D97-AF65-F5344CB8AC3E}">
        <p14:creationId xmlns:p14="http://schemas.microsoft.com/office/powerpoint/2010/main" val="818378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EG"/>
          </a:p>
        </p:txBody>
      </p:sp>
      <p:sp>
        <p:nvSpPr>
          <p:cNvPr id="4" name="Date Placeholder 3"/>
          <p:cNvSpPr>
            <a:spLocks noGrp="1"/>
          </p:cNvSpPr>
          <p:nvPr>
            <p:ph type="dt" sz="half" idx="10"/>
          </p:nvPr>
        </p:nvSpPr>
        <p:spPr/>
        <p:txBody>
          <a:bodyPr/>
          <a:lstStyle/>
          <a:p>
            <a:fld id="{B7129981-72B4-46C1-B04F-B9AB4E206190}"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7A852-0FBC-4504-8F72-BF7A744AA55F}" type="slidenum">
              <a:rPr lang="en-US" smtClean="0"/>
              <a:t>‹#›</a:t>
            </a:fld>
            <a:endParaRPr lang="en-US"/>
          </a:p>
        </p:txBody>
      </p:sp>
    </p:spTree>
    <p:extLst>
      <p:ext uri="{BB962C8B-B14F-4D97-AF65-F5344CB8AC3E}">
        <p14:creationId xmlns:p14="http://schemas.microsoft.com/office/powerpoint/2010/main" val="3611585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B7129981-72B4-46C1-B04F-B9AB4E206190}"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7A852-0FBC-4504-8F72-BF7A744AA55F}" type="slidenum">
              <a:rPr lang="en-US" smtClean="0"/>
              <a:t>‹#›</a:t>
            </a:fld>
            <a:endParaRPr lang="en-US"/>
          </a:p>
        </p:txBody>
      </p:sp>
    </p:spTree>
    <p:extLst>
      <p:ext uri="{BB962C8B-B14F-4D97-AF65-F5344CB8AC3E}">
        <p14:creationId xmlns:p14="http://schemas.microsoft.com/office/powerpoint/2010/main" val="2570143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B7129981-72B4-46C1-B04F-B9AB4E206190}"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7A852-0FBC-4504-8F72-BF7A744AA55F}" type="slidenum">
              <a:rPr lang="en-US" smtClean="0"/>
              <a:t>‹#›</a:t>
            </a:fld>
            <a:endParaRPr lang="en-US"/>
          </a:p>
        </p:txBody>
      </p:sp>
    </p:spTree>
    <p:extLst>
      <p:ext uri="{BB962C8B-B14F-4D97-AF65-F5344CB8AC3E}">
        <p14:creationId xmlns:p14="http://schemas.microsoft.com/office/powerpoint/2010/main" val="3900780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884238"/>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09600" y="6356351"/>
            <a:ext cx="2844800" cy="365125"/>
          </a:xfrm>
        </p:spPr>
        <p:txBody>
          <a:bodyPr anchor="t"/>
          <a:lstStyle>
            <a:lvl1pPr>
              <a:defRPr>
                <a:latin typeface="Calibri" charset="0"/>
              </a:defRPr>
            </a:lvl1pPr>
          </a:lstStyle>
          <a:p>
            <a:endParaRPr lang="en-US" altLang="en-US"/>
          </a:p>
        </p:txBody>
      </p:sp>
      <p:sp>
        <p:nvSpPr>
          <p:cNvPr id="6" name="Footer Placeholder 5"/>
          <p:cNvSpPr>
            <a:spLocks noGrp="1" noChangeArrowheads="1"/>
          </p:cNvSpPr>
          <p:nvPr>
            <p:ph type="ftr" sz="quarter" idx="11"/>
          </p:nvPr>
        </p:nvSpPr>
        <p:spPr>
          <a:xfrm>
            <a:off x="4165600" y="6356351"/>
            <a:ext cx="3860800" cy="365125"/>
          </a:xfrm>
        </p:spPr>
        <p:txBody>
          <a:bodyPr anchor="t"/>
          <a:lstStyle>
            <a:lvl1pPr>
              <a:defRPr>
                <a:latin typeface="Calibri" charset="0"/>
              </a:defRPr>
            </a:lvl1pPr>
          </a:lstStyle>
          <a:p>
            <a:endParaRPr lang="en-US" altLang="en-US"/>
          </a:p>
        </p:txBody>
      </p:sp>
      <p:sp>
        <p:nvSpPr>
          <p:cNvPr id="7" name="Slide Number Placeholder 6"/>
          <p:cNvSpPr>
            <a:spLocks noGrp="1" noChangeArrowheads="1"/>
          </p:cNvSpPr>
          <p:nvPr>
            <p:ph type="sldNum" sz="quarter" idx="12"/>
          </p:nvPr>
        </p:nvSpPr>
        <p:spPr>
          <a:xfrm>
            <a:off x="8737600" y="6356351"/>
            <a:ext cx="2844800" cy="365125"/>
          </a:xfrm>
        </p:spPr>
        <p:txBody>
          <a:bodyPr anchor="t"/>
          <a:lstStyle>
            <a:lvl1pPr>
              <a:defRPr>
                <a:latin typeface="Calibri" charset="0"/>
              </a:defRPr>
            </a:lvl1pPr>
          </a:lstStyle>
          <a:p>
            <a:fld id="{4B58C6A9-E69B-4B9B-82D9-68EAE5695419}" type="slidenum">
              <a:rPr lang="en-US" altLang="en-US"/>
              <a:pPr/>
              <a:t>‹#›</a:t>
            </a:fld>
            <a:r>
              <a:rPr lang="en-US" altLang="en-US"/>
              <a:t>15</a:t>
            </a:r>
          </a:p>
        </p:txBody>
      </p:sp>
    </p:spTree>
    <p:extLst>
      <p:ext uri="{BB962C8B-B14F-4D97-AF65-F5344CB8AC3E}">
        <p14:creationId xmlns:p14="http://schemas.microsoft.com/office/powerpoint/2010/main" val="1416606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B7129981-72B4-46C1-B04F-B9AB4E206190}"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7A852-0FBC-4504-8F72-BF7A744AA55F}" type="slidenum">
              <a:rPr lang="en-US" smtClean="0"/>
              <a:t>‹#›</a:t>
            </a:fld>
            <a:endParaRPr lang="en-US"/>
          </a:p>
        </p:txBody>
      </p:sp>
    </p:spTree>
    <p:extLst>
      <p:ext uri="{BB962C8B-B14F-4D97-AF65-F5344CB8AC3E}">
        <p14:creationId xmlns:p14="http://schemas.microsoft.com/office/powerpoint/2010/main" val="74961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129981-72B4-46C1-B04F-B9AB4E206190}"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7A852-0FBC-4504-8F72-BF7A744AA55F}" type="slidenum">
              <a:rPr lang="en-US" smtClean="0"/>
              <a:t>‹#›</a:t>
            </a:fld>
            <a:endParaRPr lang="en-US"/>
          </a:p>
        </p:txBody>
      </p:sp>
    </p:spTree>
    <p:extLst>
      <p:ext uri="{BB962C8B-B14F-4D97-AF65-F5344CB8AC3E}">
        <p14:creationId xmlns:p14="http://schemas.microsoft.com/office/powerpoint/2010/main" val="262300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p:cNvSpPr>
            <a:spLocks noGrp="1"/>
          </p:cNvSpPr>
          <p:nvPr>
            <p:ph type="dt" sz="half" idx="10"/>
          </p:nvPr>
        </p:nvSpPr>
        <p:spPr/>
        <p:txBody>
          <a:bodyPr/>
          <a:lstStyle/>
          <a:p>
            <a:fld id="{B7129981-72B4-46C1-B04F-B9AB4E206190}" type="datetimeFigureOut">
              <a:rPr lang="en-US" smtClean="0"/>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7A852-0FBC-4504-8F72-BF7A744AA55F}" type="slidenum">
              <a:rPr lang="en-US" smtClean="0"/>
              <a:t>‹#›</a:t>
            </a:fld>
            <a:endParaRPr lang="en-US"/>
          </a:p>
        </p:txBody>
      </p:sp>
    </p:spTree>
    <p:extLst>
      <p:ext uri="{BB962C8B-B14F-4D97-AF65-F5344CB8AC3E}">
        <p14:creationId xmlns:p14="http://schemas.microsoft.com/office/powerpoint/2010/main" val="3586026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p:cNvSpPr>
            <a:spLocks noGrp="1"/>
          </p:cNvSpPr>
          <p:nvPr>
            <p:ph type="dt" sz="half" idx="10"/>
          </p:nvPr>
        </p:nvSpPr>
        <p:spPr/>
        <p:txBody>
          <a:bodyPr/>
          <a:lstStyle/>
          <a:p>
            <a:fld id="{B7129981-72B4-46C1-B04F-B9AB4E206190}" type="datetimeFigureOut">
              <a:rPr lang="en-US" smtClean="0"/>
              <a:t>8/29/2023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A7A852-0FBC-4504-8F72-BF7A744AA55F}" type="slidenum">
              <a:rPr lang="en-US" smtClean="0"/>
              <a:t>‹#›</a:t>
            </a:fld>
            <a:endParaRPr lang="en-US"/>
          </a:p>
        </p:txBody>
      </p:sp>
    </p:spTree>
    <p:extLst>
      <p:ext uri="{BB962C8B-B14F-4D97-AF65-F5344CB8AC3E}">
        <p14:creationId xmlns:p14="http://schemas.microsoft.com/office/powerpoint/2010/main" val="3554128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2"/>
          <p:cNvSpPr>
            <a:spLocks noGrp="1"/>
          </p:cNvSpPr>
          <p:nvPr>
            <p:ph type="dt" sz="half" idx="10"/>
          </p:nvPr>
        </p:nvSpPr>
        <p:spPr/>
        <p:txBody>
          <a:bodyPr/>
          <a:lstStyle/>
          <a:p>
            <a:fld id="{B7129981-72B4-46C1-B04F-B9AB4E206190}" type="datetimeFigureOut">
              <a:rPr lang="en-US" smtClean="0"/>
              <a:t>8/29/2023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A7A852-0FBC-4504-8F72-BF7A744AA55F}" type="slidenum">
              <a:rPr lang="en-US" smtClean="0"/>
              <a:t>‹#›</a:t>
            </a:fld>
            <a:endParaRPr lang="en-US"/>
          </a:p>
        </p:txBody>
      </p:sp>
    </p:spTree>
    <p:extLst>
      <p:ext uri="{BB962C8B-B14F-4D97-AF65-F5344CB8AC3E}">
        <p14:creationId xmlns:p14="http://schemas.microsoft.com/office/powerpoint/2010/main" val="1382188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129981-72B4-46C1-B04F-B9AB4E206190}" type="datetimeFigureOut">
              <a:rPr lang="en-US" smtClean="0"/>
              <a:t>8/29/2023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A7A852-0FBC-4504-8F72-BF7A744AA55F}" type="slidenum">
              <a:rPr lang="en-US" smtClean="0"/>
              <a:t>‹#›</a:t>
            </a:fld>
            <a:endParaRPr lang="en-US"/>
          </a:p>
        </p:txBody>
      </p:sp>
    </p:spTree>
    <p:extLst>
      <p:ext uri="{BB962C8B-B14F-4D97-AF65-F5344CB8AC3E}">
        <p14:creationId xmlns:p14="http://schemas.microsoft.com/office/powerpoint/2010/main" val="342543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129981-72B4-46C1-B04F-B9AB4E206190}" type="datetimeFigureOut">
              <a:rPr lang="en-US" smtClean="0"/>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7A852-0FBC-4504-8F72-BF7A744AA55F}" type="slidenum">
              <a:rPr lang="en-US" smtClean="0"/>
              <a:t>‹#›</a:t>
            </a:fld>
            <a:endParaRPr lang="en-US"/>
          </a:p>
        </p:txBody>
      </p:sp>
    </p:spTree>
    <p:extLst>
      <p:ext uri="{BB962C8B-B14F-4D97-AF65-F5344CB8AC3E}">
        <p14:creationId xmlns:p14="http://schemas.microsoft.com/office/powerpoint/2010/main" val="3281124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129981-72B4-46C1-B04F-B9AB4E206190}" type="datetimeFigureOut">
              <a:rPr lang="en-US" smtClean="0"/>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7A852-0FBC-4504-8F72-BF7A744AA55F}" type="slidenum">
              <a:rPr lang="en-US" smtClean="0"/>
              <a:t>‹#›</a:t>
            </a:fld>
            <a:endParaRPr lang="en-US"/>
          </a:p>
        </p:txBody>
      </p:sp>
    </p:spTree>
    <p:extLst>
      <p:ext uri="{BB962C8B-B14F-4D97-AF65-F5344CB8AC3E}">
        <p14:creationId xmlns:p14="http://schemas.microsoft.com/office/powerpoint/2010/main" val="3065867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a:t>Click to edit Master title style</a:t>
            </a:r>
            <a:endParaRPr lang="ar-EG"/>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2"/>
          </p:nvPr>
        </p:nvSpPr>
        <p:spPr>
          <a:xfrm>
            <a:off x="8737600" y="6356353"/>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7129981-72B4-46C1-B04F-B9AB4E206190}" type="datetimeFigureOut">
              <a:rPr lang="en-US" smtClean="0"/>
              <a:t>8/29/2023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09600" y="6356353"/>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A7A852-0FBC-4504-8F72-BF7A744AA55F}" type="slidenum">
              <a:rPr lang="en-US" smtClean="0"/>
              <a:t>‹#›</a:t>
            </a:fld>
            <a:endParaRPr lang="en-US"/>
          </a:p>
        </p:txBody>
      </p:sp>
    </p:spTree>
    <p:extLst>
      <p:ext uri="{BB962C8B-B14F-4D97-AF65-F5344CB8AC3E}">
        <p14:creationId xmlns:p14="http://schemas.microsoft.com/office/powerpoint/2010/main" val="53772353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7"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3" Type="http://schemas.openxmlformats.org/officeDocument/2006/relationships/tags" Target="../tags/tag17.xml"/><Relationship Id="rId18" Type="http://schemas.openxmlformats.org/officeDocument/2006/relationships/tags" Target="../tags/tag22.xml"/><Relationship Id="rId26" Type="http://schemas.openxmlformats.org/officeDocument/2006/relationships/tags" Target="../tags/tag30.xml"/><Relationship Id="rId21" Type="http://schemas.openxmlformats.org/officeDocument/2006/relationships/tags" Target="../tags/tag25.xml"/><Relationship Id="rId34" Type="http://schemas.openxmlformats.org/officeDocument/2006/relationships/tags" Target="../tags/tag38.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tags" Target="../tags/tag21.xml"/><Relationship Id="rId25" Type="http://schemas.openxmlformats.org/officeDocument/2006/relationships/tags" Target="../tags/tag29.xml"/><Relationship Id="rId33" Type="http://schemas.openxmlformats.org/officeDocument/2006/relationships/tags" Target="../tags/tag37.xml"/><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tags" Target="../tags/tag24.xml"/><Relationship Id="rId29" Type="http://schemas.openxmlformats.org/officeDocument/2006/relationships/tags" Target="../tags/tag33.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24" Type="http://schemas.openxmlformats.org/officeDocument/2006/relationships/tags" Target="../tags/tag28.xml"/><Relationship Id="rId32" Type="http://schemas.openxmlformats.org/officeDocument/2006/relationships/tags" Target="../tags/tag36.xml"/><Relationship Id="rId37" Type="http://schemas.openxmlformats.org/officeDocument/2006/relationships/notesSlide" Target="../notesSlides/notesSlide4.xml"/><Relationship Id="rId5" Type="http://schemas.openxmlformats.org/officeDocument/2006/relationships/tags" Target="../tags/tag9.xml"/><Relationship Id="rId15" Type="http://schemas.openxmlformats.org/officeDocument/2006/relationships/tags" Target="../tags/tag19.xml"/><Relationship Id="rId23" Type="http://schemas.openxmlformats.org/officeDocument/2006/relationships/tags" Target="../tags/tag27.xml"/><Relationship Id="rId28" Type="http://schemas.openxmlformats.org/officeDocument/2006/relationships/tags" Target="../tags/tag32.xml"/><Relationship Id="rId36" Type="http://schemas.openxmlformats.org/officeDocument/2006/relationships/slideLayout" Target="../slideLayouts/slideLayout6.xml"/><Relationship Id="rId10" Type="http://schemas.openxmlformats.org/officeDocument/2006/relationships/tags" Target="../tags/tag14.xml"/><Relationship Id="rId19" Type="http://schemas.openxmlformats.org/officeDocument/2006/relationships/tags" Target="../tags/tag23.xml"/><Relationship Id="rId31" Type="http://schemas.openxmlformats.org/officeDocument/2006/relationships/tags" Target="../tags/tag35.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 Id="rId22" Type="http://schemas.openxmlformats.org/officeDocument/2006/relationships/tags" Target="../tags/tag26.xml"/><Relationship Id="rId27" Type="http://schemas.openxmlformats.org/officeDocument/2006/relationships/tags" Target="../tags/tag31.xml"/><Relationship Id="rId30" Type="http://schemas.openxmlformats.org/officeDocument/2006/relationships/tags" Target="../tags/tag34.xml"/><Relationship Id="rId35" Type="http://schemas.openxmlformats.org/officeDocument/2006/relationships/tags" Target="../tags/tag39.xml"/><Relationship Id="rId8" Type="http://schemas.openxmlformats.org/officeDocument/2006/relationships/tags" Target="../tags/tag12.xml"/><Relationship Id="rId3" Type="http://schemas.openxmlformats.org/officeDocument/2006/relationships/tags" Target="../tags/tag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r Rwaida\Desktop\Picture1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61" y="151420"/>
            <a:ext cx="3026840" cy="11590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227980" y="15588"/>
            <a:ext cx="7611123" cy="1107996"/>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rPr>
              <a:t>LECTURE </a:t>
            </a:r>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rPr>
              <a:t>(4 and 5)</a:t>
            </a:r>
            <a:endParaRPr lang="ar-EG"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TextBox 5"/>
          <p:cNvSpPr txBox="1"/>
          <p:nvPr/>
        </p:nvSpPr>
        <p:spPr>
          <a:xfrm>
            <a:off x="8033542" y="5834740"/>
            <a:ext cx="3553088" cy="646331"/>
          </a:xfrm>
          <a:prstGeom prst="rect">
            <a:avLst/>
          </a:prstGeom>
          <a:noFill/>
        </p:spPr>
        <p:txBody>
          <a:bodyPr wrap="none" rtlCol="1">
            <a:spAutoFit/>
          </a:bodyPr>
          <a:lstStyle/>
          <a:p>
            <a:r>
              <a:rPr lang="en-US" sz="3600" b="1" dirty="0">
                <a:ln w="11430"/>
                <a:solidFill>
                  <a:srgbClr val="002060"/>
                </a:solidFill>
                <a:effectLst>
                  <a:outerShdw blurRad="50800" dist="39000" dir="5460000" algn="tl">
                    <a:srgbClr val="000000">
                      <a:alpha val="38000"/>
                    </a:srgbClr>
                  </a:outerShdw>
                </a:effectLst>
                <a:latin typeface="Cambria" panose="02040503050406030204" pitchFamily="18" charset="0"/>
                <a:ea typeface="Cambria" panose="02040503050406030204" pitchFamily="18" charset="0"/>
              </a:rPr>
              <a:t>DNA replication</a:t>
            </a:r>
            <a:endParaRPr lang="ar-EG" sz="3600" b="1" dirty="0">
              <a:solidFill>
                <a:srgbClr val="002060"/>
              </a:solidFill>
              <a:latin typeface="Cambria" panose="02040503050406030204" pitchFamily="18" charset="0"/>
              <a:ea typeface="Cambria" panose="02040503050406030204" pitchFamily="18" charset="0"/>
            </a:endParaRPr>
          </a:p>
        </p:txBody>
      </p:sp>
      <p:pic>
        <p:nvPicPr>
          <p:cNvPr id="7" name="Picture 2" descr="C:\Users\user\Desktop\diagram-dna-awesome-file-dna-replication-eng-simple-english-of-diagram-d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54147"/>
            <a:ext cx="12192000" cy="403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707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5"/>
          <p:cNvPicPr>
            <a:picLocks noChangeAspect="1" noChangeArrowheads="1"/>
          </p:cNvPicPr>
          <p:nvPr/>
        </p:nvPicPr>
        <p:blipFill>
          <a:blip r:embed="rId4">
            <a:extLst>
              <a:ext uri="{28A0092B-C50C-407E-A947-70E740481C1C}">
                <a14:useLocalDpi xmlns:a14="http://schemas.microsoft.com/office/drawing/2010/main" val="0"/>
              </a:ext>
            </a:extLst>
          </a:blip>
          <a:srcRect b="3355"/>
          <a:stretch>
            <a:fillRect/>
          </a:stretch>
        </p:blipFill>
        <p:spPr bwMode="auto">
          <a:xfrm>
            <a:off x="7099300" y="944579"/>
            <a:ext cx="5018314" cy="579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Rectangle 2"/>
          <p:cNvSpPr>
            <a:spLocks noGrp="1" noChangeArrowheads="1"/>
          </p:cNvSpPr>
          <p:nvPr>
            <p:ph type="body" idx="1"/>
          </p:nvPr>
        </p:nvSpPr>
        <p:spPr>
          <a:xfrm>
            <a:off x="193675" y="1261791"/>
            <a:ext cx="7058025" cy="4912114"/>
          </a:xfrm>
        </p:spPr>
        <p:txBody>
          <a:bodyPr wrap="square">
            <a:spAutoFit/>
          </a:bodyPr>
          <a:lstStyle/>
          <a:p>
            <a:pPr algn="l" rtl="0" eaLnBrk="1" hangingPunct="1">
              <a:buClr>
                <a:srgbClr val="339933"/>
              </a:buClr>
              <a:tabLst>
                <a:tab pos="2743200" algn="l"/>
              </a:tabLst>
              <a:defRPr/>
            </a:pPr>
            <a:r>
              <a:rPr lang="en-US" altLang="en-US" sz="2000" dirty="0">
                <a:solidFill>
                  <a:srgbClr val="000000"/>
                </a:solidFill>
                <a:latin typeface="Arial" panose="020B0604020202020204" pitchFamily="34" charset="0"/>
                <a:cs typeface="Arial" panose="020B0604020202020204" pitchFamily="34" charset="0"/>
              </a:rPr>
              <a:t>DNA polymerases can only add nucleotides to the free 3’ end of a growing DNA strand.</a:t>
            </a:r>
          </a:p>
          <a:p>
            <a:pPr algn="l" rtl="0" eaLnBrk="1" hangingPunct="1">
              <a:buClr>
                <a:srgbClr val="339933"/>
              </a:buClr>
              <a:tabLst>
                <a:tab pos="2743200" algn="l"/>
              </a:tabLst>
              <a:defRPr/>
            </a:pPr>
            <a:endParaRPr lang="en-US" altLang="en-US" sz="1050" dirty="0">
              <a:solidFill>
                <a:srgbClr val="000000"/>
              </a:solidFill>
              <a:latin typeface="Arial" panose="020B0604020202020204" pitchFamily="34" charset="0"/>
              <a:cs typeface="Arial" panose="020B0604020202020204" pitchFamily="34" charset="0"/>
            </a:endParaRPr>
          </a:p>
          <a:p>
            <a:pPr algn="l" rtl="0" eaLnBrk="1" hangingPunct="1">
              <a:buClr>
                <a:srgbClr val="339933"/>
              </a:buClr>
              <a:tabLst>
                <a:tab pos="2743200" algn="l"/>
              </a:tabLst>
              <a:defRPr/>
            </a:pPr>
            <a:r>
              <a:rPr lang="en-US" altLang="en-US" sz="2000" dirty="0">
                <a:solidFill>
                  <a:srgbClr val="000000"/>
                </a:solidFill>
                <a:latin typeface="Arial" panose="020B0604020202020204" pitchFamily="34" charset="0"/>
                <a:cs typeface="Arial" panose="020B0604020202020204" pitchFamily="34" charset="0"/>
              </a:rPr>
              <a:t>A new DNA strand can only elongate in the 5’-&gt;3’ direction.</a:t>
            </a:r>
          </a:p>
          <a:p>
            <a:pPr algn="l" rtl="0" eaLnBrk="1" hangingPunct="1">
              <a:buClr>
                <a:srgbClr val="339933"/>
              </a:buClr>
              <a:tabLst>
                <a:tab pos="2743200" algn="l"/>
              </a:tabLst>
              <a:defRPr/>
            </a:pPr>
            <a:endParaRPr lang="en-US" altLang="en-US" sz="1000" dirty="0">
              <a:solidFill>
                <a:srgbClr val="000000"/>
              </a:solidFill>
              <a:latin typeface="Arial" panose="020B0604020202020204" pitchFamily="34" charset="0"/>
              <a:cs typeface="Arial" panose="020B0604020202020204" pitchFamily="34" charset="0"/>
            </a:endParaRPr>
          </a:p>
          <a:p>
            <a:pPr algn="l" rtl="0" eaLnBrk="1" hangingPunct="1">
              <a:buClr>
                <a:srgbClr val="339933"/>
              </a:buClr>
              <a:tabLst>
                <a:tab pos="2743200" algn="l"/>
              </a:tabLst>
              <a:defRPr/>
            </a:pPr>
            <a:r>
              <a:rPr lang="en-US" altLang="en-US" sz="2000" dirty="0">
                <a:solidFill>
                  <a:srgbClr val="000000"/>
                </a:solidFill>
                <a:latin typeface="Arial" panose="020B0604020202020204" pitchFamily="34" charset="0"/>
                <a:cs typeface="Arial" panose="020B0604020202020204" pitchFamily="34" charset="0"/>
              </a:rPr>
              <a:t>At the replication fork, one parental strand (3’-&gt; 5’ into the fork), the </a:t>
            </a:r>
            <a:r>
              <a:rPr lang="en-US" altLang="en-US" sz="2000" dirty="0">
                <a:solidFill>
                  <a:srgbClr val="FF3300"/>
                </a:solidFill>
                <a:latin typeface="Arial" panose="020B0604020202020204" pitchFamily="34" charset="0"/>
                <a:cs typeface="Arial" panose="020B0604020202020204" pitchFamily="34" charset="0"/>
              </a:rPr>
              <a:t>leading strand</a:t>
            </a:r>
            <a:r>
              <a:rPr lang="en-US" altLang="en-US" sz="2000" dirty="0">
                <a:solidFill>
                  <a:srgbClr val="000000"/>
                </a:solidFill>
                <a:latin typeface="Arial" panose="020B0604020202020204" pitchFamily="34" charset="0"/>
                <a:cs typeface="Arial" panose="020B0604020202020204" pitchFamily="34" charset="0"/>
              </a:rPr>
              <a:t>, can be used by polymerases as a template for a continuous complimentary strand. </a:t>
            </a:r>
          </a:p>
          <a:p>
            <a:pPr algn="l" rtl="0" eaLnBrk="1" hangingPunct="1">
              <a:buClr>
                <a:srgbClr val="339933"/>
              </a:buClr>
              <a:tabLst>
                <a:tab pos="2743200" algn="l"/>
              </a:tabLst>
              <a:defRPr/>
            </a:pPr>
            <a:endParaRPr lang="en-US" altLang="en-US" sz="1050" dirty="0">
              <a:solidFill>
                <a:srgbClr val="000000"/>
              </a:solidFill>
              <a:latin typeface="Arial" panose="020B0604020202020204" pitchFamily="34" charset="0"/>
              <a:cs typeface="Arial" panose="020B0604020202020204" pitchFamily="34" charset="0"/>
            </a:endParaRPr>
          </a:p>
          <a:p>
            <a:pPr algn="l" rtl="0" eaLnBrk="1" hangingPunct="1">
              <a:buClr>
                <a:srgbClr val="339933"/>
              </a:buClr>
              <a:tabLst>
                <a:tab pos="2743200" algn="l"/>
              </a:tabLst>
              <a:defRPr/>
            </a:pPr>
            <a:r>
              <a:rPr lang="en-US" altLang="en-US" sz="2000" dirty="0">
                <a:solidFill>
                  <a:srgbClr val="000000"/>
                </a:solidFill>
                <a:latin typeface="Arial" panose="020B0604020202020204" pitchFamily="34" charset="0"/>
                <a:cs typeface="Arial" panose="020B0604020202020204" pitchFamily="34" charset="0"/>
              </a:rPr>
              <a:t>The other parental strand (5’-&gt;3’ into the fork), the </a:t>
            </a:r>
            <a:r>
              <a:rPr lang="en-US" altLang="en-US" sz="2000" dirty="0">
                <a:solidFill>
                  <a:srgbClr val="FF3300"/>
                </a:solidFill>
                <a:latin typeface="Arial" panose="020B0604020202020204" pitchFamily="34" charset="0"/>
                <a:cs typeface="Arial" panose="020B0604020202020204" pitchFamily="34" charset="0"/>
              </a:rPr>
              <a:t>lagging strand</a:t>
            </a:r>
            <a:r>
              <a:rPr lang="en-US" altLang="en-US" sz="2000" dirty="0">
                <a:solidFill>
                  <a:srgbClr val="000000"/>
                </a:solidFill>
                <a:latin typeface="Arial" panose="020B0604020202020204" pitchFamily="34" charset="0"/>
                <a:cs typeface="Arial" panose="020B0604020202020204" pitchFamily="34" charset="0"/>
              </a:rPr>
              <a:t>, is copied away from the fork in short segments </a:t>
            </a:r>
            <a:r>
              <a:rPr lang="en-US" altLang="en-US" sz="2000" dirty="0">
                <a:solidFill>
                  <a:srgbClr val="FF00FF"/>
                </a:solidFill>
                <a:latin typeface="Arial" panose="020B0604020202020204" pitchFamily="34" charset="0"/>
                <a:cs typeface="Arial" panose="020B0604020202020204" pitchFamily="34" charset="0"/>
              </a:rPr>
              <a:t/>
            </a:r>
            <a:br>
              <a:rPr lang="en-US" altLang="en-US" sz="2000" dirty="0">
                <a:solidFill>
                  <a:srgbClr val="FF00FF"/>
                </a:solidFill>
                <a:latin typeface="Arial" panose="020B0604020202020204" pitchFamily="34" charset="0"/>
                <a:cs typeface="Arial" panose="020B0604020202020204" pitchFamily="34" charset="0"/>
              </a:rPr>
            </a:br>
            <a:r>
              <a:rPr lang="en-US" altLang="en-US" sz="2000" dirty="0">
                <a:solidFill>
                  <a:srgbClr val="000000"/>
                </a:solidFill>
                <a:latin typeface="Arial" panose="020B0604020202020204" pitchFamily="34" charset="0"/>
                <a:cs typeface="Arial" panose="020B0604020202020204" pitchFamily="34" charset="0"/>
              </a:rPr>
              <a:t>(</a:t>
            </a:r>
            <a:r>
              <a:rPr lang="en-US" altLang="en-US" sz="2000" dirty="0">
                <a:solidFill>
                  <a:srgbClr val="0000FF"/>
                </a:solidFill>
                <a:latin typeface="Arial" panose="020B0604020202020204" pitchFamily="34" charset="0"/>
                <a:cs typeface="Arial" panose="020B0604020202020204" pitchFamily="34" charset="0"/>
              </a:rPr>
              <a:t>Okazaki fragments</a:t>
            </a:r>
            <a:r>
              <a:rPr lang="en-US" altLang="en-US" sz="2000" dirty="0">
                <a:solidFill>
                  <a:srgbClr val="000000"/>
                </a:solidFill>
                <a:latin typeface="Arial" panose="020B0604020202020204" pitchFamily="34" charset="0"/>
                <a:cs typeface="Arial" panose="020B0604020202020204" pitchFamily="34" charset="0"/>
              </a:rPr>
              <a:t>).</a:t>
            </a:r>
          </a:p>
          <a:p>
            <a:pPr algn="l">
              <a:buClr>
                <a:srgbClr val="339933"/>
              </a:buClr>
              <a:buFontTx/>
              <a:buChar char="•"/>
              <a:tabLst>
                <a:tab pos="2743200" algn="l"/>
              </a:tabLst>
              <a:defRPr/>
            </a:pPr>
            <a:r>
              <a:rPr lang="en-US" altLang="en-US" sz="2000" dirty="0">
                <a:solidFill>
                  <a:srgbClr val="000000"/>
                </a:solidFill>
                <a:latin typeface="Arial" panose="020B0604020202020204" pitchFamily="34" charset="0"/>
                <a:cs typeface="Arial" panose="020B0604020202020204" pitchFamily="34" charset="0"/>
              </a:rPr>
              <a:t>Okazaki fragments (each about 100-200 nucleotides) are joined by </a:t>
            </a:r>
            <a:r>
              <a:rPr lang="en-US" altLang="en-US" sz="2000" dirty="0">
                <a:solidFill>
                  <a:srgbClr val="FF3300"/>
                </a:solidFill>
                <a:latin typeface="Arial" panose="020B0604020202020204" pitchFamily="34" charset="0"/>
                <a:cs typeface="Arial" panose="020B0604020202020204" pitchFamily="34" charset="0"/>
              </a:rPr>
              <a:t>DNA ligase</a:t>
            </a:r>
            <a:r>
              <a:rPr lang="en-US" altLang="en-US" sz="2000" dirty="0">
                <a:solidFill>
                  <a:srgbClr val="000000"/>
                </a:solidFill>
                <a:latin typeface="Arial" panose="020B0604020202020204" pitchFamily="34" charset="0"/>
                <a:cs typeface="Arial" panose="020B0604020202020204" pitchFamily="34" charset="0"/>
              </a:rPr>
              <a:t> to form the sugar-phosphate backbone of a single DNA strand.</a:t>
            </a:r>
          </a:p>
        </p:txBody>
      </p:sp>
      <p:sp>
        <p:nvSpPr>
          <p:cNvPr id="2" name="Rectangle 1"/>
          <p:cNvSpPr/>
          <p:nvPr/>
        </p:nvSpPr>
        <p:spPr>
          <a:xfrm>
            <a:off x="3287482" y="67416"/>
            <a:ext cx="5578771" cy="584775"/>
          </a:xfrm>
          <a:prstGeom prst="rect">
            <a:avLst/>
          </a:prstGeom>
          <a:ln>
            <a:noFill/>
          </a:ln>
          <a:effectLst/>
          <a:scene3d>
            <a:camera prst="orthographicFront">
              <a:rot lat="0" lon="0" rev="0"/>
            </a:camera>
            <a:lightRig rig="glow" dir="t">
              <a:rot lat="0" lon="0" rev="4800000"/>
            </a:lightRig>
          </a:scene3d>
          <a:sp3d prstMaterial="matte">
            <a:bevelT w="127000" h="63500"/>
          </a:sp3d>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en-US" sz="3200" b="1" dirty="0">
                <a:ln w="11430"/>
                <a:solidFill>
                  <a:srgbClr val="C0000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The Replication Mechanism</a:t>
            </a:r>
            <a:endParaRPr lang="en-US" sz="3200" b="1" dirty="0">
              <a:ln w="11430"/>
              <a:solidFill>
                <a:srgbClr val="C0000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84887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62488" y="1313793"/>
            <a:ext cx="10024984" cy="4875432"/>
          </a:xfrm>
          <a:prstGeom prst="rect">
            <a:avLst/>
          </a:prstGeom>
        </p:spPr>
      </p:pic>
      <p:sp>
        <p:nvSpPr>
          <p:cNvPr id="2" name="Rectangle 1"/>
          <p:cNvSpPr/>
          <p:nvPr/>
        </p:nvSpPr>
        <p:spPr>
          <a:xfrm>
            <a:off x="2248568" y="238375"/>
            <a:ext cx="6938118" cy="707886"/>
          </a:xfrm>
          <a:prstGeom prst="rect">
            <a:avLst/>
          </a:prstGeom>
        </p:spPr>
        <p:txBody>
          <a:bodyPr wrap="none">
            <a:spAutoFit/>
          </a:bodyPr>
          <a:lstStyle/>
          <a:p>
            <a:pPr algn="ctr"/>
            <a:r>
              <a:rPr lang="en-US" altLang="en-US" sz="4000" b="1" dirty="0">
                <a:ln w="11430"/>
                <a:solidFill>
                  <a:srgbClr val="C00000"/>
                </a:solidFill>
                <a:latin typeface="Arial" panose="020B0604020202020204" pitchFamily="34" charset="0"/>
                <a:cs typeface="Arial" panose="020B0604020202020204" pitchFamily="34" charset="0"/>
              </a:rPr>
              <a:t>The Replication Mechanism</a:t>
            </a:r>
            <a:endParaRPr lang="en-US" sz="4000" b="1" dirty="0">
              <a:ln w="1143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6858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descr="Large checker board"/>
          <p:cNvSpPr>
            <a:spLocks noChangeArrowheads="1"/>
          </p:cNvSpPr>
          <p:nvPr/>
        </p:nvSpPr>
        <p:spPr bwMode="auto">
          <a:xfrm>
            <a:off x="1422400" y="4892675"/>
            <a:ext cx="508000" cy="381000"/>
          </a:xfrm>
          <a:prstGeom prst="rect">
            <a:avLst/>
          </a:prstGeom>
          <a:pattFill prst="lgCheck">
            <a:fgClr>
              <a:srgbClr val="0000CC"/>
            </a:fgClr>
            <a:bgClr>
              <a:srgbClr val="FFFFFF"/>
            </a:bgClr>
          </a:patt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34820" name="Text Box 4"/>
          <p:cNvSpPr txBox="1">
            <a:spLocks noChangeArrowheads="1"/>
          </p:cNvSpPr>
          <p:nvPr/>
        </p:nvSpPr>
        <p:spPr bwMode="auto">
          <a:xfrm>
            <a:off x="406399" y="825962"/>
            <a:ext cx="11538857" cy="1600438"/>
          </a:xfrm>
          <a:prstGeom prst="rect">
            <a:avLst/>
          </a:prstGeom>
          <a:noFill/>
          <a:ln w="9525">
            <a:noFill/>
            <a:miter lim="800000"/>
            <a:headEnd/>
            <a:tailEnd/>
          </a:ln>
          <a:effectLst/>
        </p:spPr>
        <p:txBody>
          <a:bodyPr wrap="square">
            <a:spAutoFit/>
          </a:bodyPr>
          <a:lstStyle/>
          <a:p>
            <a:pPr>
              <a:spcBef>
                <a:spcPct val="50000"/>
              </a:spcBef>
              <a:defRPr/>
            </a:pPr>
            <a:r>
              <a:rPr lang="en-GB" sz="2800" dirty="0">
                <a:latin typeface="Arial" panose="020B0604020202020204" pitchFamily="34" charset="0"/>
                <a:cs typeface="Arial" panose="020B0604020202020204" pitchFamily="34" charset="0"/>
              </a:rPr>
              <a:t>The two DNA-strands separate forming replication bubbles.</a:t>
            </a:r>
          </a:p>
          <a:p>
            <a:pPr>
              <a:spcBef>
                <a:spcPct val="50000"/>
              </a:spcBef>
              <a:defRPr/>
            </a:pPr>
            <a:r>
              <a:rPr lang="en-GB" sz="2800" dirty="0">
                <a:latin typeface="Arial" panose="020B0604020202020204" pitchFamily="34" charset="0"/>
                <a:cs typeface="Arial" panose="020B0604020202020204" pitchFamily="34" charset="0"/>
              </a:rPr>
              <a:t>Each strand functions as a template for synthesizing new complementary &amp; lagging strands </a:t>
            </a:r>
            <a:r>
              <a:rPr lang="en-GB" sz="2800" i="1" dirty="0">
                <a:latin typeface="Arial" panose="020B0604020202020204" pitchFamily="34" charset="0"/>
                <a:cs typeface="Arial" panose="020B0604020202020204" pitchFamily="34" charset="0"/>
              </a:rPr>
              <a:t>via</a:t>
            </a:r>
            <a:r>
              <a:rPr lang="en-GB" sz="2800" dirty="0">
                <a:latin typeface="Arial" panose="020B0604020202020204" pitchFamily="34" charset="0"/>
                <a:cs typeface="Arial" panose="020B0604020202020204" pitchFamily="34" charset="0"/>
              </a:rPr>
              <a:t> </a:t>
            </a:r>
            <a:r>
              <a:rPr lang="en-GB" sz="2800" dirty="0">
                <a:solidFill>
                  <a:srgbClr val="FF0000"/>
                </a:solidFill>
                <a:latin typeface="Arial" panose="020B0604020202020204" pitchFamily="34" charset="0"/>
                <a:cs typeface="Arial" panose="020B0604020202020204" pitchFamily="34" charset="0"/>
              </a:rPr>
              <a:t>primers,</a:t>
            </a:r>
            <a:r>
              <a:rPr lang="en-GB" sz="2800" dirty="0">
                <a:latin typeface="Arial" panose="020B0604020202020204" pitchFamily="34" charset="0"/>
                <a:cs typeface="Arial" panose="020B0604020202020204" pitchFamily="34" charset="0"/>
              </a:rPr>
              <a:t> </a:t>
            </a:r>
            <a:r>
              <a:rPr lang="en-GB" sz="2800" dirty="0">
                <a:solidFill>
                  <a:srgbClr val="FF0000"/>
                </a:solidFill>
                <a:latin typeface="Arial" panose="020B0604020202020204" pitchFamily="34" charset="0"/>
                <a:cs typeface="Arial" panose="020B0604020202020204" pitchFamily="34" charset="0"/>
              </a:rPr>
              <a:t>polymerase and ligase</a:t>
            </a:r>
            <a:r>
              <a:rPr lang="en-GB" sz="2800" dirty="0">
                <a:latin typeface="Arial" panose="020B0604020202020204" pitchFamily="34" charset="0"/>
                <a:cs typeface="Arial" panose="020B0604020202020204" pitchFamily="34" charset="0"/>
              </a:rPr>
              <a:t>.</a:t>
            </a:r>
          </a:p>
        </p:txBody>
      </p:sp>
      <p:grpSp>
        <p:nvGrpSpPr>
          <p:cNvPr id="2" name="Group 6"/>
          <p:cNvGrpSpPr>
            <a:grpSpLocks/>
          </p:cNvGrpSpPr>
          <p:nvPr/>
        </p:nvGrpSpPr>
        <p:grpSpPr bwMode="auto">
          <a:xfrm>
            <a:off x="2032000" y="3305175"/>
            <a:ext cx="7213600" cy="635000"/>
            <a:chOff x="144" y="2288"/>
            <a:chExt cx="3408" cy="400"/>
          </a:xfrm>
        </p:grpSpPr>
        <p:sp>
          <p:nvSpPr>
            <p:cNvPr id="12383" name="AutoShape 7"/>
            <p:cNvSpPr>
              <a:spLocks noChangeArrowheads="1"/>
            </p:cNvSpPr>
            <p:nvPr>
              <p:custDataLst>
                <p:tags r:id="rId29"/>
              </p:custDataLst>
            </p:nvPr>
          </p:nvSpPr>
          <p:spPr bwMode="auto">
            <a:xfrm rot="16200000" flipV="1">
              <a:off x="2112" y="2376"/>
              <a:ext cx="336" cy="192"/>
            </a:xfrm>
            <a:prstGeom prst="flowChartOnlineStorage">
              <a:avLst/>
            </a:prstGeom>
            <a:solidFill>
              <a:srgbClr val="FF0000"/>
            </a:solidFill>
            <a:ln w="9525">
              <a:solidFill>
                <a:schemeClr val="tx1"/>
              </a:solidFill>
              <a:miter lim="800000"/>
              <a:headEnd/>
              <a:tailEnd/>
            </a:ln>
          </p:spPr>
          <p:txBody>
            <a:bodyPr rot="10800000" vert="eaVert"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2384" name="AutoShape 8"/>
            <p:cNvSpPr>
              <a:spLocks noChangeArrowheads="1"/>
            </p:cNvSpPr>
            <p:nvPr>
              <p:custDataLst>
                <p:tags r:id="rId30"/>
              </p:custDataLst>
            </p:nvPr>
          </p:nvSpPr>
          <p:spPr bwMode="auto">
            <a:xfrm rot="-5400000">
              <a:off x="1104" y="2376"/>
              <a:ext cx="336" cy="192"/>
            </a:xfrm>
            <a:prstGeom prst="roundRect">
              <a:avLst>
                <a:gd name="adj" fmla="val 50000"/>
              </a:avLst>
            </a:prstGeom>
            <a:solidFill>
              <a:srgbClr val="FF0000"/>
            </a:solidFill>
            <a:ln w="9525">
              <a:solidFill>
                <a:schemeClr val="tx1"/>
              </a:solidFill>
              <a:round/>
              <a:headEnd/>
              <a:tailEnd/>
            </a:ln>
          </p:spPr>
          <p:txBody>
            <a:bodyPr vert="eaVert"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2385" name="AutoShape 9"/>
            <p:cNvSpPr>
              <a:spLocks noChangeArrowheads="1"/>
            </p:cNvSpPr>
            <p:nvPr>
              <p:custDataLst>
                <p:tags r:id="rId31"/>
              </p:custDataLst>
            </p:nvPr>
          </p:nvSpPr>
          <p:spPr bwMode="auto">
            <a:xfrm rot="5400000">
              <a:off x="2584" y="2368"/>
              <a:ext cx="336" cy="192"/>
            </a:xfrm>
            <a:prstGeom prst="chevron">
              <a:avLst>
                <a:gd name="adj" fmla="val 43750"/>
              </a:avLst>
            </a:prstGeom>
            <a:solidFill>
              <a:srgbClr val="FF00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2386" name="AutoShape 10"/>
            <p:cNvSpPr>
              <a:spLocks noChangeArrowheads="1"/>
            </p:cNvSpPr>
            <p:nvPr>
              <p:custDataLst>
                <p:tags r:id="rId32"/>
              </p:custDataLst>
            </p:nvPr>
          </p:nvSpPr>
          <p:spPr bwMode="auto">
            <a:xfrm rot="-5400000">
              <a:off x="144" y="2360"/>
              <a:ext cx="336" cy="192"/>
            </a:xfrm>
            <a:prstGeom prst="homePlate">
              <a:avLst>
                <a:gd name="adj" fmla="val 43750"/>
              </a:avLst>
            </a:prstGeom>
            <a:solidFill>
              <a:srgbClr val="FF0000"/>
            </a:solidFill>
            <a:ln w="9525">
              <a:solidFill>
                <a:schemeClr val="tx1"/>
              </a:solidFill>
              <a:miter lim="800000"/>
              <a:headEnd/>
              <a:tailEnd/>
            </a:ln>
          </p:spPr>
          <p:txBody>
            <a:bodyPr vert="eaVert"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2387" name="Text Box 11"/>
            <p:cNvSpPr txBox="1">
              <a:spLocks noChangeArrowheads="1"/>
            </p:cNvSpPr>
            <p:nvPr/>
          </p:nvSpPr>
          <p:spPr bwMode="auto">
            <a:xfrm>
              <a:off x="1160" y="2312"/>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800" b="1">
                  <a:latin typeface="Arial" panose="020B0604020202020204" pitchFamily="34" charset="0"/>
                  <a:cs typeface="Arial" panose="020B0604020202020204" pitchFamily="34" charset="0"/>
                </a:rPr>
                <a:t>G</a:t>
              </a:r>
            </a:p>
          </p:txBody>
        </p:sp>
        <p:sp>
          <p:nvSpPr>
            <p:cNvPr id="12388" name="Text Box 12"/>
            <p:cNvSpPr txBox="1">
              <a:spLocks noChangeArrowheads="1"/>
            </p:cNvSpPr>
            <p:nvPr/>
          </p:nvSpPr>
          <p:spPr bwMode="auto">
            <a:xfrm>
              <a:off x="2160" y="2352"/>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800" b="1">
                  <a:latin typeface="Arial" panose="020B0604020202020204" pitchFamily="34" charset="0"/>
                  <a:cs typeface="Arial" panose="020B0604020202020204" pitchFamily="34" charset="0"/>
                </a:rPr>
                <a:t>C</a:t>
              </a:r>
            </a:p>
          </p:txBody>
        </p:sp>
        <p:sp>
          <p:nvSpPr>
            <p:cNvPr id="12389" name="AutoShape 13"/>
            <p:cNvSpPr>
              <a:spLocks noChangeArrowheads="1"/>
            </p:cNvSpPr>
            <p:nvPr>
              <p:custDataLst>
                <p:tags r:id="rId33"/>
              </p:custDataLst>
            </p:nvPr>
          </p:nvSpPr>
          <p:spPr bwMode="auto">
            <a:xfrm rot="5400000" flipV="1">
              <a:off x="588" y="2388"/>
              <a:ext cx="360" cy="192"/>
            </a:xfrm>
            <a:prstGeom prst="chevron">
              <a:avLst>
                <a:gd name="adj" fmla="val 46875"/>
              </a:avLst>
            </a:prstGeom>
            <a:solidFill>
              <a:srgbClr val="FF0000"/>
            </a:solidFill>
            <a:ln w="9525">
              <a:solidFill>
                <a:schemeClr val="tx1"/>
              </a:solidFill>
              <a:miter lim="800000"/>
              <a:headEnd/>
              <a:tailEnd/>
            </a:ln>
          </p:spPr>
          <p:txBody>
            <a:bodyPr rot="10800000"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2390" name="AutoShape 14"/>
            <p:cNvSpPr>
              <a:spLocks noChangeArrowheads="1"/>
            </p:cNvSpPr>
            <p:nvPr>
              <p:custDataLst>
                <p:tags r:id="rId34"/>
              </p:custDataLst>
            </p:nvPr>
          </p:nvSpPr>
          <p:spPr bwMode="auto">
            <a:xfrm rot="16200000" flipV="1">
              <a:off x="1608" y="2360"/>
              <a:ext cx="336" cy="192"/>
            </a:xfrm>
            <a:prstGeom prst="chevron">
              <a:avLst>
                <a:gd name="adj" fmla="val 43750"/>
              </a:avLst>
            </a:prstGeom>
            <a:solidFill>
              <a:srgbClr val="FF00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2391" name="Text Box 15"/>
            <p:cNvSpPr txBox="1">
              <a:spLocks noChangeArrowheads="1"/>
            </p:cNvSpPr>
            <p:nvPr/>
          </p:nvSpPr>
          <p:spPr bwMode="auto">
            <a:xfrm>
              <a:off x="2640" y="2352"/>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800" b="1">
                  <a:latin typeface="Arial" panose="020B0604020202020204" pitchFamily="34" charset="0"/>
                  <a:cs typeface="Arial" panose="020B0604020202020204" pitchFamily="34" charset="0"/>
                </a:rPr>
                <a:t>T</a:t>
              </a:r>
            </a:p>
          </p:txBody>
        </p:sp>
        <p:sp>
          <p:nvSpPr>
            <p:cNvPr id="12392" name="AutoShape 16"/>
            <p:cNvSpPr>
              <a:spLocks noChangeArrowheads="1"/>
            </p:cNvSpPr>
            <p:nvPr>
              <p:custDataLst>
                <p:tags r:id="rId35"/>
              </p:custDataLst>
            </p:nvPr>
          </p:nvSpPr>
          <p:spPr bwMode="auto">
            <a:xfrm rot="-5400000">
              <a:off x="3112" y="2376"/>
              <a:ext cx="336" cy="192"/>
            </a:xfrm>
            <a:prstGeom prst="roundRect">
              <a:avLst>
                <a:gd name="adj" fmla="val 50000"/>
              </a:avLst>
            </a:prstGeom>
            <a:solidFill>
              <a:srgbClr val="FF0000"/>
            </a:solidFill>
            <a:ln w="9525">
              <a:solidFill>
                <a:schemeClr val="tx1"/>
              </a:solidFill>
              <a:round/>
              <a:headEnd/>
              <a:tailEnd/>
            </a:ln>
          </p:spPr>
          <p:txBody>
            <a:bodyPr vert="eaVert"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2393" name="Text Box 17"/>
            <p:cNvSpPr txBox="1">
              <a:spLocks noChangeArrowheads="1"/>
            </p:cNvSpPr>
            <p:nvPr/>
          </p:nvSpPr>
          <p:spPr bwMode="auto">
            <a:xfrm>
              <a:off x="208" y="2304"/>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800" b="1">
                  <a:latin typeface="Arial" panose="020B0604020202020204" pitchFamily="34" charset="0"/>
                  <a:cs typeface="Arial" panose="020B0604020202020204" pitchFamily="34" charset="0"/>
                </a:rPr>
                <a:t>A</a:t>
              </a:r>
            </a:p>
          </p:txBody>
        </p:sp>
        <p:sp>
          <p:nvSpPr>
            <p:cNvPr id="12394" name="Rectangle 18"/>
            <p:cNvSpPr>
              <a:spLocks noChangeArrowheads="1"/>
            </p:cNvSpPr>
            <p:nvPr/>
          </p:nvSpPr>
          <p:spPr bwMode="auto">
            <a:xfrm>
              <a:off x="144" y="2544"/>
              <a:ext cx="3408" cy="144"/>
            </a:xfrm>
            <a:prstGeom prst="rect">
              <a:avLst/>
            </a:prstGeom>
            <a:solidFill>
              <a:srgbClr val="0000CC"/>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2395" name="Text Box 19"/>
            <p:cNvSpPr txBox="1">
              <a:spLocks noChangeArrowheads="1"/>
            </p:cNvSpPr>
            <p:nvPr/>
          </p:nvSpPr>
          <p:spPr bwMode="auto">
            <a:xfrm>
              <a:off x="1672" y="2328"/>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800" b="1">
                  <a:latin typeface="Arial" panose="020B0604020202020204" pitchFamily="34" charset="0"/>
                  <a:cs typeface="Arial" panose="020B0604020202020204" pitchFamily="34" charset="0"/>
                </a:rPr>
                <a:t>A</a:t>
              </a:r>
            </a:p>
          </p:txBody>
        </p:sp>
        <p:sp>
          <p:nvSpPr>
            <p:cNvPr id="12396" name="Text Box 20"/>
            <p:cNvSpPr txBox="1">
              <a:spLocks noChangeArrowheads="1"/>
            </p:cNvSpPr>
            <p:nvPr/>
          </p:nvSpPr>
          <p:spPr bwMode="auto">
            <a:xfrm>
              <a:off x="672" y="2360"/>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800" b="1">
                  <a:latin typeface="Arial" panose="020B0604020202020204" pitchFamily="34" charset="0"/>
                  <a:cs typeface="Arial" panose="020B0604020202020204" pitchFamily="34" charset="0"/>
                </a:rPr>
                <a:t>T</a:t>
              </a:r>
            </a:p>
          </p:txBody>
        </p:sp>
        <p:sp>
          <p:nvSpPr>
            <p:cNvPr id="12397" name="Text Box 21"/>
            <p:cNvSpPr txBox="1">
              <a:spLocks noChangeArrowheads="1"/>
            </p:cNvSpPr>
            <p:nvPr/>
          </p:nvSpPr>
          <p:spPr bwMode="auto">
            <a:xfrm>
              <a:off x="3168" y="2304"/>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800" b="1">
                  <a:latin typeface="Arial" panose="020B0604020202020204" pitchFamily="34" charset="0"/>
                  <a:cs typeface="Arial" panose="020B0604020202020204" pitchFamily="34" charset="0"/>
                </a:rPr>
                <a:t>G</a:t>
              </a:r>
            </a:p>
          </p:txBody>
        </p:sp>
      </p:grpSp>
      <p:grpSp>
        <p:nvGrpSpPr>
          <p:cNvPr id="3" name="Group 22"/>
          <p:cNvGrpSpPr>
            <a:grpSpLocks/>
          </p:cNvGrpSpPr>
          <p:nvPr/>
        </p:nvGrpSpPr>
        <p:grpSpPr bwMode="auto">
          <a:xfrm>
            <a:off x="2032000" y="2708275"/>
            <a:ext cx="7213600" cy="698500"/>
            <a:chOff x="144" y="1872"/>
            <a:chExt cx="3408" cy="440"/>
          </a:xfrm>
        </p:grpSpPr>
        <p:sp>
          <p:nvSpPr>
            <p:cNvPr id="12368" name="AutoShape 23"/>
            <p:cNvSpPr>
              <a:spLocks noChangeArrowheads="1"/>
            </p:cNvSpPr>
            <p:nvPr>
              <p:custDataLst>
                <p:tags r:id="rId22"/>
              </p:custDataLst>
            </p:nvPr>
          </p:nvSpPr>
          <p:spPr bwMode="auto">
            <a:xfrm rot="5400000" flipV="1">
              <a:off x="2104" y="2040"/>
              <a:ext cx="336" cy="192"/>
            </a:xfrm>
            <a:prstGeom prst="roundRect">
              <a:avLst>
                <a:gd name="adj" fmla="val 50000"/>
              </a:avLst>
            </a:prstGeom>
            <a:solidFill>
              <a:srgbClr val="FF0000"/>
            </a:solidFill>
            <a:ln w="9525">
              <a:solidFill>
                <a:schemeClr val="tx1"/>
              </a:solidFill>
              <a:round/>
              <a:headEnd/>
              <a:tailEnd/>
            </a:ln>
          </p:spPr>
          <p:txBody>
            <a:bodyPr vert="eaVert"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2369" name="AutoShape 24"/>
            <p:cNvSpPr>
              <a:spLocks noChangeArrowheads="1"/>
            </p:cNvSpPr>
            <p:nvPr>
              <p:custDataLst>
                <p:tags r:id="rId23"/>
              </p:custDataLst>
            </p:nvPr>
          </p:nvSpPr>
          <p:spPr bwMode="auto">
            <a:xfrm rot="5400000">
              <a:off x="1104" y="2040"/>
              <a:ext cx="336" cy="192"/>
            </a:xfrm>
            <a:prstGeom prst="flowChartOnlineStorage">
              <a:avLst/>
            </a:prstGeom>
            <a:solidFill>
              <a:srgbClr val="FF0000"/>
            </a:solidFill>
            <a:ln w="9525">
              <a:solidFill>
                <a:schemeClr val="tx1"/>
              </a:solidFill>
              <a:miter lim="800000"/>
              <a:headEnd/>
              <a:tailEnd/>
            </a:ln>
          </p:spPr>
          <p:txBody>
            <a:bodyPr rot="10800000" vert="eaVert"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2370" name="AutoShape 25"/>
            <p:cNvSpPr>
              <a:spLocks noChangeArrowheads="1"/>
            </p:cNvSpPr>
            <p:nvPr>
              <p:custDataLst>
                <p:tags r:id="rId24"/>
              </p:custDataLst>
            </p:nvPr>
          </p:nvSpPr>
          <p:spPr bwMode="auto">
            <a:xfrm rot="5400000">
              <a:off x="3112" y="2040"/>
              <a:ext cx="336" cy="192"/>
            </a:xfrm>
            <a:prstGeom prst="flowChartOnlineStorage">
              <a:avLst/>
            </a:prstGeom>
            <a:solidFill>
              <a:srgbClr val="FF0000"/>
            </a:solidFill>
            <a:ln w="9525">
              <a:solidFill>
                <a:schemeClr val="tx1"/>
              </a:solidFill>
              <a:miter lim="800000"/>
              <a:headEnd/>
              <a:tailEnd/>
            </a:ln>
          </p:spPr>
          <p:txBody>
            <a:bodyPr rot="10800000" vert="eaVert"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2371" name="AutoShape 26"/>
            <p:cNvSpPr>
              <a:spLocks noChangeArrowheads="1"/>
            </p:cNvSpPr>
            <p:nvPr>
              <p:custDataLst>
                <p:tags r:id="rId25"/>
              </p:custDataLst>
            </p:nvPr>
          </p:nvSpPr>
          <p:spPr bwMode="auto">
            <a:xfrm rot="5400000" flipV="1">
              <a:off x="620" y="2060"/>
              <a:ext cx="296" cy="192"/>
            </a:xfrm>
            <a:prstGeom prst="homePlate">
              <a:avLst>
                <a:gd name="adj" fmla="val 38542"/>
              </a:avLst>
            </a:prstGeom>
            <a:solidFill>
              <a:srgbClr val="FF0000"/>
            </a:solidFill>
            <a:ln w="9525">
              <a:solidFill>
                <a:schemeClr val="tx1"/>
              </a:solidFill>
              <a:miter lim="800000"/>
              <a:headEnd/>
              <a:tailEnd/>
            </a:ln>
          </p:spPr>
          <p:txBody>
            <a:bodyPr vert="eaVert"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2372" name="Text Box 27"/>
            <p:cNvSpPr txBox="1">
              <a:spLocks noChangeArrowheads="1"/>
            </p:cNvSpPr>
            <p:nvPr/>
          </p:nvSpPr>
          <p:spPr bwMode="auto">
            <a:xfrm>
              <a:off x="2144" y="2032"/>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800" b="1">
                  <a:latin typeface="Arial" panose="020B0604020202020204" pitchFamily="34" charset="0"/>
                  <a:cs typeface="Arial" panose="020B0604020202020204" pitchFamily="34" charset="0"/>
                </a:rPr>
                <a:t>G</a:t>
              </a:r>
            </a:p>
          </p:txBody>
        </p:sp>
        <p:sp>
          <p:nvSpPr>
            <p:cNvPr id="12373" name="AutoShape 28"/>
            <p:cNvSpPr>
              <a:spLocks noChangeArrowheads="1"/>
            </p:cNvSpPr>
            <p:nvPr>
              <p:custDataLst>
                <p:tags r:id="rId26"/>
              </p:custDataLst>
            </p:nvPr>
          </p:nvSpPr>
          <p:spPr bwMode="auto">
            <a:xfrm rot="5400000" flipV="1">
              <a:off x="2584" y="2048"/>
              <a:ext cx="336" cy="192"/>
            </a:xfrm>
            <a:prstGeom prst="homePlate">
              <a:avLst>
                <a:gd name="adj" fmla="val 43750"/>
              </a:avLst>
            </a:prstGeom>
            <a:solidFill>
              <a:srgbClr val="FF0000"/>
            </a:solidFill>
            <a:ln w="9525">
              <a:solidFill>
                <a:schemeClr val="tx1"/>
              </a:solidFill>
              <a:miter lim="800000"/>
              <a:headEnd/>
              <a:tailEnd/>
            </a:ln>
          </p:spPr>
          <p:txBody>
            <a:bodyPr vert="eaVert"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2374" name="AutoShape 29"/>
            <p:cNvSpPr>
              <a:spLocks noChangeArrowheads="1"/>
            </p:cNvSpPr>
            <p:nvPr>
              <p:custDataLst>
                <p:tags r:id="rId27"/>
              </p:custDataLst>
            </p:nvPr>
          </p:nvSpPr>
          <p:spPr bwMode="auto">
            <a:xfrm rot="-5400000">
              <a:off x="1596" y="2028"/>
              <a:ext cx="360" cy="192"/>
            </a:xfrm>
            <a:prstGeom prst="chevron">
              <a:avLst>
                <a:gd name="adj" fmla="val 46875"/>
              </a:avLst>
            </a:prstGeom>
            <a:solidFill>
              <a:srgbClr val="FF0000"/>
            </a:solidFill>
            <a:ln w="9525">
              <a:solidFill>
                <a:schemeClr val="tx1"/>
              </a:solidFill>
              <a:miter lim="800000"/>
              <a:headEnd/>
              <a:tailEnd/>
            </a:ln>
          </p:spPr>
          <p:txBody>
            <a:bodyPr rot="10800000"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2375" name="AutoShape 30"/>
            <p:cNvSpPr>
              <a:spLocks noChangeArrowheads="1"/>
            </p:cNvSpPr>
            <p:nvPr>
              <p:custDataLst>
                <p:tags r:id="rId28"/>
              </p:custDataLst>
            </p:nvPr>
          </p:nvSpPr>
          <p:spPr bwMode="auto">
            <a:xfrm rot="-5400000">
              <a:off x="120" y="2008"/>
              <a:ext cx="384" cy="192"/>
            </a:xfrm>
            <a:prstGeom prst="chevron">
              <a:avLst>
                <a:gd name="adj" fmla="val 50000"/>
              </a:avLst>
            </a:prstGeom>
            <a:solidFill>
              <a:srgbClr val="FF0000"/>
            </a:solidFill>
            <a:ln w="9525">
              <a:solidFill>
                <a:schemeClr val="tx1"/>
              </a:solidFill>
              <a:miter lim="800000"/>
              <a:headEnd/>
              <a:tailEnd/>
            </a:ln>
          </p:spPr>
          <p:txBody>
            <a:bodyPr rot="10800000"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2376" name="Rectangle 31"/>
            <p:cNvSpPr>
              <a:spLocks noChangeArrowheads="1"/>
            </p:cNvSpPr>
            <p:nvPr/>
          </p:nvSpPr>
          <p:spPr bwMode="auto">
            <a:xfrm>
              <a:off x="144" y="1872"/>
              <a:ext cx="3408" cy="144"/>
            </a:xfrm>
            <a:prstGeom prst="rect">
              <a:avLst/>
            </a:prstGeom>
            <a:solidFill>
              <a:srgbClr val="0000CC"/>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2377" name="Text Box 32"/>
            <p:cNvSpPr txBox="1">
              <a:spLocks noChangeArrowheads="1"/>
            </p:cNvSpPr>
            <p:nvPr/>
          </p:nvSpPr>
          <p:spPr bwMode="auto">
            <a:xfrm>
              <a:off x="192" y="2016"/>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800" b="1">
                  <a:latin typeface="Arial" panose="020B0604020202020204" pitchFamily="34" charset="0"/>
                  <a:cs typeface="Arial" panose="020B0604020202020204" pitchFamily="34" charset="0"/>
                </a:rPr>
                <a:t>T</a:t>
              </a:r>
            </a:p>
          </p:txBody>
        </p:sp>
        <p:sp>
          <p:nvSpPr>
            <p:cNvPr id="12378" name="Text Box 33"/>
            <p:cNvSpPr txBox="1">
              <a:spLocks noChangeArrowheads="1"/>
            </p:cNvSpPr>
            <p:nvPr/>
          </p:nvSpPr>
          <p:spPr bwMode="auto">
            <a:xfrm>
              <a:off x="2640" y="2016"/>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800" b="1">
                  <a:latin typeface="Arial" panose="020B0604020202020204" pitchFamily="34" charset="0"/>
                  <a:cs typeface="Arial" panose="020B0604020202020204" pitchFamily="34" charset="0"/>
                </a:rPr>
                <a:t>A</a:t>
              </a:r>
            </a:p>
          </p:txBody>
        </p:sp>
        <p:sp>
          <p:nvSpPr>
            <p:cNvPr id="12379" name="Text Box 34"/>
            <p:cNvSpPr txBox="1">
              <a:spLocks noChangeArrowheads="1"/>
            </p:cNvSpPr>
            <p:nvPr/>
          </p:nvSpPr>
          <p:spPr bwMode="auto">
            <a:xfrm>
              <a:off x="1672" y="2016"/>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800" b="1">
                  <a:latin typeface="Arial" panose="020B0604020202020204" pitchFamily="34" charset="0"/>
                  <a:cs typeface="Arial" panose="020B0604020202020204" pitchFamily="34" charset="0"/>
                </a:rPr>
                <a:t>T</a:t>
              </a:r>
            </a:p>
          </p:txBody>
        </p:sp>
        <p:sp>
          <p:nvSpPr>
            <p:cNvPr id="12380" name="Text Box 35"/>
            <p:cNvSpPr txBox="1">
              <a:spLocks noChangeArrowheads="1"/>
            </p:cNvSpPr>
            <p:nvPr/>
          </p:nvSpPr>
          <p:spPr bwMode="auto">
            <a:xfrm>
              <a:off x="664" y="2016"/>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800" b="1">
                  <a:latin typeface="Arial" panose="020B0604020202020204" pitchFamily="34" charset="0"/>
                  <a:cs typeface="Arial" panose="020B0604020202020204" pitchFamily="34" charset="0"/>
                </a:rPr>
                <a:t>A</a:t>
              </a:r>
            </a:p>
          </p:txBody>
        </p:sp>
        <p:sp>
          <p:nvSpPr>
            <p:cNvPr id="12381" name="Text Box 36"/>
            <p:cNvSpPr txBox="1">
              <a:spLocks noChangeArrowheads="1"/>
            </p:cNvSpPr>
            <p:nvPr/>
          </p:nvSpPr>
          <p:spPr bwMode="auto">
            <a:xfrm>
              <a:off x="3168" y="2016"/>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800" b="1">
                  <a:latin typeface="Arial" panose="020B0604020202020204" pitchFamily="34" charset="0"/>
                  <a:cs typeface="Arial" panose="020B0604020202020204" pitchFamily="34" charset="0"/>
                </a:rPr>
                <a:t>C</a:t>
              </a:r>
            </a:p>
          </p:txBody>
        </p:sp>
        <p:sp>
          <p:nvSpPr>
            <p:cNvPr id="12382" name="Text Box 37"/>
            <p:cNvSpPr txBox="1">
              <a:spLocks noChangeArrowheads="1"/>
            </p:cNvSpPr>
            <p:nvPr/>
          </p:nvSpPr>
          <p:spPr bwMode="auto">
            <a:xfrm>
              <a:off x="1160" y="2040"/>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800" b="1">
                  <a:latin typeface="Arial" panose="020B0604020202020204" pitchFamily="34" charset="0"/>
                  <a:cs typeface="Arial" panose="020B0604020202020204" pitchFamily="34" charset="0"/>
                </a:rPr>
                <a:t>C</a:t>
              </a:r>
            </a:p>
          </p:txBody>
        </p:sp>
      </p:grpSp>
      <p:grpSp>
        <p:nvGrpSpPr>
          <p:cNvPr id="4" name="Group 38"/>
          <p:cNvGrpSpPr>
            <a:grpSpLocks/>
          </p:cNvGrpSpPr>
          <p:nvPr/>
        </p:nvGrpSpPr>
        <p:grpSpPr bwMode="auto">
          <a:xfrm>
            <a:off x="1930400" y="4981575"/>
            <a:ext cx="7213600" cy="698500"/>
            <a:chOff x="144" y="2776"/>
            <a:chExt cx="3408" cy="440"/>
          </a:xfrm>
        </p:grpSpPr>
        <p:sp>
          <p:nvSpPr>
            <p:cNvPr id="12353" name="AutoShape 39"/>
            <p:cNvSpPr>
              <a:spLocks noChangeArrowheads="1"/>
            </p:cNvSpPr>
            <p:nvPr>
              <p:custDataLst>
                <p:tags r:id="rId15"/>
              </p:custDataLst>
            </p:nvPr>
          </p:nvSpPr>
          <p:spPr bwMode="auto">
            <a:xfrm rot="5400000" flipV="1">
              <a:off x="2104" y="2944"/>
              <a:ext cx="336" cy="192"/>
            </a:xfrm>
            <a:prstGeom prst="roundRect">
              <a:avLst>
                <a:gd name="adj" fmla="val 50000"/>
              </a:avLst>
            </a:prstGeom>
            <a:solidFill>
              <a:srgbClr val="FF0000"/>
            </a:solidFill>
            <a:ln w="9525">
              <a:solidFill>
                <a:schemeClr val="tx1"/>
              </a:solidFill>
              <a:round/>
              <a:headEnd/>
              <a:tailEnd/>
            </a:ln>
          </p:spPr>
          <p:txBody>
            <a:bodyPr vert="eaVert"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2354" name="AutoShape 40"/>
            <p:cNvSpPr>
              <a:spLocks noChangeArrowheads="1"/>
            </p:cNvSpPr>
            <p:nvPr>
              <p:custDataLst>
                <p:tags r:id="rId16"/>
              </p:custDataLst>
            </p:nvPr>
          </p:nvSpPr>
          <p:spPr bwMode="auto">
            <a:xfrm rot="5400000">
              <a:off x="1104" y="2944"/>
              <a:ext cx="336" cy="192"/>
            </a:xfrm>
            <a:prstGeom prst="flowChartOnlineStorage">
              <a:avLst/>
            </a:prstGeom>
            <a:solidFill>
              <a:srgbClr val="FF0000"/>
            </a:solidFill>
            <a:ln w="9525">
              <a:solidFill>
                <a:schemeClr val="tx1"/>
              </a:solidFill>
              <a:miter lim="800000"/>
              <a:headEnd/>
              <a:tailEnd/>
            </a:ln>
          </p:spPr>
          <p:txBody>
            <a:bodyPr rot="10800000" vert="eaVert"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2355" name="AutoShape 41"/>
            <p:cNvSpPr>
              <a:spLocks noChangeArrowheads="1"/>
            </p:cNvSpPr>
            <p:nvPr>
              <p:custDataLst>
                <p:tags r:id="rId17"/>
              </p:custDataLst>
            </p:nvPr>
          </p:nvSpPr>
          <p:spPr bwMode="auto">
            <a:xfrm rot="5400000">
              <a:off x="3112" y="2944"/>
              <a:ext cx="336" cy="192"/>
            </a:xfrm>
            <a:prstGeom prst="flowChartOnlineStorage">
              <a:avLst/>
            </a:prstGeom>
            <a:solidFill>
              <a:srgbClr val="FF0000"/>
            </a:solidFill>
            <a:ln w="9525">
              <a:solidFill>
                <a:schemeClr val="tx1"/>
              </a:solidFill>
              <a:miter lim="800000"/>
              <a:headEnd/>
              <a:tailEnd/>
            </a:ln>
          </p:spPr>
          <p:txBody>
            <a:bodyPr rot="10800000" vert="eaVert"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2356" name="AutoShape 42"/>
            <p:cNvSpPr>
              <a:spLocks noChangeArrowheads="1"/>
            </p:cNvSpPr>
            <p:nvPr>
              <p:custDataLst>
                <p:tags r:id="rId18"/>
              </p:custDataLst>
            </p:nvPr>
          </p:nvSpPr>
          <p:spPr bwMode="auto">
            <a:xfrm rot="5400000" flipV="1">
              <a:off x="620" y="2964"/>
              <a:ext cx="296" cy="192"/>
            </a:xfrm>
            <a:prstGeom prst="homePlate">
              <a:avLst>
                <a:gd name="adj" fmla="val 38542"/>
              </a:avLst>
            </a:prstGeom>
            <a:solidFill>
              <a:srgbClr val="FF0000"/>
            </a:solidFill>
            <a:ln w="9525">
              <a:solidFill>
                <a:schemeClr val="tx1"/>
              </a:solidFill>
              <a:miter lim="800000"/>
              <a:headEnd/>
              <a:tailEnd/>
            </a:ln>
          </p:spPr>
          <p:txBody>
            <a:bodyPr vert="eaVert"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2357" name="Text Box 43"/>
            <p:cNvSpPr txBox="1">
              <a:spLocks noChangeArrowheads="1"/>
            </p:cNvSpPr>
            <p:nvPr/>
          </p:nvSpPr>
          <p:spPr bwMode="auto">
            <a:xfrm>
              <a:off x="2144" y="2936"/>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800" b="1">
                  <a:latin typeface="Arial" panose="020B0604020202020204" pitchFamily="34" charset="0"/>
                  <a:cs typeface="Arial" panose="020B0604020202020204" pitchFamily="34" charset="0"/>
                </a:rPr>
                <a:t>G</a:t>
              </a:r>
            </a:p>
          </p:txBody>
        </p:sp>
        <p:sp>
          <p:nvSpPr>
            <p:cNvPr id="12358" name="AutoShape 44"/>
            <p:cNvSpPr>
              <a:spLocks noChangeArrowheads="1"/>
            </p:cNvSpPr>
            <p:nvPr>
              <p:custDataLst>
                <p:tags r:id="rId19"/>
              </p:custDataLst>
            </p:nvPr>
          </p:nvSpPr>
          <p:spPr bwMode="auto">
            <a:xfrm rot="5400000" flipV="1">
              <a:off x="2584" y="2952"/>
              <a:ext cx="336" cy="192"/>
            </a:xfrm>
            <a:prstGeom prst="homePlate">
              <a:avLst>
                <a:gd name="adj" fmla="val 43750"/>
              </a:avLst>
            </a:prstGeom>
            <a:solidFill>
              <a:srgbClr val="FF0000"/>
            </a:solidFill>
            <a:ln w="9525">
              <a:solidFill>
                <a:schemeClr val="tx1"/>
              </a:solidFill>
              <a:miter lim="800000"/>
              <a:headEnd/>
              <a:tailEnd/>
            </a:ln>
          </p:spPr>
          <p:txBody>
            <a:bodyPr vert="eaVert"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2359" name="AutoShape 45"/>
            <p:cNvSpPr>
              <a:spLocks noChangeArrowheads="1"/>
            </p:cNvSpPr>
            <p:nvPr>
              <p:custDataLst>
                <p:tags r:id="rId20"/>
              </p:custDataLst>
            </p:nvPr>
          </p:nvSpPr>
          <p:spPr bwMode="auto">
            <a:xfrm rot="-5400000">
              <a:off x="1596" y="2932"/>
              <a:ext cx="360" cy="192"/>
            </a:xfrm>
            <a:prstGeom prst="chevron">
              <a:avLst>
                <a:gd name="adj" fmla="val 46875"/>
              </a:avLst>
            </a:prstGeom>
            <a:solidFill>
              <a:srgbClr val="FF0000"/>
            </a:solidFill>
            <a:ln w="9525">
              <a:solidFill>
                <a:schemeClr val="tx1"/>
              </a:solidFill>
              <a:miter lim="800000"/>
              <a:headEnd/>
              <a:tailEnd/>
            </a:ln>
          </p:spPr>
          <p:txBody>
            <a:bodyPr rot="10800000"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2360" name="AutoShape 46"/>
            <p:cNvSpPr>
              <a:spLocks noChangeArrowheads="1"/>
            </p:cNvSpPr>
            <p:nvPr>
              <p:custDataLst>
                <p:tags r:id="rId21"/>
              </p:custDataLst>
            </p:nvPr>
          </p:nvSpPr>
          <p:spPr bwMode="auto">
            <a:xfrm rot="-5400000">
              <a:off x="120" y="2912"/>
              <a:ext cx="384" cy="192"/>
            </a:xfrm>
            <a:prstGeom prst="chevron">
              <a:avLst>
                <a:gd name="adj" fmla="val 50000"/>
              </a:avLst>
            </a:prstGeom>
            <a:solidFill>
              <a:srgbClr val="FF0000"/>
            </a:solidFill>
            <a:ln w="9525">
              <a:solidFill>
                <a:schemeClr val="tx1"/>
              </a:solidFill>
              <a:miter lim="800000"/>
              <a:headEnd/>
              <a:tailEnd/>
            </a:ln>
          </p:spPr>
          <p:txBody>
            <a:bodyPr rot="10800000"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2361" name="Rectangle 47"/>
            <p:cNvSpPr>
              <a:spLocks noChangeArrowheads="1"/>
            </p:cNvSpPr>
            <p:nvPr/>
          </p:nvSpPr>
          <p:spPr bwMode="auto">
            <a:xfrm>
              <a:off x="144" y="2776"/>
              <a:ext cx="3408" cy="144"/>
            </a:xfrm>
            <a:prstGeom prst="rect">
              <a:avLst/>
            </a:prstGeom>
            <a:solidFill>
              <a:schemeClr val="hlink"/>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2362" name="Text Box 48"/>
            <p:cNvSpPr txBox="1">
              <a:spLocks noChangeArrowheads="1"/>
            </p:cNvSpPr>
            <p:nvPr/>
          </p:nvSpPr>
          <p:spPr bwMode="auto">
            <a:xfrm>
              <a:off x="192" y="2920"/>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800" b="1">
                  <a:latin typeface="Arial" panose="020B0604020202020204" pitchFamily="34" charset="0"/>
                  <a:cs typeface="Arial" panose="020B0604020202020204" pitchFamily="34" charset="0"/>
                </a:rPr>
                <a:t>T</a:t>
              </a:r>
            </a:p>
          </p:txBody>
        </p:sp>
        <p:sp>
          <p:nvSpPr>
            <p:cNvPr id="12363" name="Text Box 49"/>
            <p:cNvSpPr txBox="1">
              <a:spLocks noChangeArrowheads="1"/>
            </p:cNvSpPr>
            <p:nvPr/>
          </p:nvSpPr>
          <p:spPr bwMode="auto">
            <a:xfrm>
              <a:off x="2640" y="2920"/>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800" b="1">
                  <a:latin typeface="Arial" panose="020B0604020202020204" pitchFamily="34" charset="0"/>
                  <a:cs typeface="Arial" panose="020B0604020202020204" pitchFamily="34" charset="0"/>
                </a:rPr>
                <a:t>A</a:t>
              </a:r>
            </a:p>
          </p:txBody>
        </p:sp>
        <p:sp>
          <p:nvSpPr>
            <p:cNvPr id="12364" name="Text Box 50"/>
            <p:cNvSpPr txBox="1">
              <a:spLocks noChangeArrowheads="1"/>
            </p:cNvSpPr>
            <p:nvPr/>
          </p:nvSpPr>
          <p:spPr bwMode="auto">
            <a:xfrm>
              <a:off x="1672" y="2920"/>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800" b="1">
                  <a:latin typeface="Arial" panose="020B0604020202020204" pitchFamily="34" charset="0"/>
                  <a:cs typeface="Arial" panose="020B0604020202020204" pitchFamily="34" charset="0"/>
                </a:rPr>
                <a:t>T</a:t>
              </a:r>
            </a:p>
          </p:txBody>
        </p:sp>
        <p:sp>
          <p:nvSpPr>
            <p:cNvPr id="12365" name="Text Box 51"/>
            <p:cNvSpPr txBox="1">
              <a:spLocks noChangeArrowheads="1"/>
            </p:cNvSpPr>
            <p:nvPr/>
          </p:nvSpPr>
          <p:spPr bwMode="auto">
            <a:xfrm>
              <a:off x="664" y="2920"/>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800" b="1">
                  <a:latin typeface="Arial" panose="020B0604020202020204" pitchFamily="34" charset="0"/>
                  <a:cs typeface="Arial" panose="020B0604020202020204" pitchFamily="34" charset="0"/>
                </a:rPr>
                <a:t>A</a:t>
              </a:r>
            </a:p>
          </p:txBody>
        </p:sp>
        <p:sp>
          <p:nvSpPr>
            <p:cNvPr id="12366" name="Text Box 52"/>
            <p:cNvSpPr txBox="1">
              <a:spLocks noChangeArrowheads="1"/>
            </p:cNvSpPr>
            <p:nvPr/>
          </p:nvSpPr>
          <p:spPr bwMode="auto">
            <a:xfrm>
              <a:off x="3168" y="2920"/>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800" b="1">
                  <a:latin typeface="Arial" panose="020B0604020202020204" pitchFamily="34" charset="0"/>
                  <a:cs typeface="Arial" panose="020B0604020202020204" pitchFamily="34" charset="0"/>
                </a:rPr>
                <a:t>C</a:t>
              </a:r>
            </a:p>
          </p:txBody>
        </p:sp>
        <p:sp>
          <p:nvSpPr>
            <p:cNvPr id="12367" name="Text Box 53"/>
            <p:cNvSpPr txBox="1">
              <a:spLocks noChangeArrowheads="1"/>
            </p:cNvSpPr>
            <p:nvPr/>
          </p:nvSpPr>
          <p:spPr bwMode="auto">
            <a:xfrm>
              <a:off x="1160" y="2944"/>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800" b="1">
                  <a:latin typeface="Arial" panose="020B0604020202020204" pitchFamily="34" charset="0"/>
                  <a:cs typeface="Arial" panose="020B0604020202020204" pitchFamily="34" charset="0"/>
                </a:rPr>
                <a:t>C</a:t>
              </a:r>
            </a:p>
          </p:txBody>
        </p:sp>
      </p:grpSp>
      <p:sp>
        <p:nvSpPr>
          <p:cNvPr id="34870" name="Rectangle 54"/>
          <p:cNvSpPr>
            <a:spLocks noChangeArrowheads="1"/>
          </p:cNvSpPr>
          <p:nvPr/>
        </p:nvSpPr>
        <p:spPr bwMode="auto">
          <a:xfrm>
            <a:off x="2641600" y="4943475"/>
            <a:ext cx="2032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34871" name="Rectangle 55"/>
          <p:cNvSpPr>
            <a:spLocks noChangeArrowheads="1"/>
          </p:cNvSpPr>
          <p:nvPr/>
        </p:nvSpPr>
        <p:spPr bwMode="auto">
          <a:xfrm>
            <a:off x="3657600" y="4918075"/>
            <a:ext cx="2032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34872" name="Rectangle 56"/>
          <p:cNvSpPr>
            <a:spLocks noChangeArrowheads="1"/>
          </p:cNvSpPr>
          <p:nvPr/>
        </p:nvSpPr>
        <p:spPr bwMode="auto">
          <a:xfrm>
            <a:off x="4775200" y="4918075"/>
            <a:ext cx="2032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34873" name="Rectangle 57"/>
          <p:cNvSpPr>
            <a:spLocks noChangeArrowheads="1"/>
          </p:cNvSpPr>
          <p:nvPr/>
        </p:nvSpPr>
        <p:spPr bwMode="auto">
          <a:xfrm>
            <a:off x="5791200" y="4918075"/>
            <a:ext cx="2032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34874" name="Rectangle 58"/>
          <p:cNvSpPr>
            <a:spLocks noChangeArrowheads="1"/>
          </p:cNvSpPr>
          <p:nvPr/>
        </p:nvSpPr>
        <p:spPr bwMode="auto">
          <a:xfrm>
            <a:off x="6807200" y="4918075"/>
            <a:ext cx="2032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34875" name="Rectangle 59"/>
          <p:cNvSpPr>
            <a:spLocks noChangeArrowheads="1"/>
          </p:cNvSpPr>
          <p:nvPr/>
        </p:nvSpPr>
        <p:spPr bwMode="auto">
          <a:xfrm>
            <a:off x="7924800" y="4918075"/>
            <a:ext cx="2032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grpSp>
        <p:nvGrpSpPr>
          <p:cNvPr id="5" name="Group 60"/>
          <p:cNvGrpSpPr>
            <a:grpSpLocks/>
          </p:cNvGrpSpPr>
          <p:nvPr/>
        </p:nvGrpSpPr>
        <p:grpSpPr bwMode="auto">
          <a:xfrm>
            <a:off x="2032000" y="3317875"/>
            <a:ext cx="7213600" cy="635000"/>
            <a:chOff x="144" y="2288"/>
            <a:chExt cx="3408" cy="400"/>
          </a:xfrm>
        </p:grpSpPr>
        <p:sp>
          <p:nvSpPr>
            <p:cNvPr id="12338" name="AutoShape 61"/>
            <p:cNvSpPr>
              <a:spLocks noChangeArrowheads="1"/>
            </p:cNvSpPr>
            <p:nvPr>
              <p:custDataLst>
                <p:tags r:id="rId8"/>
              </p:custDataLst>
            </p:nvPr>
          </p:nvSpPr>
          <p:spPr bwMode="auto">
            <a:xfrm rot="16200000" flipV="1">
              <a:off x="2112" y="2376"/>
              <a:ext cx="336" cy="192"/>
            </a:xfrm>
            <a:prstGeom prst="flowChartOnlineStorage">
              <a:avLst/>
            </a:prstGeom>
            <a:solidFill>
              <a:srgbClr val="FF0000"/>
            </a:solidFill>
            <a:ln w="9525">
              <a:solidFill>
                <a:schemeClr val="tx1"/>
              </a:solidFill>
              <a:miter lim="800000"/>
              <a:headEnd/>
              <a:tailEnd/>
            </a:ln>
          </p:spPr>
          <p:txBody>
            <a:bodyPr rot="10800000" vert="eaVert"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2339" name="AutoShape 62"/>
            <p:cNvSpPr>
              <a:spLocks noChangeArrowheads="1"/>
            </p:cNvSpPr>
            <p:nvPr>
              <p:custDataLst>
                <p:tags r:id="rId9"/>
              </p:custDataLst>
            </p:nvPr>
          </p:nvSpPr>
          <p:spPr bwMode="auto">
            <a:xfrm rot="-5400000">
              <a:off x="1104" y="2376"/>
              <a:ext cx="336" cy="192"/>
            </a:xfrm>
            <a:prstGeom prst="roundRect">
              <a:avLst>
                <a:gd name="adj" fmla="val 50000"/>
              </a:avLst>
            </a:prstGeom>
            <a:solidFill>
              <a:srgbClr val="FF0000"/>
            </a:solidFill>
            <a:ln w="9525">
              <a:solidFill>
                <a:schemeClr val="tx1"/>
              </a:solidFill>
              <a:round/>
              <a:headEnd/>
              <a:tailEnd/>
            </a:ln>
          </p:spPr>
          <p:txBody>
            <a:bodyPr vert="eaVert"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2340" name="AutoShape 63"/>
            <p:cNvSpPr>
              <a:spLocks noChangeArrowheads="1"/>
            </p:cNvSpPr>
            <p:nvPr>
              <p:custDataLst>
                <p:tags r:id="rId10"/>
              </p:custDataLst>
            </p:nvPr>
          </p:nvSpPr>
          <p:spPr bwMode="auto">
            <a:xfrm rot="5400000">
              <a:off x="2584" y="2368"/>
              <a:ext cx="336" cy="192"/>
            </a:xfrm>
            <a:prstGeom prst="chevron">
              <a:avLst>
                <a:gd name="adj" fmla="val 43750"/>
              </a:avLst>
            </a:prstGeom>
            <a:solidFill>
              <a:srgbClr val="FF00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2341" name="AutoShape 64"/>
            <p:cNvSpPr>
              <a:spLocks noChangeArrowheads="1"/>
            </p:cNvSpPr>
            <p:nvPr>
              <p:custDataLst>
                <p:tags r:id="rId11"/>
              </p:custDataLst>
            </p:nvPr>
          </p:nvSpPr>
          <p:spPr bwMode="auto">
            <a:xfrm rot="-5400000">
              <a:off x="144" y="2360"/>
              <a:ext cx="336" cy="192"/>
            </a:xfrm>
            <a:prstGeom prst="homePlate">
              <a:avLst>
                <a:gd name="adj" fmla="val 43750"/>
              </a:avLst>
            </a:prstGeom>
            <a:solidFill>
              <a:srgbClr val="FF0000"/>
            </a:solidFill>
            <a:ln w="9525">
              <a:solidFill>
                <a:schemeClr val="tx1"/>
              </a:solidFill>
              <a:miter lim="800000"/>
              <a:headEnd/>
              <a:tailEnd/>
            </a:ln>
          </p:spPr>
          <p:txBody>
            <a:bodyPr vert="eaVert"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2342" name="Text Box 65"/>
            <p:cNvSpPr txBox="1">
              <a:spLocks noChangeArrowheads="1"/>
            </p:cNvSpPr>
            <p:nvPr/>
          </p:nvSpPr>
          <p:spPr bwMode="auto">
            <a:xfrm>
              <a:off x="1160" y="2312"/>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800" b="1">
                  <a:latin typeface="Arial" panose="020B0604020202020204" pitchFamily="34" charset="0"/>
                  <a:cs typeface="Arial" panose="020B0604020202020204" pitchFamily="34" charset="0"/>
                </a:rPr>
                <a:t>G</a:t>
              </a:r>
            </a:p>
          </p:txBody>
        </p:sp>
        <p:sp>
          <p:nvSpPr>
            <p:cNvPr id="12343" name="Text Box 66"/>
            <p:cNvSpPr txBox="1">
              <a:spLocks noChangeArrowheads="1"/>
            </p:cNvSpPr>
            <p:nvPr/>
          </p:nvSpPr>
          <p:spPr bwMode="auto">
            <a:xfrm>
              <a:off x="2160" y="2352"/>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800" b="1">
                  <a:latin typeface="Arial" panose="020B0604020202020204" pitchFamily="34" charset="0"/>
                  <a:cs typeface="Arial" panose="020B0604020202020204" pitchFamily="34" charset="0"/>
                </a:rPr>
                <a:t>C</a:t>
              </a:r>
            </a:p>
          </p:txBody>
        </p:sp>
        <p:sp>
          <p:nvSpPr>
            <p:cNvPr id="12344" name="AutoShape 67"/>
            <p:cNvSpPr>
              <a:spLocks noChangeArrowheads="1"/>
            </p:cNvSpPr>
            <p:nvPr>
              <p:custDataLst>
                <p:tags r:id="rId12"/>
              </p:custDataLst>
            </p:nvPr>
          </p:nvSpPr>
          <p:spPr bwMode="auto">
            <a:xfrm rot="5400000" flipV="1">
              <a:off x="588" y="2388"/>
              <a:ext cx="360" cy="192"/>
            </a:xfrm>
            <a:prstGeom prst="chevron">
              <a:avLst>
                <a:gd name="adj" fmla="val 46875"/>
              </a:avLst>
            </a:prstGeom>
            <a:solidFill>
              <a:srgbClr val="FF0000"/>
            </a:solidFill>
            <a:ln w="9525">
              <a:solidFill>
                <a:schemeClr val="tx1"/>
              </a:solidFill>
              <a:miter lim="800000"/>
              <a:headEnd/>
              <a:tailEnd/>
            </a:ln>
          </p:spPr>
          <p:txBody>
            <a:bodyPr rot="10800000"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2345" name="AutoShape 68"/>
            <p:cNvSpPr>
              <a:spLocks noChangeArrowheads="1"/>
            </p:cNvSpPr>
            <p:nvPr>
              <p:custDataLst>
                <p:tags r:id="rId13"/>
              </p:custDataLst>
            </p:nvPr>
          </p:nvSpPr>
          <p:spPr bwMode="auto">
            <a:xfrm rot="16200000" flipV="1">
              <a:off x="1608" y="2360"/>
              <a:ext cx="336" cy="192"/>
            </a:xfrm>
            <a:prstGeom prst="chevron">
              <a:avLst>
                <a:gd name="adj" fmla="val 43750"/>
              </a:avLst>
            </a:prstGeom>
            <a:solidFill>
              <a:srgbClr val="FF00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2346" name="Text Box 69"/>
            <p:cNvSpPr txBox="1">
              <a:spLocks noChangeArrowheads="1"/>
            </p:cNvSpPr>
            <p:nvPr/>
          </p:nvSpPr>
          <p:spPr bwMode="auto">
            <a:xfrm>
              <a:off x="2640" y="2352"/>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800" b="1">
                  <a:latin typeface="Arial" panose="020B0604020202020204" pitchFamily="34" charset="0"/>
                  <a:cs typeface="Arial" panose="020B0604020202020204" pitchFamily="34" charset="0"/>
                </a:rPr>
                <a:t>T</a:t>
              </a:r>
            </a:p>
          </p:txBody>
        </p:sp>
        <p:sp>
          <p:nvSpPr>
            <p:cNvPr id="12347" name="AutoShape 70"/>
            <p:cNvSpPr>
              <a:spLocks noChangeArrowheads="1"/>
            </p:cNvSpPr>
            <p:nvPr>
              <p:custDataLst>
                <p:tags r:id="rId14"/>
              </p:custDataLst>
            </p:nvPr>
          </p:nvSpPr>
          <p:spPr bwMode="auto">
            <a:xfrm rot="-5400000">
              <a:off x="3112" y="2376"/>
              <a:ext cx="336" cy="192"/>
            </a:xfrm>
            <a:prstGeom prst="roundRect">
              <a:avLst>
                <a:gd name="adj" fmla="val 50000"/>
              </a:avLst>
            </a:prstGeom>
            <a:solidFill>
              <a:srgbClr val="FF0000"/>
            </a:solidFill>
            <a:ln w="9525">
              <a:solidFill>
                <a:schemeClr val="tx1"/>
              </a:solidFill>
              <a:round/>
              <a:headEnd/>
              <a:tailEnd/>
            </a:ln>
          </p:spPr>
          <p:txBody>
            <a:bodyPr vert="eaVert"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2348" name="Text Box 71"/>
            <p:cNvSpPr txBox="1">
              <a:spLocks noChangeArrowheads="1"/>
            </p:cNvSpPr>
            <p:nvPr/>
          </p:nvSpPr>
          <p:spPr bwMode="auto">
            <a:xfrm>
              <a:off x="208" y="2304"/>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800" b="1">
                  <a:latin typeface="Arial" panose="020B0604020202020204" pitchFamily="34" charset="0"/>
                  <a:cs typeface="Arial" panose="020B0604020202020204" pitchFamily="34" charset="0"/>
                </a:rPr>
                <a:t>A</a:t>
              </a:r>
            </a:p>
          </p:txBody>
        </p:sp>
        <p:sp>
          <p:nvSpPr>
            <p:cNvPr id="12349" name="Rectangle 72"/>
            <p:cNvSpPr>
              <a:spLocks noChangeArrowheads="1"/>
            </p:cNvSpPr>
            <p:nvPr/>
          </p:nvSpPr>
          <p:spPr bwMode="auto">
            <a:xfrm>
              <a:off x="144" y="2544"/>
              <a:ext cx="3408" cy="144"/>
            </a:xfrm>
            <a:prstGeom prst="rect">
              <a:avLst/>
            </a:prstGeom>
            <a:solidFill>
              <a:schemeClr val="hlink"/>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2350" name="Text Box 73"/>
            <p:cNvSpPr txBox="1">
              <a:spLocks noChangeArrowheads="1"/>
            </p:cNvSpPr>
            <p:nvPr/>
          </p:nvSpPr>
          <p:spPr bwMode="auto">
            <a:xfrm>
              <a:off x="1672" y="2328"/>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800" b="1">
                  <a:latin typeface="Arial" panose="020B0604020202020204" pitchFamily="34" charset="0"/>
                  <a:cs typeface="Arial" panose="020B0604020202020204" pitchFamily="34" charset="0"/>
                </a:rPr>
                <a:t>A</a:t>
              </a:r>
            </a:p>
          </p:txBody>
        </p:sp>
        <p:sp>
          <p:nvSpPr>
            <p:cNvPr id="12351" name="Text Box 74"/>
            <p:cNvSpPr txBox="1">
              <a:spLocks noChangeArrowheads="1"/>
            </p:cNvSpPr>
            <p:nvPr/>
          </p:nvSpPr>
          <p:spPr bwMode="auto">
            <a:xfrm>
              <a:off x="672" y="2360"/>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800" b="1">
                  <a:latin typeface="Arial" panose="020B0604020202020204" pitchFamily="34" charset="0"/>
                  <a:cs typeface="Arial" panose="020B0604020202020204" pitchFamily="34" charset="0"/>
                </a:rPr>
                <a:t>T</a:t>
              </a:r>
            </a:p>
          </p:txBody>
        </p:sp>
        <p:sp>
          <p:nvSpPr>
            <p:cNvPr id="12352" name="Text Box 75"/>
            <p:cNvSpPr txBox="1">
              <a:spLocks noChangeArrowheads="1"/>
            </p:cNvSpPr>
            <p:nvPr/>
          </p:nvSpPr>
          <p:spPr bwMode="auto">
            <a:xfrm>
              <a:off x="3168" y="2304"/>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800" b="1">
                  <a:latin typeface="Arial" panose="020B0604020202020204" pitchFamily="34" charset="0"/>
                  <a:cs typeface="Arial" panose="020B0604020202020204" pitchFamily="34" charset="0"/>
                </a:rPr>
                <a:t>G</a:t>
              </a:r>
            </a:p>
          </p:txBody>
        </p:sp>
      </p:grpSp>
      <p:grpSp>
        <p:nvGrpSpPr>
          <p:cNvPr id="6" name="Group 76"/>
          <p:cNvGrpSpPr>
            <a:grpSpLocks/>
          </p:cNvGrpSpPr>
          <p:nvPr/>
        </p:nvGrpSpPr>
        <p:grpSpPr bwMode="auto">
          <a:xfrm>
            <a:off x="9347200" y="2936875"/>
            <a:ext cx="2235200" cy="2971800"/>
            <a:chOff x="4656" y="1824"/>
            <a:chExt cx="1056" cy="1872"/>
          </a:xfrm>
        </p:grpSpPr>
        <p:sp>
          <p:nvSpPr>
            <p:cNvPr id="12335" name="Text Box 77"/>
            <p:cNvSpPr txBox="1">
              <a:spLocks noChangeArrowheads="1"/>
            </p:cNvSpPr>
            <p:nvPr/>
          </p:nvSpPr>
          <p:spPr bwMode="auto">
            <a:xfrm>
              <a:off x="4800" y="2630"/>
              <a:ext cx="91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600" b="1">
                  <a:latin typeface="Arial" panose="020B0604020202020204" pitchFamily="34" charset="0"/>
                  <a:cs typeface="Arial" panose="020B0604020202020204" pitchFamily="34" charset="0"/>
                </a:rPr>
                <a:t>Templates</a:t>
              </a:r>
            </a:p>
          </p:txBody>
        </p:sp>
        <p:sp>
          <p:nvSpPr>
            <p:cNvPr id="12336" name="Line 78"/>
            <p:cNvSpPr>
              <a:spLocks noChangeShapeType="1"/>
            </p:cNvSpPr>
            <p:nvPr>
              <p:custDataLst>
                <p:tags r:id="rId7"/>
              </p:custDataLst>
            </p:nvPr>
          </p:nvSpPr>
          <p:spPr bwMode="auto">
            <a:xfrm flipH="1" flipV="1">
              <a:off x="4656" y="1824"/>
              <a:ext cx="624" cy="81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2337" name="Line 79"/>
            <p:cNvSpPr>
              <a:spLocks noChangeShapeType="1"/>
            </p:cNvSpPr>
            <p:nvPr/>
          </p:nvSpPr>
          <p:spPr bwMode="auto">
            <a:xfrm flipH="1">
              <a:off x="4752" y="2880"/>
              <a:ext cx="480" cy="81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grpSp>
      <p:grpSp>
        <p:nvGrpSpPr>
          <p:cNvPr id="7" name="Group 80"/>
          <p:cNvGrpSpPr>
            <a:grpSpLocks/>
          </p:cNvGrpSpPr>
          <p:nvPr/>
        </p:nvGrpSpPr>
        <p:grpSpPr bwMode="auto">
          <a:xfrm>
            <a:off x="1422400" y="2327276"/>
            <a:ext cx="8331200" cy="473075"/>
            <a:chOff x="912" y="1440"/>
            <a:chExt cx="3936" cy="298"/>
          </a:xfrm>
        </p:grpSpPr>
        <p:sp>
          <p:nvSpPr>
            <p:cNvPr id="12333" name="Text Box 81"/>
            <p:cNvSpPr txBox="1">
              <a:spLocks noChangeArrowheads="1"/>
            </p:cNvSpPr>
            <p:nvPr/>
          </p:nvSpPr>
          <p:spPr bwMode="auto">
            <a:xfrm>
              <a:off x="4608" y="1440"/>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000" b="1">
                  <a:latin typeface="Arial" panose="020B0604020202020204" pitchFamily="34" charset="0"/>
                  <a:cs typeface="Arial" panose="020B0604020202020204" pitchFamily="34" charset="0"/>
                </a:rPr>
                <a:t>3</a:t>
              </a:r>
            </a:p>
          </p:txBody>
        </p:sp>
        <p:sp>
          <p:nvSpPr>
            <p:cNvPr id="12334" name="Text Box 82"/>
            <p:cNvSpPr txBox="1">
              <a:spLocks noChangeArrowheads="1"/>
            </p:cNvSpPr>
            <p:nvPr/>
          </p:nvSpPr>
          <p:spPr bwMode="auto">
            <a:xfrm>
              <a:off x="912" y="1488"/>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000" b="1">
                  <a:latin typeface="Arial" panose="020B0604020202020204" pitchFamily="34" charset="0"/>
                  <a:cs typeface="Arial" panose="020B0604020202020204" pitchFamily="34" charset="0"/>
                </a:rPr>
                <a:t>5</a:t>
              </a:r>
            </a:p>
          </p:txBody>
        </p:sp>
      </p:grpSp>
      <p:grpSp>
        <p:nvGrpSpPr>
          <p:cNvPr id="8" name="Group 83"/>
          <p:cNvGrpSpPr>
            <a:grpSpLocks/>
          </p:cNvGrpSpPr>
          <p:nvPr/>
        </p:nvGrpSpPr>
        <p:grpSpPr bwMode="auto">
          <a:xfrm>
            <a:off x="1320800" y="5892801"/>
            <a:ext cx="8534400" cy="473075"/>
            <a:chOff x="864" y="3686"/>
            <a:chExt cx="4032" cy="298"/>
          </a:xfrm>
        </p:grpSpPr>
        <p:sp>
          <p:nvSpPr>
            <p:cNvPr id="12331" name="Text Box 84"/>
            <p:cNvSpPr txBox="1">
              <a:spLocks noChangeArrowheads="1"/>
            </p:cNvSpPr>
            <p:nvPr/>
          </p:nvSpPr>
          <p:spPr bwMode="auto">
            <a:xfrm>
              <a:off x="4656" y="3686"/>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000" b="1">
                  <a:latin typeface="Arial" panose="020B0604020202020204" pitchFamily="34" charset="0"/>
                  <a:cs typeface="Arial" panose="020B0604020202020204" pitchFamily="34" charset="0"/>
                </a:rPr>
                <a:t>5</a:t>
              </a:r>
            </a:p>
          </p:txBody>
        </p:sp>
        <p:sp>
          <p:nvSpPr>
            <p:cNvPr id="12332" name="Text Box 85"/>
            <p:cNvSpPr txBox="1">
              <a:spLocks noChangeArrowheads="1"/>
            </p:cNvSpPr>
            <p:nvPr/>
          </p:nvSpPr>
          <p:spPr bwMode="auto">
            <a:xfrm>
              <a:off x="864" y="3734"/>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000" b="1">
                  <a:latin typeface="Arial" panose="020B0604020202020204" pitchFamily="34" charset="0"/>
                  <a:cs typeface="Arial" panose="020B0604020202020204" pitchFamily="34" charset="0"/>
                </a:rPr>
                <a:t>3</a:t>
              </a:r>
            </a:p>
          </p:txBody>
        </p:sp>
      </p:grpSp>
      <p:sp>
        <p:nvSpPr>
          <p:cNvPr id="34905" name="AutoShape 89"/>
          <p:cNvSpPr>
            <a:spLocks noChangeArrowheads="1"/>
          </p:cNvSpPr>
          <p:nvPr/>
        </p:nvSpPr>
        <p:spPr bwMode="auto">
          <a:xfrm rot="5400000">
            <a:off x="2044700" y="4575175"/>
            <a:ext cx="990600" cy="1219200"/>
          </a:xfrm>
          <a:prstGeom prst="flowChartMagneticDisk">
            <a:avLst/>
          </a:prstGeom>
          <a:gradFill rotWithShape="1">
            <a:gsLst>
              <a:gs pos="0">
                <a:srgbClr val="313100"/>
              </a:gs>
              <a:gs pos="50000">
                <a:srgbClr val="FFFF00"/>
              </a:gs>
              <a:gs pos="100000">
                <a:srgbClr val="313100"/>
              </a:gs>
            </a:gsLst>
            <a:lin ang="0" scaled="1"/>
          </a:gradFill>
          <a:ln w="9525">
            <a:solidFill>
              <a:schemeClr val="tx1"/>
            </a:solidFill>
            <a:round/>
            <a:headEnd/>
            <a:tailEnd/>
          </a:ln>
        </p:spPr>
        <p:txBody>
          <a:bodyPr rot="10800000" vert="eaVert"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34906" name="Text Box 90"/>
          <p:cNvSpPr txBox="1">
            <a:spLocks noChangeArrowheads="1"/>
          </p:cNvSpPr>
          <p:nvPr/>
        </p:nvSpPr>
        <p:spPr bwMode="auto">
          <a:xfrm>
            <a:off x="7620000" y="4232276"/>
            <a:ext cx="2235200" cy="396875"/>
          </a:xfrm>
          <a:prstGeom prst="rect">
            <a:avLst/>
          </a:prstGeom>
          <a:noFill/>
          <a:ln w="9525">
            <a:noFill/>
            <a:miter lim="800000"/>
            <a:headEnd/>
            <a:tailEnd/>
          </a:ln>
          <a:effectLst/>
        </p:spPr>
        <p:txBody>
          <a:bodyPr>
            <a:spAutoFit/>
          </a:bodyPr>
          <a:lstStyle/>
          <a:p>
            <a:pPr>
              <a:spcBef>
                <a:spcPct val="50000"/>
              </a:spcBef>
              <a:defRPr/>
            </a:pPr>
            <a:r>
              <a:rPr lang="en-GB" sz="2000" b="1">
                <a:effectLst>
                  <a:outerShdw blurRad="38100" dist="38100" dir="2700000" algn="tl">
                    <a:srgbClr val="C0C0C0"/>
                  </a:outerShdw>
                </a:effectLst>
                <a:latin typeface="Arial" panose="020B0604020202020204" pitchFamily="34" charset="0"/>
                <a:cs typeface="Arial" panose="020B0604020202020204" pitchFamily="34" charset="0"/>
              </a:rPr>
              <a:t>Polymerase</a:t>
            </a:r>
          </a:p>
        </p:txBody>
      </p:sp>
      <p:grpSp>
        <p:nvGrpSpPr>
          <p:cNvPr id="9" name="Group 103"/>
          <p:cNvGrpSpPr>
            <a:grpSpLocks/>
          </p:cNvGrpSpPr>
          <p:nvPr/>
        </p:nvGrpSpPr>
        <p:grpSpPr bwMode="auto">
          <a:xfrm>
            <a:off x="4284133" y="3927476"/>
            <a:ext cx="2624667" cy="733425"/>
            <a:chOff x="2264" y="2448"/>
            <a:chExt cx="1240" cy="462"/>
          </a:xfrm>
        </p:grpSpPr>
        <p:sp>
          <p:nvSpPr>
            <p:cNvPr id="12329" name="Text Box 92"/>
            <p:cNvSpPr txBox="1">
              <a:spLocks noChangeArrowheads="1"/>
            </p:cNvSpPr>
            <p:nvPr/>
          </p:nvSpPr>
          <p:spPr bwMode="auto">
            <a:xfrm>
              <a:off x="2264" y="2544"/>
              <a:ext cx="1200"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600" b="1">
                  <a:latin typeface="Arial" panose="020B0604020202020204" pitchFamily="34" charset="0"/>
                  <a:cs typeface="Arial" panose="020B0604020202020204" pitchFamily="34" charset="0"/>
                </a:rPr>
                <a:t>Complementary (</a:t>
              </a:r>
              <a:r>
                <a:rPr lang="en-GB" altLang="en-US" sz="1600" b="1">
                  <a:solidFill>
                    <a:srgbClr val="FF3300"/>
                  </a:solidFill>
                  <a:latin typeface="Arial" panose="020B0604020202020204" pitchFamily="34" charset="0"/>
                  <a:cs typeface="Arial" panose="020B0604020202020204" pitchFamily="34" charset="0"/>
                </a:rPr>
                <a:t>leading</a:t>
              </a:r>
              <a:r>
                <a:rPr lang="en-GB" altLang="en-US" sz="1600" b="1">
                  <a:latin typeface="Arial" panose="020B0604020202020204" pitchFamily="34" charset="0"/>
                  <a:cs typeface="Arial" panose="020B0604020202020204" pitchFamily="34" charset="0"/>
                </a:rPr>
                <a:t>) strand</a:t>
              </a:r>
            </a:p>
          </p:txBody>
        </p:sp>
        <p:sp>
          <p:nvSpPr>
            <p:cNvPr id="12330" name="Line 93"/>
            <p:cNvSpPr>
              <a:spLocks noChangeShapeType="1"/>
            </p:cNvSpPr>
            <p:nvPr>
              <p:custDataLst>
                <p:tags r:id="rId6"/>
              </p:custDataLst>
            </p:nvPr>
          </p:nvSpPr>
          <p:spPr bwMode="auto">
            <a:xfrm flipV="1">
              <a:off x="2936" y="2448"/>
              <a:ext cx="568" cy="14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grpSp>
      <p:grpSp>
        <p:nvGrpSpPr>
          <p:cNvPr id="10" name="Group 104"/>
          <p:cNvGrpSpPr>
            <a:grpSpLocks/>
          </p:cNvGrpSpPr>
          <p:nvPr/>
        </p:nvGrpSpPr>
        <p:grpSpPr bwMode="auto">
          <a:xfrm>
            <a:off x="2641600" y="5070476"/>
            <a:ext cx="2540000" cy="1768475"/>
            <a:chOff x="1488" y="3168"/>
            <a:chExt cx="1200" cy="1114"/>
          </a:xfrm>
        </p:grpSpPr>
        <p:sp>
          <p:nvSpPr>
            <p:cNvPr id="12327" name="Text Box 95"/>
            <p:cNvSpPr txBox="1">
              <a:spLocks noChangeArrowheads="1"/>
            </p:cNvSpPr>
            <p:nvPr/>
          </p:nvSpPr>
          <p:spPr bwMode="auto">
            <a:xfrm>
              <a:off x="1488" y="3916"/>
              <a:ext cx="1200"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600" b="1">
                  <a:latin typeface="Arial" panose="020B0604020202020204" pitchFamily="34" charset="0"/>
                  <a:cs typeface="Arial" panose="020B0604020202020204" pitchFamily="34" charset="0"/>
                </a:rPr>
                <a:t>Lagging strand (</a:t>
              </a:r>
              <a:r>
                <a:rPr lang="en-GB" altLang="en-US" sz="1600">
                  <a:latin typeface="Arial" panose="020B0604020202020204" pitchFamily="34" charset="0"/>
                  <a:cs typeface="Arial" panose="020B0604020202020204" pitchFamily="34" charset="0"/>
                </a:rPr>
                <a:t>complementary</a:t>
              </a:r>
              <a:r>
                <a:rPr lang="en-GB" altLang="en-US" sz="1600" b="1">
                  <a:latin typeface="Arial" panose="020B0604020202020204" pitchFamily="34" charset="0"/>
                  <a:cs typeface="Arial" panose="020B0604020202020204" pitchFamily="34" charset="0"/>
                </a:rPr>
                <a:t>)</a:t>
              </a:r>
            </a:p>
          </p:txBody>
        </p:sp>
        <p:sp>
          <p:nvSpPr>
            <p:cNvPr id="12328" name="Line 96"/>
            <p:cNvSpPr>
              <a:spLocks noChangeShapeType="1"/>
            </p:cNvSpPr>
            <p:nvPr>
              <p:custDataLst>
                <p:tags r:id="rId5"/>
              </p:custDataLst>
            </p:nvPr>
          </p:nvSpPr>
          <p:spPr bwMode="auto">
            <a:xfrm flipV="1">
              <a:off x="2208" y="3168"/>
              <a:ext cx="432" cy="76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grpSp>
      <p:sp>
        <p:nvSpPr>
          <p:cNvPr id="34913" name="AutoShape 97"/>
          <p:cNvSpPr>
            <a:spLocks noChangeArrowheads="1"/>
          </p:cNvSpPr>
          <p:nvPr/>
        </p:nvSpPr>
        <p:spPr bwMode="auto">
          <a:xfrm rot="5400000">
            <a:off x="8343900" y="3203575"/>
            <a:ext cx="990600" cy="1219200"/>
          </a:xfrm>
          <a:prstGeom prst="flowChartMagneticDisk">
            <a:avLst/>
          </a:prstGeom>
          <a:gradFill rotWithShape="1">
            <a:gsLst>
              <a:gs pos="0">
                <a:srgbClr val="313100"/>
              </a:gs>
              <a:gs pos="50000">
                <a:srgbClr val="FFFF00"/>
              </a:gs>
              <a:gs pos="100000">
                <a:srgbClr val="313100"/>
              </a:gs>
            </a:gsLst>
            <a:lin ang="0" scaled="1"/>
          </a:gradFill>
          <a:ln w="9525">
            <a:solidFill>
              <a:schemeClr val="tx1"/>
            </a:solidFill>
            <a:round/>
            <a:headEnd/>
            <a:tailEnd/>
          </a:ln>
        </p:spPr>
        <p:txBody>
          <a:bodyPr rot="10800000" vert="eaVert"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34914" name="Rectangle 98" descr="Large checker board"/>
          <p:cNvSpPr>
            <a:spLocks noChangeArrowheads="1"/>
          </p:cNvSpPr>
          <p:nvPr/>
        </p:nvSpPr>
        <p:spPr bwMode="auto">
          <a:xfrm>
            <a:off x="9245600" y="3622675"/>
            <a:ext cx="508000" cy="381000"/>
          </a:xfrm>
          <a:prstGeom prst="rect">
            <a:avLst/>
          </a:prstGeom>
          <a:pattFill prst="lgCheck">
            <a:fgClr>
              <a:srgbClr val="0000CC"/>
            </a:fgClr>
            <a:bgClr>
              <a:srgbClr val="FFFFFF"/>
            </a:bgClr>
          </a:patt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grpSp>
        <p:nvGrpSpPr>
          <p:cNvPr id="11" name="Group 99"/>
          <p:cNvGrpSpPr>
            <a:grpSpLocks/>
          </p:cNvGrpSpPr>
          <p:nvPr/>
        </p:nvGrpSpPr>
        <p:grpSpPr bwMode="auto">
          <a:xfrm>
            <a:off x="9652000" y="3394075"/>
            <a:ext cx="1930400" cy="457200"/>
            <a:chOff x="4800" y="2112"/>
            <a:chExt cx="912" cy="288"/>
          </a:xfrm>
        </p:grpSpPr>
        <p:sp>
          <p:nvSpPr>
            <p:cNvPr id="34903" name="Text Box 87"/>
            <p:cNvSpPr txBox="1">
              <a:spLocks noChangeArrowheads="1"/>
            </p:cNvSpPr>
            <p:nvPr/>
          </p:nvSpPr>
          <p:spPr bwMode="auto">
            <a:xfrm>
              <a:off x="4848" y="2112"/>
              <a:ext cx="864" cy="288"/>
            </a:xfrm>
            <a:prstGeom prst="rect">
              <a:avLst/>
            </a:prstGeom>
            <a:noFill/>
            <a:ln w="9525">
              <a:noFill/>
              <a:miter lim="800000"/>
              <a:headEnd/>
              <a:tailEnd/>
            </a:ln>
            <a:effectLst/>
          </p:spPr>
          <p:txBody>
            <a:bodyPr>
              <a:spAutoFit/>
            </a:bodyPr>
            <a:lstStyle/>
            <a:p>
              <a:pPr algn="r">
                <a:spcBef>
                  <a:spcPct val="50000"/>
                </a:spcBef>
                <a:defRPr/>
              </a:pPr>
              <a:r>
                <a:rPr lang="en-GB" sz="2400" b="1">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Primer</a:t>
              </a:r>
            </a:p>
          </p:txBody>
        </p:sp>
        <p:sp>
          <p:nvSpPr>
            <p:cNvPr id="12326" name="Line 88"/>
            <p:cNvSpPr>
              <a:spLocks noChangeShapeType="1"/>
            </p:cNvSpPr>
            <p:nvPr/>
          </p:nvSpPr>
          <p:spPr bwMode="auto">
            <a:xfrm flipH="1">
              <a:off x="4800" y="2304"/>
              <a:ext cx="240" cy="96"/>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grpSp>
      <p:grpSp>
        <p:nvGrpSpPr>
          <p:cNvPr id="12" name="Group 102"/>
          <p:cNvGrpSpPr>
            <a:grpSpLocks/>
          </p:cNvGrpSpPr>
          <p:nvPr/>
        </p:nvGrpSpPr>
        <p:grpSpPr bwMode="auto">
          <a:xfrm>
            <a:off x="1625600" y="3851275"/>
            <a:ext cx="7721600" cy="457200"/>
            <a:chOff x="1008" y="2400"/>
            <a:chExt cx="3648" cy="288"/>
          </a:xfrm>
        </p:grpSpPr>
        <p:sp>
          <p:nvSpPr>
            <p:cNvPr id="34916" name="Text Box 100"/>
            <p:cNvSpPr txBox="1">
              <a:spLocks noChangeArrowheads="1"/>
            </p:cNvSpPr>
            <p:nvPr/>
          </p:nvSpPr>
          <p:spPr bwMode="auto">
            <a:xfrm>
              <a:off x="4320" y="2400"/>
              <a:ext cx="336" cy="288"/>
            </a:xfrm>
            <a:prstGeom prst="rect">
              <a:avLst/>
            </a:prstGeom>
            <a:noFill/>
            <a:ln w="9525">
              <a:noFill/>
              <a:miter lim="800000"/>
              <a:headEnd/>
              <a:tailEnd/>
            </a:ln>
            <a:effectLst/>
          </p:spPr>
          <p:txBody>
            <a:bodyPr>
              <a:spAutoFit/>
            </a:bodyPr>
            <a:lstStyle/>
            <a:p>
              <a:pPr algn="ctr">
                <a:spcBef>
                  <a:spcPct val="50000"/>
                </a:spcBef>
                <a:defRPr/>
              </a:pPr>
              <a:r>
                <a:rPr lang="en-GB" sz="2400" b="1">
                  <a:solidFill>
                    <a:srgbClr val="FF3300"/>
                  </a:solidFill>
                  <a:effectLst>
                    <a:outerShdw blurRad="38100" dist="38100" dir="2700000" algn="tl">
                      <a:srgbClr val="C0C0C0"/>
                    </a:outerShdw>
                  </a:effectLst>
                  <a:latin typeface="Arial" panose="020B0604020202020204" pitchFamily="34" charset="0"/>
                  <a:cs typeface="Arial" panose="020B0604020202020204" pitchFamily="34" charset="0"/>
                </a:rPr>
                <a:t>5</a:t>
              </a:r>
            </a:p>
          </p:txBody>
        </p:sp>
        <p:sp>
          <p:nvSpPr>
            <p:cNvPr id="34917" name="Text Box 101"/>
            <p:cNvSpPr txBox="1">
              <a:spLocks noChangeArrowheads="1"/>
            </p:cNvSpPr>
            <p:nvPr/>
          </p:nvSpPr>
          <p:spPr bwMode="auto">
            <a:xfrm>
              <a:off x="1008" y="2400"/>
              <a:ext cx="336" cy="288"/>
            </a:xfrm>
            <a:prstGeom prst="rect">
              <a:avLst/>
            </a:prstGeom>
            <a:noFill/>
            <a:ln w="9525">
              <a:noFill/>
              <a:miter lim="800000"/>
              <a:headEnd/>
              <a:tailEnd/>
            </a:ln>
            <a:effectLst/>
          </p:spPr>
          <p:txBody>
            <a:bodyPr>
              <a:spAutoFit/>
            </a:bodyPr>
            <a:lstStyle/>
            <a:p>
              <a:pPr algn="ctr">
                <a:spcBef>
                  <a:spcPct val="50000"/>
                </a:spcBef>
                <a:defRPr/>
              </a:pPr>
              <a:r>
                <a:rPr lang="en-GB" sz="2400" b="1">
                  <a:solidFill>
                    <a:srgbClr val="FF3300"/>
                  </a:solidFill>
                  <a:effectLst>
                    <a:outerShdw blurRad="38100" dist="38100" dir="2700000" algn="tl">
                      <a:srgbClr val="C0C0C0"/>
                    </a:outerShdw>
                  </a:effectLst>
                  <a:latin typeface="Arial" panose="020B0604020202020204" pitchFamily="34" charset="0"/>
                  <a:cs typeface="Arial" panose="020B0604020202020204" pitchFamily="34" charset="0"/>
                </a:rPr>
                <a:t>3</a:t>
              </a:r>
            </a:p>
          </p:txBody>
        </p:sp>
      </p:grpSp>
      <p:grpSp>
        <p:nvGrpSpPr>
          <p:cNvPr id="13" name="Group 110"/>
          <p:cNvGrpSpPr>
            <a:grpSpLocks/>
          </p:cNvGrpSpPr>
          <p:nvPr/>
        </p:nvGrpSpPr>
        <p:grpSpPr bwMode="auto">
          <a:xfrm>
            <a:off x="6400800" y="5070476"/>
            <a:ext cx="1930400" cy="1724025"/>
            <a:chOff x="3264" y="3168"/>
            <a:chExt cx="912" cy="1086"/>
          </a:xfrm>
        </p:grpSpPr>
        <p:sp>
          <p:nvSpPr>
            <p:cNvPr id="12319" name="Text Box 106"/>
            <p:cNvSpPr txBox="1">
              <a:spLocks noChangeArrowheads="1"/>
            </p:cNvSpPr>
            <p:nvPr/>
          </p:nvSpPr>
          <p:spPr bwMode="auto">
            <a:xfrm>
              <a:off x="3264" y="3888"/>
              <a:ext cx="864"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en-US" sz="1600" b="1">
                  <a:latin typeface="Arial" panose="020B0604020202020204" pitchFamily="34" charset="0"/>
                  <a:cs typeface="Arial" panose="020B0604020202020204" pitchFamily="34" charset="0"/>
                </a:rPr>
                <a:t>Okazaki</a:t>
              </a:r>
              <a:r>
                <a:rPr lang="en-GB" altLang="en-US" sz="1600" b="1">
                  <a:latin typeface="Arial" panose="020B0604020202020204" pitchFamily="34" charset="0"/>
                  <a:cs typeface="Arial" panose="020B0604020202020204" pitchFamily="34" charset="0"/>
                </a:rPr>
                <a:t> fragments</a:t>
              </a:r>
            </a:p>
          </p:txBody>
        </p:sp>
        <p:sp>
          <p:nvSpPr>
            <p:cNvPr id="12320" name="Line 107"/>
            <p:cNvSpPr>
              <a:spLocks noChangeShapeType="1"/>
            </p:cNvSpPr>
            <p:nvPr>
              <p:custDataLst>
                <p:tags r:id="rId2"/>
              </p:custDataLst>
            </p:nvPr>
          </p:nvSpPr>
          <p:spPr bwMode="auto">
            <a:xfrm flipV="1">
              <a:off x="3744" y="3168"/>
              <a:ext cx="432" cy="76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2321" name="Line 108"/>
            <p:cNvSpPr>
              <a:spLocks noChangeShapeType="1"/>
            </p:cNvSpPr>
            <p:nvPr>
              <p:custDataLst>
                <p:tags r:id="rId3"/>
              </p:custDataLst>
            </p:nvPr>
          </p:nvSpPr>
          <p:spPr bwMode="auto">
            <a:xfrm flipV="1">
              <a:off x="3696" y="3168"/>
              <a:ext cx="0" cy="76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2322" name="Line 109"/>
            <p:cNvSpPr>
              <a:spLocks noChangeShapeType="1"/>
            </p:cNvSpPr>
            <p:nvPr>
              <p:custDataLst>
                <p:tags r:id="rId4"/>
              </p:custDataLst>
            </p:nvPr>
          </p:nvSpPr>
          <p:spPr bwMode="auto">
            <a:xfrm flipH="1" flipV="1">
              <a:off x="3312" y="3168"/>
              <a:ext cx="336" cy="76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grpSp>
      <p:sp>
        <p:nvSpPr>
          <p:cNvPr id="34927" name="AutoShape 111"/>
          <p:cNvSpPr>
            <a:spLocks noChangeArrowheads="1"/>
          </p:cNvSpPr>
          <p:nvPr/>
        </p:nvSpPr>
        <p:spPr bwMode="auto">
          <a:xfrm>
            <a:off x="7518400" y="4460875"/>
            <a:ext cx="1016000" cy="457200"/>
          </a:xfrm>
          <a:prstGeom prst="downArrowCallout">
            <a:avLst>
              <a:gd name="adj1" fmla="val 41667"/>
              <a:gd name="adj2" fmla="val 41667"/>
              <a:gd name="adj3" fmla="val 16667"/>
              <a:gd name="adj4" fmla="val 66667"/>
            </a:avLst>
          </a:prstGeom>
          <a:solidFill>
            <a:srgbClr val="D60093"/>
          </a:solidFill>
          <a:ln w="9525">
            <a:solidFill>
              <a:srgbClr val="0000FF"/>
            </a:solidFill>
            <a:miter lim="800000"/>
            <a:headEnd/>
            <a:tailEnd/>
          </a:ln>
          <a:effectLst/>
        </p:spPr>
        <p:txBody>
          <a:bodyPr wrap="none" anchor="ctr"/>
          <a:lstStyle/>
          <a:p>
            <a:pPr algn="ctr">
              <a:defRPr/>
            </a:pPr>
            <a:r>
              <a:rPr lang="en-GB" sz="1600" b="1">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Ligase</a:t>
            </a:r>
          </a:p>
        </p:txBody>
      </p:sp>
      <p:sp>
        <p:nvSpPr>
          <p:cNvPr id="114" name="Rectangle 2"/>
          <p:cNvSpPr>
            <a:spLocks noGrp="1" noRot="1" noChangeArrowheads="1"/>
          </p:cNvSpPr>
          <p:nvPr>
            <p:ph type="title" idx="4294967295"/>
          </p:nvPr>
        </p:nvSpPr>
        <p:spPr>
          <a:xfrm>
            <a:off x="1320800" y="158526"/>
            <a:ext cx="9550400" cy="639762"/>
          </a:xfrm>
          <a:ln>
            <a:noFill/>
          </a:ln>
          <a:effectLst/>
          <a:scene3d>
            <a:camera prst="orthographicFront">
              <a:rot lat="0" lon="0" rev="0"/>
            </a:camera>
            <a:lightRig rig="glow" dir="t">
              <a:rot lat="0" lon="0" rev="4800000"/>
            </a:lightRig>
          </a:scene3d>
          <a:sp3d prstMaterial="matte">
            <a:bevelT w="127000" h="63500"/>
          </a:sp3d>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sz="3200" b="1" dirty="0">
                <a:ln w="11430"/>
                <a:solidFill>
                  <a:srgbClr val="C0000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Summary of DNA replication </a:t>
            </a:r>
            <a:r>
              <a:rPr lang="en-GB" sz="3200" b="1" dirty="0">
                <a:ln w="11430"/>
                <a:solidFill>
                  <a:srgbClr val="C0000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mechanism</a:t>
            </a:r>
            <a:endParaRPr lang="en-US" sz="3200" b="1" dirty="0">
              <a:ln w="11430"/>
              <a:solidFill>
                <a:srgbClr val="C0000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93547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nodeType="afterGroup">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par>
                          <p:cTn id="15" fill="hold" nodeType="withGroup">
                            <p:stCondLst>
                              <p:cond delay="1500"/>
                            </p:stCondLst>
                            <p:childTnLst>
                              <p:par>
                                <p:cTn id="16" presetID="47"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0" presetClass="path" presetSubtype="0" fill="hold" nodeType="clickEffect">
                                  <p:stCondLst>
                                    <p:cond delay="0"/>
                                  </p:stCondLst>
                                  <p:childTnLst>
                                    <p:animMotion origin="layout" path="M -0.01111 0.01111 L -0.00695 0.33372 " pathEditMode="relative" rAng="0" ptsTypes="AA">
                                      <p:cBhvr>
                                        <p:cTn id="24" dur="5000" fill="hold"/>
                                        <p:tgtEl>
                                          <p:spTgt spid="2"/>
                                        </p:tgtEl>
                                        <p:attrNameLst>
                                          <p:attrName>ppt_x</p:attrName>
                                          <p:attrName>ppt_y</p:attrName>
                                        </p:attrNameLst>
                                      </p:cBhvr>
                                      <p:rCtr x="208" y="16119"/>
                                    </p:animMotion>
                                  </p:childTnLst>
                                </p:cTn>
                              </p:par>
                            </p:childTnLst>
                          </p:cTn>
                        </p:par>
                        <p:par>
                          <p:cTn id="25" fill="hold" nodeType="afterGroup">
                            <p:stCondLst>
                              <p:cond delay="5000"/>
                            </p:stCondLst>
                            <p:childTnLst>
                              <p:par>
                                <p:cTn id="26" presetID="2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childTnLst>
                                </p:cTn>
                              </p:par>
                            </p:childTnLst>
                          </p:cTn>
                        </p:par>
                        <p:par>
                          <p:cTn id="30" fill="hold" nodeType="afterGroup">
                            <p:stCondLst>
                              <p:cond delay="5500"/>
                            </p:stCondLst>
                            <p:childTnLst>
                              <p:par>
                                <p:cTn id="31" presetID="23" presetClass="entr" presetSubtype="16"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34914"/>
                                        </p:tgtEl>
                                        <p:attrNameLst>
                                          <p:attrName>style.visibility</p:attrName>
                                        </p:attrNameLst>
                                      </p:cBhvr>
                                      <p:to>
                                        <p:strVal val="visible"/>
                                      </p:to>
                                    </p:set>
                                    <p:anim calcmode="lin" valueType="num">
                                      <p:cBhvr additive="base">
                                        <p:cTn id="39" dur="2000" fill="hold"/>
                                        <p:tgtEl>
                                          <p:spTgt spid="34914"/>
                                        </p:tgtEl>
                                        <p:attrNameLst>
                                          <p:attrName>ppt_x</p:attrName>
                                        </p:attrNameLst>
                                      </p:cBhvr>
                                      <p:tavLst>
                                        <p:tav tm="0">
                                          <p:val>
                                            <p:strVal val="1+#ppt_w/2"/>
                                          </p:val>
                                        </p:tav>
                                        <p:tav tm="100000">
                                          <p:val>
                                            <p:strVal val="#ppt_x"/>
                                          </p:val>
                                        </p:tav>
                                      </p:tavLst>
                                    </p:anim>
                                    <p:anim calcmode="lin" valueType="num">
                                      <p:cBhvr additive="base">
                                        <p:cTn id="40" dur="2000" fill="hold"/>
                                        <p:tgtEl>
                                          <p:spTgt spid="34914"/>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2000"/>
                            </p:stCondLst>
                            <p:childTnLst>
                              <p:par>
                                <p:cTn id="42" presetID="23" presetClass="entr" presetSubtype="32"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1000" fill="hold"/>
                                        <p:tgtEl>
                                          <p:spTgt spid="11"/>
                                        </p:tgtEl>
                                        <p:attrNameLst>
                                          <p:attrName>ppt_w</p:attrName>
                                        </p:attrNameLst>
                                      </p:cBhvr>
                                      <p:tavLst>
                                        <p:tav tm="0">
                                          <p:val>
                                            <p:strVal val="4*#ppt_w"/>
                                          </p:val>
                                        </p:tav>
                                        <p:tav tm="100000">
                                          <p:val>
                                            <p:strVal val="#ppt_w"/>
                                          </p:val>
                                        </p:tav>
                                      </p:tavLst>
                                    </p:anim>
                                    <p:anim calcmode="lin" valueType="num">
                                      <p:cBhvr>
                                        <p:cTn id="45" dur="1000" fill="hold"/>
                                        <p:tgtEl>
                                          <p:spTgt spid="11"/>
                                        </p:tgtEl>
                                        <p:attrNameLst>
                                          <p:attrName>ppt_h</p:attrName>
                                        </p:attrNameLst>
                                      </p:cBhvr>
                                      <p:tavLst>
                                        <p:tav tm="0">
                                          <p:val>
                                            <p:strVal val="4*#ppt_h"/>
                                          </p:val>
                                        </p:tav>
                                        <p:tav tm="100000">
                                          <p:val>
                                            <p:strVal val="#ppt_h"/>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34913"/>
                                        </p:tgtEl>
                                        <p:attrNameLst>
                                          <p:attrName>style.visibility</p:attrName>
                                        </p:attrNameLst>
                                      </p:cBhvr>
                                      <p:to>
                                        <p:strVal val="visible"/>
                                      </p:to>
                                    </p:set>
                                    <p:animEffect transition="in" filter="dissolve">
                                      <p:cBhvr>
                                        <p:cTn id="50" dur="1000"/>
                                        <p:tgtEl>
                                          <p:spTgt spid="34913"/>
                                        </p:tgtEl>
                                      </p:cBhvr>
                                    </p:animEffect>
                                  </p:childTnLst>
                                </p:cTn>
                              </p:par>
                              <p:par>
                                <p:cTn id="51" presetID="23" presetClass="entr" presetSubtype="32" fill="hold" grpId="0" nodeType="withEffect">
                                  <p:stCondLst>
                                    <p:cond delay="0"/>
                                  </p:stCondLst>
                                  <p:childTnLst>
                                    <p:set>
                                      <p:cBhvr>
                                        <p:cTn id="52" dur="1" fill="hold">
                                          <p:stCondLst>
                                            <p:cond delay="0"/>
                                          </p:stCondLst>
                                        </p:cTn>
                                        <p:tgtEl>
                                          <p:spTgt spid="34906"/>
                                        </p:tgtEl>
                                        <p:attrNameLst>
                                          <p:attrName>style.visibility</p:attrName>
                                        </p:attrNameLst>
                                      </p:cBhvr>
                                      <p:to>
                                        <p:strVal val="visible"/>
                                      </p:to>
                                    </p:set>
                                    <p:anim calcmode="lin" valueType="num">
                                      <p:cBhvr>
                                        <p:cTn id="53" dur="1000" fill="hold"/>
                                        <p:tgtEl>
                                          <p:spTgt spid="34906"/>
                                        </p:tgtEl>
                                        <p:attrNameLst>
                                          <p:attrName>ppt_w</p:attrName>
                                        </p:attrNameLst>
                                      </p:cBhvr>
                                      <p:tavLst>
                                        <p:tav tm="0">
                                          <p:val>
                                            <p:strVal val="4*#ppt_w"/>
                                          </p:val>
                                        </p:tav>
                                        <p:tav tm="100000">
                                          <p:val>
                                            <p:strVal val="#ppt_w"/>
                                          </p:val>
                                        </p:tav>
                                      </p:tavLst>
                                    </p:anim>
                                    <p:anim calcmode="lin" valueType="num">
                                      <p:cBhvr>
                                        <p:cTn id="54" dur="1000" fill="hold"/>
                                        <p:tgtEl>
                                          <p:spTgt spid="34906"/>
                                        </p:tgtEl>
                                        <p:attrNameLst>
                                          <p:attrName>ppt_h</p:attrName>
                                        </p:attrNameLst>
                                      </p:cBhvr>
                                      <p:tavLst>
                                        <p:tav tm="0">
                                          <p:val>
                                            <p:strVal val="4*#ppt_h"/>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0" presetClass="path" presetSubtype="0" fill="hold" grpId="1" nodeType="clickEffect">
                                  <p:stCondLst>
                                    <p:cond delay="0"/>
                                  </p:stCondLst>
                                  <p:childTnLst>
                                    <p:animMotion origin="layout" path="M 3.33333E-6 -1.21184E-6 L -0.65834 -0.00555 " pathEditMode="relative" rAng="0" ptsTypes="AA">
                                      <p:cBhvr>
                                        <p:cTn id="58" dur="6000" fill="hold"/>
                                        <p:tgtEl>
                                          <p:spTgt spid="34913"/>
                                        </p:tgtEl>
                                        <p:attrNameLst>
                                          <p:attrName>ppt_x</p:attrName>
                                          <p:attrName>ppt_y</p:attrName>
                                        </p:attrNameLst>
                                      </p:cBhvr>
                                      <p:rCtr x="-32917" y="-278"/>
                                    </p:animMotion>
                                  </p:childTnLst>
                                </p:cTn>
                              </p:par>
                              <p:par>
                                <p:cTn id="59" presetID="9" presetClass="exit" presetSubtype="0" fill="hold" grpId="1" nodeType="withEffect">
                                  <p:stCondLst>
                                    <p:cond delay="0"/>
                                  </p:stCondLst>
                                  <p:childTnLst>
                                    <p:animEffect transition="out" filter="dissolve">
                                      <p:cBhvr>
                                        <p:cTn id="60" dur="500"/>
                                        <p:tgtEl>
                                          <p:spTgt spid="34906"/>
                                        </p:tgtEl>
                                      </p:cBhvr>
                                    </p:animEffect>
                                    <p:set>
                                      <p:cBhvr>
                                        <p:cTn id="61" dur="1" fill="hold">
                                          <p:stCondLst>
                                            <p:cond delay="499"/>
                                          </p:stCondLst>
                                        </p:cTn>
                                        <p:tgtEl>
                                          <p:spTgt spid="34906"/>
                                        </p:tgtEl>
                                        <p:attrNameLst>
                                          <p:attrName>style.visibility</p:attrName>
                                        </p:attrNameLst>
                                      </p:cBhvr>
                                      <p:to>
                                        <p:strVal val="hidden"/>
                                      </p:to>
                                    </p:set>
                                  </p:childTnLst>
                                </p:cTn>
                              </p:par>
                              <p:par>
                                <p:cTn id="62" presetID="22" presetClass="entr" presetSubtype="2" fill="hold" nodeType="with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wipe(right)">
                                      <p:cBhvr>
                                        <p:cTn id="64" dur="5000"/>
                                        <p:tgtEl>
                                          <p:spTgt spid="5"/>
                                        </p:tgtEl>
                                      </p:cBhvr>
                                    </p:animEffect>
                                  </p:childTnLst>
                                </p:cTn>
                              </p:par>
                            </p:childTnLst>
                          </p:cTn>
                        </p:par>
                        <p:par>
                          <p:cTn id="65" fill="hold" nodeType="afterGroup">
                            <p:stCondLst>
                              <p:cond delay="6000"/>
                            </p:stCondLst>
                            <p:childTnLst>
                              <p:par>
                                <p:cTn id="66" presetID="23" presetClass="entr" presetSubtype="16" fill="hold" nodeType="after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1000" fill="hold"/>
                                        <p:tgtEl>
                                          <p:spTgt spid="12"/>
                                        </p:tgtEl>
                                        <p:attrNameLst>
                                          <p:attrName>ppt_w</p:attrName>
                                        </p:attrNameLst>
                                      </p:cBhvr>
                                      <p:tavLst>
                                        <p:tav tm="0">
                                          <p:val>
                                            <p:fltVal val="0"/>
                                          </p:val>
                                        </p:tav>
                                        <p:tav tm="100000">
                                          <p:val>
                                            <p:strVal val="#ppt_w"/>
                                          </p:val>
                                        </p:tav>
                                      </p:tavLst>
                                    </p:anim>
                                    <p:anim calcmode="lin" valueType="num">
                                      <p:cBhvr>
                                        <p:cTn id="69" dur="1000" fill="hold"/>
                                        <p:tgtEl>
                                          <p:spTgt spid="12"/>
                                        </p:tgtEl>
                                        <p:attrNameLst>
                                          <p:attrName>ppt_h</p:attrName>
                                        </p:attrNameLst>
                                      </p:cBhvr>
                                      <p:tavLst>
                                        <p:tav tm="0">
                                          <p:val>
                                            <p:fltVal val="0"/>
                                          </p:val>
                                        </p:tav>
                                        <p:tav tm="100000">
                                          <p:val>
                                            <p:strVal val="#ppt_h"/>
                                          </p:val>
                                        </p:tav>
                                      </p:tavLst>
                                    </p:anim>
                                  </p:childTnLst>
                                </p:cTn>
                              </p:par>
                            </p:childTnLst>
                          </p:cTn>
                        </p:par>
                        <p:par>
                          <p:cTn id="70" fill="hold" nodeType="afterGroup">
                            <p:stCondLst>
                              <p:cond delay="7000"/>
                            </p:stCondLst>
                            <p:childTnLst>
                              <p:par>
                                <p:cTn id="71" presetID="23" presetClass="entr" presetSubtype="32"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strVal val="4*#ppt_w"/>
                                          </p:val>
                                        </p:tav>
                                        <p:tav tm="100000">
                                          <p:val>
                                            <p:strVal val="#ppt_w"/>
                                          </p:val>
                                        </p:tav>
                                      </p:tavLst>
                                    </p:anim>
                                    <p:anim calcmode="lin" valueType="num">
                                      <p:cBhvr>
                                        <p:cTn id="74" dur="1000" fill="hold"/>
                                        <p:tgtEl>
                                          <p:spTgt spid="9"/>
                                        </p:tgtEl>
                                        <p:attrNameLst>
                                          <p:attrName>ppt_h</p:attrName>
                                        </p:attrNameLst>
                                      </p:cBhvr>
                                      <p:tavLst>
                                        <p:tav tm="0">
                                          <p:val>
                                            <p:strVal val="4*#ppt_h"/>
                                          </p:val>
                                        </p:tav>
                                        <p:tav tm="100000">
                                          <p:val>
                                            <p:strVal val="#ppt_h"/>
                                          </p:val>
                                        </p:tav>
                                      </p:tavLst>
                                    </p:anim>
                                  </p:childTnLst>
                                </p:cTn>
                              </p:par>
                            </p:childTnLst>
                          </p:cTn>
                        </p:par>
                        <p:par>
                          <p:cTn id="75" fill="hold" nodeType="afterGroup">
                            <p:stCondLst>
                              <p:cond delay="8000"/>
                            </p:stCondLst>
                            <p:childTnLst>
                              <p:par>
                                <p:cTn id="76" presetID="35" presetClass="emph" presetSubtype="0" repeatCount="3000" fill="hold" nodeType="afterEffect">
                                  <p:stCondLst>
                                    <p:cond delay="1000"/>
                                  </p:stCondLst>
                                  <p:childTnLst>
                                    <p:anim calcmode="discrete" valueType="str">
                                      <p:cBhvr>
                                        <p:cTn id="77" dur="2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8" fill="hold" grpId="0" nodeType="clickEffect">
                                  <p:stCondLst>
                                    <p:cond delay="0"/>
                                  </p:stCondLst>
                                  <p:childTnLst>
                                    <p:set>
                                      <p:cBhvr>
                                        <p:cTn id="81" dur="1" fill="hold">
                                          <p:stCondLst>
                                            <p:cond delay="0"/>
                                          </p:stCondLst>
                                        </p:cTn>
                                        <p:tgtEl>
                                          <p:spTgt spid="34818"/>
                                        </p:tgtEl>
                                        <p:attrNameLst>
                                          <p:attrName>style.visibility</p:attrName>
                                        </p:attrNameLst>
                                      </p:cBhvr>
                                      <p:to>
                                        <p:strVal val="visible"/>
                                      </p:to>
                                    </p:set>
                                    <p:anim calcmode="lin" valueType="num">
                                      <p:cBhvr additive="base">
                                        <p:cTn id="82" dur="1000" fill="hold"/>
                                        <p:tgtEl>
                                          <p:spTgt spid="34818"/>
                                        </p:tgtEl>
                                        <p:attrNameLst>
                                          <p:attrName>ppt_x</p:attrName>
                                        </p:attrNameLst>
                                      </p:cBhvr>
                                      <p:tavLst>
                                        <p:tav tm="0">
                                          <p:val>
                                            <p:strVal val="0-#ppt_w/2"/>
                                          </p:val>
                                        </p:tav>
                                        <p:tav tm="100000">
                                          <p:val>
                                            <p:strVal val="#ppt_x"/>
                                          </p:val>
                                        </p:tav>
                                      </p:tavLst>
                                    </p:anim>
                                    <p:anim calcmode="lin" valueType="num">
                                      <p:cBhvr additive="base">
                                        <p:cTn id="83" dur="1000" fill="hold"/>
                                        <p:tgtEl>
                                          <p:spTgt spid="34818"/>
                                        </p:tgtEl>
                                        <p:attrNameLst>
                                          <p:attrName>ppt_y</p:attrName>
                                        </p:attrNameLst>
                                      </p:cBhvr>
                                      <p:tavLst>
                                        <p:tav tm="0">
                                          <p:val>
                                            <p:strVal val="#ppt_y"/>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9" presetClass="entr" presetSubtype="0" fill="hold" grpId="0" nodeType="clickEffect">
                                  <p:stCondLst>
                                    <p:cond delay="0"/>
                                  </p:stCondLst>
                                  <p:childTnLst>
                                    <p:set>
                                      <p:cBhvr>
                                        <p:cTn id="87" dur="1" fill="hold">
                                          <p:stCondLst>
                                            <p:cond delay="0"/>
                                          </p:stCondLst>
                                        </p:cTn>
                                        <p:tgtEl>
                                          <p:spTgt spid="34905"/>
                                        </p:tgtEl>
                                        <p:attrNameLst>
                                          <p:attrName>style.visibility</p:attrName>
                                        </p:attrNameLst>
                                      </p:cBhvr>
                                      <p:to>
                                        <p:strVal val="visible"/>
                                      </p:to>
                                    </p:set>
                                    <p:animEffect transition="in" filter="dissolve">
                                      <p:cBhvr>
                                        <p:cTn id="88" dur="1000"/>
                                        <p:tgtEl>
                                          <p:spTgt spid="34905"/>
                                        </p:tgtEl>
                                      </p:cBhvr>
                                    </p:animEffect>
                                  </p:childTnLst>
                                </p:cTn>
                              </p:par>
                              <p:par>
                                <p:cTn id="89" presetID="4" presetClass="entr" presetSubtype="16" fill="hold" grpId="0" nodeType="withEffect">
                                  <p:stCondLst>
                                    <p:cond delay="0"/>
                                  </p:stCondLst>
                                  <p:childTnLst>
                                    <p:set>
                                      <p:cBhvr>
                                        <p:cTn id="90" dur="1" fill="hold">
                                          <p:stCondLst>
                                            <p:cond delay="0"/>
                                          </p:stCondLst>
                                        </p:cTn>
                                        <p:tgtEl>
                                          <p:spTgt spid="34870"/>
                                        </p:tgtEl>
                                        <p:attrNameLst>
                                          <p:attrName>style.visibility</p:attrName>
                                        </p:attrNameLst>
                                      </p:cBhvr>
                                      <p:to>
                                        <p:strVal val="visible"/>
                                      </p:to>
                                    </p:set>
                                    <p:animEffect transition="in" filter="box(in)">
                                      <p:cBhvr>
                                        <p:cTn id="91" dur="500"/>
                                        <p:tgtEl>
                                          <p:spTgt spid="34870"/>
                                        </p:tgtEl>
                                      </p:cBhvr>
                                    </p:animEffect>
                                  </p:childTnLst>
                                </p:cTn>
                              </p:par>
                              <p:par>
                                <p:cTn id="92" presetID="4" presetClass="entr" presetSubtype="16" fill="hold" grpId="0" nodeType="withEffect">
                                  <p:stCondLst>
                                    <p:cond delay="0"/>
                                  </p:stCondLst>
                                  <p:childTnLst>
                                    <p:set>
                                      <p:cBhvr>
                                        <p:cTn id="93" dur="1" fill="hold">
                                          <p:stCondLst>
                                            <p:cond delay="0"/>
                                          </p:stCondLst>
                                        </p:cTn>
                                        <p:tgtEl>
                                          <p:spTgt spid="34871"/>
                                        </p:tgtEl>
                                        <p:attrNameLst>
                                          <p:attrName>style.visibility</p:attrName>
                                        </p:attrNameLst>
                                      </p:cBhvr>
                                      <p:to>
                                        <p:strVal val="visible"/>
                                      </p:to>
                                    </p:set>
                                    <p:animEffect transition="in" filter="box(in)">
                                      <p:cBhvr>
                                        <p:cTn id="94" dur="500"/>
                                        <p:tgtEl>
                                          <p:spTgt spid="34871"/>
                                        </p:tgtEl>
                                      </p:cBhvr>
                                    </p:animEffect>
                                  </p:childTnLst>
                                </p:cTn>
                              </p:par>
                              <p:par>
                                <p:cTn id="95" presetID="4" presetClass="entr" presetSubtype="16" fill="hold" grpId="0" nodeType="withEffect">
                                  <p:stCondLst>
                                    <p:cond delay="0"/>
                                  </p:stCondLst>
                                  <p:childTnLst>
                                    <p:set>
                                      <p:cBhvr>
                                        <p:cTn id="96" dur="1" fill="hold">
                                          <p:stCondLst>
                                            <p:cond delay="0"/>
                                          </p:stCondLst>
                                        </p:cTn>
                                        <p:tgtEl>
                                          <p:spTgt spid="34872"/>
                                        </p:tgtEl>
                                        <p:attrNameLst>
                                          <p:attrName>style.visibility</p:attrName>
                                        </p:attrNameLst>
                                      </p:cBhvr>
                                      <p:to>
                                        <p:strVal val="visible"/>
                                      </p:to>
                                    </p:set>
                                    <p:animEffect transition="in" filter="box(in)">
                                      <p:cBhvr>
                                        <p:cTn id="97" dur="500"/>
                                        <p:tgtEl>
                                          <p:spTgt spid="34872"/>
                                        </p:tgtEl>
                                      </p:cBhvr>
                                    </p:animEffect>
                                  </p:childTnLst>
                                </p:cTn>
                              </p:par>
                              <p:par>
                                <p:cTn id="98" presetID="4" presetClass="entr" presetSubtype="16" fill="hold" grpId="0" nodeType="withEffect">
                                  <p:stCondLst>
                                    <p:cond delay="0"/>
                                  </p:stCondLst>
                                  <p:childTnLst>
                                    <p:set>
                                      <p:cBhvr>
                                        <p:cTn id="99" dur="1" fill="hold">
                                          <p:stCondLst>
                                            <p:cond delay="0"/>
                                          </p:stCondLst>
                                        </p:cTn>
                                        <p:tgtEl>
                                          <p:spTgt spid="34873"/>
                                        </p:tgtEl>
                                        <p:attrNameLst>
                                          <p:attrName>style.visibility</p:attrName>
                                        </p:attrNameLst>
                                      </p:cBhvr>
                                      <p:to>
                                        <p:strVal val="visible"/>
                                      </p:to>
                                    </p:set>
                                    <p:animEffect transition="in" filter="box(in)">
                                      <p:cBhvr>
                                        <p:cTn id="100" dur="500"/>
                                        <p:tgtEl>
                                          <p:spTgt spid="34873"/>
                                        </p:tgtEl>
                                      </p:cBhvr>
                                    </p:animEffect>
                                  </p:childTnLst>
                                </p:cTn>
                              </p:par>
                              <p:par>
                                <p:cTn id="101" presetID="4" presetClass="entr" presetSubtype="16" fill="hold" grpId="0" nodeType="withEffect">
                                  <p:stCondLst>
                                    <p:cond delay="0"/>
                                  </p:stCondLst>
                                  <p:childTnLst>
                                    <p:set>
                                      <p:cBhvr>
                                        <p:cTn id="102" dur="1" fill="hold">
                                          <p:stCondLst>
                                            <p:cond delay="0"/>
                                          </p:stCondLst>
                                        </p:cTn>
                                        <p:tgtEl>
                                          <p:spTgt spid="34874"/>
                                        </p:tgtEl>
                                        <p:attrNameLst>
                                          <p:attrName>style.visibility</p:attrName>
                                        </p:attrNameLst>
                                      </p:cBhvr>
                                      <p:to>
                                        <p:strVal val="visible"/>
                                      </p:to>
                                    </p:set>
                                    <p:animEffect transition="in" filter="box(in)">
                                      <p:cBhvr>
                                        <p:cTn id="103" dur="500"/>
                                        <p:tgtEl>
                                          <p:spTgt spid="34874"/>
                                        </p:tgtEl>
                                      </p:cBhvr>
                                    </p:animEffect>
                                  </p:childTnLst>
                                </p:cTn>
                              </p:par>
                              <p:par>
                                <p:cTn id="104" presetID="4" presetClass="entr" presetSubtype="16" fill="hold" grpId="0" nodeType="withEffect">
                                  <p:stCondLst>
                                    <p:cond delay="0"/>
                                  </p:stCondLst>
                                  <p:childTnLst>
                                    <p:set>
                                      <p:cBhvr>
                                        <p:cTn id="105" dur="1" fill="hold">
                                          <p:stCondLst>
                                            <p:cond delay="0"/>
                                          </p:stCondLst>
                                        </p:cTn>
                                        <p:tgtEl>
                                          <p:spTgt spid="34875"/>
                                        </p:tgtEl>
                                        <p:attrNameLst>
                                          <p:attrName>style.visibility</p:attrName>
                                        </p:attrNameLst>
                                      </p:cBhvr>
                                      <p:to>
                                        <p:strVal val="visible"/>
                                      </p:to>
                                    </p:set>
                                    <p:animEffect transition="in" filter="box(in)">
                                      <p:cBhvr>
                                        <p:cTn id="106" dur="1000"/>
                                        <p:tgtEl>
                                          <p:spTgt spid="34875"/>
                                        </p:tgtEl>
                                      </p:cBhvr>
                                    </p:animEffect>
                                  </p:childTnLst>
                                </p:cTn>
                              </p:par>
                            </p:childTnLst>
                          </p:cTn>
                        </p:par>
                        <p:par>
                          <p:cTn id="107" fill="hold" nodeType="afterGroup">
                            <p:stCondLst>
                              <p:cond delay="1000"/>
                            </p:stCondLst>
                            <p:childTnLst>
                              <p:par>
                                <p:cTn id="108" presetID="0" presetClass="path" presetSubtype="0" fill="hold" grpId="1" nodeType="afterEffect">
                                  <p:stCondLst>
                                    <p:cond delay="0"/>
                                  </p:stCondLst>
                                  <p:childTnLst>
                                    <p:animMotion origin="layout" path="M 3.33333E-6 6.43188E-6 L 0.6 6.43188E-6 " pathEditMode="relative" ptsTypes="AA">
                                      <p:cBhvr>
                                        <p:cTn id="109" dur="10000" fill="hold"/>
                                        <p:tgtEl>
                                          <p:spTgt spid="34905"/>
                                        </p:tgtEl>
                                        <p:attrNameLst>
                                          <p:attrName>ppt_x</p:attrName>
                                          <p:attrName>ppt_y</p:attrName>
                                        </p:attrNameLst>
                                      </p:cBhvr>
                                    </p:animMotion>
                                  </p:childTnLst>
                                </p:cTn>
                              </p:par>
                              <p:par>
                                <p:cTn id="110" presetID="22" presetClass="entr" presetSubtype="8" fill="hold" nodeType="withEffect">
                                  <p:stCondLst>
                                    <p:cond delay="0"/>
                                  </p:stCondLst>
                                  <p:childTnLst>
                                    <p:set>
                                      <p:cBhvr>
                                        <p:cTn id="111" dur="1" fill="hold">
                                          <p:stCondLst>
                                            <p:cond delay="0"/>
                                          </p:stCondLst>
                                        </p:cTn>
                                        <p:tgtEl>
                                          <p:spTgt spid="4"/>
                                        </p:tgtEl>
                                        <p:attrNameLst>
                                          <p:attrName>style.visibility</p:attrName>
                                        </p:attrNameLst>
                                      </p:cBhvr>
                                      <p:to>
                                        <p:strVal val="visible"/>
                                      </p:to>
                                    </p:set>
                                    <p:animEffect transition="in" filter="wipe(left)">
                                      <p:cBhvr>
                                        <p:cTn id="112" dur="10000"/>
                                        <p:tgtEl>
                                          <p:spTgt spid="4"/>
                                        </p:tgtEl>
                                      </p:cBhvr>
                                    </p:animEffect>
                                  </p:childTnLst>
                                </p:cTn>
                              </p:par>
                            </p:childTnLst>
                          </p:cTn>
                        </p:par>
                        <p:par>
                          <p:cTn id="113" fill="hold" nodeType="afterGroup">
                            <p:stCondLst>
                              <p:cond delay="11000"/>
                            </p:stCondLst>
                            <p:childTnLst>
                              <p:par>
                                <p:cTn id="114" presetID="23" presetClass="entr" presetSubtype="32" fill="hold" nodeType="afterEffect">
                                  <p:stCondLst>
                                    <p:cond delay="0"/>
                                  </p:stCondLst>
                                  <p:childTnLst>
                                    <p:set>
                                      <p:cBhvr>
                                        <p:cTn id="115" dur="1" fill="hold">
                                          <p:stCondLst>
                                            <p:cond delay="0"/>
                                          </p:stCondLst>
                                        </p:cTn>
                                        <p:tgtEl>
                                          <p:spTgt spid="13"/>
                                        </p:tgtEl>
                                        <p:attrNameLst>
                                          <p:attrName>style.visibility</p:attrName>
                                        </p:attrNameLst>
                                      </p:cBhvr>
                                      <p:to>
                                        <p:strVal val="visible"/>
                                      </p:to>
                                    </p:set>
                                    <p:anim calcmode="lin" valueType="num">
                                      <p:cBhvr>
                                        <p:cTn id="116" dur="1000" fill="hold"/>
                                        <p:tgtEl>
                                          <p:spTgt spid="13"/>
                                        </p:tgtEl>
                                        <p:attrNameLst>
                                          <p:attrName>ppt_w</p:attrName>
                                        </p:attrNameLst>
                                      </p:cBhvr>
                                      <p:tavLst>
                                        <p:tav tm="0">
                                          <p:val>
                                            <p:strVal val="4*#ppt_w"/>
                                          </p:val>
                                        </p:tav>
                                        <p:tav tm="100000">
                                          <p:val>
                                            <p:strVal val="#ppt_w"/>
                                          </p:val>
                                        </p:tav>
                                      </p:tavLst>
                                    </p:anim>
                                    <p:anim calcmode="lin" valueType="num">
                                      <p:cBhvr>
                                        <p:cTn id="117" dur="1000" fill="hold"/>
                                        <p:tgtEl>
                                          <p:spTgt spid="13"/>
                                        </p:tgtEl>
                                        <p:attrNameLst>
                                          <p:attrName>ppt_h</p:attrName>
                                        </p:attrNameLst>
                                      </p:cBhvr>
                                      <p:tavLst>
                                        <p:tav tm="0">
                                          <p:val>
                                            <p:strVal val="4*#ppt_h"/>
                                          </p:val>
                                        </p:tav>
                                        <p:tav tm="100000">
                                          <p:val>
                                            <p:strVal val="#ppt_h"/>
                                          </p:val>
                                        </p:tav>
                                      </p:tavLst>
                                    </p:anim>
                                  </p:childTnLst>
                                </p:cTn>
                              </p:par>
                            </p:childTnLst>
                          </p:cTn>
                        </p:par>
                        <p:par>
                          <p:cTn id="118" fill="hold" nodeType="afterGroup">
                            <p:stCondLst>
                              <p:cond delay="12000"/>
                            </p:stCondLst>
                            <p:childTnLst>
                              <p:par>
                                <p:cTn id="119" presetID="35" presetClass="emph" presetSubtype="0" repeatCount="3000" fill="hold" nodeType="afterEffect">
                                  <p:stCondLst>
                                    <p:cond delay="1000"/>
                                  </p:stCondLst>
                                  <p:childTnLst>
                                    <p:anim calcmode="discrete" valueType="str">
                                      <p:cBhvr>
                                        <p:cTn id="120" dur="2000" fill="hold"/>
                                        <p:tgtEl>
                                          <p:spTgt spid="13"/>
                                        </p:tgtEl>
                                        <p:attrNameLst>
                                          <p:attrName>style.visibility</p:attrName>
                                        </p:attrNameLst>
                                      </p:cBhvr>
                                      <p:tavLst>
                                        <p:tav tm="0">
                                          <p:val>
                                            <p:strVal val="hidden"/>
                                          </p:val>
                                        </p:tav>
                                        <p:tav tm="50000">
                                          <p:val>
                                            <p:strVal val="visible"/>
                                          </p:val>
                                        </p:tav>
                                      </p:tavLst>
                                    </p:anim>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3" presetClass="entr" presetSubtype="16" fill="hold" grpId="0" nodeType="clickEffect">
                                  <p:stCondLst>
                                    <p:cond delay="0"/>
                                  </p:stCondLst>
                                  <p:childTnLst>
                                    <p:set>
                                      <p:cBhvr>
                                        <p:cTn id="124" dur="1" fill="hold">
                                          <p:stCondLst>
                                            <p:cond delay="0"/>
                                          </p:stCondLst>
                                        </p:cTn>
                                        <p:tgtEl>
                                          <p:spTgt spid="34927"/>
                                        </p:tgtEl>
                                        <p:attrNameLst>
                                          <p:attrName>style.visibility</p:attrName>
                                        </p:attrNameLst>
                                      </p:cBhvr>
                                      <p:to>
                                        <p:strVal val="visible"/>
                                      </p:to>
                                    </p:set>
                                    <p:anim calcmode="lin" valueType="num">
                                      <p:cBhvr>
                                        <p:cTn id="125" dur="1000" fill="hold"/>
                                        <p:tgtEl>
                                          <p:spTgt spid="34927"/>
                                        </p:tgtEl>
                                        <p:attrNameLst>
                                          <p:attrName>ppt_w</p:attrName>
                                        </p:attrNameLst>
                                      </p:cBhvr>
                                      <p:tavLst>
                                        <p:tav tm="0">
                                          <p:val>
                                            <p:fltVal val="0"/>
                                          </p:val>
                                        </p:tav>
                                        <p:tav tm="100000">
                                          <p:val>
                                            <p:strVal val="#ppt_w"/>
                                          </p:val>
                                        </p:tav>
                                      </p:tavLst>
                                    </p:anim>
                                    <p:anim calcmode="lin" valueType="num">
                                      <p:cBhvr>
                                        <p:cTn id="126" dur="1000" fill="hold"/>
                                        <p:tgtEl>
                                          <p:spTgt spid="34927"/>
                                        </p:tgtEl>
                                        <p:attrNameLst>
                                          <p:attrName>ppt_h</p:attrName>
                                        </p:attrNameLst>
                                      </p:cBhvr>
                                      <p:tavLst>
                                        <p:tav tm="0">
                                          <p:val>
                                            <p:fltVal val="0"/>
                                          </p:val>
                                        </p:tav>
                                        <p:tav tm="100000">
                                          <p:val>
                                            <p:strVal val="#ppt_h"/>
                                          </p:val>
                                        </p:tav>
                                      </p:tavLst>
                                    </p:anim>
                                  </p:childTnLst>
                                </p:cTn>
                              </p:par>
                            </p:childTnLst>
                          </p:cTn>
                        </p:par>
                      </p:childTnLst>
                    </p:cTn>
                  </p:par>
                  <p:par>
                    <p:cTn id="127" fill="hold" nodeType="clickPar">
                      <p:stCondLst>
                        <p:cond delay="indefinite"/>
                      </p:stCondLst>
                      <p:childTnLst>
                        <p:par>
                          <p:cTn id="128" fill="hold" nodeType="withGroup">
                            <p:stCondLst>
                              <p:cond delay="0"/>
                            </p:stCondLst>
                            <p:childTnLst>
                              <p:par>
                                <p:cTn id="129" presetID="9" presetClass="exit" presetSubtype="0" fill="hold" grpId="1" nodeType="clickEffect">
                                  <p:stCondLst>
                                    <p:cond delay="0"/>
                                  </p:stCondLst>
                                  <p:childTnLst>
                                    <p:animEffect transition="out" filter="dissolve">
                                      <p:cBhvr>
                                        <p:cTn id="130" dur="500"/>
                                        <p:tgtEl>
                                          <p:spTgt spid="34875"/>
                                        </p:tgtEl>
                                      </p:cBhvr>
                                    </p:animEffect>
                                    <p:set>
                                      <p:cBhvr>
                                        <p:cTn id="131" dur="1" fill="hold">
                                          <p:stCondLst>
                                            <p:cond delay="499"/>
                                          </p:stCondLst>
                                        </p:cTn>
                                        <p:tgtEl>
                                          <p:spTgt spid="34875"/>
                                        </p:tgtEl>
                                        <p:attrNameLst>
                                          <p:attrName>style.visibility</p:attrName>
                                        </p:attrNameLst>
                                      </p:cBhvr>
                                      <p:to>
                                        <p:strVal val="hidden"/>
                                      </p:to>
                                    </p:se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0" presetClass="path" presetSubtype="0" accel="50000" decel="50000" fill="hold" grpId="1" nodeType="clickEffect">
                                  <p:stCondLst>
                                    <p:cond delay="0"/>
                                  </p:stCondLst>
                                  <p:childTnLst>
                                    <p:animMotion origin="layout" path="M 0.00556 3.3765E-6 L -0.08611 3.3765E-6 " pathEditMode="relative" rAng="0" ptsTypes="AA">
                                      <p:cBhvr>
                                        <p:cTn id="135" dur="2000" fill="hold"/>
                                        <p:tgtEl>
                                          <p:spTgt spid="34927"/>
                                        </p:tgtEl>
                                        <p:attrNameLst>
                                          <p:attrName>ppt_x</p:attrName>
                                          <p:attrName>ppt_y</p:attrName>
                                        </p:attrNameLst>
                                      </p:cBhvr>
                                      <p:rCtr x="-4583" y="0"/>
                                    </p:animMotion>
                                  </p:childTnLst>
                                </p:cTn>
                              </p:par>
                            </p:childTnLst>
                          </p:cTn>
                        </p:par>
                        <p:par>
                          <p:cTn id="136" fill="hold" nodeType="afterGroup">
                            <p:stCondLst>
                              <p:cond delay="2000"/>
                            </p:stCondLst>
                            <p:childTnLst>
                              <p:par>
                                <p:cTn id="137" presetID="9" presetClass="exit" presetSubtype="0" fill="hold" grpId="1" nodeType="afterEffect">
                                  <p:stCondLst>
                                    <p:cond delay="0"/>
                                  </p:stCondLst>
                                  <p:childTnLst>
                                    <p:animEffect transition="out" filter="dissolve">
                                      <p:cBhvr>
                                        <p:cTn id="138" dur="1000"/>
                                        <p:tgtEl>
                                          <p:spTgt spid="34874"/>
                                        </p:tgtEl>
                                      </p:cBhvr>
                                    </p:animEffect>
                                    <p:set>
                                      <p:cBhvr>
                                        <p:cTn id="139" dur="1" fill="hold">
                                          <p:stCondLst>
                                            <p:cond delay="999"/>
                                          </p:stCondLst>
                                        </p:cTn>
                                        <p:tgtEl>
                                          <p:spTgt spid="34874"/>
                                        </p:tgtEl>
                                        <p:attrNameLst>
                                          <p:attrName>style.visibility</p:attrName>
                                        </p:attrNameLst>
                                      </p:cBhvr>
                                      <p:to>
                                        <p:strVal val="hidden"/>
                                      </p:to>
                                    </p:se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0" presetClass="path" presetSubtype="0" accel="50000" decel="50000" fill="hold" grpId="2" nodeType="clickEffect">
                                  <p:stCondLst>
                                    <p:cond delay="0"/>
                                  </p:stCondLst>
                                  <p:childTnLst>
                                    <p:animMotion origin="layout" path="M -0.08611 3.3765E-6 L -0.17778 3.3765E-6 " pathEditMode="relative" rAng="0" ptsTypes="AA">
                                      <p:cBhvr>
                                        <p:cTn id="143" dur="2000" fill="hold"/>
                                        <p:tgtEl>
                                          <p:spTgt spid="34927"/>
                                        </p:tgtEl>
                                        <p:attrNameLst>
                                          <p:attrName>ppt_x</p:attrName>
                                          <p:attrName>ppt_y</p:attrName>
                                        </p:attrNameLst>
                                      </p:cBhvr>
                                      <p:rCtr x="-4583" y="0"/>
                                    </p:animMotion>
                                  </p:childTnLst>
                                </p:cTn>
                              </p:par>
                            </p:childTnLst>
                          </p:cTn>
                        </p:par>
                        <p:par>
                          <p:cTn id="144" fill="hold" nodeType="afterGroup">
                            <p:stCondLst>
                              <p:cond delay="2000"/>
                            </p:stCondLst>
                            <p:childTnLst>
                              <p:par>
                                <p:cTn id="145" presetID="9" presetClass="exit" presetSubtype="0" fill="hold" grpId="1" nodeType="afterEffect">
                                  <p:stCondLst>
                                    <p:cond delay="0"/>
                                  </p:stCondLst>
                                  <p:childTnLst>
                                    <p:animEffect transition="out" filter="dissolve">
                                      <p:cBhvr>
                                        <p:cTn id="146" dur="1000"/>
                                        <p:tgtEl>
                                          <p:spTgt spid="34873"/>
                                        </p:tgtEl>
                                      </p:cBhvr>
                                    </p:animEffect>
                                    <p:set>
                                      <p:cBhvr>
                                        <p:cTn id="147" dur="1" fill="hold">
                                          <p:stCondLst>
                                            <p:cond delay="999"/>
                                          </p:stCondLst>
                                        </p:cTn>
                                        <p:tgtEl>
                                          <p:spTgt spid="34873"/>
                                        </p:tgtEl>
                                        <p:attrNameLst>
                                          <p:attrName>style.visibility</p:attrName>
                                        </p:attrNameLst>
                                      </p:cBhvr>
                                      <p:to>
                                        <p:strVal val="hidden"/>
                                      </p:to>
                                    </p:set>
                                  </p:childTnLst>
                                </p:cTn>
                              </p:par>
                            </p:childTnLst>
                          </p:cTn>
                        </p:par>
                        <p:par>
                          <p:cTn id="148" fill="hold" nodeType="afterGroup">
                            <p:stCondLst>
                              <p:cond delay="3000"/>
                            </p:stCondLst>
                            <p:childTnLst>
                              <p:par>
                                <p:cTn id="149" presetID="0" presetClass="path" presetSubtype="0" accel="50000" decel="50000" fill="hold" grpId="3" nodeType="afterEffect">
                                  <p:stCondLst>
                                    <p:cond delay="0"/>
                                  </p:stCondLst>
                                  <p:childTnLst>
                                    <p:animMotion origin="layout" path="M -0.17778 3.3765E-6 L -0.26111 3.3765E-6 " pathEditMode="relative" rAng="0" ptsTypes="AA">
                                      <p:cBhvr>
                                        <p:cTn id="150" dur="2000" fill="hold"/>
                                        <p:tgtEl>
                                          <p:spTgt spid="34927"/>
                                        </p:tgtEl>
                                        <p:attrNameLst>
                                          <p:attrName>ppt_x</p:attrName>
                                          <p:attrName>ppt_y</p:attrName>
                                        </p:attrNameLst>
                                      </p:cBhvr>
                                      <p:rCtr x="-4167" y="0"/>
                                    </p:animMotion>
                                  </p:childTnLst>
                                </p:cTn>
                              </p:par>
                            </p:childTnLst>
                          </p:cTn>
                        </p:par>
                        <p:par>
                          <p:cTn id="151" fill="hold" nodeType="afterGroup">
                            <p:stCondLst>
                              <p:cond delay="5000"/>
                            </p:stCondLst>
                            <p:childTnLst>
                              <p:par>
                                <p:cTn id="152" presetID="9" presetClass="exit" presetSubtype="0" fill="hold" grpId="1" nodeType="afterEffect">
                                  <p:stCondLst>
                                    <p:cond delay="0"/>
                                  </p:stCondLst>
                                  <p:childTnLst>
                                    <p:animEffect transition="out" filter="dissolve">
                                      <p:cBhvr>
                                        <p:cTn id="153" dur="1000"/>
                                        <p:tgtEl>
                                          <p:spTgt spid="34872"/>
                                        </p:tgtEl>
                                      </p:cBhvr>
                                    </p:animEffect>
                                    <p:set>
                                      <p:cBhvr>
                                        <p:cTn id="154" dur="1" fill="hold">
                                          <p:stCondLst>
                                            <p:cond delay="999"/>
                                          </p:stCondLst>
                                        </p:cTn>
                                        <p:tgtEl>
                                          <p:spTgt spid="34872"/>
                                        </p:tgtEl>
                                        <p:attrNameLst>
                                          <p:attrName>style.visibility</p:attrName>
                                        </p:attrNameLst>
                                      </p:cBhvr>
                                      <p:to>
                                        <p:strVal val="hidden"/>
                                      </p:to>
                                    </p:set>
                                  </p:childTnLst>
                                </p:cTn>
                              </p:par>
                            </p:childTnLst>
                          </p:cTn>
                        </p:par>
                        <p:par>
                          <p:cTn id="155" fill="hold" nodeType="afterGroup">
                            <p:stCondLst>
                              <p:cond delay="6000"/>
                            </p:stCondLst>
                            <p:childTnLst>
                              <p:par>
                                <p:cTn id="156" presetID="0" presetClass="path" presetSubtype="0" accel="50000" decel="50000" fill="hold" grpId="4" nodeType="afterEffect">
                                  <p:stCondLst>
                                    <p:cond delay="0"/>
                                  </p:stCondLst>
                                  <p:childTnLst>
                                    <p:animMotion origin="layout" path="M -0.26111 3.3765E-6 L -0.35278 3.3765E-6 " pathEditMode="relative" rAng="0" ptsTypes="AA">
                                      <p:cBhvr>
                                        <p:cTn id="157" dur="2000" fill="hold"/>
                                        <p:tgtEl>
                                          <p:spTgt spid="34927"/>
                                        </p:tgtEl>
                                        <p:attrNameLst>
                                          <p:attrName>ppt_x</p:attrName>
                                          <p:attrName>ppt_y</p:attrName>
                                        </p:attrNameLst>
                                      </p:cBhvr>
                                      <p:rCtr x="-4583" y="0"/>
                                    </p:animMotion>
                                  </p:childTnLst>
                                </p:cTn>
                              </p:par>
                            </p:childTnLst>
                          </p:cTn>
                        </p:par>
                        <p:par>
                          <p:cTn id="158" fill="hold" nodeType="afterGroup">
                            <p:stCondLst>
                              <p:cond delay="8000"/>
                            </p:stCondLst>
                            <p:childTnLst>
                              <p:par>
                                <p:cTn id="159" presetID="9" presetClass="exit" presetSubtype="0" fill="hold" grpId="1" nodeType="afterEffect">
                                  <p:stCondLst>
                                    <p:cond delay="0"/>
                                  </p:stCondLst>
                                  <p:childTnLst>
                                    <p:animEffect transition="out" filter="dissolve">
                                      <p:cBhvr>
                                        <p:cTn id="160" dur="1000"/>
                                        <p:tgtEl>
                                          <p:spTgt spid="34871"/>
                                        </p:tgtEl>
                                      </p:cBhvr>
                                    </p:animEffect>
                                    <p:set>
                                      <p:cBhvr>
                                        <p:cTn id="161" dur="1" fill="hold">
                                          <p:stCondLst>
                                            <p:cond delay="999"/>
                                          </p:stCondLst>
                                        </p:cTn>
                                        <p:tgtEl>
                                          <p:spTgt spid="34871"/>
                                        </p:tgtEl>
                                        <p:attrNameLst>
                                          <p:attrName>style.visibility</p:attrName>
                                        </p:attrNameLst>
                                      </p:cBhvr>
                                      <p:to>
                                        <p:strVal val="hidden"/>
                                      </p:to>
                                    </p:set>
                                  </p:childTnLst>
                                </p:cTn>
                              </p:par>
                            </p:childTnLst>
                          </p:cTn>
                        </p:par>
                        <p:par>
                          <p:cTn id="162" fill="hold" nodeType="afterGroup">
                            <p:stCondLst>
                              <p:cond delay="9000"/>
                            </p:stCondLst>
                            <p:childTnLst>
                              <p:par>
                                <p:cTn id="163" presetID="0" presetClass="path" presetSubtype="0" accel="50000" decel="50000" fill="hold" grpId="5" nodeType="afterEffect">
                                  <p:stCondLst>
                                    <p:cond delay="0"/>
                                  </p:stCondLst>
                                  <p:childTnLst>
                                    <p:animMotion origin="layout" path="M -0.35278 3.3765E-6 L -0.43611 3.3765E-6 " pathEditMode="relative" rAng="0" ptsTypes="AA">
                                      <p:cBhvr>
                                        <p:cTn id="164" dur="2000" fill="hold"/>
                                        <p:tgtEl>
                                          <p:spTgt spid="34927"/>
                                        </p:tgtEl>
                                        <p:attrNameLst>
                                          <p:attrName>ppt_x</p:attrName>
                                          <p:attrName>ppt_y</p:attrName>
                                        </p:attrNameLst>
                                      </p:cBhvr>
                                      <p:rCtr x="-4167" y="0"/>
                                    </p:animMotion>
                                  </p:childTnLst>
                                </p:cTn>
                              </p:par>
                            </p:childTnLst>
                          </p:cTn>
                        </p:par>
                        <p:par>
                          <p:cTn id="165" fill="hold" nodeType="afterGroup">
                            <p:stCondLst>
                              <p:cond delay="11000"/>
                            </p:stCondLst>
                            <p:childTnLst>
                              <p:par>
                                <p:cTn id="166" presetID="9" presetClass="exit" presetSubtype="0" fill="hold" grpId="1" nodeType="afterEffect">
                                  <p:stCondLst>
                                    <p:cond delay="0"/>
                                  </p:stCondLst>
                                  <p:childTnLst>
                                    <p:animEffect transition="out" filter="dissolve">
                                      <p:cBhvr>
                                        <p:cTn id="167" dur="500"/>
                                        <p:tgtEl>
                                          <p:spTgt spid="34870"/>
                                        </p:tgtEl>
                                      </p:cBhvr>
                                    </p:animEffect>
                                    <p:set>
                                      <p:cBhvr>
                                        <p:cTn id="168" dur="1" fill="hold">
                                          <p:stCondLst>
                                            <p:cond delay="499"/>
                                          </p:stCondLst>
                                        </p:cTn>
                                        <p:tgtEl>
                                          <p:spTgt spid="34870"/>
                                        </p:tgtEl>
                                        <p:attrNameLst>
                                          <p:attrName>style.visibility</p:attrName>
                                        </p:attrNameLst>
                                      </p:cBhvr>
                                      <p:to>
                                        <p:strVal val="hidden"/>
                                      </p:to>
                                    </p:set>
                                  </p:childTnLst>
                                </p:cTn>
                              </p:par>
                            </p:childTnLst>
                          </p:cTn>
                        </p:par>
                        <p:par>
                          <p:cTn id="169" fill="hold" nodeType="afterGroup">
                            <p:stCondLst>
                              <p:cond delay="11500"/>
                            </p:stCondLst>
                            <p:childTnLst>
                              <p:par>
                                <p:cTn id="170" presetID="23" presetClass="entr" presetSubtype="32" fill="hold" nodeType="afterEffect">
                                  <p:stCondLst>
                                    <p:cond delay="0"/>
                                  </p:stCondLst>
                                  <p:childTnLst>
                                    <p:set>
                                      <p:cBhvr>
                                        <p:cTn id="171" dur="1" fill="hold">
                                          <p:stCondLst>
                                            <p:cond delay="0"/>
                                          </p:stCondLst>
                                        </p:cTn>
                                        <p:tgtEl>
                                          <p:spTgt spid="10"/>
                                        </p:tgtEl>
                                        <p:attrNameLst>
                                          <p:attrName>style.visibility</p:attrName>
                                        </p:attrNameLst>
                                      </p:cBhvr>
                                      <p:to>
                                        <p:strVal val="visible"/>
                                      </p:to>
                                    </p:set>
                                    <p:anim calcmode="lin" valueType="num">
                                      <p:cBhvr>
                                        <p:cTn id="172" dur="1000" fill="hold"/>
                                        <p:tgtEl>
                                          <p:spTgt spid="10"/>
                                        </p:tgtEl>
                                        <p:attrNameLst>
                                          <p:attrName>ppt_w</p:attrName>
                                        </p:attrNameLst>
                                      </p:cBhvr>
                                      <p:tavLst>
                                        <p:tav tm="0">
                                          <p:val>
                                            <p:strVal val="4*#ppt_w"/>
                                          </p:val>
                                        </p:tav>
                                        <p:tav tm="100000">
                                          <p:val>
                                            <p:strVal val="#ppt_w"/>
                                          </p:val>
                                        </p:tav>
                                      </p:tavLst>
                                    </p:anim>
                                    <p:anim calcmode="lin" valueType="num">
                                      <p:cBhvr>
                                        <p:cTn id="173" dur="1000" fill="hold"/>
                                        <p:tgtEl>
                                          <p:spTgt spid="10"/>
                                        </p:tgtEl>
                                        <p:attrNameLst>
                                          <p:attrName>ppt_h</p:attrName>
                                        </p:attrNameLst>
                                      </p:cBhvr>
                                      <p:tavLst>
                                        <p:tav tm="0">
                                          <p:val>
                                            <p:strVal val="4*#ppt_h"/>
                                          </p:val>
                                        </p:tav>
                                        <p:tav tm="100000">
                                          <p:val>
                                            <p:strVal val="#ppt_h"/>
                                          </p:val>
                                        </p:tav>
                                      </p:tavLst>
                                    </p:anim>
                                  </p:childTnLst>
                                </p:cTn>
                              </p:par>
                            </p:childTnLst>
                          </p:cTn>
                        </p:par>
                        <p:par>
                          <p:cTn id="174" fill="hold" nodeType="afterGroup">
                            <p:stCondLst>
                              <p:cond delay="12500"/>
                            </p:stCondLst>
                            <p:childTnLst>
                              <p:par>
                                <p:cTn id="175" presetID="35" presetClass="emph" presetSubtype="0" repeatCount="indefinite" fill="hold" nodeType="afterEffect">
                                  <p:stCondLst>
                                    <p:cond delay="1500"/>
                                  </p:stCondLst>
                                  <p:childTnLst>
                                    <p:anim calcmode="discrete" valueType="str">
                                      <p:cBhvr>
                                        <p:cTn id="176" dur="2000" fill="hold"/>
                                        <p:tgtEl>
                                          <p:spTgt spid="10"/>
                                        </p:tgtEl>
                                        <p:attrNameLst>
                                          <p:attrName>style.visibility</p:attrName>
                                        </p:attrNameLst>
                                      </p:cBhvr>
                                      <p:tavLst>
                                        <p:tav tm="0">
                                          <p:val>
                                            <p:strVal val="hidden"/>
                                          </p:val>
                                        </p:tav>
                                        <p:tav tm="50000">
                                          <p:val>
                                            <p:strVal val="visible"/>
                                          </p:val>
                                        </p:tav>
                                      </p:tavLst>
                                    </p:anim>
                                  </p:childTnLst>
                                </p:cTn>
                              </p:par>
                              <p:par>
                                <p:cTn id="177" presetID="35" presetClass="emph" presetSubtype="0" repeatCount="indefinite" fill="hold" nodeType="withEffect">
                                  <p:stCondLst>
                                    <p:cond delay="1000"/>
                                  </p:stCondLst>
                                  <p:childTnLst>
                                    <p:anim calcmode="discrete" valueType="str">
                                      <p:cBhvr>
                                        <p:cTn id="178" dur="2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nimBg="1"/>
      <p:bldP spid="34870" grpId="0" animBg="1"/>
      <p:bldP spid="34870" grpId="1" animBg="1"/>
      <p:bldP spid="34871" grpId="0" animBg="1"/>
      <p:bldP spid="34871" grpId="1" animBg="1"/>
      <p:bldP spid="34872" grpId="0" animBg="1"/>
      <p:bldP spid="34872" grpId="1" animBg="1"/>
      <p:bldP spid="34873" grpId="0" animBg="1"/>
      <p:bldP spid="34873" grpId="1" animBg="1"/>
      <p:bldP spid="34874" grpId="0" animBg="1"/>
      <p:bldP spid="34874" grpId="1" animBg="1"/>
      <p:bldP spid="34875" grpId="0" animBg="1"/>
      <p:bldP spid="34875" grpId="1" animBg="1"/>
      <p:bldP spid="34905" grpId="0" animBg="1"/>
      <p:bldP spid="34905" grpId="1" animBg="1"/>
      <p:bldP spid="34906" grpId="0"/>
      <p:bldP spid="34906" grpId="1"/>
      <p:bldP spid="34913" grpId="0" animBg="1"/>
      <p:bldP spid="34913" grpId="1" animBg="1"/>
      <p:bldP spid="34914" grpId="0" animBg="1"/>
      <p:bldP spid="34927" grpId="0" animBg="1"/>
      <p:bldP spid="34927" grpId="1" animBg="1"/>
      <p:bldP spid="34927" grpId="2" animBg="1"/>
      <p:bldP spid="34927" grpId="3" animBg="1"/>
      <p:bldP spid="34927" grpId="4" animBg="1"/>
      <p:bldP spid="34927" grpId="5"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93914" y="956067"/>
            <a:ext cx="11538129" cy="5186828"/>
          </a:xfrm>
          <a:prstGeom prst="rect">
            <a:avLst/>
          </a:prstGeom>
        </p:spPr>
      </p:pic>
    </p:spTree>
    <p:extLst>
      <p:ext uri="{BB962C8B-B14F-4D97-AF65-F5344CB8AC3E}">
        <p14:creationId xmlns:p14="http://schemas.microsoft.com/office/powerpoint/2010/main" val="3668553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497" y="0"/>
            <a:ext cx="10972800" cy="713334"/>
          </a:xfrm>
        </p:spPr>
        <p:txBody>
          <a:bodyPr>
            <a:normAutofit/>
          </a:bodyPr>
          <a:lstStyle/>
          <a:p>
            <a:r>
              <a:rPr lang="en-US" sz="3200" b="1" dirty="0">
                <a:ln w="11430"/>
                <a:solidFill>
                  <a:srgbClr val="C00000"/>
                </a:solidFill>
                <a:effectLst>
                  <a:outerShdw blurRad="50800" dist="39000" dir="5460000" algn="tl">
                    <a:srgbClr val="000000">
                      <a:alpha val="38000"/>
                    </a:srgbClr>
                  </a:outerShdw>
                </a:effectLst>
                <a:latin typeface="Arial" panose="020B0604020202020204" pitchFamily="34" charset="0"/>
                <a:ea typeface="+mn-ea"/>
                <a:cs typeface="Arial" panose="020B0604020202020204" pitchFamily="34" charset="0"/>
              </a:rPr>
              <a:t>Replication fidelity</a:t>
            </a:r>
          </a:p>
        </p:txBody>
      </p:sp>
      <p:sp>
        <p:nvSpPr>
          <p:cNvPr id="3" name="Content Placeholder 2"/>
          <p:cNvSpPr>
            <a:spLocks noGrp="1"/>
          </p:cNvSpPr>
          <p:nvPr>
            <p:ph idx="1"/>
          </p:nvPr>
        </p:nvSpPr>
        <p:spPr>
          <a:xfrm>
            <a:off x="504497" y="892120"/>
            <a:ext cx="11403724" cy="6149811"/>
          </a:xfrm>
        </p:spPr>
        <p:txBody>
          <a:bodyPr>
            <a:noAutofit/>
          </a:bodyPr>
          <a:lstStyle/>
          <a:p>
            <a:pPr algn="l" rtl="0">
              <a:lnSpc>
                <a:spcPct val="150000"/>
              </a:lnSpc>
              <a:spcAft>
                <a:spcPts val="1200"/>
              </a:spcAft>
            </a:pPr>
            <a:r>
              <a:rPr lang="en-GB" sz="2400" dirty="0">
                <a:latin typeface="Arial" panose="020B0604020202020204" pitchFamily="34" charset="0"/>
                <a:cs typeface="Arial" panose="020B0604020202020204" pitchFamily="34" charset="0"/>
              </a:rPr>
              <a:t> A major function of replicative DNA polymerases is to replicate DNA with very high accuracy.</a:t>
            </a:r>
          </a:p>
          <a:p>
            <a:pPr algn="l" rtl="0">
              <a:lnSpc>
                <a:spcPct val="150000"/>
              </a:lnSpc>
              <a:spcAft>
                <a:spcPts val="1200"/>
              </a:spcAft>
            </a:pPr>
            <a:r>
              <a:rPr lang="en-GB" sz="2400" dirty="0">
                <a:latin typeface="Arial" panose="020B0604020202020204" pitchFamily="34" charset="0"/>
                <a:cs typeface="Arial" panose="020B0604020202020204" pitchFamily="34" charset="0"/>
              </a:rPr>
              <a:t>The fidelity of DNA replication relies on nucleotide selectivity of replicative DNA polymerase, </a:t>
            </a:r>
            <a:r>
              <a:rPr lang="en-GB" sz="2400" dirty="0" err="1">
                <a:latin typeface="Arial" panose="020B0604020202020204" pitchFamily="34" charset="0"/>
                <a:cs typeface="Arial" panose="020B0604020202020204" pitchFamily="34" charset="0"/>
              </a:rPr>
              <a:t>exonucleolytic</a:t>
            </a:r>
            <a:r>
              <a:rPr lang="en-GB" sz="2400" dirty="0">
                <a:latin typeface="Arial" panose="020B0604020202020204" pitchFamily="34" charset="0"/>
                <a:cs typeface="Arial" panose="020B0604020202020204" pitchFamily="34" charset="0"/>
              </a:rPr>
              <a:t> proofreading, and </a:t>
            </a:r>
            <a:r>
              <a:rPr lang="en-GB" sz="2400" dirty="0" err="1">
                <a:latin typeface="Arial" panose="020B0604020202020204" pitchFamily="34" charset="0"/>
                <a:cs typeface="Arial" panose="020B0604020202020204" pitchFamily="34" charset="0"/>
              </a:rPr>
              <a:t>postreplicative</a:t>
            </a:r>
            <a:r>
              <a:rPr lang="en-GB" sz="2400" dirty="0">
                <a:latin typeface="Arial" panose="020B0604020202020204" pitchFamily="34" charset="0"/>
                <a:cs typeface="Arial" panose="020B0604020202020204" pitchFamily="34" charset="0"/>
              </a:rPr>
              <a:t> DNA mismatch repair (MMR). </a:t>
            </a:r>
          </a:p>
          <a:p>
            <a:pPr algn="l" rtl="0">
              <a:lnSpc>
                <a:spcPct val="150000"/>
              </a:lnSpc>
              <a:spcAft>
                <a:spcPts val="1200"/>
              </a:spcAft>
            </a:pPr>
            <a:r>
              <a:rPr lang="en-GB" sz="2400" dirty="0">
                <a:latin typeface="Arial" panose="020B0604020202020204" pitchFamily="34" charset="0"/>
                <a:cs typeface="Arial" panose="020B0604020202020204" pitchFamily="34" charset="0"/>
              </a:rPr>
              <a:t>Proofreading activity that assists most of the replicative polymerases is responsible for the removal of incorrectly incorporated nucleotides from the primer terminus before further primer extension. </a:t>
            </a:r>
          </a:p>
          <a:p>
            <a:pPr algn="l" rtl="0">
              <a:lnSpc>
                <a:spcPct val="150000"/>
              </a:lnSpc>
              <a:spcAft>
                <a:spcPts val="1200"/>
              </a:spcAft>
            </a:pPr>
            <a:r>
              <a:rPr lang="en-GB" sz="2400" dirty="0">
                <a:latin typeface="Arial" panose="020B0604020202020204" pitchFamily="34" charset="0"/>
                <a:cs typeface="Arial" panose="020B0604020202020204" pitchFamily="34" charset="0"/>
              </a:rPr>
              <a:t>It is estimated that proofreading improves fidelity by 2–3 orders of magnitude</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6698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068" y="-139889"/>
            <a:ext cx="7830207" cy="702824"/>
          </a:xfrm>
        </p:spPr>
        <p:txBody>
          <a:bodyPr/>
          <a:lstStyle/>
          <a:p>
            <a:r>
              <a:rPr lang="en-US" sz="3200" b="1" dirty="0">
                <a:ln w="11430"/>
                <a:solidFill>
                  <a:srgbClr val="C00000"/>
                </a:solidFill>
                <a:effectLst>
                  <a:outerShdw blurRad="50800" dist="39000" dir="5460000" algn="tl">
                    <a:srgbClr val="000000">
                      <a:alpha val="38000"/>
                    </a:srgbClr>
                  </a:outerShdw>
                </a:effectLst>
                <a:latin typeface="Arial" panose="020B0604020202020204" pitchFamily="34" charset="0"/>
                <a:ea typeface="+mn-ea"/>
                <a:cs typeface="Arial" panose="020B0604020202020204" pitchFamily="34" charset="0"/>
              </a:rPr>
              <a:t>Telomeres</a:t>
            </a:r>
          </a:p>
        </p:txBody>
      </p:sp>
      <p:sp>
        <p:nvSpPr>
          <p:cNvPr id="3" name="Content Placeholder 2"/>
          <p:cNvSpPr>
            <a:spLocks noGrp="1"/>
          </p:cNvSpPr>
          <p:nvPr>
            <p:ph idx="1"/>
          </p:nvPr>
        </p:nvSpPr>
        <p:spPr>
          <a:xfrm>
            <a:off x="105103" y="562935"/>
            <a:ext cx="9330506" cy="5901127"/>
          </a:xfrm>
        </p:spPr>
        <p:txBody>
          <a:bodyPr>
            <a:noAutofit/>
          </a:bodyPr>
          <a:lstStyle/>
          <a:p>
            <a:pPr algn="just" rtl="0">
              <a:spcAft>
                <a:spcPts val="600"/>
              </a:spcAft>
            </a:pPr>
            <a:r>
              <a:rPr lang="en-GB" sz="2400" dirty="0"/>
              <a:t>A telomere is a region of repetitive DNA sequences at the end of a chromosome. </a:t>
            </a:r>
          </a:p>
          <a:p>
            <a:pPr algn="just" rtl="0">
              <a:spcAft>
                <a:spcPts val="600"/>
              </a:spcAft>
            </a:pPr>
            <a:r>
              <a:rPr lang="en-GB" sz="2400" dirty="0"/>
              <a:t>Telomeres protect the ends of chromosomes from becoming frayed or tangled. </a:t>
            </a:r>
          </a:p>
          <a:p>
            <a:pPr algn="just" rtl="0">
              <a:spcAft>
                <a:spcPts val="600"/>
              </a:spcAft>
            </a:pPr>
            <a:r>
              <a:rPr lang="en-GB" sz="2400" dirty="0"/>
              <a:t>Each time a cell divides, the telomeres become slightly shorter. </a:t>
            </a:r>
          </a:p>
          <a:p>
            <a:pPr algn="just" rtl="0">
              <a:spcAft>
                <a:spcPts val="600"/>
              </a:spcAft>
            </a:pPr>
            <a:r>
              <a:rPr lang="en-GB" sz="2400" dirty="0"/>
              <a:t>Eventually, they become so short that the cell can no longer divide successfully, and the cell dies</a:t>
            </a:r>
          </a:p>
          <a:p>
            <a:pPr algn="just" rtl="0">
              <a:spcAft>
                <a:spcPts val="600"/>
              </a:spcAft>
            </a:pPr>
            <a:r>
              <a:rPr lang="en-GB" sz="2400" dirty="0"/>
              <a:t>At the very end of the telomere is a sort of knot not called the "T-loop," which keeps the chromosome ends from all sticking together. </a:t>
            </a:r>
          </a:p>
          <a:p>
            <a:pPr algn="just" rtl="0">
              <a:spcAft>
                <a:spcPts val="600"/>
              </a:spcAft>
            </a:pPr>
            <a:r>
              <a:rPr lang="en-GB" sz="2400" dirty="0"/>
              <a:t>Telomerase is the enzyme responsible for the maintenance of the length of telomeres by addition of guanine-rich repetitive sequences. </a:t>
            </a:r>
          </a:p>
          <a:p>
            <a:pPr algn="just" rtl="0">
              <a:spcAft>
                <a:spcPts val="600"/>
              </a:spcAft>
            </a:pPr>
            <a:r>
              <a:rPr lang="en-GB" sz="2400" dirty="0"/>
              <a:t>Telomerase activity is exhibited in gametes and stem and </a:t>
            </a:r>
            <a:r>
              <a:rPr lang="en-GB" sz="2400" dirty="0" err="1"/>
              <a:t>tumor</a:t>
            </a:r>
            <a:r>
              <a:rPr lang="en-GB" sz="2400" dirty="0"/>
              <a:t> cells</a:t>
            </a:r>
            <a:endParaRPr lang="en-US" sz="2400" dirty="0"/>
          </a:p>
        </p:txBody>
      </p:sp>
      <p:pic>
        <p:nvPicPr>
          <p:cNvPr id="4" name="Picture 3"/>
          <p:cNvPicPr>
            <a:picLocks noChangeAspect="1"/>
          </p:cNvPicPr>
          <p:nvPr/>
        </p:nvPicPr>
        <p:blipFill rotWithShape="1">
          <a:blip r:embed="rId2"/>
          <a:srcRect l="39044" t="16297" r="27011" b="15870"/>
          <a:stretch/>
        </p:blipFill>
        <p:spPr>
          <a:xfrm>
            <a:off x="9435609" y="122870"/>
            <a:ext cx="2756391" cy="6439711"/>
          </a:xfrm>
          <a:prstGeom prst="rect">
            <a:avLst/>
          </a:prstGeom>
        </p:spPr>
      </p:pic>
    </p:spTree>
    <p:extLst>
      <p:ext uri="{BB962C8B-B14F-4D97-AF65-F5344CB8AC3E}">
        <p14:creationId xmlns:p14="http://schemas.microsoft.com/office/powerpoint/2010/main" val="2187632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CC0000"/>
                </a:solidFill>
              </a:rPr>
              <a:t>How Are Different Types of Cells Created and Maintained?</a:t>
            </a:r>
          </a:p>
        </p:txBody>
      </p:sp>
      <p:sp>
        <p:nvSpPr>
          <p:cNvPr id="3" name="Content Placeholder 2"/>
          <p:cNvSpPr>
            <a:spLocks noGrp="1"/>
          </p:cNvSpPr>
          <p:nvPr>
            <p:ph idx="1"/>
          </p:nvPr>
        </p:nvSpPr>
        <p:spPr>
          <a:xfrm>
            <a:off x="430923" y="1600203"/>
            <a:ext cx="11298621" cy="4525963"/>
          </a:xfrm>
        </p:spPr>
        <p:txBody>
          <a:bodyPr>
            <a:normAutofit/>
          </a:bodyPr>
          <a:lstStyle/>
          <a:p>
            <a:pPr marL="0" indent="0" algn="l" rtl="0">
              <a:buNone/>
            </a:pPr>
            <a:r>
              <a:rPr lang="en-GB" b="1" dirty="0">
                <a:latin typeface="Arial,Bold"/>
              </a:rPr>
              <a:t>By differential gene expression.</a:t>
            </a:r>
          </a:p>
          <a:p>
            <a:pPr marL="0" indent="0" algn="l" rtl="0">
              <a:buNone/>
            </a:pPr>
            <a:r>
              <a:rPr lang="en-GB" dirty="0">
                <a:latin typeface="Arial" panose="020B0604020202020204" pitchFamily="34" charset="0"/>
              </a:rPr>
              <a:t>The same genetic information is in all 100 trillion cells of any one person. </a:t>
            </a:r>
          </a:p>
          <a:p>
            <a:pPr marL="0" indent="0" algn="l" rtl="0">
              <a:buNone/>
            </a:pPr>
            <a:r>
              <a:rPr lang="en-GB" dirty="0">
                <a:latin typeface="Arial" panose="020B0604020202020204" pitchFamily="34" charset="0"/>
              </a:rPr>
              <a:t>Different cells use the same blueprint in different ways </a:t>
            </a:r>
          </a:p>
          <a:p>
            <a:pPr marL="0" indent="0" algn="l" rtl="0">
              <a:buNone/>
            </a:pPr>
            <a:r>
              <a:rPr lang="en-GB" dirty="0">
                <a:latin typeface="Arial" panose="020B0604020202020204" pitchFamily="34" charset="0"/>
              </a:rPr>
              <a:t>How?</a:t>
            </a:r>
          </a:p>
          <a:p>
            <a:pPr marL="0" indent="0" algn="l" rtl="0">
              <a:buNone/>
            </a:pPr>
            <a:r>
              <a:rPr lang="en-GB" dirty="0">
                <a:latin typeface="Arial" panose="020B0604020202020204" pitchFamily="34" charset="0"/>
              </a:rPr>
              <a:t>In essence, the control of gene expression occurs by regulating the flow of information from DNA to protein.</a:t>
            </a:r>
            <a:endParaRPr lang="en-GB" dirty="0"/>
          </a:p>
        </p:txBody>
      </p:sp>
    </p:spTree>
    <p:extLst>
      <p:ext uri="{BB962C8B-B14F-4D97-AF65-F5344CB8AC3E}">
        <p14:creationId xmlns:p14="http://schemas.microsoft.com/office/powerpoint/2010/main" val="1627176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5452"/>
            <a:ext cx="10972800" cy="755376"/>
          </a:xfrm>
        </p:spPr>
        <p:txBody>
          <a:bodyPr>
            <a:normAutofit fontScale="90000"/>
          </a:bodyPr>
          <a:lstStyle/>
          <a:p>
            <a:r>
              <a:rPr lang="en-GB" b="1" dirty="0">
                <a:solidFill>
                  <a:srgbClr val="CC0000"/>
                </a:solidFill>
              </a:rPr>
              <a:t>Basic Genetic Mechanisms are Universal</a:t>
            </a:r>
          </a:p>
        </p:txBody>
      </p:sp>
      <p:sp>
        <p:nvSpPr>
          <p:cNvPr id="3" name="Content Placeholder 2"/>
          <p:cNvSpPr>
            <a:spLocks noGrp="1"/>
          </p:cNvSpPr>
          <p:nvPr>
            <p:ph idx="1"/>
          </p:nvPr>
        </p:nvSpPr>
        <p:spPr>
          <a:xfrm>
            <a:off x="283779" y="1030014"/>
            <a:ext cx="11298621" cy="5567852"/>
          </a:xfrm>
        </p:spPr>
        <p:txBody>
          <a:bodyPr>
            <a:normAutofit fontScale="92500" lnSpcReduction="10000"/>
          </a:bodyPr>
          <a:lstStyle/>
          <a:p>
            <a:pPr algn="l" rtl="0">
              <a:lnSpc>
                <a:spcPct val="150000"/>
              </a:lnSpc>
            </a:pPr>
            <a:r>
              <a:rPr lang="en-GB" dirty="0">
                <a:latin typeface="Arial" panose="020B0604020202020204" pitchFamily="34" charset="0"/>
              </a:rPr>
              <a:t>The storage of genetic information in DNA, the use of an RNA intermediate that is reading three-letter words, and the mechanism of protein synthesis are essentially the same </a:t>
            </a:r>
            <a:r>
              <a:rPr lang="en-GB" dirty="0" smtClean="0">
                <a:latin typeface="Arial" panose="020B0604020202020204" pitchFamily="34" charset="0"/>
              </a:rPr>
              <a:t>in</a:t>
            </a:r>
            <a:r>
              <a:rPr lang="ar-SA" dirty="0" smtClean="0">
                <a:latin typeface="Arial" panose="020B0604020202020204" pitchFamily="34" charset="0"/>
              </a:rPr>
              <a:t> </a:t>
            </a:r>
            <a:r>
              <a:rPr lang="en-GB" dirty="0" smtClean="0">
                <a:latin typeface="Arial" panose="020B0604020202020204" pitchFamily="34" charset="0"/>
              </a:rPr>
              <a:t>all </a:t>
            </a:r>
            <a:r>
              <a:rPr lang="en-GB" dirty="0">
                <a:latin typeface="Arial" panose="020B0604020202020204" pitchFamily="34" charset="0"/>
              </a:rPr>
              <a:t>organisms.</a:t>
            </a:r>
          </a:p>
          <a:p>
            <a:pPr algn="l" rtl="0">
              <a:lnSpc>
                <a:spcPct val="150000"/>
              </a:lnSpc>
            </a:pPr>
            <a:r>
              <a:rPr lang="en-GB" dirty="0">
                <a:latin typeface="Arial" panose="020B0604020202020204" pitchFamily="34" charset="0"/>
              </a:rPr>
              <a:t>Among other things, this means cancer can be studied productively in flies or yeast.</a:t>
            </a:r>
          </a:p>
          <a:p>
            <a:pPr algn="l" rtl="0">
              <a:lnSpc>
                <a:spcPct val="150000"/>
              </a:lnSpc>
            </a:pPr>
            <a:r>
              <a:rPr lang="en-GB" dirty="0">
                <a:latin typeface="Arial" panose="020B0604020202020204" pitchFamily="34" charset="0"/>
              </a:rPr>
              <a:t>It also means that human genes can be expressed in a plant or mouse genes in yeast.</a:t>
            </a:r>
            <a:endParaRPr lang="en-GB" dirty="0"/>
          </a:p>
        </p:txBody>
      </p:sp>
    </p:spTree>
    <p:extLst>
      <p:ext uri="{BB962C8B-B14F-4D97-AF65-F5344CB8AC3E}">
        <p14:creationId xmlns:p14="http://schemas.microsoft.com/office/powerpoint/2010/main" val="1072827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676" y="42726"/>
            <a:ext cx="7178565" cy="755376"/>
          </a:xfrm>
        </p:spPr>
        <p:txBody>
          <a:bodyPr>
            <a:noAutofit/>
          </a:bodyPr>
          <a:lstStyle/>
          <a:p>
            <a:r>
              <a:rPr lang="en-GB" b="1" dirty="0">
                <a:solidFill>
                  <a:srgbClr val="CC0000"/>
                </a:solidFill>
              </a:rPr>
              <a:t>Central Dogma</a:t>
            </a:r>
          </a:p>
        </p:txBody>
      </p:sp>
      <p:sp>
        <p:nvSpPr>
          <p:cNvPr id="3" name="Content Placeholder 2"/>
          <p:cNvSpPr>
            <a:spLocks noGrp="1"/>
          </p:cNvSpPr>
          <p:nvPr>
            <p:ph idx="1"/>
          </p:nvPr>
        </p:nvSpPr>
        <p:spPr>
          <a:xfrm>
            <a:off x="0" y="1030014"/>
            <a:ext cx="8324192" cy="5567852"/>
          </a:xfrm>
        </p:spPr>
        <p:txBody>
          <a:bodyPr>
            <a:normAutofit fontScale="85000" lnSpcReduction="20000"/>
          </a:bodyPr>
          <a:lstStyle/>
          <a:p>
            <a:pPr marL="0" indent="0" algn="ctr" rtl="0">
              <a:lnSpc>
                <a:spcPct val="150000"/>
              </a:lnSpc>
              <a:buNone/>
            </a:pPr>
            <a:r>
              <a:rPr lang="en-GB" b="1" dirty="0">
                <a:solidFill>
                  <a:srgbClr val="00B050"/>
                </a:solidFill>
                <a:latin typeface="Arial" panose="020B0604020202020204" pitchFamily="34" charset="0"/>
              </a:rPr>
              <a:t>DNA ---------→ RNA---------→Protein</a:t>
            </a:r>
          </a:p>
          <a:p>
            <a:pPr marL="0" indent="0" algn="l" rtl="0">
              <a:lnSpc>
                <a:spcPct val="150000"/>
              </a:lnSpc>
              <a:buNone/>
            </a:pPr>
            <a:r>
              <a:rPr lang="en-GB" sz="3100" dirty="0">
                <a:latin typeface="Arial" panose="020B0604020202020204" pitchFamily="34" charset="0"/>
              </a:rPr>
              <a:t>• This unidirectional flow equation represents the </a:t>
            </a:r>
            <a:r>
              <a:rPr lang="en-GB" sz="3100" b="1" dirty="0">
                <a:latin typeface="Arial" panose="020B0604020202020204" pitchFamily="34" charset="0"/>
              </a:rPr>
              <a:t>Central Dogma (fundamental law) of molecular biology.</a:t>
            </a:r>
          </a:p>
          <a:p>
            <a:pPr marL="0" indent="0" algn="l" rtl="0">
              <a:lnSpc>
                <a:spcPct val="150000"/>
              </a:lnSpc>
              <a:buNone/>
            </a:pPr>
            <a:r>
              <a:rPr lang="en-GB" sz="3100" dirty="0">
                <a:latin typeface="Arial" panose="020B0604020202020204" pitchFamily="34" charset="0"/>
              </a:rPr>
              <a:t>• This is the mechanism whereby inherited information is used to create actual objects, namely enzymes and structural proteins.</a:t>
            </a:r>
          </a:p>
          <a:p>
            <a:pPr marL="0" indent="0" algn="l" rtl="0">
              <a:lnSpc>
                <a:spcPct val="150000"/>
              </a:lnSpc>
              <a:buNone/>
            </a:pPr>
            <a:r>
              <a:rPr lang="en-GB" sz="3100" dirty="0">
                <a:latin typeface="Arial" panose="020B0604020202020204" pitchFamily="34" charset="0"/>
              </a:rPr>
              <a:t>• An exception to the central dogma is that certain viruses (retroviruses) make DNA from RNA using the enzyme reverse transcriptase.</a:t>
            </a:r>
            <a:endParaRPr lang="en-GB" sz="3100" dirty="0"/>
          </a:p>
        </p:txBody>
      </p:sp>
      <p:pic>
        <p:nvPicPr>
          <p:cNvPr id="4" name="Picture 3"/>
          <p:cNvPicPr>
            <a:picLocks noChangeAspect="1"/>
          </p:cNvPicPr>
          <p:nvPr/>
        </p:nvPicPr>
        <p:blipFill>
          <a:blip r:embed="rId2"/>
          <a:stretch>
            <a:fillRect/>
          </a:stretch>
        </p:blipFill>
        <p:spPr>
          <a:xfrm>
            <a:off x="8076807" y="0"/>
            <a:ext cx="4194412" cy="6645216"/>
          </a:xfrm>
          <a:prstGeom prst="rect">
            <a:avLst/>
          </a:prstGeom>
        </p:spPr>
      </p:pic>
    </p:spTree>
    <p:extLst>
      <p:ext uri="{BB962C8B-B14F-4D97-AF65-F5344CB8AC3E}">
        <p14:creationId xmlns:p14="http://schemas.microsoft.com/office/powerpoint/2010/main" val="145428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311" y="147829"/>
            <a:ext cx="7178565" cy="755376"/>
          </a:xfrm>
        </p:spPr>
        <p:txBody>
          <a:bodyPr>
            <a:noAutofit/>
          </a:bodyPr>
          <a:lstStyle/>
          <a:p>
            <a:r>
              <a:rPr lang="en-GB" sz="4000" b="1" dirty="0">
                <a:solidFill>
                  <a:srgbClr val="CC0000"/>
                </a:solidFill>
              </a:rPr>
              <a:t>Gene Expression</a:t>
            </a:r>
          </a:p>
        </p:txBody>
      </p:sp>
      <p:sp>
        <p:nvSpPr>
          <p:cNvPr id="3" name="Content Placeholder 2"/>
          <p:cNvSpPr>
            <a:spLocks noGrp="1"/>
          </p:cNvSpPr>
          <p:nvPr>
            <p:ph idx="1"/>
          </p:nvPr>
        </p:nvSpPr>
        <p:spPr>
          <a:xfrm>
            <a:off x="283780" y="977463"/>
            <a:ext cx="11340662" cy="5567852"/>
          </a:xfrm>
        </p:spPr>
        <p:txBody>
          <a:bodyPr>
            <a:normAutofit/>
          </a:bodyPr>
          <a:lstStyle/>
          <a:p>
            <a:pPr marL="0" indent="0" algn="l" rtl="0">
              <a:lnSpc>
                <a:spcPct val="150000"/>
              </a:lnSpc>
              <a:buNone/>
            </a:pPr>
            <a:r>
              <a:rPr lang="en-GB" sz="2800" dirty="0">
                <a:latin typeface="Arial" panose="020B0604020202020204" pitchFamily="34" charset="0"/>
              </a:rPr>
              <a:t>• Genes are DNA sequences that encode proteins (the gene product)</a:t>
            </a:r>
          </a:p>
          <a:p>
            <a:pPr marL="0" indent="0" algn="l" rtl="0">
              <a:lnSpc>
                <a:spcPct val="150000"/>
              </a:lnSpc>
              <a:buNone/>
            </a:pPr>
            <a:r>
              <a:rPr lang="en-GB" sz="2800" dirty="0">
                <a:latin typeface="Arial" panose="020B0604020202020204" pitchFamily="34" charset="0"/>
              </a:rPr>
              <a:t>• Gene expression refers to the process whereby the information contained in genes begins to have effects on the cell.</a:t>
            </a:r>
          </a:p>
          <a:p>
            <a:pPr marL="0" indent="0" algn="l" rtl="0">
              <a:lnSpc>
                <a:spcPct val="150000"/>
              </a:lnSpc>
              <a:buNone/>
            </a:pPr>
            <a:r>
              <a:rPr lang="en-GB" sz="2800" dirty="0">
                <a:latin typeface="Arial" panose="020B0604020202020204" pitchFamily="34" charset="0"/>
              </a:rPr>
              <a:t>• DNA encodes and transmits the genetic information passed down from parents to offspring.</a:t>
            </a:r>
            <a:endParaRPr lang="en-GB" sz="2800" dirty="0"/>
          </a:p>
        </p:txBody>
      </p:sp>
    </p:spTree>
    <p:extLst>
      <p:ext uri="{BB962C8B-B14F-4D97-AF65-F5344CB8AC3E}">
        <p14:creationId xmlns:p14="http://schemas.microsoft.com/office/powerpoint/2010/main" val="1462424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20523" y="437878"/>
            <a:ext cx="8596668" cy="971216"/>
          </a:xfrm>
        </p:spPr>
        <p:txBody>
          <a:bodyPr/>
          <a:lstStyle/>
          <a:p>
            <a:pPr algn="ctr"/>
            <a:r>
              <a:rPr lang="en-US" b="1" u="sng" dirty="0">
                <a:solidFill>
                  <a:srgbClr val="B4586C"/>
                </a:solidFill>
                <a:latin typeface="Cambria" pitchFamily="18" charset="0"/>
              </a:rPr>
              <a:t>Lecture contents</a:t>
            </a:r>
          </a:p>
        </p:txBody>
      </p:sp>
      <p:graphicFrame>
        <p:nvGraphicFramePr>
          <p:cNvPr id="5" name="Content Placeholder 4"/>
          <p:cNvGraphicFramePr>
            <a:graphicFrameLocks noGrp="1"/>
          </p:cNvGraphicFramePr>
          <p:nvPr>
            <p:ph idx="1"/>
            <p:custDataLst>
              <p:tags r:id="rId1"/>
            </p:custDataLst>
            <p:extLst>
              <p:ext uri="{D42A27DB-BD31-4B8C-83A1-F6EECF244321}">
                <p14:modId xmlns:p14="http://schemas.microsoft.com/office/powerpoint/2010/main" val="3408227972"/>
              </p:ext>
            </p:extLst>
          </p:nvPr>
        </p:nvGraphicFramePr>
        <p:xfrm>
          <a:off x="677333" y="1313643"/>
          <a:ext cx="10565923" cy="4886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955835" y="1701687"/>
            <a:ext cx="354584" cy="461665"/>
          </a:xfrm>
          <a:prstGeom prst="rect">
            <a:avLst/>
          </a:prstGeom>
        </p:spPr>
        <p:txBody>
          <a:bodyPr wrap="none">
            <a:spAutoFit/>
          </a:bodyPr>
          <a:lstStyle/>
          <a:p>
            <a:pPr lvl="0"/>
            <a:r>
              <a:rPr lang="en-US" sz="2400" dirty="0">
                <a:solidFill>
                  <a:schemeClr val="accent2">
                    <a:lumMod val="50000"/>
                  </a:schemeClr>
                </a:solidFill>
                <a:latin typeface="Cambria" pitchFamily="18" charset="0"/>
              </a:rPr>
              <a:t>1</a:t>
            </a:r>
            <a:endParaRPr lang="en-US" sz="2000" dirty="0">
              <a:solidFill>
                <a:schemeClr val="accent2">
                  <a:lumMod val="50000"/>
                </a:schemeClr>
              </a:solidFill>
              <a:latin typeface="Cambria" pitchFamily="18" charset="0"/>
            </a:endParaRPr>
          </a:p>
        </p:txBody>
      </p:sp>
      <p:sp>
        <p:nvSpPr>
          <p:cNvPr id="7" name="Rectangle 6"/>
          <p:cNvSpPr/>
          <p:nvPr/>
        </p:nvSpPr>
        <p:spPr>
          <a:xfrm>
            <a:off x="1395196" y="2612839"/>
            <a:ext cx="354584" cy="461665"/>
          </a:xfrm>
          <a:prstGeom prst="rect">
            <a:avLst/>
          </a:prstGeom>
        </p:spPr>
        <p:txBody>
          <a:bodyPr wrap="none">
            <a:spAutoFit/>
          </a:bodyPr>
          <a:lstStyle/>
          <a:p>
            <a:pPr lvl="0"/>
            <a:r>
              <a:rPr lang="en-US" sz="2400" dirty="0">
                <a:solidFill>
                  <a:schemeClr val="accent2">
                    <a:lumMod val="50000"/>
                  </a:schemeClr>
                </a:solidFill>
                <a:latin typeface="Cambria" pitchFamily="18" charset="0"/>
              </a:rPr>
              <a:t>2</a:t>
            </a:r>
            <a:endParaRPr lang="en-US" sz="2000" dirty="0">
              <a:solidFill>
                <a:schemeClr val="accent2">
                  <a:lumMod val="50000"/>
                </a:schemeClr>
              </a:solidFill>
              <a:latin typeface="Cambria" pitchFamily="18" charset="0"/>
            </a:endParaRPr>
          </a:p>
        </p:txBody>
      </p:sp>
      <p:sp>
        <p:nvSpPr>
          <p:cNvPr id="8" name="Rectangle 7"/>
          <p:cNvSpPr/>
          <p:nvPr/>
        </p:nvSpPr>
        <p:spPr>
          <a:xfrm>
            <a:off x="1524888" y="3535573"/>
            <a:ext cx="354584" cy="461665"/>
          </a:xfrm>
          <a:prstGeom prst="rect">
            <a:avLst/>
          </a:prstGeom>
        </p:spPr>
        <p:txBody>
          <a:bodyPr wrap="none">
            <a:spAutoFit/>
          </a:bodyPr>
          <a:lstStyle/>
          <a:p>
            <a:pPr lvl="0"/>
            <a:r>
              <a:rPr lang="en-US" sz="2400" dirty="0">
                <a:solidFill>
                  <a:schemeClr val="accent2">
                    <a:lumMod val="50000"/>
                  </a:schemeClr>
                </a:solidFill>
                <a:latin typeface="Cambria" pitchFamily="18" charset="0"/>
              </a:rPr>
              <a:t>3</a:t>
            </a:r>
            <a:endParaRPr lang="en-US" sz="2000" dirty="0">
              <a:solidFill>
                <a:schemeClr val="accent2">
                  <a:lumMod val="50000"/>
                </a:schemeClr>
              </a:solidFill>
              <a:latin typeface="Cambria" pitchFamily="18" charset="0"/>
            </a:endParaRPr>
          </a:p>
        </p:txBody>
      </p:sp>
      <p:sp>
        <p:nvSpPr>
          <p:cNvPr id="9" name="Rectangle 8"/>
          <p:cNvSpPr/>
          <p:nvPr/>
        </p:nvSpPr>
        <p:spPr>
          <a:xfrm>
            <a:off x="1380682" y="4452018"/>
            <a:ext cx="354584" cy="461665"/>
          </a:xfrm>
          <a:prstGeom prst="rect">
            <a:avLst/>
          </a:prstGeom>
        </p:spPr>
        <p:txBody>
          <a:bodyPr wrap="none">
            <a:spAutoFit/>
          </a:bodyPr>
          <a:lstStyle/>
          <a:p>
            <a:pPr lvl="0"/>
            <a:r>
              <a:rPr lang="en-US" sz="2400" dirty="0">
                <a:solidFill>
                  <a:schemeClr val="accent2">
                    <a:lumMod val="50000"/>
                  </a:schemeClr>
                </a:solidFill>
                <a:latin typeface="Cambria" pitchFamily="18" charset="0"/>
              </a:rPr>
              <a:t>4</a:t>
            </a:r>
            <a:endParaRPr lang="en-US" sz="2000" dirty="0">
              <a:solidFill>
                <a:schemeClr val="accent2">
                  <a:lumMod val="50000"/>
                </a:schemeClr>
              </a:solidFill>
              <a:latin typeface="Cambria" pitchFamily="18" charset="0"/>
            </a:endParaRPr>
          </a:p>
        </p:txBody>
      </p:sp>
      <p:sp>
        <p:nvSpPr>
          <p:cNvPr id="10" name="Rectangle 9"/>
          <p:cNvSpPr/>
          <p:nvPr/>
        </p:nvSpPr>
        <p:spPr>
          <a:xfrm>
            <a:off x="970349" y="5368462"/>
            <a:ext cx="354584" cy="461665"/>
          </a:xfrm>
          <a:prstGeom prst="rect">
            <a:avLst/>
          </a:prstGeom>
        </p:spPr>
        <p:txBody>
          <a:bodyPr wrap="none">
            <a:spAutoFit/>
          </a:bodyPr>
          <a:lstStyle/>
          <a:p>
            <a:pPr lvl="0"/>
            <a:r>
              <a:rPr lang="en-US" sz="2400" dirty="0">
                <a:solidFill>
                  <a:schemeClr val="accent2">
                    <a:lumMod val="50000"/>
                  </a:schemeClr>
                </a:solidFill>
                <a:latin typeface="Cambria" pitchFamily="18" charset="0"/>
              </a:rPr>
              <a:t>5</a:t>
            </a:r>
            <a:endParaRPr lang="en-US" sz="2000" dirty="0">
              <a:solidFill>
                <a:schemeClr val="accent2">
                  <a:lumMod val="50000"/>
                </a:schemeClr>
              </a:solidFill>
              <a:latin typeface="Cambria" pitchFamily="18" charset="0"/>
            </a:endParaRPr>
          </a:p>
        </p:txBody>
      </p:sp>
    </p:spTree>
    <p:extLst>
      <p:ext uri="{BB962C8B-B14F-4D97-AF65-F5344CB8AC3E}">
        <p14:creationId xmlns:p14="http://schemas.microsoft.com/office/powerpoint/2010/main" val="666312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02676" y="90317"/>
            <a:ext cx="8100684" cy="6525945"/>
          </a:xfrm>
          <a:prstGeom prst="rect">
            <a:avLst/>
          </a:prstGeom>
        </p:spPr>
      </p:pic>
    </p:spTree>
    <p:extLst>
      <p:ext uri="{BB962C8B-B14F-4D97-AF65-F5344CB8AC3E}">
        <p14:creationId xmlns:p14="http://schemas.microsoft.com/office/powerpoint/2010/main" val="3736224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069" y="147829"/>
            <a:ext cx="10720552" cy="755376"/>
          </a:xfrm>
        </p:spPr>
        <p:txBody>
          <a:bodyPr>
            <a:noAutofit/>
          </a:bodyPr>
          <a:lstStyle/>
          <a:p>
            <a:r>
              <a:rPr lang="en-GB" sz="4000" b="1" dirty="0">
                <a:solidFill>
                  <a:srgbClr val="CC0000"/>
                </a:solidFill>
              </a:rPr>
              <a:t>Transcription is a Key Step in Gene Expression</a:t>
            </a:r>
          </a:p>
        </p:txBody>
      </p:sp>
      <p:pic>
        <p:nvPicPr>
          <p:cNvPr id="7" name="Picture 6"/>
          <p:cNvPicPr>
            <a:picLocks noChangeAspect="1"/>
          </p:cNvPicPr>
          <p:nvPr/>
        </p:nvPicPr>
        <p:blipFill>
          <a:blip r:embed="rId2"/>
          <a:stretch>
            <a:fillRect/>
          </a:stretch>
        </p:blipFill>
        <p:spPr>
          <a:xfrm>
            <a:off x="2248287" y="903205"/>
            <a:ext cx="7895838" cy="5839810"/>
          </a:xfrm>
          <a:prstGeom prst="rect">
            <a:avLst/>
          </a:prstGeom>
        </p:spPr>
      </p:pic>
    </p:spTree>
    <p:extLst>
      <p:ext uri="{BB962C8B-B14F-4D97-AF65-F5344CB8AC3E}">
        <p14:creationId xmlns:p14="http://schemas.microsoft.com/office/powerpoint/2010/main" val="2027628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194" y="0"/>
            <a:ext cx="7178565" cy="755376"/>
          </a:xfrm>
        </p:spPr>
        <p:txBody>
          <a:bodyPr>
            <a:noAutofit/>
          </a:bodyPr>
          <a:lstStyle/>
          <a:p>
            <a:r>
              <a:rPr lang="en-GB" sz="4000" b="1" dirty="0">
                <a:solidFill>
                  <a:srgbClr val="CC0000"/>
                </a:solidFill>
              </a:rPr>
              <a:t>Eukaryotic Genes are Segmented</a:t>
            </a:r>
          </a:p>
        </p:txBody>
      </p:sp>
      <p:sp>
        <p:nvSpPr>
          <p:cNvPr id="3" name="Content Placeholder 2"/>
          <p:cNvSpPr>
            <a:spLocks noGrp="1"/>
          </p:cNvSpPr>
          <p:nvPr>
            <p:ph idx="1"/>
          </p:nvPr>
        </p:nvSpPr>
        <p:spPr>
          <a:xfrm>
            <a:off x="140535" y="755376"/>
            <a:ext cx="7147034" cy="5567852"/>
          </a:xfrm>
        </p:spPr>
        <p:txBody>
          <a:bodyPr>
            <a:normAutofit/>
          </a:bodyPr>
          <a:lstStyle/>
          <a:p>
            <a:pPr marL="0" indent="0" algn="just" rtl="0">
              <a:lnSpc>
                <a:spcPct val="150000"/>
              </a:lnSpc>
              <a:buNone/>
            </a:pPr>
            <a:r>
              <a:rPr lang="en-GB" sz="2800" dirty="0"/>
              <a:t>Genes are made of parts represented in the mRNA (exons) and parts that are transcribed but not present in the mRNA (introns).</a:t>
            </a:r>
          </a:p>
          <a:p>
            <a:pPr marL="0" indent="0" algn="just" rtl="0">
              <a:lnSpc>
                <a:spcPct val="150000"/>
              </a:lnSpc>
              <a:buNone/>
            </a:pPr>
            <a:r>
              <a:rPr lang="en-GB" sz="2800" dirty="0"/>
              <a:t>In some genes more than 90% of the pre-mRNA is destroyed, never to appear in the mRNA. </a:t>
            </a:r>
          </a:p>
          <a:p>
            <a:pPr marL="0" indent="0" algn="just" rtl="0">
              <a:lnSpc>
                <a:spcPct val="150000"/>
              </a:lnSpc>
              <a:buNone/>
            </a:pPr>
            <a:r>
              <a:rPr lang="en-GB" sz="2800" dirty="0"/>
              <a:t>Introns are removed from the primary transcript and exons are spliced together to make mRNA.</a:t>
            </a:r>
          </a:p>
        </p:txBody>
      </p:sp>
      <p:pic>
        <p:nvPicPr>
          <p:cNvPr id="5" name="Picture 4"/>
          <p:cNvPicPr>
            <a:picLocks noChangeAspect="1"/>
          </p:cNvPicPr>
          <p:nvPr/>
        </p:nvPicPr>
        <p:blipFill>
          <a:blip r:embed="rId2"/>
          <a:stretch>
            <a:fillRect/>
          </a:stretch>
        </p:blipFill>
        <p:spPr>
          <a:xfrm>
            <a:off x="7605876" y="270255"/>
            <a:ext cx="4627590" cy="5679586"/>
          </a:xfrm>
          <a:prstGeom prst="rect">
            <a:avLst/>
          </a:prstGeom>
        </p:spPr>
      </p:pic>
    </p:spTree>
    <p:extLst>
      <p:ext uri="{BB962C8B-B14F-4D97-AF65-F5344CB8AC3E}">
        <p14:creationId xmlns:p14="http://schemas.microsoft.com/office/powerpoint/2010/main" val="1352876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311" y="0"/>
            <a:ext cx="7178565" cy="755376"/>
          </a:xfrm>
        </p:spPr>
        <p:txBody>
          <a:bodyPr>
            <a:noAutofit/>
          </a:bodyPr>
          <a:lstStyle/>
          <a:p>
            <a:r>
              <a:rPr lang="en-GB" sz="4000" b="1" dirty="0">
                <a:solidFill>
                  <a:srgbClr val="CC0000"/>
                </a:solidFill>
              </a:rPr>
              <a:t>Alternative Splicing</a:t>
            </a:r>
          </a:p>
        </p:txBody>
      </p:sp>
      <p:sp>
        <p:nvSpPr>
          <p:cNvPr id="3" name="Content Placeholder 2"/>
          <p:cNvSpPr>
            <a:spLocks noGrp="1"/>
          </p:cNvSpPr>
          <p:nvPr>
            <p:ph idx="1"/>
          </p:nvPr>
        </p:nvSpPr>
        <p:spPr>
          <a:xfrm>
            <a:off x="126124" y="555679"/>
            <a:ext cx="11613931" cy="5567852"/>
          </a:xfrm>
        </p:spPr>
        <p:txBody>
          <a:bodyPr>
            <a:noAutofit/>
          </a:bodyPr>
          <a:lstStyle/>
          <a:p>
            <a:pPr algn="l" rtl="0">
              <a:lnSpc>
                <a:spcPct val="150000"/>
              </a:lnSpc>
            </a:pPr>
            <a:r>
              <a:rPr lang="en-GB" sz="2800" dirty="0"/>
              <a:t>The human genome consists of an estimated 20,000 protein-coding genes which can give rise to a much greater number of proteins. </a:t>
            </a:r>
          </a:p>
          <a:p>
            <a:pPr algn="l" rtl="0">
              <a:lnSpc>
                <a:spcPct val="150000"/>
              </a:lnSpc>
            </a:pPr>
            <a:r>
              <a:rPr lang="en-GB" sz="2800" dirty="0"/>
              <a:t>Alternative splicing is one of the main processes that account for the increased protein-to-gene ratio. </a:t>
            </a:r>
          </a:p>
          <a:p>
            <a:pPr algn="l" rtl="0">
              <a:lnSpc>
                <a:spcPct val="150000"/>
              </a:lnSpc>
            </a:pPr>
            <a:r>
              <a:rPr lang="en-GB" sz="2800" dirty="0"/>
              <a:t>In fact, alternative splicing is reported to be responsible for 40% of protein modifications </a:t>
            </a:r>
          </a:p>
          <a:p>
            <a:pPr algn="l" rtl="0">
              <a:lnSpc>
                <a:spcPct val="150000"/>
              </a:lnSpc>
            </a:pPr>
            <a:r>
              <a:rPr lang="en-GB" sz="2800" dirty="0"/>
              <a:t>It involves the formation of multiple mRNA products from a single pre-mRNA, and many of these mRNA products are then translated into proteins that may have distinct structures or functions </a:t>
            </a:r>
          </a:p>
        </p:txBody>
      </p:sp>
    </p:spTree>
    <p:extLst>
      <p:ext uri="{BB962C8B-B14F-4D97-AF65-F5344CB8AC3E}">
        <p14:creationId xmlns:p14="http://schemas.microsoft.com/office/powerpoint/2010/main" val="3836525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311" y="0"/>
            <a:ext cx="7178565" cy="755376"/>
          </a:xfrm>
        </p:spPr>
        <p:txBody>
          <a:bodyPr>
            <a:noAutofit/>
          </a:bodyPr>
          <a:lstStyle/>
          <a:p>
            <a:r>
              <a:rPr lang="en-GB" sz="4000" b="1" dirty="0">
                <a:solidFill>
                  <a:srgbClr val="CC0000"/>
                </a:solidFill>
              </a:rPr>
              <a:t>Alternative Splicing</a:t>
            </a:r>
          </a:p>
        </p:txBody>
      </p:sp>
      <p:sp>
        <p:nvSpPr>
          <p:cNvPr id="3" name="Content Placeholder 2"/>
          <p:cNvSpPr>
            <a:spLocks noGrp="1"/>
          </p:cNvSpPr>
          <p:nvPr>
            <p:ph idx="1"/>
          </p:nvPr>
        </p:nvSpPr>
        <p:spPr>
          <a:xfrm>
            <a:off x="189187" y="608231"/>
            <a:ext cx="11645462" cy="5567852"/>
          </a:xfrm>
        </p:spPr>
        <p:txBody>
          <a:bodyPr>
            <a:noAutofit/>
          </a:bodyPr>
          <a:lstStyle/>
          <a:p>
            <a:pPr algn="l" rtl="0">
              <a:lnSpc>
                <a:spcPct val="150000"/>
              </a:lnSpc>
            </a:pPr>
            <a:r>
              <a:rPr lang="en-GB" sz="2800" dirty="0"/>
              <a:t>This important process, therefore, increases the coding capacity of a given gene, and it has been reported that more than 95% of pre-mRNAs are alternatively spliced in mammals </a:t>
            </a:r>
          </a:p>
          <a:p>
            <a:pPr algn="l" rtl="0">
              <a:lnSpc>
                <a:spcPct val="150000"/>
              </a:lnSpc>
            </a:pPr>
            <a:r>
              <a:rPr lang="en-GB" sz="2800" dirty="0"/>
              <a:t>Research into alternative splicing has gathered momentum over the past two decades.</a:t>
            </a:r>
          </a:p>
          <a:p>
            <a:pPr algn="l" rtl="0">
              <a:lnSpc>
                <a:spcPct val="150000"/>
              </a:lnSpc>
            </a:pPr>
            <a:r>
              <a:rPr lang="en-GB" sz="2800" dirty="0"/>
              <a:t>Alternative splicing is heavily regulated. However, like most biological processes, alternative splicing is open to faults, which can result in disease. </a:t>
            </a:r>
          </a:p>
          <a:p>
            <a:pPr algn="l" rtl="0">
              <a:lnSpc>
                <a:spcPct val="150000"/>
              </a:lnSpc>
            </a:pPr>
            <a:r>
              <a:rPr lang="en-GB" sz="2800" dirty="0"/>
              <a:t>It has been suggested that around 33% of mutations that cause disease affect splicing</a:t>
            </a:r>
          </a:p>
        </p:txBody>
      </p:sp>
    </p:spTree>
    <p:extLst>
      <p:ext uri="{BB962C8B-B14F-4D97-AF65-F5344CB8AC3E}">
        <p14:creationId xmlns:p14="http://schemas.microsoft.com/office/powerpoint/2010/main" val="910993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311" y="0"/>
            <a:ext cx="7178565" cy="755376"/>
          </a:xfrm>
        </p:spPr>
        <p:txBody>
          <a:bodyPr>
            <a:noAutofit/>
          </a:bodyPr>
          <a:lstStyle/>
          <a:p>
            <a:r>
              <a:rPr lang="en-GB" sz="4000" b="1" dirty="0">
                <a:solidFill>
                  <a:srgbClr val="CC0000"/>
                </a:solidFill>
              </a:rPr>
              <a:t>Different Alternative Splicing </a:t>
            </a:r>
          </a:p>
        </p:txBody>
      </p:sp>
      <p:pic>
        <p:nvPicPr>
          <p:cNvPr id="6" name="Picture 5"/>
          <p:cNvPicPr>
            <a:picLocks noChangeAspect="1"/>
          </p:cNvPicPr>
          <p:nvPr/>
        </p:nvPicPr>
        <p:blipFill>
          <a:blip r:embed="rId2"/>
          <a:stretch>
            <a:fillRect/>
          </a:stretch>
        </p:blipFill>
        <p:spPr>
          <a:xfrm>
            <a:off x="0" y="947216"/>
            <a:ext cx="11929241" cy="5443075"/>
          </a:xfrm>
          <a:prstGeom prst="rect">
            <a:avLst/>
          </a:prstGeom>
        </p:spPr>
      </p:pic>
    </p:spTree>
    <p:extLst>
      <p:ext uri="{BB962C8B-B14F-4D97-AF65-F5344CB8AC3E}">
        <p14:creationId xmlns:p14="http://schemas.microsoft.com/office/powerpoint/2010/main" val="1591222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311" y="0"/>
            <a:ext cx="7178565" cy="755376"/>
          </a:xfrm>
        </p:spPr>
        <p:txBody>
          <a:bodyPr>
            <a:noAutofit/>
          </a:bodyPr>
          <a:lstStyle/>
          <a:p>
            <a:r>
              <a:rPr lang="en-GB" sz="4000" b="1" dirty="0">
                <a:solidFill>
                  <a:srgbClr val="CC0000"/>
                </a:solidFill>
              </a:rPr>
              <a:t>Genetic code</a:t>
            </a:r>
          </a:p>
        </p:txBody>
      </p:sp>
      <p:sp>
        <p:nvSpPr>
          <p:cNvPr id="3" name="Content Placeholder 2"/>
          <p:cNvSpPr>
            <a:spLocks noGrp="1"/>
          </p:cNvSpPr>
          <p:nvPr>
            <p:ph idx="1"/>
          </p:nvPr>
        </p:nvSpPr>
        <p:spPr>
          <a:xfrm>
            <a:off x="178676" y="743497"/>
            <a:ext cx="11645462" cy="5567852"/>
          </a:xfrm>
        </p:spPr>
        <p:txBody>
          <a:bodyPr>
            <a:noAutofit/>
          </a:bodyPr>
          <a:lstStyle/>
          <a:p>
            <a:pPr algn="l" rtl="0">
              <a:lnSpc>
                <a:spcPct val="150000"/>
              </a:lnSpc>
            </a:pPr>
            <a:r>
              <a:rPr lang="en-GB" sz="2800" dirty="0"/>
              <a:t>The alphabet of the genetic code contains only four letters (A,T,G,C).</a:t>
            </a:r>
          </a:p>
          <a:p>
            <a:pPr algn="l" rtl="0">
              <a:lnSpc>
                <a:spcPct val="150000"/>
              </a:lnSpc>
            </a:pPr>
            <a:r>
              <a:rPr lang="en-GB" sz="2800" dirty="0"/>
              <a:t> A number of experiments confirmed that the genetic code is written in 3-letter words, each of which codes for a particular amino acid.</a:t>
            </a:r>
          </a:p>
          <a:p>
            <a:pPr algn="l" rtl="0">
              <a:lnSpc>
                <a:spcPct val="150000"/>
              </a:lnSpc>
            </a:pPr>
            <a:r>
              <a:rPr lang="en-GB" sz="2800" dirty="0"/>
              <a:t>A nucleic acid word (3 nucleotide letters) is referred to as a codon.</a:t>
            </a:r>
          </a:p>
        </p:txBody>
      </p:sp>
    </p:spTree>
    <p:extLst>
      <p:ext uri="{BB962C8B-B14F-4D97-AF65-F5344CB8AC3E}">
        <p14:creationId xmlns:p14="http://schemas.microsoft.com/office/powerpoint/2010/main" val="1681968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476" y="94592"/>
            <a:ext cx="11225047" cy="1600203"/>
          </a:xfrm>
        </p:spPr>
        <p:txBody>
          <a:bodyPr>
            <a:noAutofit/>
          </a:bodyPr>
          <a:lstStyle/>
          <a:p>
            <a:r>
              <a:rPr lang="en-GB" sz="4000" b="1" dirty="0">
                <a:solidFill>
                  <a:srgbClr val="CC0000"/>
                </a:solidFill>
              </a:rPr>
              <a:t>The Genetic Language Uses 4 Letters Written Into 3-Letter Words</a:t>
            </a:r>
          </a:p>
        </p:txBody>
      </p:sp>
      <p:pic>
        <p:nvPicPr>
          <p:cNvPr id="5" name="Content Placeholder 4"/>
          <p:cNvPicPr>
            <a:picLocks noGrp="1" noChangeAspect="1"/>
          </p:cNvPicPr>
          <p:nvPr>
            <p:ph idx="1"/>
          </p:nvPr>
        </p:nvPicPr>
        <p:blipFill>
          <a:blip r:embed="rId2"/>
          <a:stretch>
            <a:fillRect/>
          </a:stretch>
        </p:blipFill>
        <p:spPr>
          <a:xfrm>
            <a:off x="94594" y="1755202"/>
            <a:ext cx="5612524" cy="4616668"/>
          </a:xfrm>
          <a:prstGeom prst="rect">
            <a:avLst/>
          </a:prstGeom>
        </p:spPr>
      </p:pic>
      <p:pic>
        <p:nvPicPr>
          <p:cNvPr id="6" name="Picture 5"/>
          <p:cNvPicPr>
            <a:picLocks noChangeAspect="1"/>
          </p:cNvPicPr>
          <p:nvPr/>
        </p:nvPicPr>
        <p:blipFill>
          <a:blip r:embed="rId3"/>
          <a:stretch>
            <a:fillRect/>
          </a:stretch>
        </p:blipFill>
        <p:spPr>
          <a:xfrm>
            <a:off x="5980387" y="1623863"/>
            <a:ext cx="6211614" cy="4903061"/>
          </a:xfrm>
          <a:prstGeom prst="rect">
            <a:avLst/>
          </a:prstGeom>
        </p:spPr>
      </p:pic>
    </p:spTree>
    <p:extLst>
      <p:ext uri="{BB962C8B-B14F-4D97-AF65-F5344CB8AC3E}">
        <p14:creationId xmlns:p14="http://schemas.microsoft.com/office/powerpoint/2010/main" val="2583385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372" y="0"/>
            <a:ext cx="10867697" cy="755376"/>
          </a:xfrm>
        </p:spPr>
        <p:txBody>
          <a:bodyPr>
            <a:noAutofit/>
          </a:bodyPr>
          <a:lstStyle/>
          <a:p>
            <a:r>
              <a:rPr lang="en-GB" sz="4000" b="1" dirty="0">
                <a:solidFill>
                  <a:srgbClr val="CC0000"/>
                </a:solidFill>
              </a:rPr>
              <a:t>There are Different RNAs with Distinct Functions</a:t>
            </a:r>
          </a:p>
        </p:txBody>
      </p:sp>
      <p:pic>
        <p:nvPicPr>
          <p:cNvPr id="8" name="Picture 7"/>
          <p:cNvPicPr>
            <a:picLocks noChangeAspect="1"/>
          </p:cNvPicPr>
          <p:nvPr/>
        </p:nvPicPr>
        <p:blipFill>
          <a:blip r:embed="rId2"/>
          <a:stretch>
            <a:fillRect/>
          </a:stretch>
        </p:blipFill>
        <p:spPr>
          <a:xfrm>
            <a:off x="2186565" y="909028"/>
            <a:ext cx="7133133" cy="5680958"/>
          </a:xfrm>
          <a:prstGeom prst="rect">
            <a:avLst/>
          </a:prstGeom>
        </p:spPr>
      </p:pic>
    </p:spTree>
    <p:extLst>
      <p:ext uri="{BB962C8B-B14F-4D97-AF65-F5344CB8AC3E}">
        <p14:creationId xmlns:p14="http://schemas.microsoft.com/office/powerpoint/2010/main" val="222564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9312" y="1312676"/>
            <a:ext cx="11654970" cy="5044458"/>
          </a:xfrm>
          <a:prstGeom prst="rect">
            <a:avLst/>
          </a:prstGeom>
        </p:spPr>
        <p:txBody>
          <a:bodyPr wrap="square">
            <a:spAutoFit/>
          </a:bodyPr>
          <a:lstStyle/>
          <a:p>
            <a:pPr indent="-223838">
              <a:lnSpc>
                <a:spcPct val="85000"/>
              </a:lnSpc>
              <a:spcBef>
                <a:spcPct val="0"/>
              </a:spcBef>
              <a:spcAft>
                <a:spcPts val="1800"/>
              </a:spcAft>
              <a:defRPr/>
            </a:pPr>
            <a:r>
              <a:rPr lang="en-GB" sz="2800" dirty="0">
                <a:solidFill>
                  <a:srgbClr val="00B050"/>
                </a:solidFill>
                <a:latin typeface="Arial" panose="020B0604020202020204" pitchFamily="34" charset="0"/>
                <a:cs typeface="Arial" panose="020B0604020202020204" pitchFamily="34" charset="0"/>
              </a:rPr>
              <a:t>Helicase:</a:t>
            </a:r>
            <a:r>
              <a:rPr lang="en-GB" sz="2800" dirty="0">
                <a:latin typeface="Arial" panose="020B0604020202020204" pitchFamily="34" charset="0"/>
                <a:cs typeface="Arial" panose="020B0604020202020204" pitchFamily="34" charset="0"/>
              </a:rPr>
              <a:t> untwists the double helix to </a:t>
            </a:r>
            <a:r>
              <a:rPr lang="en-GB" sz="2800" dirty="0">
                <a:solidFill>
                  <a:srgbClr val="0000FF"/>
                </a:solidFill>
                <a:latin typeface="Arial" panose="020B0604020202020204" pitchFamily="34" charset="0"/>
                <a:cs typeface="Arial" panose="020B0604020202020204" pitchFamily="34" charset="0"/>
              </a:rPr>
              <a:t>separate </a:t>
            </a:r>
            <a:r>
              <a:rPr lang="en-GB" sz="2800" dirty="0">
                <a:latin typeface="Arial" panose="020B0604020202020204" pitchFamily="34" charset="0"/>
                <a:cs typeface="Arial" panose="020B0604020202020204" pitchFamily="34" charset="0"/>
              </a:rPr>
              <a:t>the DNA strands by forming replication bubbles.</a:t>
            </a:r>
          </a:p>
          <a:p>
            <a:pPr indent="-223838">
              <a:lnSpc>
                <a:spcPct val="85000"/>
              </a:lnSpc>
              <a:spcBef>
                <a:spcPct val="0"/>
              </a:spcBef>
              <a:spcAft>
                <a:spcPts val="1800"/>
              </a:spcAft>
              <a:buClr>
                <a:srgbClr val="339933"/>
              </a:buClr>
              <a:defRPr/>
            </a:pPr>
            <a:r>
              <a:rPr lang="en-US" altLang="en-US" sz="2800" dirty="0">
                <a:solidFill>
                  <a:srgbClr val="00B050"/>
                </a:solidFill>
                <a:latin typeface="Arial" panose="020B0604020202020204" pitchFamily="34" charset="0"/>
                <a:cs typeface="Arial" panose="020B0604020202020204" pitchFamily="34" charset="0"/>
              </a:rPr>
              <a:t>Replication enzymes: </a:t>
            </a:r>
            <a:r>
              <a:rPr lang="en-US" altLang="en-US" sz="2800" dirty="0">
                <a:solidFill>
                  <a:srgbClr val="000000"/>
                </a:solidFill>
                <a:latin typeface="Arial" panose="020B0604020202020204" pitchFamily="34" charset="0"/>
                <a:cs typeface="Arial" panose="020B0604020202020204" pitchFamily="34" charset="0"/>
              </a:rPr>
              <a:t>separates DNA strands, forming a </a:t>
            </a:r>
            <a:r>
              <a:rPr lang="en-US" altLang="en-US" sz="2800" dirty="0">
                <a:solidFill>
                  <a:srgbClr val="0000FF"/>
                </a:solidFill>
                <a:latin typeface="Arial" panose="020B0604020202020204" pitchFamily="34" charset="0"/>
                <a:cs typeface="Arial" panose="020B0604020202020204" pitchFamily="34" charset="0"/>
              </a:rPr>
              <a:t>replication “bubble”</a:t>
            </a:r>
            <a:r>
              <a:rPr lang="en-US" altLang="en-US" sz="2800" dirty="0">
                <a:solidFill>
                  <a:srgbClr val="000000"/>
                </a:solidFill>
                <a:latin typeface="Arial" panose="020B0604020202020204" pitchFamily="34" charset="0"/>
                <a:cs typeface="Arial" panose="020B0604020202020204" pitchFamily="34" charset="0"/>
              </a:rPr>
              <a:t>.</a:t>
            </a:r>
          </a:p>
          <a:p>
            <a:pPr indent="-223838">
              <a:lnSpc>
                <a:spcPct val="85000"/>
              </a:lnSpc>
              <a:spcBef>
                <a:spcPct val="0"/>
              </a:spcBef>
              <a:spcAft>
                <a:spcPts val="1800"/>
              </a:spcAft>
              <a:buClr>
                <a:srgbClr val="339933"/>
              </a:buClr>
              <a:defRPr/>
            </a:pPr>
            <a:r>
              <a:rPr lang="en-US" altLang="en-US" sz="2800" dirty="0">
                <a:solidFill>
                  <a:srgbClr val="00B050"/>
                </a:solidFill>
                <a:latin typeface="Arial" panose="020B0604020202020204" pitchFamily="34" charset="0"/>
                <a:cs typeface="Arial" panose="020B0604020202020204" pitchFamily="34" charset="0"/>
              </a:rPr>
              <a:t>Replication bubble: </a:t>
            </a:r>
            <a:r>
              <a:rPr lang="en-US" altLang="en-US" sz="2800" dirty="0">
                <a:solidFill>
                  <a:srgbClr val="000000"/>
                </a:solidFill>
                <a:latin typeface="Arial" panose="020B0604020202020204" pitchFamily="34" charset="0"/>
                <a:cs typeface="Arial" panose="020B0604020202020204" pitchFamily="34" charset="0"/>
              </a:rPr>
              <a:t>formed at the origin sites of replication as DNA strands separate, and hence, replication forks formed at each end.</a:t>
            </a:r>
          </a:p>
          <a:p>
            <a:pPr indent="-223838">
              <a:lnSpc>
                <a:spcPct val="85000"/>
              </a:lnSpc>
              <a:spcBef>
                <a:spcPct val="0"/>
              </a:spcBef>
              <a:spcAft>
                <a:spcPts val="1800"/>
              </a:spcAft>
              <a:buClr>
                <a:srgbClr val="339933"/>
              </a:buClr>
              <a:defRPr/>
            </a:pPr>
            <a:r>
              <a:rPr lang="en-US" altLang="en-US" sz="2800" dirty="0">
                <a:solidFill>
                  <a:srgbClr val="00B050"/>
                </a:solidFill>
                <a:latin typeface="Arial" panose="020B0604020202020204" pitchFamily="34" charset="0"/>
                <a:cs typeface="Arial" panose="020B0604020202020204" pitchFamily="34" charset="0"/>
              </a:rPr>
              <a:t>Replication site: </a:t>
            </a:r>
            <a:r>
              <a:rPr lang="en-US" altLang="en-US" sz="2800" dirty="0">
                <a:solidFill>
                  <a:srgbClr val="000000"/>
                </a:solidFill>
                <a:latin typeface="Arial" panose="020B0604020202020204" pitchFamily="34" charset="0"/>
                <a:cs typeface="Arial" panose="020B0604020202020204" pitchFamily="34" charset="0"/>
              </a:rPr>
              <a:t>it is also called </a:t>
            </a:r>
            <a:r>
              <a:rPr lang="en-US" altLang="en-US" sz="2800" u="sng" dirty="0">
                <a:solidFill>
                  <a:srgbClr val="0000FF"/>
                </a:solidFill>
                <a:latin typeface="Arial" panose="020B0604020202020204" pitchFamily="34" charset="0"/>
                <a:cs typeface="Arial" panose="020B0604020202020204" pitchFamily="34" charset="0"/>
              </a:rPr>
              <a:t>origin of replication</a:t>
            </a:r>
            <a:r>
              <a:rPr lang="en-US" altLang="en-US" sz="2800" dirty="0">
                <a:latin typeface="Arial" panose="020B0604020202020204" pitchFamily="34" charset="0"/>
                <a:cs typeface="Arial" panose="020B0604020202020204" pitchFamily="34" charset="0"/>
              </a:rPr>
              <a:t> which is a single specific sequence of nucleotides that is recognized by the replication enzymes and at which replication starts.</a:t>
            </a:r>
            <a:endParaRPr lang="en-GB" sz="2800" dirty="0">
              <a:latin typeface="Arial" panose="020B0604020202020204" pitchFamily="34" charset="0"/>
              <a:cs typeface="Arial" panose="020B0604020202020204" pitchFamily="34" charset="0"/>
            </a:endParaRPr>
          </a:p>
          <a:p>
            <a:pPr indent="-223838">
              <a:lnSpc>
                <a:spcPct val="85000"/>
              </a:lnSpc>
              <a:spcBef>
                <a:spcPct val="0"/>
              </a:spcBef>
              <a:spcAft>
                <a:spcPts val="1800"/>
              </a:spcAft>
              <a:defRPr/>
            </a:pPr>
            <a:r>
              <a:rPr lang="en-GB" sz="2800" dirty="0">
                <a:solidFill>
                  <a:srgbClr val="00B050"/>
                </a:solidFill>
                <a:latin typeface="Arial" panose="020B0604020202020204" pitchFamily="34" charset="0"/>
                <a:cs typeface="Arial" panose="020B0604020202020204" pitchFamily="34" charset="0"/>
              </a:rPr>
              <a:t>Primer: </a:t>
            </a:r>
            <a:r>
              <a:rPr lang="en-GB" sz="2800" dirty="0">
                <a:latin typeface="Arial" panose="020B0604020202020204" pitchFamily="34" charset="0"/>
                <a:cs typeface="Arial" panose="020B0604020202020204" pitchFamily="34" charset="0"/>
              </a:rPr>
              <a:t>is a short piece of RNA (10 nucleotide long) which is synthesised  by </a:t>
            </a:r>
            <a:r>
              <a:rPr lang="en-GB" sz="2800" dirty="0">
                <a:solidFill>
                  <a:srgbClr val="0000CC"/>
                </a:solidFill>
                <a:latin typeface="Arial" panose="020B0604020202020204" pitchFamily="34" charset="0"/>
                <a:cs typeface="Arial" panose="020B0604020202020204" pitchFamily="34" charset="0"/>
              </a:rPr>
              <a:t>primase</a:t>
            </a:r>
            <a:r>
              <a:rPr lang="en-GB" sz="2800" dirty="0">
                <a:latin typeface="Arial" panose="020B0604020202020204" pitchFamily="34" charset="0"/>
                <a:cs typeface="Arial" panose="020B0604020202020204" pitchFamily="34" charset="0"/>
              </a:rPr>
              <a:t> and used to initiate the leading strands of the new DNA.</a:t>
            </a:r>
          </a:p>
        </p:txBody>
      </p:sp>
      <p:sp>
        <p:nvSpPr>
          <p:cNvPr id="5" name="Title 1"/>
          <p:cNvSpPr>
            <a:spLocks noGrp="1"/>
          </p:cNvSpPr>
          <p:nvPr>
            <p:ph type="title"/>
          </p:nvPr>
        </p:nvSpPr>
        <p:spPr>
          <a:xfrm>
            <a:off x="1923596" y="243861"/>
            <a:ext cx="8229600" cy="685800"/>
          </a:xfrm>
          <a:ln>
            <a:noFill/>
          </a:ln>
          <a:effectLst/>
          <a:scene3d>
            <a:camera prst="orthographicFront">
              <a:rot lat="0" lon="0" rev="0"/>
            </a:camera>
            <a:lightRig rig="glow" dir="t">
              <a:rot lat="0" lon="0" rev="4800000"/>
            </a:lightRig>
          </a:scene3d>
          <a:sp3d prstMaterial="matte">
            <a:bevelT w="127000" h="63500"/>
          </a:sp3d>
        </p:spPr>
        <p:txBody>
          <a:bodyPr>
            <a:noAutofit/>
          </a:bodyPr>
          <a:lstStyle/>
          <a:p>
            <a:r>
              <a:rPr lang="en-US" altLang="en-US" sz="4000" b="1" dirty="0">
                <a:solidFill>
                  <a:srgbClr val="C00000"/>
                </a:solidFill>
                <a:latin typeface="Arial" panose="020B0604020202020204" pitchFamily="34" charset="0"/>
                <a:cs typeface="Arial" panose="020B0604020202020204" pitchFamily="34" charset="0"/>
              </a:rPr>
              <a:t>Some Terminology</a:t>
            </a:r>
            <a:endParaRPr lang="en-US" altLang="en-US" sz="40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5575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title"/>
          </p:nvPr>
        </p:nvSpPr>
        <p:spPr>
          <a:xfrm>
            <a:off x="1727200" y="304800"/>
            <a:ext cx="8432800" cy="533400"/>
          </a:xfrm>
          <a:ln>
            <a:noFill/>
          </a:ln>
          <a:effec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lnSpc>
                <a:spcPct val="80000"/>
              </a:lnSpc>
              <a:defRPr/>
            </a:pPr>
            <a:r>
              <a:rPr lang="en-US" altLang="en-US" sz="3600" b="1" dirty="0">
                <a:ln w="11430"/>
                <a:solidFill>
                  <a:srgbClr val="C00000"/>
                </a:solidFill>
                <a:latin typeface="Arial" panose="020B0604020202020204" pitchFamily="34" charset="0"/>
                <a:cs typeface="Arial" panose="020B0604020202020204" pitchFamily="34" charset="0"/>
              </a:rPr>
              <a:t>DNA replication </a:t>
            </a:r>
          </a:p>
        </p:txBody>
      </p:sp>
      <p:sp>
        <p:nvSpPr>
          <p:cNvPr id="12295" name="Rectangle 7"/>
          <p:cNvSpPr>
            <a:spLocks noGrp="1" noChangeArrowheads="1"/>
          </p:cNvSpPr>
          <p:nvPr>
            <p:ph type="body" idx="1"/>
          </p:nvPr>
        </p:nvSpPr>
        <p:spPr>
          <a:xfrm>
            <a:off x="508000" y="831175"/>
            <a:ext cx="11176000" cy="2850011"/>
          </a:xfrm>
        </p:spPr>
        <p:txBody>
          <a:bodyPr>
            <a:spAutoFit/>
          </a:bodyPr>
          <a:lstStyle/>
          <a:p>
            <a:pPr algn="l" rtl="0" eaLnBrk="1" hangingPunct="1">
              <a:tabLst>
                <a:tab pos="2743200" algn="l"/>
              </a:tabLst>
              <a:defRPr/>
            </a:pPr>
            <a:r>
              <a:rPr lang="en-US" altLang="en-US" sz="2800" dirty="0">
                <a:latin typeface="Arial" panose="020B0604020202020204" pitchFamily="34" charset="0"/>
                <a:cs typeface="Arial" panose="020B0604020202020204" pitchFamily="34" charset="0"/>
              </a:rPr>
              <a:t>When a cell copies a DNA molecule, each strand serves as a </a:t>
            </a:r>
            <a:r>
              <a:rPr lang="en-US" altLang="en-US" sz="2800" dirty="0">
                <a:solidFill>
                  <a:srgbClr val="FF0000"/>
                </a:solidFill>
                <a:latin typeface="Arial" panose="020B0604020202020204" pitchFamily="34" charset="0"/>
                <a:cs typeface="Arial" panose="020B0604020202020204" pitchFamily="34" charset="0"/>
              </a:rPr>
              <a:t>template </a:t>
            </a:r>
            <a:r>
              <a:rPr lang="en-US" altLang="en-US" sz="2800" dirty="0">
                <a:latin typeface="Arial" panose="020B0604020202020204" pitchFamily="34" charset="0"/>
                <a:cs typeface="Arial" panose="020B0604020202020204" pitchFamily="34" charset="0"/>
              </a:rPr>
              <a:t>for ordering nucleotides into a new </a:t>
            </a:r>
            <a:r>
              <a:rPr lang="en-US" altLang="en-US" sz="2800" dirty="0">
                <a:solidFill>
                  <a:srgbClr val="FF0000"/>
                </a:solidFill>
                <a:latin typeface="Arial" panose="020B0604020202020204" pitchFamily="34" charset="0"/>
                <a:cs typeface="Arial" panose="020B0604020202020204" pitchFamily="34" charset="0"/>
              </a:rPr>
              <a:t>complimentary strand</a:t>
            </a:r>
            <a:r>
              <a:rPr lang="en-US" altLang="en-US" sz="2800" dirty="0">
                <a:latin typeface="Arial" panose="020B0604020202020204" pitchFamily="34" charset="0"/>
                <a:cs typeface="Arial" panose="020B0604020202020204" pitchFamily="34" charset="0"/>
              </a:rPr>
              <a:t>.</a:t>
            </a:r>
          </a:p>
          <a:p>
            <a:pPr lvl="1" algn="l" rtl="0" eaLnBrk="1" hangingPunct="1">
              <a:tabLst>
                <a:tab pos="2743200" algn="l"/>
              </a:tabLst>
              <a:defRPr/>
            </a:pPr>
            <a:r>
              <a:rPr lang="en-US" altLang="en-US" dirty="0">
                <a:latin typeface="Arial" panose="020B0604020202020204" pitchFamily="34" charset="0"/>
                <a:cs typeface="Arial" panose="020B0604020202020204" pitchFamily="34" charset="0"/>
              </a:rPr>
              <a:t>Nucleotides line up along the template strand according to the base-pairing rules.</a:t>
            </a:r>
          </a:p>
          <a:p>
            <a:pPr lvl="1" algn="l" rtl="0" eaLnBrk="1" hangingPunct="1">
              <a:tabLst>
                <a:tab pos="2743200" algn="l"/>
              </a:tabLst>
              <a:defRPr/>
            </a:pPr>
            <a:r>
              <a:rPr lang="en-US" altLang="en-US" dirty="0">
                <a:latin typeface="Arial" panose="020B0604020202020204" pitchFamily="34" charset="0"/>
                <a:cs typeface="Arial" panose="020B0604020202020204" pitchFamily="34" charset="0"/>
              </a:rPr>
              <a:t>The nucleotides are linked to form new strands (</a:t>
            </a:r>
            <a:r>
              <a:rPr lang="en-US" altLang="en-US" dirty="0">
                <a:solidFill>
                  <a:srgbClr val="0000FF"/>
                </a:solidFill>
                <a:latin typeface="Arial" panose="020B0604020202020204" pitchFamily="34" charset="0"/>
                <a:cs typeface="Arial" panose="020B0604020202020204" pitchFamily="34" charset="0"/>
              </a:rPr>
              <a:t>complementary</a:t>
            </a:r>
            <a:r>
              <a:rPr lang="en-US" altLang="en-US" dirty="0">
                <a:latin typeface="Arial" panose="020B0604020202020204" pitchFamily="34" charset="0"/>
                <a:cs typeface="Arial" panose="020B0604020202020204" pitchFamily="34" charset="0"/>
              </a:rPr>
              <a:t>).</a:t>
            </a:r>
          </a:p>
        </p:txBody>
      </p:sp>
      <p:pic>
        <p:nvPicPr>
          <p:cNvPr id="12296" name="Picture 8"/>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b="8824"/>
          <a:stretch>
            <a:fillRect/>
          </a:stretch>
        </p:blipFill>
        <p:spPr bwMode="auto">
          <a:xfrm>
            <a:off x="1114425" y="3257837"/>
            <a:ext cx="10107386" cy="3358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31265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95">
                                            <p:txEl>
                                              <p:pRg st="1" end="1"/>
                                            </p:txEl>
                                          </p:spTgt>
                                        </p:tgtEl>
                                        <p:attrNameLst>
                                          <p:attrName>style.visibility</p:attrName>
                                        </p:attrNameLst>
                                      </p:cBhvr>
                                      <p:to>
                                        <p:strVal val="visible"/>
                                      </p:to>
                                    </p:set>
                                    <p:animEffect transition="in" filter="wipe(left)">
                                      <p:cBhvr>
                                        <p:cTn id="7" dur="500"/>
                                        <p:tgtEl>
                                          <p:spTgt spid="12295">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295">
                                            <p:txEl>
                                              <p:pRg st="2" end="2"/>
                                            </p:txEl>
                                          </p:spTgt>
                                        </p:tgtEl>
                                        <p:attrNameLst>
                                          <p:attrName>style.visibility</p:attrName>
                                        </p:attrNameLst>
                                      </p:cBhvr>
                                      <p:to>
                                        <p:strVal val="visible"/>
                                      </p:to>
                                    </p:set>
                                    <p:animEffect transition="in" filter="wipe(left)">
                                      <p:cBhvr>
                                        <p:cTn id="10" dur="500"/>
                                        <p:tgtEl>
                                          <p:spTgt spid="12295">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12296"/>
                                        </p:tgtEl>
                                        <p:attrNameLst>
                                          <p:attrName>style.visibility</p:attrName>
                                        </p:attrNameLst>
                                      </p:cBhvr>
                                      <p:to>
                                        <p:strVal val="visible"/>
                                      </p:to>
                                    </p:set>
                                    <p:animEffect transition="in" filter="wipe(left)">
                                      <p:cBhvr>
                                        <p:cTn id="15" dur="5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259" y="966764"/>
            <a:ext cx="11683998" cy="5718489"/>
          </a:xfrm>
          <a:prstGeom prst="rect">
            <a:avLst/>
          </a:prstGeom>
        </p:spPr>
        <p:txBody>
          <a:bodyPr wrap="square">
            <a:spAutoFit/>
          </a:bodyPr>
          <a:lstStyle/>
          <a:p>
            <a:pPr indent="-223838">
              <a:lnSpc>
                <a:spcPct val="85000"/>
              </a:lnSpc>
              <a:spcBef>
                <a:spcPct val="0"/>
              </a:spcBef>
              <a:spcAft>
                <a:spcPts val="2400"/>
              </a:spcAft>
              <a:defRPr/>
            </a:pPr>
            <a:r>
              <a:rPr lang="en-GB" sz="2800" dirty="0">
                <a:solidFill>
                  <a:srgbClr val="00B050"/>
                </a:solidFill>
                <a:latin typeface="Arial" panose="020B0604020202020204" pitchFamily="34" charset="0"/>
                <a:cs typeface="Arial" panose="020B0604020202020204" pitchFamily="34" charset="0"/>
              </a:rPr>
              <a:t>DNA-polymerase: </a:t>
            </a:r>
            <a:r>
              <a:rPr lang="en-GB" sz="2800" dirty="0">
                <a:latin typeface="Arial" panose="020B0604020202020204" pitchFamily="34" charset="0"/>
                <a:cs typeface="Arial" panose="020B0604020202020204" pitchFamily="34" charset="0"/>
              </a:rPr>
              <a:t>builds up the new DNA strand by adding nucleotides to the primer (from 5’ to 3’ end).</a:t>
            </a:r>
            <a:endParaRPr lang="en-GB" sz="1400" dirty="0">
              <a:latin typeface="Arial" panose="020B0604020202020204" pitchFamily="34" charset="0"/>
              <a:cs typeface="Arial" panose="020B0604020202020204" pitchFamily="34" charset="0"/>
            </a:endParaRPr>
          </a:p>
          <a:p>
            <a:pPr indent="-223838">
              <a:lnSpc>
                <a:spcPct val="85000"/>
              </a:lnSpc>
              <a:spcBef>
                <a:spcPct val="0"/>
              </a:spcBef>
              <a:spcAft>
                <a:spcPts val="2400"/>
              </a:spcAft>
              <a:defRPr/>
            </a:pPr>
            <a:r>
              <a:rPr lang="en-GB" sz="2800" dirty="0">
                <a:solidFill>
                  <a:srgbClr val="00B050"/>
                </a:solidFill>
                <a:latin typeface="Arial" panose="020B0604020202020204" pitchFamily="34" charset="0"/>
                <a:cs typeface="Arial" panose="020B0604020202020204" pitchFamily="34" charset="0"/>
              </a:rPr>
              <a:t>Leading strand: </a:t>
            </a:r>
            <a:r>
              <a:rPr lang="en-GB" sz="2800" dirty="0">
                <a:latin typeface="Arial" panose="020B0604020202020204" pitchFamily="34" charset="0"/>
                <a:cs typeface="Arial" panose="020B0604020202020204" pitchFamily="34" charset="0"/>
              </a:rPr>
              <a:t>the elongation strand (</a:t>
            </a:r>
            <a:r>
              <a:rPr lang="en-US" altLang="en-US" sz="2800" dirty="0">
                <a:solidFill>
                  <a:srgbClr val="0000FF"/>
                </a:solidFill>
                <a:latin typeface="Arial" panose="020B0604020202020204" pitchFamily="34" charset="0"/>
                <a:cs typeface="Arial" panose="020B0604020202020204" pitchFamily="34" charset="0"/>
              </a:rPr>
              <a:t>5’ -  3’ into the fork</a:t>
            </a:r>
            <a:r>
              <a:rPr lang="en-US" altLang="en-US" sz="2800" dirty="0">
                <a:solidFill>
                  <a:srgbClr val="000000"/>
                </a:solidFill>
                <a:latin typeface="Arial" panose="020B0604020202020204" pitchFamily="34" charset="0"/>
                <a:cs typeface="Arial" panose="020B0604020202020204" pitchFamily="34" charset="0"/>
              </a:rPr>
              <a:t>)</a:t>
            </a:r>
            <a:r>
              <a:rPr lang="en-GB" sz="2800" dirty="0">
                <a:latin typeface="Arial" panose="020B0604020202020204" pitchFamily="34" charset="0"/>
                <a:cs typeface="Arial" panose="020B0604020202020204" pitchFamily="34" charset="0"/>
              </a:rPr>
              <a:t> that initiate the  new DNA after recognizing the sequence of the primer by special proteins. </a:t>
            </a:r>
            <a:endParaRPr lang="en-GB" sz="1600" dirty="0">
              <a:latin typeface="Arial" panose="020B0604020202020204" pitchFamily="34" charset="0"/>
              <a:cs typeface="Arial" panose="020B0604020202020204" pitchFamily="34" charset="0"/>
            </a:endParaRPr>
          </a:p>
          <a:p>
            <a:pPr indent="-223838">
              <a:lnSpc>
                <a:spcPct val="85000"/>
              </a:lnSpc>
              <a:spcBef>
                <a:spcPct val="0"/>
              </a:spcBef>
              <a:spcAft>
                <a:spcPts val="2400"/>
              </a:spcAft>
              <a:buClr>
                <a:srgbClr val="339933"/>
              </a:buClr>
              <a:defRPr/>
            </a:pPr>
            <a:r>
              <a:rPr lang="en-US" altLang="en-US" sz="2800" dirty="0">
                <a:solidFill>
                  <a:srgbClr val="00B050"/>
                </a:solidFill>
                <a:latin typeface="Arial" panose="020B0604020202020204" pitchFamily="34" charset="0"/>
                <a:cs typeface="Arial" panose="020B0604020202020204" pitchFamily="34" charset="0"/>
              </a:rPr>
              <a:t>Lagging strand: </a:t>
            </a:r>
            <a:r>
              <a:rPr lang="en-US" altLang="en-US" sz="2800" dirty="0">
                <a:latin typeface="Arial" panose="020B0604020202020204" pitchFamily="34" charset="0"/>
                <a:cs typeface="Arial" panose="020B0604020202020204" pitchFamily="34" charset="0"/>
              </a:rPr>
              <a:t>Is</a:t>
            </a:r>
            <a:r>
              <a:rPr lang="en-US" altLang="en-US" sz="2800" dirty="0">
                <a:solidFill>
                  <a:srgbClr val="000000"/>
                </a:solidFill>
                <a:latin typeface="Arial" panose="020B0604020202020204" pitchFamily="34" charset="0"/>
                <a:cs typeface="Arial" panose="020B0604020202020204" pitchFamily="34" charset="0"/>
              </a:rPr>
              <a:t> the other parental strand (</a:t>
            </a:r>
            <a:r>
              <a:rPr lang="en-US" altLang="en-US" sz="2800" dirty="0">
                <a:solidFill>
                  <a:srgbClr val="0000FF"/>
                </a:solidFill>
                <a:latin typeface="Arial" panose="020B0604020202020204" pitchFamily="34" charset="0"/>
                <a:cs typeface="Arial" panose="020B0604020202020204" pitchFamily="34" charset="0"/>
              </a:rPr>
              <a:t>5’ - 3’ into the fork</a:t>
            </a:r>
            <a:r>
              <a:rPr lang="en-US" altLang="en-US" sz="2800" dirty="0">
                <a:solidFill>
                  <a:srgbClr val="000000"/>
                </a:solidFill>
                <a:latin typeface="Arial" panose="020B0604020202020204" pitchFamily="34" charset="0"/>
                <a:cs typeface="Arial" panose="020B0604020202020204" pitchFamily="34" charset="0"/>
              </a:rPr>
              <a:t>), is copied away from the fork in short segments (Okazaki fragments).</a:t>
            </a:r>
            <a:endParaRPr lang="en-US" altLang="en-US" sz="1400" dirty="0">
              <a:solidFill>
                <a:srgbClr val="000000"/>
              </a:solidFill>
              <a:latin typeface="Arial" panose="020B0604020202020204" pitchFamily="34" charset="0"/>
              <a:cs typeface="Arial" panose="020B0604020202020204" pitchFamily="34" charset="0"/>
            </a:endParaRPr>
          </a:p>
          <a:p>
            <a:pPr indent="-223838">
              <a:lnSpc>
                <a:spcPct val="85000"/>
              </a:lnSpc>
              <a:spcBef>
                <a:spcPct val="0"/>
              </a:spcBef>
              <a:spcAft>
                <a:spcPts val="2400"/>
              </a:spcAft>
              <a:buClr>
                <a:srgbClr val="339933"/>
              </a:buClr>
              <a:defRPr/>
            </a:pPr>
            <a:r>
              <a:rPr lang="en-US" altLang="en-US" sz="2800" dirty="0">
                <a:solidFill>
                  <a:srgbClr val="00B050"/>
                </a:solidFill>
                <a:latin typeface="Arial" panose="020B0604020202020204" pitchFamily="34" charset="0"/>
                <a:cs typeface="Arial" panose="020B0604020202020204" pitchFamily="34" charset="0"/>
              </a:rPr>
              <a:t>Okazaki fragments: </a:t>
            </a:r>
            <a:r>
              <a:rPr lang="en-US" altLang="en-US" sz="2800" dirty="0">
                <a:latin typeface="Arial" panose="020B0604020202020204" pitchFamily="34" charset="0"/>
                <a:cs typeface="Arial" panose="020B0604020202020204" pitchFamily="34" charset="0"/>
              </a:rPr>
              <a:t>the newly formed segments (</a:t>
            </a:r>
            <a:r>
              <a:rPr lang="en-US" altLang="en-US" sz="2800" dirty="0">
                <a:solidFill>
                  <a:srgbClr val="0000FF"/>
                </a:solidFill>
                <a:latin typeface="Arial" panose="020B0604020202020204" pitchFamily="34" charset="0"/>
                <a:cs typeface="Arial" panose="020B0604020202020204" pitchFamily="34" charset="0"/>
              </a:rPr>
              <a:t>5’ - 3’, away from the fork</a:t>
            </a:r>
            <a:r>
              <a:rPr lang="en-US" altLang="en-US" sz="2800" dirty="0">
                <a:latin typeface="Arial" panose="020B0604020202020204" pitchFamily="34" charset="0"/>
                <a:cs typeface="Arial" panose="020B0604020202020204" pitchFamily="34" charset="0"/>
              </a:rPr>
              <a:t>) then, form the lagging strand when connected by ligase</a:t>
            </a:r>
            <a:r>
              <a:rPr lang="en-US" altLang="en-US" sz="2800" dirty="0">
                <a:solidFill>
                  <a:srgbClr val="000000"/>
                </a:solidFill>
                <a:latin typeface="Arial" panose="020B0604020202020204" pitchFamily="34" charset="0"/>
                <a:cs typeface="Arial" panose="020B0604020202020204" pitchFamily="34" charset="0"/>
              </a:rPr>
              <a:t> towards the fork.</a:t>
            </a:r>
            <a:endParaRPr lang="en-US" altLang="en-US" sz="1600" dirty="0">
              <a:solidFill>
                <a:srgbClr val="000000"/>
              </a:solidFill>
              <a:latin typeface="Arial" panose="020B0604020202020204" pitchFamily="34" charset="0"/>
              <a:cs typeface="Arial" panose="020B0604020202020204" pitchFamily="34" charset="0"/>
            </a:endParaRPr>
          </a:p>
          <a:p>
            <a:pPr indent="-223838">
              <a:lnSpc>
                <a:spcPct val="85000"/>
              </a:lnSpc>
              <a:spcBef>
                <a:spcPct val="0"/>
              </a:spcBef>
              <a:spcAft>
                <a:spcPts val="2400"/>
              </a:spcAft>
              <a:defRPr/>
            </a:pPr>
            <a:r>
              <a:rPr lang="en-GB" sz="2800" dirty="0">
                <a:solidFill>
                  <a:srgbClr val="00B050"/>
                </a:solidFill>
                <a:latin typeface="Arial" panose="020B0604020202020204" pitchFamily="34" charset="0"/>
                <a:cs typeface="Arial" panose="020B0604020202020204" pitchFamily="34" charset="0"/>
              </a:rPr>
              <a:t>DNA-ligase: </a:t>
            </a:r>
            <a:r>
              <a:rPr lang="en-GB" sz="2800" dirty="0">
                <a:latin typeface="Arial" panose="020B0604020202020204" pitchFamily="34" charset="0"/>
                <a:cs typeface="Arial" panose="020B0604020202020204" pitchFamily="34" charset="0"/>
              </a:rPr>
              <a:t>joins the Okazaki fragments of the newly formed bases to form the new lagging DNA strand.</a:t>
            </a:r>
          </a:p>
        </p:txBody>
      </p:sp>
      <p:sp>
        <p:nvSpPr>
          <p:cNvPr id="3" name="Title 1"/>
          <p:cNvSpPr>
            <a:spLocks noGrp="1"/>
          </p:cNvSpPr>
          <p:nvPr>
            <p:ph type="title"/>
          </p:nvPr>
        </p:nvSpPr>
        <p:spPr>
          <a:xfrm>
            <a:off x="1988458" y="193971"/>
            <a:ext cx="8229600" cy="685800"/>
          </a:xfrm>
          <a:ln>
            <a:noFill/>
          </a:ln>
          <a:effectLst/>
          <a:scene3d>
            <a:camera prst="orthographicFront">
              <a:rot lat="0" lon="0" rev="0"/>
            </a:camera>
            <a:lightRig rig="glow" dir="t">
              <a:rot lat="0" lon="0" rev="4800000"/>
            </a:lightRig>
          </a:scene3d>
          <a:sp3d prstMaterial="matte">
            <a:bevelT w="127000" h="63500"/>
          </a:sp3d>
        </p:spPr>
        <p:txBody>
          <a:bodyPr>
            <a:noAutofit/>
          </a:bodyPr>
          <a:lstStyle/>
          <a:p>
            <a:r>
              <a:rPr lang="en-US" altLang="en-US" sz="4000" b="1" dirty="0">
                <a:solidFill>
                  <a:srgbClr val="C00000"/>
                </a:solidFill>
                <a:latin typeface="Arial" panose="020B0604020202020204" pitchFamily="34" charset="0"/>
                <a:cs typeface="Arial" panose="020B0604020202020204" pitchFamily="34" charset="0"/>
              </a:rPr>
              <a:t>Some Terminology</a:t>
            </a:r>
            <a:endParaRPr lang="en-US" altLang="en-US" sz="40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4776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user\Desktop\dd_02_fu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794469" y="280999"/>
            <a:ext cx="6778652" cy="1107996"/>
          </a:xfrm>
          <a:prstGeom prst="rect">
            <a:avLst/>
          </a:prstGeom>
        </p:spPr>
        <p:txBody>
          <a:bodyPr wrap="none">
            <a:spAutoFit/>
          </a:bodyPr>
          <a:lstStyle/>
          <a:p>
            <a:pPr algn="ctr"/>
            <a:r>
              <a:rPr lang="en-US" sz="6600" b="1" dirty="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Colonna MT" panose="04020805060202030203" pitchFamily="82" charset="0"/>
                <a:cs typeface="Andalus" panose="02020603050405020304" pitchFamily="18" charset="-78"/>
              </a:rPr>
              <a:t>THANK YOU ……</a:t>
            </a:r>
            <a:endParaRPr lang="ar-EG" sz="6600" b="1" dirty="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Colonna MT" panose="04020805060202030203" pitchFamily="82" charset="0"/>
              <a:cs typeface="Andalus" panose="02020603050405020304" pitchFamily="18" charset="-78"/>
            </a:endParaRPr>
          </a:p>
        </p:txBody>
      </p:sp>
    </p:spTree>
    <p:extLst>
      <p:ext uri="{BB962C8B-B14F-4D97-AF65-F5344CB8AC3E}">
        <p14:creationId xmlns:p14="http://schemas.microsoft.com/office/powerpoint/2010/main" val="1507971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203200" y="987883"/>
            <a:ext cx="11988800" cy="1902059"/>
          </a:xfrm>
        </p:spPr>
        <p:txBody>
          <a:bodyPr wrap="square">
            <a:spAutoFit/>
          </a:bodyPr>
          <a:lstStyle/>
          <a:p>
            <a:pPr marL="0" indent="0" algn="l" rtl="0" eaLnBrk="1" hangingPunct="1">
              <a:buClr>
                <a:srgbClr val="339933"/>
              </a:buClr>
              <a:buNone/>
              <a:tabLst>
                <a:tab pos="2743200" algn="l"/>
              </a:tabLst>
              <a:defRPr/>
            </a:pPr>
            <a:r>
              <a:rPr lang="en-US" altLang="en-US" sz="2800" u="sng" dirty="0">
                <a:solidFill>
                  <a:srgbClr val="0000FF"/>
                </a:solidFill>
                <a:latin typeface="Arial" panose="020B0604020202020204" pitchFamily="34" charset="0"/>
                <a:cs typeface="Arial" panose="020B0604020202020204" pitchFamily="34" charset="0"/>
              </a:rPr>
              <a:t>Semiconservative replication</a:t>
            </a:r>
            <a:r>
              <a:rPr lang="en-US" altLang="en-US" sz="2800" dirty="0">
                <a:solidFill>
                  <a:srgbClr val="0000FF"/>
                </a:solidFill>
                <a:latin typeface="Arial" panose="020B0604020202020204" pitchFamily="34" charset="0"/>
                <a:cs typeface="Arial" panose="020B0604020202020204" pitchFamily="34" charset="0"/>
              </a:rPr>
              <a:t> </a:t>
            </a:r>
            <a:r>
              <a:rPr lang="en-US" altLang="en-US" sz="2800" dirty="0">
                <a:latin typeface="Arial" panose="020B0604020202020204" pitchFamily="34" charset="0"/>
                <a:cs typeface="Arial" panose="020B0604020202020204" pitchFamily="34" charset="0"/>
              </a:rPr>
              <a:t>(the most common and accepted by</a:t>
            </a:r>
            <a:r>
              <a:rPr lang="en-US" altLang="en-US" sz="2800" dirty="0">
                <a:solidFill>
                  <a:srgbClr val="000000"/>
                </a:solidFill>
                <a:latin typeface="Arial" panose="020B0604020202020204" pitchFamily="34" charset="0"/>
                <a:cs typeface="Arial" panose="020B0604020202020204" pitchFamily="34" charset="0"/>
              </a:rPr>
              <a:t> Watson and Crick). The double helix replicates each of the daughter molecules </a:t>
            </a:r>
            <a:r>
              <a:rPr lang="en-US" altLang="en-US" sz="2800" dirty="0">
                <a:latin typeface="Arial" panose="020B0604020202020204" pitchFamily="34" charset="0"/>
                <a:cs typeface="Arial" panose="020B0604020202020204" pitchFamily="34" charset="0"/>
              </a:rPr>
              <a:t>and</a:t>
            </a:r>
            <a:r>
              <a:rPr lang="en-US" altLang="en-US" sz="2800" dirty="0">
                <a:solidFill>
                  <a:srgbClr val="FF0000"/>
                </a:solidFill>
                <a:latin typeface="Arial" panose="020B0604020202020204" pitchFamily="34" charset="0"/>
                <a:cs typeface="Arial" panose="020B0604020202020204" pitchFamily="34" charset="0"/>
              </a:rPr>
              <a:t> </a:t>
            </a:r>
            <a:r>
              <a:rPr lang="en-US" altLang="en-US" sz="2800" dirty="0">
                <a:solidFill>
                  <a:srgbClr val="000000"/>
                </a:solidFill>
                <a:latin typeface="Arial" panose="020B0604020202020204" pitchFamily="34" charset="0"/>
                <a:cs typeface="Arial" panose="020B0604020202020204" pitchFamily="34" charset="0"/>
              </a:rPr>
              <a:t>will have one old strand and one newly made strand.</a:t>
            </a:r>
          </a:p>
          <a:p>
            <a:pPr algn="l" rtl="0" eaLnBrk="1" hangingPunct="1">
              <a:buClr>
                <a:srgbClr val="339933"/>
              </a:buClr>
              <a:tabLst>
                <a:tab pos="2743200" algn="l"/>
              </a:tabLst>
              <a:defRPr/>
            </a:pPr>
            <a:r>
              <a:rPr lang="en-US" altLang="en-US" sz="2800" dirty="0">
                <a:solidFill>
                  <a:srgbClr val="000000"/>
                </a:solidFill>
                <a:latin typeface="Arial" panose="020B0604020202020204" pitchFamily="34" charset="0"/>
                <a:cs typeface="Arial" panose="020B0604020202020204" pitchFamily="34" charset="0"/>
              </a:rPr>
              <a:t>The other two models are the </a:t>
            </a:r>
            <a:r>
              <a:rPr lang="en-US" altLang="en-US" sz="2800" u="sng" dirty="0">
                <a:solidFill>
                  <a:srgbClr val="00B050"/>
                </a:solidFill>
                <a:latin typeface="Arial" panose="020B0604020202020204" pitchFamily="34" charset="0"/>
                <a:cs typeface="Arial" panose="020B0604020202020204" pitchFamily="34" charset="0"/>
              </a:rPr>
              <a:t>conservative</a:t>
            </a:r>
            <a:r>
              <a:rPr lang="en-US" altLang="en-US" sz="2800" dirty="0">
                <a:solidFill>
                  <a:srgbClr val="00B050"/>
                </a:solidFill>
                <a:latin typeface="Arial" panose="020B0604020202020204" pitchFamily="34" charset="0"/>
                <a:cs typeface="Arial" panose="020B0604020202020204" pitchFamily="34" charset="0"/>
              </a:rPr>
              <a:t> </a:t>
            </a:r>
            <a:r>
              <a:rPr lang="en-US" altLang="en-US" sz="2800" dirty="0">
                <a:solidFill>
                  <a:srgbClr val="000000"/>
                </a:solidFill>
                <a:latin typeface="Arial" panose="020B0604020202020204" pitchFamily="34" charset="0"/>
                <a:cs typeface="Arial" panose="020B0604020202020204" pitchFamily="34" charset="0"/>
              </a:rPr>
              <a:t>and the </a:t>
            </a:r>
            <a:r>
              <a:rPr lang="en-US" altLang="en-US" sz="2800" u="sng" dirty="0">
                <a:solidFill>
                  <a:srgbClr val="00B050"/>
                </a:solidFill>
                <a:latin typeface="Arial" panose="020B0604020202020204" pitchFamily="34" charset="0"/>
                <a:cs typeface="Arial" panose="020B0604020202020204" pitchFamily="34" charset="0"/>
              </a:rPr>
              <a:t>dispersive</a:t>
            </a:r>
            <a:r>
              <a:rPr lang="en-US" altLang="en-US" sz="2800" dirty="0">
                <a:solidFill>
                  <a:srgbClr val="00B050"/>
                </a:solidFill>
                <a:latin typeface="Arial" panose="020B0604020202020204" pitchFamily="34" charset="0"/>
                <a:cs typeface="Arial" panose="020B0604020202020204" pitchFamily="34" charset="0"/>
              </a:rPr>
              <a:t> </a:t>
            </a:r>
            <a:r>
              <a:rPr lang="en-US" altLang="en-US" sz="2800" dirty="0">
                <a:solidFill>
                  <a:srgbClr val="000000"/>
                </a:solidFill>
                <a:latin typeface="Arial" panose="020B0604020202020204" pitchFamily="34" charset="0"/>
                <a:cs typeface="Arial" panose="020B0604020202020204" pitchFamily="34" charset="0"/>
              </a:rPr>
              <a:t>models</a:t>
            </a:r>
          </a:p>
        </p:txBody>
      </p:sp>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b="7277"/>
          <a:stretch>
            <a:fillRect/>
          </a:stretch>
        </p:blipFill>
        <p:spPr bwMode="auto">
          <a:xfrm>
            <a:off x="1540328" y="3129817"/>
            <a:ext cx="9111343" cy="365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6"/>
          <p:cNvSpPr txBox="1">
            <a:spLocks noChangeArrowheads="1"/>
          </p:cNvSpPr>
          <p:nvPr/>
        </p:nvSpPr>
        <p:spPr bwMode="auto">
          <a:xfrm>
            <a:off x="2692400" y="228600"/>
            <a:ext cx="6807200" cy="579438"/>
          </a:xfrm>
          <a:prstGeom prst="rect">
            <a:avLst/>
          </a:prstGeom>
          <a:noFill/>
          <a:ln w="9525">
            <a:noFill/>
            <a:miter lim="800000"/>
            <a:headEnd/>
            <a:tailEnd/>
          </a:ln>
          <a:effectLst/>
          <a:scene3d>
            <a:camera prst="orthographicFront">
              <a:rot lat="0" lon="0" rev="0"/>
            </a:camera>
            <a:lightRig rig="glow" dir="t">
              <a:rot lat="0" lon="0" rev="4800000"/>
            </a:lightRig>
          </a:scene3d>
          <a:sp3d prstMaterial="matte">
            <a:bevelT w="127000" h="63500"/>
          </a:sp3d>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50000"/>
              </a:spcBef>
              <a:defRPr/>
            </a:pPr>
            <a:r>
              <a:rPr lang="en-US" sz="3200" b="1" dirty="0">
                <a:ln w="11430"/>
                <a:solidFill>
                  <a:srgbClr val="C00000"/>
                </a:solidFill>
                <a:latin typeface="Arial" panose="020B0604020202020204" pitchFamily="34" charset="0"/>
                <a:cs typeface="Arial" panose="020B0604020202020204" pitchFamily="34" charset="0"/>
              </a:rPr>
              <a:t>Types of DNA replication</a:t>
            </a:r>
            <a:endParaRPr lang="en-GB" sz="3200" b="1" dirty="0">
              <a:ln w="11430"/>
              <a:solidFill>
                <a:srgbClr val="C00000"/>
              </a:solidFill>
              <a:latin typeface="Arial" panose="020B0604020202020204" pitchFamily="34" charset="0"/>
              <a:cs typeface="Arial" panose="020B0604020202020204" pitchFamily="34" charset="0"/>
            </a:endParaRPr>
          </a:p>
        </p:txBody>
      </p:sp>
      <p:sp>
        <p:nvSpPr>
          <p:cNvPr id="4102" name="Rectangle 7"/>
          <p:cNvSpPr>
            <a:spLocks noChangeArrowheads="1"/>
          </p:cNvSpPr>
          <p:nvPr/>
        </p:nvSpPr>
        <p:spPr bwMode="auto">
          <a:xfrm>
            <a:off x="5435601" y="3158486"/>
            <a:ext cx="2507022" cy="3623314"/>
          </a:xfrm>
          <a:prstGeom prst="rect">
            <a:avLst/>
          </a:prstGeom>
          <a:noFill/>
          <a:ln w="57150">
            <a:solidFill>
              <a:srgbClr val="FF0000"/>
            </a:solidFill>
            <a:miter lim="800000"/>
            <a:headEnd/>
            <a:tailEnd/>
          </a:ln>
          <a:effectLst>
            <a:glow rad="101600">
              <a:schemeClr val="accent2">
                <a:satMod val="175000"/>
                <a:alpha val="40000"/>
              </a:schemeClr>
            </a:glow>
          </a:effectLst>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8756813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38">
                                            <p:txEl>
                                              <p:pRg st="1" end="1"/>
                                            </p:txEl>
                                          </p:spTgt>
                                        </p:tgtEl>
                                        <p:attrNameLst>
                                          <p:attrName>style.visibility</p:attrName>
                                        </p:attrNameLst>
                                      </p:cBhvr>
                                      <p:to>
                                        <p:strVal val="visible"/>
                                      </p:to>
                                    </p:set>
                                    <p:animEffect transition="in" filter="wipe(left)">
                                      <p:cBhvr>
                                        <p:cTn id="7" dur="500"/>
                                        <p:tgtEl>
                                          <p:spTgt spid="1433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dissolve">
                                      <p:cBhvr>
                                        <p:cTn id="12" dur="500"/>
                                        <p:tgtEl>
                                          <p:spTgt spid="143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102"/>
                                        </p:tgtEl>
                                        <p:attrNameLst>
                                          <p:attrName>style.visibility</p:attrName>
                                        </p:attrNameLst>
                                      </p:cBhvr>
                                      <p:to>
                                        <p:strVal val="visible"/>
                                      </p:to>
                                    </p:set>
                                    <p:animEffect transition="in" filter="wipe(up)">
                                      <p:cBhvr>
                                        <p:cTn id="1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P spid="410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44713" y="886094"/>
            <a:ext cx="11527971" cy="5964133"/>
          </a:xfrm>
          <a:prstGeom prst="rect">
            <a:avLst/>
          </a:prstGeom>
          <a:noFill/>
          <a:ln w="9525">
            <a:noFill/>
            <a:miter lim="800000"/>
            <a:headEnd/>
            <a:tailEnd/>
          </a:ln>
          <a:effectLst/>
        </p:spPr>
        <p:txBody>
          <a:bodyPr wrap="square">
            <a:spAutoFit/>
          </a:bodyPr>
          <a:lstStyle/>
          <a:p>
            <a:pPr marL="342900" indent="-342900" eaLnBrk="0" hangingPunct="0">
              <a:lnSpc>
                <a:spcPct val="125000"/>
              </a:lnSpc>
              <a:buFontTx/>
              <a:buAutoNum type="arabicPeriod"/>
              <a:tabLst>
                <a:tab pos="342900" algn="l"/>
              </a:tabLst>
              <a:defRPr/>
            </a:pPr>
            <a:r>
              <a:rPr lang="en-US" altLang="en-US" sz="2800" dirty="0">
                <a:latin typeface="Arial" panose="020B0604020202020204" pitchFamily="34" charset="0"/>
                <a:cs typeface="Arial" panose="020B0604020202020204" pitchFamily="34" charset="0"/>
              </a:rPr>
              <a:t>During DNA replication, base pairing enables existing DNA strands to serve as </a:t>
            </a:r>
            <a:r>
              <a:rPr lang="en-US" altLang="en-US" sz="2800" u="sng" dirty="0">
                <a:solidFill>
                  <a:srgbClr val="FF3300"/>
                </a:solidFill>
                <a:latin typeface="Arial" panose="020B0604020202020204" pitchFamily="34" charset="0"/>
                <a:cs typeface="Arial" panose="020B0604020202020204" pitchFamily="34" charset="0"/>
              </a:rPr>
              <a:t>templates</a:t>
            </a:r>
            <a:r>
              <a:rPr lang="en-US" altLang="en-US" sz="2800" dirty="0">
                <a:latin typeface="Arial" panose="020B0604020202020204" pitchFamily="34" charset="0"/>
                <a:cs typeface="Arial" panose="020B0604020202020204" pitchFamily="34" charset="0"/>
              </a:rPr>
              <a:t> for new </a:t>
            </a:r>
            <a:r>
              <a:rPr lang="en-US" altLang="en-US" sz="2800" u="sng" dirty="0">
                <a:solidFill>
                  <a:srgbClr val="FF3300"/>
                </a:solidFill>
                <a:latin typeface="Arial" panose="020B0604020202020204" pitchFamily="34" charset="0"/>
                <a:cs typeface="Arial" panose="020B0604020202020204" pitchFamily="34" charset="0"/>
              </a:rPr>
              <a:t>complimentary strands</a:t>
            </a:r>
            <a:endParaRPr lang="en-US" altLang="en-US" sz="2800" dirty="0">
              <a:latin typeface="Arial" panose="020B0604020202020204" pitchFamily="34" charset="0"/>
              <a:cs typeface="Arial" panose="020B0604020202020204" pitchFamily="34" charset="0"/>
            </a:endParaRPr>
          </a:p>
          <a:p>
            <a:pPr marL="342900" indent="-342900" eaLnBrk="0" hangingPunct="0">
              <a:lnSpc>
                <a:spcPct val="125000"/>
              </a:lnSpc>
              <a:tabLst>
                <a:tab pos="342900" algn="l"/>
              </a:tabLst>
              <a:defRPr/>
            </a:pPr>
            <a:endParaRPr lang="en-US" altLang="en-US" sz="2800" dirty="0">
              <a:latin typeface="Arial" panose="020B0604020202020204" pitchFamily="34" charset="0"/>
              <a:cs typeface="Arial" panose="020B0604020202020204" pitchFamily="34" charset="0"/>
            </a:endParaRPr>
          </a:p>
          <a:p>
            <a:pPr marL="342900" indent="-342900" eaLnBrk="0" hangingPunct="0">
              <a:lnSpc>
                <a:spcPct val="125000"/>
              </a:lnSpc>
              <a:buFontTx/>
              <a:buAutoNum type="arabicPeriod" startAt="2"/>
              <a:tabLst>
                <a:tab pos="342900" algn="l"/>
              </a:tabLst>
              <a:defRPr/>
            </a:pPr>
            <a:r>
              <a:rPr lang="en-US" altLang="en-US" sz="2800" dirty="0">
                <a:latin typeface="Arial" panose="020B0604020202020204" pitchFamily="34" charset="0"/>
                <a:cs typeface="Arial" panose="020B0604020202020204" pitchFamily="34" charset="0"/>
              </a:rPr>
              <a:t>Several enzymes and other proteins carry out DNA replication:</a:t>
            </a:r>
          </a:p>
          <a:p>
            <a:pPr marL="342900" indent="-342900" algn="ctr" eaLnBrk="0" hangingPunct="0">
              <a:lnSpc>
                <a:spcPct val="125000"/>
              </a:lnSpc>
              <a:tabLst>
                <a:tab pos="342900" algn="l"/>
              </a:tabLst>
              <a:defRPr/>
            </a:pPr>
            <a:r>
              <a:rPr lang="en-US" altLang="en-US" sz="2800" dirty="0">
                <a:solidFill>
                  <a:srgbClr val="0000FF"/>
                </a:solidFill>
                <a:latin typeface="Arial" panose="020B0604020202020204" pitchFamily="34" charset="0"/>
                <a:cs typeface="Arial" panose="020B0604020202020204" pitchFamily="34" charset="0"/>
              </a:rPr>
              <a:t>Helicase, and single strand binding proteins</a:t>
            </a:r>
          </a:p>
          <a:p>
            <a:pPr marL="342900" indent="-342900" algn="ctr" eaLnBrk="0" hangingPunct="0">
              <a:lnSpc>
                <a:spcPct val="125000"/>
              </a:lnSpc>
              <a:tabLst>
                <a:tab pos="342900" algn="l"/>
              </a:tabLst>
              <a:defRPr/>
            </a:pPr>
            <a:r>
              <a:rPr lang="en-US" altLang="en-US" sz="2800" dirty="0" err="1">
                <a:solidFill>
                  <a:srgbClr val="0000FF"/>
                </a:solidFill>
                <a:latin typeface="Arial" panose="020B0604020202020204" pitchFamily="34" charset="0"/>
                <a:cs typeface="Arial" panose="020B0604020202020204" pitchFamily="34" charset="0"/>
              </a:rPr>
              <a:t>Primase</a:t>
            </a:r>
            <a:r>
              <a:rPr lang="en-US" altLang="en-US" sz="2800" dirty="0">
                <a:solidFill>
                  <a:srgbClr val="0000FF"/>
                </a:solidFill>
                <a:latin typeface="Arial" panose="020B0604020202020204" pitchFamily="34" charset="0"/>
                <a:cs typeface="Arial" panose="020B0604020202020204" pitchFamily="34" charset="0"/>
              </a:rPr>
              <a:t>, </a:t>
            </a:r>
          </a:p>
          <a:p>
            <a:pPr marL="342900" indent="-342900" algn="ctr" eaLnBrk="0" hangingPunct="0">
              <a:lnSpc>
                <a:spcPct val="125000"/>
              </a:lnSpc>
              <a:tabLst>
                <a:tab pos="342900" algn="l"/>
              </a:tabLst>
              <a:defRPr/>
            </a:pPr>
            <a:r>
              <a:rPr lang="en-US" altLang="en-US" sz="2800" dirty="0">
                <a:solidFill>
                  <a:srgbClr val="0000FF"/>
                </a:solidFill>
                <a:latin typeface="Arial" panose="020B0604020202020204" pitchFamily="34" charset="0"/>
                <a:cs typeface="Arial" panose="020B0604020202020204" pitchFamily="34" charset="0"/>
              </a:rPr>
              <a:t>Polymerase, </a:t>
            </a:r>
          </a:p>
          <a:p>
            <a:pPr marL="342900" indent="-342900" algn="ctr" eaLnBrk="0" hangingPunct="0">
              <a:lnSpc>
                <a:spcPct val="125000"/>
              </a:lnSpc>
              <a:tabLst>
                <a:tab pos="342900" algn="l"/>
              </a:tabLst>
              <a:defRPr/>
            </a:pPr>
            <a:r>
              <a:rPr lang="en-US" altLang="en-US" sz="2800" dirty="0">
                <a:solidFill>
                  <a:srgbClr val="0000FF"/>
                </a:solidFill>
                <a:latin typeface="Arial" panose="020B0604020202020204" pitchFamily="34" charset="0"/>
                <a:cs typeface="Arial" panose="020B0604020202020204" pitchFamily="34" charset="0"/>
              </a:rPr>
              <a:t>Ligase.</a:t>
            </a:r>
          </a:p>
          <a:p>
            <a:pPr marL="342900" indent="-342900" algn="ctr" eaLnBrk="0" hangingPunct="0">
              <a:lnSpc>
                <a:spcPct val="125000"/>
              </a:lnSpc>
              <a:tabLst>
                <a:tab pos="342900" algn="l"/>
              </a:tabLst>
              <a:defRPr/>
            </a:pPr>
            <a:r>
              <a:rPr lang="en-US" altLang="en-US" sz="2800" dirty="0">
                <a:solidFill>
                  <a:srgbClr val="0000FF"/>
                </a:solidFill>
                <a:latin typeface="Arial" panose="020B0604020202020204" pitchFamily="34" charset="0"/>
                <a:cs typeface="Arial" panose="020B0604020202020204" pitchFamily="34" charset="0"/>
              </a:rPr>
              <a:t>Topoisomerase</a:t>
            </a:r>
          </a:p>
          <a:p>
            <a:pPr marL="342900" indent="-342900" eaLnBrk="0" hangingPunct="0">
              <a:lnSpc>
                <a:spcPct val="125000"/>
              </a:lnSpc>
              <a:tabLst>
                <a:tab pos="342900" algn="l"/>
              </a:tabLst>
              <a:defRPr/>
            </a:pPr>
            <a:r>
              <a:rPr lang="en-US" altLang="en-US" sz="2800" dirty="0">
                <a:solidFill>
                  <a:srgbClr val="00B050"/>
                </a:solidFill>
                <a:latin typeface="Arial" panose="020B0604020202020204" pitchFamily="34" charset="0"/>
                <a:cs typeface="Arial" panose="020B0604020202020204" pitchFamily="34" charset="0"/>
              </a:rPr>
              <a:t>The ends of DNA molecules are replicated by a special mechanism. (telomerase)</a:t>
            </a:r>
          </a:p>
        </p:txBody>
      </p:sp>
      <p:sp>
        <p:nvSpPr>
          <p:cNvPr id="5" name="Rectangle 4"/>
          <p:cNvSpPr/>
          <p:nvPr/>
        </p:nvSpPr>
        <p:spPr>
          <a:xfrm>
            <a:off x="344713" y="135371"/>
            <a:ext cx="7867025" cy="584775"/>
          </a:xfrm>
          <a:prstGeom prst="rect">
            <a:avLst/>
          </a:prstGeom>
        </p:spPr>
        <p:txBody>
          <a:bodyPr wrap="none">
            <a:spAutoFit/>
          </a:bodyPr>
          <a:lstStyle/>
          <a:p>
            <a:r>
              <a:rPr lang="en-US" altLang="en-US" sz="3200" b="1" dirty="0">
                <a:ln w="11430"/>
                <a:solidFill>
                  <a:srgbClr val="C0000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For Semiconservative DNA Replication </a:t>
            </a:r>
            <a:endParaRPr lang="en-US" sz="32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513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left)">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left)">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left)">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wipe(left)">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wipe(left)">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wipe(left)">
                                      <p:cBhvr>
                                        <p:cTn id="3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72606" y="1953660"/>
            <a:ext cx="6627904" cy="1077218"/>
          </a:xfrm>
          <a:prstGeom prst="rect">
            <a:avLst/>
          </a:prstGeom>
        </p:spPr>
        <p:txBody>
          <a:bodyPr wrap="none">
            <a:spAutoFit/>
          </a:bodyPr>
          <a:lstStyle/>
          <a:p>
            <a:pPr algn="ctr"/>
            <a:r>
              <a:rPr lang="en-US" altLang="en-US" sz="3200" b="1" dirty="0">
                <a:ln w="11430"/>
                <a:solidFill>
                  <a:srgbClr val="C0000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Type of DNA replication enzymes</a:t>
            </a:r>
          </a:p>
          <a:p>
            <a:pPr algn="ctr"/>
            <a:endParaRPr lang="en-US" altLang="en-US" sz="3200" b="1" dirty="0">
              <a:ln w="11430"/>
              <a:solidFill>
                <a:srgbClr val="C0000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6040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05687" y="1117005"/>
            <a:ext cx="11726182" cy="5632311"/>
          </a:xfrm>
          <a:prstGeom prst="rect">
            <a:avLst/>
          </a:prstGeom>
        </p:spPr>
        <p:txBody>
          <a:bodyPr vert="horz" wrap="square" lIns="91440" tIns="45720" rIns="91440" bIns="45720" rtlCol="1">
            <a:sp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buClr>
                <a:srgbClr val="339933"/>
              </a:buClr>
              <a:tabLst>
                <a:tab pos="2743200" algn="l"/>
              </a:tabLst>
              <a:defRPr/>
            </a:pPr>
            <a:r>
              <a:rPr lang="en-US" altLang="en-US" sz="2400" dirty="0">
                <a:solidFill>
                  <a:srgbClr val="000000"/>
                </a:solidFill>
                <a:latin typeface="Arial" panose="020B0604020202020204" pitchFamily="34" charset="0"/>
                <a:cs typeface="Arial" panose="020B0604020202020204" pitchFamily="34" charset="0"/>
              </a:rPr>
              <a:t>It takes </a:t>
            </a:r>
            <a:r>
              <a:rPr lang="en-US" altLang="en-US" sz="2400" i="1" dirty="0">
                <a:solidFill>
                  <a:srgbClr val="00B050"/>
                </a:solidFill>
                <a:latin typeface="Arial" panose="020B0604020202020204" pitchFamily="34" charset="0"/>
                <a:cs typeface="Arial" panose="020B0604020202020204" pitchFamily="34" charset="0"/>
              </a:rPr>
              <a:t>E</a:t>
            </a:r>
            <a:r>
              <a:rPr lang="en-US" altLang="en-US" sz="2400" dirty="0">
                <a:solidFill>
                  <a:srgbClr val="00B050"/>
                </a:solidFill>
                <a:latin typeface="Arial" panose="020B0604020202020204" pitchFamily="34" charset="0"/>
                <a:cs typeface="Arial" panose="020B0604020202020204" pitchFamily="34" charset="0"/>
              </a:rPr>
              <a:t>. </a:t>
            </a:r>
            <a:r>
              <a:rPr lang="en-US" altLang="en-US" sz="2400" i="1" dirty="0">
                <a:solidFill>
                  <a:srgbClr val="00B050"/>
                </a:solidFill>
                <a:latin typeface="Arial" panose="020B0604020202020204" pitchFamily="34" charset="0"/>
                <a:cs typeface="Arial" panose="020B0604020202020204" pitchFamily="34" charset="0"/>
              </a:rPr>
              <a:t>coli</a:t>
            </a:r>
            <a:r>
              <a:rPr lang="en-US" altLang="en-US" sz="2400" dirty="0">
                <a:solidFill>
                  <a:srgbClr val="00B050"/>
                </a:solidFill>
                <a:latin typeface="Arial" panose="020B0604020202020204" pitchFamily="34" charset="0"/>
                <a:cs typeface="Arial" panose="020B0604020202020204" pitchFamily="34" charset="0"/>
              </a:rPr>
              <a:t>  </a:t>
            </a:r>
            <a:r>
              <a:rPr lang="en-US" altLang="en-US" sz="2400" dirty="0">
                <a:solidFill>
                  <a:srgbClr val="000000"/>
                </a:solidFill>
                <a:latin typeface="Arial" panose="020B0604020202020204" pitchFamily="34" charset="0"/>
                <a:cs typeface="Arial" panose="020B0604020202020204" pitchFamily="34" charset="0"/>
              </a:rPr>
              <a:t>less than </a:t>
            </a:r>
            <a:r>
              <a:rPr lang="en-US" altLang="en-US" sz="2400" u="sng" dirty="0">
                <a:solidFill>
                  <a:srgbClr val="0070C0"/>
                </a:solidFill>
                <a:latin typeface="Arial" panose="020B0604020202020204" pitchFamily="34" charset="0"/>
                <a:cs typeface="Arial" panose="020B0604020202020204" pitchFamily="34" charset="0"/>
              </a:rPr>
              <a:t>an hour</a:t>
            </a:r>
            <a:r>
              <a:rPr lang="en-US" altLang="en-US" sz="2400" dirty="0">
                <a:solidFill>
                  <a:srgbClr val="0070C0"/>
                </a:solidFill>
                <a:latin typeface="Arial" panose="020B0604020202020204" pitchFamily="34" charset="0"/>
                <a:cs typeface="Arial" panose="020B0604020202020204" pitchFamily="34" charset="0"/>
              </a:rPr>
              <a:t> </a:t>
            </a:r>
            <a:r>
              <a:rPr lang="en-US" altLang="en-US" sz="2400" dirty="0">
                <a:solidFill>
                  <a:srgbClr val="000000"/>
                </a:solidFill>
                <a:latin typeface="Arial" panose="020B0604020202020204" pitchFamily="34" charset="0"/>
                <a:cs typeface="Arial" panose="020B0604020202020204" pitchFamily="34" charset="0"/>
              </a:rPr>
              <a:t>to copy each of the 5 million base pairs in its single chromosome and divide to form two identical daughter cells.</a:t>
            </a:r>
          </a:p>
          <a:p>
            <a:pPr algn="l" rtl="0">
              <a:buClr>
                <a:srgbClr val="339933"/>
              </a:buClr>
              <a:tabLst>
                <a:tab pos="2743200" algn="l"/>
              </a:tabLst>
              <a:defRPr/>
            </a:pPr>
            <a:r>
              <a:rPr lang="en-US" altLang="en-US" sz="2400" dirty="0">
                <a:solidFill>
                  <a:srgbClr val="000000"/>
                </a:solidFill>
                <a:latin typeface="Arial" panose="020B0604020202020204" pitchFamily="34" charset="0"/>
                <a:cs typeface="Arial" panose="020B0604020202020204" pitchFamily="34" charset="0"/>
              </a:rPr>
              <a:t>A human cell can copy its 6 billion base pairs and divide into daughter cells in only a </a:t>
            </a:r>
            <a:r>
              <a:rPr lang="en-US" altLang="en-US" sz="2400" u="sng" dirty="0">
                <a:solidFill>
                  <a:srgbClr val="00B050"/>
                </a:solidFill>
                <a:latin typeface="Arial" panose="020B0604020202020204" pitchFamily="34" charset="0"/>
                <a:cs typeface="Arial" panose="020B0604020202020204" pitchFamily="34" charset="0"/>
              </a:rPr>
              <a:t>few hours</a:t>
            </a:r>
            <a:r>
              <a:rPr lang="en-US" altLang="en-US" sz="2400" dirty="0">
                <a:solidFill>
                  <a:srgbClr val="000000"/>
                </a:solidFill>
                <a:latin typeface="Arial" panose="020B0604020202020204" pitchFamily="34" charset="0"/>
                <a:cs typeface="Arial" panose="020B0604020202020204" pitchFamily="34" charset="0"/>
              </a:rPr>
              <a:t>.</a:t>
            </a:r>
          </a:p>
          <a:p>
            <a:pPr algn="l" rtl="0">
              <a:buClr>
                <a:srgbClr val="339933"/>
              </a:buClr>
              <a:tabLst>
                <a:tab pos="2743200" algn="l"/>
              </a:tabLst>
              <a:defRPr/>
            </a:pPr>
            <a:r>
              <a:rPr lang="en-US" altLang="en-US" sz="2400" dirty="0">
                <a:solidFill>
                  <a:srgbClr val="000000"/>
                </a:solidFill>
                <a:latin typeface="Arial" panose="020B0604020202020204" pitchFamily="34" charset="0"/>
                <a:cs typeface="Arial" panose="020B0604020202020204" pitchFamily="34" charset="0"/>
              </a:rPr>
              <a:t>This process is remarkably accurate, with only one error per billion nucleotides.</a:t>
            </a:r>
          </a:p>
          <a:p>
            <a:pPr algn="l" rtl="0">
              <a:buClr>
                <a:srgbClr val="339933"/>
              </a:buClr>
              <a:tabLst>
                <a:tab pos="2743200" algn="l"/>
              </a:tabLst>
              <a:defRPr/>
            </a:pPr>
            <a:r>
              <a:rPr lang="en-US" altLang="en-US" sz="2400" dirty="0">
                <a:solidFill>
                  <a:srgbClr val="000000"/>
                </a:solidFill>
                <a:latin typeface="Arial" panose="020B0604020202020204" pitchFamily="34" charset="0"/>
                <a:cs typeface="Arial" panose="020B0604020202020204" pitchFamily="34" charset="0"/>
              </a:rPr>
              <a:t>A </a:t>
            </a:r>
            <a:r>
              <a:rPr lang="en-US" altLang="en-US" sz="2400" u="sng" dirty="0">
                <a:solidFill>
                  <a:srgbClr val="00B050"/>
                </a:solidFill>
                <a:latin typeface="Arial" panose="020B0604020202020204" pitchFamily="34" charset="0"/>
                <a:cs typeface="Arial" panose="020B0604020202020204" pitchFamily="34" charset="0"/>
              </a:rPr>
              <a:t>helicase</a:t>
            </a:r>
            <a:r>
              <a:rPr lang="en-US" altLang="en-US" sz="2400" u="sng" dirty="0">
                <a:solidFill>
                  <a:srgbClr val="FF3300"/>
                </a:solidFill>
                <a:latin typeface="Arial" panose="020B0604020202020204" pitchFamily="34" charset="0"/>
                <a:cs typeface="Arial" panose="020B0604020202020204" pitchFamily="34" charset="0"/>
              </a:rPr>
              <a:t>;</a:t>
            </a:r>
            <a:r>
              <a:rPr lang="en-US" altLang="en-US" sz="2400" dirty="0">
                <a:solidFill>
                  <a:srgbClr val="000000"/>
                </a:solidFill>
                <a:latin typeface="Arial" panose="020B0604020202020204" pitchFamily="34" charset="0"/>
                <a:cs typeface="Arial" panose="020B0604020202020204" pitchFamily="34" charset="0"/>
              </a:rPr>
              <a:t> untwists and separates the template DNA strands at the replication fork.</a:t>
            </a:r>
          </a:p>
          <a:p>
            <a:pPr algn="l" rtl="0">
              <a:buClr>
                <a:srgbClr val="339933"/>
              </a:buClr>
              <a:tabLst>
                <a:tab pos="2743200" algn="l"/>
              </a:tabLst>
              <a:defRPr/>
            </a:pPr>
            <a:r>
              <a:rPr lang="en-US" altLang="en-US" sz="2400" u="sng" dirty="0">
                <a:solidFill>
                  <a:srgbClr val="00B050"/>
                </a:solidFill>
                <a:latin typeface="Arial" panose="020B0604020202020204" pitchFamily="34" charset="0"/>
                <a:cs typeface="Arial" panose="020B0604020202020204" pitchFamily="34" charset="0"/>
              </a:rPr>
              <a:t>Single-strand binding proteins</a:t>
            </a:r>
            <a:r>
              <a:rPr lang="en-US" altLang="en-US" sz="2400" u="sng" dirty="0">
                <a:solidFill>
                  <a:srgbClr val="FF3300"/>
                </a:solidFill>
                <a:latin typeface="Arial" panose="020B0604020202020204" pitchFamily="34" charset="0"/>
                <a:cs typeface="Arial" panose="020B0604020202020204" pitchFamily="34" charset="0"/>
              </a:rPr>
              <a:t>;</a:t>
            </a:r>
            <a:r>
              <a:rPr lang="en-US" altLang="en-US" sz="2400" dirty="0">
                <a:solidFill>
                  <a:srgbClr val="000000"/>
                </a:solidFill>
                <a:latin typeface="Arial" panose="020B0604020202020204" pitchFamily="34" charset="0"/>
                <a:cs typeface="Arial" panose="020B0604020202020204" pitchFamily="34" charset="0"/>
              </a:rPr>
              <a:t> keep the unpaired template strands </a:t>
            </a:r>
            <a:r>
              <a:rPr lang="en-US" altLang="en-US" sz="2400" dirty="0">
                <a:latin typeface="Arial" panose="020B0604020202020204" pitchFamily="34" charset="0"/>
                <a:cs typeface="Arial" panose="020B0604020202020204" pitchFamily="34" charset="0"/>
              </a:rPr>
              <a:t>apart during replication</a:t>
            </a:r>
            <a:r>
              <a:rPr lang="en-US" altLang="en-US" sz="2400" dirty="0">
                <a:solidFill>
                  <a:srgbClr val="FF0000"/>
                </a:solidFill>
                <a:latin typeface="Arial" panose="020B0604020202020204" pitchFamily="34" charset="0"/>
                <a:cs typeface="Arial" panose="020B0604020202020204" pitchFamily="34" charset="0"/>
              </a:rPr>
              <a:t> and protects ssDNA from nucleases.(</a:t>
            </a:r>
            <a:r>
              <a:rPr lang="en-GB" altLang="en-US" sz="2400" dirty="0">
                <a:solidFill>
                  <a:schemeClr val="accent1">
                    <a:lumMod val="75000"/>
                  </a:schemeClr>
                </a:solidFill>
                <a:latin typeface="Arial" panose="020B0604020202020204" pitchFamily="34" charset="0"/>
                <a:cs typeface="Arial" panose="020B0604020202020204" pitchFamily="34" charset="0"/>
              </a:rPr>
              <a:t>A nuclease is a phosphodiesterase that cleaves one of the two bridging P-O bonds, 3´ or 5´, in a nucleic acid polymer</a:t>
            </a:r>
            <a:r>
              <a:rPr lang="en-GB" altLang="en-US" sz="2400" dirty="0">
                <a:solidFill>
                  <a:srgbClr val="FF0000"/>
                </a:solidFill>
                <a:latin typeface="Arial" panose="020B0604020202020204" pitchFamily="34" charset="0"/>
                <a:cs typeface="Arial" panose="020B0604020202020204" pitchFamily="34" charset="0"/>
              </a:rPr>
              <a:t>)</a:t>
            </a:r>
            <a:endParaRPr lang="en-US" altLang="en-US" sz="2400" dirty="0">
              <a:solidFill>
                <a:srgbClr val="FF0000"/>
              </a:solidFill>
              <a:latin typeface="Arial" panose="020B0604020202020204" pitchFamily="34" charset="0"/>
              <a:cs typeface="Arial" panose="020B0604020202020204" pitchFamily="34" charset="0"/>
            </a:endParaRPr>
          </a:p>
          <a:p>
            <a:pPr algn="l" rtl="0">
              <a:buClr>
                <a:srgbClr val="339933"/>
              </a:buClr>
              <a:tabLst>
                <a:tab pos="2743200" algn="l"/>
              </a:tabLst>
              <a:defRPr/>
            </a:pPr>
            <a:r>
              <a:rPr lang="en-US" altLang="en-US" sz="2400" u="sng" dirty="0">
                <a:solidFill>
                  <a:srgbClr val="00B050"/>
                </a:solidFill>
                <a:latin typeface="Arial" panose="020B0604020202020204" pitchFamily="34" charset="0"/>
                <a:cs typeface="Arial" panose="020B0604020202020204" pitchFamily="34" charset="0"/>
              </a:rPr>
              <a:t>Topoisomerase: </a:t>
            </a:r>
            <a:r>
              <a:rPr lang="en-US" altLang="en-US" sz="2400" dirty="0">
                <a:solidFill>
                  <a:srgbClr val="000000"/>
                </a:solidFill>
                <a:latin typeface="Arial" panose="020B0604020202020204" pitchFamily="34" charset="0"/>
                <a:cs typeface="Arial" panose="020B0604020202020204" pitchFamily="34" charset="0"/>
              </a:rPr>
              <a:t>cuts the phosphodiester bonds on both DNA strands of the dsDNA. Therefore, this enzyme releases the supercoil strain and reforms the phosphodiester bonds. This enzyme uses ATP as an energy source.</a:t>
            </a:r>
          </a:p>
        </p:txBody>
      </p:sp>
      <p:sp>
        <p:nvSpPr>
          <p:cNvPr id="5" name="Rectangle 3"/>
          <p:cNvSpPr>
            <a:spLocks noGrp="1" noChangeArrowheads="1"/>
          </p:cNvSpPr>
          <p:nvPr>
            <p:ph type="title"/>
          </p:nvPr>
        </p:nvSpPr>
        <p:spPr>
          <a:xfrm>
            <a:off x="1161143" y="195483"/>
            <a:ext cx="9444555" cy="762000"/>
          </a:xfrm>
          <a:ln>
            <a:noFill/>
          </a:ln>
          <a:effectLst/>
          <a:scene3d>
            <a:camera prst="orthographicFront">
              <a:rot lat="0" lon="0" rev="0"/>
            </a:camera>
            <a:lightRig rig="glow" dir="t">
              <a:rot lat="0" lon="0" rev="4800000"/>
            </a:lightRig>
          </a:scene3d>
          <a:sp3d prstMaterial="matte">
            <a:bevelT w="127000" h="63500"/>
          </a:sp3d>
        </p:spPr>
        <p:txBody>
          <a:bodyPr>
            <a:noAutofit/>
          </a:bodyPr>
          <a:lstStyle/>
          <a:p>
            <a:pPr rtl="0" eaLnBrk="1" hangingPunct="1">
              <a:defRPr/>
            </a:pPr>
            <a:r>
              <a:rPr lang="en-US" altLang="en-US" sz="2800" dirty="0">
                <a:solidFill>
                  <a:srgbClr val="C00000"/>
                </a:solidFill>
                <a:effectLst/>
                <a:latin typeface="Arial" panose="020B0604020202020204" pitchFamily="34" charset="0"/>
                <a:cs typeface="Arial" panose="020B0604020202020204" pitchFamily="34" charset="0"/>
              </a:rPr>
              <a:t>A large team of enzymes and other proteins carries out DNA replication: The Replication Mechanism</a:t>
            </a:r>
          </a:p>
        </p:txBody>
      </p:sp>
    </p:spTree>
    <p:extLst>
      <p:ext uri="{BB962C8B-B14F-4D97-AF65-F5344CB8AC3E}">
        <p14:creationId xmlns:p14="http://schemas.microsoft.com/office/powerpoint/2010/main" val="370615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left)">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left)">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t="4504" r="39999" b="35571"/>
          <a:stretch>
            <a:fillRect/>
          </a:stretch>
        </p:blipFill>
        <p:spPr bwMode="auto">
          <a:xfrm>
            <a:off x="6878248" y="3258083"/>
            <a:ext cx="5389045" cy="3599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0" y="3190422"/>
            <a:ext cx="6878247" cy="3253198"/>
          </a:xfrm>
          <a:prstGeom prst="rect">
            <a:avLst/>
          </a:prstGeom>
        </p:spPr>
        <p:txBody>
          <a:bodyPr vert="horz" wrap="square" lIns="91440" tIns="45720" rIns="91440" bIns="45720" rtlCol="1">
            <a:sp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buClr>
                <a:srgbClr val="339933"/>
              </a:buClr>
              <a:tabLst>
                <a:tab pos="2743200" algn="l"/>
              </a:tabLst>
              <a:defRPr/>
            </a:pPr>
            <a:r>
              <a:rPr lang="en-US" altLang="en-US" sz="2600" dirty="0">
                <a:solidFill>
                  <a:srgbClr val="000000"/>
                </a:solidFill>
                <a:latin typeface="Arial" panose="020B0604020202020204" pitchFamily="34" charset="0"/>
                <a:cs typeface="Arial" panose="020B0604020202020204" pitchFamily="34" charset="0"/>
              </a:rPr>
              <a:t>In eukaryotes, there may be hundreds or thousands of bubbles (</a:t>
            </a:r>
            <a:r>
              <a:rPr lang="en-US" altLang="en-US" sz="2600" dirty="0">
                <a:solidFill>
                  <a:srgbClr val="0000FF"/>
                </a:solidFill>
                <a:latin typeface="Arial" panose="020B0604020202020204" pitchFamily="34" charset="0"/>
                <a:cs typeface="Arial" panose="020B0604020202020204" pitchFamily="34" charset="0"/>
              </a:rPr>
              <a:t>each has origin sites for replication</a:t>
            </a:r>
            <a:r>
              <a:rPr lang="en-US" altLang="en-US" sz="2600" dirty="0">
                <a:solidFill>
                  <a:srgbClr val="000000"/>
                </a:solidFill>
                <a:latin typeface="Arial" panose="020B0604020202020204" pitchFamily="34" charset="0"/>
                <a:cs typeface="Arial" panose="020B0604020202020204" pitchFamily="34" charset="0"/>
              </a:rPr>
              <a:t>) per chromosome. </a:t>
            </a:r>
          </a:p>
          <a:p>
            <a:pPr lvl="1" algn="l" rtl="0">
              <a:lnSpc>
                <a:spcPct val="90000"/>
              </a:lnSpc>
              <a:buClr>
                <a:srgbClr val="339933"/>
              </a:buClr>
              <a:tabLst>
                <a:tab pos="2743200" algn="l"/>
              </a:tabLst>
              <a:defRPr/>
            </a:pPr>
            <a:r>
              <a:rPr lang="en-US" altLang="en-US" sz="2600" dirty="0">
                <a:solidFill>
                  <a:srgbClr val="000000"/>
                </a:solidFill>
                <a:latin typeface="Arial" panose="020B0604020202020204" pitchFamily="34" charset="0"/>
                <a:cs typeface="Arial" panose="020B0604020202020204" pitchFamily="34" charset="0"/>
              </a:rPr>
              <a:t>At the origin sites, the DNA strands separate forming a replication “bubble” with replication forks at each end.</a:t>
            </a:r>
          </a:p>
          <a:p>
            <a:pPr lvl="1" algn="l" rtl="0">
              <a:lnSpc>
                <a:spcPct val="90000"/>
              </a:lnSpc>
              <a:buClr>
                <a:srgbClr val="339933"/>
              </a:buClr>
              <a:tabLst>
                <a:tab pos="2743200" algn="l"/>
              </a:tabLst>
              <a:defRPr/>
            </a:pPr>
            <a:r>
              <a:rPr lang="en-US" altLang="en-US" sz="2600" dirty="0">
                <a:solidFill>
                  <a:srgbClr val="000000"/>
                </a:solidFill>
                <a:latin typeface="Arial" panose="020B0604020202020204" pitchFamily="34" charset="0"/>
                <a:cs typeface="Arial" panose="020B0604020202020204" pitchFamily="34" charset="0"/>
              </a:rPr>
              <a:t>The replication bubbles elongate as the DNA is replicated and eventually fuse.</a:t>
            </a:r>
          </a:p>
        </p:txBody>
      </p:sp>
      <p:sp>
        <p:nvSpPr>
          <p:cNvPr id="6" name="Rectangle 10"/>
          <p:cNvSpPr>
            <a:spLocks noChangeArrowheads="1"/>
          </p:cNvSpPr>
          <p:nvPr/>
        </p:nvSpPr>
        <p:spPr bwMode="auto">
          <a:xfrm>
            <a:off x="0" y="752475"/>
            <a:ext cx="12192000" cy="2362200"/>
          </a:xfrm>
          <a:prstGeom prst="rect">
            <a:avLst/>
          </a:prstGeom>
          <a:noFill/>
          <a:ln w="9525">
            <a:noFill/>
            <a:miter lim="800000"/>
            <a:headEnd/>
            <a:tailEnd/>
          </a:ln>
        </p:spPr>
        <p:txBody>
          <a:bodyPr/>
          <a:lstStyle/>
          <a:p>
            <a:pPr marL="342900" indent="-342900">
              <a:spcBef>
                <a:spcPct val="20000"/>
              </a:spcBef>
              <a:buClr>
                <a:srgbClr val="339933"/>
              </a:buClr>
              <a:buFontTx/>
              <a:buChar char="•"/>
              <a:defRPr/>
            </a:pPr>
            <a:r>
              <a:rPr lang="en-US" altLang="en-US" sz="2600" dirty="0">
                <a:solidFill>
                  <a:srgbClr val="000000"/>
                </a:solidFill>
                <a:latin typeface="Arial" panose="020B0604020202020204" pitchFamily="34" charset="0"/>
                <a:cs typeface="Arial" panose="020B0604020202020204" pitchFamily="34" charset="0"/>
              </a:rPr>
              <a:t>The replication of a DNA molecule begins at special site called </a:t>
            </a:r>
            <a:r>
              <a:rPr lang="en-US" altLang="en-US" sz="2600" u="sng" dirty="0">
                <a:solidFill>
                  <a:srgbClr val="FF3300"/>
                </a:solidFill>
                <a:latin typeface="Arial" panose="020B0604020202020204" pitchFamily="34" charset="0"/>
                <a:cs typeface="Arial" panose="020B0604020202020204" pitchFamily="34" charset="0"/>
              </a:rPr>
              <a:t>origin of replication</a:t>
            </a:r>
            <a:r>
              <a:rPr lang="en-US" altLang="en-US" sz="2600" dirty="0">
                <a:latin typeface="Arial" panose="020B0604020202020204" pitchFamily="34" charset="0"/>
                <a:cs typeface="Arial" panose="020B0604020202020204" pitchFamily="34" charset="0"/>
              </a:rPr>
              <a:t> </a:t>
            </a:r>
            <a:r>
              <a:rPr lang="en-US" altLang="en-US" sz="2600" dirty="0">
                <a:solidFill>
                  <a:srgbClr val="0000FF"/>
                </a:solidFill>
                <a:latin typeface="Arial" panose="020B0604020202020204" pitchFamily="34" charset="0"/>
                <a:cs typeface="Arial" panose="020B0604020202020204" pitchFamily="34" charset="0"/>
              </a:rPr>
              <a:t>which is a single specific sequence of nucleotides that is recognized by the replication enzymes.</a:t>
            </a:r>
          </a:p>
          <a:p>
            <a:pPr marL="342900" indent="-342900">
              <a:spcBef>
                <a:spcPct val="20000"/>
              </a:spcBef>
              <a:buClr>
                <a:srgbClr val="339933"/>
              </a:buClr>
              <a:buFontTx/>
              <a:buChar char="•"/>
              <a:defRPr/>
            </a:pPr>
            <a:r>
              <a:rPr lang="en-US" altLang="en-US" sz="2600" u="sng" dirty="0">
                <a:solidFill>
                  <a:srgbClr val="FF3300"/>
                </a:solidFill>
                <a:latin typeface="Arial" panose="020B0604020202020204" pitchFamily="34" charset="0"/>
                <a:cs typeface="Arial" panose="020B0604020202020204" pitchFamily="34" charset="0"/>
              </a:rPr>
              <a:t>Replication enzymes</a:t>
            </a:r>
            <a:r>
              <a:rPr lang="en-US" altLang="en-US" sz="2600" dirty="0">
                <a:solidFill>
                  <a:srgbClr val="0000FF"/>
                </a:solidFill>
                <a:latin typeface="Arial" panose="020B0604020202020204" pitchFamily="34" charset="0"/>
                <a:cs typeface="Arial" panose="020B0604020202020204" pitchFamily="34" charset="0"/>
              </a:rPr>
              <a:t> </a:t>
            </a:r>
            <a:r>
              <a:rPr lang="en-US" altLang="en-US" sz="2600" dirty="0">
                <a:solidFill>
                  <a:srgbClr val="000000"/>
                </a:solidFill>
                <a:latin typeface="Arial" panose="020B0604020202020204" pitchFamily="34" charset="0"/>
                <a:cs typeface="Arial" panose="020B0604020202020204" pitchFamily="34" charset="0"/>
              </a:rPr>
              <a:t>separate the strands, forming a </a:t>
            </a:r>
            <a:r>
              <a:rPr lang="en-US" altLang="en-US" sz="2600" u="sng" dirty="0">
                <a:solidFill>
                  <a:srgbClr val="FF3300"/>
                </a:solidFill>
                <a:latin typeface="Arial" panose="020B0604020202020204" pitchFamily="34" charset="0"/>
                <a:cs typeface="Arial" panose="020B0604020202020204" pitchFamily="34" charset="0"/>
              </a:rPr>
              <a:t>replication “bubble”</a:t>
            </a:r>
            <a:r>
              <a:rPr lang="en-US" altLang="en-US" sz="2600" dirty="0">
                <a:solidFill>
                  <a:srgbClr val="000000"/>
                </a:solidFill>
                <a:latin typeface="Arial" panose="020B0604020202020204" pitchFamily="34" charset="0"/>
                <a:cs typeface="Arial" panose="020B0604020202020204" pitchFamily="34" charset="0"/>
              </a:rPr>
              <a:t>.</a:t>
            </a:r>
          </a:p>
          <a:p>
            <a:pPr marL="742950" lvl="1" indent="-285750">
              <a:spcBef>
                <a:spcPct val="20000"/>
              </a:spcBef>
              <a:buClr>
                <a:srgbClr val="339933"/>
              </a:buClr>
              <a:buFontTx/>
              <a:buChar char="–"/>
              <a:defRPr/>
            </a:pPr>
            <a:r>
              <a:rPr lang="en-US" altLang="en-US" sz="2600" dirty="0">
                <a:solidFill>
                  <a:srgbClr val="000000"/>
                </a:solidFill>
                <a:latin typeface="Arial" panose="020B0604020202020204" pitchFamily="34" charset="0"/>
                <a:cs typeface="Arial" panose="020B0604020202020204" pitchFamily="34" charset="0"/>
              </a:rPr>
              <a:t>Replication proceeds in both directions until the entire molecule is copied.  </a:t>
            </a:r>
            <a:endParaRPr lang="en-US" sz="2600" dirty="0">
              <a:latin typeface="Arial" panose="020B0604020202020204" pitchFamily="34" charset="0"/>
              <a:cs typeface="Arial" panose="020B0604020202020204" pitchFamily="34" charset="0"/>
            </a:endParaRPr>
          </a:p>
        </p:txBody>
      </p:sp>
      <p:sp>
        <p:nvSpPr>
          <p:cNvPr id="7" name="Rectangle 6"/>
          <p:cNvSpPr/>
          <p:nvPr/>
        </p:nvSpPr>
        <p:spPr>
          <a:xfrm>
            <a:off x="2849562" y="69194"/>
            <a:ext cx="6358617" cy="584775"/>
          </a:xfrm>
          <a:prstGeom prst="rect">
            <a:avLst/>
          </a:prstGeom>
          <a:ln>
            <a:noFill/>
          </a:ln>
          <a:effectLst/>
          <a:scene3d>
            <a:camera prst="orthographicFront">
              <a:rot lat="0" lon="0" rev="0"/>
            </a:camera>
            <a:lightRig rig="glow" dir="t">
              <a:rot lat="0" lon="0" rev="4800000"/>
            </a:lightRig>
          </a:scene3d>
          <a:sp3d prstMaterial="matte">
            <a:bevelT w="127000" h="63500"/>
          </a:sp3d>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en-US" sz="3200" dirty="0">
                <a:ln w="11430"/>
                <a:solidFill>
                  <a:srgbClr val="C00000"/>
                </a:solidFill>
                <a:latin typeface="Arial" panose="020B0604020202020204" pitchFamily="34" charset="0"/>
                <a:cs typeface="Arial" panose="020B0604020202020204" pitchFamily="34" charset="0"/>
              </a:rPr>
              <a:t>The Replication Mechanism</a:t>
            </a:r>
            <a:endParaRPr lang="en-US" sz="3200" dirty="0">
              <a:ln w="1143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9300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b="3355"/>
          <a:stretch>
            <a:fillRect/>
          </a:stretch>
        </p:blipFill>
        <p:spPr bwMode="auto">
          <a:xfrm>
            <a:off x="6890657" y="159657"/>
            <a:ext cx="4953000" cy="65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1" y="0"/>
            <a:ext cx="6890657" cy="6906506"/>
          </a:xfrm>
          <a:prstGeom prst="rect">
            <a:avLst/>
          </a:prstGeom>
        </p:spPr>
        <p:txBody>
          <a:bodyPr vert="horz" wrap="square" lIns="91440" tIns="45720" rIns="91440" bIns="45720" rtlCol="1">
            <a:sp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buClr>
                <a:srgbClr val="339933"/>
              </a:buClr>
              <a:tabLst>
                <a:tab pos="2743200" algn="l"/>
              </a:tabLst>
              <a:defRPr/>
            </a:pPr>
            <a:r>
              <a:rPr lang="en-US" altLang="en-US" sz="2400" u="sng" dirty="0">
                <a:solidFill>
                  <a:srgbClr val="FF0000"/>
                </a:solidFill>
                <a:latin typeface="Arial" panose="020B0604020202020204" pitchFamily="34" charset="0"/>
                <a:cs typeface="Arial" panose="020B0604020202020204" pitchFamily="34" charset="0"/>
              </a:rPr>
              <a:t>Primer</a:t>
            </a:r>
            <a:r>
              <a:rPr lang="en-US" altLang="en-US" sz="2400" u="sng" dirty="0">
                <a:solidFill>
                  <a:srgbClr val="FF3300"/>
                </a:solidFill>
                <a:latin typeface="Arial" panose="020B0604020202020204" pitchFamily="34" charset="0"/>
                <a:cs typeface="Arial" panose="020B0604020202020204" pitchFamily="34" charset="0"/>
              </a:rPr>
              <a:t>:</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a:solidFill>
                  <a:srgbClr val="0000FF"/>
                </a:solidFill>
                <a:latin typeface="Arial" panose="020B0604020202020204" pitchFamily="34" charset="0"/>
                <a:cs typeface="Arial" panose="020B0604020202020204" pitchFamily="34" charset="0"/>
              </a:rPr>
              <a:t>a short segment of RNA, 10 nucleotides long</a:t>
            </a:r>
            <a:r>
              <a:rPr lang="en-US" altLang="en-US" sz="2400" dirty="0">
                <a:solidFill>
                  <a:srgbClr val="000000"/>
                </a:solidFill>
                <a:latin typeface="Arial" panose="020B0604020202020204" pitchFamily="34" charset="0"/>
                <a:cs typeface="Arial" panose="020B0604020202020204" pitchFamily="34" charset="0"/>
              </a:rPr>
              <a:t>) is required to start a new chain.</a:t>
            </a:r>
          </a:p>
          <a:p>
            <a:pPr algn="l" rtl="0">
              <a:buClr>
                <a:srgbClr val="339933"/>
              </a:buClr>
              <a:buFontTx/>
              <a:buNone/>
              <a:tabLst>
                <a:tab pos="2743200" algn="l"/>
              </a:tabLst>
              <a:defRPr/>
            </a:pPr>
            <a:endParaRPr lang="en-US" altLang="en-US" sz="500" dirty="0">
              <a:solidFill>
                <a:srgbClr val="000000"/>
              </a:solidFill>
              <a:latin typeface="Arial" panose="020B0604020202020204" pitchFamily="34" charset="0"/>
              <a:cs typeface="Arial" panose="020B0604020202020204" pitchFamily="34" charset="0"/>
            </a:endParaRPr>
          </a:p>
          <a:p>
            <a:pPr algn="l" rtl="0">
              <a:buClr>
                <a:srgbClr val="339933"/>
              </a:buClr>
              <a:tabLst>
                <a:tab pos="2743200" algn="l"/>
              </a:tabLst>
              <a:defRPr/>
            </a:pPr>
            <a:r>
              <a:rPr lang="en-US" altLang="en-US" sz="2400" dirty="0">
                <a:solidFill>
                  <a:srgbClr val="FF0000"/>
                </a:solidFill>
                <a:latin typeface="Arial" panose="020B0604020202020204" pitchFamily="34" charset="0"/>
                <a:cs typeface="Arial" panose="020B0604020202020204" pitchFamily="34" charset="0"/>
              </a:rPr>
              <a:t>Primase</a:t>
            </a:r>
            <a:r>
              <a:rPr lang="en-US" altLang="en-US" sz="2400" dirty="0">
                <a:solidFill>
                  <a:srgbClr val="FF3300"/>
                </a:solidFill>
                <a:latin typeface="Arial" panose="020B0604020202020204" pitchFamily="34" charset="0"/>
                <a:cs typeface="Arial" panose="020B0604020202020204" pitchFamily="34" charset="0"/>
              </a:rPr>
              <a:t>:</a:t>
            </a:r>
            <a:r>
              <a:rPr lang="en-US" altLang="en-US" sz="2400" dirty="0">
                <a:solidFill>
                  <a:srgbClr val="000000"/>
                </a:solidFill>
                <a:latin typeface="Arial" panose="020B0604020202020204" pitchFamily="34" charset="0"/>
                <a:cs typeface="Arial" panose="020B0604020202020204" pitchFamily="34" charset="0"/>
              </a:rPr>
              <a:t> (an RNA polymerase) links ribonucleotides that are complementary to the DNA template into the primer. Able to synthesize primers using free NTPs with ssDNA as a template.</a:t>
            </a:r>
          </a:p>
          <a:p>
            <a:pPr algn="l" rtl="0">
              <a:buClr>
                <a:srgbClr val="339933"/>
              </a:buClr>
              <a:tabLst>
                <a:tab pos="2743200" algn="l"/>
              </a:tabLst>
              <a:defRPr/>
            </a:pPr>
            <a:endParaRPr lang="en-US" altLang="en-US" sz="700" dirty="0">
              <a:solidFill>
                <a:srgbClr val="000000"/>
              </a:solidFill>
              <a:latin typeface="Arial" panose="020B0604020202020204" pitchFamily="34" charset="0"/>
              <a:cs typeface="Arial" panose="020B0604020202020204" pitchFamily="34" charset="0"/>
            </a:endParaRPr>
          </a:p>
          <a:p>
            <a:pPr algn="l" rtl="0">
              <a:buClr>
                <a:srgbClr val="339933"/>
              </a:buClr>
              <a:buFontTx/>
              <a:buChar char="•"/>
              <a:tabLst>
                <a:tab pos="2743200" algn="l"/>
              </a:tabLst>
              <a:defRPr/>
            </a:pPr>
            <a:r>
              <a:rPr lang="en-US" altLang="en-US" sz="2400" dirty="0">
                <a:solidFill>
                  <a:srgbClr val="FF0000"/>
                </a:solidFill>
                <a:latin typeface="Arial" panose="020B0604020202020204" pitchFamily="34" charset="0"/>
                <a:cs typeface="Arial" panose="020B0604020202020204" pitchFamily="34" charset="0"/>
              </a:rPr>
              <a:t>DNA polymerases</a:t>
            </a:r>
            <a:r>
              <a:rPr lang="en-US" altLang="en-US" sz="2400" dirty="0">
                <a:solidFill>
                  <a:srgbClr val="FF3300"/>
                </a:solidFill>
                <a:latin typeface="Arial" panose="020B0604020202020204" pitchFamily="34" charset="0"/>
                <a:cs typeface="Arial" panose="020B0604020202020204" pitchFamily="34" charset="0"/>
              </a:rPr>
              <a:t>:</a:t>
            </a:r>
            <a:r>
              <a:rPr lang="en-US" altLang="en-US" sz="2400" dirty="0">
                <a:solidFill>
                  <a:srgbClr val="000000"/>
                </a:solidFill>
                <a:latin typeface="Arial" panose="020B0604020202020204" pitchFamily="34" charset="0"/>
                <a:cs typeface="Arial" panose="020B0604020202020204" pitchFamily="34" charset="0"/>
              </a:rPr>
              <a:t> catalyze the elongation of new DNA at a replication fork. After formation of the primer, DNA polymerases can add </a:t>
            </a:r>
            <a:r>
              <a:rPr lang="en-US" altLang="en-US" sz="2400" dirty="0" err="1">
                <a:solidFill>
                  <a:srgbClr val="000000"/>
                </a:solidFill>
                <a:latin typeface="Arial" panose="020B0604020202020204" pitchFamily="34" charset="0"/>
                <a:cs typeface="Arial" panose="020B0604020202020204" pitchFamily="34" charset="0"/>
              </a:rPr>
              <a:t>deoxyribonucleotides</a:t>
            </a:r>
            <a:r>
              <a:rPr lang="en-US" altLang="en-US" sz="2400" dirty="0">
                <a:solidFill>
                  <a:srgbClr val="000000"/>
                </a:solidFill>
                <a:latin typeface="Arial" panose="020B0604020202020204" pitchFamily="34" charset="0"/>
                <a:cs typeface="Arial" panose="020B0604020202020204" pitchFamily="34" charset="0"/>
              </a:rPr>
              <a:t> to the 3’ end of the ribonucleotide chain.</a:t>
            </a:r>
          </a:p>
          <a:p>
            <a:pPr marL="0" indent="0" algn="l" rtl="0">
              <a:buClr>
                <a:srgbClr val="339933"/>
              </a:buClr>
              <a:buNone/>
              <a:tabLst>
                <a:tab pos="2743200" algn="l"/>
              </a:tabLst>
              <a:defRPr/>
            </a:pPr>
            <a:endParaRPr lang="en-US" altLang="en-US" sz="500" dirty="0">
              <a:solidFill>
                <a:srgbClr val="000000"/>
              </a:solidFill>
              <a:latin typeface="Arial" panose="020B0604020202020204" pitchFamily="34" charset="0"/>
              <a:cs typeface="Arial" panose="020B0604020202020204" pitchFamily="34" charset="0"/>
            </a:endParaRPr>
          </a:p>
          <a:p>
            <a:pPr algn="l" rtl="0">
              <a:buClr>
                <a:srgbClr val="339933"/>
              </a:buClr>
              <a:buFontTx/>
              <a:buChar char="•"/>
              <a:tabLst>
                <a:tab pos="2743200" algn="l"/>
              </a:tabLst>
              <a:defRPr/>
            </a:pPr>
            <a:r>
              <a:rPr lang="en-US" altLang="en-US" sz="2400" dirty="0">
                <a:solidFill>
                  <a:srgbClr val="000000"/>
                </a:solidFill>
                <a:latin typeface="Arial" panose="020B0604020202020204" pitchFamily="34" charset="0"/>
                <a:cs typeface="Arial" panose="020B0604020202020204" pitchFamily="34" charset="0"/>
              </a:rPr>
              <a:t>Another DNA polymerase later replaces the primer ribonucleotides with </a:t>
            </a:r>
            <a:r>
              <a:rPr lang="en-US" altLang="en-US" sz="2400" dirty="0" err="1">
                <a:solidFill>
                  <a:srgbClr val="000000"/>
                </a:solidFill>
                <a:latin typeface="Arial" panose="020B0604020202020204" pitchFamily="34" charset="0"/>
                <a:cs typeface="Arial" panose="020B0604020202020204" pitchFamily="34" charset="0"/>
              </a:rPr>
              <a:t>deoxyribonucleotides</a:t>
            </a:r>
            <a:r>
              <a:rPr lang="en-US" altLang="en-US" sz="2400" dirty="0">
                <a:solidFill>
                  <a:srgbClr val="000000"/>
                </a:solidFill>
                <a:latin typeface="Arial" panose="020B0604020202020204" pitchFamily="34" charset="0"/>
                <a:cs typeface="Arial" panose="020B0604020202020204" pitchFamily="34" charset="0"/>
              </a:rPr>
              <a:t> complimentary to the template. </a:t>
            </a:r>
          </a:p>
        </p:txBody>
      </p:sp>
    </p:spTree>
    <p:extLst>
      <p:ext uri="{BB962C8B-B14F-4D97-AF65-F5344CB8AC3E}">
        <p14:creationId xmlns:p14="http://schemas.microsoft.com/office/powerpoint/2010/main" val="218838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wipe(left)">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wipe(left)">
                                      <p:cBhvr>
                                        <p:cTn id="1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CHILD_ITEM_TEXT2" val="Objectives."/>
  <p:tag name="CHILD_ITEM_TEXT4" val="Initial activity."/>
  <p:tag name="CHILD_ITEM_TEXT6" val="Introduction."/>
  <p:tag name="CHILD_ITEM_TEXT8" val="Definitions."/>
  <p:tag name="CHILD_ITEM_TEXT10" val="Quiz"/>
  <p:tag name="CHILD_ITEM_TEXT12" val="Reference."/>
</p:tagLst>
</file>

<file path=ppt/tags/tag10.xml><?xml version="1.0" encoding="utf-8"?>
<p:tagLst xmlns:a="http://schemas.openxmlformats.org/drawingml/2006/main" xmlns:r="http://schemas.openxmlformats.org/officeDocument/2006/relationships" xmlns:p="http://schemas.openxmlformats.org/presentationml/2006/main">
  <p:tag name="DUPLICATEID" val="00406617b5b94873bc27472b2606a892"/>
</p:tagLst>
</file>

<file path=ppt/tags/tag11.xml><?xml version="1.0" encoding="utf-8"?>
<p:tagLst xmlns:a="http://schemas.openxmlformats.org/drawingml/2006/main" xmlns:r="http://schemas.openxmlformats.org/officeDocument/2006/relationships" xmlns:p="http://schemas.openxmlformats.org/presentationml/2006/main">
  <p:tag name="DUPLICATEID" val="d5811e80c0a54bac906557b8cf1eb023"/>
</p:tagLst>
</file>

<file path=ppt/tags/tag12.xml><?xml version="1.0" encoding="utf-8"?>
<p:tagLst xmlns:a="http://schemas.openxmlformats.org/drawingml/2006/main" xmlns:r="http://schemas.openxmlformats.org/officeDocument/2006/relationships" xmlns:p="http://schemas.openxmlformats.org/presentationml/2006/main">
  <p:tag name="DUPLICATEID" val="79d33ad220dd4855b0e934846bb5b87d"/>
</p:tagLst>
</file>

<file path=ppt/tags/tag13.xml><?xml version="1.0" encoding="utf-8"?>
<p:tagLst xmlns:a="http://schemas.openxmlformats.org/drawingml/2006/main" xmlns:r="http://schemas.openxmlformats.org/officeDocument/2006/relationships" xmlns:p="http://schemas.openxmlformats.org/presentationml/2006/main">
  <p:tag name="DUPLICATEID" val="e39cd589861748e0996315199f373dbf"/>
</p:tagLst>
</file>

<file path=ppt/tags/tag14.xml><?xml version="1.0" encoding="utf-8"?>
<p:tagLst xmlns:a="http://schemas.openxmlformats.org/drawingml/2006/main" xmlns:r="http://schemas.openxmlformats.org/officeDocument/2006/relationships" xmlns:p="http://schemas.openxmlformats.org/presentationml/2006/main">
  <p:tag name="DUPLICATEID" val="8f1945b91cd8435a92ce747551f0a813"/>
</p:tagLst>
</file>

<file path=ppt/tags/tag15.xml><?xml version="1.0" encoding="utf-8"?>
<p:tagLst xmlns:a="http://schemas.openxmlformats.org/drawingml/2006/main" xmlns:r="http://schemas.openxmlformats.org/officeDocument/2006/relationships" xmlns:p="http://schemas.openxmlformats.org/presentationml/2006/main">
  <p:tag name="DUPLICATEID" val="315b2c5a17eb4cc08ab748fc3b78106f"/>
</p:tagLst>
</file>

<file path=ppt/tags/tag16.xml><?xml version="1.0" encoding="utf-8"?>
<p:tagLst xmlns:a="http://schemas.openxmlformats.org/drawingml/2006/main" xmlns:r="http://schemas.openxmlformats.org/officeDocument/2006/relationships" xmlns:p="http://schemas.openxmlformats.org/presentationml/2006/main">
  <p:tag name="DUPLICATEID" val="61d2fe54c7c941218de8a66cbea7699b"/>
</p:tagLst>
</file>

<file path=ppt/tags/tag17.xml><?xml version="1.0" encoding="utf-8"?>
<p:tagLst xmlns:a="http://schemas.openxmlformats.org/drawingml/2006/main" xmlns:r="http://schemas.openxmlformats.org/officeDocument/2006/relationships" xmlns:p="http://schemas.openxmlformats.org/presentationml/2006/main">
  <p:tag name="DUPLICATEID" val="482f01a5526a42c88420aeb2fd7e761e"/>
</p:tagLst>
</file>

<file path=ppt/tags/tag18.xml><?xml version="1.0" encoding="utf-8"?>
<p:tagLst xmlns:a="http://schemas.openxmlformats.org/drawingml/2006/main" xmlns:r="http://schemas.openxmlformats.org/officeDocument/2006/relationships" xmlns:p="http://schemas.openxmlformats.org/presentationml/2006/main">
  <p:tag name="DUPLICATEID" val="691a16fe6fce4240a63f711a4732c40d"/>
</p:tagLst>
</file>

<file path=ppt/tags/tag19.xml><?xml version="1.0" encoding="utf-8"?>
<p:tagLst xmlns:a="http://schemas.openxmlformats.org/drawingml/2006/main" xmlns:r="http://schemas.openxmlformats.org/officeDocument/2006/relationships" xmlns:p="http://schemas.openxmlformats.org/presentationml/2006/main">
  <p:tag name="DUPLICATEID" val="3317213040ba422ea2ebd0f34a8f9063"/>
</p:tagLst>
</file>

<file path=ppt/tags/tag2.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92c52e5f-89c0-4b23-b2ab-b5784e98a2db"/>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63"/>
  <p:tag name="ARTICULATE_AUDIO_RECORDED" val="1"/>
  <p:tag name="TIMELINE" val="104.4/147.6"/>
  <p:tag name="ELAPSEDTIME" val="246.3"/>
  <p:tag name="ANNOTATION_TYPE_1" val="0"/>
  <p:tag name="ANNOTATION_START_1" val="66.8"/>
  <p:tag name="ANNOTATION_END_1" val="70.4"/>
  <p:tag name="ANNOTATION_TOP_1" val="157"/>
  <p:tag name="ANNOTATION_LEFT_1" val="72"/>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70.4"/>
  <p:tag name="ANNOTATION_END_2" val="72.9"/>
  <p:tag name="ANNOTATION_TOP_2" val="152"/>
  <p:tag name="ANNOTATION_LEFT_2" val="560"/>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72.9"/>
  <p:tag name="ANNOTATION_END_3" val="77.0"/>
  <p:tag name="ANNOTATION_TOP_3" val="195"/>
  <p:tag name="ANNOTATION_LEFT_3" val="92"/>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77.0"/>
  <p:tag name="ANNOTATION_END_4" val="77.7"/>
  <p:tag name="ANNOTATION_TOP_4" val="192"/>
  <p:tag name="ANNOTATION_LEFT_4" val="391"/>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77.7"/>
  <p:tag name="ANNOTATION_END_5" val="78.4"/>
  <p:tag name="ANNOTATION_TOP_5" val="185"/>
  <p:tag name="ANNOTATION_LEFT_5" val="594"/>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78.4"/>
  <p:tag name="ANNOTATION_END_6" val="79.2"/>
  <p:tag name="ANNOTATION_TOP_6" val="193"/>
  <p:tag name="ANNOTATION_LEFT_6" val="713"/>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79.2"/>
  <p:tag name="ANNOTATION_END_7" val="106.9"/>
  <p:tag name="ANNOTATION_TOP_7" val="222"/>
  <p:tag name="ANNOTATION_LEFT_7" val="93"/>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106.9"/>
  <p:tag name="ANNOTATION_END_8" val="122.0"/>
  <p:tag name="ANNOTATION_TOP_8" val="251"/>
  <p:tag name="ANNOTATION_LEFT_8" val="95"/>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2"/>
  <p:tag name="ANNOTATION_START_9" val="122.0"/>
  <p:tag name="ANNOTATION_END_9" val="122.0"/>
  <p:tag name="ANNOTATION_TOP_9" val="-40"/>
  <p:tag name="ANNOTATION_LEFT_9" val="-40"/>
  <p:tag name="ANNOTATION_WIDTH_9" val="1042"/>
  <p:tag name="ANNOTATION_HEIGHT_9" val="801"/>
  <p:tag name="ANNOTATION_ANIMATION_9" val="4"/>
  <p:tag name="ANNOTATION_ROTATION_9" val="0"/>
  <p:tag name="ANNOTATION_SUB_TYPE_9" val="11"/>
  <p:tag name="ANNOTATION_LOOP_COUNT_9" val="1"/>
  <p:tag name="ANNOTATION_BOX_RADIUS_9" val="0"/>
  <p:tag name="ANNOTATION_SCALE_9" val="0"/>
  <p:tag name="ANNOTATION_BORDER_ALPHA_9" val="100"/>
  <p:tag name="ANNOTATION_BORDER_COLOR_9" val="16777215"/>
  <p:tag name="ANNOTATION_FILL_COLOR_9" val="10855845"/>
  <p:tag name="ANNOTATION_FILL_ALPHA_9" val="50"/>
  <p:tag name="ANNOTATION_BORDER_WIDTH_9" val="2"/>
  <p:tag name="ANNOTATION_SLIDE_WIDTH_9" val="960"/>
  <p:tag name="ANNOTATION_SLIDE_HEIGHT_9" val="720"/>
  <p:tag name="ANNOTATION_TYPE_10" val="2"/>
  <p:tag name="ANNOTATION_START_10" val="122.0"/>
  <p:tag name="ANNOTATION_END_10" val="131.0"/>
  <p:tag name="ANNOTATION_TOP_10" val="264"/>
  <p:tag name="ANNOTATION_LEFT_10" val="166"/>
  <p:tag name="ANNOTATION_WIDTH_10" val="229"/>
  <p:tag name="ANNOTATION_HEIGHT_10" val="36"/>
  <p:tag name="ANNOTATION_ANIMATION_10" val="4"/>
  <p:tag name="ANNOTATION_ROTATION_10" val="0"/>
  <p:tag name="ANNOTATION_SUB_TYPE_10" val="11"/>
  <p:tag name="ANNOTATION_LOOP_COUNT_10" val="1"/>
  <p:tag name="ANNOTATION_BOX_RADIUS_10" val="5"/>
  <p:tag name="ANNOTATION_SCALE_10" val="0"/>
  <p:tag name="ANNOTATION_BORDER_ALPHA_10" val="100"/>
  <p:tag name="ANNOTATION_BORDER_COLOR_10" val="16777215"/>
  <p:tag name="ANNOTATION_FILL_COLOR_10" val="10855845"/>
  <p:tag name="ANNOTATION_FILL_ALPHA_10" val="50"/>
  <p:tag name="ANNOTATION_BORDER_WIDTH_10" val="2"/>
  <p:tag name="ANNOTATION_SLIDE_WIDTH_10" val="960"/>
  <p:tag name="ANNOTATION_SLIDE_HEIGHT_10" val="720"/>
  <p:tag name="ANNOTATION_TYPE_11" val="2"/>
  <p:tag name="ANNOTATION_START_11" val="131.0"/>
  <p:tag name="ANNOTATION_END_11" val="133.7"/>
  <p:tag name="ANNOTATION_TOP_11" val="-40"/>
  <p:tag name="ANNOTATION_LEFT_11" val="-40"/>
  <p:tag name="ANNOTATION_WIDTH_11" val="1042"/>
  <p:tag name="ANNOTATION_HEIGHT_11" val="801"/>
  <p:tag name="ANNOTATION_ANIMATION_11" val="4"/>
  <p:tag name="ANNOTATION_ROTATION_11" val="0"/>
  <p:tag name="ANNOTATION_SUB_TYPE_11" val="11"/>
  <p:tag name="ANNOTATION_LOOP_COUNT_11" val="1"/>
  <p:tag name="ANNOTATION_BOX_RADIUS_11" val="0"/>
  <p:tag name="ANNOTATION_SCALE_11" val="0"/>
  <p:tag name="ANNOTATION_BORDER_ALPHA_11" val="100"/>
  <p:tag name="ANNOTATION_BORDER_COLOR_11" val="16777215"/>
  <p:tag name="ANNOTATION_FILL_COLOR_11" val="10855845"/>
  <p:tag name="ANNOTATION_FILL_ALPHA_11" val="50"/>
  <p:tag name="ANNOTATION_BORDER_WIDTH_11" val="2"/>
  <p:tag name="ANNOTATION_SLIDE_WIDTH_11" val="960"/>
  <p:tag name="ANNOTATION_SLIDE_HEIGHT_11" val="720"/>
  <p:tag name="ANNOTATION_TYPE_12" val="0"/>
  <p:tag name="ANNOTATION_START_12" val="133.7"/>
  <p:tag name="ANNOTATION_END_12" val="142.5"/>
  <p:tag name="ANNOTATION_TOP_12" val="326"/>
  <p:tag name="ANNOTATION_LEFT_12" val="124"/>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42.5"/>
  <p:tag name="ANNOTATION_END_13" val="143.6"/>
  <p:tag name="ANNOTATION_TOP_13" val="326"/>
  <p:tag name="ANNOTATION_LEFT_13" val="691"/>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43.6"/>
  <p:tag name="ANNOTATION_END_14" val="144.7"/>
  <p:tag name="ANNOTATION_TOP_14" val="188"/>
  <p:tag name="ANNOTATION_LEFT_14" val="720"/>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44.7"/>
  <p:tag name="ANNOTATION_END_15" val="150.7"/>
  <p:tag name="ANNOTATION_TOP_15" val="324"/>
  <p:tag name="ANNOTATION_LEFT_15" val="691"/>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50.7"/>
  <p:tag name="ANNOTATION_END_16" val="158.0"/>
  <p:tag name="ANNOTATION_TOP_16" val="438"/>
  <p:tag name="ANNOTATION_LEFT_16" val="78"/>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58.0"/>
  <p:tag name="ANNOTATION_END_17" val="165.6"/>
  <p:tag name="ANNOTATION_TOP_17" val="424"/>
  <p:tag name="ANNOTATION_LEFT_17" val="278"/>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65.6"/>
  <p:tag name="ANNOTATION_END_18" val="165.9"/>
  <p:tag name="ANNOTATION_TOP_18" val="390"/>
  <p:tag name="ANNOTATION_LEFT_18" val="362"/>
  <p:tag name="ANNOTATION_WIDTH_18" val="121"/>
  <p:tag name="ANNOTATION_HEIGHT_18" val="121"/>
  <p:tag name="ANNOTATION_ANIMATION_18" val="3"/>
  <p:tag name="ANNOTATION_ROTATION_18" val="9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65.9"/>
  <p:tag name="ANNOTATION_END_19" val="166.3"/>
  <p:tag name="ANNOTATION_TOP_19" val="415"/>
  <p:tag name="ANNOTATION_LEFT_19" val="361"/>
  <p:tag name="ANNOTATION_WIDTH_19" val="121"/>
  <p:tag name="ANNOTATION_HEIGHT_19" val="121"/>
  <p:tag name="ANNOTATION_ANIMATION_19" val="3"/>
  <p:tag name="ANNOTATION_ROTATION_19" val="9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66.3"/>
  <p:tag name="ANNOTATION_END_20" val="166.6"/>
  <p:tag name="ANNOTATION_TOP_20" val="451"/>
  <p:tag name="ANNOTATION_LEFT_20" val="363"/>
  <p:tag name="ANNOTATION_WIDTH_20" val="121"/>
  <p:tag name="ANNOTATION_HEIGHT_20" val="121"/>
  <p:tag name="ANNOTATION_ANIMATION_20" val="3"/>
  <p:tag name="ANNOTATION_ROTATION_20" val="9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166.6"/>
  <p:tag name="ANNOTATION_END_21" val="166.9"/>
  <p:tag name="ANNOTATION_TOP_21" val="478"/>
  <p:tag name="ANNOTATION_LEFT_21" val="365"/>
  <p:tag name="ANNOTATION_WIDTH_21" val="121"/>
  <p:tag name="ANNOTATION_HEIGHT_21" val="121"/>
  <p:tag name="ANNOTATION_ANIMATION_21" val="3"/>
  <p:tag name="ANNOTATION_ROTATION_21" val="9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166.9"/>
  <p:tag name="ANNOTATION_END_22" val="167.1"/>
  <p:tag name="ANNOTATION_TOP_22" val="506"/>
  <p:tag name="ANNOTATION_LEFT_22" val="365"/>
  <p:tag name="ANNOTATION_WIDTH_22" val="121"/>
  <p:tag name="ANNOTATION_HEIGHT_22" val="121"/>
  <p:tag name="ANNOTATION_ANIMATION_22" val="3"/>
  <p:tag name="ANNOTATION_ROTATION_22" val="9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167.1"/>
  <p:tag name="ANNOTATION_END_23" val="170.5"/>
  <p:tag name="ANNOTATION_TOP_23" val="524"/>
  <p:tag name="ANNOTATION_LEFT_23" val="357"/>
  <p:tag name="ANNOTATION_WIDTH_23" val="121"/>
  <p:tag name="ANNOTATION_HEIGHT_23" val="121"/>
  <p:tag name="ANNOTATION_ANIMATION_23" val="3"/>
  <p:tag name="ANNOTATION_ROTATION_23" val="9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170.5"/>
  <p:tag name="ANNOTATION_END_24" val="171.4"/>
  <p:tag name="ANNOTATION_TOP_24" val="389"/>
  <p:tag name="ANNOTATION_LEFT_24" val="327"/>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171.4"/>
  <p:tag name="ANNOTATION_END_25" val="172.3"/>
  <p:tag name="ANNOTATION_TOP_25" val="390"/>
  <p:tag name="ANNOTATION_LEFT_25" val="420"/>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172.3"/>
  <p:tag name="ANNOTATION_END_26" val="173.0"/>
  <p:tag name="ANNOTATION_TOP_26" val="426"/>
  <p:tag name="ANNOTATION_LEFT_26" val="306"/>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173.0"/>
  <p:tag name="ANNOTATION_END_27" val="175.7"/>
  <p:tag name="ANNOTATION_TOP_27" val="425"/>
  <p:tag name="ANNOTATION_LEFT_27" val="420"/>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181.3"/>
  <p:tag name="ANNOTATION_END_28" val="182.7"/>
  <p:tag name="ANNOTATION_TOP_28" val="359"/>
  <p:tag name="ANNOTATION_LEFT_28" val="298"/>
  <p:tag name="ANNOTATION_WIDTH_28" val="121"/>
  <p:tag name="ANNOTATION_HEIGHT_28" val="121"/>
  <p:tag name="ANNOTATION_ANIMATION_28" val="3"/>
  <p:tag name="ANNOTATION_ROTATION_28" val="9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182.7"/>
  <p:tag name="ANNOTATION_END_29" val="183.6"/>
  <p:tag name="ANNOTATION_TOP_29" val="363"/>
  <p:tag name="ANNOTATION_LEFT_29" val="425"/>
  <p:tag name="ANNOTATION_WIDTH_29" val="121"/>
  <p:tag name="ANNOTATION_HEIGHT_29" val="121"/>
  <p:tag name="ANNOTATION_ANIMATION_29" val="3"/>
  <p:tag name="ANNOTATION_ROTATION_29" val="9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183.6"/>
  <p:tag name="ANNOTATION_END_30" val="184.2"/>
  <p:tag name="ANNOTATION_TOP_30" val="360"/>
  <p:tag name="ANNOTATION_LEFT_30" val="299"/>
  <p:tag name="ANNOTATION_WIDTH_30" val="121"/>
  <p:tag name="ANNOTATION_HEIGHT_30" val="121"/>
  <p:tag name="ANNOTATION_ANIMATION_30" val="3"/>
  <p:tag name="ANNOTATION_ROTATION_30" val="9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184.2"/>
  <p:tag name="ANNOTATION_END_31" val="189.1"/>
  <p:tag name="ANNOTATION_TOP_31" val="369"/>
  <p:tag name="ANNOTATION_LEFT_31" val="437"/>
  <p:tag name="ANNOTATION_WIDTH_31" val="121"/>
  <p:tag name="ANNOTATION_HEIGHT_31" val="121"/>
  <p:tag name="ANNOTATION_ANIMATION_31" val="3"/>
  <p:tag name="ANNOTATION_ROTATION_31" val="9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189.1"/>
  <p:tag name="ANNOTATION_END_32" val="194.5"/>
  <p:tag name="ANNOTATION_TOP_32" val="192"/>
  <p:tag name="ANNOTATION_LEFT_32" val="85"/>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194.5"/>
  <p:tag name="ANNOTATION_END_33" val="200.1"/>
  <p:tag name="ANNOTATION_TOP_33" val="453"/>
  <p:tag name="ANNOTATION_LEFT_33" val="499"/>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200.1"/>
  <p:tag name="ANNOTATION_END_34" val="201.3"/>
  <p:tag name="ANNOTATION_TOP_34" val="391"/>
  <p:tag name="ANNOTATION_LEFT_34" val="521"/>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201.3"/>
  <p:tag name="ANNOTATION_END_35" val="202.4"/>
  <p:tag name="ANNOTATION_TOP_35" val="392"/>
  <p:tag name="ANNOTATION_LEFT_35" val="561"/>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202.4"/>
  <p:tag name="ANNOTATION_END_36" val="203.5"/>
  <p:tag name="ANNOTATION_TOP_36" val="425"/>
  <p:tag name="ANNOTATION_LEFT_36" val="518"/>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203.5"/>
  <p:tag name="ANNOTATION_END_37" val="204.2"/>
  <p:tag name="ANNOTATION_TOP_37" val="419"/>
  <p:tag name="ANNOTATION_LEFT_37" val="561"/>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204.2"/>
  <p:tag name="ANNOTATION_END_38" val="204.7"/>
  <p:tag name="ANNOTATION_TOP_38" val="428"/>
  <p:tag name="ANNOTATION_LEFT_38" val="571"/>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204.7"/>
  <p:tag name="ANNOTATION_END_39" val="205.1"/>
  <p:tag name="ANNOTATION_TOP_39" val="454"/>
  <p:tag name="ANNOTATION_LEFT_39" val="569"/>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205.1"/>
  <p:tag name="ANNOTATION_END_40" val="205.5"/>
  <p:tag name="ANNOTATION_TOP_40" val="479"/>
  <p:tag name="ANNOTATION_LEFT_40" val="570"/>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205.5"/>
  <p:tag name="ANNOTATION_END_41" val="206.8"/>
  <p:tag name="ANNOTATION_TOP_41" val="514"/>
  <p:tag name="ANNOTATION_LEFT_41" val="573"/>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206.8"/>
  <p:tag name="ANNOTATION_END_42" val="209.2"/>
  <p:tag name="ANNOTATION_TOP_42" val="394"/>
  <p:tag name="ANNOTATION_LEFT_42" val="632"/>
  <p:tag name="ANNOTATION_WIDTH_42" val="121"/>
  <p:tag name="ANNOTATION_HEIGHT_42" val="121"/>
  <p:tag name="ANNOTATION_ANIMATION_42" val="3"/>
  <p:tag name="ANNOTATION_ROTATION_42" val="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209.2"/>
  <p:tag name="ANNOTATION_END_43" val="211.5"/>
  <p:tag name="ANNOTATION_TOP_43" val="418"/>
  <p:tag name="ANNOTATION_LEFT_43" val="624"/>
  <p:tag name="ANNOTATION_WIDTH_43" val="121"/>
  <p:tag name="ANNOTATION_HEIGHT_43" val="121"/>
  <p:tag name="ANNOTATION_ANIMATION_43" val="3"/>
  <p:tag name="ANNOTATION_ROTATION_43" val="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TYPE_44" val="0"/>
  <p:tag name="ANNOTATION_START_44" val="211.5"/>
  <p:tag name="ANNOTATION_END_44" val="214.0"/>
  <p:tag name="ANNOTATION_TOP_44" val="454"/>
  <p:tag name="ANNOTATION_LEFT_44" val="625"/>
  <p:tag name="ANNOTATION_WIDTH_44" val="121"/>
  <p:tag name="ANNOTATION_HEIGHT_44" val="121"/>
  <p:tag name="ANNOTATION_ANIMATION_44" val="3"/>
  <p:tag name="ANNOTATION_ROTATION_44" val="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214.0"/>
  <p:tag name="ANNOTATION_END_45" val="219.5"/>
  <p:tag name="ANNOTATION_TOP_45" val="438"/>
  <p:tag name="ANNOTATION_LEFT_45" val="721"/>
  <p:tag name="ANNOTATION_WIDTH_45" val="121"/>
  <p:tag name="ANNOTATION_HEIGHT_45" val="121"/>
  <p:tag name="ANNOTATION_ANIMATION_45" val="3"/>
  <p:tag name="ANNOTATION_ROTATION_45" val="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219.5"/>
  <p:tag name="ANNOTATION_END_46" val="221.4"/>
  <p:tag name="ANNOTATION_TOP_46" val="394"/>
  <p:tag name="ANNOTATION_LEFT_46" val="743"/>
  <p:tag name="ANNOTATION_WIDTH_46" val="121"/>
  <p:tag name="ANNOTATION_HEIGHT_46" val="121"/>
  <p:tag name="ANNOTATION_ANIMATION_46" val="3"/>
  <p:tag name="ANNOTATION_ROTATION_46" val="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TYPE_47" val="0"/>
  <p:tag name="ANNOTATION_START_47" val="221.4"/>
  <p:tag name="ANNOTATION_END_47" val="225.0"/>
  <p:tag name="ANNOTATION_TOP_47" val="393"/>
  <p:tag name="ANNOTATION_LEFT_47" val="854"/>
  <p:tag name="ANNOTATION_WIDTH_47" val="121"/>
  <p:tag name="ANNOTATION_HEIGHT_47" val="121"/>
  <p:tag name="ANNOTATION_ANIMATION_47" val="3"/>
  <p:tag name="ANNOTATION_ROTATION_47" val="0"/>
  <p:tag name="ANNOTATION_SUB_TYPE_47" val="2"/>
  <p:tag name="ANNOTATION_LOOP_COUNT_47" val="1"/>
  <p:tag name="ANNOTATION_BOX_RADIUS_47" val="0"/>
  <p:tag name="ANNOTATION_SCALE_47" val="100"/>
  <p:tag name="ANNOTATION_BORDER_ALPHA_47" val="100"/>
  <p:tag name="ANNOTATION_BORDER_COLOR_47" val="255"/>
  <p:tag name="ANNOTATION_FILL_COLOR_47" val="65535"/>
  <p:tag name="ANNOTATION_FILL_ALPHA_47" val="100"/>
  <p:tag name="ANNOTATION_BORDER_WIDTH_47" val="2"/>
  <p:tag name="ANNOTATION_SLIDE_WIDTH_47" val="960"/>
  <p:tag name="ANNOTATION_SLIDE_HEIGHT_47" val="720"/>
  <p:tag name="ANNOTATION_TYPE_48" val="0"/>
  <p:tag name="ANNOTATION_START_48" val="225.0"/>
  <p:tag name="ANNOTATION_END_48" val="226.4"/>
  <p:tag name="ANNOTATION_TOP_48" val="362"/>
  <p:tag name="ANNOTATION_LEFT_48" val="740"/>
  <p:tag name="ANNOTATION_WIDTH_48" val="121"/>
  <p:tag name="ANNOTATION_HEIGHT_48" val="121"/>
  <p:tag name="ANNOTATION_ANIMATION_48" val="3"/>
  <p:tag name="ANNOTATION_ROTATION_48" val="90"/>
  <p:tag name="ANNOTATION_SUB_TYPE_48" val="2"/>
  <p:tag name="ANNOTATION_LOOP_COUNT_48" val="1"/>
  <p:tag name="ANNOTATION_BOX_RADIUS_48" val="0"/>
  <p:tag name="ANNOTATION_SCALE_48" val="100"/>
  <p:tag name="ANNOTATION_BORDER_ALPHA_48" val="100"/>
  <p:tag name="ANNOTATION_BORDER_COLOR_48" val="255"/>
  <p:tag name="ANNOTATION_FILL_COLOR_48" val="65535"/>
  <p:tag name="ANNOTATION_FILL_ALPHA_48" val="100"/>
  <p:tag name="ANNOTATION_BORDER_WIDTH_48" val="2"/>
  <p:tag name="ANNOTATION_SLIDE_WIDTH_48" val="960"/>
  <p:tag name="ANNOTATION_SLIDE_HEIGHT_48" val="720"/>
  <p:tag name="ANNOTATION_TYPE_49" val="0"/>
  <p:tag name="ANNOTATION_START_49" val="226.4"/>
  <p:tag name="ANNOTATION_END_49" val="228.9"/>
  <p:tag name="ANNOTATION_TOP_49" val="362"/>
  <p:tag name="ANNOTATION_LEFT_49" val="808"/>
  <p:tag name="ANNOTATION_WIDTH_49" val="121"/>
  <p:tag name="ANNOTATION_HEIGHT_49" val="121"/>
  <p:tag name="ANNOTATION_ANIMATION_49" val="3"/>
  <p:tag name="ANNOTATION_ROTATION_49" val="90"/>
  <p:tag name="ANNOTATION_SUB_TYPE_49" val="2"/>
  <p:tag name="ANNOTATION_LOOP_COUNT_49" val="1"/>
  <p:tag name="ANNOTATION_BOX_RADIUS_49" val="0"/>
  <p:tag name="ANNOTATION_SCALE_49" val="100"/>
  <p:tag name="ANNOTATION_BORDER_ALPHA_49" val="100"/>
  <p:tag name="ANNOTATION_BORDER_COLOR_49" val="255"/>
  <p:tag name="ANNOTATION_FILL_COLOR_49" val="65535"/>
  <p:tag name="ANNOTATION_FILL_ALPHA_49" val="100"/>
  <p:tag name="ANNOTATION_BORDER_WIDTH_49" val="2"/>
  <p:tag name="ANNOTATION_SLIDE_WIDTH_49" val="960"/>
  <p:tag name="ANNOTATION_SLIDE_HEIGHT_49" val="720"/>
  <p:tag name="ANNOTATION_TYPE_50" val="0"/>
  <p:tag name="ANNOTATION_START_50" val="228.9"/>
  <p:tag name="ANNOTATION_END_50" val="230.2"/>
  <p:tag name="ANNOTATION_TOP_50" val="367"/>
  <p:tag name="ANNOTATION_LEFT_50" val="921"/>
  <p:tag name="ANNOTATION_WIDTH_50" val="121"/>
  <p:tag name="ANNOTATION_HEIGHT_50" val="121"/>
  <p:tag name="ANNOTATION_ANIMATION_50" val="3"/>
  <p:tag name="ANNOTATION_ROTATION_50" val="90"/>
  <p:tag name="ANNOTATION_SUB_TYPE_50" val="2"/>
  <p:tag name="ANNOTATION_LOOP_COUNT_50" val="1"/>
  <p:tag name="ANNOTATION_BOX_RADIUS_50" val="0"/>
  <p:tag name="ANNOTATION_SCALE_50" val="100"/>
  <p:tag name="ANNOTATION_BORDER_ALPHA_50" val="100"/>
  <p:tag name="ANNOTATION_BORDER_COLOR_50" val="255"/>
  <p:tag name="ANNOTATION_FILL_COLOR_50" val="65535"/>
  <p:tag name="ANNOTATION_FILL_ALPHA_50" val="100"/>
  <p:tag name="ANNOTATION_BORDER_WIDTH_50" val="2"/>
  <p:tag name="ANNOTATION_SLIDE_WIDTH_50" val="960"/>
  <p:tag name="ANNOTATION_SLIDE_HEIGHT_50" val="720"/>
  <p:tag name="ANNOTATION_TYPE_51" val="0"/>
  <p:tag name="ANNOTATION_START_51" val="230.2"/>
  <p:tag name="ANNOTATION_END_51" val="232.2"/>
  <p:tag name="ANNOTATION_TOP_51" val="362"/>
  <p:tag name="ANNOTATION_LEFT_51" val="845"/>
  <p:tag name="ANNOTATION_WIDTH_51" val="121"/>
  <p:tag name="ANNOTATION_HEIGHT_51" val="121"/>
  <p:tag name="ANNOTATION_ANIMATION_51" val="3"/>
  <p:tag name="ANNOTATION_ROTATION_51" val="90"/>
  <p:tag name="ANNOTATION_SUB_TYPE_51" val="2"/>
  <p:tag name="ANNOTATION_LOOP_COUNT_51" val="1"/>
  <p:tag name="ANNOTATION_BOX_RADIUS_51" val="0"/>
  <p:tag name="ANNOTATION_SCALE_51" val="100"/>
  <p:tag name="ANNOTATION_BORDER_ALPHA_51" val="100"/>
  <p:tag name="ANNOTATION_BORDER_COLOR_51" val="255"/>
  <p:tag name="ANNOTATION_FILL_COLOR_51" val="65535"/>
  <p:tag name="ANNOTATION_FILL_ALPHA_51" val="100"/>
  <p:tag name="ANNOTATION_BORDER_WIDTH_51" val="2"/>
  <p:tag name="ANNOTATION_SLIDE_WIDTH_51" val="960"/>
  <p:tag name="ANNOTATION_SLIDE_HEIGHT_51" val="720"/>
  <p:tag name="ANNOTATION_TYPE_52" val="0"/>
  <p:tag name="ANNOTATION_START_52" val="232.2"/>
  <p:tag name="ANNOTATION_END_52" val="232.7"/>
  <p:tag name="ANNOTATION_TOP_52" val="162"/>
  <p:tag name="ANNOTATION_LEFT_52" val="117"/>
  <p:tag name="ANNOTATION_WIDTH_52" val="121"/>
  <p:tag name="ANNOTATION_HEIGHT_52" val="121"/>
  <p:tag name="ANNOTATION_ANIMATION_52" val="3"/>
  <p:tag name="ANNOTATION_ROTATION_52" val="90"/>
  <p:tag name="ANNOTATION_SUB_TYPE_52" val="2"/>
  <p:tag name="ANNOTATION_LOOP_COUNT_52" val="1"/>
  <p:tag name="ANNOTATION_BOX_RADIUS_52" val="0"/>
  <p:tag name="ANNOTATION_SCALE_52" val="100"/>
  <p:tag name="ANNOTATION_BORDER_ALPHA_52" val="100"/>
  <p:tag name="ANNOTATION_BORDER_COLOR_52" val="255"/>
  <p:tag name="ANNOTATION_FILL_COLOR_52" val="65535"/>
  <p:tag name="ANNOTATION_FILL_ALPHA_52" val="100"/>
  <p:tag name="ANNOTATION_BORDER_WIDTH_52" val="2"/>
  <p:tag name="ANNOTATION_SLIDE_WIDTH_52" val="960"/>
  <p:tag name="ANNOTATION_SLIDE_HEIGHT_52" val="720"/>
  <p:tag name="ANNOTATION_TYPE_53" val="0"/>
  <p:tag name="ANNOTATION_START_53" val="232.7"/>
  <p:tag name="ANNOTATION_END_53" val="234.4"/>
  <p:tag name="ANNOTATION_TOP_53" val="176"/>
  <p:tag name="ANNOTATION_LEFT_53" val="120"/>
  <p:tag name="ANNOTATION_WIDTH_53" val="121"/>
  <p:tag name="ANNOTATION_HEIGHT_53" val="121"/>
  <p:tag name="ANNOTATION_ANIMATION_53" val="3"/>
  <p:tag name="ANNOTATION_ROTATION_53" val="90"/>
  <p:tag name="ANNOTATION_SUB_TYPE_53" val="2"/>
  <p:tag name="ANNOTATION_LOOP_COUNT_53" val="1"/>
  <p:tag name="ANNOTATION_BOX_RADIUS_53" val="0"/>
  <p:tag name="ANNOTATION_SCALE_53" val="100"/>
  <p:tag name="ANNOTATION_BORDER_ALPHA_53" val="100"/>
  <p:tag name="ANNOTATION_BORDER_COLOR_53" val="255"/>
  <p:tag name="ANNOTATION_FILL_COLOR_53" val="65535"/>
  <p:tag name="ANNOTATION_FILL_ALPHA_53" val="100"/>
  <p:tag name="ANNOTATION_BORDER_WIDTH_53" val="2"/>
  <p:tag name="ANNOTATION_SLIDE_WIDTH_53" val="960"/>
  <p:tag name="ANNOTATION_SLIDE_HEIGHT_53" val="720"/>
  <p:tag name="ANNOTATION_TYPE_54" val="0"/>
  <p:tag name="ANNOTATION_START_54" val="234.4"/>
  <p:tag name="ANNOTATION_TOP_54" val="168"/>
  <p:tag name="ANNOTATION_LEFT_54" val="772"/>
  <p:tag name="ANNOTATION_WIDTH_54" val="121"/>
  <p:tag name="ANNOTATION_HEIGHT_54" val="121"/>
  <p:tag name="ANNOTATION_ANIMATION_54" val="3"/>
  <p:tag name="ANNOTATION_ROTATION_54" val="90"/>
  <p:tag name="ANNOTATION_SUB_TYPE_54" val="2"/>
  <p:tag name="ANNOTATION_LOOP_COUNT_54" val="1"/>
  <p:tag name="ANNOTATION_BOX_RADIUS_54" val="0"/>
  <p:tag name="ANNOTATION_SCALE_54" val="100"/>
  <p:tag name="ANNOTATION_BORDER_ALPHA_54" val="100"/>
  <p:tag name="ANNOTATION_BORDER_COLOR_54" val="255"/>
  <p:tag name="ANNOTATION_FILL_COLOR_54" val="65535"/>
  <p:tag name="ANNOTATION_FILL_ALPHA_54" val="100"/>
  <p:tag name="ANNOTATION_BORDER_WIDTH_54" val="2"/>
  <p:tag name="ANNOTATION_SLIDE_WIDTH_54" val="960"/>
  <p:tag name="ANNOTATION_SLIDE_HEIGHT_54" val="720"/>
  <p:tag name="ANNOTATION_COUNT" val="54"/>
  <p:tag name="ARTICULATE_USED_LAYOUT" val="2"/>
</p:tagLst>
</file>

<file path=ppt/tags/tag20.xml><?xml version="1.0" encoding="utf-8"?>
<p:tagLst xmlns:a="http://schemas.openxmlformats.org/drawingml/2006/main" xmlns:r="http://schemas.openxmlformats.org/officeDocument/2006/relationships" xmlns:p="http://schemas.openxmlformats.org/presentationml/2006/main">
  <p:tag name="DUPLICATEID" val="6be36d61a62847e48cddaef57c22150d"/>
</p:tagLst>
</file>

<file path=ppt/tags/tag21.xml><?xml version="1.0" encoding="utf-8"?>
<p:tagLst xmlns:a="http://schemas.openxmlformats.org/drawingml/2006/main" xmlns:r="http://schemas.openxmlformats.org/officeDocument/2006/relationships" xmlns:p="http://schemas.openxmlformats.org/presentationml/2006/main">
  <p:tag name="DUPLICATEID" val="7df2236d15044ad7ae69d1ac52e2b4c9"/>
</p:tagLst>
</file>

<file path=ppt/tags/tag22.xml><?xml version="1.0" encoding="utf-8"?>
<p:tagLst xmlns:a="http://schemas.openxmlformats.org/drawingml/2006/main" xmlns:r="http://schemas.openxmlformats.org/officeDocument/2006/relationships" xmlns:p="http://schemas.openxmlformats.org/presentationml/2006/main">
  <p:tag name="DUPLICATEID" val="4ee9f8aac26a4d839ea98dc7858d3074"/>
</p:tagLst>
</file>

<file path=ppt/tags/tag23.xml><?xml version="1.0" encoding="utf-8"?>
<p:tagLst xmlns:a="http://schemas.openxmlformats.org/drawingml/2006/main" xmlns:r="http://schemas.openxmlformats.org/officeDocument/2006/relationships" xmlns:p="http://schemas.openxmlformats.org/presentationml/2006/main">
  <p:tag name="DUPLICATEID" val="d5d7287ac67e4c6a832c110164e0e5ad"/>
</p:tagLst>
</file>

<file path=ppt/tags/tag24.xml><?xml version="1.0" encoding="utf-8"?>
<p:tagLst xmlns:a="http://schemas.openxmlformats.org/drawingml/2006/main" xmlns:r="http://schemas.openxmlformats.org/officeDocument/2006/relationships" xmlns:p="http://schemas.openxmlformats.org/presentationml/2006/main">
  <p:tag name="DUPLICATEID" val="eb3e273e8f2f41a3b73b011b8c20774d"/>
</p:tagLst>
</file>

<file path=ppt/tags/tag25.xml><?xml version="1.0" encoding="utf-8"?>
<p:tagLst xmlns:a="http://schemas.openxmlformats.org/drawingml/2006/main" xmlns:r="http://schemas.openxmlformats.org/officeDocument/2006/relationships" xmlns:p="http://schemas.openxmlformats.org/presentationml/2006/main">
  <p:tag name="DUPLICATEID" val="05145a64fb34456980030781b8fa2280"/>
</p:tagLst>
</file>

<file path=ppt/tags/tag26.xml><?xml version="1.0" encoding="utf-8"?>
<p:tagLst xmlns:a="http://schemas.openxmlformats.org/drawingml/2006/main" xmlns:r="http://schemas.openxmlformats.org/officeDocument/2006/relationships" xmlns:p="http://schemas.openxmlformats.org/presentationml/2006/main">
  <p:tag name="DUPLICATEID" val="c0851f4575bd41058b5398aa44de5b99"/>
</p:tagLst>
</file>

<file path=ppt/tags/tag27.xml><?xml version="1.0" encoding="utf-8"?>
<p:tagLst xmlns:a="http://schemas.openxmlformats.org/drawingml/2006/main" xmlns:r="http://schemas.openxmlformats.org/officeDocument/2006/relationships" xmlns:p="http://schemas.openxmlformats.org/presentationml/2006/main">
  <p:tag name="DUPLICATEID" val="277f7518f349403a834b5abbace760b1"/>
</p:tagLst>
</file>

<file path=ppt/tags/tag28.xml><?xml version="1.0" encoding="utf-8"?>
<p:tagLst xmlns:a="http://schemas.openxmlformats.org/drawingml/2006/main" xmlns:r="http://schemas.openxmlformats.org/officeDocument/2006/relationships" xmlns:p="http://schemas.openxmlformats.org/presentationml/2006/main">
  <p:tag name="DUPLICATEID" val="ac779d724db540f7bdf8748374961fae"/>
</p:tagLst>
</file>

<file path=ppt/tags/tag29.xml><?xml version="1.0" encoding="utf-8"?>
<p:tagLst xmlns:a="http://schemas.openxmlformats.org/drawingml/2006/main" xmlns:r="http://schemas.openxmlformats.org/officeDocument/2006/relationships" xmlns:p="http://schemas.openxmlformats.org/presentationml/2006/main">
  <p:tag name="DUPLICATEID" val="430cc2b4ee5443639966885b7b566ba3"/>
</p:tagLst>
</file>

<file path=ppt/tags/tag3.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92c52e5f-89c0-4b23-b2ab-b5784e98a2db"/>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65"/>
  <p:tag name="ARTICULATE_AUDIO_RECORDED" val="1"/>
  <p:tag name="TIMELINE" val="52.2/63.3/158.4"/>
  <p:tag name="ELAPSEDTIME" val="193.8"/>
  <p:tag name="ANNOTATION_TYPE_1" val="0"/>
  <p:tag name="ANNOTATION_START_1" val="14.3"/>
  <p:tag name="ANNOTATION_END_1" val="23.5"/>
  <p:tag name="ANNOTATION_TOP_1" val="146"/>
  <p:tag name="ANNOTATION_LEFT_1" val="64"/>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23.5"/>
  <p:tag name="ANNOTATION_END_2" val="55.9"/>
  <p:tag name="ANNOTATION_TOP_2" val="181"/>
  <p:tag name="ANNOTATION_LEFT_2" val="78"/>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55.9"/>
  <p:tag name="ANNOTATION_END_3" val="57.4"/>
  <p:tag name="ANNOTATION_TOP_3" val="244"/>
  <p:tag name="ANNOTATION_LEFT_3" val="406"/>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57.4"/>
  <p:tag name="ANNOTATION_END_4" val="66.2"/>
  <p:tag name="ANNOTATION_TOP_4" val="239"/>
  <p:tag name="ANNOTATION_LEFT_4" val="664"/>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66.2"/>
  <p:tag name="ANNOTATION_END_5" val="72.4"/>
  <p:tag name="ANNOTATION_TOP_5" val="318"/>
  <p:tag name="ANNOTATION_LEFT_5" val="261"/>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72.4"/>
  <p:tag name="ANNOTATION_END_6" val="73.7"/>
  <p:tag name="ANNOTATION_TOP_6" val="424"/>
  <p:tag name="ANNOTATION_LEFT_6" val="209"/>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73.7"/>
  <p:tag name="ANNOTATION_END_7" val="94.2"/>
  <p:tag name="ANNOTATION_TOP_7" val="421"/>
  <p:tag name="ANNOTATION_LEFT_7" val="325"/>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94.2"/>
  <p:tag name="ANNOTATION_END_8" val="97.9"/>
  <p:tag name="ANNOTATION_TOP_8" val="424"/>
  <p:tag name="ANNOTATION_LEFT_8" val="209"/>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97.9"/>
  <p:tag name="ANNOTATION_END_9" val="102.0"/>
  <p:tag name="ANNOTATION_TOP_9" val="326"/>
  <p:tag name="ANNOTATION_LEFT_9" val="522"/>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102.0"/>
  <p:tag name="ANNOTATION_END_10" val="104.9"/>
  <p:tag name="ANNOTATION_TOP_10" val="410"/>
  <p:tag name="ANNOTATION_LEFT_10" val="467"/>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04.9"/>
  <p:tag name="ANNOTATION_END_11" val="106.0"/>
  <p:tag name="ANNOTATION_TOP_11" val="400"/>
  <p:tag name="ANNOTATION_LEFT_11" val="581"/>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06.0"/>
  <p:tag name="ANNOTATION_END_12" val="116.9"/>
  <p:tag name="ANNOTATION_TOP_12" val="405"/>
  <p:tag name="ANNOTATION_LEFT_12" val="471"/>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16.9"/>
  <p:tag name="ANNOTATION_END_13" val="122.3"/>
  <p:tag name="ANNOTATION_TOP_13" val="328"/>
  <p:tag name="ANNOTATION_LEFT_13" val="783"/>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22.3"/>
  <p:tag name="ANNOTATION_END_14" val="124.3"/>
  <p:tag name="ANNOTATION_TOP_14" val="319"/>
  <p:tag name="ANNOTATION_LEFT_14" val="795"/>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24.3"/>
  <p:tag name="ANNOTATION_END_15" val="124.9"/>
  <p:tag name="ANNOTATION_TOP_15" val="426"/>
  <p:tag name="ANNOTATION_LEFT_15" val="748"/>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24.9"/>
  <p:tag name="ANNOTATION_END_16" val="136.0"/>
  <p:tag name="ANNOTATION_TOP_16" val="426"/>
  <p:tag name="ANNOTATION_LEFT_16" val="839"/>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36.0"/>
  <p:tag name="ANNOTATION_END_17" val="137.5"/>
  <p:tag name="ANNOTATION_TOP_17" val="399"/>
  <p:tag name="ANNOTATION_LEFT_17" val="739"/>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37.5"/>
  <p:tag name="ANNOTATION_END_18" val="138.9"/>
  <p:tag name="ANNOTATION_TOP_18" val="414"/>
  <p:tag name="ANNOTATION_LEFT_18" val="738"/>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38.9"/>
  <p:tag name="ANNOTATION_END_19" val="140.2"/>
  <p:tag name="ANNOTATION_TOP_19" val="430"/>
  <p:tag name="ANNOTATION_LEFT_19" val="738"/>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40.2"/>
  <p:tag name="ANNOTATION_END_20" val="150.5"/>
  <p:tag name="ANNOTATION_TOP_20" val="445"/>
  <p:tag name="ANNOTATION_LEFT_20" val="742"/>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150.5"/>
  <p:tag name="ANNOTATION_END_21" val="152.2"/>
  <p:tag name="ANNOTATION_TOP_21" val="616"/>
  <p:tag name="ANNOTATION_LEFT_21" val="720"/>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152.2"/>
  <p:tag name="ANNOTATION_END_22" val="155.3"/>
  <p:tag name="ANNOTATION_TOP_22" val="616"/>
  <p:tag name="ANNOTATION_LEFT_22" val="441"/>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155.3"/>
  <p:tag name="ANNOTATION_END_23" val="172.7"/>
  <p:tag name="ANNOTATION_TOP_23" val="613"/>
  <p:tag name="ANNOTATION_LEFT_23" val="179"/>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172.7"/>
  <p:tag name="ANNOTATION_END_24" val="173.5"/>
  <p:tag name="ANNOTATION_TOP_24" val="413"/>
  <p:tag name="ANNOTATION_LEFT_24" val="471"/>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173.5"/>
  <p:tag name="ANNOTATION_END_25" val="174.5"/>
  <p:tag name="ANNOTATION_TOP_25" val="429"/>
  <p:tag name="ANNOTATION_LEFT_25" val="593"/>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174.5"/>
  <p:tag name="ANNOTATION_TOP_26" val="429"/>
  <p:tag name="ANNOTATION_LEFT_26" val="463"/>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COUNT" val="26"/>
  <p:tag name="ARTICULATE_USED_LAYOUT" val="2"/>
</p:tagLst>
</file>

<file path=ppt/tags/tag30.xml><?xml version="1.0" encoding="utf-8"?>
<p:tagLst xmlns:a="http://schemas.openxmlformats.org/drawingml/2006/main" xmlns:r="http://schemas.openxmlformats.org/officeDocument/2006/relationships" xmlns:p="http://schemas.openxmlformats.org/presentationml/2006/main">
  <p:tag name="DUPLICATEID" val="812e179a91cc4921b70376e640a0d860"/>
</p:tagLst>
</file>

<file path=ppt/tags/tag31.xml><?xml version="1.0" encoding="utf-8"?>
<p:tagLst xmlns:a="http://schemas.openxmlformats.org/drawingml/2006/main" xmlns:r="http://schemas.openxmlformats.org/officeDocument/2006/relationships" xmlns:p="http://schemas.openxmlformats.org/presentationml/2006/main">
  <p:tag name="DUPLICATEID" val="7ab877f1fbdd4ab48899d2d0aeae4f1e"/>
</p:tagLst>
</file>

<file path=ppt/tags/tag32.xml><?xml version="1.0" encoding="utf-8"?>
<p:tagLst xmlns:a="http://schemas.openxmlformats.org/drawingml/2006/main" xmlns:r="http://schemas.openxmlformats.org/officeDocument/2006/relationships" xmlns:p="http://schemas.openxmlformats.org/presentationml/2006/main">
  <p:tag name="DUPLICATEID" val="66c1a01419784d4ab47df8132b6f9650"/>
</p:tagLst>
</file>

<file path=ppt/tags/tag33.xml><?xml version="1.0" encoding="utf-8"?>
<p:tagLst xmlns:a="http://schemas.openxmlformats.org/drawingml/2006/main" xmlns:r="http://schemas.openxmlformats.org/officeDocument/2006/relationships" xmlns:p="http://schemas.openxmlformats.org/presentationml/2006/main">
  <p:tag name="DUPLICATEID" val="0b466f7b0d464dd0811084041df53cd6"/>
</p:tagLst>
</file>

<file path=ppt/tags/tag34.xml><?xml version="1.0" encoding="utf-8"?>
<p:tagLst xmlns:a="http://schemas.openxmlformats.org/drawingml/2006/main" xmlns:r="http://schemas.openxmlformats.org/officeDocument/2006/relationships" xmlns:p="http://schemas.openxmlformats.org/presentationml/2006/main">
  <p:tag name="DUPLICATEID" val="c019ef24a60d4645a2517227147ce13d"/>
</p:tagLst>
</file>

<file path=ppt/tags/tag35.xml><?xml version="1.0" encoding="utf-8"?>
<p:tagLst xmlns:a="http://schemas.openxmlformats.org/drawingml/2006/main" xmlns:r="http://schemas.openxmlformats.org/officeDocument/2006/relationships" xmlns:p="http://schemas.openxmlformats.org/presentationml/2006/main">
  <p:tag name="DUPLICATEID" val="b29ad4818c5c487d93197d5959843176"/>
</p:tagLst>
</file>

<file path=ppt/tags/tag36.xml><?xml version="1.0" encoding="utf-8"?>
<p:tagLst xmlns:a="http://schemas.openxmlformats.org/drawingml/2006/main" xmlns:r="http://schemas.openxmlformats.org/officeDocument/2006/relationships" xmlns:p="http://schemas.openxmlformats.org/presentationml/2006/main">
  <p:tag name="DUPLICATEID" val="bfc7472d89cd441c86740b6f7bc1a8cb"/>
</p:tagLst>
</file>

<file path=ppt/tags/tag37.xml><?xml version="1.0" encoding="utf-8"?>
<p:tagLst xmlns:a="http://schemas.openxmlformats.org/drawingml/2006/main" xmlns:r="http://schemas.openxmlformats.org/officeDocument/2006/relationships" xmlns:p="http://schemas.openxmlformats.org/presentationml/2006/main">
  <p:tag name="DUPLICATEID" val="56efd00d263e43dc889e006cb1b9a284"/>
</p:tagLst>
</file>

<file path=ppt/tags/tag38.xml><?xml version="1.0" encoding="utf-8"?>
<p:tagLst xmlns:a="http://schemas.openxmlformats.org/drawingml/2006/main" xmlns:r="http://schemas.openxmlformats.org/officeDocument/2006/relationships" xmlns:p="http://schemas.openxmlformats.org/presentationml/2006/main">
  <p:tag name="DUPLICATEID" val="eb997d3fa9004bb491ae2d8f647e6188"/>
</p:tagLst>
</file>

<file path=ppt/tags/tag39.xml><?xml version="1.0" encoding="utf-8"?>
<p:tagLst xmlns:a="http://schemas.openxmlformats.org/drawingml/2006/main" xmlns:r="http://schemas.openxmlformats.org/officeDocument/2006/relationships" xmlns:p="http://schemas.openxmlformats.org/presentationml/2006/main">
  <p:tag name="DUPLICATEID" val="2c2c50860da74c6d9ae78fdf6dbec5dc"/>
</p:tagLst>
</file>

<file path=ppt/tags/tag4.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92c52e5f-89c0-4b23-b2ab-b5784e98a2db"/>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72"/>
  <p:tag name="ARTICULATE_AUDIO_RECORDED" val="1"/>
  <p:tag name="ELAPSEDTIME" val="727.2"/>
  <p:tag name="ANNOTATION_TYPE_1" val="0"/>
  <p:tag name="ANNOTATION_START_1" val="11.8"/>
  <p:tag name="ANNOTATION_END_1" val="17.4"/>
  <p:tag name="ANNOTATION_TOP_1" val="205"/>
  <p:tag name="ANNOTATION_LEFT_1" val="670"/>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7.4"/>
  <p:tag name="ANNOTATION_END_2" val="18.3"/>
  <p:tag name="ANNOTATION_TOP_2" val="167"/>
  <p:tag name="ANNOTATION_LEFT_2" val="798"/>
  <p:tag name="ANNOTATION_WIDTH_2" val="121"/>
  <p:tag name="ANNOTATION_HEIGHT_2" val="121"/>
  <p:tag name="ANNOTATION_ANIMATION_2" val="3"/>
  <p:tag name="ANNOTATION_ROTATION_2" val="18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8.3"/>
  <p:tag name="ANNOTATION_END_3" val="18.6"/>
  <p:tag name="ANNOTATION_TOP_3" val="187"/>
  <p:tag name="ANNOTATION_LEFT_3" val="792"/>
  <p:tag name="ANNOTATION_WIDTH_3" val="121"/>
  <p:tag name="ANNOTATION_HEIGHT_3" val="121"/>
  <p:tag name="ANNOTATION_ANIMATION_3" val="3"/>
  <p:tag name="ANNOTATION_ROTATION_3" val="18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18.6"/>
  <p:tag name="ANNOTATION_END_4" val="18.9"/>
  <p:tag name="ANNOTATION_TOP_4" val="201"/>
  <p:tag name="ANNOTATION_LEFT_4" val="784"/>
  <p:tag name="ANNOTATION_WIDTH_4" val="121"/>
  <p:tag name="ANNOTATION_HEIGHT_4" val="121"/>
  <p:tag name="ANNOTATION_ANIMATION_4" val="3"/>
  <p:tag name="ANNOTATION_ROTATION_4" val="18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18.9"/>
  <p:tag name="ANNOTATION_END_5" val="19.4"/>
  <p:tag name="ANNOTATION_TOP_5" val="225"/>
  <p:tag name="ANNOTATION_LEFT_5" val="767"/>
  <p:tag name="ANNOTATION_WIDTH_5" val="121"/>
  <p:tag name="ANNOTATION_HEIGHT_5" val="121"/>
  <p:tag name="ANNOTATION_ANIMATION_5" val="3"/>
  <p:tag name="ANNOTATION_ROTATION_5" val="18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9.4"/>
  <p:tag name="ANNOTATION_END_6" val="19.9"/>
  <p:tag name="ANNOTATION_TOP_6" val="235"/>
  <p:tag name="ANNOTATION_LEFT_6" val="749"/>
  <p:tag name="ANNOTATION_WIDTH_6" val="121"/>
  <p:tag name="ANNOTATION_HEIGHT_6" val="121"/>
  <p:tag name="ANNOTATION_ANIMATION_6" val="3"/>
  <p:tag name="ANNOTATION_ROTATION_6" val="18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19.9"/>
  <p:tag name="ANNOTATION_END_7" val="20.3"/>
  <p:tag name="ANNOTATION_TOP_7" val="244"/>
  <p:tag name="ANNOTATION_LEFT_7" val="734"/>
  <p:tag name="ANNOTATION_WIDTH_7" val="121"/>
  <p:tag name="ANNOTATION_HEIGHT_7" val="121"/>
  <p:tag name="ANNOTATION_ANIMATION_7" val="3"/>
  <p:tag name="ANNOTATION_ROTATION_7" val="18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20.3"/>
  <p:tag name="ANNOTATION_END_8" val="20.7"/>
  <p:tag name="ANNOTATION_TOP_8" val="250"/>
  <p:tag name="ANNOTATION_LEFT_8" val="723"/>
  <p:tag name="ANNOTATION_WIDTH_8" val="121"/>
  <p:tag name="ANNOTATION_HEIGHT_8" val="121"/>
  <p:tag name="ANNOTATION_ANIMATION_8" val="3"/>
  <p:tag name="ANNOTATION_ROTATION_8" val="18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20.7"/>
  <p:tag name="ANNOTATION_END_9" val="22.6"/>
  <p:tag name="ANNOTATION_TOP_9" val="254"/>
  <p:tag name="ANNOTATION_LEFT_9" val="714"/>
  <p:tag name="ANNOTATION_WIDTH_9" val="121"/>
  <p:tag name="ANNOTATION_HEIGHT_9" val="121"/>
  <p:tag name="ANNOTATION_ANIMATION_9" val="3"/>
  <p:tag name="ANNOTATION_ROTATION_9" val="18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22.6"/>
  <p:tag name="ANNOTATION_END_10" val="23.0"/>
  <p:tag name="ANNOTATION_TOP_10" val="362"/>
  <p:tag name="ANNOTATION_LEFT_10" val="805"/>
  <p:tag name="ANNOTATION_WIDTH_10" val="121"/>
  <p:tag name="ANNOTATION_HEIGHT_10" val="121"/>
  <p:tag name="ANNOTATION_ANIMATION_10" val="3"/>
  <p:tag name="ANNOTATION_ROTATION_10" val="18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23.0"/>
  <p:tag name="ANNOTATION_END_11" val="23.4"/>
  <p:tag name="ANNOTATION_TOP_11" val="351"/>
  <p:tag name="ANNOTATION_LEFT_11" val="793"/>
  <p:tag name="ANNOTATION_WIDTH_11" val="121"/>
  <p:tag name="ANNOTATION_HEIGHT_11" val="121"/>
  <p:tag name="ANNOTATION_ANIMATION_11" val="3"/>
  <p:tag name="ANNOTATION_ROTATION_11" val="18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23.4"/>
  <p:tag name="ANNOTATION_END_12" val="23.8"/>
  <p:tag name="ANNOTATION_TOP_12" val="328"/>
  <p:tag name="ANNOTATION_LEFT_12" val="766"/>
  <p:tag name="ANNOTATION_WIDTH_12" val="121"/>
  <p:tag name="ANNOTATION_HEIGHT_12" val="121"/>
  <p:tag name="ANNOTATION_ANIMATION_12" val="3"/>
  <p:tag name="ANNOTATION_ROTATION_12" val="18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23.8"/>
  <p:tag name="ANNOTATION_END_13" val="24.1"/>
  <p:tag name="ANNOTATION_TOP_13" val="315"/>
  <p:tag name="ANNOTATION_LEFT_13" val="754"/>
  <p:tag name="ANNOTATION_WIDTH_13" val="121"/>
  <p:tag name="ANNOTATION_HEIGHT_13" val="121"/>
  <p:tag name="ANNOTATION_ANIMATION_13" val="3"/>
  <p:tag name="ANNOTATION_ROTATION_13" val="18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24.1"/>
  <p:tag name="ANNOTATION_END_14" val="24.4"/>
  <p:tag name="ANNOTATION_TOP_14" val="290"/>
  <p:tag name="ANNOTATION_LEFT_14" val="733"/>
  <p:tag name="ANNOTATION_WIDTH_14" val="121"/>
  <p:tag name="ANNOTATION_HEIGHT_14" val="121"/>
  <p:tag name="ANNOTATION_ANIMATION_14" val="3"/>
  <p:tag name="ANNOTATION_ROTATION_14" val="18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24.4"/>
  <p:tag name="ANNOTATION_END_15" val="30.4"/>
  <p:tag name="ANNOTATION_TOP_15" val="278"/>
  <p:tag name="ANNOTATION_LEFT_15" val="715"/>
  <p:tag name="ANNOTATION_WIDTH_15" val="121"/>
  <p:tag name="ANNOTATION_HEIGHT_15" val="121"/>
  <p:tag name="ANNOTATION_ANIMATION_15" val="3"/>
  <p:tag name="ANNOTATION_ROTATION_15" val="18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66.7"/>
  <p:tag name="ANNOTATION_END_16" val="68.5"/>
  <p:tag name="ANNOTATION_TOP_16" val="260"/>
  <p:tag name="ANNOTATION_LEFT_16" val="596"/>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68.5"/>
  <p:tag name="ANNOTATION_END_17" val="69.6"/>
  <p:tag name="ANNOTATION_TOP_17" val="260"/>
  <p:tag name="ANNOTATION_LEFT_17" val="544"/>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69.6"/>
  <p:tag name="ANNOTATION_END_18" val="71.8"/>
  <p:tag name="ANNOTATION_TOP_18" val="260"/>
  <p:tag name="ANNOTATION_LEFT_18" val="552"/>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71.8"/>
  <p:tag name="ANNOTATION_END_19" val="74.0"/>
  <p:tag name="ANNOTATION_TOP_19" val="164"/>
  <p:tag name="ANNOTATION_LEFT_19" val="818"/>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74.0"/>
  <p:tag name="ANNOTATION_END_20" val="74.3"/>
  <p:tag name="ANNOTATION_TOP_20" val="260"/>
  <p:tag name="ANNOTATION_LEFT_20" val="571"/>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74.3"/>
  <p:tag name="ANNOTATION_END_21" val="74.6"/>
  <p:tag name="ANNOTATION_TOP_21" val="257"/>
  <p:tag name="ANNOTATION_LEFT_21" val="603"/>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74.6"/>
  <p:tag name="ANNOTATION_END_22" val="75.1"/>
  <p:tag name="ANNOTATION_TOP_22" val="259"/>
  <p:tag name="ANNOTATION_LEFT_22" val="629"/>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75.1"/>
  <p:tag name="ANNOTATION_END_23" val="75.5"/>
  <p:tag name="ANNOTATION_TOP_23" val="260"/>
  <p:tag name="ANNOTATION_LEFT_23" val="661"/>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75.5"/>
  <p:tag name="ANNOTATION_END_24" val="75.9"/>
  <p:tag name="ANNOTATION_TOP_24" val="260"/>
  <p:tag name="ANNOTATION_LEFT_24" val="691"/>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75.9"/>
  <p:tag name="ANNOTATION_END_25" val="76.2"/>
  <p:tag name="ANNOTATION_TOP_25" val="248"/>
  <p:tag name="ANNOTATION_LEFT_25" val="715"/>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76.2"/>
  <p:tag name="ANNOTATION_END_26" val="76.6"/>
  <p:tag name="ANNOTATION_TOP_26" val="232"/>
  <p:tag name="ANNOTATION_LEFT_26" val="733"/>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76.6"/>
  <p:tag name="ANNOTATION_END_27" val="77.0"/>
  <p:tag name="ANNOTATION_TOP_27" val="214"/>
  <p:tag name="ANNOTATION_LEFT_27" val="751"/>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77.0"/>
  <p:tag name="ANNOTATION_END_28" val="77.3"/>
  <p:tag name="ANNOTATION_TOP_28" val="191"/>
  <p:tag name="ANNOTATION_LEFT_28" val="779"/>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77.3"/>
  <p:tag name="ANNOTATION_END_29" val="77.6"/>
  <p:tag name="ANNOTATION_TOP_29" val="178"/>
  <p:tag name="ANNOTATION_LEFT_29" val="798"/>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77.6"/>
  <p:tag name="ANNOTATION_END_30" val="81.9"/>
  <p:tag name="ANNOTATION_TOP_30" val="162"/>
  <p:tag name="ANNOTATION_LEFT_30" val="826"/>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81.9"/>
  <p:tag name="ANNOTATION_END_31" val="86.4"/>
  <p:tag name="ANNOTATION_TOP_31" val="281"/>
  <p:tag name="ANNOTATION_LEFT_31" val="556"/>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86.4"/>
  <p:tag name="ANNOTATION_END_32" val="87.5"/>
  <p:tag name="ANNOTATION_TOP_32" val="374"/>
  <p:tag name="ANNOTATION_LEFT_32" val="823"/>
  <p:tag name="ANNOTATION_WIDTH_32" val="121"/>
  <p:tag name="ANNOTATION_HEIGHT_32" val="121"/>
  <p:tag name="ANNOTATION_ANIMATION_32" val="3"/>
  <p:tag name="ANNOTATION_ROTATION_32" val="18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87.5"/>
  <p:tag name="ANNOTATION_END_33" val="87.9"/>
  <p:tag name="ANNOTATION_TOP_33" val="366"/>
  <p:tag name="ANNOTATION_LEFT_33" val="815"/>
  <p:tag name="ANNOTATION_WIDTH_33" val="121"/>
  <p:tag name="ANNOTATION_HEIGHT_33" val="121"/>
  <p:tag name="ANNOTATION_ANIMATION_33" val="3"/>
  <p:tag name="ANNOTATION_ROTATION_33" val="18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87.9"/>
  <p:tag name="ANNOTATION_END_34" val="88.2"/>
  <p:tag name="ANNOTATION_TOP_34" val="353"/>
  <p:tag name="ANNOTATION_LEFT_34" val="795"/>
  <p:tag name="ANNOTATION_WIDTH_34" val="121"/>
  <p:tag name="ANNOTATION_HEIGHT_34" val="121"/>
  <p:tag name="ANNOTATION_ANIMATION_34" val="3"/>
  <p:tag name="ANNOTATION_ROTATION_34" val="18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88.2"/>
  <p:tag name="ANNOTATION_END_35" val="88.6"/>
  <p:tag name="ANNOTATION_TOP_35" val="335"/>
  <p:tag name="ANNOTATION_LEFT_35" val="775"/>
  <p:tag name="ANNOTATION_WIDTH_35" val="121"/>
  <p:tag name="ANNOTATION_HEIGHT_35" val="121"/>
  <p:tag name="ANNOTATION_ANIMATION_35" val="3"/>
  <p:tag name="ANNOTATION_ROTATION_35" val="18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88.6"/>
  <p:tag name="ANNOTATION_END_36" val="88.9"/>
  <p:tag name="ANNOTATION_TOP_36" val="316"/>
  <p:tag name="ANNOTATION_LEFT_36" val="746"/>
  <p:tag name="ANNOTATION_WIDTH_36" val="121"/>
  <p:tag name="ANNOTATION_HEIGHT_36" val="121"/>
  <p:tag name="ANNOTATION_ANIMATION_36" val="3"/>
  <p:tag name="ANNOTATION_ROTATION_36" val="18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88.9"/>
  <p:tag name="ANNOTATION_END_37" val="89.4"/>
  <p:tag name="ANNOTATION_TOP_37" val="305"/>
  <p:tag name="ANNOTATION_LEFT_37" val="723"/>
  <p:tag name="ANNOTATION_WIDTH_37" val="121"/>
  <p:tag name="ANNOTATION_HEIGHT_37" val="121"/>
  <p:tag name="ANNOTATION_ANIMATION_37" val="3"/>
  <p:tag name="ANNOTATION_ROTATION_37" val="18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89.4"/>
  <p:tag name="ANNOTATION_END_38" val="89.7"/>
  <p:tag name="ANNOTATION_TOP_38" val="281"/>
  <p:tag name="ANNOTATION_LEFT_38" val="683"/>
  <p:tag name="ANNOTATION_WIDTH_38" val="121"/>
  <p:tag name="ANNOTATION_HEIGHT_38" val="121"/>
  <p:tag name="ANNOTATION_ANIMATION_38" val="3"/>
  <p:tag name="ANNOTATION_ROTATION_38" val="18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89.7"/>
  <p:tag name="ANNOTATION_END_39" val="90.1"/>
  <p:tag name="ANNOTATION_TOP_39" val="273"/>
  <p:tag name="ANNOTATION_LEFT_39" val="665"/>
  <p:tag name="ANNOTATION_WIDTH_39" val="121"/>
  <p:tag name="ANNOTATION_HEIGHT_39" val="121"/>
  <p:tag name="ANNOTATION_ANIMATION_39" val="3"/>
  <p:tag name="ANNOTATION_ROTATION_39" val="18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90.1"/>
  <p:tag name="ANNOTATION_END_40" val="90.5"/>
  <p:tag name="ANNOTATION_TOP_40" val="279"/>
  <p:tag name="ANNOTATION_LEFT_40" val="613"/>
  <p:tag name="ANNOTATION_WIDTH_40" val="121"/>
  <p:tag name="ANNOTATION_HEIGHT_40" val="121"/>
  <p:tag name="ANNOTATION_ANIMATION_40" val="3"/>
  <p:tag name="ANNOTATION_ROTATION_40" val="18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90.5"/>
  <p:tag name="ANNOTATION_END_41" val="96.0"/>
  <p:tag name="ANNOTATION_TOP_41" val="285"/>
  <p:tag name="ANNOTATION_LEFT_41" val="567"/>
  <p:tag name="ANNOTATION_WIDTH_41" val="121"/>
  <p:tag name="ANNOTATION_HEIGHT_41" val="121"/>
  <p:tag name="ANNOTATION_ANIMATION_41" val="3"/>
  <p:tag name="ANNOTATION_ROTATION_41" val="18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128.5"/>
  <p:tag name="ANNOTATION_END_42" val="130.5"/>
  <p:tag name="ANNOTATION_TOP_42" val="264"/>
  <p:tag name="ANNOTATION_LEFT_42" val="571"/>
  <p:tag name="ANNOTATION_WIDTH_42" val="121"/>
  <p:tag name="ANNOTATION_HEIGHT_42" val="121"/>
  <p:tag name="ANNOTATION_ANIMATION_42" val="3"/>
  <p:tag name="ANNOTATION_ROTATION_42" val="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130.5"/>
  <p:tag name="ANNOTATION_END_43" val="135.2"/>
  <p:tag name="ANNOTATION_TOP_43" val="162"/>
  <p:tag name="ANNOTATION_LEFT_43" val="814"/>
  <p:tag name="ANNOTATION_WIDTH_43" val="121"/>
  <p:tag name="ANNOTATION_HEIGHT_43" val="121"/>
  <p:tag name="ANNOTATION_ANIMATION_43" val="3"/>
  <p:tag name="ANNOTATION_ROTATION_43" val="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TYPE_44" val="0"/>
  <p:tag name="ANNOTATION_START_44" val="135.2"/>
  <p:tag name="ANNOTATION_END_44" val="137.8"/>
  <p:tag name="ANNOTATION_TOP_44" val="184"/>
  <p:tag name="ANNOTATION_LEFT_44" val="827"/>
  <p:tag name="ANNOTATION_WIDTH_44" val="121"/>
  <p:tag name="ANNOTATION_HEIGHT_44" val="121"/>
  <p:tag name="ANNOTATION_ANIMATION_44" val="3"/>
  <p:tag name="ANNOTATION_ROTATION_44" val="18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137.8"/>
  <p:tag name="ANNOTATION_END_45" val="142.3"/>
  <p:tag name="ANNOTATION_TOP_45" val="258"/>
  <p:tag name="ANNOTATION_LEFT_45" val="727"/>
  <p:tag name="ANNOTATION_WIDTH_45" val="121"/>
  <p:tag name="ANNOTATION_HEIGHT_45" val="121"/>
  <p:tag name="ANNOTATION_ANIMATION_45" val="3"/>
  <p:tag name="ANNOTATION_ROTATION_45" val="18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142.3"/>
  <p:tag name="ANNOTATION_END_46" val="143.4"/>
  <p:tag name="ANNOTATION_TOP_46" val="178"/>
  <p:tag name="ANNOTATION_LEFT_46" val="838"/>
  <p:tag name="ANNOTATION_WIDTH_46" val="121"/>
  <p:tag name="ANNOTATION_HEIGHT_46" val="121"/>
  <p:tag name="ANNOTATION_ANIMATION_46" val="3"/>
  <p:tag name="ANNOTATION_ROTATION_46" val="18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TYPE_47" val="0"/>
  <p:tag name="ANNOTATION_START_47" val="143.4"/>
  <p:tag name="ANNOTATION_END_47" val="172.8"/>
  <p:tag name="ANNOTATION_TOP_47" val="158"/>
  <p:tag name="ANNOTATION_LEFT_47" val="829"/>
  <p:tag name="ANNOTATION_WIDTH_47" val="121"/>
  <p:tag name="ANNOTATION_HEIGHT_47" val="121"/>
  <p:tag name="ANNOTATION_ANIMATION_47" val="3"/>
  <p:tag name="ANNOTATION_ROTATION_47" val="180"/>
  <p:tag name="ANNOTATION_SUB_TYPE_47" val="2"/>
  <p:tag name="ANNOTATION_LOOP_COUNT_47" val="1"/>
  <p:tag name="ANNOTATION_BOX_RADIUS_47" val="0"/>
  <p:tag name="ANNOTATION_SCALE_47" val="100"/>
  <p:tag name="ANNOTATION_BORDER_ALPHA_47" val="100"/>
  <p:tag name="ANNOTATION_BORDER_COLOR_47" val="255"/>
  <p:tag name="ANNOTATION_FILL_COLOR_47" val="65535"/>
  <p:tag name="ANNOTATION_FILL_ALPHA_47" val="100"/>
  <p:tag name="ANNOTATION_BORDER_WIDTH_47" val="2"/>
  <p:tag name="ANNOTATION_SLIDE_WIDTH_47" val="960"/>
  <p:tag name="ANNOTATION_SLIDE_HEIGHT_47" val="720"/>
  <p:tag name="ANNOTATION_TYPE_48" val="0"/>
  <p:tag name="ANNOTATION_START_48" val="172.8"/>
  <p:tag name="ANNOTATION_END_48" val="174.5"/>
  <p:tag name="ANNOTATION_TOP_48" val="188"/>
  <p:tag name="ANNOTATION_LEFT_48" val="826"/>
  <p:tag name="ANNOTATION_WIDTH_48" val="121"/>
  <p:tag name="ANNOTATION_HEIGHT_48" val="121"/>
  <p:tag name="ANNOTATION_ANIMATION_48" val="3"/>
  <p:tag name="ANNOTATION_ROTATION_48" val="180"/>
  <p:tag name="ANNOTATION_SUB_TYPE_48" val="2"/>
  <p:tag name="ANNOTATION_LOOP_COUNT_48" val="1"/>
  <p:tag name="ANNOTATION_BOX_RADIUS_48" val="0"/>
  <p:tag name="ANNOTATION_SCALE_48" val="100"/>
  <p:tag name="ANNOTATION_BORDER_ALPHA_48" val="100"/>
  <p:tag name="ANNOTATION_BORDER_COLOR_48" val="255"/>
  <p:tag name="ANNOTATION_FILL_COLOR_48" val="65535"/>
  <p:tag name="ANNOTATION_FILL_ALPHA_48" val="100"/>
  <p:tag name="ANNOTATION_BORDER_WIDTH_48" val="2"/>
  <p:tag name="ANNOTATION_SLIDE_WIDTH_48" val="960"/>
  <p:tag name="ANNOTATION_SLIDE_HEIGHT_48" val="720"/>
  <p:tag name="ANNOTATION_TYPE_49" val="0"/>
  <p:tag name="ANNOTATION_START_49" val="174.5"/>
  <p:tag name="ANNOTATION_END_49" val="175.0"/>
  <p:tag name="ANNOTATION_TOP_49" val="194"/>
  <p:tag name="ANNOTATION_LEFT_49" val="819"/>
  <p:tag name="ANNOTATION_WIDTH_49" val="121"/>
  <p:tag name="ANNOTATION_HEIGHT_49" val="121"/>
  <p:tag name="ANNOTATION_ANIMATION_49" val="3"/>
  <p:tag name="ANNOTATION_ROTATION_49" val="180"/>
  <p:tag name="ANNOTATION_SUB_TYPE_49" val="2"/>
  <p:tag name="ANNOTATION_LOOP_COUNT_49" val="1"/>
  <p:tag name="ANNOTATION_BOX_RADIUS_49" val="0"/>
  <p:tag name="ANNOTATION_SCALE_49" val="100"/>
  <p:tag name="ANNOTATION_BORDER_ALPHA_49" val="100"/>
  <p:tag name="ANNOTATION_BORDER_COLOR_49" val="255"/>
  <p:tag name="ANNOTATION_FILL_COLOR_49" val="65535"/>
  <p:tag name="ANNOTATION_FILL_ALPHA_49" val="100"/>
  <p:tag name="ANNOTATION_BORDER_WIDTH_49" val="2"/>
  <p:tag name="ANNOTATION_SLIDE_WIDTH_49" val="960"/>
  <p:tag name="ANNOTATION_SLIDE_HEIGHT_49" val="720"/>
  <p:tag name="ANNOTATION_TYPE_50" val="0"/>
  <p:tag name="ANNOTATION_START_50" val="175.0"/>
  <p:tag name="ANNOTATION_END_50" val="175.5"/>
  <p:tag name="ANNOTATION_TOP_50" val="200"/>
  <p:tag name="ANNOTATION_LEFT_50" val="807"/>
  <p:tag name="ANNOTATION_WIDTH_50" val="121"/>
  <p:tag name="ANNOTATION_HEIGHT_50" val="121"/>
  <p:tag name="ANNOTATION_ANIMATION_50" val="3"/>
  <p:tag name="ANNOTATION_ROTATION_50" val="180"/>
  <p:tag name="ANNOTATION_SUB_TYPE_50" val="2"/>
  <p:tag name="ANNOTATION_LOOP_COUNT_50" val="1"/>
  <p:tag name="ANNOTATION_BOX_RADIUS_50" val="0"/>
  <p:tag name="ANNOTATION_SCALE_50" val="100"/>
  <p:tag name="ANNOTATION_BORDER_ALPHA_50" val="100"/>
  <p:tag name="ANNOTATION_BORDER_COLOR_50" val="255"/>
  <p:tag name="ANNOTATION_FILL_COLOR_50" val="65535"/>
  <p:tag name="ANNOTATION_FILL_ALPHA_50" val="100"/>
  <p:tag name="ANNOTATION_BORDER_WIDTH_50" val="2"/>
  <p:tag name="ANNOTATION_SLIDE_WIDTH_50" val="960"/>
  <p:tag name="ANNOTATION_SLIDE_HEIGHT_50" val="720"/>
  <p:tag name="ANNOTATION_TYPE_51" val="0"/>
  <p:tag name="ANNOTATION_START_51" val="175.5"/>
  <p:tag name="ANNOTATION_END_51" val="176.0"/>
  <p:tag name="ANNOTATION_TOP_51" val="209"/>
  <p:tag name="ANNOTATION_LEFT_51" val="797"/>
  <p:tag name="ANNOTATION_WIDTH_51" val="121"/>
  <p:tag name="ANNOTATION_HEIGHT_51" val="121"/>
  <p:tag name="ANNOTATION_ANIMATION_51" val="3"/>
  <p:tag name="ANNOTATION_ROTATION_51" val="180"/>
  <p:tag name="ANNOTATION_SUB_TYPE_51" val="2"/>
  <p:tag name="ANNOTATION_LOOP_COUNT_51" val="1"/>
  <p:tag name="ANNOTATION_BOX_RADIUS_51" val="0"/>
  <p:tag name="ANNOTATION_SCALE_51" val="100"/>
  <p:tag name="ANNOTATION_BORDER_ALPHA_51" val="100"/>
  <p:tag name="ANNOTATION_BORDER_COLOR_51" val="255"/>
  <p:tag name="ANNOTATION_FILL_COLOR_51" val="65535"/>
  <p:tag name="ANNOTATION_FILL_ALPHA_51" val="100"/>
  <p:tag name="ANNOTATION_BORDER_WIDTH_51" val="2"/>
  <p:tag name="ANNOTATION_SLIDE_WIDTH_51" val="960"/>
  <p:tag name="ANNOTATION_SLIDE_HEIGHT_51" val="720"/>
  <p:tag name="ANNOTATION_TYPE_52" val="0"/>
  <p:tag name="ANNOTATION_START_52" val="176.0"/>
  <p:tag name="ANNOTATION_END_52" val="176.5"/>
  <p:tag name="ANNOTATION_TOP_52" val="214"/>
  <p:tag name="ANNOTATION_LEFT_52" val="791"/>
  <p:tag name="ANNOTATION_WIDTH_52" val="121"/>
  <p:tag name="ANNOTATION_HEIGHT_52" val="121"/>
  <p:tag name="ANNOTATION_ANIMATION_52" val="3"/>
  <p:tag name="ANNOTATION_ROTATION_52" val="180"/>
  <p:tag name="ANNOTATION_SUB_TYPE_52" val="2"/>
  <p:tag name="ANNOTATION_LOOP_COUNT_52" val="1"/>
  <p:tag name="ANNOTATION_BOX_RADIUS_52" val="0"/>
  <p:tag name="ANNOTATION_SCALE_52" val="100"/>
  <p:tag name="ANNOTATION_BORDER_ALPHA_52" val="100"/>
  <p:tag name="ANNOTATION_BORDER_COLOR_52" val="255"/>
  <p:tag name="ANNOTATION_FILL_COLOR_52" val="65535"/>
  <p:tag name="ANNOTATION_FILL_ALPHA_52" val="100"/>
  <p:tag name="ANNOTATION_BORDER_WIDTH_52" val="2"/>
  <p:tag name="ANNOTATION_SLIDE_WIDTH_52" val="960"/>
  <p:tag name="ANNOTATION_SLIDE_HEIGHT_52" val="720"/>
  <p:tag name="ANNOTATION_TYPE_53" val="0"/>
  <p:tag name="ANNOTATION_START_53" val="176.5"/>
  <p:tag name="ANNOTATION_END_53" val="176.9"/>
  <p:tag name="ANNOTATION_TOP_53" val="224"/>
  <p:tag name="ANNOTATION_LEFT_53" val="779"/>
  <p:tag name="ANNOTATION_WIDTH_53" val="121"/>
  <p:tag name="ANNOTATION_HEIGHT_53" val="121"/>
  <p:tag name="ANNOTATION_ANIMATION_53" val="3"/>
  <p:tag name="ANNOTATION_ROTATION_53" val="180"/>
  <p:tag name="ANNOTATION_SUB_TYPE_53" val="2"/>
  <p:tag name="ANNOTATION_LOOP_COUNT_53" val="1"/>
  <p:tag name="ANNOTATION_BOX_RADIUS_53" val="0"/>
  <p:tag name="ANNOTATION_SCALE_53" val="100"/>
  <p:tag name="ANNOTATION_BORDER_ALPHA_53" val="100"/>
  <p:tag name="ANNOTATION_BORDER_COLOR_53" val="255"/>
  <p:tag name="ANNOTATION_FILL_COLOR_53" val="65535"/>
  <p:tag name="ANNOTATION_FILL_ALPHA_53" val="100"/>
  <p:tag name="ANNOTATION_BORDER_WIDTH_53" val="2"/>
  <p:tag name="ANNOTATION_SLIDE_WIDTH_53" val="960"/>
  <p:tag name="ANNOTATION_SLIDE_HEIGHT_53" val="720"/>
  <p:tag name="ANNOTATION_TYPE_54" val="0"/>
  <p:tag name="ANNOTATION_START_54" val="176.9"/>
  <p:tag name="ANNOTATION_END_54" val="177.5"/>
  <p:tag name="ANNOTATION_TOP_54" val="231"/>
  <p:tag name="ANNOTATION_LEFT_54" val="770"/>
  <p:tag name="ANNOTATION_WIDTH_54" val="121"/>
  <p:tag name="ANNOTATION_HEIGHT_54" val="121"/>
  <p:tag name="ANNOTATION_ANIMATION_54" val="3"/>
  <p:tag name="ANNOTATION_ROTATION_54" val="180"/>
  <p:tag name="ANNOTATION_SUB_TYPE_54" val="2"/>
  <p:tag name="ANNOTATION_LOOP_COUNT_54" val="1"/>
  <p:tag name="ANNOTATION_BOX_RADIUS_54" val="0"/>
  <p:tag name="ANNOTATION_SCALE_54" val="100"/>
  <p:tag name="ANNOTATION_BORDER_ALPHA_54" val="100"/>
  <p:tag name="ANNOTATION_BORDER_COLOR_54" val="255"/>
  <p:tag name="ANNOTATION_FILL_COLOR_54" val="65535"/>
  <p:tag name="ANNOTATION_FILL_ALPHA_54" val="100"/>
  <p:tag name="ANNOTATION_BORDER_WIDTH_54" val="2"/>
  <p:tag name="ANNOTATION_SLIDE_WIDTH_54" val="960"/>
  <p:tag name="ANNOTATION_SLIDE_HEIGHT_54" val="720"/>
  <p:tag name="ANNOTATION_TYPE_55" val="0"/>
  <p:tag name="ANNOTATION_START_55" val="177.5"/>
  <p:tag name="ANNOTATION_END_55" val="177.9"/>
  <p:tag name="ANNOTATION_TOP_55" val="239"/>
  <p:tag name="ANNOTATION_LEFT_55" val="754"/>
  <p:tag name="ANNOTATION_WIDTH_55" val="121"/>
  <p:tag name="ANNOTATION_HEIGHT_55" val="121"/>
  <p:tag name="ANNOTATION_ANIMATION_55" val="3"/>
  <p:tag name="ANNOTATION_ROTATION_55" val="180"/>
  <p:tag name="ANNOTATION_SUB_TYPE_55" val="2"/>
  <p:tag name="ANNOTATION_LOOP_COUNT_55" val="1"/>
  <p:tag name="ANNOTATION_BOX_RADIUS_55" val="0"/>
  <p:tag name="ANNOTATION_SCALE_55" val="100"/>
  <p:tag name="ANNOTATION_BORDER_ALPHA_55" val="100"/>
  <p:tag name="ANNOTATION_BORDER_COLOR_55" val="255"/>
  <p:tag name="ANNOTATION_FILL_COLOR_55" val="65535"/>
  <p:tag name="ANNOTATION_FILL_ALPHA_55" val="100"/>
  <p:tag name="ANNOTATION_BORDER_WIDTH_55" val="2"/>
  <p:tag name="ANNOTATION_SLIDE_WIDTH_55" val="960"/>
  <p:tag name="ANNOTATION_SLIDE_HEIGHT_55" val="720"/>
  <p:tag name="ANNOTATION_TYPE_56" val="0"/>
  <p:tag name="ANNOTATION_START_56" val="177.9"/>
  <p:tag name="ANNOTATION_END_56" val="178.4"/>
  <p:tag name="ANNOTATION_TOP_56" val="246"/>
  <p:tag name="ANNOTATION_LEFT_56" val="743"/>
  <p:tag name="ANNOTATION_WIDTH_56" val="121"/>
  <p:tag name="ANNOTATION_HEIGHT_56" val="121"/>
  <p:tag name="ANNOTATION_ANIMATION_56" val="3"/>
  <p:tag name="ANNOTATION_ROTATION_56" val="180"/>
  <p:tag name="ANNOTATION_SUB_TYPE_56" val="2"/>
  <p:tag name="ANNOTATION_LOOP_COUNT_56" val="1"/>
  <p:tag name="ANNOTATION_BOX_RADIUS_56" val="0"/>
  <p:tag name="ANNOTATION_SCALE_56" val="100"/>
  <p:tag name="ANNOTATION_BORDER_ALPHA_56" val="100"/>
  <p:tag name="ANNOTATION_BORDER_COLOR_56" val="255"/>
  <p:tag name="ANNOTATION_FILL_COLOR_56" val="65535"/>
  <p:tag name="ANNOTATION_FILL_ALPHA_56" val="100"/>
  <p:tag name="ANNOTATION_BORDER_WIDTH_56" val="2"/>
  <p:tag name="ANNOTATION_SLIDE_WIDTH_56" val="960"/>
  <p:tag name="ANNOTATION_SLIDE_HEIGHT_56" val="720"/>
  <p:tag name="ANNOTATION_TYPE_57" val="0"/>
  <p:tag name="ANNOTATION_START_57" val="178.4"/>
  <p:tag name="ANNOTATION_END_57" val="178.9"/>
  <p:tag name="ANNOTATION_TOP_57" val="255"/>
  <p:tag name="ANNOTATION_LEFT_57" val="725"/>
  <p:tag name="ANNOTATION_WIDTH_57" val="121"/>
  <p:tag name="ANNOTATION_HEIGHT_57" val="121"/>
  <p:tag name="ANNOTATION_ANIMATION_57" val="3"/>
  <p:tag name="ANNOTATION_ROTATION_57" val="180"/>
  <p:tag name="ANNOTATION_SUB_TYPE_57" val="2"/>
  <p:tag name="ANNOTATION_LOOP_COUNT_57" val="1"/>
  <p:tag name="ANNOTATION_BOX_RADIUS_57" val="0"/>
  <p:tag name="ANNOTATION_SCALE_57" val="100"/>
  <p:tag name="ANNOTATION_BORDER_ALPHA_57" val="100"/>
  <p:tag name="ANNOTATION_BORDER_COLOR_57" val="255"/>
  <p:tag name="ANNOTATION_FILL_COLOR_57" val="65535"/>
  <p:tag name="ANNOTATION_FILL_ALPHA_57" val="100"/>
  <p:tag name="ANNOTATION_BORDER_WIDTH_57" val="2"/>
  <p:tag name="ANNOTATION_SLIDE_WIDTH_57" val="960"/>
  <p:tag name="ANNOTATION_SLIDE_HEIGHT_57" val="720"/>
  <p:tag name="ANNOTATION_TYPE_58" val="0"/>
  <p:tag name="ANNOTATION_START_58" val="178.9"/>
  <p:tag name="ANNOTATION_END_58" val="179.4"/>
  <p:tag name="ANNOTATION_TOP_58" val="260"/>
  <p:tag name="ANNOTATION_LEFT_58" val="712"/>
  <p:tag name="ANNOTATION_WIDTH_58" val="121"/>
  <p:tag name="ANNOTATION_HEIGHT_58" val="121"/>
  <p:tag name="ANNOTATION_ANIMATION_58" val="3"/>
  <p:tag name="ANNOTATION_ROTATION_58" val="180"/>
  <p:tag name="ANNOTATION_SUB_TYPE_58" val="2"/>
  <p:tag name="ANNOTATION_LOOP_COUNT_58" val="1"/>
  <p:tag name="ANNOTATION_BOX_RADIUS_58" val="0"/>
  <p:tag name="ANNOTATION_SCALE_58" val="100"/>
  <p:tag name="ANNOTATION_BORDER_ALPHA_58" val="100"/>
  <p:tag name="ANNOTATION_BORDER_COLOR_58" val="255"/>
  <p:tag name="ANNOTATION_FILL_COLOR_58" val="65535"/>
  <p:tag name="ANNOTATION_FILL_ALPHA_58" val="100"/>
  <p:tag name="ANNOTATION_BORDER_WIDTH_58" val="2"/>
  <p:tag name="ANNOTATION_SLIDE_WIDTH_58" val="960"/>
  <p:tag name="ANNOTATION_SLIDE_HEIGHT_58" val="720"/>
  <p:tag name="ANNOTATION_TYPE_59" val="0"/>
  <p:tag name="ANNOTATION_START_59" val="179.4"/>
  <p:tag name="ANNOTATION_END_59" val="184.0"/>
  <p:tag name="ANNOTATION_TOP_59" val="265"/>
  <p:tag name="ANNOTATION_LEFT_59" val="702"/>
  <p:tag name="ANNOTATION_WIDTH_59" val="121"/>
  <p:tag name="ANNOTATION_HEIGHT_59" val="121"/>
  <p:tag name="ANNOTATION_ANIMATION_59" val="3"/>
  <p:tag name="ANNOTATION_ROTATION_59" val="180"/>
  <p:tag name="ANNOTATION_SUB_TYPE_59" val="2"/>
  <p:tag name="ANNOTATION_LOOP_COUNT_59" val="1"/>
  <p:tag name="ANNOTATION_BOX_RADIUS_59" val="0"/>
  <p:tag name="ANNOTATION_SCALE_59" val="100"/>
  <p:tag name="ANNOTATION_BORDER_ALPHA_59" val="100"/>
  <p:tag name="ANNOTATION_BORDER_COLOR_59" val="255"/>
  <p:tag name="ANNOTATION_FILL_COLOR_59" val="65535"/>
  <p:tag name="ANNOTATION_FILL_ALPHA_59" val="100"/>
  <p:tag name="ANNOTATION_BORDER_WIDTH_59" val="2"/>
  <p:tag name="ANNOTATION_SLIDE_WIDTH_59" val="960"/>
  <p:tag name="ANNOTATION_SLIDE_HEIGHT_59" val="720"/>
  <p:tag name="ANNOTATION_TYPE_60" val="0"/>
  <p:tag name="ANNOTATION_START_60" val="184.0"/>
  <p:tag name="ANNOTATION_END_60" val="185.0"/>
  <p:tag name="ANNOTATION_TOP_60" val="357"/>
  <p:tag name="ANNOTATION_LEFT_60" val="788"/>
  <p:tag name="ANNOTATION_WIDTH_60" val="121"/>
  <p:tag name="ANNOTATION_HEIGHT_60" val="121"/>
  <p:tag name="ANNOTATION_ANIMATION_60" val="3"/>
  <p:tag name="ANNOTATION_ROTATION_60" val="180"/>
  <p:tag name="ANNOTATION_SUB_TYPE_60" val="2"/>
  <p:tag name="ANNOTATION_LOOP_COUNT_60" val="1"/>
  <p:tag name="ANNOTATION_BOX_RADIUS_60" val="0"/>
  <p:tag name="ANNOTATION_SCALE_60" val="100"/>
  <p:tag name="ANNOTATION_BORDER_ALPHA_60" val="100"/>
  <p:tag name="ANNOTATION_BORDER_COLOR_60" val="255"/>
  <p:tag name="ANNOTATION_FILL_COLOR_60" val="65535"/>
  <p:tag name="ANNOTATION_FILL_ALPHA_60" val="100"/>
  <p:tag name="ANNOTATION_BORDER_WIDTH_60" val="2"/>
  <p:tag name="ANNOTATION_SLIDE_WIDTH_60" val="960"/>
  <p:tag name="ANNOTATION_SLIDE_HEIGHT_60" val="720"/>
  <p:tag name="ANNOTATION_TYPE_61" val="0"/>
  <p:tag name="ANNOTATION_START_61" val="185.0"/>
  <p:tag name="ANNOTATION_END_61" val="186.3"/>
  <p:tag name="ANNOTATION_TOP_61" val="351"/>
  <p:tag name="ANNOTATION_LEFT_61" val="833"/>
  <p:tag name="ANNOTATION_WIDTH_61" val="121"/>
  <p:tag name="ANNOTATION_HEIGHT_61" val="121"/>
  <p:tag name="ANNOTATION_ANIMATION_61" val="3"/>
  <p:tag name="ANNOTATION_ROTATION_61" val="180"/>
  <p:tag name="ANNOTATION_SUB_TYPE_61" val="2"/>
  <p:tag name="ANNOTATION_LOOP_COUNT_61" val="1"/>
  <p:tag name="ANNOTATION_BOX_RADIUS_61" val="0"/>
  <p:tag name="ANNOTATION_SCALE_61" val="100"/>
  <p:tag name="ANNOTATION_BORDER_ALPHA_61" val="100"/>
  <p:tag name="ANNOTATION_BORDER_COLOR_61" val="255"/>
  <p:tag name="ANNOTATION_FILL_COLOR_61" val="65535"/>
  <p:tag name="ANNOTATION_FILL_ALPHA_61" val="100"/>
  <p:tag name="ANNOTATION_BORDER_WIDTH_61" val="2"/>
  <p:tag name="ANNOTATION_SLIDE_WIDTH_61" val="960"/>
  <p:tag name="ANNOTATION_SLIDE_HEIGHT_61" val="720"/>
  <p:tag name="ANNOTATION_TYPE_62" val="0"/>
  <p:tag name="ANNOTATION_START_62" val="186.3"/>
  <p:tag name="ANNOTATION_END_62" val="186.9"/>
  <p:tag name="ANNOTATION_TOP_62" val="339"/>
  <p:tag name="ANNOTATION_LEFT_62" val="809"/>
  <p:tag name="ANNOTATION_WIDTH_62" val="121"/>
  <p:tag name="ANNOTATION_HEIGHT_62" val="121"/>
  <p:tag name="ANNOTATION_ANIMATION_62" val="3"/>
  <p:tag name="ANNOTATION_ROTATION_62" val="180"/>
  <p:tag name="ANNOTATION_SUB_TYPE_62" val="2"/>
  <p:tag name="ANNOTATION_LOOP_COUNT_62" val="1"/>
  <p:tag name="ANNOTATION_BOX_RADIUS_62" val="0"/>
  <p:tag name="ANNOTATION_SCALE_62" val="100"/>
  <p:tag name="ANNOTATION_BORDER_ALPHA_62" val="100"/>
  <p:tag name="ANNOTATION_BORDER_COLOR_62" val="255"/>
  <p:tag name="ANNOTATION_FILL_COLOR_62" val="65535"/>
  <p:tag name="ANNOTATION_FILL_ALPHA_62" val="100"/>
  <p:tag name="ANNOTATION_BORDER_WIDTH_62" val="2"/>
  <p:tag name="ANNOTATION_SLIDE_WIDTH_62" val="960"/>
  <p:tag name="ANNOTATION_SLIDE_HEIGHT_62" val="720"/>
  <p:tag name="ANNOTATION_TYPE_63" val="0"/>
  <p:tag name="ANNOTATION_START_63" val="186.9"/>
  <p:tag name="ANNOTATION_END_63" val="187.2"/>
  <p:tag name="ANNOTATION_TOP_63" val="325"/>
  <p:tag name="ANNOTATION_LEFT_63" val="786"/>
  <p:tag name="ANNOTATION_WIDTH_63" val="121"/>
  <p:tag name="ANNOTATION_HEIGHT_63" val="121"/>
  <p:tag name="ANNOTATION_ANIMATION_63" val="3"/>
  <p:tag name="ANNOTATION_ROTATION_63" val="180"/>
  <p:tag name="ANNOTATION_SUB_TYPE_63" val="2"/>
  <p:tag name="ANNOTATION_LOOP_COUNT_63" val="1"/>
  <p:tag name="ANNOTATION_BOX_RADIUS_63" val="0"/>
  <p:tag name="ANNOTATION_SCALE_63" val="100"/>
  <p:tag name="ANNOTATION_BORDER_ALPHA_63" val="100"/>
  <p:tag name="ANNOTATION_BORDER_COLOR_63" val="255"/>
  <p:tag name="ANNOTATION_FILL_COLOR_63" val="65535"/>
  <p:tag name="ANNOTATION_FILL_ALPHA_63" val="100"/>
  <p:tag name="ANNOTATION_BORDER_WIDTH_63" val="2"/>
  <p:tag name="ANNOTATION_SLIDE_WIDTH_63" val="960"/>
  <p:tag name="ANNOTATION_SLIDE_HEIGHT_63" val="720"/>
  <p:tag name="ANNOTATION_TYPE_64" val="0"/>
  <p:tag name="ANNOTATION_START_64" val="187.2"/>
  <p:tag name="ANNOTATION_END_64" val="187.6"/>
  <p:tag name="ANNOTATION_TOP_64" val="313"/>
  <p:tag name="ANNOTATION_LEFT_64" val="764"/>
  <p:tag name="ANNOTATION_WIDTH_64" val="121"/>
  <p:tag name="ANNOTATION_HEIGHT_64" val="121"/>
  <p:tag name="ANNOTATION_ANIMATION_64" val="3"/>
  <p:tag name="ANNOTATION_ROTATION_64" val="180"/>
  <p:tag name="ANNOTATION_SUB_TYPE_64" val="2"/>
  <p:tag name="ANNOTATION_LOOP_COUNT_64" val="1"/>
  <p:tag name="ANNOTATION_BOX_RADIUS_64" val="0"/>
  <p:tag name="ANNOTATION_SCALE_64" val="100"/>
  <p:tag name="ANNOTATION_BORDER_ALPHA_64" val="100"/>
  <p:tag name="ANNOTATION_BORDER_COLOR_64" val="255"/>
  <p:tag name="ANNOTATION_FILL_COLOR_64" val="65535"/>
  <p:tag name="ANNOTATION_FILL_ALPHA_64" val="100"/>
  <p:tag name="ANNOTATION_BORDER_WIDTH_64" val="2"/>
  <p:tag name="ANNOTATION_SLIDE_WIDTH_64" val="960"/>
  <p:tag name="ANNOTATION_SLIDE_HEIGHT_64" val="720"/>
  <p:tag name="ANNOTATION_TYPE_65" val="0"/>
  <p:tag name="ANNOTATION_START_65" val="187.6"/>
  <p:tag name="ANNOTATION_END_65" val="188.0"/>
  <p:tag name="ANNOTATION_TOP_65" val="297"/>
  <p:tag name="ANNOTATION_LEFT_65" val="737"/>
  <p:tag name="ANNOTATION_WIDTH_65" val="121"/>
  <p:tag name="ANNOTATION_HEIGHT_65" val="121"/>
  <p:tag name="ANNOTATION_ANIMATION_65" val="3"/>
  <p:tag name="ANNOTATION_ROTATION_65" val="180"/>
  <p:tag name="ANNOTATION_SUB_TYPE_65" val="2"/>
  <p:tag name="ANNOTATION_LOOP_COUNT_65" val="1"/>
  <p:tag name="ANNOTATION_BOX_RADIUS_65" val="0"/>
  <p:tag name="ANNOTATION_SCALE_65" val="100"/>
  <p:tag name="ANNOTATION_BORDER_ALPHA_65" val="100"/>
  <p:tag name="ANNOTATION_BORDER_COLOR_65" val="255"/>
  <p:tag name="ANNOTATION_FILL_COLOR_65" val="65535"/>
  <p:tag name="ANNOTATION_FILL_ALPHA_65" val="100"/>
  <p:tag name="ANNOTATION_BORDER_WIDTH_65" val="2"/>
  <p:tag name="ANNOTATION_SLIDE_WIDTH_65" val="960"/>
  <p:tag name="ANNOTATION_SLIDE_HEIGHT_65" val="720"/>
  <p:tag name="ANNOTATION_TYPE_66" val="0"/>
  <p:tag name="ANNOTATION_START_66" val="188.0"/>
  <p:tag name="ANNOTATION_END_66" val="188.4"/>
  <p:tag name="ANNOTATION_TOP_66" val="279"/>
  <p:tag name="ANNOTATION_LEFT_66" val="723"/>
  <p:tag name="ANNOTATION_WIDTH_66" val="121"/>
  <p:tag name="ANNOTATION_HEIGHT_66" val="121"/>
  <p:tag name="ANNOTATION_ANIMATION_66" val="3"/>
  <p:tag name="ANNOTATION_ROTATION_66" val="180"/>
  <p:tag name="ANNOTATION_SUB_TYPE_66" val="2"/>
  <p:tag name="ANNOTATION_LOOP_COUNT_66" val="1"/>
  <p:tag name="ANNOTATION_BOX_RADIUS_66" val="0"/>
  <p:tag name="ANNOTATION_SCALE_66" val="100"/>
  <p:tag name="ANNOTATION_BORDER_ALPHA_66" val="100"/>
  <p:tag name="ANNOTATION_BORDER_COLOR_66" val="255"/>
  <p:tag name="ANNOTATION_FILL_COLOR_66" val="65535"/>
  <p:tag name="ANNOTATION_FILL_ALPHA_66" val="100"/>
  <p:tag name="ANNOTATION_BORDER_WIDTH_66" val="2"/>
  <p:tag name="ANNOTATION_SLIDE_WIDTH_66" val="960"/>
  <p:tag name="ANNOTATION_SLIDE_HEIGHT_66" val="720"/>
  <p:tag name="ANNOTATION_TYPE_67" val="0"/>
  <p:tag name="ANNOTATION_START_67" val="188.4"/>
  <p:tag name="ANNOTATION_END_67" val="199.2"/>
  <p:tag name="ANNOTATION_TOP_67" val="269"/>
  <p:tag name="ANNOTATION_LEFT_67" val="716"/>
  <p:tag name="ANNOTATION_WIDTH_67" val="121"/>
  <p:tag name="ANNOTATION_HEIGHT_67" val="121"/>
  <p:tag name="ANNOTATION_ANIMATION_67" val="3"/>
  <p:tag name="ANNOTATION_ROTATION_67" val="180"/>
  <p:tag name="ANNOTATION_SUB_TYPE_67" val="2"/>
  <p:tag name="ANNOTATION_LOOP_COUNT_67" val="1"/>
  <p:tag name="ANNOTATION_BOX_RADIUS_67" val="0"/>
  <p:tag name="ANNOTATION_SCALE_67" val="100"/>
  <p:tag name="ANNOTATION_BORDER_ALPHA_67" val="100"/>
  <p:tag name="ANNOTATION_BORDER_COLOR_67" val="255"/>
  <p:tag name="ANNOTATION_FILL_COLOR_67" val="65535"/>
  <p:tag name="ANNOTATION_FILL_ALPHA_67" val="100"/>
  <p:tag name="ANNOTATION_BORDER_WIDTH_67" val="2"/>
  <p:tag name="ANNOTATION_SLIDE_WIDTH_67" val="960"/>
  <p:tag name="ANNOTATION_SLIDE_HEIGHT_67" val="720"/>
  <p:tag name="ANNOTATION_TYPE_68" val="0"/>
  <p:tag name="ANNOTATION_START_68" val="203.0"/>
  <p:tag name="ANNOTATION_END_68" val="204.7"/>
  <p:tag name="ANNOTATION_TOP_68" val="256"/>
  <p:tag name="ANNOTATION_LEFT_68" val="567"/>
  <p:tag name="ANNOTATION_WIDTH_68" val="121"/>
  <p:tag name="ANNOTATION_HEIGHT_68" val="121"/>
  <p:tag name="ANNOTATION_ANIMATION_68" val="3"/>
  <p:tag name="ANNOTATION_ROTATION_68" val="0"/>
  <p:tag name="ANNOTATION_SUB_TYPE_68" val="2"/>
  <p:tag name="ANNOTATION_LOOP_COUNT_68" val="1"/>
  <p:tag name="ANNOTATION_BOX_RADIUS_68" val="0"/>
  <p:tag name="ANNOTATION_SCALE_68" val="100"/>
  <p:tag name="ANNOTATION_BORDER_ALPHA_68" val="100"/>
  <p:tag name="ANNOTATION_BORDER_COLOR_68" val="255"/>
  <p:tag name="ANNOTATION_FILL_COLOR_68" val="65535"/>
  <p:tag name="ANNOTATION_FILL_ALPHA_68" val="100"/>
  <p:tag name="ANNOTATION_BORDER_WIDTH_68" val="2"/>
  <p:tag name="ANNOTATION_SLIDE_WIDTH_68" val="960"/>
  <p:tag name="ANNOTATION_SLIDE_HEIGHT_68" val="720"/>
  <p:tag name="ANNOTATION_TYPE_69" val="0"/>
  <p:tag name="ANNOTATION_START_69" val="204.7"/>
  <p:tag name="ANNOTATION_END_69" val="206.5"/>
  <p:tag name="ANNOTATION_TOP_69" val="256"/>
  <p:tag name="ANNOTATION_LEFT_69" val="551"/>
  <p:tag name="ANNOTATION_WIDTH_69" val="121"/>
  <p:tag name="ANNOTATION_HEIGHT_69" val="121"/>
  <p:tag name="ANNOTATION_ANIMATION_69" val="3"/>
  <p:tag name="ANNOTATION_ROTATION_69" val="0"/>
  <p:tag name="ANNOTATION_SUB_TYPE_69" val="2"/>
  <p:tag name="ANNOTATION_LOOP_COUNT_69" val="1"/>
  <p:tag name="ANNOTATION_BOX_RADIUS_69" val="0"/>
  <p:tag name="ANNOTATION_SCALE_69" val="100"/>
  <p:tag name="ANNOTATION_BORDER_ALPHA_69" val="100"/>
  <p:tag name="ANNOTATION_BORDER_COLOR_69" val="255"/>
  <p:tag name="ANNOTATION_FILL_COLOR_69" val="65535"/>
  <p:tag name="ANNOTATION_FILL_ALPHA_69" val="100"/>
  <p:tag name="ANNOTATION_BORDER_WIDTH_69" val="2"/>
  <p:tag name="ANNOTATION_SLIDE_WIDTH_69" val="960"/>
  <p:tag name="ANNOTATION_SLIDE_HEIGHT_69" val="720"/>
  <p:tag name="ANNOTATION_TYPE_70" val="0"/>
  <p:tag name="ANNOTATION_START_70" val="206.5"/>
  <p:tag name="ANNOTATION_END_70" val="210.7"/>
  <p:tag name="ANNOTATION_TOP_70" val="163"/>
  <p:tag name="ANNOTATION_LEFT_70" val="820"/>
  <p:tag name="ANNOTATION_WIDTH_70" val="121"/>
  <p:tag name="ANNOTATION_HEIGHT_70" val="121"/>
  <p:tag name="ANNOTATION_ANIMATION_70" val="3"/>
  <p:tag name="ANNOTATION_ROTATION_70" val="0"/>
  <p:tag name="ANNOTATION_SUB_TYPE_70" val="2"/>
  <p:tag name="ANNOTATION_LOOP_COUNT_70" val="1"/>
  <p:tag name="ANNOTATION_BOX_RADIUS_70" val="0"/>
  <p:tag name="ANNOTATION_SCALE_70" val="100"/>
  <p:tag name="ANNOTATION_BORDER_ALPHA_70" val="100"/>
  <p:tag name="ANNOTATION_BORDER_COLOR_70" val="255"/>
  <p:tag name="ANNOTATION_FILL_COLOR_70" val="65535"/>
  <p:tag name="ANNOTATION_FILL_ALPHA_70" val="100"/>
  <p:tag name="ANNOTATION_BORDER_WIDTH_70" val="2"/>
  <p:tag name="ANNOTATION_SLIDE_WIDTH_70" val="960"/>
  <p:tag name="ANNOTATION_SLIDE_HEIGHT_70" val="720"/>
  <p:tag name="ANNOTATION_TYPE_71" val="0"/>
  <p:tag name="ANNOTATION_START_71" val="210.7"/>
  <p:tag name="ANNOTATION_END_71" val="214.7"/>
  <p:tag name="ANNOTATION_TOP_71" val="187"/>
  <p:tag name="ANNOTATION_LEFT_71" val="829"/>
  <p:tag name="ANNOTATION_WIDTH_71" val="121"/>
  <p:tag name="ANNOTATION_HEIGHT_71" val="121"/>
  <p:tag name="ANNOTATION_ANIMATION_71" val="3"/>
  <p:tag name="ANNOTATION_ROTATION_71" val="0"/>
  <p:tag name="ANNOTATION_SUB_TYPE_71" val="2"/>
  <p:tag name="ANNOTATION_LOOP_COUNT_71" val="1"/>
  <p:tag name="ANNOTATION_BOX_RADIUS_71" val="0"/>
  <p:tag name="ANNOTATION_SCALE_71" val="100"/>
  <p:tag name="ANNOTATION_BORDER_ALPHA_71" val="100"/>
  <p:tag name="ANNOTATION_BORDER_COLOR_71" val="255"/>
  <p:tag name="ANNOTATION_FILL_COLOR_71" val="65535"/>
  <p:tag name="ANNOTATION_FILL_ALPHA_71" val="100"/>
  <p:tag name="ANNOTATION_BORDER_WIDTH_71" val="2"/>
  <p:tag name="ANNOTATION_SLIDE_WIDTH_71" val="960"/>
  <p:tag name="ANNOTATION_SLIDE_HEIGHT_71" val="720"/>
  <p:tag name="ANNOTATION_TYPE_72" val="0"/>
  <p:tag name="ANNOTATION_START_72" val="214.7"/>
  <p:tag name="ANNOTATION_END_72" val="215.4"/>
  <p:tag name="ANNOTATION_TOP_72" val="205"/>
  <p:tag name="ANNOTATION_LEFT_72" val="818"/>
  <p:tag name="ANNOTATION_WIDTH_72" val="121"/>
  <p:tag name="ANNOTATION_HEIGHT_72" val="121"/>
  <p:tag name="ANNOTATION_ANIMATION_72" val="3"/>
  <p:tag name="ANNOTATION_ROTATION_72" val="180"/>
  <p:tag name="ANNOTATION_SUB_TYPE_72" val="2"/>
  <p:tag name="ANNOTATION_LOOP_COUNT_72" val="1"/>
  <p:tag name="ANNOTATION_BOX_RADIUS_72" val="0"/>
  <p:tag name="ANNOTATION_SCALE_72" val="100"/>
  <p:tag name="ANNOTATION_BORDER_ALPHA_72" val="100"/>
  <p:tag name="ANNOTATION_BORDER_COLOR_72" val="255"/>
  <p:tag name="ANNOTATION_FILL_COLOR_72" val="65535"/>
  <p:tag name="ANNOTATION_FILL_ALPHA_72" val="100"/>
  <p:tag name="ANNOTATION_BORDER_WIDTH_72" val="2"/>
  <p:tag name="ANNOTATION_SLIDE_WIDTH_72" val="960"/>
  <p:tag name="ANNOTATION_SLIDE_HEIGHT_72" val="720"/>
  <p:tag name="ANNOTATION_TYPE_73" val="0"/>
  <p:tag name="ANNOTATION_START_73" val="215.4"/>
  <p:tag name="ANNOTATION_END_73" val="216.0"/>
  <p:tag name="ANNOTATION_TOP_73" val="205"/>
  <p:tag name="ANNOTATION_LEFT_73" val="812"/>
  <p:tag name="ANNOTATION_WIDTH_73" val="121"/>
  <p:tag name="ANNOTATION_HEIGHT_73" val="121"/>
  <p:tag name="ANNOTATION_ANIMATION_73" val="3"/>
  <p:tag name="ANNOTATION_ROTATION_73" val="180"/>
  <p:tag name="ANNOTATION_SUB_TYPE_73" val="2"/>
  <p:tag name="ANNOTATION_LOOP_COUNT_73" val="1"/>
  <p:tag name="ANNOTATION_BOX_RADIUS_73" val="0"/>
  <p:tag name="ANNOTATION_SCALE_73" val="100"/>
  <p:tag name="ANNOTATION_BORDER_ALPHA_73" val="100"/>
  <p:tag name="ANNOTATION_BORDER_COLOR_73" val="255"/>
  <p:tag name="ANNOTATION_FILL_COLOR_73" val="65535"/>
  <p:tag name="ANNOTATION_FILL_ALPHA_73" val="100"/>
  <p:tag name="ANNOTATION_BORDER_WIDTH_73" val="2"/>
  <p:tag name="ANNOTATION_SLIDE_WIDTH_73" val="960"/>
  <p:tag name="ANNOTATION_SLIDE_HEIGHT_73" val="720"/>
  <p:tag name="ANNOTATION_TYPE_74" val="0"/>
  <p:tag name="ANNOTATION_START_74" val="216.0"/>
  <p:tag name="ANNOTATION_END_74" val="216.8"/>
  <p:tag name="ANNOTATION_TOP_74" val="211"/>
  <p:tag name="ANNOTATION_LEFT_74" val="794"/>
  <p:tag name="ANNOTATION_WIDTH_74" val="121"/>
  <p:tag name="ANNOTATION_HEIGHT_74" val="121"/>
  <p:tag name="ANNOTATION_ANIMATION_74" val="3"/>
  <p:tag name="ANNOTATION_ROTATION_74" val="180"/>
  <p:tag name="ANNOTATION_SUB_TYPE_74" val="2"/>
  <p:tag name="ANNOTATION_LOOP_COUNT_74" val="1"/>
  <p:tag name="ANNOTATION_BOX_RADIUS_74" val="0"/>
  <p:tag name="ANNOTATION_SCALE_74" val="100"/>
  <p:tag name="ANNOTATION_BORDER_ALPHA_74" val="100"/>
  <p:tag name="ANNOTATION_BORDER_COLOR_74" val="255"/>
  <p:tag name="ANNOTATION_FILL_COLOR_74" val="65535"/>
  <p:tag name="ANNOTATION_FILL_ALPHA_74" val="100"/>
  <p:tag name="ANNOTATION_BORDER_WIDTH_74" val="2"/>
  <p:tag name="ANNOTATION_SLIDE_WIDTH_74" val="960"/>
  <p:tag name="ANNOTATION_SLIDE_HEIGHT_74" val="720"/>
  <p:tag name="ANNOTATION_TYPE_75" val="0"/>
  <p:tag name="ANNOTATION_START_75" val="216.8"/>
  <p:tag name="ANNOTATION_END_75" val="217.3"/>
  <p:tag name="ANNOTATION_TOP_75" val="219"/>
  <p:tag name="ANNOTATION_LEFT_75" val="780"/>
  <p:tag name="ANNOTATION_WIDTH_75" val="121"/>
  <p:tag name="ANNOTATION_HEIGHT_75" val="121"/>
  <p:tag name="ANNOTATION_ANIMATION_75" val="3"/>
  <p:tag name="ANNOTATION_ROTATION_75" val="180"/>
  <p:tag name="ANNOTATION_SUB_TYPE_75" val="2"/>
  <p:tag name="ANNOTATION_LOOP_COUNT_75" val="1"/>
  <p:tag name="ANNOTATION_BOX_RADIUS_75" val="0"/>
  <p:tag name="ANNOTATION_SCALE_75" val="100"/>
  <p:tag name="ANNOTATION_BORDER_ALPHA_75" val="100"/>
  <p:tag name="ANNOTATION_BORDER_COLOR_75" val="255"/>
  <p:tag name="ANNOTATION_FILL_COLOR_75" val="65535"/>
  <p:tag name="ANNOTATION_FILL_ALPHA_75" val="100"/>
  <p:tag name="ANNOTATION_BORDER_WIDTH_75" val="2"/>
  <p:tag name="ANNOTATION_SLIDE_WIDTH_75" val="960"/>
  <p:tag name="ANNOTATION_SLIDE_HEIGHT_75" val="720"/>
  <p:tag name="ANNOTATION_TYPE_76" val="0"/>
  <p:tag name="ANNOTATION_START_76" val="217.3"/>
  <p:tag name="ANNOTATION_END_76" val="217.8"/>
  <p:tag name="ANNOTATION_TOP_76" val="226"/>
  <p:tag name="ANNOTATION_LEFT_76" val="764"/>
  <p:tag name="ANNOTATION_WIDTH_76" val="121"/>
  <p:tag name="ANNOTATION_HEIGHT_76" val="121"/>
  <p:tag name="ANNOTATION_ANIMATION_76" val="3"/>
  <p:tag name="ANNOTATION_ROTATION_76" val="180"/>
  <p:tag name="ANNOTATION_SUB_TYPE_76" val="2"/>
  <p:tag name="ANNOTATION_LOOP_COUNT_76" val="1"/>
  <p:tag name="ANNOTATION_BOX_RADIUS_76" val="0"/>
  <p:tag name="ANNOTATION_SCALE_76" val="100"/>
  <p:tag name="ANNOTATION_BORDER_ALPHA_76" val="100"/>
  <p:tag name="ANNOTATION_BORDER_COLOR_76" val="255"/>
  <p:tag name="ANNOTATION_FILL_COLOR_76" val="65535"/>
  <p:tag name="ANNOTATION_FILL_ALPHA_76" val="100"/>
  <p:tag name="ANNOTATION_BORDER_WIDTH_76" val="2"/>
  <p:tag name="ANNOTATION_SLIDE_WIDTH_76" val="960"/>
  <p:tag name="ANNOTATION_SLIDE_HEIGHT_76" val="720"/>
  <p:tag name="ANNOTATION_TYPE_77" val="0"/>
  <p:tag name="ANNOTATION_START_77" val="217.8"/>
  <p:tag name="ANNOTATION_END_77" val="218.4"/>
  <p:tag name="ANNOTATION_TOP_77" val="234"/>
  <p:tag name="ANNOTATION_LEFT_77" val="754"/>
  <p:tag name="ANNOTATION_WIDTH_77" val="121"/>
  <p:tag name="ANNOTATION_HEIGHT_77" val="121"/>
  <p:tag name="ANNOTATION_ANIMATION_77" val="3"/>
  <p:tag name="ANNOTATION_ROTATION_77" val="180"/>
  <p:tag name="ANNOTATION_SUB_TYPE_77" val="2"/>
  <p:tag name="ANNOTATION_LOOP_COUNT_77" val="1"/>
  <p:tag name="ANNOTATION_BOX_RADIUS_77" val="0"/>
  <p:tag name="ANNOTATION_SCALE_77" val="100"/>
  <p:tag name="ANNOTATION_BORDER_ALPHA_77" val="100"/>
  <p:tag name="ANNOTATION_BORDER_COLOR_77" val="255"/>
  <p:tag name="ANNOTATION_FILL_COLOR_77" val="65535"/>
  <p:tag name="ANNOTATION_FILL_ALPHA_77" val="100"/>
  <p:tag name="ANNOTATION_BORDER_WIDTH_77" val="2"/>
  <p:tag name="ANNOTATION_SLIDE_WIDTH_77" val="960"/>
  <p:tag name="ANNOTATION_SLIDE_HEIGHT_77" val="720"/>
  <p:tag name="ANNOTATION_TYPE_78" val="0"/>
  <p:tag name="ANNOTATION_START_78" val="218.4"/>
  <p:tag name="ANNOTATION_END_78" val="218.9"/>
  <p:tag name="ANNOTATION_TOP_78" val="247"/>
  <p:tag name="ANNOTATION_LEFT_78" val="738"/>
  <p:tag name="ANNOTATION_WIDTH_78" val="121"/>
  <p:tag name="ANNOTATION_HEIGHT_78" val="121"/>
  <p:tag name="ANNOTATION_ANIMATION_78" val="3"/>
  <p:tag name="ANNOTATION_ROTATION_78" val="180"/>
  <p:tag name="ANNOTATION_SUB_TYPE_78" val="2"/>
  <p:tag name="ANNOTATION_LOOP_COUNT_78" val="1"/>
  <p:tag name="ANNOTATION_BOX_RADIUS_78" val="0"/>
  <p:tag name="ANNOTATION_SCALE_78" val="100"/>
  <p:tag name="ANNOTATION_BORDER_ALPHA_78" val="100"/>
  <p:tag name="ANNOTATION_BORDER_COLOR_78" val="255"/>
  <p:tag name="ANNOTATION_FILL_COLOR_78" val="65535"/>
  <p:tag name="ANNOTATION_FILL_ALPHA_78" val="100"/>
  <p:tag name="ANNOTATION_BORDER_WIDTH_78" val="2"/>
  <p:tag name="ANNOTATION_SLIDE_WIDTH_78" val="960"/>
  <p:tag name="ANNOTATION_SLIDE_HEIGHT_78" val="720"/>
  <p:tag name="ANNOTATION_TYPE_79" val="0"/>
  <p:tag name="ANNOTATION_START_79" val="218.9"/>
  <p:tag name="ANNOTATION_END_79" val="219.6"/>
  <p:tag name="ANNOTATION_TOP_79" val="254"/>
  <p:tag name="ANNOTATION_LEFT_79" val="728"/>
  <p:tag name="ANNOTATION_WIDTH_79" val="121"/>
  <p:tag name="ANNOTATION_HEIGHT_79" val="121"/>
  <p:tag name="ANNOTATION_ANIMATION_79" val="3"/>
  <p:tag name="ANNOTATION_ROTATION_79" val="180"/>
  <p:tag name="ANNOTATION_SUB_TYPE_79" val="2"/>
  <p:tag name="ANNOTATION_LOOP_COUNT_79" val="1"/>
  <p:tag name="ANNOTATION_BOX_RADIUS_79" val="0"/>
  <p:tag name="ANNOTATION_SCALE_79" val="100"/>
  <p:tag name="ANNOTATION_BORDER_ALPHA_79" val="100"/>
  <p:tag name="ANNOTATION_BORDER_COLOR_79" val="255"/>
  <p:tag name="ANNOTATION_FILL_COLOR_79" val="65535"/>
  <p:tag name="ANNOTATION_FILL_ALPHA_79" val="100"/>
  <p:tag name="ANNOTATION_BORDER_WIDTH_79" val="2"/>
  <p:tag name="ANNOTATION_SLIDE_WIDTH_79" val="960"/>
  <p:tag name="ANNOTATION_SLIDE_HEIGHT_79" val="720"/>
  <p:tag name="ANNOTATION_TYPE_80" val="0"/>
  <p:tag name="ANNOTATION_START_80" val="219.6"/>
  <p:tag name="ANNOTATION_END_80" val="239.2"/>
  <p:tag name="ANNOTATION_TOP_80" val="261"/>
  <p:tag name="ANNOTATION_LEFT_80" val="718"/>
  <p:tag name="ANNOTATION_WIDTH_80" val="121"/>
  <p:tag name="ANNOTATION_HEIGHT_80" val="121"/>
  <p:tag name="ANNOTATION_ANIMATION_80" val="3"/>
  <p:tag name="ANNOTATION_ROTATION_80" val="180"/>
  <p:tag name="ANNOTATION_SUB_TYPE_80" val="2"/>
  <p:tag name="ANNOTATION_LOOP_COUNT_80" val="1"/>
  <p:tag name="ANNOTATION_BOX_RADIUS_80" val="0"/>
  <p:tag name="ANNOTATION_SCALE_80" val="100"/>
  <p:tag name="ANNOTATION_BORDER_ALPHA_80" val="100"/>
  <p:tag name="ANNOTATION_BORDER_COLOR_80" val="255"/>
  <p:tag name="ANNOTATION_FILL_COLOR_80" val="65535"/>
  <p:tag name="ANNOTATION_FILL_ALPHA_80" val="100"/>
  <p:tag name="ANNOTATION_BORDER_WIDTH_80" val="2"/>
  <p:tag name="ANNOTATION_SLIDE_WIDTH_80" val="960"/>
  <p:tag name="ANNOTATION_SLIDE_HEIGHT_80" val="720"/>
  <p:tag name="ANNOTATION_TYPE_81" val="0"/>
  <p:tag name="ANNOTATION_START_81" val="239.2"/>
  <p:tag name="ANNOTATION_END_81" val="243.2"/>
  <p:tag name="ANNOTATION_TOP_81" val="377"/>
  <p:tag name="ANNOTATION_LEFT_81" val="815"/>
  <p:tag name="ANNOTATION_WIDTH_81" val="121"/>
  <p:tag name="ANNOTATION_HEIGHT_81" val="121"/>
  <p:tag name="ANNOTATION_ANIMATION_81" val="3"/>
  <p:tag name="ANNOTATION_ROTATION_81" val="0"/>
  <p:tag name="ANNOTATION_SUB_TYPE_81" val="2"/>
  <p:tag name="ANNOTATION_LOOP_COUNT_81" val="1"/>
  <p:tag name="ANNOTATION_BOX_RADIUS_81" val="0"/>
  <p:tag name="ANNOTATION_SCALE_81" val="100"/>
  <p:tag name="ANNOTATION_BORDER_ALPHA_81" val="100"/>
  <p:tag name="ANNOTATION_BORDER_COLOR_81" val="255"/>
  <p:tag name="ANNOTATION_FILL_COLOR_81" val="65535"/>
  <p:tag name="ANNOTATION_FILL_ALPHA_81" val="100"/>
  <p:tag name="ANNOTATION_BORDER_WIDTH_81" val="2"/>
  <p:tag name="ANNOTATION_SLIDE_WIDTH_81" val="960"/>
  <p:tag name="ANNOTATION_SLIDE_HEIGHT_81" val="720"/>
  <p:tag name="ANNOTATION_TYPE_82" val="0"/>
  <p:tag name="ANNOTATION_START_82" val="243.2"/>
  <p:tag name="ANNOTATION_END_82" val="245.0"/>
  <p:tag name="ANNOTATION_TOP_82" val="282"/>
  <p:tag name="ANNOTATION_LEFT_82" val="562"/>
  <p:tag name="ANNOTATION_WIDTH_82" val="121"/>
  <p:tag name="ANNOTATION_HEIGHT_82" val="121"/>
  <p:tag name="ANNOTATION_ANIMATION_82" val="3"/>
  <p:tag name="ANNOTATION_ROTATION_82" val="0"/>
  <p:tag name="ANNOTATION_SUB_TYPE_82" val="2"/>
  <p:tag name="ANNOTATION_LOOP_COUNT_82" val="1"/>
  <p:tag name="ANNOTATION_BOX_RADIUS_82" val="0"/>
  <p:tag name="ANNOTATION_SCALE_82" val="100"/>
  <p:tag name="ANNOTATION_BORDER_ALPHA_82" val="100"/>
  <p:tag name="ANNOTATION_BORDER_COLOR_82" val="255"/>
  <p:tag name="ANNOTATION_FILL_COLOR_82" val="65535"/>
  <p:tag name="ANNOTATION_FILL_ALPHA_82" val="100"/>
  <p:tag name="ANNOTATION_BORDER_WIDTH_82" val="2"/>
  <p:tag name="ANNOTATION_SLIDE_WIDTH_82" val="960"/>
  <p:tag name="ANNOTATION_SLIDE_HEIGHT_82" val="720"/>
  <p:tag name="ANNOTATION_TYPE_83" val="0"/>
  <p:tag name="ANNOTATION_START_83" val="245.0"/>
  <p:tag name="ANNOTATION_END_83" val="246.3"/>
  <p:tag name="ANNOTATION_TOP_83" val="286"/>
  <p:tag name="ANNOTATION_LEFT_83" val="695"/>
  <p:tag name="ANNOTATION_WIDTH_83" val="121"/>
  <p:tag name="ANNOTATION_HEIGHT_83" val="121"/>
  <p:tag name="ANNOTATION_ANIMATION_83" val="3"/>
  <p:tag name="ANNOTATION_ROTATION_83" val="0"/>
  <p:tag name="ANNOTATION_SUB_TYPE_83" val="2"/>
  <p:tag name="ANNOTATION_LOOP_COUNT_83" val="1"/>
  <p:tag name="ANNOTATION_BOX_RADIUS_83" val="0"/>
  <p:tag name="ANNOTATION_SCALE_83" val="100"/>
  <p:tag name="ANNOTATION_BORDER_ALPHA_83" val="100"/>
  <p:tag name="ANNOTATION_BORDER_COLOR_83" val="255"/>
  <p:tag name="ANNOTATION_FILL_COLOR_83" val="65535"/>
  <p:tag name="ANNOTATION_FILL_ALPHA_83" val="100"/>
  <p:tag name="ANNOTATION_BORDER_WIDTH_83" val="2"/>
  <p:tag name="ANNOTATION_SLIDE_WIDTH_83" val="960"/>
  <p:tag name="ANNOTATION_SLIDE_HEIGHT_83" val="720"/>
  <p:tag name="ANNOTATION_TYPE_84" val="0"/>
  <p:tag name="ANNOTATION_START_84" val="246.3"/>
  <p:tag name="ANNOTATION_END_84" val="247.0"/>
  <p:tag name="ANNOTATION_TOP_84" val="367"/>
  <p:tag name="ANNOTATION_LEFT_84" val="810"/>
  <p:tag name="ANNOTATION_WIDTH_84" val="121"/>
  <p:tag name="ANNOTATION_HEIGHT_84" val="121"/>
  <p:tag name="ANNOTATION_ANIMATION_84" val="3"/>
  <p:tag name="ANNOTATION_ROTATION_84" val="0"/>
  <p:tag name="ANNOTATION_SUB_TYPE_84" val="2"/>
  <p:tag name="ANNOTATION_LOOP_COUNT_84" val="1"/>
  <p:tag name="ANNOTATION_BOX_RADIUS_84" val="0"/>
  <p:tag name="ANNOTATION_SCALE_84" val="100"/>
  <p:tag name="ANNOTATION_BORDER_ALPHA_84" val="100"/>
  <p:tag name="ANNOTATION_BORDER_COLOR_84" val="255"/>
  <p:tag name="ANNOTATION_FILL_COLOR_84" val="65535"/>
  <p:tag name="ANNOTATION_FILL_ALPHA_84" val="100"/>
  <p:tag name="ANNOTATION_BORDER_WIDTH_84" val="2"/>
  <p:tag name="ANNOTATION_SLIDE_WIDTH_84" val="960"/>
  <p:tag name="ANNOTATION_SLIDE_HEIGHT_84" val="720"/>
  <p:tag name="ANNOTATION_TYPE_85" val="0"/>
  <p:tag name="ANNOTATION_START_85" val="247.0"/>
  <p:tag name="ANNOTATION_END_85" val="248.4"/>
  <p:tag name="ANNOTATION_TOP_85" val="291"/>
  <p:tag name="ANNOTATION_LEFT_85" val="701"/>
  <p:tag name="ANNOTATION_WIDTH_85" val="121"/>
  <p:tag name="ANNOTATION_HEIGHT_85" val="121"/>
  <p:tag name="ANNOTATION_ANIMATION_85" val="3"/>
  <p:tag name="ANNOTATION_ROTATION_85" val="0"/>
  <p:tag name="ANNOTATION_SUB_TYPE_85" val="2"/>
  <p:tag name="ANNOTATION_LOOP_COUNT_85" val="1"/>
  <p:tag name="ANNOTATION_BOX_RADIUS_85" val="0"/>
  <p:tag name="ANNOTATION_SCALE_85" val="100"/>
  <p:tag name="ANNOTATION_BORDER_ALPHA_85" val="100"/>
  <p:tag name="ANNOTATION_BORDER_COLOR_85" val="255"/>
  <p:tag name="ANNOTATION_FILL_COLOR_85" val="65535"/>
  <p:tag name="ANNOTATION_FILL_ALPHA_85" val="100"/>
  <p:tag name="ANNOTATION_BORDER_WIDTH_85" val="2"/>
  <p:tag name="ANNOTATION_SLIDE_WIDTH_85" val="960"/>
  <p:tag name="ANNOTATION_SLIDE_HEIGHT_85" val="720"/>
  <p:tag name="ANNOTATION_TYPE_86" val="0"/>
  <p:tag name="ANNOTATION_START_86" val="248.4"/>
  <p:tag name="ANNOTATION_END_86" val="250.3"/>
  <p:tag name="ANNOTATION_TOP_86" val="371"/>
  <p:tag name="ANNOTATION_LEFT_86" val="811"/>
  <p:tag name="ANNOTATION_WIDTH_86" val="121"/>
  <p:tag name="ANNOTATION_HEIGHT_86" val="121"/>
  <p:tag name="ANNOTATION_ANIMATION_86" val="3"/>
  <p:tag name="ANNOTATION_ROTATION_86" val="0"/>
  <p:tag name="ANNOTATION_SUB_TYPE_86" val="2"/>
  <p:tag name="ANNOTATION_LOOP_COUNT_86" val="1"/>
  <p:tag name="ANNOTATION_BOX_RADIUS_86" val="0"/>
  <p:tag name="ANNOTATION_SCALE_86" val="100"/>
  <p:tag name="ANNOTATION_BORDER_ALPHA_86" val="100"/>
  <p:tag name="ANNOTATION_BORDER_COLOR_86" val="255"/>
  <p:tag name="ANNOTATION_FILL_COLOR_86" val="65535"/>
  <p:tag name="ANNOTATION_FILL_ALPHA_86" val="100"/>
  <p:tag name="ANNOTATION_BORDER_WIDTH_86" val="2"/>
  <p:tag name="ANNOTATION_SLIDE_WIDTH_86" val="960"/>
  <p:tag name="ANNOTATION_SLIDE_HEIGHT_86" val="720"/>
  <p:tag name="ANNOTATION_TYPE_87" val="0"/>
  <p:tag name="ANNOTATION_START_87" val="250.3"/>
  <p:tag name="ANNOTATION_END_87" val="253.7"/>
  <p:tag name="ANNOTATION_TOP_87" val="353"/>
  <p:tag name="ANNOTATION_LEFT_87" val="824"/>
  <p:tag name="ANNOTATION_WIDTH_87" val="121"/>
  <p:tag name="ANNOTATION_HEIGHT_87" val="121"/>
  <p:tag name="ANNOTATION_ANIMATION_87" val="3"/>
  <p:tag name="ANNOTATION_ROTATION_87" val="0"/>
  <p:tag name="ANNOTATION_SUB_TYPE_87" val="2"/>
  <p:tag name="ANNOTATION_LOOP_COUNT_87" val="1"/>
  <p:tag name="ANNOTATION_BOX_RADIUS_87" val="0"/>
  <p:tag name="ANNOTATION_SCALE_87" val="100"/>
  <p:tag name="ANNOTATION_BORDER_ALPHA_87" val="100"/>
  <p:tag name="ANNOTATION_BORDER_COLOR_87" val="255"/>
  <p:tag name="ANNOTATION_FILL_COLOR_87" val="65535"/>
  <p:tag name="ANNOTATION_FILL_ALPHA_87" val="100"/>
  <p:tag name="ANNOTATION_BORDER_WIDTH_87" val="2"/>
  <p:tag name="ANNOTATION_SLIDE_WIDTH_87" val="960"/>
  <p:tag name="ANNOTATION_SLIDE_HEIGHT_87" val="720"/>
  <p:tag name="ANNOTATION_TYPE_88" val="0"/>
  <p:tag name="ANNOTATION_START_88" val="253.7"/>
  <p:tag name="ANNOTATION_END_88" val="257.3"/>
  <p:tag name="ANNOTATION_TOP_88" val="273"/>
  <p:tag name="ANNOTATION_LEFT_88" val="714"/>
  <p:tag name="ANNOTATION_WIDTH_88" val="121"/>
  <p:tag name="ANNOTATION_HEIGHT_88" val="121"/>
  <p:tag name="ANNOTATION_ANIMATION_88" val="3"/>
  <p:tag name="ANNOTATION_ROTATION_88" val="0"/>
  <p:tag name="ANNOTATION_SUB_TYPE_88" val="2"/>
  <p:tag name="ANNOTATION_LOOP_COUNT_88" val="1"/>
  <p:tag name="ANNOTATION_BOX_RADIUS_88" val="0"/>
  <p:tag name="ANNOTATION_SCALE_88" val="100"/>
  <p:tag name="ANNOTATION_BORDER_ALPHA_88" val="100"/>
  <p:tag name="ANNOTATION_BORDER_COLOR_88" val="255"/>
  <p:tag name="ANNOTATION_FILL_COLOR_88" val="65535"/>
  <p:tag name="ANNOTATION_FILL_ALPHA_88" val="100"/>
  <p:tag name="ANNOTATION_BORDER_WIDTH_88" val="2"/>
  <p:tag name="ANNOTATION_SLIDE_WIDTH_88" val="960"/>
  <p:tag name="ANNOTATION_SLIDE_HEIGHT_88" val="720"/>
  <p:tag name="ANNOTATION_TYPE_89" val="0"/>
  <p:tag name="ANNOTATION_START_89" val="257.3"/>
  <p:tag name="ANNOTATION_END_89" val="261.1"/>
  <p:tag name="ANNOTATION_TOP_89" val="273"/>
  <p:tag name="ANNOTATION_LEFT_89" val="712"/>
  <p:tag name="ANNOTATION_WIDTH_89" val="121"/>
  <p:tag name="ANNOTATION_HEIGHT_89" val="121"/>
  <p:tag name="ANNOTATION_ANIMATION_89" val="3"/>
  <p:tag name="ANNOTATION_ROTATION_89" val="0"/>
  <p:tag name="ANNOTATION_SUB_TYPE_89" val="2"/>
  <p:tag name="ANNOTATION_LOOP_COUNT_89" val="1"/>
  <p:tag name="ANNOTATION_BOX_RADIUS_89" val="0"/>
  <p:tag name="ANNOTATION_SCALE_89" val="100"/>
  <p:tag name="ANNOTATION_BORDER_ALPHA_89" val="100"/>
  <p:tag name="ANNOTATION_BORDER_COLOR_89" val="255"/>
  <p:tag name="ANNOTATION_FILL_COLOR_89" val="65535"/>
  <p:tag name="ANNOTATION_FILL_ALPHA_89" val="100"/>
  <p:tag name="ANNOTATION_BORDER_WIDTH_89" val="2"/>
  <p:tag name="ANNOTATION_SLIDE_WIDTH_89" val="960"/>
  <p:tag name="ANNOTATION_SLIDE_HEIGHT_89" val="720"/>
  <p:tag name="ANNOTATION_TYPE_90" val="0"/>
  <p:tag name="ANNOTATION_START_90" val="261.1"/>
  <p:tag name="ANNOTATION_END_90" val="261.5"/>
  <p:tag name="ANNOTATION_TOP_90" val="277"/>
  <p:tag name="ANNOTATION_LEFT_90" val="716"/>
  <p:tag name="ANNOTATION_WIDTH_90" val="121"/>
  <p:tag name="ANNOTATION_HEIGHT_90" val="121"/>
  <p:tag name="ANNOTATION_ANIMATION_90" val="3"/>
  <p:tag name="ANNOTATION_ROTATION_90" val="0"/>
  <p:tag name="ANNOTATION_SUB_TYPE_90" val="2"/>
  <p:tag name="ANNOTATION_LOOP_COUNT_90" val="1"/>
  <p:tag name="ANNOTATION_BOX_RADIUS_90" val="0"/>
  <p:tag name="ANNOTATION_SCALE_90" val="100"/>
  <p:tag name="ANNOTATION_BORDER_ALPHA_90" val="100"/>
  <p:tag name="ANNOTATION_BORDER_COLOR_90" val="255"/>
  <p:tag name="ANNOTATION_FILL_COLOR_90" val="65535"/>
  <p:tag name="ANNOTATION_FILL_ALPHA_90" val="100"/>
  <p:tag name="ANNOTATION_BORDER_WIDTH_90" val="2"/>
  <p:tag name="ANNOTATION_SLIDE_WIDTH_90" val="960"/>
  <p:tag name="ANNOTATION_SLIDE_HEIGHT_90" val="720"/>
  <p:tag name="ANNOTATION_TYPE_91" val="0"/>
  <p:tag name="ANNOTATION_START_91" val="261.5"/>
  <p:tag name="ANNOTATION_END_91" val="261.9"/>
  <p:tag name="ANNOTATION_TOP_91" val="285"/>
  <p:tag name="ANNOTATION_LEFT_91" val="725"/>
  <p:tag name="ANNOTATION_WIDTH_91" val="121"/>
  <p:tag name="ANNOTATION_HEIGHT_91" val="121"/>
  <p:tag name="ANNOTATION_ANIMATION_91" val="3"/>
  <p:tag name="ANNOTATION_ROTATION_91" val="0"/>
  <p:tag name="ANNOTATION_SUB_TYPE_91" val="2"/>
  <p:tag name="ANNOTATION_LOOP_COUNT_91" val="1"/>
  <p:tag name="ANNOTATION_BOX_RADIUS_91" val="0"/>
  <p:tag name="ANNOTATION_SCALE_91" val="100"/>
  <p:tag name="ANNOTATION_BORDER_ALPHA_91" val="100"/>
  <p:tag name="ANNOTATION_BORDER_COLOR_91" val="255"/>
  <p:tag name="ANNOTATION_FILL_COLOR_91" val="65535"/>
  <p:tag name="ANNOTATION_FILL_ALPHA_91" val="100"/>
  <p:tag name="ANNOTATION_BORDER_WIDTH_91" val="2"/>
  <p:tag name="ANNOTATION_SLIDE_WIDTH_91" val="960"/>
  <p:tag name="ANNOTATION_SLIDE_HEIGHT_91" val="720"/>
  <p:tag name="ANNOTATION_TYPE_92" val="0"/>
  <p:tag name="ANNOTATION_START_92" val="261.9"/>
  <p:tag name="ANNOTATION_END_92" val="262.3"/>
  <p:tag name="ANNOTATION_TOP_92" val="298"/>
  <p:tag name="ANNOTATION_LEFT_92" val="739"/>
  <p:tag name="ANNOTATION_WIDTH_92" val="121"/>
  <p:tag name="ANNOTATION_HEIGHT_92" val="121"/>
  <p:tag name="ANNOTATION_ANIMATION_92" val="3"/>
  <p:tag name="ANNOTATION_ROTATION_92" val="0"/>
  <p:tag name="ANNOTATION_SUB_TYPE_92" val="2"/>
  <p:tag name="ANNOTATION_LOOP_COUNT_92" val="1"/>
  <p:tag name="ANNOTATION_BOX_RADIUS_92" val="0"/>
  <p:tag name="ANNOTATION_SCALE_92" val="100"/>
  <p:tag name="ANNOTATION_BORDER_ALPHA_92" val="100"/>
  <p:tag name="ANNOTATION_BORDER_COLOR_92" val="255"/>
  <p:tag name="ANNOTATION_FILL_COLOR_92" val="65535"/>
  <p:tag name="ANNOTATION_FILL_ALPHA_92" val="100"/>
  <p:tag name="ANNOTATION_BORDER_WIDTH_92" val="2"/>
  <p:tag name="ANNOTATION_SLIDE_WIDTH_92" val="960"/>
  <p:tag name="ANNOTATION_SLIDE_HEIGHT_92" val="720"/>
  <p:tag name="ANNOTATION_TYPE_93" val="0"/>
  <p:tag name="ANNOTATION_START_93" val="262.3"/>
  <p:tag name="ANNOTATION_END_93" val="262.8"/>
  <p:tag name="ANNOTATION_TOP_93" val="306"/>
  <p:tag name="ANNOTATION_LEFT_93" val="753"/>
  <p:tag name="ANNOTATION_WIDTH_93" val="121"/>
  <p:tag name="ANNOTATION_HEIGHT_93" val="121"/>
  <p:tag name="ANNOTATION_ANIMATION_93" val="3"/>
  <p:tag name="ANNOTATION_ROTATION_93" val="0"/>
  <p:tag name="ANNOTATION_SUB_TYPE_93" val="2"/>
  <p:tag name="ANNOTATION_LOOP_COUNT_93" val="1"/>
  <p:tag name="ANNOTATION_BOX_RADIUS_93" val="0"/>
  <p:tag name="ANNOTATION_SCALE_93" val="100"/>
  <p:tag name="ANNOTATION_BORDER_ALPHA_93" val="100"/>
  <p:tag name="ANNOTATION_BORDER_COLOR_93" val="255"/>
  <p:tag name="ANNOTATION_FILL_COLOR_93" val="65535"/>
  <p:tag name="ANNOTATION_FILL_ALPHA_93" val="100"/>
  <p:tag name="ANNOTATION_BORDER_WIDTH_93" val="2"/>
  <p:tag name="ANNOTATION_SLIDE_WIDTH_93" val="960"/>
  <p:tag name="ANNOTATION_SLIDE_HEIGHT_93" val="720"/>
  <p:tag name="ANNOTATION_TYPE_94" val="0"/>
  <p:tag name="ANNOTATION_START_94" val="262.8"/>
  <p:tag name="ANNOTATION_END_94" val="263.1"/>
  <p:tag name="ANNOTATION_TOP_94" val="315"/>
  <p:tag name="ANNOTATION_LEFT_94" val="771"/>
  <p:tag name="ANNOTATION_WIDTH_94" val="121"/>
  <p:tag name="ANNOTATION_HEIGHT_94" val="121"/>
  <p:tag name="ANNOTATION_ANIMATION_94" val="3"/>
  <p:tag name="ANNOTATION_ROTATION_94" val="0"/>
  <p:tag name="ANNOTATION_SUB_TYPE_94" val="2"/>
  <p:tag name="ANNOTATION_LOOP_COUNT_94" val="1"/>
  <p:tag name="ANNOTATION_BOX_RADIUS_94" val="0"/>
  <p:tag name="ANNOTATION_SCALE_94" val="100"/>
  <p:tag name="ANNOTATION_BORDER_ALPHA_94" val="100"/>
  <p:tag name="ANNOTATION_BORDER_COLOR_94" val="255"/>
  <p:tag name="ANNOTATION_FILL_COLOR_94" val="65535"/>
  <p:tag name="ANNOTATION_FILL_ALPHA_94" val="100"/>
  <p:tag name="ANNOTATION_BORDER_WIDTH_94" val="2"/>
  <p:tag name="ANNOTATION_SLIDE_WIDTH_94" val="960"/>
  <p:tag name="ANNOTATION_SLIDE_HEIGHT_94" val="720"/>
  <p:tag name="ANNOTATION_TYPE_95" val="0"/>
  <p:tag name="ANNOTATION_START_95" val="263.1"/>
  <p:tag name="ANNOTATION_END_95" val="263.4"/>
  <p:tag name="ANNOTATION_TOP_95" val="324"/>
  <p:tag name="ANNOTATION_LEFT_95" val="783"/>
  <p:tag name="ANNOTATION_WIDTH_95" val="121"/>
  <p:tag name="ANNOTATION_HEIGHT_95" val="121"/>
  <p:tag name="ANNOTATION_ANIMATION_95" val="3"/>
  <p:tag name="ANNOTATION_ROTATION_95" val="0"/>
  <p:tag name="ANNOTATION_SUB_TYPE_95" val="2"/>
  <p:tag name="ANNOTATION_LOOP_COUNT_95" val="1"/>
  <p:tag name="ANNOTATION_BOX_RADIUS_95" val="0"/>
  <p:tag name="ANNOTATION_SCALE_95" val="100"/>
  <p:tag name="ANNOTATION_BORDER_ALPHA_95" val="100"/>
  <p:tag name="ANNOTATION_BORDER_COLOR_95" val="255"/>
  <p:tag name="ANNOTATION_FILL_COLOR_95" val="65535"/>
  <p:tag name="ANNOTATION_FILL_ALPHA_95" val="100"/>
  <p:tag name="ANNOTATION_BORDER_WIDTH_95" val="2"/>
  <p:tag name="ANNOTATION_SLIDE_WIDTH_95" val="960"/>
  <p:tag name="ANNOTATION_SLIDE_HEIGHT_95" val="720"/>
  <p:tag name="ANNOTATION_TYPE_96" val="0"/>
  <p:tag name="ANNOTATION_START_96" val="263.4"/>
  <p:tag name="ANNOTATION_END_96" val="263.9"/>
  <p:tag name="ANNOTATION_TOP_96" val="329"/>
  <p:tag name="ANNOTATION_LEFT_96" val="788"/>
  <p:tag name="ANNOTATION_WIDTH_96" val="121"/>
  <p:tag name="ANNOTATION_HEIGHT_96" val="121"/>
  <p:tag name="ANNOTATION_ANIMATION_96" val="3"/>
  <p:tag name="ANNOTATION_ROTATION_96" val="0"/>
  <p:tag name="ANNOTATION_SUB_TYPE_96" val="2"/>
  <p:tag name="ANNOTATION_LOOP_COUNT_96" val="1"/>
  <p:tag name="ANNOTATION_BOX_RADIUS_96" val="0"/>
  <p:tag name="ANNOTATION_SCALE_96" val="100"/>
  <p:tag name="ANNOTATION_BORDER_ALPHA_96" val="100"/>
  <p:tag name="ANNOTATION_BORDER_COLOR_96" val="255"/>
  <p:tag name="ANNOTATION_FILL_COLOR_96" val="65535"/>
  <p:tag name="ANNOTATION_FILL_ALPHA_96" val="100"/>
  <p:tag name="ANNOTATION_BORDER_WIDTH_96" val="2"/>
  <p:tag name="ANNOTATION_SLIDE_WIDTH_96" val="960"/>
  <p:tag name="ANNOTATION_SLIDE_HEIGHT_96" val="720"/>
  <p:tag name="ANNOTATION_TYPE_97" val="0"/>
  <p:tag name="ANNOTATION_START_97" val="263.9"/>
  <p:tag name="ANNOTATION_END_97" val="264.2"/>
  <p:tag name="ANNOTATION_TOP_97" val="337"/>
  <p:tag name="ANNOTATION_LEFT_97" val="794"/>
  <p:tag name="ANNOTATION_WIDTH_97" val="121"/>
  <p:tag name="ANNOTATION_HEIGHT_97" val="121"/>
  <p:tag name="ANNOTATION_ANIMATION_97" val="3"/>
  <p:tag name="ANNOTATION_ROTATION_97" val="0"/>
  <p:tag name="ANNOTATION_SUB_TYPE_97" val="2"/>
  <p:tag name="ANNOTATION_LOOP_COUNT_97" val="1"/>
  <p:tag name="ANNOTATION_BOX_RADIUS_97" val="0"/>
  <p:tag name="ANNOTATION_SCALE_97" val="100"/>
  <p:tag name="ANNOTATION_BORDER_ALPHA_97" val="100"/>
  <p:tag name="ANNOTATION_BORDER_COLOR_97" val="255"/>
  <p:tag name="ANNOTATION_FILL_COLOR_97" val="65535"/>
  <p:tag name="ANNOTATION_FILL_ALPHA_97" val="100"/>
  <p:tag name="ANNOTATION_BORDER_WIDTH_97" val="2"/>
  <p:tag name="ANNOTATION_SLIDE_WIDTH_97" val="960"/>
  <p:tag name="ANNOTATION_SLIDE_HEIGHT_97" val="720"/>
  <p:tag name="ANNOTATION_TYPE_98" val="0"/>
  <p:tag name="ANNOTATION_START_98" val="264.2"/>
  <p:tag name="ANNOTATION_END_98" val="264.5"/>
  <p:tag name="ANNOTATION_TOP_98" val="345"/>
  <p:tag name="ANNOTATION_LEFT_98" val="803"/>
  <p:tag name="ANNOTATION_WIDTH_98" val="121"/>
  <p:tag name="ANNOTATION_HEIGHT_98" val="121"/>
  <p:tag name="ANNOTATION_ANIMATION_98" val="3"/>
  <p:tag name="ANNOTATION_ROTATION_98" val="0"/>
  <p:tag name="ANNOTATION_SUB_TYPE_98" val="2"/>
  <p:tag name="ANNOTATION_LOOP_COUNT_98" val="1"/>
  <p:tag name="ANNOTATION_BOX_RADIUS_98" val="0"/>
  <p:tag name="ANNOTATION_SCALE_98" val="100"/>
  <p:tag name="ANNOTATION_BORDER_ALPHA_98" val="100"/>
  <p:tag name="ANNOTATION_BORDER_COLOR_98" val="255"/>
  <p:tag name="ANNOTATION_FILL_COLOR_98" val="65535"/>
  <p:tag name="ANNOTATION_FILL_ALPHA_98" val="100"/>
  <p:tag name="ANNOTATION_BORDER_WIDTH_98" val="2"/>
  <p:tag name="ANNOTATION_SLIDE_WIDTH_98" val="960"/>
  <p:tag name="ANNOTATION_SLIDE_HEIGHT_98" val="720"/>
  <p:tag name="ANNOTATION_TYPE_99" val="0"/>
  <p:tag name="ANNOTATION_START_99" val="264.5"/>
  <p:tag name="ANNOTATION_END_99" val="264.8"/>
  <p:tag name="ANNOTATION_TOP_99" val="356"/>
  <p:tag name="ANNOTATION_LEFT_99" val="821"/>
  <p:tag name="ANNOTATION_WIDTH_99" val="121"/>
  <p:tag name="ANNOTATION_HEIGHT_99" val="121"/>
  <p:tag name="ANNOTATION_ANIMATION_99" val="3"/>
  <p:tag name="ANNOTATION_ROTATION_99" val="0"/>
  <p:tag name="ANNOTATION_SUB_TYPE_99" val="2"/>
  <p:tag name="ANNOTATION_LOOP_COUNT_99" val="1"/>
  <p:tag name="ANNOTATION_BOX_RADIUS_99" val="0"/>
  <p:tag name="ANNOTATION_SCALE_99" val="100"/>
  <p:tag name="ANNOTATION_BORDER_ALPHA_99" val="100"/>
  <p:tag name="ANNOTATION_BORDER_COLOR_99" val="255"/>
  <p:tag name="ANNOTATION_FILL_COLOR_99" val="65535"/>
  <p:tag name="ANNOTATION_FILL_ALPHA_99" val="100"/>
  <p:tag name="ANNOTATION_BORDER_WIDTH_99" val="2"/>
  <p:tag name="ANNOTATION_SLIDE_WIDTH_99" val="960"/>
  <p:tag name="ANNOTATION_SLIDE_HEIGHT_99" val="720"/>
  <p:tag name="ANNOTATION_TYPE_100" val="0"/>
  <p:tag name="ANNOTATION_START_100" val="264.8"/>
  <p:tag name="ANNOTATION_END_100" val="265.1"/>
  <p:tag name="ANNOTATION_TOP_100" val="357"/>
  <p:tag name="ANNOTATION_LEFT_100" val="824"/>
  <p:tag name="ANNOTATION_WIDTH_100" val="121"/>
  <p:tag name="ANNOTATION_HEIGHT_100" val="121"/>
  <p:tag name="ANNOTATION_ANIMATION_100" val="3"/>
  <p:tag name="ANNOTATION_ROTATION_100" val="0"/>
  <p:tag name="ANNOTATION_SUB_TYPE_100" val="2"/>
  <p:tag name="ANNOTATION_LOOP_COUNT_100" val="1"/>
  <p:tag name="ANNOTATION_BOX_RADIUS_100" val="0"/>
  <p:tag name="ANNOTATION_SCALE_100" val="100"/>
  <p:tag name="ANNOTATION_BORDER_ALPHA_100" val="100"/>
  <p:tag name="ANNOTATION_BORDER_COLOR_100" val="255"/>
  <p:tag name="ANNOTATION_FILL_COLOR_100" val="65535"/>
  <p:tag name="ANNOTATION_FILL_ALPHA_100" val="100"/>
  <p:tag name="ANNOTATION_BORDER_WIDTH_100" val="2"/>
  <p:tag name="ANNOTATION_SLIDE_WIDTH_100" val="960"/>
  <p:tag name="ANNOTATION_SLIDE_HEIGHT_100" val="720"/>
  <p:tag name="ANNOTATION_TYPE_101" val="0"/>
  <p:tag name="ANNOTATION_START_101" val="265.1"/>
  <p:tag name="ANNOTATION_END_101" val="292.1"/>
  <p:tag name="ANNOTATION_TOP_101" val="360"/>
  <p:tag name="ANNOTATION_LEFT_101" val="831"/>
  <p:tag name="ANNOTATION_WIDTH_101" val="121"/>
  <p:tag name="ANNOTATION_HEIGHT_101" val="121"/>
  <p:tag name="ANNOTATION_ANIMATION_101" val="3"/>
  <p:tag name="ANNOTATION_ROTATION_101" val="0"/>
  <p:tag name="ANNOTATION_SUB_TYPE_101" val="2"/>
  <p:tag name="ANNOTATION_LOOP_COUNT_101" val="1"/>
  <p:tag name="ANNOTATION_BOX_RADIUS_101" val="0"/>
  <p:tag name="ANNOTATION_SCALE_101" val="100"/>
  <p:tag name="ANNOTATION_BORDER_ALPHA_101" val="100"/>
  <p:tag name="ANNOTATION_BORDER_COLOR_101" val="255"/>
  <p:tag name="ANNOTATION_FILL_COLOR_101" val="65535"/>
  <p:tag name="ANNOTATION_FILL_ALPHA_101" val="100"/>
  <p:tag name="ANNOTATION_BORDER_WIDTH_101" val="2"/>
  <p:tag name="ANNOTATION_SLIDE_WIDTH_101" val="960"/>
  <p:tag name="ANNOTATION_SLIDE_HEIGHT_101" val="720"/>
  <p:tag name="ANNOTATION_TYPE_102" val="0"/>
  <p:tag name="ANNOTATION_START_102" val="311.6"/>
  <p:tag name="ANNOTATION_END_102" val="312.7"/>
  <p:tag name="ANNOTATION_TOP_102" val="277"/>
  <p:tag name="ANNOTATION_LEFT_102" val="712"/>
  <p:tag name="ANNOTATION_WIDTH_102" val="121"/>
  <p:tag name="ANNOTATION_HEIGHT_102" val="121"/>
  <p:tag name="ANNOTATION_ANIMATION_102" val="3"/>
  <p:tag name="ANNOTATION_ROTATION_102" val="0"/>
  <p:tag name="ANNOTATION_SUB_TYPE_102" val="2"/>
  <p:tag name="ANNOTATION_LOOP_COUNT_102" val="1"/>
  <p:tag name="ANNOTATION_BOX_RADIUS_102" val="0"/>
  <p:tag name="ANNOTATION_SCALE_102" val="100"/>
  <p:tag name="ANNOTATION_BORDER_ALPHA_102" val="100"/>
  <p:tag name="ANNOTATION_BORDER_COLOR_102" val="255"/>
  <p:tag name="ANNOTATION_FILL_COLOR_102" val="65535"/>
  <p:tag name="ANNOTATION_FILL_ALPHA_102" val="100"/>
  <p:tag name="ANNOTATION_BORDER_WIDTH_102" val="2"/>
  <p:tag name="ANNOTATION_SLIDE_WIDTH_102" val="960"/>
  <p:tag name="ANNOTATION_SLIDE_HEIGHT_102" val="720"/>
  <p:tag name="ANNOTATION_TYPE_103" val="0"/>
  <p:tag name="ANNOTATION_START_103" val="312.7"/>
  <p:tag name="ANNOTATION_END_103" val="319.7"/>
  <p:tag name="ANNOTATION_TOP_103" val="363"/>
  <p:tag name="ANNOTATION_LEFT_103" val="831"/>
  <p:tag name="ANNOTATION_WIDTH_103" val="121"/>
  <p:tag name="ANNOTATION_HEIGHT_103" val="121"/>
  <p:tag name="ANNOTATION_ANIMATION_103" val="3"/>
  <p:tag name="ANNOTATION_ROTATION_103" val="0"/>
  <p:tag name="ANNOTATION_SUB_TYPE_103" val="2"/>
  <p:tag name="ANNOTATION_LOOP_COUNT_103" val="1"/>
  <p:tag name="ANNOTATION_BOX_RADIUS_103" val="0"/>
  <p:tag name="ANNOTATION_SCALE_103" val="100"/>
  <p:tag name="ANNOTATION_BORDER_ALPHA_103" val="100"/>
  <p:tag name="ANNOTATION_BORDER_COLOR_103" val="255"/>
  <p:tag name="ANNOTATION_FILL_COLOR_103" val="65535"/>
  <p:tag name="ANNOTATION_FILL_ALPHA_103" val="100"/>
  <p:tag name="ANNOTATION_BORDER_WIDTH_103" val="2"/>
  <p:tag name="ANNOTATION_SLIDE_WIDTH_103" val="960"/>
  <p:tag name="ANNOTATION_SLIDE_HEIGHT_103" val="720"/>
  <p:tag name="ANNOTATION_TYPE_104" val="0"/>
  <p:tag name="ANNOTATION_START_104" val="326.6"/>
  <p:tag name="ANNOTATION_END_104" val="340.7"/>
  <p:tag name="ANNOTATION_TOP_104" val="349"/>
  <p:tag name="ANNOTATION_LEFT_104" val="797"/>
  <p:tag name="ANNOTATION_WIDTH_104" val="121"/>
  <p:tag name="ANNOTATION_HEIGHT_104" val="121"/>
  <p:tag name="ANNOTATION_ANIMATION_104" val="3"/>
  <p:tag name="ANNOTATION_ROTATION_104" val="0"/>
  <p:tag name="ANNOTATION_SUB_TYPE_104" val="2"/>
  <p:tag name="ANNOTATION_LOOP_COUNT_104" val="1"/>
  <p:tag name="ANNOTATION_BOX_RADIUS_104" val="0"/>
  <p:tag name="ANNOTATION_SCALE_104" val="100"/>
  <p:tag name="ANNOTATION_BORDER_ALPHA_104" val="100"/>
  <p:tag name="ANNOTATION_BORDER_COLOR_104" val="255"/>
  <p:tag name="ANNOTATION_FILL_COLOR_104" val="65535"/>
  <p:tag name="ANNOTATION_FILL_ALPHA_104" val="100"/>
  <p:tag name="ANNOTATION_BORDER_WIDTH_104" val="2"/>
  <p:tag name="ANNOTATION_SLIDE_WIDTH_104" val="960"/>
  <p:tag name="ANNOTATION_SLIDE_HEIGHT_104" val="720"/>
  <p:tag name="ANNOTATION_TYPE_105" val="0"/>
  <p:tag name="ANNOTATION_START_105" val="340.7"/>
  <p:tag name="ANNOTATION_END_105" val="341.2"/>
  <p:tag name="ANNOTATION_TOP_105" val="350"/>
  <p:tag name="ANNOTATION_LEFT_105" val="795"/>
  <p:tag name="ANNOTATION_WIDTH_105" val="121"/>
  <p:tag name="ANNOTATION_HEIGHT_105" val="121"/>
  <p:tag name="ANNOTATION_ANIMATION_105" val="3"/>
  <p:tag name="ANNOTATION_ROTATION_105" val="0"/>
  <p:tag name="ANNOTATION_SUB_TYPE_105" val="2"/>
  <p:tag name="ANNOTATION_LOOP_COUNT_105" val="1"/>
  <p:tag name="ANNOTATION_BOX_RADIUS_105" val="0"/>
  <p:tag name="ANNOTATION_SCALE_105" val="100"/>
  <p:tag name="ANNOTATION_BORDER_ALPHA_105" val="100"/>
  <p:tag name="ANNOTATION_BORDER_COLOR_105" val="255"/>
  <p:tag name="ANNOTATION_FILL_COLOR_105" val="65535"/>
  <p:tag name="ANNOTATION_FILL_ALPHA_105" val="100"/>
  <p:tag name="ANNOTATION_BORDER_WIDTH_105" val="2"/>
  <p:tag name="ANNOTATION_SLIDE_WIDTH_105" val="960"/>
  <p:tag name="ANNOTATION_SLIDE_HEIGHT_105" val="720"/>
  <p:tag name="ANNOTATION_TYPE_106" val="0"/>
  <p:tag name="ANNOTATION_START_106" val="341.2"/>
  <p:tag name="ANNOTATION_END_106" val="342.0"/>
  <p:tag name="ANNOTATION_TOP_106" val="353"/>
  <p:tag name="ANNOTATION_LEFT_106" val="797"/>
  <p:tag name="ANNOTATION_WIDTH_106" val="121"/>
  <p:tag name="ANNOTATION_HEIGHT_106" val="121"/>
  <p:tag name="ANNOTATION_ANIMATION_106" val="3"/>
  <p:tag name="ANNOTATION_ROTATION_106" val="0"/>
  <p:tag name="ANNOTATION_SUB_TYPE_106" val="2"/>
  <p:tag name="ANNOTATION_LOOP_COUNT_106" val="1"/>
  <p:tag name="ANNOTATION_BOX_RADIUS_106" val="0"/>
  <p:tag name="ANNOTATION_SCALE_106" val="100"/>
  <p:tag name="ANNOTATION_BORDER_ALPHA_106" val="100"/>
  <p:tag name="ANNOTATION_BORDER_COLOR_106" val="255"/>
  <p:tag name="ANNOTATION_FILL_COLOR_106" val="65535"/>
  <p:tag name="ANNOTATION_FILL_ALPHA_106" val="100"/>
  <p:tag name="ANNOTATION_BORDER_WIDTH_106" val="2"/>
  <p:tag name="ANNOTATION_SLIDE_WIDTH_106" val="960"/>
  <p:tag name="ANNOTATION_SLIDE_HEIGHT_106" val="720"/>
  <p:tag name="ANNOTATION_TYPE_107" val="0"/>
  <p:tag name="ANNOTATION_START_107" val="342.0"/>
  <p:tag name="ANNOTATION_END_107" val="342.4"/>
  <p:tag name="ANNOTATION_TOP_107" val="345"/>
  <p:tag name="ANNOTATION_LEFT_107" val="805"/>
  <p:tag name="ANNOTATION_WIDTH_107" val="121"/>
  <p:tag name="ANNOTATION_HEIGHT_107" val="121"/>
  <p:tag name="ANNOTATION_ANIMATION_107" val="3"/>
  <p:tag name="ANNOTATION_ROTATION_107" val="0"/>
  <p:tag name="ANNOTATION_SUB_TYPE_107" val="2"/>
  <p:tag name="ANNOTATION_LOOP_COUNT_107" val="1"/>
  <p:tag name="ANNOTATION_BOX_RADIUS_107" val="0"/>
  <p:tag name="ANNOTATION_SCALE_107" val="100"/>
  <p:tag name="ANNOTATION_BORDER_ALPHA_107" val="100"/>
  <p:tag name="ANNOTATION_BORDER_COLOR_107" val="255"/>
  <p:tag name="ANNOTATION_FILL_COLOR_107" val="65535"/>
  <p:tag name="ANNOTATION_FILL_ALPHA_107" val="100"/>
  <p:tag name="ANNOTATION_BORDER_WIDTH_107" val="2"/>
  <p:tag name="ANNOTATION_SLIDE_WIDTH_107" val="960"/>
  <p:tag name="ANNOTATION_SLIDE_HEIGHT_107" val="720"/>
  <p:tag name="ANNOTATION_TYPE_108" val="0"/>
  <p:tag name="ANNOTATION_START_108" val="342.4"/>
  <p:tag name="ANNOTATION_END_108" val="342.8"/>
  <p:tag name="ANNOTATION_TOP_108" val="347"/>
  <p:tag name="ANNOTATION_LEFT_108" val="808"/>
  <p:tag name="ANNOTATION_WIDTH_108" val="121"/>
  <p:tag name="ANNOTATION_HEIGHT_108" val="121"/>
  <p:tag name="ANNOTATION_ANIMATION_108" val="3"/>
  <p:tag name="ANNOTATION_ROTATION_108" val="0"/>
  <p:tag name="ANNOTATION_SUB_TYPE_108" val="2"/>
  <p:tag name="ANNOTATION_LOOP_COUNT_108" val="1"/>
  <p:tag name="ANNOTATION_BOX_RADIUS_108" val="0"/>
  <p:tag name="ANNOTATION_SCALE_108" val="100"/>
  <p:tag name="ANNOTATION_BORDER_ALPHA_108" val="100"/>
  <p:tag name="ANNOTATION_BORDER_COLOR_108" val="255"/>
  <p:tag name="ANNOTATION_FILL_COLOR_108" val="65535"/>
  <p:tag name="ANNOTATION_FILL_ALPHA_108" val="100"/>
  <p:tag name="ANNOTATION_BORDER_WIDTH_108" val="2"/>
  <p:tag name="ANNOTATION_SLIDE_WIDTH_108" val="960"/>
  <p:tag name="ANNOTATION_SLIDE_HEIGHT_108" val="720"/>
  <p:tag name="ANNOTATION_TYPE_109" val="0"/>
  <p:tag name="ANNOTATION_START_109" val="342.8"/>
  <p:tag name="ANNOTATION_END_109" val="343.3"/>
  <p:tag name="ANNOTATION_TOP_109" val="350"/>
  <p:tag name="ANNOTATION_LEFT_109" val="814"/>
  <p:tag name="ANNOTATION_WIDTH_109" val="121"/>
  <p:tag name="ANNOTATION_HEIGHT_109" val="121"/>
  <p:tag name="ANNOTATION_ANIMATION_109" val="3"/>
  <p:tag name="ANNOTATION_ROTATION_109" val="0"/>
  <p:tag name="ANNOTATION_SUB_TYPE_109" val="2"/>
  <p:tag name="ANNOTATION_LOOP_COUNT_109" val="1"/>
  <p:tag name="ANNOTATION_BOX_RADIUS_109" val="0"/>
  <p:tag name="ANNOTATION_SCALE_109" val="100"/>
  <p:tag name="ANNOTATION_BORDER_ALPHA_109" val="100"/>
  <p:tag name="ANNOTATION_BORDER_COLOR_109" val="255"/>
  <p:tag name="ANNOTATION_FILL_COLOR_109" val="65535"/>
  <p:tag name="ANNOTATION_FILL_ALPHA_109" val="100"/>
  <p:tag name="ANNOTATION_BORDER_WIDTH_109" val="2"/>
  <p:tag name="ANNOTATION_SLIDE_WIDTH_109" val="960"/>
  <p:tag name="ANNOTATION_SLIDE_HEIGHT_109" val="720"/>
  <p:tag name="ANNOTATION_TYPE_110" val="0"/>
  <p:tag name="ANNOTATION_START_110" val="343.3"/>
  <p:tag name="ANNOTATION_END_110" val="343.8"/>
  <p:tag name="ANNOTATION_TOP_110" val="353"/>
  <p:tag name="ANNOTATION_LEFT_110" val="817"/>
  <p:tag name="ANNOTATION_WIDTH_110" val="121"/>
  <p:tag name="ANNOTATION_HEIGHT_110" val="121"/>
  <p:tag name="ANNOTATION_ANIMATION_110" val="3"/>
  <p:tag name="ANNOTATION_ROTATION_110" val="0"/>
  <p:tag name="ANNOTATION_SUB_TYPE_110" val="2"/>
  <p:tag name="ANNOTATION_LOOP_COUNT_110" val="1"/>
  <p:tag name="ANNOTATION_BOX_RADIUS_110" val="0"/>
  <p:tag name="ANNOTATION_SCALE_110" val="100"/>
  <p:tag name="ANNOTATION_BORDER_ALPHA_110" val="100"/>
  <p:tag name="ANNOTATION_BORDER_COLOR_110" val="255"/>
  <p:tag name="ANNOTATION_FILL_COLOR_110" val="65535"/>
  <p:tag name="ANNOTATION_FILL_ALPHA_110" val="100"/>
  <p:tag name="ANNOTATION_BORDER_WIDTH_110" val="2"/>
  <p:tag name="ANNOTATION_SLIDE_WIDTH_110" val="960"/>
  <p:tag name="ANNOTATION_SLIDE_HEIGHT_110" val="720"/>
  <p:tag name="ANNOTATION_TYPE_111" val="0"/>
  <p:tag name="ANNOTATION_START_111" val="343.8"/>
  <p:tag name="ANNOTATION_END_111" val="344.2"/>
  <p:tag name="ANNOTATION_TOP_111" val="355"/>
  <p:tag name="ANNOTATION_LEFT_111" val="821"/>
  <p:tag name="ANNOTATION_WIDTH_111" val="121"/>
  <p:tag name="ANNOTATION_HEIGHT_111" val="121"/>
  <p:tag name="ANNOTATION_ANIMATION_111" val="3"/>
  <p:tag name="ANNOTATION_ROTATION_111" val="0"/>
  <p:tag name="ANNOTATION_SUB_TYPE_111" val="2"/>
  <p:tag name="ANNOTATION_LOOP_COUNT_111" val="1"/>
  <p:tag name="ANNOTATION_BOX_RADIUS_111" val="0"/>
  <p:tag name="ANNOTATION_SCALE_111" val="100"/>
  <p:tag name="ANNOTATION_BORDER_ALPHA_111" val="100"/>
  <p:tag name="ANNOTATION_BORDER_COLOR_111" val="255"/>
  <p:tag name="ANNOTATION_FILL_COLOR_111" val="65535"/>
  <p:tag name="ANNOTATION_FILL_ALPHA_111" val="100"/>
  <p:tag name="ANNOTATION_BORDER_WIDTH_111" val="2"/>
  <p:tag name="ANNOTATION_SLIDE_WIDTH_111" val="960"/>
  <p:tag name="ANNOTATION_SLIDE_HEIGHT_111" val="720"/>
  <p:tag name="ANNOTATION_TYPE_112" val="0"/>
  <p:tag name="ANNOTATION_START_112" val="344.2"/>
  <p:tag name="ANNOTATION_END_112" val="344.6"/>
  <p:tag name="ANNOTATION_TOP_112" val="355"/>
  <p:tag name="ANNOTATION_LEFT_112" val="824"/>
  <p:tag name="ANNOTATION_WIDTH_112" val="121"/>
  <p:tag name="ANNOTATION_HEIGHT_112" val="121"/>
  <p:tag name="ANNOTATION_ANIMATION_112" val="3"/>
  <p:tag name="ANNOTATION_ROTATION_112" val="0"/>
  <p:tag name="ANNOTATION_SUB_TYPE_112" val="2"/>
  <p:tag name="ANNOTATION_LOOP_COUNT_112" val="1"/>
  <p:tag name="ANNOTATION_BOX_RADIUS_112" val="0"/>
  <p:tag name="ANNOTATION_SCALE_112" val="100"/>
  <p:tag name="ANNOTATION_BORDER_ALPHA_112" val="100"/>
  <p:tag name="ANNOTATION_BORDER_COLOR_112" val="255"/>
  <p:tag name="ANNOTATION_FILL_COLOR_112" val="65535"/>
  <p:tag name="ANNOTATION_FILL_ALPHA_112" val="100"/>
  <p:tag name="ANNOTATION_BORDER_WIDTH_112" val="2"/>
  <p:tag name="ANNOTATION_SLIDE_WIDTH_112" val="960"/>
  <p:tag name="ANNOTATION_SLIDE_HEIGHT_112" val="720"/>
  <p:tag name="ANNOTATION_TYPE_113" val="0"/>
  <p:tag name="ANNOTATION_START_113" val="344.6"/>
  <p:tag name="ANNOTATION_END_113" val="353.3"/>
  <p:tag name="ANNOTATION_TOP_113" val="357"/>
  <p:tag name="ANNOTATION_LEFT_113" val="826"/>
  <p:tag name="ANNOTATION_WIDTH_113" val="121"/>
  <p:tag name="ANNOTATION_HEIGHT_113" val="121"/>
  <p:tag name="ANNOTATION_ANIMATION_113" val="3"/>
  <p:tag name="ANNOTATION_ROTATION_113" val="0"/>
  <p:tag name="ANNOTATION_SUB_TYPE_113" val="2"/>
  <p:tag name="ANNOTATION_LOOP_COUNT_113" val="1"/>
  <p:tag name="ANNOTATION_BOX_RADIUS_113" val="0"/>
  <p:tag name="ANNOTATION_SCALE_113" val="100"/>
  <p:tag name="ANNOTATION_BORDER_ALPHA_113" val="100"/>
  <p:tag name="ANNOTATION_BORDER_COLOR_113" val="255"/>
  <p:tag name="ANNOTATION_FILL_COLOR_113" val="65535"/>
  <p:tag name="ANNOTATION_FILL_ALPHA_113" val="100"/>
  <p:tag name="ANNOTATION_BORDER_WIDTH_113" val="2"/>
  <p:tag name="ANNOTATION_SLIDE_WIDTH_113" val="960"/>
  <p:tag name="ANNOTATION_SLIDE_HEIGHT_113" val="720"/>
  <p:tag name="ANNOTATION_TYPE_114" val="0"/>
  <p:tag name="ANNOTATION_START_114" val="353.3"/>
  <p:tag name="ANNOTATION_END_114" val="360.6"/>
  <p:tag name="ANNOTATION_TOP_114" val="307"/>
  <p:tag name="ANNOTATION_LEFT_114" val="758"/>
  <p:tag name="ANNOTATION_WIDTH_114" val="121"/>
  <p:tag name="ANNOTATION_HEIGHT_114" val="121"/>
  <p:tag name="ANNOTATION_ANIMATION_114" val="3"/>
  <p:tag name="ANNOTATION_ROTATION_114" val="0"/>
  <p:tag name="ANNOTATION_SUB_TYPE_114" val="2"/>
  <p:tag name="ANNOTATION_LOOP_COUNT_114" val="1"/>
  <p:tag name="ANNOTATION_BOX_RADIUS_114" val="0"/>
  <p:tag name="ANNOTATION_SCALE_114" val="100"/>
  <p:tag name="ANNOTATION_BORDER_ALPHA_114" val="100"/>
  <p:tag name="ANNOTATION_BORDER_COLOR_114" val="255"/>
  <p:tag name="ANNOTATION_FILL_COLOR_114" val="65535"/>
  <p:tag name="ANNOTATION_FILL_ALPHA_114" val="100"/>
  <p:tag name="ANNOTATION_BORDER_WIDTH_114" val="2"/>
  <p:tag name="ANNOTATION_SLIDE_WIDTH_114" val="960"/>
  <p:tag name="ANNOTATION_SLIDE_HEIGHT_114" val="720"/>
  <p:tag name="ANNOTATION_TYPE_115" val="0"/>
  <p:tag name="ANNOTATION_START_115" val="360.6"/>
  <p:tag name="ANNOTATION_END_115" val="361.2"/>
  <p:tag name="ANNOTATION_TOP_115" val="307"/>
  <p:tag name="ANNOTATION_LEFT_115" val="760"/>
  <p:tag name="ANNOTATION_WIDTH_115" val="121"/>
  <p:tag name="ANNOTATION_HEIGHT_115" val="121"/>
  <p:tag name="ANNOTATION_ANIMATION_115" val="3"/>
  <p:tag name="ANNOTATION_ROTATION_115" val="0"/>
  <p:tag name="ANNOTATION_SUB_TYPE_115" val="2"/>
  <p:tag name="ANNOTATION_LOOP_COUNT_115" val="1"/>
  <p:tag name="ANNOTATION_BOX_RADIUS_115" val="0"/>
  <p:tag name="ANNOTATION_SCALE_115" val="100"/>
  <p:tag name="ANNOTATION_BORDER_ALPHA_115" val="100"/>
  <p:tag name="ANNOTATION_BORDER_COLOR_115" val="255"/>
  <p:tag name="ANNOTATION_FILL_COLOR_115" val="65535"/>
  <p:tag name="ANNOTATION_FILL_ALPHA_115" val="100"/>
  <p:tag name="ANNOTATION_BORDER_WIDTH_115" val="2"/>
  <p:tag name="ANNOTATION_SLIDE_WIDTH_115" val="960"/>
  <p:tag name="ANNOTATION_SLIDE_HEIGHT_115" val="720"/>
  <p:tag name="ANNOTATION_TYPE_116" val="0"/>
  <p:tag name="ANNOTATION_START_116" val="361.2"/>
  <p:tag name="ANNOTATION_END_116" val="361.6"/>
  <p:tag name="ANNOTATION_TOP_116" val="309"/>
  <p:tag name="ANNOTATION_LEFT_116" val="765"/>
  <p:tag name="ANNOTATION_WIDTH_116" val="121"/>
  <p:tag name="ANNOTATION_HEIGHT_116" val="121"/>
  <p:tag name="ANNOTATION_ANIMATION_116" val="3"/>
  <p:tag name="ANNOTATION_ROTATION_116" val="0"/>
  <p:tag name="ANNOTATION_SUB_TYPE_116" val="2"/>
  <p:tag name="ANNOTATION_LOOP_COUNT_116" val="1"/>
  <p:tag name="ANNOTATION_BOX_RADIUS_116" val="0"/>
  <p:tag name="ANNOTATION_SCALE_116" val="100"/>
  <p:tag name="ANNOTATION_BORDER_ALPHA_116" val="100"/>
  <p:tag name="ANNOTATION_BORDER_COLOR_116" val="255"/>
  <p:tag name="ANNOTATION_FILL_COLOR_116" val="65535"/>
  <p:tag name="ANNOTATION_FILL_ALPHA_116" val="100"/>
  <p:tag name="ANNOTATION_BORDER_WIDTH_116" val="2"/>
  <p:tag name="ANNOTATION_SLIDE_WIDTH_116" val="960"/>
  <p:tag name="ANNOTATION_SLIDE_HEIGHT_116" val="720"/>
  <p:tag name="ANNOTATION_TYPE_117" val="0"/>
  <p:tag name="ANNOTATION_START_117" val="361.6"/>
  <p:tag name="ANNOTATION_END_117" val="362.2"/>
  <p:tag name="ANNOTATION_TOP_117" val="311"/>
  <p:tag name="ANNOTATION_LEFT_117" val="767"/>
  <p:tag name="ANNOTATION_WIDTH_117" val="121"/>
  <p:tag name="ANNOTATION_HEIGHT_117" val="121"/>
  <p:tag name="ANNOTATION_ANIMATION_117" val="3"/>
  <p:tag name="ANNOTATION_ROTATION_117" val="0"/>
  <p:tag name="ANNOTATION_SUB_TYPE_117" val="2"/>
  <p:tag name="ANNOTATION_LOOP_COUNT_117" val="1"/>
  <p:tag name="ANNOTATION_BOX_RADIUS_117" val="0"/>
  <p:tag name="ANNOTATION_SCALE_117" val="100"/>
  <p:tag name="ANNOTATION_BORDER_ALPHA_117" val="100"/>
  <p:tag name="ANNOTATION_BORDER_COLOR_117" val="255"/>
  <p:tag name="ANNOTATION_FILL_COLOR_117" val="65535"/>
  <p:tag name="ANNOTATION_FILL_ALPHA_117" val="100"/>
  <p:tag name="ANNOTATION_BORDER_WIDTH_117" val="2"/>
  <p:tag name="ANNOTATION_SLIDE_WIDTH_117" val="960"/>
  <p:tag name="ANNOTATION_SLIDE_HEIGHT_117" val="720"/>
  <p:tag name="ANNOTATION_TYPE_118" val="0"/>
  <p:tag name="ANNOTATION_START_118" val="362.2"/>
  <p:tag name="ANNOTATION_END_118" val="362.5"/>
  <p:tag name="ANNOTATION_TOP_118" val="315"/>
  <p:tag name="ANNOTATION_LEFT_118" val="769"/>
  <p:tag name="ANNOTATION_WIDTH_118" val="121"/>
  <p:tag name="ANNOTATION_HEIGHT_118" val="121"/>
  <p:tag name="ANNOTATION_ANIMATION_118" val="3"/>
  <p:tag name="ANNOTATION_ROTATION_118" val="0"/>
  <p:tag name="ANNOTATION_SUB_TYPE_118" val="2"/>
  <p:tag name="ANNOTATION_LOOP_COUNT_118" val="1"/>
  <p:tag name="ANNOTATION_BOX_RADIUS_118" val="0"/>
  <p:tag name="ANNOTATION_SCALE_118" val="100"/>
  <p:tag name="ANNOTATION_BORDER_ALPHA_118" val="100"/>
  <p:tag name="ANNOTATION_BORDER_COLOR_118" val="255"/>
  <p:tag name="ANNOTATION_FILL_COLOR_118" val="65535"/>
  <p:tag name="ANNOTATION_FILL_ALPHA_118" val="100"/>
  <p:tag name="ANNOTATION_BORDER_WIDTH_118" val="2"/>
  <p:tag name="ANNOTATION_SLIDE_WIDTH_118" val="960"/>
  <p:tag name="ANNOTATION_SLIDE_HEIGHT_118" val="720"/>
  <p:tag name="ANNOTATION_TYPE_119" val="0"/>
  <p:tag name="ANNOTATION_START_119" val="362.5"/>
  <p:tag name="ANNOTATION_END_119" val="362.9"/>
  <p:tag name="ANNOTATION_TOP_119" val="317"/>
  <p:tag name="ANNOTATION_LEFT_119" val="775"/>
  <p:tag name="ANNOTATION_WIDTH_119" val="121"/>
  <p:tag name="ANNOTATION_HEIGHT_119" val="121"/>
  <p:tag name="ANNOTATION_ANIMATION_119" val="3"/>
  <p:tag name="ANNOTATION_ROTATION_119" val="0"/>
  <p:tag name="ANNOTATION_SUB_TYPE_119" val="2"/>
  <p:tag name="ANNOTATION_LOOP_COUNT_119" val="1"/>
  <p:tag name="ANNOTATION_BOX_RADIUS_119" val="0"/>
  <p:tag name="ANNOTATION_SCALE_119" val="100"/>
  <p:tag name="ANNOTATION_BORDER_ALPHA_119" val="100"/>
  <p:tag name="ANNOTATION_BORDER_COLOR_119" val="255"/>
  <p:tag name="ANNOTATION_FILL_COLOR_119" val="65535"/>
  <p:tag name="ANNOTATION_FILL_ALPHA_119" val="100"/>
  <p:tag name="ANNOTATION_BORDER_WIDTH_119" val="2"/>
  <p:tag name="ANNOTATION_SLIDE_WIDTH_119" val="960"/>
  <p:tag name="ANNOTATION_SLIDE_HEIGHT_119" val="720"/>
  <p:tag name="ANNOTATION_TYPE_120" val="0"/>
  <p:tag name="ANNOTATION_START_120" val="362.9"/>
  <p:tag name="ANNOTATION_END_120" val="368.5"/>
  <p:tag name="ANNOTATION_TOP_120" val="318"/>
  <p:tag name="ANNOTATION_LEFT_120" val="777"/>
  <p:tag name="ANNOTATION_WIDTH_120" val="121"/>
  <p:tag name="ANNOTATION_HEIGHT_120" val="121"/>
  <p:tag name="ANNOTATION_ANIMATION_120" val="3"/>
  <p:tag name="ANNOTATION_ROTATION_120" val="0"/>
  <p:tag name="ANNOTATION_SUB_TYPE_120" val="2"/>
  <p:tag name="ANNOTATION_LOOP_COUNT_120" val="1"/>
  <p:tag name="ANNOTATION_BOX_RADIUS_120" val="0"/>
  <p:tag name="ANNOTATION_SCALE_120" val="100"/>
  <p:tag name="ANNOTATION_BORDER_ALPHA_120" val="100"/>
  <p:tag name="ANNOTATION_BORDER_COLOR_120" val="255"/>
  <p:tag name="ANNOTATION_FILL_COLOR_120" val="65535"/>
  <p:tag name="ANNOTATION_FILL_ALPHA_120" val="100"/>
  <p:tag name="ANNOTATION_BORDER_WIDTH_120" val="2"/>
  <p:tag name="ANNOTATION_SLIDE_WIDTH_120" val="960"/>
  <p:tag name="ANNOTATION_SLIDE_HEIGHT_120" val="720"/>
  <p:tag name="ANNOTATION_TYPE_121" val="0"/>
  <p:tag name="ANNOTATION_START_121" val="368.5"/>
  <p:tag name="ANNOTATION_END_121" val="373.0"/>
  <p:tag name="ANNOTATION_TOP_121" val="276"/>
  <p:tag name="ANNOTATION_LEFT_121" val="716"/>
  <p:tag name="ANNOTATION_WIDTH_121" val="121"/>
  <p:tag name="ANNOTATION_HEIGHT_121" val="121"/>
  <p:tag name="ANNOTATION_ANIMATION_121" val="3"/>
  <p:tag name="ANNOTATION_ROTATION_121" val="0"/>
  <p:tag name="ANNOTATION_SUB_TYPE_121" val="2"/>
  <p:tag name="ANNOTATION_LOOP_COUNT_121" val="1"/>
  <p:tag name="ANNOTATION_BOX_RADIUS_121" val="0"/>
  <p:tag name="ANNOTATION_SCALE_121" val="100"/>
  <p:tag name="ANNOTATION_BORDER_ALPHA_121" val="100"/>
  <p:tag name="ANNOTATION_BORDER_COLOR_121" val="255"/>
  <p:tag name="ANNOTATION_FILL_COLOR_121" val="65535"/>
  <p:tag name="ANNOTATION_FILL_ALPHA_121" val="100"/>
  <p:tag name="ANNOTATION_BORDER_WIDTH_121" val="2"/>
  <p:tag name="ANNOTATION_SLIDE_WIDTH_121" val="960"/>
  <p:tag name="ANNOTATION_SLIDE_HEIGHT_121" val="720"/>
  <p:tag name="ANNOTATION_TYPE_122" val="0"/>
  <p:tag name="ANNOTATION_START_122" val="373.0"/>
  <p:tag name="ANNOTATION_END_122" val="373.5"/>
  <p:tag name="ANNOTATION_TOP_122" val="277"/>
  <p:tag name="ANNOTATION_LEFT_122" val="720"/>
  <p:tag name="ANNOTATION_WIDTH_122" val="121"/>
  <p:tag name="ANNOTATION_HEIGHT_122" val="121"/>
  <p:tag name="ANNOTATION_ANIMATION_122" val="3"/>
  <p:tag name="ANNOTATION_ROTATION_122" val="0"/>
  <p:tag name="ANNOTATION_SUB_TYPE_122" val="2"/>
  <p:tag name="ANNOTATION_LOOP_COUNT_122" val="1"/>
  <p:tag name="ANNOTATION_BOX_RADIUS_122" val="0"/>
  <p:tag name="ANNOTATION_SCALE_122" val="100"/>
  <p:tag name="ANNOTATION_BORDER_ALPHA_122" val="100"/>
  <p:tag name="ANNOTATION_BORDER_COLOR_122" val="255"/>
  <p:tag name="ANNOTATION_FILL_COLOR_122" val="65535"/>
  <p:tag name="ANNOTATION_FILL_ALPHA_122" val="100"/>
  <p:tag name="ANNOTATION_BORDER_WIDTH_122" val="2"/>
  <p:tag name="ANNOTATION_SLIDE_WIDTH_122" val="960"/>
  <p:tag name="ANNOTATION_SLIDE_HEIGHT_122" val="720"/>
  <p:tag name="ANNOTATION_TYPE_123" val="0"/>
  <p:tag name="ANNOTATION_START_123" val="373.5"/>
  <p:tag name="ANNOTATION_END_123" val="373.8"/>
  <p:tag name="ANNOTATION_TOP_123" val="280"/>
  <p:tag name="ANNOTATION_LEFT_123" val="725"/>
  <p:tag name="ANNOTATION_WIDTH_123" val="121"/>
  <p:tag name="ANNOTATION_HEIGHT_123" val="121"/>
  <p:tag name="ANNOTATION_ANIMATION_123" val="3"/>
  <p:tag name="ANNOTATION_ROTATION_123" val="0"/>
  <p:tag name="ANNOTATION_SUB_TYPE_123" val="2"/>
  <p:tag name="ANNOTATION_LOOP_COUNT_123" val="1"/>
  <p:tag name="ANNOTATION_BOX_RADIUS_123" val="0"/>
  <p:tag name="ANNOTATION_SCALE_123" val="100"/>
  <p:tag name="ANNOTATION_BORDER_ALPHA_123" val="100"/>
  <p:tag name="ANNOTATION_BORDER_COLOR_123" val="255"/>
  <p:tag name="ANNOTATION_FILL_COLOR_123" val="65535"/>
  <p:tag name="ANNOTATION_FILL_ALPHA_123" val="100"/>
  <p:tag name="ANNOTATION_BORDER_WIDTH_123" val="2"/>
  <p:tag name="ANNOTATION_SLIDE_WIDTH_123" val="960"/>
  <p:tag name="ANNOTATION_SLIDE_HEIGHT_123" val="720"/>
  <p:tag name="ANNOTATION_TYPE_124" val="0"/>
  <p:tag name="ANNOTATION_START_124" val="373.8"/>
  <p:tag name="ANNOTATION_END_124" val="374.2"/>
  <p:tag name="ANNOTATION_TOP_124" val="289"/>
  <p:tag name="ANNOTATION_LEFT_124" val="734"/>
  <p:tag name="ANNOTATION_WIDTH_124" val="121"/>
  <p:tag name="ANNOTATION_HEIGHT_124" val="121"/>
  <p:tag name="ANNOTATION_ANIMATION_124" val="3"/>
  <p:tag name="ANNOTATION_ROTATION_124" val="0"/>
  <p:tag name="ANNOTATION_SUB_TYPE_124" val="2"/>
  <p:tag name="ANNOTATION_LOOP_COUNT_124" val="1"/>
  <p:tag name="ANNOTATION_BOX_RADIUS_124" val="0"/>
  <p:tag name="ANNOTATION_SCALE_124" val="100"/>
  <p:tag name="ANNOTATION_BORDER_ALPHA_124" val="100"/>
  <p:tag name="ANNOTATION_BORDER_COLOR_124" val="255"/>
  <p:tag name="ANNOTATION_FILL_COLOR_124" val="65535"/>
  <p:tag name="ANNOTATION_FILL_ALPHA_124" val="100"/>
  <p:tag name="ANNOTATION_BORDER_WIDTH_124" val="2"/>
  <p:tag name="ANNOTATION_SLIDE_WIDTH_124" val="960"/>
  <p:tag name="ANNOTATION_SLIDE_HEIGHT_124" val="720"/>
  <p:tag name="ANNOTATION_TYPE_125" val="0"/>
  <p:tag name="ANNOTATION_START_125" val="374.2"/>
  <p:tag name="ANNOTATION_END_125" val="374.8"/>
  <p:tag name="ANNOTATION_TOP_125" val="290"/>
  <p:tag name="ANNOTATION_LEFT_125" val="738"/>
  <p:tag name="ANNOTATION_WIDTH_125" val="121"/>
  <p:tag name="ANNOTATION_HEIGHT_125" val="121"/>
  <p:tag name="ANNOTATION_ANIMATION_125" val="3"/>
  <p:tag name="ANNOTATION_ROTATION_125" val="0"/>
  <p:tag name="ANNOTATION_SUB_TYPE_125" val="2"/>
  <p:tag name="ANNOTATION_LOOP_COUNT_125" val="1"/>
  <p:tag name="ANNOTATION_BOX_RADIUS_125" val="0"/>
  <p:tag name="ANNOTATION_SCALE_125" val="100"/>
  <p:tag name="ANNOTATION_BORDER_ALPHA_125" val="100"/>
  <p:tag name="ANNOTATION_BORDER_COLOR_125" val="255"/>
  <p:tag name="ANNOTATION_FILL_COLOR_125" val="65535"/>
  <p:tag name="ANNOTATION_FILL_ALPHA_125" val="100"/>
  <p:tag name="ANNOTATION_BORDER_WIDTH_125" val="2"/>
  <p:tag name="ANNOTATION_SLIDE_WIDTH_125" val="960"/>
  <p:tag name="ANNOTATION_SLIDE_HEIGHT_125" val="720"/>
  <p:tag name="ANNOTATION_TYPE_126" val="0"/>
  <p:tag name="ANNOTATION_START_126" val="374.8"/>
  <p:tag name="ANNOTATION_END_126" val="378.4"/>
  <p:tag name="ANNOTATION_TOP_126" val="292"/>
  <p:tag name="ANNOTATION_LEFT_126" val="744"/>
  <p:tag name="ANNOTATION_WIDTH_126" val="121"/>
  <p:tag name="ANNOTATION_HEIGHT_126" val="121"/>
  <p:tag name="ANNOTATION_ANIMATION_126" val="3"/>
  <p:tag name="ANNOTATION_ROTATION_126" val="0"/>
  <p:tag name="ANNOTATION_SUB_TYPE_126" val="2"/>
  <p:tag name="ANNOTATION_LOOP_COUNT_126" val="1"/>
  <p:tag name="ANNOTATION_BOX_RADIUS_126" val="0"/>
  <p:tag name="ANNOTATION_SCALE_126" val="100"/>
  <p:tag name="ANNOTATION_BORDER_ALPHA_126" val="100"/>
  <p:tag name="ANNOTATION_BORDER_COLOR_126" val="255"/>
  <p:tag name="ANNOTATION_FILL_COLOR_126" val="65535"/>
  <p:tag name="ANNOTATION_FILL_ALPHA_126" val="100"/>
  <p:tag name="ANNOTATION_BORDER_WIDTH_126" val="2"/>
  <p:tag name="ANNOTATION_SLIDE_WIDTH_126" val="960"/>
  <p:tag name="ANNOTATION_SLIDE_HEIGHT_126" val="720"/>
  <p:tag name="ANNOTATION_TYPE_127" val="0"/>
  <p:tag name="ANNOTATION_START_127" val="385.5"/>
  <p:tag name="ANNOTATION_END_127" val="387.1"/>
  <p:tag name="ANNOTATION_TOP_127" val="351"/>
  <p:tag name="ANNOTATION_LEFT_127" val="817"/>
  <p:tag name="ANNOTATION_WIDTH_127" val="121"/>
  <p:tag name="ANNOTATION_HEIGHT_127" val="121"/>
  <p:tag name="ANNOTATION_ANIMATION_127" val="3"/>
  <p:tag name="ANNOTATION_ROTATION_127" val="0"/>
  <p:tag name="ANNOTATION_SUB_TYPE_127" val="2"/>
  <p:tag name="ANNOTATION_LOOP_COUNT_127" val="1"/>
  <p:tag name="ANNOTATION_BOX_RADIUS_127" val="0"/>
  <p:tag name="ANNOTATION_SCALE_127" val="100"/>
  <p:tag name="ANNOTATION_BORDER_ALPHA_127" val="100"/>
  <p:tag name="ANNOTATION_BORDER_COLOR_127" val="255"/>
  <p:tag name="ANNOTATION_FILL_COLOR_127" val="65535"/>
  <p:tag name="ANNOTATION_FILL_ALPHA_127" val="100"/>
  <p:tag name="ANNOTATION_BORDER_WIDTH_127" val="2"/>
  <p:tag name="ANNOTATION_SLIDE_WIDTH_127" val="960"/>
  <p:tag name="ANNOTATION_SLIDE_HEIGHT_127" val="720"/>
  <p:tag name="ANNOTATION_TYPE_128" val="0"/>
  <p:tag name="ANNOTATION_START_128" val="387.1"/>
  <p:tag name="ANNOTATION_END_128" val="388.9"/>
  <p:tag name="ANNOTATION_TOP_128" val="324"/>
  <p:tag name="ANNOTATION_LEFT_128" val="778"/>
  <p:tag name="ANNOTATION_WIDTH_128" val="121"/>
  <p:tag name="ANNOTATION_HEIGHT_128" val="121"/>
  <p:tag name="ANNOTATION_ANIMATION_128" val="3"/>
  <p:tag name="ANNOTATION_ROTATION_128" val="0"/>
  <p:tag name="ANNOTATION_SUB_TYPE_128" val="2"/>
  <p:tag name="ANNOTATION_LOOP_COUNT_128" val="1"/>
  <p:tag name="ANNOTATION_BOX_RADIUS_128" val="0"/>
  <p:tag name="ANNOTATION_SCALE_128" val="100"/>
  <p:tag name="ANNOTATION_BORDER_ALPHA_128" val="100"/>
  <p:tag name="ANNOTATION_BORDER_COLOR_128" val="255"/>
  <p:tag name="ANNOTATION_FILL_COLOR_128" val="65535"/>
  <p:tag name="ANNOTATION_FILL_ALPHA_128" val="100"/>
  <p:tag name="ANNOTATION_BORDER_WIDTH_128" val="2"/>
  <p:tag name="ANNOTATION_SLIDE_WIDTH_128" val="960"/>
  <p:tag name="ANNOTATION_SLIDE_HEIGHT_128" val="720"/>
  <p:tag name="ANNOTATION_TYPE_129" val="0"/>
  <p:tag name="ANNOTATION_START_129" val="388.9"/>
  <p:tag name="ANNOTATION_END_129" val="390.9"/>
  <p:tag name="ANNOTATION_TOP_129" val="294"/>
  <p:tag name="ANNOTATION_LEFT_129" val="737"/>
  <p:tag name="ANNOTATION_WIDTH_129" val="121"/>
  <p:tag name="ANNOTATION_HEIGHT_129" val="121"/>
  <p:tag name="ANNOTATION_ANIMATION_129" val="3"/>
  <p:tag name="ANNOTATION_ROTATION_129" val="0"/>
  <p:tag name="ANNOTATION_SUB_TYPE_129" val="2"/>
  <p:tag name="ANNOTATION_LOOP_COUNT_129" val="1"/>
  <p:tag name="ANNOTATION_BOX_RADIUS_129" val="0"/>
  <p:tag name="ANNOTATION_SCALE_129" val="100"/>
  <p:tag name="ANNOTATION_BORDER_ALPHA_129" val="100"/>
  <p:tag name="ANNOTATION_BORDER_COLOR_129" val="255"/>
  <p:tag name="ANNOTATION_FILL_COLOR_129" val="65535"/>
  <p:tag name="ANNOTATION_FILL_ALPHA_129" val="100"/>
  <p:tag name="ANNOTATION_BORDER_WIDTH_129" val="2"/>
  <p:tag name="ANNOTATION_SLIDE_WIDTH_129" val="960"/>
  <p:tag name="ANNOTATION_SLIDE_HEIGHT_129" val="720"/>
  <p:tag name="ANNOTATION_TYPE_130" val="0"/>
  <p:tag name="ANNOTATION_START_130" val="390.9"/>
  <p:tag name="ANNOTATION_END_130" val="401.1"/>
  <p:tag name="ANNOTATION_TOP_130" val="269"/>
  <p:tag name="ANNOTATION_LEFT_130" val="576"/>
  <p:tag name="ANNOTATION_WIDTH_130" val="121"/>
  <p:tag name="ANNOTATION_HEIGHT_130" val="121"/>
  <p:tag name="ANNOTATION_ANIMATION_130" val="3"/>
  <p:tag name="ANNOTATION_ROTATION_130" val="0"/>
  <p:tag name="ANNOTATION_SUB_TYPE_130" val="2"/>
  <p:tag name="ANNOTATION_LOOP_COUNT_130" val="1"/>
  <p:tag name="ANNOTATION_BOX_RADIUS_130" val="0"/>
  <p:tag name="ANNOTATION_SCALE_130" val="100"/>
  <p:tag name="ANNOTATION_BORDER_ALPHA_130" val="100"/>
  <p:tag name="ANNOTATION_BORDER_COLOR_130" val="255"/>
  <p:tag name="ANNOTATION_FILL_COLOR_130" val="65535"/>
  <p:tag name="ANNOTATION_FILL_ALPHA_130" val="100"/>
  <p:tag name="ANNOTATION_BORDER_WIDTH_130" val="2"/>
  <p:tag name="ANNOTATION_SLIDE_WIDTH_130" val="960"/>
  <p:tag name="ANNOTATION_SLIDE_HEIGHT_130" val="720"/>
  <p:tag name="ANNOTATION_TYPE_131" val="0"/>
  <p:tag name="ANNOTATION_START_131" val="401.1"/>
  <p:tag name="ANNOTATION_END_131" val="406.0"/>
  <p:tag name="ANNOTATION_TOP_131" val="281"/>
  <p:tag name="ANNOTATION_LEFT_131" val="793"/>
  <p:tag name="ANNOTATION_WIDTH_131" val="121"/>
  <p:tag name="ANNOTATION_HEIGHT_131" val="121"/>
  <p:tag name="ANNOTATION_ANIMATION_131" val="3"/>
  <p:tag name="ANNOTATION_ROTATION_131" val="0"/>
  <p:tag name="ANNOTATION_SUB_TYPE_131" val="2"/>
  <p:tag name="ANNOTATION_LOOP_COUNT_131" val="1"/>
  <p:tag name="ANNOTATION_BOX_RADIUS_131" val="0"/>
  <p:tag name="ANNOTATION_SCALE_131" val="100"/>
  <p:tag name="ANNOTATION_BORDER_ALPHA_131" val="100"/>
  <p:tag name="ANNOTATION_BORDER_COLOR_131" val="255"/>
  <p:tag name="ANNOTATION_FILL_COLOR_131" val="65535"/>
  <p:tag name="ANNOTATION_FILL_ALPHA_131" val="100"/>
  <p:tag name="ANNOTATION_BORDER_WIDTH_131" val="2"/>
  <p:tag name="ANNOTATION_SLIDE_WIDTH_131" val="960"/>
  <p:tag name="ANNOTATION_SLIDE_HEIGHT_131" val="720"/>
  <p:tag name="ANNOTATION_TYPE_132" val="2"/>
  <p:tag name="ANNOTATION_START_132" val="406.0"/>
  <p:tag name="ANNOTATION_END_132" val="406.0"/>
  <p:tag name="ANNOTATION_TOP_132" val="-40"/>
  <p:tag name="ANNOTATION_LEFT_132" val="-40"/>
  <p:tag name="ANNOTATION_WIDTH_132" val="1042"/>
  <p:tag name="ANNOTATION_HEIGHT_132" val="801"/>
  <p:tag name="ANNOTATION_ANIMATION_132" val="4"/>
  <p:tag name="ANNOTATION_ROTATION_132" val="0"/>
  <p:tag name="ANNOTATION_SUB_TYPE_132" val="11"/>
  <p:tag name="ANNOTATION_LOOP_COUNT_132" val="1"/>
  <p:tag name="ANNOTATION_BOX_RADIUS_132" val="0"/>
  <p:tag name="ANNOTATION_SCALE_132" val="0"/>
  <p:tag name="ANNOTATION_BORDER_ALPHA_132" val="100"/>
  <p:tag name="ANNOTATION_BORDER_COLOR_132" val="16777215"/>
  <p:tag name="ANNOTATION_FILL_COLOR_132" val="10855845"/>
  <p:tag name="ANNOTATION_FILL_ALPHA_132" val="50"/>
  <p:tag name="ANNOTATION_BORDER_WIDTH_132" val="2"/>
  <p:tag name="ANNOTATION_SLIDE_WIDTH_132" val="960"/>
  <p:tag name="ANNOTATION_SLIDE_HEIGHT_132" val="720"/>
  <p:tag name="ANNOTATION_TYPE_133" val="2"/>
  <p:tag name="ANNOTATION_START_133" val="406.0"/>
  <p:tag name="ANNOTATION_END_133" val="416.7"/>
  <p:tag name="ANNOTATION_TOP_133" val="269"/>
  <p:tag name="ANNOTATION_LEFT_133" val="787"/>
  <p:tag name="ANNOTATION_WIDTH_133" val="143"/>
  <p:tag name="ANNOTATION_HEIGHT_133" val="28"/>
  <p:tag name="ANNOTATION_ANIMATION_133" val="4"/>
  <p:tag name="ANNOTATION_ROTATION_133" val="0"/>
  <p:tag name="ANNOTATION_SUB_TYPE_133" val="11"/>
  <p:tag name="ANNOTATION_LOOP_COUNT_133" val="1"/>
  <p:tag name="ANNOTATION_BOX_RADIUS_133" val="5"/>
  <p:tag name="ANNOTATION_SCALE_133" val="0"/>
  <p:tag name="ANNOTATION_BORDER_ALPHA_133" val="100"/>
  <p:tag name="ANNOTATION_BORDER_COLOR_133" val="16777215"/>
  <p:tag name="ANNOTATION_FILL_COLOR_133" val="10855845"/>
  <p:tag name="ANNOTATION_FILL_ALPHA_133" val="50"/>
  <p:tag name="ANNOTATION_BORDER_WIDTH_133" val="2"/>
  <p:tag name="ANNOTATION_SLIDE_WIDTH_133" val="960"/>
  <p:tag name="ANNOTATION_SLIDE_HEIGHT_133" val="720"/>
  <p:tag name="ANNOTATION_TYPE_134" val="2"/>
  <p:tag name="ANNOTATION_START_134" val="416.7"/>
  <p:tag name="ANNOTATION_END_134" val="435.7"/>
  <p:tag name="ANNOTATION_TOP_134" val="-40"/>
  <p:tag name="ANNOTATION_LEFT_134" val="-40"/>
  <p:tag name="ANNOTATION_WIDTH_134" val="1042"/>
  <p:tag name="ANNOTATION_HEIGHT_134" val="801"/>
  <p:tag name="ANNOTATION_ANIMATION_134" val="4"/>
  <p:tag name="ANNOTATION_ROTATION_134" val="0"/>
  <p:tag name="ANNOTATION_SUB_TYPE_134" val="11"/>
  <p:tag name="ANNOTATION_LOOP_COUNT_134" val="1"/>
  <p:tag name="ANNOTATION_BOX_RADIUS_134" val="0"/>
  <p:tag name="ANNOTATION_SCALE_134" val="0"/>
  <p:tag name="ANNOTATION_BORDER_ALPHA_134" val="100"/>
  <p:tag name="ANNOTATION_BORDER_COLOR_134" val="16777215"/>
  <p:tag name="ANNOTATION_FILL_COLOR_134" val="10855845"/>
  <p:tag name="ANNOTATION_FILL_ALPHA_134" val="50"/>
  <p:tag name="ANNOTATION_BORDER_WIDTH_134" val="2"/>
  <p:tag name="ANNOTATION_SLIDE_WIDTH_134" val="960"/>
  <p:tag name="ANNOTATION_SLIDE_HEIGHT_134" val="720"/>
  <p:tag name="ANNOTATION_TYPE_135" val="2"/>
  <p:tag name="ANNOTATION_START_135" val="435.7"/>
  <p:tag name="ANNOTATION_END_135" val="435.7"/>
  <p:tag name="ANNOTATION_TOP_135" val="-40"/>
  <p:tag name="ANNOTATION_LEFT_135" val="-40"/>
  <p:tag name="ANNOTATION_WIDTH_135" val="1042"/>
  <p:tag name="ANNOTATION_HEIGHT_135" val="801"/>
  <p:tag name="ANNOTATION_ANIMATION_135" val="4"/>
  <p:tag name="ANNOTATION_ROTATION_135" val="0"/>
  <p:tag name="ANNOTATION_SUB_TYPE_135" val="11"/>
  <p:tag name="ANNOTATION_LOOP_COUNT_135" val="1"/>
  <p:tag name="ANNOTATION_BOX_RADIUS_135" val="0"/>
  <p:tag name="ANNOTATION_SCALE_135" val="0"/>
  <p:tag name="ANNOTATION_BORDER_ALPHA_135" val="100"/>
  <p:tag name="ANNOTATION_BORDER_COLOR_135" val="16777215"/>
  <p:tag name="ANNOTATION_FILL_COLOR_135" val="10855845"/>
  <p:tag name="ANNOTATION_FILL_ALPHA_135" val="50"/>
  <p:tag name="ANNOTATION_BORDER_WIDTH_135" val="2"/>
  <p:tag name="ANNOTATION_SLIDE_WIDTH_135" val="960"/>
  <p:tag name="ANNOTATION_SLIDE_HEIGHT_135" val="720"/>
  <p:tag name="ANNOTATION_TYPE_136" val="2"/>
  <p:tag name="ANNOTATION_START_136" val="435.7"/>
  <p:tag name="ANNOTATION_END_136" val="441.2"/>
  <p:tag name="ANNOTATION_TOP_136" val="618"/>
  <p:tag name="ANNOTATION_LEFT_136" val="52"/>
  <p:tag name="ANNOTATION_WIDTH_136" val="91"/>
  <p:tag name="ANNOTATION_HEIGHT_136" val="35"/>
  <p:tag name="ANNOTATION_ANIMATION_136" val="4"/>
  <p:tag name="ANNOTATION_ROTATION_136" val="0"/>
  <p:tag name="ANNOTATION_SUB_TYPE_136" val="11"/>
  <p:tag name="ANNOTATION_LOOP_COUNT_136" val="1"/>
  <p:tag name="ANNOTATION_BOX_RADIUS_136" val="5"/>
  <p:tag name="ANNOTATION_SCALE_136" val="0"/>
  <p:tag name="ANNOTATION_BORDER_ALPHA_136" val="100"/>
  <p:tag name="ANNOTATION_BORDER_COLOR_136" val="16777215"/>
  <p:tag name="ANNOTATION_FILL_COLOR_136" val="10855845"/>
  <p:tag name="ANNOTATION_FILL_ALPHA_136" val="50"/>
  <p:tag name="ANNOTATION_BORDER_WIDTH_136" val="2"/>
  <p:tag name="ANNOTATION_SLIDE_WIDTH_136" val="960"/>
  <p:tag name="ANNOTATION_SLIDE_HEIGHT_136" val="720"/>
  <p:tag name="ANNOTATION_TYPE_137" val="2"/>
  <p:tag name="ANNOTATION_START_137" val="441.2"/>
  <p:tag name="ANNOTATION_END_137" val="448.6"/>
  <p:tag name="ANNOTATION_TOP_137" val="-40"/>
  <p:tag name="ANNOTATION_LEFT_137" val="-40"/>
  <p:tag name="ANNOTATION_WIDTH_137" val="1042"/>
  <p:tag name="ANNOTATION_HEIGHT_137" val="801"/>
  <p:tag name="ANNOTATION_ANIMATION_137" val="4"/>
  <p:tag name="ANNOTATION_ROTATION_137" val="0"/>
  <p:tag name="ANNOTATION_SUB_TYPE_137" val="11"/>
  <p:tag name="ANNOTATION_LOOP_COUNT_137" val="1"/>
  <p:tag name="ANNOTATION_BOX_RADIUS_137" val="0"/>
  <p:tag name="ANNOTATION_SCALE_137" val="0"/>
  <p:tag name="ANNOTATION_BORDER_ALPHA_137" val="100"/>
  <p:tag name="ANNOTATION_BORDER_COLOR_137" val="16777215"/>
  <p:tag name="ANNOTATION_FILL_COLOR_137" val="10855845"/>
  <p:tag name="ANNOTATION_FILL_ALPHA_137" val="50"/>
  <p:tag name="ANNOTATION_BORDER_WIDTH_137" val="2"/>
  <p:tag name="ANNOTATION_SLIDE_WIDTH_137" val="960"/>
  <p:tag name="ANNOTATION_SLIDE_HEIGHT_137" val="720"/>
  <p:tag name="ANNOTATION_TYPE_138" val="0"/>
  <p:tag name="ANNOTATION_START_138" val="448.6"/>
  <p:tag name="ANNOTATION_END_138" val="450.2"/>
  <p:tag name="ANNOTATION_TOP_138" val="631"/>
  <p:tag name="ANNOTATION_LEFT_138" val="828"/>
  <p:tag name="ANNOTATION_WIDTH_138" val="121"/>
  <p:tag name="ANNOTATION_HEIGHT_138" val="121"/>
  <p:tag name="ANNOTATION_ANIMATION_138" val="3"/>
  <p:tag name="ANNOTATION_ROTATION_138" val="0"/>
  <p:tag name="ANNOTATION_SUB_TYPE_138" val="2"/>
  <p:tag name="ANNOTATION_LOOP_COUNT_138" val="1"/>
  <p:tag name="ANNOTATION_BOX_RADIUS_138" val="0"/>
  <p:tag name="ANNOTATION_SCALE_138" val="100"/>
  <p:tag name="ANNOTATION_BORDER_ALPHA_138" val="100"/>
  <p:tag name="ANNOTATION_BORDER_COLOR_138" val="255"/>
  <p:tag name="ANNOTATION_FILL_COLOR_138" val="65535"/>
  <p:tag name="ANNOTATION_FILL_ALPHA_138" val="100"/>
  <p:tag name="ANNOTATION_BORDER_WIDTH_138" val="2"/>
  <p:tag name="ANNOTATION_SLIDE_WIDTH_138" val="960"/>
  <p:tag name="ANNOTATION_SLIDE_HEIGHT_138" val="720"/>
  <p:tag name="ANNOTATION_TYPE_139" val="0"/>
  <p:tag name="ANNOTATION_START_139" val="450.2"/>
  <p:tag name="ANNOTATION_END_139" val="463.4"/>
  <p:tag name="ANNOTATION_TOP_139" val="612"/>
  <p:tag name="ANNOTATION_LEFT_139" val="783"/>
  <p:tag name="ANNOTATION_WIDTH_139" val="121"/>
  <p:tag name="ANNOTATION_HEIGHT_139" val="121"/>
  <p:tag name="ANNOTATION_ANIMATION_139" val="3"/>
  <p:tag name="ANNOTATION_ROTATION_139" val="0"/>
  <p:tag name="ANNOTATION_SUB_TYPE_139" val="2"/>
  <p:tag name="ANNOTATION_LOOP_COUNT_139" val="1"/>
  <p:tag name="ANNOTATION_BOX_RADIUS_139" val="0"/>
  <p:tag name="ANNOTATION_SCALE_139" val="100"/>
  <p:tag name="ANNOTATION_BORDER_ALPHA_139" val="100"/>
  <p:tag name="ANNOTATION_BORDER_COLOR_139" val="255"/>
  <p:tag name="ANNOTATION_FILL_COLOR_139" val="65535"/>
  <p:tag name="ANNOTATION_FILL_ALPHA_139" val="100"/>
  <p:tag name="ANNOTATION_BORDER_WIDTH_139" val="2"/>
  <p:tag name="ANNOTATION_SLIDE_WIDTH_139" val="960"/>
  <p:tag name="ANNOTATION_SLIDE_HEIGHT_139" val="720"/>
  <p:tag name="ANNOTATION_TYPE_140" val="0"/>
  <p:tag name="ANNOTATION_START_140" val="463.4"/>
  <p:tag name="ANNOTATION_END_140" val="471.9"/>
  <p:tag name="ANNOTATION_TOP_140" val="573"/>
  <p:tag name="ANNOTATION_LEFT_140" val="717"/>
  <p:tag name="ANNOTATION_WIDTH_140" val="121"/>
  <p:tag name="ANNOTATION_HEIGHT_140" val="121"/>
  <p:tag name="ANNOTATION_ANIMATION_140" val="3"/>
  <p:tag name="ANNOTATION_ROTATION_140" val="0"/>
  <p:tag name="ANNOTATION_SUB_TYPE_140" val="2"/>
  <p:tag name="ANNOTATION_LOOP_COUNT_140" val="1"/>
  <p:tag name="ANNOTATION_BOX_RADIUS_140" val="0"/>
  <p:tag name="ANNOTATION_SCALE_140" val="100"/>
  <p:tag name="ANNOTATION_BORDER_ALPHA_140" val="100"/>
  <p:tag name="ANNOTATION_BORDER_COLOR_140" val="255"/>
  <p:tag name="ANNOTATION_FILL_COLOR_140" val="65535"/>
  <p:tag name="ANNOTATION_FILL_ALPHA_140" val="100"/>
  <p:tag name="ANNOTATION_BORDER_WIDTH_140" val="2"/>
  <p:tag name="ANNOTATION_SLIDE_WIDTH_140" val="960"/>
  <p:tag name="ANNOTATION_SLIDE_HEIGHT_140" val="720"/>
  <p:tag name="ANNOTATION_TYPE_141" val="0"/>
  <p:tag name="ANNOTATION_START_141" val="471.9"/>
  <p:tag name="ANNOTATION_END_141" val="480.5"/>
  <p:tag name="ANNOTATION_TOP_141" val="536"/>
  <p:tag name="ANNOTATION_LEFT_141" val="647"/>
  <p:tag name="ANNOTATION_WIDTH_141" val="121"/>
  <p:tag name="ANNOTATION_HEIGHT_141" val="121"/>
  <p:tag name="ANNOTATION_ANIMATION_141" val="3"/>
  <p:tag name="ANNOTATION_ROTATION_141" val="0"/>
  <p:tag name="ANNOTATION_SUB_TYPE_141" val="2"/>
  <p:tag name="ANNOTATION_LOOP_COUNT_141" val="1"/>
  <p:tag name="ANNOTATION_BOX_RADIUS_141" val="0"/>
  <p:tag name="ANNOTATION_SCALE_141" val="100"/>
  <p:tag name="ANNOTATION_BORDER_ALPHA_141" val="100"/>
  <p:tag name="ANNOTATION_BORDER_COLOR_141" val="255"/>
  <p:tag name="ANNOTATION_FILL_COLOR_141" val="65535"/>
  <p:tag name="ANNOTATION_FILL_ALPHA_141" val="100"/>
  <p:tag name="ANNOTATION_BORDER_WIDTH_141" val="2"/>
  <p:tag name="ANNOTATION_SLIDE_WIDTH_141" val="960"/>
  <p:tag name="ANNOTATION_SLIDE_HEIGHT_141" val="720"/>
  <p:tag name="ANNOTATION_TYPE_142" val="0"/>
  <p:tag name="ANNOTATION_START_142" val="480.5"/>
  <p:tag name="ANNOTATION_END_142" val="481.1"/>
  <p:tag name="ANNOTATION_TOP_142" val="627"/>
  <p:tag name="ANNOTATION_LEFT_142" val="821"/>
  <p:tag name="ANNOTATION_WIDTH_142" val="121"/>
  <p:tag name="ANNOTATION_HEIGHT_142" val="121"/>
  <p:tag name="ANNOTATION_ANIMATION_142" val="3"/>
  <p:tag name="ANNOTATION_ROTATION_142" val="180"/>
  <p:tag name="ANNOTATION_SUB_TYPE_142" val="2"/>
  <p:tag name="ANNOTATION_LOOP_COUNT_142" val="1"/>
  <p:tag name="ANNOTATION_BOX_RADIUS_142" val="0"/>
  <p:tag name="ANNOTATION_SCALE_142" val="100"/>
  <p:tag name="ANNOTATION_BORDER_ALPHA_142" val="100"/>
  <p:tag name="ANNOTATION_BORDER_COLOR_142" val="255"/>
  <p:tag name="ANNOTATION_FILL_COLOR_142" val="65535"/>
  <p:tag name="ANNOTATION_FILL_ALPHA_142" val="100"/>
  <p:tag name="ANNOTATION_BORDER_WIDTH_142" val="2"/>
  <p:tag name="ANNOTATION_SLIDE_WIDTH_142" val="960"/>
  <p:tag name="ANNOTATION_SLIDE_HEIGHT_142" val="720"/>
  <p:tag name="ANNOTATION_TYPE_143" val="0"/>
  <p:tag name="ANNOTATION_START_143" val="481.1"/>
  <p:tag name="ANNOTATION_END_143" val="481.5"/>
  <p:tag name="ANNOTATION_TOP_143" val="620"/>
  <p:tag name="ANNOTATION_LEFT_143" val="804"/>
  <p:tag name="ANNOTATION_WIDTH_143" val="121"/>
  <p:tag name="ANNOTATION_HEIGHT_143" val="121"/>
  <p:tag name="ANNOTATION_ANIMATION_143" val="3"/>
  <p:tag name="ANNOTATION_ROTATION_143" val="180"/>
  <p:tag name="ANNOTATION_SUB_TYPE_143" val="2"/>
  <p:tag name="ANNOTATION_LOOP_COUNT_143" val="1"/>
  <p:tag name="ANNOTATION_BOX_RADIUS_143" val="0"/>
  <p:tag name="ANNOTATION_SCALE_143" val="100"/>
  <p:tag name="ANNOTATION_BORDER_ALPHA_143" val="100"/>
  <p:tag name="ANNOTATION_BORDER_COLOR_143" val="255"/>
  <p:tag name="ANNOTATION_FILL_COLOR_143" val="65535"/>
  <p:tag name="ANNOTATION_FILL_ALPHA_143" val="100"/>
  <p:tag name="ANNOTATION_BORDER_WIDTH_143" val="2"/>
  <p:tag name="ANNOTATION_SLIDE_WIDTH_143" val="960"/>
  <p:tag name="ANNOTATION_SLIDE_HEIGHT_143" val="720"/>
  <p:tag name="ANNOTATION_TYPE_144" val="0"/>
  <p:tag name="ANNOTATION_START_144" val="481.5"/>
  <p:tag name="ANNOTATION_END_144" val="481.8"/>
  <p:tag name="ANNOTATION_TOP_144" val="606"/>
  <p:tag name="ANNOTATION_LEFT_144" val="773"/>
  <p:tag name="ANNOTATION_WIDTH_144" val="121"/>
  <p:tag name="ANNOTATION_HEIGHT_144" val="121"/>
  <p:tag name="ANNOTATION_ANIMATION_144" val="3"/>
  <p:tag name="ANNOTATION_ROTATION_144" val="180"/>
  <p:tag name="ANNOTATION_SUB_TYPE_144" val="2"/>
  <p:tag name="ANNOTATION_LOOP_COUNT_144" val="1"/>
  <p:tag name="ANNOTATION_BOX_RADIUS_144" val="0"/>
  <p:tag name="ANNOTATION_SCALE_144" val="100"/>
  <p:tag name="ANNOTATION_BORDER_ALPHA_144" val="100"/>
  <p:tag name="ANNOTATION_BORDER_COLOR_144" val="255"/>
  <p:tag name="ANNOTATION_FILL_COLOR_144" val="65535"/>
  <p:tag name="ANNOTATION_FILL_ALPHA_144" val="100"/>
  <p:tag name="ANNOTATION_BORDER_WIDTH_144" val="2"/>
  <p:tag name="ANNOTATION_SLIDE_WIDTH_144" val="960"/>
  <p:tag name="ANNOTATION_SLIDE_HEIGHT_144" val="720"/>
  <p:tag name="ANNOTATION_TYPE_145" val="0"/>
  <p:tag name="ANNOTATION_START_145" val="481.8"/>
  <p:tag name="ANNOTATION_END_145" val="482.4"/>
  <p:tag name="ANNOTATION_TOP_145" val="591"/>
  <p:tag name="ANNOTATION_LEFT_145" val="747"/>
  <p:tag name="ANNOTATION_WIDTH_145" val="121"/>
  <p:tag name="ANNOTATION_HEIGHT_145" val="121"/>
  <p:tag name="ANNOTATION_ANIMATION_145" val="3"/>
  <p:tag name="ANNOTATION_ROTATION_145" val="180"/>
  <p:tag name="ANNOTATION_SUB_TYPE_145" val="2"/>
  <p:tag name="ANNOTATION_LOOP_COUNT_145" val="1"/>
  <p:tag name="ANNOTATION_BOX_RADIUS_145" val="0"/>
  <p:tag name="ANNOTATION_SCALE_145" val="100"/>
  <p:tag name="ANNOTATION_BORDER_ALPHA_145" val="100"/>
  <p:tag name="ANNOTATION_BORDER_COLOR_145" val="255"/>
  <p:tag name="ANNOTATION_FILL_COLOR_145" val="65535"/>
  <p:tag name="ANNOTATION_FILL_ALPHA_145" val="100"/>
  <p:tag name="ANNOTATION_BORDER_WIDTH_145" val="2"/>
  <p:tag name="ANNOTATION_SLIDE_WIDTH_145" val="960"/>
  <p:tag name="ANNOTATION_SLIDE_HEIGHT_145" val="720"/>
  <p:tag name="ANNOTATION_TYPE_146" val="0"/>
  <p:tag name="ANNOTATION_START_146" val="482.4"/>
  <p:tag name="ANNOTATION_END_146" val="482.7"/>
  <p:tag name="ANNOTATION_TOP_146" val="574"/>
  <p:tag name="ANNOTATION_LEFT_146" val="729"/>
  <p:tag name="ANNOTATION_WIDTH_146" val="121"/>
  <p:tag name="ANNOTATION_HEIGHT_146" val="121"/>
  <p:tag name="ANNOTATION_ANIMATION_146" val="3"/>
  <p:tag name="ANNOTATION_ROTATION_146" val="180"/>
  <p:tag name="ANNOTATION_SUB_TYPE_146" val="2"/>
  <p:tag name="ANNOTATION_LOOP_COUNT_146" val="1"/>
  <p:tag name="ANNOTATION_BOX_RADIUS_146" val="0"/>
  <p:tag name="ANNOTATION_SCALE_146" val="100"/>
  <p:tag name="ANNOTATION_BORDER_ALPHA_146" val="100"/>
  <p:tag name="ANNOTATION_BORDER_COLOR_146" val="255"/>
  <p:tag name="ANNOTATION_FILL_COLOR_146" val="65535"/>
  <p:tag name="ANNOTATION_FILL_ALPHA_146" val="100"/>
  <p:tag name="ANNOTATION_BORDER_WIDTH_146" val="2"/>
  <p:tag name="ANNOTATION_SLIDE_WIDTH_146" val="960"/>
  <p:tag name="ANNOTATION_SLIDE_HEIGHT_146" val="720"/>
  <p:tag name="ANNOTATION_TYPE_147" val="0"/>
  <p:tag name="ANNOTATION_START_147" val="482.7"/>
  <p:tag name="ANNOTATION_END_147" val="483.0"/>
  <p:tag name="ANNOTATION_TOP_147" val="561"/>
  <p:tag name="ANNOTATION_LEFT_147" val="705"/>
  <p:tag name="ANNOTATION_WIDTH_147" val="121"/>
  <p:tag name="ANNOTATION_HEIGHT_147" val="121"/>
  <p:tag name="ANNOTATION_ANIMATION_147" val="3"/>
  <p:tag name="ANNOTATION_ROTATION_147" val="180"/>
  <p:tag name="ANNOTATION_SUB_TYPE_147" val="2"/>
  <p:tag name="ANNOTATION_LOOP_COUNT_147" val="1"/>
  <p:tag name="ANNOTATION_BOX_RADIUS_147" val="0"/>
  <p:tag name="ANNOTATION_SCALE_147" val="100"/>
  <p:tag name="ANNOTATION_BORDER_ALPHA_147" val="100"/>
  <p:tag name="ANNOTATION_BORDER_COLOR_147" val="255"/>
  <p:tag name="ANNOTATION_FILL_COLOR_147" val="65535"/>
  <p:tag name="ANNOTATION_FILL_ALPHA_147" val="100"/>
  <p:tag name="ANNOTATION_BORDER_WIDTH_147" val="2"/>
  <p:tag name="ANNOTATION_SLIDE_WIDTH_147" val="960"/>
  <p:tag name="ANNOTATION_SLIDE_HEIGHT_147" val="720"/>
  <p:tag name="ANNOTATION_TYPE_148" val="0"/>
  <p:tag name="ANNOTATION_START_148" val="483.0"/>
  <p:tag name="ANNOTATION_END_148" val="483.3"/>
  <p:tag name="ANNOTATION_TOP_148" val="548"/>
  <p:tag name="ANNOTATION_LEFT_148" val="670"/>
  <p:tag name="ANNOTATION_WIDTH_148" val="121"/>
  <p:tag name="ANNOTATION_HEIGHT_148" val="121"/>
  <p:tag name="ANNOTATION_ANIMATION_148" val="3"/>
  <p:tag name="ANNOTATION_ROTATION_148" val="180"/>
  <p:tag name="ANNOTATION_SUB_TYPE_148" val="2"/>
  <p:tag name="ANNOTATION_LOOP_COUNT_148" val="1"/>
  <p:tag name="ANNOTATION_BOX_RADIUS_148" val="0"/>
  <p:tag name="ANNOTATION_SCALE_148" val="100"/>
  <p:tag name="ANNOTATION_BORDER_ALPHA_148" val="100"/>
  <p:tag name="ANNOTATION_BORDER_COLOR_148" val="255"/>
  <p:tag name="ANNOTATION_FILL_COLOR_148" val="65535"/>
  <p:tag name="ANNOTATION_FILL_ALPHA_148" val="100"/>
  <p:tag name="ANNOTATION_BORDER_WIDTH_148" val="2"/>
  <p:tag name="ANNOTATION_SLIDE_WIDTH_148" val="960"/>
  <p:tag name="ANNOTATION_SLIDE_HEIGHT_148" val="720"/>
  <p:tag name="ANNOTATION_TYPE_149" val="0"/>
  <p:tag name="ANNOTATION_START_149" val="483.3"/>
  <p:tag name="ANNOTATION_END_149" val="483.5"/>
  <p:tag name="ANNOTATION_TOP_149" val="528"/>
  <p:tag name="ANNOTATION_LEFT_149" val="634"/>
  <p:tag name="ANNOTATION_WIDTH_149" val="121"/>
  <p:tag name="ANNOTATION_HEIGHT_149" val="121"/>
  <p:tag name="ANNOTATION_ANIMATION_149" val="3"/>
  <p:tag name="ANNOTATION_ROTATION_149" val="180"/>
  <p:tag name="ANNOTATION_SUB_TYPE_149" val="2"/>
  <p:tag name="ANNOTATION_LOOP_COUNT_149" val="1"/>
  <p:tag name="ANNOTATION_BOX_RADIUS_149" val="0"/>
  <p:tag name="ANNOTATION_SCALE_149" val="100"/>
  <p:tag name="ANNOTATION_BORDER_ALPHA_149" val="100"/>
  <p:tag name="ANNOTATION_BORDER_COLOR_149" val="255"/>
  <p:tag name="ANNOTATION_FILL_COLOR_149" val="65535"/>
  <p:tag name="ANNOTATION_FILL_ALPHA_149" val="100"/>
  <p:tag name="ANNOTATION_BORDER_WIDTH_149" val="2"/>
  <p:tag name="ANNOTATION_SLIDE_WIDTH_149" val="960"/>
  <p:tag name="ANNOTATION_SLIDE_HEIGHT_149" val="720"/>
  <p:tag name="ANNOTATION_TYPE_150" val="0"/>
  <p:tag name="ANNOTATION_START_150" val="483.5"/>
  <p:tag name="ANNOTATION_END_150" val="517.5"/>
  <p:tag name="ANNOTATION_TOP_150" val="521"/>
  <p:tag name="ANNOTATION_LEFT_150" val="624"/>
  <p:tag name="ANNOTATION_WIDTH_150" val="121"/>
  <p:tag name="ANNOTATION_HEIGHT_150" val="121"/>
  <p:tag name="ANNOTATION_ANIMATION_150" val="3"/>
  <p:tag name="ANNOTATION_ROTATION_150" val="180"/>
  <p:tag name="ANNOTATION_SUB_TYPE_150" val="2"/>
  <p:tag name="ANNOTATION_LOOP_COUNT_150" val="1"/>
  <p:tag name="ANNOTATION_BOX_RADIUS_150" val="0"/>
  <p:tag name="ANNOTATION_SCALE_150" val="100"/>
  <p:tag name="ANNOTATION_BORDER_ALPHA_150" val="100"/>
  <p:tag name="ANNOTATION_BORDER_COLOR_150" val="255"/>
  <p:tag name="ANNOTATION_FILL_COLOR_150" val="65535"/>
  <p:tag name="ANNOTATION_FILL_ALPHA_150" val="100"/>
  <p:tag name="ANNOTATION_BORDER_WIDTH_150" val="2"/>
  <p:tag name="ANNOTATION_SLIDE_WIDTH_150" val="960"/>
  <p:tag name="ANNOTATION_SLIDE_HEIGHT_150" val="720"/>
  <p:tag name="ANNOTATION_TYPE_151" val="0"/>
  <p:tag name="ANNOTATION_START_151" val="517.5"/>
  <p:tag name="ANNOTATION_END_151" val="518.5"/>
  <p:tag name="ANNOTATION_TOP_151" val="529"/>
  <p:tag name="ANNOTATION_LEFT_151" val="612"/>
  <p:tag name="ANNOTATION_WIDTH_151" val="121"/>
  <p:tag name="ANNOTATION_HEIGHT_151" val="121"/>
  <p:tag name="ANNOTATION_ANIMATION_151" val="3"/>
  <p:tag name="ANNOTATION_ROTATION_151" val="180"/>
  <p:tag name="ANNOTATION_SUB_TYPE_151" val="2"/>
  <p:tag name="ANNOTATION_LOOP_COUNT_151" val="1"/>
  <p:tag name="ANNOTATION_BOX_RADIUS_151" val="0"/>
  <p:tag name="ANNOTATION_SCALE_151" val="100"/>
  <p:tag name="ANNOTATION_BORDER_ALPHA_151" val="100"/>
  <p:tag name="ANNOTATION_BORDER_COLOR_151" val="255"/>
  <p:tag name="ANNOTATION_FILL_COLOR_151" val="65535"/>
  <p:tag name="ANNOTATION_FILL_ALPHA_151" val="100"/>
  <p:tag name="ANNOTATION_BORDER_WIDTH_151" val="2"/>
  <p:tag name="ANNOTATION_SLIDE_WIDTH_151" val="960"/>
  <p:tag name="ANNOTATION_SLIDE_HEIGHT_151" val="720"/>
  <p:tag name="ANNOTATION_TYPE_152" val="0"/>
  <p:tag name="ANNOTATION_START_152" val="518.5"/>
  <p:tag name="ANNOTATION_END_152" val="522.4"/>
  <p:tag name="ANNOTATION_TOP_152" val="529"/>
  <p:tag name="ANNOTATION_LEFT_152" val="597"/>
  <p:tag name="ANNOTATION_WIDTH_152" val="121"/>
  <p:tag name="ANNOTATION_HEIGHT_152" val="121"/>
  <p:tag name="ANNOTATION_ANIMATION_152" val="3"/>
  <p:tag name="ANNOTATION_ROTATION_152" val="180"/>
  <p:tag name="ANNOTATION_SUB_TYPE_152" val="2"/>
  <p:tag name="ANNOTATION_LOOP_COUNT_152" val="1"/>
  <p:tag name="ANNOTATION_BOX_RADIUS_152" val="0"/>
  <p:tag name="ANNOTATION_SCALE_152" val="100"/>
  <p:tag name="ANNOTATION_BORDER_ALPHA_152" val="100"/>
  <p:tag name="ANNOTATION_BORDER_COLOR_152" val="255"/>
  <p:tag name="ANNOTATION_FILL_COLOR_152" val="65535"/>
  <p:tag name="ANNOTATION_FILL_ALPHA_152" val="100"/>
  <p:tag name="ANNOTATION_BORDER_WIDTH_152" val="2"/>
  <p:tag name="ANNOTATION_SLIDE_WIDTH_152" val="960"/>
  <p:tag name="ANNOTATION_SLIDE_HEIGHT_152" val="720"/>
  <p:tag name="ANNOTATION_TYPE_153" val="0"/>
  <p:tag name="ANNOTATION_START_153" val="522.4"/>
  <p:tag name="ANNOTATION_END_153" val="527.0"/>
  <p:tag name="ANNOTATION_TOP_153" val="528"/>
  <p:tag name="ANNOTATION_LEFT_153" val="565"/>
  <p:tag name="ANNOTATION_WIDTH_153" val="121"/>
  <p:tag name="ANNOTATION_HEIGHT_153" val="121"/>
  <p:tag name="ANNOTATION_ANIMATION_153" val="3"/>
  <p:tag name="ANNOTATION_ROTATION_153" val="0"/>
  <p:tag name="ANNOTATION_SUB_TYPE_153" val="2"/>
  <p:tag name="ANNOTATION_LOOP_COUNT_153" val="1"/>
  <p:tag name="ANNOTATION_BOX_RADIUS_153" val="0"/>
  <p:tag name="ANNOTATION_SCALE_153" val="100"/>
  <p:tag name="ANNOTATION_BORDER_ALPHA_153" val="100"/>
  <p:tag name="ANNOTATION_BORDER_COLOR_153" val="255"/>
  <p:tag name="ANNOTATION_FILL_COLOR_153" val="65535"/>
  <p:tag name="ANNOTATION_FILL_ALPHA_153" val="100"/>
  <p:tag name="ANNOTATION_BORDER_WIDTH_153" val="2"/>
  <p:tag name="ANNOTATION_SLIDE_WIDTH_153" val="960"/>
  <p:tag name="ANNOTATION_SLIDE_HEIGHT_153" val="720"/>
  <p:tag name="ANNOTATION_TYPE_154" val="0"/>
  <p:tag name="ANNOTATION_START_154" val="527.0"/>
  <p:tag name="ANNOTATION_END_154" val="528.2"/>
  <p:tag name="ANNOTATION_TOP_154" val="483"/>
  <p:tag name="ANNOTATION_LEFT_154" val="714"/>
  <p:tag name="ANNOTATION_WIDTH_154" val="121"/>
  <p:tag name="ANNOTATION_HEIGHT_154" val="121"/>
  <p:tag name="ANNOTATION_ANIMATION_154" val="3"/>
  <p:tag name="ANNOTATION_ROTATION_154" val="0"/>
  <p:tag name="ANNOTATION_SUB_TYPE_154" val="2"/>
  <p:tag name="ANNOTATION_LOOP_COUNT_154" val="1"/>
  <p:tag name="ANNOTATION_BOX_RADIUS_154" val="0"/>
  <p:tag name="ANNOTATION_SCALE_154" val="100"/>
  <p:tag name="ANNOTATION_BORDER_ALPHA_154" val="100"/>
  <p:tag name="ANNOTATION_BORDER_COLOR_154" val="255"/>
  <p:tag name="ANNOTATION_FILL_COLOR_154" val="65535"/>
  <p:tag name="ANNOTATION_FILL_ALPHA_154" val="100"/>
  <p:tag name="ANNOTATION_BORDER_WIDTH_154" val="2"/>
  <p:tag name="ANNOTATION_SLIDE_WIDTH_154" val="960"/>
  <p:tag name="ANNOTATION_SLIDE_HEIGHT_154" val="720"/>
  <p:tag name="ANNOTATION_TYPE_155" val="0"/>
  <p:tag name="ANNOTATION_START_155" val="528.2"/>
  <p:tag name="ANNOTATION_END_155" val="532.4"/>
  <p:tag name="ANNOTATION_TOP_155" val="565"/>
  <p:tag name="ANNOTATION_LEFT_155" val="696"/>
  <p:tag name="ANNOTATION_WIDTH_155" val="121"/>
  <p:tag name="ANNOTATION_HEIGHT_155" val="121"/>
  <p:tag name="ANNOTATION_ANIMATION_155" val="3"/>
  <p:tag name="ANNOTATION_ROTATION_155" val="0"/>
  <p:tag name="ANNOTATION_SUB_TYPE_155" val="2"/>
  <p:tag name="ANNOTATION_LOOP_COUNT_155" val="1"/>
  <p:tag name="ANNOTATION_BOX_RADIUS_155" val="0"/>
  <p:tag name="ANNOTATION_SCALE_155" val="100"/>
  <p:tag name="ANNOTATION_BORDER_ALPHA_155" val="100"/>
  <p:tag name="ANNOTATION_BORDER_COLOR_155" val="255"/>
  <p:tag name="ANNOTATION_FILL_COLOR_155" val="65535"/>
  <p:tag name="ANNOTATION_FILL_ALPHA_155" val="100"/>
  <p:tag name="ANNOTATION_BORDER_WIDTH_155" val="2"/>
  <p:tag name="ANNOTATION_SLIDE_WIDTH_155" val="960"/>
  <p:tag name="ANNOTATION_SLIDE_HEIGHT_155" val="720"/>
  <p:tag name="ANNOTATION_TYPE_156" val="0"/>
  <p:tag name="ANNOTATION_START_156" val="532.4"/>
  <p:tag name="ANNOTATION_END_156" val="541.0"/>
  <p:tag name="ANNOTATION_TOP_156" val="281"/>
  <p:tag name="ANNOTATION_LEFT_156" val="796"/>
  <p:tag name="ANNOTATION_WIDTH_156" val="121"/>
  <p:tag name="ANNOTATION_HEIGHT_156" val="121"/>
  <p:tag name="ANNOTATION_ANIMATION_156" val="3"/>
  <p:tag name="ANNOTATION_ROTATION_156" val="0"/>
  <p:tag name="ANNOTATION_SUB_TYPE_156" val="2"/>
  <p:tag name="ANNOTATION_LOOP_COUNT_156" val="1"/>
  <p:tag name="ANNOTATION_BOX_RADIUS_156" val="0"/>
  <p:tag name="ANNOTATION_SCALE_156" val="100"/>
  <p:tag name="ANNOTATION_BORDER_ALPHA_156" val="100"/>
  <p:tag name="ANNOTATION_BORDER_COLOR_156" val="255"/>
  <p:tag name="ANNOTATION_FILL_COLOR_156" val="65535"/>
  <p:tag name="ANNOTATION_FILL_ALPHA_156" val="100"/>
  <p:tag name="ANNOTATION_BORDER_WIDTH_156" val="2"/>
  <p:tag name="ANNOTATION_SLIDE_WIDTH_156" val="960"/>
  <p:tag name="ANNOTATION_SLIDE_HEIGHT_156" val="720"/>
  <p:tag name="ANNOTATION_TYPE_157" val="0"/>
  <p:tag name="ANNOTATION_START_157" val="541.0"/>
  <p:tag name="ANNOTATION_END_157" val="541.5"/>
  <p:tag name="ANNOTATION_TOP_157" val="625"/>
  <p:tag name="ANNOTATION_LEFT_157" val="809"/>
  <p:tag name="ANNOTATION_WIDTH_157" val="121"/>
  <p:tag name="ANNOTATION_HEIGHT_157" val="121"/>
  <p:tag name="ANNOTATION_ANIMATION_157" val="3"/>
  <p:tag name="ANNOTATION_ROTATION_157" val="0"/>
  <p:tag name="ANNOTATION_SUB_TYPE_157" val="2"/>
  <p:tag name="ANNOTATION_LOOP_COUNT_157" val="1"/>
  <p:tag name="ANNOTATION_BOX_RADIUS_157" val="0"/>
  <p:tag name="ANNOTATION_SCALE_157" val="100"/>
  <p:tag name="ANNOTATION_BORDER_ALPHA_157" val="100"/>
  <p:tag name="ANNOTATION_BORDER_COLOR_157" val="255"/>
  <p:tag name="ANNOTATION_FILL_COLOR_157" val="65535"/>
  <p:tag name="ANNOTATION_FILL_ALPHA_157" val="100"/>
  <p:tag name="ANNOTATION_BORDER_WIDTH_157" val="2"/>
  <p:tag name="ANNOTATION_SLIDE_WIDTH_157" val="960"/>
  <p:tag name="ANNOTATION_SLIDE_HEIGHT_157" val="720"/>
  <p:tag name="ANNOTATION_TYPE_158" val="0"/>
  <p:tag name="ANNOTATION_START_158" val="541.5"/>
  <p:tag name="ANNOTATION_END_158" val="541.8"/>
  <p:tag name="ANNOTATION_TOP_158" val="605"/>
  <p:tag name="ANNOTATION_LEFT_158" val="778"/>
  <p:tag name="ANNOTATION_WIDTH_158" val="121"/>
  <p:tag name="ANNOTATION_HEIGHT_158" val="121"/>
  <p:tag name="ANNOTATION_ANIMATION_158" val="3"/>
  <p:tag name="ANNOTATION_ROTATION_158" val="0"/>
  <p:tag name="ANNOTATION_SUB_TYPE_158" val="2"/>
  <p:tag name="ANNOTATION_LOOP_COUNT_158" val="1"/>
  <p:tag name="ANNOTATION_BOX_RADIUS_158" val="0"/>
  <p:tag name="ANNOTATION_SCALE_158" val="100"/>
  <p:tag name="ANNOTATION_BORDER_ALPHA_158" val="100"/>
  <p:tag name="ANNOTATION_BORDER_COLOR_158" val="255"/>
  <p:tag name="ANNOTATION_FILL_COLOR_158" val="65535"/>
  <p:tag name="ANNOTATION_FILL_ALPHA_158" val="100"/>
  <p:tag name="ANNOTATION_BORDER_WIDTH_158" val="2"/>
  <p:tag name="ANNOTATION_SLIDE_WIDTH_158" val="960"/>
  <p:tag name="ANNOTATION_SLIDE_HEIGHT_158" val="720"/>
  <p:tag name="ANNOTATION_TYPE_159" val="0"/>
  <p:tag name="ANNOTATION_START_159" val="541.8"/>
  <p:tag name="ANNOTATION_END_159" val="542.2"/>
  <p:tag name="ANNOTATION_TOP_159" val="582"/>
  <p:tag name="ANNOTATION_LEFT_159" val="732"/>
  <p:tag name="ANNOTATION_WIDTH_159" val="121"/>
  <p:tag name="ANNOTATION_HEIGHT_159" val="121"/>
  <p:tag name="ANNOTATION_ANIMATION_159" val="3"/>
  <p:tag name="ANNOTATION_ROTATION_159" val="0"/>
  <p:tag name="ANNOTATION_SUB_TYPE_159" val="2"/>
  <p:tag name="ANNOTATION_LOOP_COUNT_159" val="1"/>
  <p:tag name="ANNOTATION_BOX_RADIUS_159" val="0"/>
  <p:tag name="ANNOTATION_SCALE_159" val="100"/>
  <p:tag name="ANNOTATION_BORDER_ALPHA_159" val="100"/>
  <p:tag name="ANNOTATION_BORDER_COLOR_159" val="255"/>
  <p:tag name="ANNOTATION_FILL_COLOR_159" val="65535"/>
  <p:tag name="ANNOTATION_FILL_ALPHA_159" val="100"/>
  <p:tag name="ANNOTATION_BORDER_WIDTH_159" val="2"/>
  <p:tag name="ANNOTATION_SLIDE_WIDTH_159" val="960"/>
  <p:tag name="ANNOTATION_SLIDE_HEIGHT_159" val="720"/>
  <p:tag name="ANNOTATION_TYPE_160" val="0"/>
  <p:tag name="ANNOTATION_START_160" val="542.2"/>
  <p:tag name="ANNOTATION_END_160" val="547.9"/>
  <p:tag name="ANNOTATION_TOP_160" val="547"/>
  <p:tag name="ANNOTATION_LEFT_160" val="670"/>
  <p:tag name="ANNOTATION_WIDTH_160" val="121"/>
  <p:tag name="ANNOTATION_HEIGHT_160" val="121"/>
  <p:tag name="ANNOTATION_ANIMATION_160" val="3"/>
  <p:tag name="ANNOTATION_ROTATION_160" val="0"/>
  <p:tag name="ANNOTATION_SUB_TYPE_160" val="2"/>
  <p:tag name="ANNOTATION_LOOP_COUNT_160" val="1"/>
  <p:tag name="ANNOTATION_BOX_RADIUS_160" val="0"/>
  <p:tag name="ANNOTATION_SCALE_160" val="100"/>
  <p:tag name="ANNOTATION_BORDER_ALPHA_160" val="100"/>
  <p:tag name="ANNOTATION_BORDER_COLOR_160" val="255"/>
  <p:tag name="ANNOTATION_FILL_COLOR_160" val="65535"/>
  <p:tag name="ANNOTATION_FILL_ALPHA_160" val="100"/>
  <p:tag name="ANNOTATION_BORDER_WIDTH_160" val="2"/>
  <p:tag name="ANNOTATION_SLIDE_WIDTH_160" val="960"/>
  <p:tag name="ANNOTATION_SLIDE_HEIGHT_160" val="720"/>
  <p:tag name="ANNOTATION_TYPE_161" val="2"/>
  <p:tag name="ANNOTATION_START_161" val="547.9"/>
  <p:tag name="ANNOTATION_END_161" val="547.9"/>
  <p:tag name="ANNOTATION_TOP_161" val="-40"/>
  <p:tag name="ANNOTATION_LEFT_161" val="-40"/>
  <p:tag name="ANNOTATION_WIDTH_161" val="1042"/>
  <p:tag name="ANNOTATION_HEIGHT_161" val="801"/>
  <p:tag name="ANNOTATION_ANIMATION_161" val="4"/>
  <p:tag name="ANNOTATION_ROTATION_161" val="0"/>
  <p:tag name="ANNOTATION_SUB_TYPE_161" val="11"/>
  <p:tag name="ANNOTATION_LOOP_COUNT_161" val="1"/>
  <p:tag name="ANNOTATION_BOX_RADIUS_161" val="0"/>
  <p:tag name="ANNOTATION_SCALE_161" val="0"/>
  <p:tag name="ANNOTATION_BORDER_ALPHA_161" val="100"/>
  <p:tag name="ANNOTATION_BORDER_COLOR_161" val="16777215"/>
  <p:tag name="ANNOTATION_FILL_COLOR_161" val="10855845"/>
  <p:tag name="ANNOTATION_FILL_ALPHA_161" val="50"/>
  <p:tag name="ANNOTATION_BORDER_WIDTH_161" val="2"/>
  <p:tag name="ANNOTATION_SLIDE_WIDTH_161" val="960"/>
  <p:tag name="ANNOTATION_SLIDE_HEIGHT_161" val="720"/>
  <p:tag name="ANNOTATION_TYPE_162" val="2"/>
  <p:tag name="ANNOTATION_START_162" val="547.9"/>
  <p:tag name="ANNOTATION_END_162" val="566.8"/>
  <p:tag name="ANNOTATION_TOP_162" val="518"/>
  <p:tag name="ANNOTATION_LEFT_162" val="755"/>
  <p:tag name="ANNOTATION_WIDTH_162" val="119"/>
  <p:tag name="ANNOTATION_HEIGHT_162" val="37"/>
  <p:tag name="ANNOTATION_ANIMATION_162" val="4"/>
  <p:tag name="ANNOTATION_ROTATION_162" val="0"/>
  <p:tag name="ANNOTATION_SUB_TYPE_162" val="11"/>
  <p:tag name="ANNOTATION_LOOP_COUNT_162" val="1"/>
  <p:tag name="ANNOTATION_BOX_RADIUS_162" val="5"/>
  <p:tag name="ANNOTATION_SCALE_162" val="0"/>
  <p:tag name="ANNOTATION_BORDER_ALPHA_162" val="100"/>
  <p:tag name="ANNOTATION_BORDER_COLOR_162" val="16777215"/>
  <p:tag name="ANNOTATION_FILL_COLOR_162" val="10855845"/>
  <p:tag name="ANNOTATION_FILL_ALPHA_162" val="50"/>
  <p:tag name="ANNOTATION_BORDER_WIDTH_162" val="2"/>
  <p:tag name="ANNOTATION_SLIDE_WIDTH_162" val="960"/>
  <p:tag name="ANNOTATION_SLIDE_HEIGHT_162" val="720"/>
  <p:tag name="ANNOTATION_TYPE_163" val="2"/>
  <p:tag name="ANNOTATION_START_163" val="566.8"/>
  <p:tag name="ANNOTATION_END_163" val="566.8"/>
  <p:tag name="ANNOTATION_TOP_163" val="-40"/>
  <p:tag name="ANNOTATION_LEFT_163" val="-40"/>
  <p:tag name="ANNOTATION_WIDTH_163" val="1042"/>
  <p:tag name="ANNOTATION_HEIGHT_163" val="801"/>
  <p:tag name="ANNOTATION_ANIMATION_163" val="4"/>
  <p:tag name="ANNOTATION_ROTATION_163" val="0"/>
  <p:tag name="ANNOTATION_SUB_TYPE_163" val="11"/>
  <p:tag name="ANNOTATION_LOOP_COUNT_163" val="1"/>
  <p:tag name="ANNOTATION_BOX_RADIUS_163" val="0"/>
  <p:tag name="ANNOTATION_SCALE_163" val="0"/>
  <p:tag name="ANNOTATION_BORDER_ALPHA_163" val="100"/>
  <p:tag name="ANNOTATION_BORDER_COLOR_163" val="16777215"/>
  <p:tag name="ANNOTATION_FILL_COLOR_163" val="10855845"/>
  <p:tag name="ANNOTATION_FILL_ALPHA_163" val="50"/>
  <p:tag name="ANNOTATION_BORDER_WIDTH_163" val="2"/>
  <p:tag name="ANNOTATION_SLIDE_WIDTH_163" val="960"/>
  <p:tag name="ANNOTATION_SLIDE_HEIGHT_163" val="720"/>
  <p:tag name="ANNOTATION_TYPE_164" val="2"/>
  <p:tag name="ANNOTATION_START_164" val="566.8"/>
  <p:tag name="ANNOTATION_END_164" val="573.3"/>
  <p:tag name="ANNOTATION_TOP_164" val="184"/>
  <p:tag name="ANNOTATION_LEFT_164" val="841"/>
  <p:tag name="ANNOTATION_WIDTH_164" val="116"/>
  <p:tag name="ANNOTATION_HEIGHT_164" val="43"/>
  <p:tag name="ANNOTATION_ANIMATION_164" val="4"/>
  <p:tag name="ANNOTATION_ROTATION_164" val="0"/>
  <p:tag name="ANNOTATION_SUB_TYPE_164" val="11"/>
  <p:tag name="ANNOTATION_LOOP_COUNT_164" val="1"/>
  <p:tag name="ANNOTATION_BOX_RADIUS_164" val="5"/>
  <p:tag name="ANNOTATION_SCALE_164" val="0"/>
  <p:tag name="ANNOTATION_BORDER_ALPHA_164" val="100"/>
  <p:tag name="ANNOTATION_BORDER_COLOR_164" val="16777215"/>
  <p:tag name="ANNOTATION_FILL_COLOR_164" val="10855845"/>
  <p:tag name="ANNOTATION_FILL_ALPHA_164" val="50"/>
  <p:tag name="ANNOTATION_BORDER_WIDTH_164" val="2"/>
  <p:tag name="ANNOTATION_SLIDE_WIDTH_164" val="960"/>
  <p:tag name="ANNOTATION_SLIDE_HEIGHT_164" val="720"/>
  <p:tag name="ANNOTATION_TYPE_165" val="2"/>
  <p:tag name="ANNOTATION_START_165" val="573.3"/>
  <p:tag name="ANNOTATION_END_165" val="589.9"/>
  <p:tag name="ANNOTATION_TOP_165" val="-40"/>
  <p:tag name="ANNOTATION_LEFT_165" val="-40"/>
  <p:tag name="ANNOTATION_WIDTH_165" val="1042"/>
  <p:tag name="ANNOTATION_HEIGHT_165" val="801"/>
  <p:tag name="ANNOTATION_ANIMATION_165" val="4"/>
  <p:tag name="ANNOTATION_ROTATION_165" val="0"/>
  <p:tag name="ANNOTATION_SUB_TYPE_165" val="11"/>
  <p:tag name="ANNOTATION_LOOP_COUNT_165" val="1"/>
  <p:tag name="ANNOTATION_BOX_RADIUS_165" val="0"/>
  <p:tag name="ANNOTATION_SCALE_165" val="0"/>
  <p:tag name="ANNOTATION_BORDER_ALPHA_165" val="100"/>
  <p:tag name="ANNOTATION_BORDER_COLOR_165" val="16777215"/>
  <p:tag name="ANNOTATION_FILL_COLOR_165" val="10855845"/>
  <p:tag name="ANNOTATION_FILL_ALPHA_165" val="50"/>
  <p:tag name="ANNOTATION_BORDER_WIDTH_165" val="2"/>
  <p:tag name="ANNOTATION_SLIDE_WIDTH_165" val="960"/>
  <p:tag name="ANNOTATION_SLIDE_HEIGHT_165" val="720"/>
  <p:tag name="ANNOTATION_TYPE_166" val="0"/>
  <p:tag name="ANNOTATION_START_166" val="589.9"/>
  <p:tag name="ANNOTATION_END_166" val="597.1"/>
  <p:tag name="ANNOTATION_TOP_166" val="315"/>
  <p:tag name="ANNOTATION_LEFT_166" val="739"/>
  <p:tag name="ANNOTATION_WIDTH_166" val="121"/>
  <p:tag name="ANNOTATION_HEIGHT_166" val="121"/>
  <p:tag name="ANNOTATION_ANIMATION_166" val="3"/>
  <p:tag name="ANNOTATION_ROTATION_166" val="0"/>
  <p:tag name="ANNOTATION_SUB_TYPE_166" val="2"/>
  <p:tag name="ANNOTATION_LOOP_COUNT_166" val="1"/>
  <p:tag name="ANNOTATION_BOX_RADIUS_166" val="0"/>
  <p:tag name="ANNOTATION_SCALE_166" val="100"/>
  <p:tag name="ANNOTATION_BORDER_ALPHA_166" val="100"/>
  <p:tag name="ANNOTATION_BORDER_COLOR_166" val="255"/>
  <p:tag name="ANNOTATION_FILL_COLOR_166" val="65535"/>
  <p:tag name="ANNOTATION_FILL_ALPHA_166" val="100"/>
  <p:tag name="ANNOTATION_BORDER_WIDTH_166" val="2"/>
  <p:tag name="ANNOTATION_SLIDE_WIDTH_166" val="960"/>
  <p:tag name="ANNOTATION_SLIDE_HEIGHT_166" val="720"/>
  <p:tag name="ANNOTATION_TYPE_167" val="0"/>
  <p:tag name="ANNOTATION_START_167" val="597.1"/>
  <p:tag name="ANNOTATION_END_167" val="599.0"/>
  <p:tag name="ANNOTATION_TOP_167" val="536"/>
  <p:tag name="ANNOTATION_LEFT_167" val="767"/>
  <p:tag name="ANNOTATION_WIDTH_167" val="121"/>
  <p:tag name="ANNOTATION_HEIGHT_167" val="121"/>
  <p:tag name="ANNOTATION_ANIMATION_167" val="3"/>
  <p:tag name="ANNOTATION_ROTATION_167" val="0"/>
  <p:tag name="ANNOTATION_SUB_TYPE_167" val="2"/>
  <p:tag name="ANNOTATION_LOOP_COUNT_167" val="1"/>
  <p:tag name="ANNOTATION_BOX_RADIUS_167" val="0"/>
  <p:tag name="ANNOTATION_SCALE_167" val="100"/>
  <p:tag name="ANNOTATION_BORDER_ALPHA_167" val="100"/>
  <p:tag name="ANNOTATION_BORDER_COLOR_167" val="255"/>
  <p:tag name="ANNOTATION_FILL_COLOR_167" val="65535"/>
  <p:tag name="ANNOTATION_FILL_ALPHA_167" val="100"/>
  <p:tag name="ANNOTATION_BORDER_WIDTH_167" val="2"/>
  <p:tag name="ANNOTATION_SLIDE_WIDTH_167" val="960"/>
  <p:tag name="ANNOTATION_SLIDE_HEIGHT_167" val="720"/>
  <p:tag name="ANNOTATION_TYPE_168" val="0"/>
  <p:tag name="ANNOTATION_START_168" val="599.0"/>
  <p:tag name="ANNOTATION_END_168" val="609.2"/>
  <p:tag name="ANNOTATION_TOP_168" val="503"/>
  <p:tag name="ANNOTATION_LEFT_168" val="766"/>
  <p:tag name="ANNOTATION_WIDTH_168" val="121"/>
  <p:tag name="ANNOTATION_HEIGHT_168" val="121"/>
  <p:tag name="ANNOTATION_ANIMATION_168" val="3"/>
  <p:tag name="ANNOTATION_ROTATION_168" val="0"/>
  <p:tag name="ANNOTATION_SUB_TYPE_168" val="2"/>
  <p:tag name="ANNOTATION_LOOP_COUNT_168" val="1"/>
  <p:tag name="ANNOTATION_BOX_RADIUS_168" val="0"/>
  <p:tag name="ANNOTATION_SCALE_168" val="100"/>
  <p:tag name="ANNOTATION_BORDER_ALPHA_168" val="100"/>
  <p:tag name="ANNOTATION_BORDER_COLOR_168" val="255"/>
  <p:tag name="ANNOTATION_FILL_COLOR_168" val="65535"/>
  <p:tag name="ANNOTATION_FILL_ALPHA_168" val="100"/>
  <p:tag name="ANNOTATION_BORDER_WIDTH_168" val="2"/>
  <p:tag name="ANNOTATION_SLIDE_WIDTH_168" val="960"/>
  <p:tag name="ANNOTATION_SLIDE_HEIGHT_168" val="720"/>
  <p:tag name="ANNOTATION_TYPE_169" val="0"/>
  <p:tag name="ANNOTATION_START_169" val="609.2"/>
  <p:tag name="ANNOTATION_END_169" val="611.8"/>
  <p:tag name="ANNOTATION_TOP_169" val="538"/>
  <p:tag name="ANNOTATION_LEFT_169" val="779"/>
  <p:tag name="ANNOTATION_WIDTH_169" val="121"/>
  <p:tag name="ANNOTATION_HEIGHT_169" val="121"/>
  <p:tag name="ANNOTATION_ANIMATION_169" val="3"/>
  <p:tag name="ANNOTATION_ROTATION_169" val="0"/>
  <p:tag name="ANNOTATION_SUB_TYPE_169" val="2"/>
  <p:tag name="ANNOTATION_LOOP_COUNT_169" val="1"/>
  <p:tag name="ANNOTATION_BOX_RADIUS_169" val="0"/>
  <p:tag name="ANNOTATION_SCALE_169" val="100"/>
  <p:tag name="ANNOTATION_BORDER_ALPHA_169" val="100"/>
  <p:tag name="ANNOTATION_BORDER_COLOR_169" val="255"/>
  <p:tag name="ANNOTATION_FILL_COLOR_169" val="65535"/>
  <p:tag name="ANNOTATION_FILL_ALPHA_169" val="100"/>
  <p:tag name="ANNOTATION_BORDER_WIDTH_169" val="2"/>
  <p:tag name="ANNOTATION_SLIDE_WIDTH_169" val="960"/>
  <p:tag name="ANNOTATION_SLIDE_HEIGHT_169" val="720"/>
  <p:tag name="ANNOTATION_TYPE_170" val="0"/>
  <p:tag name="ANNOTATION_START_170" val="611.8"/>
  <p:tag name="ANNOTATION_END_170" val="615.1"/>
  <p:tag name="ANNOTATION_TOP_170" val="501"/>
  <p:tag name="ANNOTATION_LEFT_170" val="771"/>
  <p:tag name="ANNOTATION_WIDTH_170" val="121"/>
  <p:tag name="ANNOTATION_HEIGHT_170" val="121"/>
  <p:tag name="ANNOTATION_ANIMATION_170" val="3"/>
  <p:tag name="ANNOTATION_ROTATION_170" val="0"/>
  <p:tag name="ANNOTATION_SUB_TYPE_170" val="2"/>
  <p:tag name="ANNOTATION_LOOP_COUNT_170" val="1"/>
  <p:tag name="ANNOTATION_BOX_RADIUS_170" val="0"/>
  <p:tag name="ANNOTATION_SCALE_170" val="100"/>
  <p:tag name="ANNOTATION_BORDER_ALPHA_170" val="100"/>
  <p:tag name="ANNOTATION_BORDER_COLOR_170" val="255"/>
  <p:tag name="ANNOTATION_FILL_COLOR_170" val="65535"/>
  <p:tag name="ANNOTATION_FILL_ALPHA_170" val="100"/>
  <p:tag name="ANNOTATION_BORDER_WIDTH_170" val="2"/>
  <p:tag name="ANNOTATION_SLIDE_WIDTH_170" val="960"/>
  <p:tag name="ANNOTATION_SLIDE_HEIGHT_170" val="720"/>
  <p:tag name="ANNOTATION_TYPE_171" val="0"/>
  <p:tag name="ANNOTATION_START_171" val="615.1"/>
  <p:tag name="ANNOTATION_END_171" val="616.6"/>
  <p:tag name="ANNOTATION_TOP_171" val="283"/>
  <p:tag name="ANNOTATION_LEFT_171" val="803"/>
  <p:tag name="ANNOTATION_WIDTH_171" val="121"/>
  <p:tag name="ANNOTATION_HEIGHT_171" val="121"/>
  <p:tag name="ANNOTATION_ANIMATION_171" val="3"/>
  <p:tag name="ANNOTATION_ROTATION_171" val="0"/>
  <p:tag name="ANNOTATION_SUB_TYPE_171" val="2"/>
  <p:tag name="ANNOTATION_LOOP_COUNT_171" val="1"/>
  <p:tag name="ANNOTATION_BOX_RADIUS_171" val="0"/>
  <p:tag name="ANNOTATION_SCALE_171" val="100"/>
  <p:tag name="ANNOTATION_BORDER_ALPHA_171" val="100"/>
  <p:tag name="ANNOTATION_BORDER_COLOR_171" val="255"/>
  <p:tag name="ANNOTATION_FILL_COLOR_171" val="65535"/>
  <p:tag name="ANNOTATION_FILL_ALPHA_171" val="100"/>
  <p:tag name="ANNOTATION_BORDER_WIDTH_171" val="2"/>
  <p:tag name="ANNOTATION_SLIDE_WIDTH_171" val="960"/>
  <p:tag name="ANNOTATION_SLIDE_HEIGHT_171" val="720"/>
  <p:tag name="ANNOTATION_TYPE_172" val="0"/>
  <p:tag name="ANNOTATION_START_172" val="616.6"/>
  <p:tag name="ANNOTATION_END_172" val="618.5"/>
  <p:tag name="ANNOTATION_TOP_172" val="336"/>
  <p:tag name="ANNOTATION_LEFT_172" val="801"/>
  <p:tag name="ANNOTATION_WIDTH_172" val="121"/>
  <p:tag name="ANNOTATION_HEIGHT_172" val="121"/>
  <p:tag name="ANNOTATION_ANIMATION_172" val="3"/>
  <p:tag name="ANNOTATION_ROTATION_172" val="0"/>
  <p:tag name="ANNOTATION_SUB_TYPE_172" val="2"/>
  <p:tag name="ANNOTATION_LOOP_COUNT_172" val="1"/>
  <p:tag name="ANNOTATION_BOX_RADIUS_172" val="0"/>
  <p:tag name="ANNOTATION_SCALE_172" val="100"/>
  <p:tag name="ANNOTATION_BORDER_ALPHA_172" val="100"/>
  <p:tag name="ANNOTATION_BORDER_COLOR_172" val="255"/>
  <p:tag name="ANNOTATION_FILL_COLOR_172" val="65535"/>
  <p:tag name="ANNOTATION_FILL_ALPHA_172" val="100"/>
  <p:tag name="ANNOTATION_BORDER_WIDTH_172" val="2"/>
  <p:tag name="ANNOTATION_SLIDE_WIDTH_172" val="960"/>
  <p:tag name="ANNOTATION_SLIDE_HEIGHT_172" val="720"/>
  <p:tag name="ANNOTATION_TYPE_173" val="0"/>
  <p:tag name="ANNOTATION_START_173" val="618.5"/>
  <p:tag name="ANNOTATION_END_173" val="628.0"/>
  <p:tag name="ANNOTATION_TOP_173" val="203"/>
  <p:tag name="ANNOTATION_LEFT_173" val="785"/>
  <p:tag name="ANNOTATION_WIDTH_173" val="121"/>
  <p:tag name="ANNOTATION_HEIGHT_173" val="121"/>
  <p:tag name="ANNOTATION_ANIMATION_173" val="3"/>
  <p:tag name="ANNOTATION_ROTATION_173" val="0"/>
  <p:tag name="ANNOTATION_SUB_TYPE_173" val="2"/>
  <p:tag name="ANNOTATION_LOOP_COUNT_173" val="1"/>
  <p:tag name="ANNOTATION_BOX_RADIUS_173" val="0"/>
  <p:tag name="ANNOTATION_SCALE_173" val="100"/>
  <p:tag name="ANNOTATION_BORDER_ALPHA_173" val="100"/>
  <p:tag name="ANNOTATION_BORDER_COLOR_173" val="255"/>
  <p:tag name="ANNOTATION_FILL_COLOR_173" val="65535"/>
  <p:tag name="ANNOTATION_FILL_ALPHA_173" val="100"/>
  <p:tag name="ANNOTATION_BORDER_WIDTH_173" val="2"/>
  <p:tag name="ANNOTATION_SLIDE_WIDTH_173" val="960"/>
  <p:tag name="ANNOTATION_SLIDE_HEIGHT_173" val="720"/>
  <p:tag name="ANNOTATION_TYPE_174" val="0"/>
  <p:tag name="ANNOTATION_START_174" val="628.0"/>
  <p:tag name="ANNOTATION_END_174" val="630.8"/>
  <p:tag name="ANNOTATION_TOP_174" val="263"/>
  <p:tag name="ANNOTATION_LEFT_174" val="60"/>
  <p:tag name="ANNOTATION_WIDTH_174" val="121"/>
  <p:tag name="ANNOTATION_HEIGHT_174" val="121"/>
  <p:tag name="ANNOTATION_ANIMATION_174" val="3"/>
  <p:tag name="ANNOTATION_ROTATION_174" val="0"/>
  <p:tag name="ANNOTATION_SUB_TYPE_174" val="2"/>
  <p:tag name="ANNOTATION_LOOP_COUNT_174" val="1"/>
  <p:tag name="ANNOTATION_BOX_RADIUS_174" val="0"/>
  <p:tag name="ANNOTATION_SCALE_174" val="100"/>
  <p:tag name="ANNOTATION_BORDER_ALPHA_174" val="100"/>
  <p:tag name="ANNOTATION_BORDER_COLOR_174" val="255"/>
  <p:tag name="ANNOTATION_FILL_COLOR_174" val="65535"/>
  <p:tag name="ANNOTATION_FILL_ALPHA_174" val="100"/>
  <p:tag name="ANNOTATION_BORDER_WIDTH_174" val="2"/>
  <p:tag name="ANNOTATION_SLIDE_WIDTH_174" val="960"/>
  <p:tag name="ANNOTATION_SLIDE_HEIGHT_174" val="720"/>
  <p:tag name="ANNOTATION_TYPE_175" val="0"/>
  <p:tag name="ANNOTATION_START_175" val="630.8"/>
  <p:tag name="ANNOTATION_END_175" val="632.5"/>
  <p:tag name="ANNOTATION_TOP_175" val="264"/>
  <p:tag name="ANNOTATION_LEFT_175" val="313"/>
  <p:tag name="ANNOTATION_WIDTH_175" val="121"/>
  <p:tag name="ANNOTATION_HEIGHT_175" val="121"/>
  <p:tag name="ANNOTATION_ANIMATION_175" val="3"/>
  <p:tag name="ANNOTATION_ROTATION_175" val="0"/>
  <p:tag name="ANNOTATION_SUB_TYPE_175" val="2"/>
  <p:tag name="ANNOTATION_LOOP_COUNT_175" val="1"/>
  <p:tag name="ANNOTATION_BOX_RADIUS_175" val="0"/>
  <p:tag name="ANNOTATION_SCALE_175" val="100"/>
  <p:tag name="ANNOTATION_BORDER_ALPHA_175" val="100"/>
  <p:tag name="ANNOTATION_BORDER_COLOR_175" val="255"/>
  <p:tag name="ANNOTATION_FILL_COLOR_175" val="65535"/>
  <p:tag name="ANNOTATION_FILL_ALPHA_175" val="100"/>
  <p:tag name="ANNOTATION_BORDER_WIDTH_175" val="2"/>
  <p:tag name="ANNOTATION_SLIDE_WIDTH_175" val="960"/>
  <p:tag name="ANNOTATION_SLIDE_HEIGHT_175" val="720"/>
  <p:tag name="ANNOTATION_TYPE_176" val="0"/>
  <p:tag name="ANNOTATION_START_176" val="632.5"/>
  <p:tag name="ANNOTATION_END_176" val="633.5"/>
  <p:tag name="ANNOTATION_TOP_176" val="288"/>
  <p:tag name="ANNOTATION_LEFT_176" val="78"/>
  <p:tag name="ANNOTATION_WIDTH_176" val="121"/>
  <p:tag name="ANNOTATION_HEIGHT_176" val="121"/>
  <p:tag name="ANNOTATION_ANIMATION_176" val="3"/>
  <p:tag name="ANNOTATION_ROTATION_176" val="0"/>
  <p:tag name="ANNOTATION_SUB_TYPE_176" val="2"/>
  <p:tag name="ANNOTATION_LOOP_COUNT_176" val="1"/>
  <p:tag name="ANNOTATION_BOX_RADIUS_176" val="0"/>
  <p:tag name="ANNOTATION_SCALE_176" val="100"/>
  <p:tag name="ANNOTATION_BORDER_ALPHA_176" val="100"/>
  <p:tag name="ANNOTATION_BORDER_COLOR_176" val="255"/>
  <p:tag name="ANNOTATION_FILL_COLOR_176" val="65535"/>
  <p:tag name="ANNOTATION_FILL_ALPHA_176" val="100"/>
  <p:tag name="ANNOTATION_BORDER_WIDTH_176" val="2"/>
  <p:tag name="ANNOTATION_SLIDE_WIDTH_176" val="960"/>
  <p:tag name="ANNOTATION_SLIDE_HEIGHT_176" val="720"/>
  <p:tag name="ANNOTATION_TYPE_177" val="0"/>
  <p:tag name="ANNOTATION_START_177" val="633.5"/>
  <p:tag name="ANNOTATION_END_177" val="633.9"/>
  <p:tag name="ANNOTATION_TOP_177" val="291"/>
  <p:tag name="ANNOTATION_LEFT_177" val="104"/>
  <p:tag name="ANNOTATION_WIDTH_177" val="121"/>
  <p:tag name="ANNOTATION_HEIGHT_177" val="121"/>
  <p:tag name="ANNOTATION_ANIMATION_177" val="3"/>
  <p:tag name="ANNOTATION_ROTATION_177" val="0"/>
  <p:tag name="ANNOTATION_SUB_TYPE_177" val="2"/>
  <p:tag name="ANNOTATION_LOOP_COUNT_177" val="1"/>
  <p:tag name="ANNOTATION_BOX_RADIUS_177" val="0"/>
  <p:tag name="ANNOTATION_SCALE_177" val="100"/>
  <p:tag name="ANNOTATION_BORDER_ALPHA_177" val="100"/>
  <p:tag name="ANNOTATION_BORDER_COLOR_177" val="255"/>
  <p:tag name="ANNOTATION_FILL_COLOR_177" val="65535"/>
  <p:tag name="ANNOTATION_FILL_ALPHA_177" val="100"/>
  <p:tag name="ANNOTATION_BORDER_WIDTH_177" val="2"/>
  <p:tag name="ANNOTATION_SLIDE_WIDTH_177" val="960"/>
  <p:tag name="ANNOTATION_SLIDE_HEIGHT_177" val="720"/>
  <p:tag name="ANNOTATION_TYPE_178" val="0"/>
  <p:tag name="ANNOTATION_START_178" val="633.9"/>
  <p:tag name="ANNOTATION_END_178" val="636.0"/>
  <p:tag name="ANNOTATION_TOP_178" val="291"/>
  <p:tag name="ANNOTATION_LEFT_178" val="132"/>
  <p:tag name="ANNOTATION_WIDTH_178" val="121"/>
  <p:tag name="ANNOTATION_HEIGHT_178" val="121"/>
  <p:tag name="ANNOTATION_ANIMATION_178" val="3"/>
  <p:tag name="ANNOTATION_ROTATION_178" val="0"/>
  <p:tag name="ANNOTATION_SUB_TYPE_178" val="2"/>
  <p:tag name="ANNOTATION_LOOP_COUNT_178" val="1"/>
  <p:tag name="ANNOTATION_BOX_RADIUS_178" val="0"/>
  <p:tag name="ANNOTATION_SCALE_178" val="100"/>
  <p:tag name="ANNOTATION_BORDER_ALPHA_178" val="100"/>
  <p:tag name="ANNOTATION_BORDER_COLOR_178" val="255"/>
  <p:tag name="ANNOTATION_FILL_COLOR_178" val="65535"/>
  <p:tag name="ANNOTATION_FILL_ALPHA_178" val="100"/>
  <p:tag name="ANNOTATION_BORDER_WIDTH_178" val="2"/>
  <p:tag name="ANNOTATION_SLIDE_WIDTH_178" val="960"/>
  <p:tag name="ANNOTATION_SLIDE_HEIGHT_178" val="720"/>
  <p:tag name="ANNOTATION_TYPE_179" val="0"/>
  <p:tag name="ANNOTATION_START_179" val="636.0"/>
  <p:tag name="ANNOTATION_END_179" val="638.7"/>
  <p:tag name="ANNOTATION_TOP_179" val="326"/>
  <p:tag name="ANNOTATION_LEFT_179" val="57"/>
  <p:tag name="ANNOTATION_WIDTH_179" val="121"/>
  <p:tag name="ANNOTATION_HEIGHT_179" val="121"/>
  <p:tag name="ANNOTATION_ANIMATION_179" val="3"/>
  <p:tag name="ANNOTATION_ROTATION_179" val="0"/>
  <p:tag name="ANNOTATION_SUB_TYPE_179" val="2"/>
  <p:tag name="ANNOTATION_LOOP_COUNT_179" val="1"/>
  <p:tag name="ANNOTATION_BOX_RADIUS_179" val="0"/>
  <p:tag name="ANNOTATION_SCALE_179" val="100"/>
  <p:tag name="ANNOTATION_BORDER_ALPHA_179" val="100"/>
  <p:tag name="ANNOTATION_BORDER_COLOR_179" val="255"/>
  <p:tag name="ANNOTATION_FILL_COLOR_179" val="65535"/>
  <p:tag name="ANNOTATION_FILL_ALPHA_179" val="100"/>
  <p:tag name="ANNOTATION_BORDER_WIDTH_179" val="2"/>
  <p:tag name="ANNOTATION_SLIDE_WIDTH_179" val="960"/>
  <p:tag name="ANNOTATION_SLIDE_HEIGHT_179" val="720"/>
  <p:tag name="ANNOTATION_TYPE_180" val="0"/>
  <p:tag name="ANNOTATION_START_180" val="638.7"/>
  <p:tag name="ANNOTATION_END_180" val="643.0"/>
  <p:tag name="ANNOTATION_TOP_180" val="328"/>
  <p:tag name="ANNOTATION_LEFT_180" val="358"/>
  <p:tag name="ANNOTATION_WIDTH_180" val="121"/>
  <p:tag name="ANNOTATION_HEIGHT_180" val="121"/>
  <p:tag name="ANNOTATION_ANIMATION_180" val="3"/>
  <p:tag name="ANNOTATION_ROTATION_180" val="0"/>
  <p:tag name="ANNOTATION_SUB_TYPE_180" val="2"/>
  <p:tag name="ANNOTATION_LOOP_COUNT_180" val="1"/>
  <p:tag name="ANNOTATION_BOX_RADIUS_180" val="0"/>
  <p:tag name="ANNOTATION_SCALE_180" val="100"/>
  <p:tag name="ANNOTATION_BORDER_ALPHA_180" val="100"/>
  <p:tag name="ANNOTATION_BORDER_COLOR_180" val="255"/>
  <p:tag name="ANNOTATION_FILL_COLOR_180" val="65535"/>
  <p:tag name="ANNOTATION_FILL_ALPHA_180" val="100"/>
  <p:tag name="ANNOTATION_BORDER_WIDTH_180" val="2"/>
  <p:tag name="ANNOTATION_SLIDE_WIDTH_180" val="960"/>
  <p:tag name="ANNOTATION_SLIDE_HEIGHT_180" val="720"/>
  <p:tag name="ANNOTATION_TYPE_181" val="0"/>
  <p:tag name="ANNOTATION_START_181" val="643.0"/>
  <p:tag name="ANNOTATION_END_181" val="644.7"/>
  <p:tag name="ANNOTATION_TOP_181" val="350"/>
  <p:tag name="ANNOTATION_LEFT_181" val="68"/>
  <p:tag name="ANNOTATION_WIDTH_181" val="121"/>
  <p:tag name="ANNOTATION_HEIGHT_181" val="121"/>
  <p:tag name="ANNOTATION_ANIMATION_181" val="3"/>
  <p:tag name="ANNOTATION_ROTATION_181" val="0"/>
  <p:tag name="ANNOTATION_SUB_TYPE_181" val="2"/>
  <p:tag name="ANNOTATION_LOOP_COUNT_181" val="1"/>
  <p:tag name="ANNOTATION_BOX_RADIUS_181" val="0"/>
  <p:tag name="ANNOTATION_SCALE_181" val="100"/>
  <p:tag name="ANNOTATION_BORDER_ALPHA_181" val="100"/>
  <p:tag name="ANNOTATION_BORDER_COLOR_181" val="255"/>
  <p:tag name="ANNOTATION_FILL_COLOR_181" val="65535"/>
  <p:tag name="ANNOTATION_FILL_ALPHA_181" val="100"/>
  <p:tag name="ANNOTATION_BORDER_WIDTH_181" val="2"/>
  <p:tag name="ANNOTATION_SLIDE_WIDTH_181" val="960"/>
  <p:tag name="ANNOTATION_SLIDE_HEIGHT_181" val="720"/>
  <p:tag name="ANNOTATION_TYPE_182" val="0"/>
  <p:tag name="ANNOTATION_START_182" val="644.7"/>
  <p:tag name="ANNOTATION_END_182" val="647.8"/>
  <p:tag name="ANNOTATION_TOP_182" val="354"/>
  <p:tag name="ANNOTATION_LEFT_182" val="112"/>
  <p:tag name="ANNOTATION_WIDTH_182" val="121"/>
  <p:tag name="ANNOTATION_HEIGHT_182" val="121"/>
  <p:tag name="ANNOTATION_ANIMATION_182" val="3"/>
  <p:tag name="ANNOTATION_ROTATION_182" val="0"/>
  <p:tag name="ANNOTATION_SUB_TYPE_182" val="2"/>
  <p:tag name="ANNOTATION_LOOP_COUNT_182" val="1"/>
  <p:tag name="ANNOTATION_BOX_RADIUS_182" val="0"/>
  <p:tag name="ANNOTATION_SCALE_182" val="100"/>
  <p:tag name="ANNOTATION_BORDER_ALPHA_182" val="100"/>
  <p:tag name="ANNOTATION_BORDER_COLOR_182" val="255"/>
  <p:tag name="ANNOTATION_FILL_COLOR_182" val="65535"/>
  <p:tag name="ANNOTATION_FILL_ALPHA_182" val="100"/>
  <p:tag name="ANNOTATION_BORDER_WIDTH_182" val="2"/>
  <p:tag name="ANNOTATION_SLIDE_WIDTH_182" val="960"/>
  <p:tag name="ANNOTATION_SLIDE_HEIGHT_182" val="720"/>
  <p:tag name="ANNOTATION_TYPE_183" val="0"/>
  <p:tag name="ANNOTATION_START_183" val="647.8"/>
  <p:tag name="ANNOTATION_END_183" val="650.0"/>
  <p:tag name="ANNOTATION_TOP_183" val="351"/>
  <p:tag name="ANNOTATION_LEFT_183" val="317"/>
  <p:tag name="ANNOTATION_WIDTH_183" val="121"/>
  <p:tag name="ANNOTATION_HEIGHT_183" val="121"/>
  <p:tag name="ANNOTATION_ANIMATION_183" val="3"/>
  <p:tag name="ANNOTATION_ROTATION_183" val="0"/>
  <p:tag name="ANNOTATION_SUB_TYPE_183" val="2"/>
  <p:tag name="ANNOTATION_LOOP_COUNT_183" val="1"/>
  <p:tag name="ANNOTATION_BOX_RADIUS_183" val="0"/>
  <p:tag name="ANNOTATION_SCALE_183" val="100"/>
  <p:tag name="ANNOTATION_BORDER_ALPHA_183" val="100"/>
  <p:tag name="ANNOTATION_BORDER_COLOR_183" val="255"/>
  <p:tag name="ANNOTATION_FILL_COLOR_183" val="65535"/>
  <p:tag name="ANNOTATION_FILL_ALPHA_183" val="100"/>
  <p:tag name="ANNOTATION_BORDER_WIDTH_183" val="2"/>
  <p:tag name="ANNOTATION_SLIDE_WIDTH_183" val="960"/>
  <p:tag name="ANNOTATION_SLIDE_HEIGHT_183" val="720"/>
  <p:tag name="ANNOTATION_TYPE_184" val="0"/>
  <p:tag name="ANNOTATION_START_184" val="650.0"/>
  <p:tag name="ANNOTATION_END_184" val="652.3"/>
  <p:tag name="ANNOTATION_TOP_184" val="180"/>
  <p:tag name="ANNOTATION_LEFT_184" val="838"/>
  <p:tag name="ANNOTATION_WIDTH_184" val="121"/>
  <p:tag name="ANNOTATION_HEIGHT_184" val="121"/>
  <p:tag name="ANNOTATION_ANIMATION_184" val="3"/>
  <p:tag name="ANNOTATION_ROTATION_184" val="0"/>
  <p:tag name="ANNOTATION_SUB_TYPE_184" val="2"/>
  <p:tag name="ANNOTATION_LOOP_COUNT_184" val="1"/>
  <p:tag name="ANNOTATION_BOX_RADIUS_184" val="0"/>
  <p:tag name="ANNOTATION_SCALE_184" val="100"/>
  <p:tag name="ANNOTATION_BORDER_ALPHA_184" val="100"/>
  <p:tag name="ANNOTATION_BORDER_COLOR_184" val="255"/>
  <p:tag name="ANNOTATION_FILL_COLOR_184" val="65535"/>
  <p:tag name="ANNOTATION_FILL_ALPHA_184" val="100"/>
  <p:tag name="ANNOTATION_BORDER_WIDTH_184" val="2"/>
  <p:tag name="ANNOTATION_SLIDE_WIDTH_184" val="960"/>
  <p:tag name="ANNOTATION_SLIDE_HEIGHT_184" val="720"/>
  <p:tag name="ANNOTATION_TYPE_185" val="0"/>
  <p:tag name="ANNOTATION_START_185" val="652.3"/>
  <p:tag name="ANNOTATION_END_185" val="661.2"/>
  <p:tag name="ANNOTATION_TOP_185" val="257"/>
  <p:tag name="ANNOTATION_LEFT_185" val="716"/>
  <p:tag name="ANNOTATION_WIDTH_185" val="121"/>
  <p:tag name="ANNOTATION_HEIGHT_185" val="121"/>
  <p:tag name="ANNOTATION_ANIMATION_185" val="3"/>
  <p:tag name="ANNOTATION_ROTATION_185" val="0"/>
  <p:tag name="ANNOTATION_SUB_TYPE_185" val="2"/>
  <p:tag name="ANNOTATION_LOOP_COUNT_185" val="1"/>
  <p:tag name="ANNOTATION_BOX_RADIUS_185" val="0"/>
  <p:tag name="ANNOTATION_SCALE_185" val="100"/>
  <p:tag name="ANNOTATION_BORDER_ALPHA_185" val="100"/>
  <p:tag name="ANNOTATION_BORDER_COLOR_185" val="255"/>
  <p:tag name="ANNOTATION_FILL_COLOR_185" val="65535"/>
  <p:tag name="ANNOTATION_FILL_ALPHA_185" val="100"/>
  <p:tag name="ANNOTATION_BORDER_WIDTH_185" val="2"/>
  <p:tag name="ANNOTATION_SLIDE_WIDTH_185" val="960"/>
  <p:tag name="ANNOTATION_SLIDE_HEIGHT_185" val="720"/>
  <p:tag name="ANNOTATION_TYPE_186" val="0"/>
  <p:tag name="ANNOTATION_START_186" val="661.2"/>
  <p:tag name="ANNOTATION_END_186" val="662.7"/>
  <p:tag name="ANNOTATION_TOP_186" val="386"/>
  <p:tag name="ANNOTATION_LEFT_186" val="237"/>
  <p:tag name="ANNOTATION_WIDTH_186" val="121"/>
  <p:tag name="ANNOTATION_HEIGHT_186" val="121"/>
  <p:tag name="ANNOTATION_ANIMATION_186" val="3"/>
  <p:tag name="ANNOTATION_ROTATION_186" val="0"/>
  <p:tag name="ANNOTATION_SUB_TYPE_186" val="2"/>
  <p:tag name="ANNOTATION_LOOP_COUNT_186" val="1"/>
  <p:tag name="ANNOTATION_BOX_RADIUS_186" val="0"/>
  <p:tag name="ANNOTATION_SCALE_186" val="100"/>
  <p:tag name="ANNOTATION_BORDER_ALPHA_186" val="100"/>
  <p:tag name="ANNOTATION_BORDER_COLOR_186" val="255"/>
  <p:tag name="ANNOTATION_FILL_COLOR_186" val="65535"/>
  <p:tag name="ANNOTATION_FILL_ALPHA_186" val="100"/>
  <p:tag name="ANNOTATION_BORDER_WIDTH_186" val="2"/>
  <p:tag name="ANNOTATION_SLIDE_WIDTH_186" val="960"/>
  <p:tag name="ANNOTATION_SLIDE_HEIGHT_186" val="720"/>
  <p:tag name="ANNOTATION_TYPE_187" val="0"/>
  <p:tag name="ANNOTATION_START_187" val="662.7"/>
  <p:tag name="ANNOTATION_END_187" val="666.4"/>
  <p:tag name="ANNOTATION_TOP_187" val="413"/>
  <p:tag name="ANNOTATION_LEFT_187" val="54"/>
  <p:tag name="ANNOTATION_WIDTH_187" val="121"/>
  <p:tag name="ANNOTATION_HEIGHT_187" val="121"/>
  <p:tag name="ANNOTATION_ANIMATION_187" val="3"/>
  <p:tag name="ANNOTATION_ROTATION_187" val="0"/>
  <p:tag name="ANNOTATION_SUB_TYPE_187" val="2"/>
  <p:tag name="ANNOTATION_LOOP_COUNT_187" val="1"/>
  <p:tag name="ANNOTATION_BOX_RADIUS_187" val="0"/>
  <p:tag name="ANNOTATION_SCALE_187" val="100"/>
  <p:tag name="ANNOTATION_BORDER_ALPHA_187" val="100"/>
  <p:tag name="ANNOTATION_BORDER_COLOR_187" val="255"/>
  <p:tag name="ANNOTATION_FILL_COLOR_187" val="65535"/>
  <p:tag name="ANNOTATION_FILL_ALPHA_187" val="100"/>
  <p:tag name="ANNOTATION_BORDER_WIDTH_187" val="2"/>
  <p:tag name="ANNOTATION_SLIDE_WIDTH_187" val="960"/>
  <p:tag name="ANNOTATION_SLIDE_HEIGHT_187" val="720"/>
  <p:tag name="ANNOTATION_TYPE_188" val="0"/>
  <p:tag name="ANNOTATION_START_188" val="666.4"/>
  <p:tag name="ANNOTATION_END_188" val="670.3"/>
  <p:tag name="ANNOTATION_TOP_188" val="452"/>
  <p:tag name="ANNOTATION_LEFT_188" val="59"/>
  <p:tag name="ANNOTATION_WIDTH_188" val="121"/>
  <p:tag name="ANNOTATION_HEIGHT_188" val="121"/>
  <p:tag name="ANNOTATION_ANIMATION_188" val="3"/>
  <p:tag name="ANNOTATION_ROTATION_188" val="0"/>
  <p:tag name="ANNOTATION_SUB_TYPE_188" val="2"/>
  <p:tag name="ANNOTATION_LOOP_COUNT_188" val="1"/>
  <p:tag name="ANNOTATION_BOX_RADIUS_188" val="0"/>
  <p:tag name="ANNOTATION_SCALE_188" val="100"/>
  <p:tag name="ANNOTATION_BORDER_ALPHA_188" val="100"/>
  <p:tag name="ANNOTATION_BORDER_COLOR_188" val="255"/>
  <p:tag name="ANNOTATION_FILL_COLOR_188" val="65535"/>
  <p:tag name="ANNOTATION_FILL_ALPHA_188" val="100"/>
  <p:tag name="ANNOTATION_BORDER_WIDTH_188" val="2"/>
  <p:tag name="ANNOTATION_SLIDE_WIDTH_188" val="960"/>
  <p:tag name="ANNOTATION_SLIDE_HEIGHT_188" val="720"/>
  <p:tag name="ANNOTATION_TYPE_189" val="0"/>
  <p:tag name="ANNOTATION_START_189" val="670.3"/>
  <p:tag name="ANNOTATION_END_189" val="671.4"/>
  <p:tag name="ANNOTATION_TOP_189" val="456"/>
  <p:tag name="ANNOTATION_LEFT_189" val="419"/>
  <p:tag name="ANNOTATION_WIDTH_189" val="121"/>
  <p:tag name="ANNOTATION_HEIGHT_189" val="121"/>
  <p:tag name="ANNOTATION_ANIMATION_189" val="3"/>
  <p:tag name="ANNOTATION_ROTATION_189" val="0"/>
  <p:tag name="ANNOTATION_SUB_TYPE_189" val="2"/>
  <p:tag name="ANNOTATION_LOOP_COUNT_189" val="1"/>
  <p:tag name="ANNOTATION_BOX_RADIUS_189" val="0"/>
  <p:tag name="ANNOTATION_SCALE_189" val="100"/>
  <p:tag name="ANNOTATION_BORDER_ALPHA_189" val="100"/>
  <p:tag name="ANNOTATION_BORDER_COLOR_189" val="255"/>
  <p:tag name="ANNOTATION_FILL_COLOR_189" val="65535"/>
  <p:tag name="ANNOTATION_FILL_ALPHA_189" val="100"/>
  <p:tag name="ANNOTATION_BORDER_WIDTH_189" val="2"/>
  <p:tag name="ANNOTATION_SLIDE_WIDTH_189" val="960"/>
  <p:tag name="ANNOTATION_SLIDE_HEIGHT_189" val="720"/>
  <p:tag name="ANNOTATION_TYPE_190" val="0"/>
  <p:tag name="ANNOTATION_START_190" val="671.4"/>
  <p:tag name="ANNOTATION_END_190" val="675.0"/>
  <p:tag name="ANNOTATION_TOP_190" val="454"/>
  <p:tag name="ANNOTATION_LEFT_190" val="372"/>
  <p:tag name="ANNOTATION_WIDTH_190" val="121"/>
  <p:tag name="ANNOTATION_HEIGHT_190" val="121"/>
  <p:tag name="ANNOTATION_ANIMATION_190" val="3"/>
  <p:tag name="ANNOTATION_ROTATION_190" val="0"/>
  <p:tag name="ANNOTATION_SUB_TYPE_190" val="2"/>
  <p:tag name="ANNOTATION_LOOP_COUNT_190" val="1"/>
  <p:tag name="ANNOTATION_BOX_RADIUS_190" val="0"/>
  <p:tag name="ANNOTATION_SCALE_190" val="100"/>
  <p:tag name="ANNOTATION_BORDER_ALPHA_190" val="100"/>
  <p:tag name="ANNOTATION_BORDER_COLOR_190" val="255"/>
  <p:tag name="ANNOTATION_FILL_COLOR_190" val="65535"/>
  <p:tag name="ANNOTATION_FILL_ALPHA_190" val="100"/>
  <p:tag name="ANNOTATION_BORDER_WIDTH_190" val="2"/>
  <p:tag name="ANNOTATION_SLIDE_WIDTH_190" val="960"/>
  <p:tag name="ANNOTATION_SLIDE_HEIGHT_190" val="720"/>
  <p:tag name="ANNOTATION_TYPE_191" val="0"/>
  <p:tag name="ANNOTATION_START_191" val="675.0"/>
  <p:tag name="ANNOTATION_END_191" val="676.9"/>
  <p:tag name="ANNOTATION_TOP_191" val="482"/>
  <p:tag name="ANNOTATION_LEFT_191" val="171"/>
  <p:tag name="ANNOTATION_WIDTH_191" val="121"/>
  <p:tag name="ANNOTATION_HEIGHT_191" val="121"/>
  <p:tag name="ANNOTATION_ANIMATION_191" val="3"/>
  <p:tag name="ANNOTATION_ROTATION_191" val="0"/>
  <p:tag name="ANNOTATION_SUB_TYPE_191" val="2"/>
  <p:tag name="ANNOTATION_LOOP_COUNT_191" val="1"/>
  <p:tag name="ANNOTATION_BOX_RADIUS_191" val="0"/>
  <p:tag name="ANNOTATION_SCALE_191" val="100"/>
  <p:tag name="ANNOTATION_BORDER_ALPHA_191" val="100"/>
  <p:tag name="ANNOTATION_BORDER_COLOR_191" val="255"/>
  <p:tag name="ANNOTATION_FILL_COLOR_191" val="65535"/>
  <p:tag name="ANNOTATION_FILL_ALPHA_191" val="100"/>
  <p:tag name="ANNOTATION_BORDER_WIDTH_191" val="2"/>
  <p:tag name="ANNOTATION_SLIDE_WIDTH_191" val="960"/>
  <p:tag name="ANNOTATION_SLIDE_HEIGHT_191" val="720"/>
  <p:tag name="ANNOTATION_TYPE_192" val="0"/>
  <p:tag name="ANNOTATION_START_192" val="676.9"/>
  <p:tag name="ANNOTATION_END_192" val="678.2"/>
  <p:tag name="ANNOTATION_TOP_192" val="512"/>
  <p:tag name="ANNOTATION_LEFT_192" val="68"/>
  <p:tag name="ANNOTATION_WIDTH_192" val="121"/>
  <p:tag name="ANNOTATION_HEIGHT_192" val="121"/>
  <p:tag name="ANNOTATION_ANIMATION_192" val="3"/>
  <p:tag name="ANNOTATION_ROTATION_192" val="0"/>
  <p:tag name="ANNOTATION_SUB_TYPE_192" val="2"/>
  <p:tag name="ANNOTATION_LOOP_COUNT_192" val="1"/>
  <p:tag name="ANNOTATION_BOX_RADIUS_192" val="0"/>
  <p:tag name="ANNOTATION_SCALE_192" val="100"/>
  <p:tag name="ANNOTATION_BORDER_ALPHA_192" val="100"/>
  <p:tag name="ANNOTATION_BORDER_COLOR_192" val="255"/>
  <p:tag name="ANNOTATION_FILL_COLOR_192" val="65535"/>
  <p:tag name="ANNOTATION_FILL_ALPHA_192" val="100"/>
  <p:tag name="ANNOTATION_BORDER_WIDTH_192" val="2"/>
  <p:tag name="ANNOTATION_SLIDE_WIDTH_192" val="960"/>
  <p:tag name="ANNOTATION_SLIDE_HEIGHT_192" val="720"/>
  <p:tag name="ANNOTATION_TYPE_193" val="0"/>
  <p:tag name="ANNOTATION_START_193" val="678.2"/>
  <p:tag name="ANNOTATION_END_193" val="679.3"/>
  <p:tag name="ANNOTATION_TOP_193" val="507"/>
  <p:tag name="ANNOTATION_LEFT_193" val="234"/>
  <p:tag name="ANNOTATION_WIDTH_193" val="121"/>
  <p:tag name="ANNOTATION_HEIGHT_193" val="121"/>
  <p:tag name="ANNOTATION_ANIMATION_193" val="3"/>
  <p:tag name="ANNOTATION_ROTATION_193" val="0"/>
  <p:tag name="ANNOTATION_SUB_TYPE_193" val="2"/>
  <p:tag name="ANNOTATION_LOOP_COUNT_193" val="1"/>
  <p:tag name="ANNOTATION_BOX_RADIUS_193" val="0"/>
  <p:tag name="ANNOTATION_SCALE_193" val="100"/>
  <p:tag name="ANNOTATION_BORDER_ALPHA_193" val="100"/>
  <p:tag name="ANNOTATION_BORDER_COLOR_193" val="255"/>
  <p:tag name="ANNOTATION_FILL_COLOR_193" val="65535"/>
  <p:tag name="ANNOTATION_FILL_ALPHA_193" val="100"/>
  <p:tag name="ANNOTATION_BORDER_WIDTH_193" val="2"/>
  <p:tag name="ANNOTATION_SLIDE_WIDTH_193" val="960"/>
  <p:tag name="ANNOTATION_SLIDE_HEIGHT_193" val="720"/>
  <p:tag name="ANNOTATION_TYPE_194" val="0"/>
  <p:tag name="ANNOTATION_START_194" val="679.3"/>
  <p:tag name="ANNOTATION_END_194" val="680.2"/>
  <p:tag name="ANNOTATION_TOP_194" val="511"/>
  <p:tag name="ANNOTATION_LEFT_194" val="344"/>
  <p:tag name="ANNOTATION_WIDTH_194" val="121"/>
  <p:tag name="ANNOTATION_HEIGHT_194" val="121"/>
  <p:tag name="ANNOTATION_ANIMATION_194" val="3"/>
  <p:tag name="ANNOTATION_ROTATION_194" val="0"/>
  <p:tag name="ANNOTATION_SUB_TYPE_194" val="2"/>
  <p:tag name="ANNOTATION_LOOP_COUNT_194" val="1"/>
  <p:tag name="ANNOTATION_BOX_RADIUS_194" val="0"/>
  <p:tag name="ANNOTATION_SCALE_194" val="100"/>
  <p:tag name="ANNOTATION_BORDER_ALPHA_194" val="100"/>
  <p:tag name="ANNOTATION_BORDER_COLOR_194" val="255"/>
  <p:tag name="ANNOTATION_FILL_COLOR_194" val="65535"/>
  <p:tag name="ANNOTATION_FILL_ALPHA_194" val="100"/>
  <p:tag name="ANNOTATION_BORDER_WIDTH_194" val="2"/>
  <p:tag name="ANNOTATION_SLIDE_WIDTH_194" val="960"/>
  <p:tag name="ANNOTATION_SLIDE_HEIGHT_194" val="720"/>
  <p:tag name="ANNOTATION_TYPE_195" val="0"/>
  <p:tag name="ANNOTATION_START_195" val="680.2"/>
  <p:tag name="ANNOTATION_END_195" val="685.1"/>
  <p:tag name="ANNOTATION_TOP_195" val="541"/>
  <p:tag name="ANNOTATION_LEFT_195" val="80"/>
  <p:tag name="ANNOTATION_WIDTH_195" val="121"/>
  <p:tag name="ANNOTATION_HEIGHT_195" val="121"/>
  <p:tag name="ANNOTATION_ANIMATION_195" val="3"/>
  <p:tag name="ANNOTATION_ROTATION_195" val="0"/>
  <p:tag name="ANNOTATION_SUB_TYPE_195" val="2"/>
  <p:tag name="ANNOTATION_LOOP_COUNT_195" val="1"/>
  <p:tag name="ANNOTATION_BOX_RADIUS_195" val="0"/>
  <p:tag name="ANNOTATION_SCALE_195" val="100"/>
  <p:tag name="ANNOTATION_BORDER_ALPHA_195" val="100"/>
  <p:tag name="ANNOTATION_BORDER_COLOR_195" val="255"/>
  <p:tag name="ANNOTATION_FILL_COLOR_195" val="65535"/>
  <p:tag name="ANNOTATION_FILL_ALPHA_195" val="100"/>
  <p:tag name="ANNOTATION_BORDER_WIDTH_195" val="2"/>
  <p:tag name="ANNOTATION_SLIDE_WIDTH_195" val="960"/>
  <p:tag name="ANNOTATION_SLIDE_HEIGHT_195" val="720"/>
  <p:tag name="ANNOTATION_TYPE_196" val="0"/>
  <p:tag name="ANNOTATION_START_196" val="685.1"/>
  <p:tag name="ANNOTATION_END_196" val="686.1"/>
  <p:tag name="ANNOTATION_TOP_196" val="584"/>
  <p:tag name="ANNOTATION_LEFT_196" val="45"/>
  <p:tag name="ANNOTATION_WIDTH_196" val="121"/>
  <p:tag name="ANNOTATION_HEIGHT_196" val="121"/>
  <p:tag name="ANNOTATION_ANIMATION_196" val="3"/>
  <p:tag name="ANNOTATION_ROTATION_196" val="0"/>
  <p:tag name="ANNOTATION_SUB_TYPE_196" val="2"/>
  <p:tag name="ANNOTATION_LOOP_COUNT_196" val="1"/>
  <p:tag name="ANNOTATION_BOX_RADIUS_196" val="0"/>
  <p:tag name="ANNOTATION_SCALE_196" val="100"/>
  <p:tag name="ANNOTATION_BORDER_ALPHA_196" val="100"/>
  <p:tag name="ANNOTATION_BORDER_COLOR_196" val="255"/>
  <p:tag name="ANNOTATION_FILL_COLOR_196" val="65535"/>
  <p:tag name="ANNOTATION_FILL_ALPHA_196" val="100"/>
  <p:tag name="ANNOTATION_BORDER_WIDTH_196" val="2"/>
  <p:tag name="ANNOTATION_SLIDE_WIDTH_196" val="960"/>
  <p:tag name="ANNOTATION_SLIDE_HEIGHT_196" val="720"/>
  <p:tag name="ANNOTATION_TYPE_197" val="0"/>
  <p:tag name="ANNOTATION_START_197" val="686.1"/>
  <p:tag name="ANNOTATION_END_197" val="688.6"/>
  <p:tag name="ANNOTATION_TOP_197" val="578"/>
  <p:tag name="ANNOTATION_LEFT_197" val="351"/>
  <p:tag name="ANNOTATION_WIDTH_197" val="121"/>
  <p:tag name="ANNOTATION_HEIGHT_197" val="121"/>
  <p:tag name="ANNOTATION_ANIMATION_197" val="3"/>
  <p:tag name="ANNOTATION_ROTATION_197" val="0"/>
  <p:tag name="ANNOTATION_SUB_TYPE_197" val="2"/>
  <p:tag name="ANNOTATION_LOOP_COUNT_197" val="1"/>
  <p:tag name="ANNOTATION_BOX_RADIUS_197" val="0"/>
  <p:tag name="ANNOTATION_SCALE_197" val="100"/>
  <p:tag name="ANNOTATION_BORDER_ALPHA_197" val="100"/>
  <p:tag name="ANNOTATION_BORDER_COLOR_197" val="255"/>
  <p:tag name="ANNOTATION_FILL_COLOR_197" val="65535"/>
  <p:tag name="ANNOTATION_FILL_ALPHA_197" val="100"/>
  <p:tag name="ANNOTATION_BORDER_WIDTH_197" val="2"/>
  <p:tag name="ANNOTATION_SLIDE_WIDTH_197" val="960"/>
  <p:tag name="ANNOTATION_SLIDE_HEIGHT_197" val="720"/>
  <p:tag name="ANNOTATION_TYPE_198" val="0"/>
  <p:tag name="ANNOTATION_START_198" val="688.6"/>
  <p:tag name="ANNOTATION_END_198" val="691.2"/>
  <p:tag name="ANNOTATION_TOP_198" val="606"/>
  <p:tag name="ANNOTATION_LEFT_198" val="69"/>
  <p:tag name="ANNOTATION_WIDTH_198" val="121"/>
  <p:tag name="ANNOTATION_HEIGHT_198" val="121"/>
  <p:tag name="ANNOTATION_ANIMATION_198" val="3"/>
  <p:tag name="ANNOTATION_ROTATION_198" val="0"/>
  <p:tag name="ANNOTATION_SUB_TYPE_198" val="2"/>
  <p:tag name="ANNOTATION_LOOP_COUNT_198" val="1"/>
  <p:tag name="ANNOTATION_BOX_RADIUS_198" val="0"/>
  <p:tag name="ANNOTATION_SCALE_198" val="100"/>
  <p:tag name="ANNOTATION_BORDER_ALPHA_198" val="100"/>
  <p:tag name="ANNOTATION_BORDER_COLOR_198" val="255"/>
  <p:tag name="ANNOTATION_FILL_COLOR_198" val="65535"/>
  <p:tag name="ANNOTATION_FILL_ALPHA_198" val="100"/>
  <p:tag name="ANNOTATION_BORDER_WIDTH_198" val="2"/>
  <p:tag name="ANNOTATION_SLIDE_WIDTH_198" val="960"/>
  <p:tag name="ANNOTATION_SLIDE_HEIGHT_198" val="720"/>
  <p:tag name="ANNOTATION_TYPE_199" val="0"/>
  <p:tag name="ANNOTATION_START_199" val="691.2"/>
  <p:tag name="ANNOTATION_END_199" val="692.4"/>
  <p:tag name="ANNOTATION_TOP_199" val="610"/>
  <p:tag name="ANNOTATION_LEFT_199" val="352"/>
  <p:tag name="ANNOTATION_WIDTH_199" val="121"/>
  <p:tag name="ANNOTATION_HEIGHT_199" val="121"/>
  <p:tag name="ANNOTATION_ANIMATION_199" val="3"/>
  <p:tag name="ANNOTATION_ROTATION_199" val="0"/>
  <p:tag name="ANNOTATION_SUB_TYPE_199" val="2"/>
  <p:tag name="ANNOTATION_LOOP_COUNT_199" val="1"/>
  <p:tag name="ANNOTATION_BOX_RADIUS_199" val="0"/>
  <p:tag name="ANNOTATION_SCALE_199" val="100"/>
  <p:tag name="ANNOTATION_BORDER_ALPHA_199" val="100"/>
  <p:tag name="ANNOTATION_BORDER_COLOR_199" val="255"/>
  <p:tag name="ANNOTATION_FILL_COLOR_199" val="65535"/>
  <p:tag name="ANNOTATION_FILL_ALPHA_199" val="100"/>
  <p:tag name="ANNOTATION_BORDER_WIDTH_199" val="2"/>
  <p:tag name="ANNOTATION_SLIDE_WIDTH_199" val="960"/>
  <p:tag name="ANNOTATION_SLIDE_HEIGHT_199" val="720"/>
  <p:tag name="ANNOTATION_TYPE_200" val="0"/>
  <p:tag name="ANNOTATION_START_200" val="692.4"/>
  <p:tag name="ANNOTATION_END_200" val="696.0"/>
  <p:tag name="ANNOTATION_TOP_200" val="635"/>
  <p:tag name="ANNOTATION_LEFT_200" val="66"/>
  <p:tag name="ANNOTATION_WIDTH_200" val="121"/>
  <p:tag name="ANNOTATION_HEIGHT_200" val="121"/>
  <p:tag name="ANNOTATION_ANIMATION_200" val="3"/>
  <p:tag name="ANNOTATION_ROTATION_200" val="0"/>
  <p:tag name="ANNOTATION_SUB_TYPE_200" val="2"/>
  <p:tag name="ANNOTATION_LOOP_COUNT_200" val="1"/>
  <p:tag name="ANNOTATION_BOX_RADIUS_200" val="0"/>
  <p:tag name="ANNOTATION_SCALE_200" val="100"/>
  <p:tag name="ANNOTATION_BORDER_ALPHA_200" val="100"/>
  <p:tag name="ANNOTATION_BORDER_COLOR_200" val="255"/>
  <p:tag name="ANNOTATION_FILL_COLOR_200" val="65535"/>
  <p:tag name="ANNOTATION_FILL_ALPHA_200" val="100"/>
  <p:tag name="ANNOTATION_BORDER_WIDTH_200" val="2"/>
  <p:tag name="ANNOTATION_SLIDE_WIDTH_200" val="960"/>
  <p:tag name="ANNOTATION_SLIDE_HEIGHT_200" val="720"/>
  <p:tag name="ANNOTATION_TYPE_201" val="0"/>
  <p:tag name="ANNOTATION_START_201" val="696.0"/>
  <p:tag name="ANNOTATION_END_201" val="696.8"/>
  <p:tag name="ANNOTATION_TOP_201" val="625"/>
  <p:tag name="ANNOTATION_LEFT_201" val="310"/>
  <p:tag name="ANNOTATION_WIDTH_201" val="121"/>
  <p:tag name="ANNOTATION_HEIGHT_201" val="121"/>
  <p:tag name="ANNOTATION_ANIMATION_201" val="3"/>
  <p:tag name="ANNOTATION_ROTATION_201" val="0"/>
  <p:tag name="ANNOTATION_SUB_TYPE_201" val="2"/>
  <p:tag name="ANNOTATION_LOOP_COUNT_201" val="1"/>
  <p:tag name="ANNOTATION_BOX_RADIUS_201" val="0"/>
  <p:tag name="ANNOTATION_SCALE_201" val="100"/>
  <p:tag name="ANNOTATION_BORDER_ALPHA_201" val="100"/>
  <p:tag name="ANNOTATION_BORDER_COLOR_201" val="255"/>
  <p:tag name="ANNOTATION_FILL_COLOR_201" val="65535"/>
  <p:tag name="ANNOTATION_FILL_ALPHA_201" val="100"/>
  <p:tag name="ANNOTATION_BORDER_WIDTH_201" val="2"/>
  <p:tag name="ANNOTATION_SLIDE_WIDTH_201" val="960"/>
  <p:tag name="ANNOTATION_SLIDE_HEIGHT_201" val="720"/>
  <p:tag name="ANNOTATION_TYPE_202" val="0"/>
  <p:tag name="ANNOTATION_START_202" val="696.8"/>
  <p:tag name="ANNOTATION_END_202" val="697.7"/>
  <p:tag name="ANNOTATION_TOP_202" val="666"/>
  <p:tag name="ANNOTATION_LEFT_202" val="70"/>
  <p:tag name="ANNOTATION_WIDTH_202" val="121"/>
  <p:tag name="ANNOTATION_HEIGHT_202" val="121"/>
  <p:tag name="ANNOTATION_ANIMATION_202" val="3"/>
  <p:tag name="ANNOTATION_ROTATION_202" val="0"/>
  <p:tag name="ANNOTATION_SUB_TYPE_202" val="2"/>
  <p:tag name="ANNOTATION_LOOP_COUNT_202" val="1"/>
  <p:tag name="ANNOTATION_BOX_RADIUS_202" val="0"/>
  <p:tag name="ANNOTATION_SCALE_202" val="100"/>
  <p:tag name="ANNOTATION_BORDER_ALPHA_202" val="100"/>
  <p:tag name="ANNOTATION_BORDER_COLOR_202" val="255"/>
  <p:tag name="ANNOTATION_FILL_COLOR_202" val="65535"/>
  <p:tag name="ANNOTATION_FILL_ALPHA_202" val="100"/>
  <p:tag name="ANNOTATION_BORDER_WIDTH_202" val="2"/>
  <p:tag name="ANNOTATION_SLIDE_WIDTH_202" val="960"/>
  <p:tag name="ANNOTATION_SLIDE_HEIGHT_202" val="720"/>
  <p:tag name="ANNOTATION_TYPE_203" val="0"/>
  <p:tag name="ANNOTATION_START_203" val="697.7"/>
  <p:tag name="ANNOTATION_END_203" val="699.1"/>
  <p:tag name="ANNOTATION_TOP_203" val="656"/>
  <p:tag name="ANNOTATION_LEFT_203" val="202"/>
  <p:tag name="ANNOTATION_WIDTH_203" val="121"/>
  <p:tag name="ANNOTATION_HEIGHT_203" val="121"/>
  <p:tag name="ANNOTATION_ANIMATION_203" val="3"/>
  <p:tag name="ANNOTATION_ROTATION_203" val="0"/>
  <p:tag name="ANNOTATION_SUB_TYPE_203" val="2"/>
  <p:tag name="ANNOTATION_LOOP_COUNT_203" val="1"/>
  <p:tag name="ANNOTATION_BOX_RADIUS_203" val="0"/>
  <p:tag name="ANNOTATION_SCALE_203" val="100"/>
  <p:tag name="ANNOTATION_BORDER_ALPHA_203" val="100"/>
  <p:tag name="ANNOTATION_BORDER_COLOR_203" val="255"/>
  <p:tag name="ANNOTATION_FILL_COLOR_203" val="65535"/>
  <p:tag name="ANNOTATION_FILL_ALPHA_203" val="100"/>
  <p:tag name="ANNOTATION_BORDER_WIDTH_203" val="2"/>
  <p:tag name="ANNOTATION_SLIDE_WIDTH_203" val="960"/>
  <p:tag name="ANNOTATION_SLIDE_HEIGHT_203" val="720"/>
  <p:tag name="ANNOTATION_TYPE_204" val="0"/>
  <p:tag name="ANNOTATION_START_204" val="699.1"/>
  <p:tag name="ANNOTATION_END_204" val="699.9"/>
  <p:tag name="ANNOTATION_TOP_204" val="658"/>
  <p:tag name="ANNOTATION_LEFT_204" val="317"/>
  <p:tag name="ANNOTATION_WIDTH_204" val="121"/>
  <p:tag name="ANNOTATION_HEIGHT_204" val="121"/>
  <p:tag name="ANNOTATION_ANIMATION_204" val="3"/>
  <p:tag name="ANNOTATION_ROTATION_204" val="0"/>
  <p:tag name="ANNOTATION_SUB_TYPE_204" val="2"/>
  <p:tag name="ANNOTATION_LOOP_COUNT_204" val="1"/>
  <p:tag name="ANNOTATION_BOX_RADIUS_204" val="0"/>
  <p:tag name="ANNOTATION_SCALE_204" val="100"/>
  <p:tag name="ANNOTATION_BORDER_ALPHA_204" val="100"/>
  <p:tag name="ANNOTATION_BORDER_COLOR_204" val="255"/>
  <p:tag name="ANNOTATION_FILL_COLOR_204" val="65535"/>
  <p:tag name="ANNOTATION_FILL_ALPHA_204" val="100"/>
  <p:tag name="ANNOTATION_BORDER_WIDTH_204" val="2"/>
  <p:tag name="ANNOTATION_SLIDE_WIDTH_204" val="960"/>
  <p:tag name="ANNOTATION_SLIDE_HEIGHT_204" val="720"/>
  <p:tag name="ANNOTATION_TYPE_205" val="0"/>
  <p:tag name="ANNOTATION_START_205" val="699.9"/>
  <p:tag name="ANNOTATION_TOP_205" val="687"/>
  <p:tag name="ANNOTATION_LEFT_205" val="69"/>
  <p:tag name="ANNOTATION_WIDTH_205" val="121"/>
  <p:tag name="ANNOTATION_HEIGHT_205" val="121"/>
  <p:tag name="ANNOTATION_ANIMATION_205" val="3"/>
  <p:tag name="ANNOTATION_ROTATION_205" val="0"/>
  <p:tag name="ANNOTATION_SUB_TYPE_205" val="2"/>
  <p:tag name="ANNOTATION_LOOP_COUNT_205" val="1"/>
  <p:tag name="ANNOTATION_BOX_RADIUS_205" val="0"/>
  <p:tag name="ANNOTATION_SCALE_205" val="100"/>
  <p:tag name="ANNOTATION_BORDER_ALPHA_205" val="100"/>
  <p:tag name="ANNOTATION_BORDER_COLOR_205" val="255"/>
  <p:tag name="ANNOTATION_FILL_COLOR_205" val="65535"/>
  <p:tag name="ANNOTATION_FILL_ALPHA_205" val="100"/>
  <p:tag name="ANNOTATION_BORDER_WIDTH_205" val="2"/>
  <p:tag name="ANNOTATION_SLIDE_WIDTH_205" val="960"/>
  <p:tag name="ANNOTATION_SLIDE_HEIGHT_205" val="720"/>
  <p:tag name="ANNOTATION_COUNT" val="205"/>
  <p:tag name="ARTICULATE_USED_LAYOUT" val="2"/>
</p:tagLst>
</file>

<file path=ppt/tags/tag5.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92c52e5f-89c0-4b23-b2ab-b5784e98a2db"/>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82"/>
  <p:tag name="ARTICULATE_AUDIO_RECORDED" val="1"/>
  <p:tag name="TIMELINE" val="13.0/32.0/52.4/62.4/74.2/78.9/129.9/148.9/200.9/203.1/206.8/213.5"/>
  <p:tag name="ELAPSEDTIME" val="334.4"/>
  <p:tag name="ANNOTATION_TYPE_1" val="0"/>
  <p:tag name="ANNOTATION_START_1" val="16.6"/>
  <p:tag name="ANNOTATION_END_1" val="20.6"/>
  <p:tag name="ANNOTATION_TOP_1" val="189"/>
  <p:tag name="ANNOTATION_LEFT_1" val="390"/>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20.6"/>
  <p:tag name="ANNOTATION_END_2" val="23.0"/>
  <p:tag name="ANNOTATION_TOP_2" val="224"/>
  <p:tag name="ANNOTATION_LEFT_2" val="49"/>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23.0"/>
  <p:tag name="ANNOTATION_END_3" val="26.4"/>
  <p:tag name="ANNOTATION_TOP_3" val="226"/>
  <p:tag name="ANNOTATION_LEFT_3" val="27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26.4"/>
  <p:tag name="ANNOTATION_END_4" val="28.0"/>
  <p:tag name="ANNOTATION_TOP_4" val="224"/>
  <p:tag name="ANNOTATION_LEFT_4" val="522"/>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28.0"/>
  <p:tag name="ANNOTATION_END_5" val="29.7"/>
  <p:tag name="ANNOTATION_TOP_5" val="226"/>
  <p:tag name="ANNOTATION_LEFT_5" val="632"/>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29.7"/>
  <p:tag name="ANNOTATION_END_6" val="37.4"/>
  <p:tag name="ANNOTATION_TOP_6" val="222"/>
  <p:tag name="ANNOTATION_LEFT_6" val="799"/>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37.4"/>
  <p:tag name="ANNOTATION_END_7" val="39.0"/>
  <p:tag name="ANNOTATION_TOP_7" val="270"/>
  <p:tag name="ANNOTATION_LEFT_7" val="122"/>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39.0"/>
  <p:tag name="ANNOTATION_END_8" val="43.5"/>
  <p:tag name="ANNOTATION_TOP_8" val="263"/>
  <p:tag name="ANNOTATION_LEFT_8" val="742"/>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43.5"/>
  <p:tag name="ANNOTATION_END_9" val="93.2"/>
  <p:tag name="ANNOTATION_TOP_9" val="286"/>
  <p:tag name="ANNOTATION_LEFT_9" val="450"/>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93.2"/>
  <p:tag name="ANNOTATION_END_10" val="100.1"/>
  <p:tag name="ANNOTATION_TOP_10" val="452"/>
  <p:tag name="ANNOTATION_LEFT_10" val="353"/>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00.1"/>
  <p:tag name="ANNOTATION_END_11" val="101.6"/>
  <p:tag name="ANNOTATION_TOP_11" val="412"/>
  <p:tag name="ANNOTATION_LEFT_11" val="731"/>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01.6"/>
  <p:tag name="ANNOTATION_END_12" val="105.0"/>
  <p:tag name="ANNOTATION_TOP_12" val="413"/>
  <p:tag name="ANNOTATION_LEFT_12" val="173"/>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05.0"/>
  <p:tag name="ANNOTATION_END_13" val="106.1"/>
  <p:tag name="ANNOTATION_TOP_13" val="285"/>
  <p:tag name="ANNOTATION_LEFT_13" val="159"/>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06.1"/>
  <p:tag name="ANNOTATION_END_14" val="109.2"/>
  <p:tag name="ANNOTATION_TOP_14" val="273"/>
  <p:tag name="ANNOTATION_LEFT_14" val="734"/>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09.2"/>
  <p:tag name="ANNOTATION_END_15" val="110.4"/>
  <p:tag name="ANNOTATION_TOP_15" val="434"/>
  <p:tag name="ANNOTATION_LEFT_15" val="724"/>
  <p:tag name="ANNOTATION_WIDTH_15" val="121"/>
  <p:tag name="ANNOTATION_HEIGHT_15" val="121"/>
  <p:tag name="ANNOTATION_ANIMATION_15" val="3"/>
  <p:tag name="ANNOTATION_ROTATION_15" val="18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10.4"/>
  <p:tag name="ANNOTATION_END_16" val="111.9"/>
  <p:tag name="ANNOTATION_TOP_16" val="430"/>
  <p:tag name="ANNOTATION_LEFT_16" val="181"/>
  <p:tag name="ANNOTATION_WIDTH_16" val="121"/>
  <p:tag name="ANNOTATION_HEIGHT_16" val="121"/>
  <p:tag name="ANNOTATION_ANIMATION_16" val="3"/>
  <p:tag name="ANNOTATION_ROTATION_16" val="18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11.9"/>
  <p:tag name="ANNOTATION_END_17" val="112.8"/>
  <p:tag name="ANNOTATION_TOP_17" val="439"/>
  <p:tag name="ANNOTATION_LEFT_17" val="721"/>
  <p:tag name="ANNOTATION_WIDTH_17" val="121"/>
  <p:tag name="ANNOTATION_HEIGHT_17" val="121"/>
  <p:tag name="ANNOTATION_ANIMATION_17" val="3"/>
  <p:tag name="ANNOTATION_ROTATION_17" val="18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12.8"/>
  <p:tag name="ANNOTATION_END_18" val="119.8"/>
  <p:tag name="ANNOTATION_TOP_18" val="389"/>
  <p:tag name="ANNOTATION_LEFT_18" val="748"/>
  <p:tag name="ANNOTATION_WIDTH_18" val="121"/>
  <p:tag name="ANNOTATION_HEIGHT_18" val="121"/>
  <p:tag name="ANNOTATION_ANIMATION_18" val="3"/>
  <p:tag name="ANNOTATION_ROTATION_18" val="18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19.8"/>
  <p:tag name="ANNOTATION_END_19" val="120.2"/>
  <p:tag name="ANNOTATION_TOP_19" val="400"/>
  <p:tag name="ANNOTATION_LEFT_19" val="681"/>
  <p:tag name="ANNOTATION_WIDTH_19" val="121"/>
  <p:tag name="ANNOTATION_HEIGHT_19" val="121"/>
  <p:tag name="ANNOTATION_ANIMATION_19" val="3"/>
  <p:tag name="ANNOTATION_ROTATION_19" val="18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20.2"/>
  <p:tag name="ANNOTATION_END_20" val="120.5"/>
  <p:tag name="ANNOTATION_TOP_20" val="391"/>
  <p:tag name="ANNOTATION_LEFT_20" val="602"/>
  <p:tag name="ANNOTATION_WIDTH_20" val="121"/>
  <p:tag name="ANNOTATION_HEIGHT_20" val="121"/>
  <p:tag name="ANNOTATION_ANIMATION_20" val="3"/>
  <p:tag name="ANNOTATION_ROTATION_20" val="18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120.5"/>
  <p:tag name="ANNOTATION_END_21" val="120.9"/>
  <p:tag name="ANNOTATION_TOP_21" val="392"/>
  <p:tag name="ANNOTATION_LEFT_21" val="498"/>
  <p:tag name="ANNOTATION_WIDTH_21" val="121"/>
  <p:tag name="ANNOTATION_HEIGHT_21" val="121"/>
  <p:tag name="ANNOTATION_ANIMATION_21" val="3"/>
  <p:tag name="ANNOTATION_ROTATION_21" val="18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120.9"/>
  <p:tag name="ANNOTATION_END_22" val="121.2"/>
  <p:tag name="ANNOTATION_TOP_22" val="400"/>
  <p:tag name="ANNOTATION_LEFT_22" val="406"/>
  <p:tag name="ANNOTATION_WIDTH_22" val="121"/>
  <p:tag name="ANNOTATION_HEIGHT_22" val="121"/>
  <p:tag name="ANNOTATION_ANIMATION_22" val="3"/>
  <p:tag name="ANNOTATION_ROTATION_22" val="18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121.2"/>
  <p:tag name="ANNOTATION_END_23" val="121.5"/>
  <p:tag name="ANNOTATION_TOP_23" val="396"/>
  <p:tag name="ANNOTATION_LEFT_23" val="310"/>
  <p:tag name="ANNOTATION_WIDTH_23" val="121"/>
  <p:tag name="ANNOTATION_HEIGHT_23" val="121"/>
  <p:tag name="ANNOTATION_ANIMATION_23" val="3"/>
  <p:tag name="ANNOTATION_ROTATION_23" val="18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121.5"/>
  <p:tag name="ANNOTATION_END_24" val="121.7"/>
  <p:tag name="ANNOTATION_TOP_24" val="392"/>
  <p:tag name="ANNOTATION_LEFT_24" val="246"/>
  <p:tag name="ANNOTATION_WIDTH_24" val="121"/>
  <p:tag name="ANNOTATION_HEIGHT_24" val="121"/>
  <p:tag name="ANNOTATION_ANIMATION_24" val="3"/>
  <p:tag name="ANNOTATION_ROTATION_24" val="18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121.7"/>
  <p:tag name="ANNOTATION_END_25" val="122.0"/>
  <p:tag name="ANNOTATION_TOP_25" val="389"/>
  <p:tag name="ANNOTATION_LEFT_25" val="196"/>
  <p:tag name="ANNOTATION_WIDTH_25" val="121"/>
  <p:tag name="ANNOTATION_HEIGHT_25" val="121"/>
  <p:tag name="ANNOTATION_ANIMATION_25" val="3"/>
  <p:tag name="ANNOTATION_ROTATION_25" val="18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122.0"/>
  <p:tag name="ANNOTATION_END_26" val="134.3"/>
  <p:tag name="ANNOTATION_TOP_26" val="388"/>
  <p:tag name="ANNOTATION_LEFT_26" val="165"/>
  <p:tag name="ANNOTATION_WIDTH_26" val="121"/>
  <p:tag name="ANNOTATION_HEIGHT_26" val="121"/>
  <p:tag name="ANNOTATION_ANIMATION_26" val="3"/>
  <p:tag name="ANNOTATION_ROTATION_26" val="18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134.3"/>
  <p:tag name="ANNOTATION_END_27" val="136.6"/>
  <p:tag name="ANNOTATION_TOP_27" val="524"/>
  <p:tag name="ANNOTATION_LEFT_27" val="102"/>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136.6"/>
  <p:tag name="ANNOTATION_END_28" val="137.8"/>
  <p:tag name="ANNOTATION_TOP_28" val="639"/>
  <p:tag name="ANNOTATION_LEFT_28" val="118"/>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137.8"/>
  <p:tag name="ANNOTATION_END_29" val="140.0"/>
  <p:tag name="ANNOTATION_TOP_29" val="647"/>
  <p:tag name="ANNOTATION_LEFT_29" val="754"/>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140.0"/>
  <p:tag name="ANNOTATION_END_30" val="141.1"/>
  <p:tag name="ANNOTATION_TOP_30" val="524"/>
  <p:tag name="ANNOTATION_LEFT_30" val="109"/>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141.1"/>
  <p:tag name="ANNOTATION_END_31" val="142.6"/>
  <p:tag name="ANNOTATION_TOP_31" val="546"/>
  <p:tag name="ANNOTATION_LEFT_31" val="697"/>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142.6"/>
  <p:tag name="ANNOTATION_END_32" val="162.9"/>
  <p:tag name="ANNOTATION_TOP_32" val="528"/>
  <p:tag name="ANNOTATION_LEFT_32" val="104"/>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162.9"/>
  <p:tag name="ANNOTATION_END_33" val="164.0"/>
  <p:tag name="ANNOTATION_TOP_33" val="522"/>
  <p:tag name="ANNOTATION_LEFT_33" val="153"/>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164.0"/>
  <p:tag name="ANNOTATION_END_34" val="164.9"/>
  <p:tag name="ANNOTATION_TOP_34" val="521"/>
  <p:tag name="ANNOTATION_LEFT_34" val="204"/>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164.9"/>
  <p:tag name="ANNOTATION_END_35" val="166.0"/>
  <p:tag name="ANNOTATION_TOP_35" val="521"/>
  <p:tag name="ANNOTATION_LEFT_35" val="226"/>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166.0"/>
  <p:tag name="ANNOTATION_END_36" val="167.0"/>
  <p:tag name="ANNOTATION_TOP_36" val="522"/>
  <p:tag name="ANNOTATION_LEFT_36" val="285"/>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167.0"/>
  <p:tag name="ANNOTATION_END_37" val="167.7"/>
  <p:tag name="ANNOTATION_TOP_37" val="521"/>
  <p:tag name="ANNOTATION_LEFT_37" val="307"/>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167.7"/>
  <p:tag name="ANNOTATION_END_38" val="176.3"/>
  <p:tag name="ANNOTATION_TOP_38" val="519"/>
  <p:tag name="ANNOTATION_LEFT_38" val="373"/>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176.3"/>
  <p:tag name="ANNOTATION_END_39" val="189.5"/>
  <p:tag name="ANNOTATION_TOP_39" val="480"/>
  <p:tag name="ANNOTATION_LEFT_39" val="129"/>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189.5"/>
  <p:tag name="ANNOTATION_END_40" val="190.2"/>
  <p:tag name="ANNOTATION_TOP_40" val="517"/>
  <p:tag name="ANNOTATION_LEFT_40" val="219"/>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190.2"/>
  <p:tag name="ANNOTATION_END_41" val="194.0"/>
  <p:tag name="ANNOTATION_TOP_41" val="519"/>
  <p:tag name="ANNOTATION_LEFT_41" val="298"/>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194.0"/>
  <p:tag name="ANNOTATION_END_42" val="194.7"/>
  <p:tag name="ANNOTATION_TOP_42" val="510"/>
  <p:tag name="ANNOTATION_LEFT_42" val="630"/>
  <p:tag name="ANNOTATION_WIDTH_42" val="121"/>
  <p:tag name="ANNOTATION_HEIGHT_42" val="121"/>
  <p:tag name="ANNOTATION_ANIMATION_42" val="3"/>
  <p:tag name="ANNOTATION_ROTATION_42" val="18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194.7"/>
  <p:tag name="ANNOTATION_END_43" val="195.1"/>
  <p:tag name="ANNOTATION_TOP_43" val="518"/>
  <p:tag name="ANNOTATION_LEFT_43" val="563"/>
  <p:tag name="ANNOTATION_WIDTH_43" val="121"/>
  <p:tag name="ANNOTATION_HEIGHT_43" val="121"/>
  <p:tag name="ANNOTATION_ANIMATION_43" val="3"/>
  <p:tag name="ANNOTATION_ROTATION_43" val="18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TYPE_44" val="0"/>
  <p:tag name="ANNOTATION_START_44" val="195.1"/>
  <p:tag name="ANNOTATION_END_44" val="195.5"/>
  <p:tag name="ANNOTATION_TOP_44" val="518"/>
  <p:tag name="ANNOTATION_LEFT_44" val="539"/>
  <p:tag name="ANNOTATION_WIDTH_44" val="121"/>
  <p:tag name="ANNOTATION_HEIGHT_44" val="121"/>
  <p:tag name="ANNOTATION_ANIMATION_44" val="3"/>
  <p:tag name="ANNOTATION_ROTATION_44" val="18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195.5"/>
  <p:tag name="ANNOTATION_END_45" val="195.8"/>
  <p:tag name="ANNOTATION_TOP_45" val="517"/>
  <p:tag name="ANNOTATION_LEFT_45" val="514"/>
  <p:tag name="ANNOTATION_WIDTH_45" val="121"/>
  <p:tag name="ANNOTATION_HEIGHT_45" val="121"/>
  <p:tag name="ANNOTATION_ANIMATION_45" val="3"/>
  <p:tag name="ANNOTATION_ROTATION_45" val="18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195.8"/>
  <p:tag name="ANNOTATION_END_46" val="198.4"/>
  <p:tag name="ANNOTATION_TOP_46" val="516"/>
  <p:tag name="ANNOTATION_LEFT_46" val="473"/>
  <p:tag name="ANNOTATION_WIDTH_46" val="121"/>
  <p:tag name="ANNOTATION_HEIGHT_46" val="121"/>
  <p:tag name="ANNOTATION_ANIMATION_46" val="3"/>
  <p:tag name="ANNOTATION_ROTATION_46" val="18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TYPE_47" val="0"/>
  <p:tag name="ANNOTATION_START_47" val="198.4"/>
  <p:tag name="ANNOTATION_END_47" val="227.1"/>
  <p:tag name="ANNOTATION_TOP_47" val="514"/>
  <p:tag name="ANNOTATION_LEFT_47" val="721"/>
  <p:tag name="ANNOTATION_WIDTH_47" val="121"/>
  <p:tag name="ANNOTATION_HEIGHT_47" val="121"/>
  <p:tag name="ANNOTATION_ANIMATION_47" val="3"/>
  <p:tag name="ANNOTATION_ROTATION_47" val="180"/>
  <p:tag name="ANNOTATION_SUB_TYPE_47" val="2"/>
  <p:tag name="ANNOTATION_LOOP_COUNT_47" val="1"/>
  <p:tag name="ANNOTATION_BOX_RADIUS_47" val="0"/>
  <p:tag name="ANNOTATION_SCALE_47" val="100"/>
  <p:tag name="ANNOTATION_BORDER_ALPHA_47" val="100"/>
  <p:tag name="ANNOTATION_BORDER_COLOR_47" val="255"/>
  <p:tag name="ANNOTATION_FILL_COLOR_47" val="65535"/>
  <p:tag name="ANNOTATION_FILL_ALPHA_47" val="100"/>
  <p:tag name="ANNOTATION_BORDER_WIDTH_47" val="2"/>
  <p:tag name="ANNOTATION_SLIDE_WIDTH_47" val="960"/>
  <p:tag name="ANNOTATION_SLIDE_HEIGHT_47" val="720"/>
  <p:tag name="ANNOTATION_TYPE_48" val="0"/>
  <p:tag name="ANNOTATION_START_48" val="227.1"/>
  <p:tag name="ANNOTATION_END_48" val="227.5"/>
  <p:tag name="ANNOTATION_TOP_48" val="512"/>
  <p:tag name="ANNOTATION_LEFT_48" val="709"/>
  <p:tag name="ANNOTATION_WIDTH_48" val="121"/>
  <p:tag name="ANNOTATION_HEIGHT_48" val="121"/>
  <p:tag name="ANNOTATION_ANIMATION_48" val="3"/>
  <p:tag name="ANNOTATION_ROTATION_48" val="180"/>
  <p:tag name="ANNOTATION_SUB_TYPE_48" val="2"/>
  <p:tag name="ANNOTATION_LOOP_COUNT_48" val="1"/>
  <p:tag name="ANNOTATION_BOX_RADIUS_48" val="0"/>
  <p:tag name="ANNOTATION_SCALE_48" val="100"/>
  <p:tag name="ANNOTATION_BORDER_ALPHA_48" val="100"/>
  <p:tag name="ANNOTATION_BORDER_COLOR_48" val="255"/>
  <p:tag name="ANNOTATION_FILL_COLOR_48" val="65535"/>
  <p:tag name="ANNOTATION_FILL_ALPHA_48" val="100"/>
  <p:tag name="ANNOTATION_BORDER_WIDTH_48" val="2"/>
  <p:tag name="ANNOTATION_SLIDE_WIDTH_48" val="960"/>
  <p:tag name="ANNOTATION_SLIDE_HEIGHT_48" val="720"/>
  <p:tag name="ANNOTATION_TYPE_49" val="0"/>
  <p:tag name="ANNOTATION_START_49" val="227.5"/>
  <p:tag name="ANNOTATION_END_49" val="227.8"/>
  <p:tag name="ANNOTATION_TOP_49" val="516"/>
  <p:tag name="ANNOTATION_LEFT_49" val="659"/>
  <p:tag name="ANNOTATION_WIDTH_49" val="121"/>
  <p:tag name="ANNOTATION_HEIGHT_49" val="121"/>
  <p:tag name="ANNOTATION_ANIMATION_49" val="3"/>
  <p:tag name="ANNOTATION_ROTATION_49" val="180"/>
  <p:tag name="ANNOTATION_SUB_TYPE_49" val="2"/>
  <p:tag name="ANNOTATION_LOOP_COUNT_49" val="1"/>
  <p:tag name="ANNOTATION_BOX_RADIUS_49" val="0"/>
  <p:tag name="ANNOTATION_SCALE_49" val="100"/>
  <p:tag name="ANNOTATION_BORDER_ALPHA_49" val="100"/>
  <p:tag name="ANNOTATION_BORDER_COLOR_49" val="255"/>
  <p:tag name="ANNOTATION_FILL_COLOR_49" val="65535"/>
  <p:tag name="ANNOTATION_FILL_ALPHA_49" val="100"/>
  <p:tag name="ANNOTATION_BORDER_WIDTH_49" val="2"/>
  <p:tag name="ANNOTATION_SLIDE_WIDTH_49" val="960"/>
  <p:tag name="ANNOTATION_SLIDE_HEIGHT_49" val="720"/>
  <p:tag name="ANNOTATION_TYPE_50" val="0"/>
  <p:tag name="ANNOTATION_START_50" val="227.8"/>
  <p:tag name="ANNOTATION_END_50" val="228.1"/>
  <p:tag name="ANNOTATION_TOP_50" val="518"/>
  <p:tag name="ANNOTATION_LEFT_50" val="585"/>
  <p:tag name="ANNOTATION_WIDTH_50" val="121"/>
  <p:tag name="ANNOTATION_HEIGHT_50" val="121"/>
  <p:tag name="ANNOTATION_ANIMATION_50" val="3"/>
  <p:tag name="ANNOTATION_ROTATION_50" val="180"/>
  <p:tag name="ANNOTATION_SUB_TYPE_50" val="2"/>
  <p:tag name="ANNOTATION_LOOP_COUNT_50" val="1"/>
  <p:tag name="ANNOTATION_BOX_RADIUS_50" val="0"/>
  <p:tag name="ANNOTATION_SCALE_50" val="100"/>
  <p:tag name="ANNOTATION_BORDER_ALPHA_50" val="100"/>
  <p:tag name="ANNOTATION_BORDER_COLOR_50" val="255"/>
  <p:tag name="ANNOTATION_FILL_COLOR_50" val="65535"/>
  <p:tag name="ANNOTATION_FILL_ALPHA_50" val="100"/>
  <p:tag name="ANNOTATION_BORDER_WIDTH_50" val="2"/>
  <p:tag name="ANNOTATION_SLIDE_WIDTH_50" val="960"/>
  <p:tag name="ANNOTATION_SLIDE_HEIGHT_50" val="720"/>
  <p:tag name="ANNOTATION_TYPE_51" val="0"/>
  <p:tag name="ANNOTATION_START_51" val="228.1"/>
  <p:tag name="ANNOTATION_END_51" val="228.5"/>
  <p:tag name="ANNOTATION_TOP_51" val="519"/>
  <p:tag name="ANNOTATION_LEFT_51" val="514"/>
  <p:tag name="ANNOTATION_WIDTH_51" val="121"/>
  <p:tag name="ANNOTATION_HEIGHT_51" val="121"/>
  <p:tag name="ANNOTATION_ANIMATION_51" val="3"/>
  <p:tag name="ANNOTATION_ROTATION_51" val="180"/>
  <p:tag name="ANNOTATION_SUB_TYPE_51" val="2"/>
  <p:tag name="ANNOTATION_LOOP_COUNT_51" val="1"/>
  <p:tag name="ANNOTATION_BOX_RADIUS_51" val="0"/>
  <p:tag name="ANNOTATION_SCALE_51" val="100"/>
  <p:tag name="ANNOTATION_BORDER_ALPHA_51" val="100"/>
  <p:tag name="ANNOTATION_BORDER_COLOR_51" val="255"/>
  <p:tag name="ANNOTATION_FILL_COLOR_51" val="65535"/>
  <p:tag name="ANNOTATION_FILL_ALPHA_51" val="100"/>
  <p:tag name="ANNOTATION_BORDER_WIDTH_51" val="2"/>
  <p:tag name="ANNOTATION_SLIDE_WIDTH_51" val="960"/>
  <p:tag name="ANNOTATION_SLIDE_HEIGHT_51" val="720"/>
  <p:tag name="ANNOTATION_TYPE_52" val="0"/>
  <p:tag name="ANNOTATION_START_52" val="228.5"/>
  <p:tag name="ANNOTATION_END_52" val="228.8"/>
  <p:tag name="ANNOTATION_TOP_52" val="516"/>
  <p:tag name="ANNOTATION_LEFT_52" val="455"/>
  <p:tag name="ANNOTATION_WIDTH_52" val="121"/>
  <p:tag name="ANNOTATION_HEIGHT_52" val="121"/>
  <p:tag name="ANNOTATION_ANIMATION_52" val="3"/>
  <p:tag name="ANNOTATION_ROTATION_52" val="180"/>
  <p:tag name="ANNOTATION_SUB_TYPE_52" val="2"/>
  <p:tag name="ANNOTATION_LOOP_COUNT_52" val="1"/>
  <p:tag name="ANNOTATION_BOX_RADIUS_52" val="0"/>
  <p:tag name="ANNOTATION_SCALE_52" val="100"/>
  <p:tag name="ANNOTATION_BORDER_ALPHA_52" val="100"/>
  <p:tag name="ANNOTATION_BORDER_COLOR_52" val="255"/>
  <p:tag name="ANNOTATION_FILL_COLOR_52" val="65535"/>
  <p:tag name="ANNOTATION_FILL_ALPHA_52" val="100"/>
  <p:tag name="ANNOTATION_BORDER_WIDTH_52" val="2"/>
  <p:tag name="ANNOTATION_SLIDE_WIDTH_52" val="960"/>
  <p:tag name="ANNOTATION_SLIDE_HEIGHT_52" val="720"/>
  <p:tag name="ANNOTATION_TYPE_53" val="0"/>
  <p:tag name="ANNOTATION_START_53" val="228.8"/>
  <p:tag name="ANNOTATION_END_53" val="229.1"/>
  <p:tag name="ANNOTATION_TOP_53" val="506"/>
  <p:tag name="ANNOTATION_LEFT_53" val="372"/>
  <p:tag name="ANNOTATION_WIDTH_53" val="121"/>
  <p:tag name="ANNOTATION_HEIGHT_53" val="121"/>
  <p:tag name="ANNOTATION_ANIMATION_53" val="3"/>
  <p:tag name="ANNOTATION_ROTATION_53" val="180"/>
  <p:tag name="ANNOTATION_SUB_TYPE_53" val="2"/>
  <p:tag name="ANNOTATION_LOOP_COUNT_53" val="1"/>
  <p:tag name="ANNOTATION_BOX_RADIUS_53" val="0"/>
  <p:tag name="ANNOTATION_SCALE_53" val="100"/>
  <p:tag name="ANNOTATION_BORDER_ALPHA_53" val="100"/>
  <p:tag name="ANNOTATION_BORDER_COLOR_53" val="255"/>
  <p:tag name="ANNOTATION_FILL_COLOR_53" val="65535"/>
  <p:tag name="ANNOTATION_FILL_ALPHA_53" val="100"/>
  <p:tag name="ANNOTATION_BORDER_WIDTH_53" val="2"/>
  <p:tag name="ANNOTATION_SLIDE_WIDTH_53" val="960"/>
  <p:tag name="ANNOTATION_SLIDE_HEIGHT_53" val="720"/>
  <p:tag name="ANNOTATION_TYPE_54" val="0"/>
  <p:tag name="ANNOTATION_START_54" val="229.1"/>
  <p:tag name="ANNOTATION_END_54" val="229.4"/>
  <p:tag name="ANNOTATION_TOP_54" val="510"/>
  <p:tag name="ANNOTATION_LEFT_54" val="308"/>
  <p:tag name="ANNOTATION_WIDTH_54" val="121"/>
  <p:tag name="ANNOTATION_HEIGHT_54" val="121"/>
  <p:tag name="ANNOTATION_ANIMATION_54" val="3"/>
  <p:tag name="ANNOTATION_ROTATION_54" val="180"/>
  <p:tag name="ANNOTATION_SUB_TYPE_54" val="2"/>
  <p:tag name="ANNOTATION_LOOP_COUNT_54" val="1"/>
  <p:tag name="ANNOTATION_BOX_RADIUS_54" val="0"/>
  <p:tag name="ANNOTATION_SCALE_54" val="100"/>
  <p:tag name="ANNOTATION_BORDER_ALPHA_54" val="100"/>
  <p:tag name="ANNOTATION_BORDER_COLOR_54" val="255"/>
  <p:tag name="ANNOTATION_FILL_COLOR_54" val="65535"/>
  <p:tag name="ANNOTATION_FILL_ALPHA_54" val="100"/>
  <p:tag name="ANNOTATION_BORDER_WIDTH_54" val="2"/>
  <p:tag name="ANNOTATION_SLIDE_WIDTH_54" val="960"/>
  <p:tag name="ANNOTATION_SLIDE_HEIGHT_54" val="720"/>
  <p:tag name="ANNOTATION_TYPE_55" val="0"/>
  <p:tag name="ANNOTATION_START_55" val="229.4"/>
  <p:tag name="ANNOTATION_END_55" val="230.4"/>
  <p:tag name="ANNOTATION_TOP_55" val="514"/>
  <p:tag name="ANNOTATION_LEFT_55" val="227"/>
  <p:tag name="ANNOTATION_WIDTH_55" val="121"/>
  <p:tag name="ANNOTATION_HEIGHT_55" val="121"/>
  <p:tag name="ANNOTATION_ANIMATION_55" val="3"/>
  <p:tag name="ANNOTATION_ROTATION_55" val="180"/>
  <p:tag name="ANNOTATION_SUB_TYPE_55" val="2"/>
  <p:tag name="ANNOTATION_LOOP_COUNT_55" val="1"/>
  <p:tag name="ANNOTATION_BOX_RADIUS_55" val="0"/>
  <p:tag name="ANNOTATION_SCALE_55" val="100"/>
  <p:tag name="ANNOTATION_BORDER_ALPHA_55" val="100"/>
  <p:tag name="ANNOTATION_BORDER_COLOR_55" val="255"/>
  <p:tag name="ANNOTATION_FILL_COLOR_55" val="65535"/>
  <p:tag name="ANNOTATION_FILL_ALPHA_55" val="100"/>
  <p:tag name="ANNOTATION_BORDER_WIDTH_55" val="2"/>
  <p:tag name="ANNOTATION_SLIDE_WIDTH_55" val="960"/>
  <p:tag name="ANNOTATION_SLIDE_HEIGHT_55" val="720"/>
  <p:tag name="ANNOTATION_TYPE_56" val="0"/>
  <p:tag name="ANNOTATION_START_56" val="230.4"/>
  <p:tag name="ANNOTATION_END_56" val="230.7"/>
  <p:tag name="ANNOTATION_TOP_56" val="396"/>
  <p:tag name="ANNOTATION_LEFT_56" val="687"/>
  <p:tag name="ANNOTATION_WIDTH_56" val="121"/>
  <p:tag name="ANNOTATION_HEIGHT_56" val="121"/>
  <p:tag name="ANNOTATION_ANIMATION_56" val="3"/>
  <p:tag name="ANNOTATION_ROTATION_56" val="180"/>
  <p:tag name="ANNOTATION_SUB_TYPE_56" val="2"/>
  <p:tag name="ANNOTATION_LOOP_COUNT_56" val="1"/>
  <p:tag name="ANNOTATION_BOX_RADIUS_56" val="0"/>
  <p:tag name="ANNOTATION_SCALE_56" val="100"/>
  <p:tag name="ANNOTATION_BORDER_ALPHA_56" val="100"/>
  <p:tag name="ANNOTATION_BORDER_COLOR_56" val="255"/>
  <p:tag name="ANNOTATION_FILL_COLOR_56" val="65535"/>
  <p:tag name="ANNOTATION_FILL_ALPHA_56" val="100"/>
  <p:tag name="ANNOTATION_BORDER_WIDTH_56" val="2"/>
  <p:tag name="ANNOTATION_SLIDE_WIDTH_56" val="960"/>
  <p:tag name="ANNOTATION_SLIDE_HEIGHT_56" val="720"/>
  <p:tag name="ANNOTATION_TYPE_57" val="0"/>
  <p:tag name="ANNOTATION_START_57" val="230.7"/>
  <p:tag name="ANNOTATION_END_57" val="230.9"/>
  <p:tag name="ANNOTATION_TOP_57" val="397"/>
  <p:tag name="ANNOTATION_LEFT_57" val="622"/>
  <p:tag name="ANNOTATION_WIDTH_57" val="121"/>
  <p:tag name="ANNOTATION_HEIGHT_57" val="121"/>
  <p:tag name="ANNOTATION_ANIMATION_57" val="3"/>
  <p:tag name="ANNOTATION_ROTATION_57" val="180"/>
  <p:tag name="ANNOTATION_SUB_TYPE_57" val="2"/>
  <p:tag name="ANNOTATION_LOOP_COUNT_57" val="1"/>
  <p:tag name="ANNOTATION_BOX_RADIUS_57" val="0"/>
  <p:tag name="ANNOTATION_SCALE_57" val="100"/>
  <p:tag name="ANNOTATION_BORDER_ALPHA_57" val="100"/>
  <p:tag name="ANNOTATION_BORDER_COLOR_57" val="255"/>
  <p:tag name="ANNOTATION_FILL_COLOR_57" val="65535"/>
  <p:tag name="ANNOTATION_FILL_ALPHA_57" val="100"/>
  <p:tag name="ANNOTATION_BORDER_WIDTH_57" val="2"/>
  <p:tag name="ANNOTATION_SLIDE_WIDTH_57" val="960"/>
  <p:tag name="ANNOTATION_SLIDE_HEIGHT_57" val="720"/>
  <p:tag name="ANNOTATION_TYPE_58" val="0"/>
  <p:tag name="ANNOTATION_START_58" val="230.9"/>
  <p:tag name="ANNOTATION_END_58" val="231.2"/>
  <p:tag name="ANNOTATION_TOP_58" val="397"/>
  <p:tag name="ANNOTATION_LEFT_58" val="556"/>
  <p:tag name="ANNOTATION_WIDTH_58" val="121"/>
  <p:tag name="ANNOTATION_HEIGHT_58" val="121"/>
  <p:tag name="ANNOTATION_ANIMATION_58" val="3"/>
  <p:tag name="ANNOTATION_ROTATION_58" val="180"/>
  <p:tag name="ANNOTATION_SUB_TYPE_58" val="2"/>
  <p:tag name="ANNOTATION_LOOP_COUNT_58" val="1"/>
  <p:tag name="ANNOTATION_BOX_RADIUS_58" val="0"/>
  <p:tag name="ANNOTATION_SCALE_58" val="100"/>
  <p:tag name="ANNOTATION_BORDER_ALPHA_58" val="100"/>
  <p:tag name="ANNOTATION_BORDER_COLOR_58" val="255"/>
  <p:tag name="ANNOTATION_FILL_COLOR_58" val="65535"/>
  <p:tag name="ANNOTATION_FILL_ALPHA_58" val="100"/>
  <p:tag name="ANNOTATION_BORDER_WIDTH_58" val="2"/>
  <p:tag name="ANNOTATION_SLIDE_WIDTH_58" val="960"/>
  <p:tag name="ANNOTATION_SLIDE_HEIGHT_58" val="720"/>
  <p:tag name="ANNOTATION_TYPE_59" val="0"/>
  <p:tag name="ANNOTATION_START_59" val="231.2"/>
  <p:tag name="ANNOTATION_END_59" val="231.5"/>
  <p:tag name="ANNOTATION_TOP_59" val="397"/>
  <p:tag name="ANNOTATION_LEFT_59" val="505"/>
  <p:tag name="ANNOTATION_WIDTH_59" val="121"/>
  <p:tag name="ANNOTATION_HEIGHT_59" val="121"/>
  <p:tag name="ANNOTATION_ANIMATION_59" val="3"/>
  <p:tag name="ANNOTATION_ROTATION_59" val="180"/>
  <p:tag name="ANNOTATION_SUB_TYPE_59" val="2"/>
  <p:tag name="ANNOTATION_LOOP_COUNT_59" val="1"/>
  <p:tag name="ANNOTATION_BOX_RADIUS_59" val="0"/>
  <p:tag name="ANNOTATION_SCALE_59" val="100"/>
  <p:tag name="ANNOTATION_BORDER_ALPHA_59" val="100"/>
  <p:tag name="ANNOTATION_BORDER_COLOR_59" val="255"/>
  <p:tag name="ANNOTATION_FILL_COLOR_59" val="65535"/>
  <p:tag name="ANNOTATION_FILL_ALPHA_59" val="100"/>
  <p:tag name="ANNOTATION_BORDER_WIDTH_59" val="2"/>
  <p:tag name="ANNOTATION_SLIDE_WIDTH_59" val="960"/>
  <p:tag name="ANNOTATION_SLIDE_HEIGHT_59" val="720"/>
  <p:tag name="ANNOTATION_TYPE_60" val="0"/>
  <p:tag name="ANNOTATION_START_60" val="231.5"/>
  <p:tag name="ANNOTATION_END_60" val="231.7"/>
  <p:tag name="ANNOTATION_TOP_60" val="396"/>
  <p:tag name="ANNOTATION_LEFT_60" val="445"/>
  <p:tag name="ANNOTATION_WIDTH_60" val="121"/>
  <p:tag name="ANNOTATION_HEIGHT_60" val="121"/>
  <p:tag name="ANNOTATION_ANIMATION_60" val="3"/>
  <p:tag name="ANNOTATION_ROTATION_60" val="180"/>
  <p:tag name="ANNOTATION_SUB_TYPE_60" val="2"/>
  <p:tag name="ANNOTATION_LOOP_COUNT_60" val="1"/>
  <p:tag name="ANNOTATION_BOX_RADIUS_60" val="0"/>
  <p:tag name="ANNOTATION_SCALE_60" val="100"/>
  <p:tag name="ANNOTATION_BORDER_ALPHA_60" val="100"/>
  <p:tag name="ANNOTATION_BORDER_COLOR_60" val="255"/>
  <p:tag name="ANNOTATION_FILL_COLOR_60" val="65535"/>
  <p:tag name="ANNOTATION_FILL_ALPHA_60" val="100"/>
  <p:tag name="ANNOTATION_BORDER_WIDTH_60" val="2"/>
  <p:tag name="ANNOTATION_SLIDE_WIDTH_60" val="960"/>
  <p:tag name="ANNOTATION_SLIDE_HEIGHT_60" val="720"/>
  <p:tag name="ANNOTATION_TYPE_61" val="0"/>
  <p:tag name="ANNOTATION_START_61" val="231.7"/>
  <p:tag name="ANNOTATION_END_61" val="232.0"/>
  <p:tag name="ANNOTATION_TOP_61" val="394"/>
  <p:tag name="ANNOTATION_LEFT_61" val="391"/>
  <p:tag name="ANNOTATION_WIDTH_61" val="121"/>
  <p:tag name="ANNOTATION_HEIGHT_61" val="121"/>
  <p:tag name="ANNOTATION_ANIMATION_61" val="3"/>
  <p:tag name="ANNOTATION_ROTATION_61" val="180"/>
  <p:tag name="ANNOTATION_SUB_TYPE_61" val="2"/>
  <p:tag name="ANNOTATION_LOOP_COUNT_61" val="1"/>
  <p:tag name="ANNOTATION_BOX_RADIUS_61" val="0"/>
  <p:tag name="ANNOTATION_SCALE_61" val="100"/>
  <p:tag name="ANNOTATION_BORDER_ALPHA_61" val="100"/>
  <p:tag name="ANNOTATION_BORDER_COLOR_61" val="255"/>
  <p:tag name="ANNOTATION_FILL_COLOR_61" val="65535"/>
  <p:tag name="ANNOTATION_FILL_ALPHA_61" val="100"/>
  <p:tag name="ANNOTATION_BORDER_WIDTH_61" val="2"/>
  <p:tag name="ANNOTATION_SLIDE_WIDTH_61" val="960"/>
  <p:tag name="ANNOTATION_SLIDE_HEIGHT_61" val="720"/>
  <p:tag name="ANNOTATION_TYPE_62" val="0"/>
  <p:tag name="ANNOTATION_START_62" val="232.0"/>
  <p:tag name="ANNOTATION_END_62" val="232.2"/>
  <p:tag name="ANNOTATION_TOP_62" val="396"/>
  <p:tag name="ANNOTATION_LEFT_62" val="342"/>
  <p:tag name="ANNOTATION_WIDTH_62" val="121"/>
  <p:tag name="ANNOTATION_HEIGHT_62" val="121"/>
  <p:tag name="ANNOTATION_ANIMATION_62" val="3"/>
  <p:tag name="ANNOTATION_ROTATION_62" val="180"/>
  <p:tag name="ANNOTATION_SUB_TYPE_62" val="2"/>
  <p:tag name="ANNOTATION_LOOP_COUNT_62" val="1"/>
  <p:tag name="ANNOTATION_BOX_RADIUS_62" val="0"/>
  <p:tag name="ANNOTATION_SCALE_62" val="100"/>
  <p:tag name="ANNOTATION_BORDER_ALPHA_62" val="100"/>
  <p:tag name="ANNOTATION_BORDER_COLOR_62" val="255"/>
  <p:tag name="ANNOTATION_FILL_COLOR_62" val="65535"/>
  <p:tag name="ANNOTATION_FILL_ALPHA_62" val="100"/>
  <p:tag name="ANNOTATION_BORDER_WIDTH_62" val="2"/>
  <p:tag name="ANNOTATION_SLIDE_WIDTH_62" val="960"/>
  <p:tag name="ANNOTATION_SLIDE_HEIGHT_62" val="720"/>
  <p:tag name="ANNOTATION_TYPE_63" val="0"/>
  <p:tag name="ANNOTATION_START_63" val="232.2"/>
  <p:tag name="ANNOTATION_END_63" val="232.5"/>
  <p:tag name="ANNOTATION_TOP_63" val="399"/>
  <p:tag name="ANNOTATION_LEFT_63" val="277"/>
  <p:tag name="ANNOTATION_WIDTH_63" val="121"/>
  <p:tag name="ANNOTATION_HEIGHT_63" val="121"/>
  <p:tag name="ANNOTATION_ANIMATION_63" val="3"/>
  <p:tag name="ANNOTATION_ROTATION_63" val="180"/>
  <p:tag name="ANNOTATION_SUB_TYPE_63" val="2"/>
  <p:tag name="ANNOTATION_LOOP_COUNT_63" val="1"/>
  <p:tag name="ANNOTATION_BOX_RADIUS_63" val="0"/>
  <p:tag name="ANNOTATION_SCALE_63" val="100"/>
  <p:tag name="ANNOTATION_BORDER_ALPHA_63" val="100"/>
  <p:tag name="ANNOTATION_BORDER_COLOR_63" val="255"/>
  <p:tag name="ANNOTATION_FILL_COLOR_63" val="65535"/>
  <p:tag name="ANNOTATION_FILL_ALPHA_63" val="100"/>
  <p:tag name="ANNOTATION_BORDER_WIDTH_63" val="2"/>
  <p:tag name="ANNOTATION_SLIDE_WIDTH_63" val="960"/>
  <p:tag name="ANNOTATION_SLIDE_HEIGHT_63" val="720"/>
  <p:tag name="ANNOTATION_TYPE_64" val="0"/>
  <p:tag name="ANNOTATION_START_64" val="232.5"/>
  <p:tag name="ANNOTATION_END_64" val="232.8"/>
  <p:tag name="ANNOTATION_TOP_64" val="396"/>
  <p:tag name="ANNOTATION_LEFT_64" val="210"/>
  <p:tag name="ANNOTATION_WIDTH_64" val="121"/>
  <p:tag name="ANNOTATION_HEIGHT_64" val="121"/>
  <p:tag name="ANNOTATION_ANIMATION_64" val="3"/>
  <p:tag name="ANNOTATION_ROTATION_64" val="180"/>
  <p:tag name="ANNOTATION_SUB_TYPE_64" val="2"/>
  <p:tag name="ANNOTATION_LOOP_COUNT_64" val="1"/>
  <p:tag name="ANNOTATION_BOX_RADIUS_64" val="0"/>
  <p:tag name="ANNOTATION_SCALE_64" val="100"/>
  <p:tag name="ANNOTATION_BORDER_ALPHA_64" val="100"/>
  <p:tag name="ANNOTATION_BORDER_COLOR_64" val="255"/>
  <p:tag name="ANNOTATION_FILL_COLOR_64" val="65535"/>
  <p:tag name="ANNOTATION_FILL_ALPHA_64" val="100"/>
  <p:tag name="ANNOTATION_BORDER_WIDTH_64" val="2"/>
  <p:tag name="ANNOTATION_SLIDE_WIDTH_64" val="960"/>
  <p:tag name="ANNOTATION_SLIDE_HEIGHT_64" val="720"/>
  <p:tag name="ANNOTATION_TYPE_65" val="0"/>
  <p:tag name="ANNOTATION_START_65" val="232.8"/>
  <p:tag name="ANNOTATION_TOP_65" val="397"/>
  <p:tag name="ANNOTATION_LEFT_65" val="179"/>
  <p:tag name="ANNOTATION_WIDTH_65" val="121"/>
  <p:tag name="ANNOTATION_HEIGHT_65" val="121"/>
  <p:tag name="ANNOTATION_ANIMATION_65" val="3"/>
  <p:tag name="ANNOTATION_ROTATION_65" val="180"/>
  <p:tag name="ANNOTATION_SUB_TYPE_65" val="2"/>
  <p:tag name="ANNOTATION_LOOP_COUNT_65" val="1"/>
  <p:tag name="ANNOTATION_BOX_RADIUS_65" val="0"/>
  <p:tag name="ANNOTATION_SCALE_65" val="100"/>
  <p:tag name="ANNOTATION_BORDER_ALPHA_65" val="100"/>
  <p:tag name="ANNOTATION_BORDER_COLOR_65" val="255"/>
  <p:tag name="ANNOTATION_FILL_COLOR_65" val="65535"/>
  <p:tag name="ANNOTATION_FILL_ALPHA_65" val="100"/>
  <p:tag name="ANNOTATION_BORDER_WIDTH_65" val="2"/>
  <p:tag name="ANNOTATION_SLIDE_WIDTH_65" val="960"/>
  <p:tag name="ANNOTATION_SLIDE_HEIGHT_65" val="720"/>
  <p:tag name="ANNOTATION_COUNT" val="65"/>
  <p:tag name="ARTICULATE_USED_LAYOUT" val="6"/>
</p:tagLst>
</file>

<file path=ppt/tags/tag6.xml><?xml version="1.0" encoding="utf-8"?>
<p:tagLst xmlns:a="http://schemas.openxmlformats.org/drawingml/2006/main" xmlns:r="http://schemas.openxmlformats.org/officeDocument/2006/relationships" xmlns:p="http://schemas.openxmlformats.org/presentationml/2006/main">
  <p:tag name="DUPLICATEID" val="b373681ad46e4ed7886109baaea6a0dc"/>
</p:tagLst>
</file>

<file path=ppt/tags/tag7.xml><?xml version="1.0" encoding="utf-8"?>
<p:tagLst xmlns:a="http://schemas.openxmlformats.org/drawingml/2006/main" xmlns:r="http://schemas.openxmlformats.org/officeDocument/2006/relationships" xmlns:p="http://schemas.openxmlformats.org/presentationml/2006/main">
  <p:tag name="DUPLICATEID" val="6633932249354f1cb02efcf2de50a911"/>
</p:tagLst>
</file>

<file path=ppt/tags/tag8.xml><?xml version="1.0" encoding="utf-8"?>
<p:tagLst xmlns:a="http://schemas.openxmlformats.org/drawingml/2006/main" xmlns:r="http://schemas.openxmlformats.org/officeDocument/2006/relationships" xmlns:p="http://schemas.openxmlformats.org/presentationml/2006/main">
  <p:tag name="DUPLICATEID" val="d9a8b955323e44b683badb68fd9dff2f"/>
</p:tagLst>
</file>

<file path=ppt/tags/tag9.xml><?xml version="1.0" encoding="utf-8"?>
<p:tagLst xmlns:a="http://schemas.openxmlformats.org/drawingml/2006/main" xmlns:r="http://schemas.openxmlformats.org/officeDocument/2006/relationships" xmlns:p="http://schemas.openxmlformats.org/presentationml/2006/main">
  <p:tag name="DUPLICATEID" val="0e2ce3d8d5d94338a502c694190b56d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10621</TotalTime>
  <Words>1849</Words>
  <Application>Microsoft Office PowerPoint</Application>
  <PresentationFormat>Widescreen</PresentationFormat>
  <Paragraphs>177</Paragraphs>
  <Slides>31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Andalus</vt:lpstr>
      <vt:lpstr>Arial</vt:lpstr>
      <vt:lpstr>Arial,Bold</vt:lpstr>
      <vt:lpstr>Calibri</vt:lpstr>
      <vt:lpstr>Cambria</vt:lpstr>
      <vt:lpstr>Colonna MT</vt:lpstr>
      <vt:lpstr>Times New Roman</vt:lpstr>
      <vt:lpstr>Office Theme</vt:lpstr>
      <vt:lpstr>PowerPoint Presentation</vt:lpstr>
      <vt:lpstr>Lecture contents</vt:lpstr>
      <vt:lpstr>DNA replication </vt:lpstr>
      <vt:lpstr>PowerPoint Presentation</vt:lpstr>
      <vt:lpstr>PowerPoint Presentation</vt:lpstr>
      <vt:lpstr>PowerPoint Presentation</vt:lpstr>
      <vt:lpstr>A large team of enzymes and other proteins carries out DNA replication: The Replication Mechanism</vt:lpstr>
      <vt:lpstr>PowerPoint Presentation</vt:lpstr>
      <vt:lpstr>PowerPoint Presentation</vt:lpstr>
      <vt:lpstr>PowerPoint Presentation</vt:lpstr>
      <vt:lpstr>PowerPoint Presentation</vt:lpstr>
      <vt:lpstr>Summary of DNA replication mechanism</vt:lpstr>
      <vt:lpstr>PowerPoint Presentation</vt:lpstr>
      <vt:lpstr>Replication fidelity</vt:lpstr>
      <vt:lpstr>Telomeres</vt:lpstr>
      <vt:lpstr>How Are Different Types of Cells Created and Maintained?</vt:lpstr>
      <vt:lpstr>Basic Genetic Mechanisms are Universal</vt:lpstr>
      <vt:lpstr>Central Dogma</vt:lpstr>
      <vt:lpstr>Gene Expression</vt:lpstr>
      <vt:lpstr>PowerPoint Presentation</vt:lpstr>
      <vt:lpstr>Transcription is a Key Step in Gene Expression</vt:lpstr>
      <vt:lpstr>Eukaryotic Genes are Segmented</vt:lpstr>
      <vt:lpstr>Alternative Splicing</vt:lpstr>
      <vt:lpstr>Alternative Splicing</vt:lpstr>
      <vt:lpstr>Different Alternative Splicing </vt:lpstr>
      <vt:lpstr>Genetic code</vt:lpstr>
      <vt:lpstr>The Genetic Language Uses 4 Letters Written Into 3-Letter Words</vt:lpstr>
      <vt:lpstr>There are Different RNAs with Distinct Functions</vt:lpstr>
      <vt:lpstr>Some Terminology</vt:lpstr>
      <vt:lpstr>Some Terminology</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dc:creator>
  <cp:lastModifiedBy>Saud Alarifi</cp:lastModifiedBy>
  <cp:revision>482</cp:revision>
  <dcterms:created xsi:type="dcterms:W3CDTF">2016-08-09T09:32:09Z</dcterms:created>
  <dcterms:modified xsi:type="dcterms:W3CDTF">2023-08-29T08:50:18Z</dcterms:modified>
</cp:coreProperties>
</file>